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516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27888-6917-420B-9390-56B1A0B4E34E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2FA14-725A-4B1D-B3D3-65344A2D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30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4291-705D-4504-93FD-669A5AA929C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4291-705D-4504-93FD-669A5AA929C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4291-705D-4504-93FD-669A5AA929C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4291-705D-4504-93FD-669A5AA929C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4291-705D-4504-93FD-669A5AA929C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7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01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9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2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75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4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19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1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10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79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8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36672-01F9-4873-9A43-138325C83229}" type="datetimeFigureOut">
              <a:rPr lang="fr-FR" smtClean="0"/>
              <a:t>10/04/2016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7253-C14E-4A42-9020-AB64F43562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47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roupe 560"/>
          <p:cNvGrpSpPr/>
          <p:nvPr/>
        </p:nvGrpSpPr>
        <p:grpSpPr>
          <a:xfrm>
            <a:off x="54000" y="714356"/>
            <a:ext cx="9036000" cy="6072230"/>
            <a:chOff x="54000" y="642918"/>
            <a:chExt cx="9036000" cy="607223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54000" y="642918"/>
              <a:ext cx="9036000" cy="6072230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Freeform 714"/>
            <p:cNvSpPr>
              <a:spLocks/>
            </p:cNvSpPr>
            <p:nvPr/>
          </p:nvSpPr>
          <p:spPr bwMode="auto">
            <a:xfrm>
              <a:off x="4855156" y="1709778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713"/>
            <p:cNvSpPr>
              <a:spLocks/>
            </p:cNvSpPr>
            <p:nvPr/>
          </p:nvSpPr>
          <p:spPr bwMode="auto">
            <a:xfrm>
              <a:off x="4855156" y="1709778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712"/>
            <p:cNvSpPr>
              <a:spLocks/>
            </p:cNvSpPr>
            <p:nvPr/>
          </p:nvSpPr>
          <p:spPr bwMode="auto">
            <a:xfrm>
              <a:off x="4681288" y="6101188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711"/>
            <p:cNvSpPr>
              <a:spLocks/>
            </p:cNvSpPr>
            <p:nvPr/>
          </p:nvSpPr>
          <p:spPr bwMode="auto">
            <a:xfrm>
              <a:off x="4681288" y="6101188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710"/>
            <p:cNvSpPr>
              <a:spLocks/>
            </p:cNvSpPr>
            <p:nvPr/>
          </p:nvSpPr>
          <p:spPr bwMode="auto">
            <a:xfrm>
              <a:off x="5130862" y="5701292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09"/>
            <p:cNvSpPr>
              <a:spLocks/>
            </p:cNvSpPr>
            <p:nvPr/>
          </p:nvSpPr>
          <p:spPr bwMode="auto">
            <a:xfrm>
              <a:off x="5130862" y="5701292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08"/>
            <p:cNvSpPr>
              <a:spLocks/>
            </p:cNvSpPr>
            <p:nvPr/>
          </p:nvSpPr>
          <p:spPr bwMode="auto">
            <a:xfrm>
              <a:off x="4574485" y="5239300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07"/>
            <p:cNvSpPr>
              <a:spLocks/>
            </p:cNvSpPr>
            <p:nvPr/>
          </p:nvSpPr>
          <p:spPr bwMode="auto">
            <a:xfrm>
              <a:off x="4574485" y="5239300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06"/>
            <p:cNvSpPr>
              <a:spLocks/>
            </p:cNvSpPr>
            <p:nvPr/>
          </p:nvSpPr>
          <p:spPr bwMode="auto">
            <a:xfrm>
              <a:off x="4872544" y="4670502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05"/>
            <p:cNvSpPr>
              <a:spLocks/>
            </p:cNvSpPr>
            <p:nvPr/>
          </p:nvSpPr>
          <p:spPr bwMode="auto">
            <a:xfrm>
              <a:off x="4872544" y="4670502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704"/>
            <p:cNvSpPr>
              <a:spLocks/>
            </p:cNvSpPr>
            <p:nvPr/>
          </p:nvSpPr>
          <p:spPr bwMode="auto">
            <a:xfrm>
              <a:off x="5411533" y="3172754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03"/>
            <p:cNvSpPr>
              <a:spLocks/>
            </p:cNvSpPr>
            <p:nvPr/>
          </p:nvSpPr>
          <p:spPr bwMode="auto">
            <a:xfrm>
              <a:off x="5411533" y="3172754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02"/>
            <p:cNvSpPr>
              <a:spLocks/>
            </p:cNvSpPr>
            <p:nvPr/>
          </p:nvSpPr>
          <p:spPr bwMode="auto">
            <a:xfrm>
              <a:off x="4711094" y="4022224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01"/>
            <p:cNvSpPr>
              <a:spLocks/>
            </p:cNvSpPr>
            <p:nvPr/>
          </p:nvSpPr>
          <p:spPr bwMode="auto">
            <a:xfrm>
              <a:off x="4711094" y="4022224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00"/>
            <p:cNvSpPr>
              <a:spLocks/>
            </p:cNvSpPr>
            <p:nvPr/>
          </p:nvSpPr>
          <p:spPr bwMode="auto">
            <a:xfrm>
              <a:off x="4298779" y="3796195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99"/>
            <p:cNvSpPr>
              <a:spLocks/>
            </p:cNvSpPr>
            <p:nvPr/>
          </p:nvSpPr>
          <p:spPr bwMode="auto">
            <a:xfrm>
              <a:off x="4298779" y="3796195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98"/>
            <p:cNvSpPr>
              <a:spLocks/>
            </p:cNvSpPr>
            <p:nvPr/>
          </p:nvSpPr>
          <p:spPr bwMode="auto">
            <a:xfrm>
              <a:off x="4457744" y="3791227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97"/>
            <p:cNvSpPr>
              <a:spLocks/>
            </p:cNvSpPr>
            <p:nvPr/>
          </p:nvSpPr>
          <p:spPr bwMode="auto">
            <a:xfrm>
              <a:off x="4457744" y="3791227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96"/>
            <p:cNvSpPr>
              <a:spLocks/>
            </p:cNvSpPr>
            <p:nvPr/>
          </p:nvSpPr>
          <p:spPr bwMode="auto">
            <a:xfrm>
              <a:off x="4144782" y="3999869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95"/>
            <p:cNvSpPr>
              <a:spLocks/>
            </p:cNvSpPr>
            <p:nvPr/>
          </p:nvSpPr>
          <p:spPr bwMode="auto">
            <a:xfrm>
              <a:off x="4144782" y="3999869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694"/>
            <p:cNvSpPr>
              <a:spLocks/>
            </p:cNvSpPr>
            <p:nvPr/>
          </p:nvSpPr>
          <p:spPr bwMode="auto">
            <a:xfrm>
              <a:off x="140854" y="1409236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93"/>
            <p:cNvSpPr>
              <a:spLocks/>
            </p:cNvSpPr>
            <p:nvPr/>
          </p:nvSpPr>
          <p:spPr bwMode="auto">
            <a:xfrm>
              <a:off x="140854" y="1409236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692"/>
            <p:cNvSpPr>
              <a:spLocks/>
            </p:cNvSpPr>
            <p:nvPr/>
          </p:nvSpPr>
          <p:spPr bwMode="auto">
            <a:xfrm>
              <a:off x="4398132" y="2196609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91"/>
            <p:cNvSpPr>
              <a:spLocks/>
            </p:cNvSpPr>
            <p:nvPr/>
          </p:nvSpPr>
          <p:spPr bwMode="auto">
            <a:xfrm>
              <a:off x="4398132" y="2196609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90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89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688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687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86"/>
            <p:cNvSpPr>
              <a:spLocks/>
            </p:cNvSpPr>
            <p:nvPr/>
          </p:nvSpPr>
          <p:spPr bwMode="auto">
            <a:xfrm>
              <a:off x="4268973" y="2397800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85"/>
            <p:cNvSpPr>
              <a:spLocks/>
            </p:cNvSpPr>
            <p:nvPr/>
          </p:nvSpPr>
          <p:spPr bwMode="auto">
            <a:xfrm>
              <a:off x="4268973" y="2397800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84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683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682"/>
            <p:cNvSpPr>
              <a:spLocks/>
            </p:cNvSpPr>
            <p:nvPr/>
          </p:nvSpPr>
          <p:spPr bwMode="auto">
            <a:xfrm>
              <a:off x="3906335" y="2499636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81"/>
            <p:cNvSpPr>
              <a:spLocks/>
            </p:cNvSpPr>
            <p:nvPr/>
          </p:nvSpPr>
          <p:spPr bwMode="auto">
            <a:xfrm>
              <a:off x="3906335" y="2499636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680"/>
            <p:cNvSpPr>
              <a:spLocks/>
            </p:cNvSpPr>
            <p:nvPr/>
          </p:nvSpPr>
          <p:spPr bwMode="auto">
            <a:xfrm>
              <a:off x="4291328" y="2502121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79"/>
            <p:cNvSpPr>
              <a:spLocks/>
            </p:cNvSpPr>
            <p:nvPr/>
          </p:nvSpPr>
          <p:spPr bwMode="auto">
            <a:xfrm>
              <a:off x="4291328" y="2502121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678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677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676"/>
            <p:cNvSpPr>
              <a:spLocks/>
            </p:cNvSpPr>
            <p:nvPr/>
          </p:nvSpPr>
          <p:spPr bwMode="auto">
            <a:xfrm>
              <a:off x="3369828" y="2926855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675"/>
            <p:cNvSpPr>
              <a:spLocks/>
            </p:cNvSpPr>
            <p:nvPr/>
          </p:nvSpPr>
          <p:spPr bwMode="auto">
            <a:xfrm>
              <a:off x="3369828" y="2926855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674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673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72"/>
            <p:cNvSpPr>
              <a:spLocks/>
            </p:cNvSpPr>
            <p:nvPr/>
          </p:nvSpPr>
          <p:spPr bwMode="auto">
            <a:xfrm>
              <a:off x="2485586" y="2298447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671"/>
            <p:cNvSpPr>
              <a:spLocks/>
            </p:cNvSpPr>
            <p:nvPr/>
          </p:nvSpPr>
          <p:spPr bwMode="auto">
            <a:xfrm>
              <a:off x="2485586" y="2298447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670"/>
            <p:cNvSpPr>
              <a:spLocks/>
            </p:cNvSpPr>
            <p:nvPr/>
          </p:nvSpPr>
          <p:spPr bwMode="auto">
            <a:xfrm>
              <a:off x="2465715" y="2380412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669"/>
            <p:cNvSpPr>
              <a:spLocks/>
            </p:cNvSpPr>
            <p:nvPr/>
          </p:nvSpPr>
          <p:spPr bwMode="auto">
            <a:xfrm>
              <a:off x="2465715" y="2380412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668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67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666"/>
            <p:cNvSpPr>
              <a:spLocks/>
            </p:cNvSpPr>
            <p:nvPr/>
          </p:nvSpPr>
          <p:spPr bwMode="auto">
            <a:xfrm>
              <a:off x="2435909" y="2678472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665"/>
            <p:cNvSpPr>
              <a:spLocks/>
            </p:cNvSpPr>
            <p:nvPr/>
          </p:nvSpPr>
          <p:spPr bwMode="auto">
            <a:xfrm>
              <a:off x="2435909" y="2678472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664"/>
            <p:cNvSpPr>
              <a:spLocks/>
            </p:cNvSpPr>
            <p:nvPr/>
          </p:nvSpPr>
          <p:spPr bwMode="auto">
            <a:xfrm>
              <a:off x="2406104" y="2708278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663"/>
            <p:cNvSpPr>
              <a:spLocks/>
            </p:cNvSpPr>
            <p:nvPr/>
          </p:nvSpPr>
          <p:spPr bwMode="auto">
            <a:xfrm>
              <a:off x="2406104" y="2708278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662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661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660"/>
            <p:cNvSpPr>
              <a:spLocks/>
            </p:cNvSpPr>
            <p:nvPr/>
          </p:nvSpPr>
          <p:spPr bwMode="auto">
            <a:xfrm>
              <a:off x="2296815" y="2728148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59"/>
            <p:cNvSpPr>
              <a:spLocks/>
            </p:cNvSpPr>
            <p:nvPr/>
          </p:nvSpPr>
          <p:spPr bwMode="auto">
            <a:xfrm>
              <a:off x="2296815" y="2728148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658"/>
            <p:cNvSpPr>
              <a:spLocks/>
            </p:cNvSpPr>
            <p:nvPr/>
          </p:nvSpPr>
          <p:spPr bwMode="auto">
            <a:xfrm>
              <a:off x="2254591" y="2713245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657"/>
            <p:cNvSpPr>
              <a:spLocks/>
            </p:cNvSpPr>
            <p:nvPr/>
          </p:nvSpPr>
          <p:spPr bwMode="auto">
            <a:xfrm>
              <a:off x="2254591" y="2713245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56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55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654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653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652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651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50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649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648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647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646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645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644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643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642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641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40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639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638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637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636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635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634"/>
            <p:cNvSpPr>
              <a:spLocks/>
            </p:cNvSpPr>
            <p:nvPr/>
          </p:nvSpPr>
          <p:spPr bwMode="auto">
            <a:xfrm>
              <a:off x="6452257" y="2042611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633"/>
            <p:cNvSpPr>
              <a:spLocks/>
            </p:cNvSpPr>
            <p:nvPr/>
          </p:nvSpPr>
          <p:spPr bwMode="auto">
            <a:xfrm>
              <a:off x="6452257" y="2042611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32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631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630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629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628"/>
            <p:cNvSpPr>
              <a:spLocks/>
            </p:cNvSpPr>
            <p:nvPr/>
          </p:nvSpPr>
          <p:spPr bwMode="auto">
            <a:xfrm>
              <a:off x="7289306" y="2454927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627"/>
            <p:cNvSpPr>
              <a:spLocks/>
            </p:cNvSpPr>
            <p:nvPr/>
          </p:nvSpPr>
          <p:spPr bwMode="auto">
            <a:xfrm>
              <a:off x="7289306" y="2454927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626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625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624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623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622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621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620"/>
            <p:cNvSpPr>
              <a:spLocks/>
            </p:cNvSpPr>
            <p:nvPr/>
          </p:nvSpPr>
          <p:spPr bwMode="auto">
            <a:xfrm>
              <a:off x="7602268" y="2469830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19"/>
            <p:cNvSpPr>
              <a:spLocks/>
            </p:cNvSpPr>
            <p:nvPr/>
          </p:nvSpPr>
          <p:spPr bwMode="auto">
            <a:xfrm>
              <a:off x="7602268" y="2469830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18"/>
            <p:cNvSpPr>
              <a:spLocks/>
            </p:cNvSpPr>
            <p:nvPr/>
          </p:nvSpPr>
          <p:spPr bwMode="auto">
            <a:xfrm>
              <a:off x="7438335" y="2708278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17"/>
            <p:cNvSpPr>
              <a:spLocks/>
            </p:cNvSpPr>
            <p:nvPr/>
          </p:nvSpPr>
          <p:spPr bwMode="auto">
            <a:xfrm>
              <a:off x="7438335" y="2708278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16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15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614"/>
            <p:cNvSpPr>
              <a:spLocks/>
            </p:cNvSpPr>
            <p:nvPr/>
          </p:nvSpPr>
          <p:spPr bwMode="auto">
            <a:xfrm>
              <a:off x="7741362" y="2174255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613"/>
            <p:cNvSpPr>
              <a:spLocks/>
            </p:cNvSpPr>
            <p:nvPr/>
          </p:nvSpPr>
          <p:spPr bwMode="auto">
            <a:xfrm>
              <a:off x="7741362" y="2174255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612"/>
            <p:cNvSpPr>
              <a:spLocks/>
            </p:cNvSpPr>
            <p:nvPr/>
          </p:nvSpPr>
          <p:spPr bwMode="auto">
            <a:xfrm>
              <a:off x="7902812" y="2310865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611"/>
            <p:cNvSpPr>
              <a:spLocks/>
            </p:cNvSpPr>
            <p:nvPr/>
          </p:nvSpPr>
          <p:spPr bwMode="auto">
            <a:xfrm>
              <a:off x="7902812" y="2310865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610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609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608"/>
            <p:cNvSpPr>
              <a:spLocks/>
            </p:cNvSpPr>
            <p:nvPr/>
          </p:nvSpPr>
          <p:spPr bwMode="auto">
            <a:xfrm>
              <a:off x="7984777" y="2574151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607"/>
            <p:cNvSpPr>
              <a:spLocks/>
            </p:cNvSpPr>
            <p:nvPr/>
          </p:nvSpPr>
          <p:spPr bwMode="auto">
            <a:xfrm>
              <a:off x="7984777" y="2574151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606"/>
            <p:cNvSpPr>
              <a:spLocks/>
            </p:cNvSpPr>
            <p:nvPr/>
          </p:nvSpPr>
          <p:spPr bwMode="auto">
            <a:xfrm>
              <a:off x="7925165" y="266356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05"/>
            <p:cNvSpPr>
              <a:spLocks/>
            </p:cNvSpPr>
            <p:nvPr/>
          </p:nvSpPr>
          <p:spPr bwMode="auto">
            <a:xfrm>
              <a:off x="7925165" y="2663569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604"/>
            <p:cNvSpPr>
              <a:spLocks/>
            </p:cNvSpPr>
            <p:nvPr/>
          </p:nvSpPr>
          <p:spPr bwMode="auto">
            <a:xfrm>
              <a:off x="7925165" y="2775342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603"/>
            <p:cNvSpPr>
              <a:spLocks/>
            </p:cNvSpPr>
            <p:nvPr/>
          </p:nvSpPr>
          <p:spPr bwMode="auto">
            <a:xfrm>
              <a:off x="7925165" y="2775342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602"/>
            <p:cNvSpPr>
              <a:spLocks/>
            </p:cNvSpPr>
            <p:nvPr/>
          </p:nvSpPr>
          <p:spPr bwMode="auto">
            <a:xfrm>
              <a:off x="7805942" y="2867243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601"/>
            <p:cNvSpPr>
              <a:spLocks/>
            </p:cNvSpPr>
            <p:nvPr/>
          </p:nvSpPr>
          <p:spPr bwMode="auto">
            <a:xfrm>
              <a:off x="7805942" y="2867243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600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599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598"/>
            <p:cNvSpPr>
              <a:spLocks/>
            </p:cNvSpPr>
            <p:nvPr/>
          </p:nvSpPr>
          <p:spPr bwMode="auto">
            <a:xfrm>
              <a:off x="7644494" y="1585587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597"/>
            <p:cNvSpPr>
              <a:spLocks/>
            </p:cNvSpPr>
            <p:nvPr/>
          </p:nvSpPr>
          <p:spPr bwMode="auto">
            <a:xfrm>
              <a:off x="7644494" y="1585587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596"/>
            <p:cNvSpPr>
              <a:spLocks/>
            </p:cNvSpPr>
            <p:nvPr/>
          </p:nvSpPr>
          <p:spPr bwMode="auto">
            <a:xfrm>
              <a:off x="7723976" y="1535910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95"/>
            <p:cNvSpPr>
              <a:spLocks/>
            </p:cNvSpPr>
            <p:nvPr/>
          </p:nvSpPr>
          <p:spPr bwMode="auto">
            <a:xfrm>
              <a:off x="7723976" y="1535910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94"/>
            <p:cNvSpPr>
              <a:spLocks/>
            </p:cNvSpPr>
            <p:nvPr/>
          </p:nvSpPr>
          <p:spPr bwMode="auto">
            <a:xfrm>
              <a:off x="7768685" y="2298447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593"/>
            <p:cNvSpPr>
              <a:spLocks/>
            </p:cNvSpPr>
            <p:nvPr/>
          </p:nvSpPr>
          <p:spPr bwMode="auto">
            <a:xfrm>
              <a:off x="7768685" y="2298447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92"/>
            <p:cNvSpPr>
              <a:spLocks/>
            </p:cNvSpPr>
            <p:nvPr/>
          </p:nvSpPr>
          <p:spPr bwMode="auto">
            <a:xfrm>
              <a:off x="7721492" y="2387864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591"/>
            <p:cNvSpPr>
              <a:spLocks/>
            </p:cNvSpPr>
            <p:nvPr/>
          </p:nvSpPr>
          <p:spPr bwMode="auto">
            <a:xfrm>
              <a:off x="7721492" y="2387864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590"/>
            <p:cNvSpPr>
              <a:spLocks/>
            </p:cNvSpPr>
            <p:nvPr/>
          </p:nvSpPr>
          <p:spPr bwMode="auto">
            <a:xfrm>
              <a:off x="7838232" y="1250271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589"/>
            <p:cNvSpPr>
              <a:spLocks/>
            </p:cNvSpPr>
            <p:nvPr/>
          </p:nvSpPr>
          <p:spPr bwMode="auto">
            <a:xfrm>
              <a:off x="7838232" y="1250271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731"/>
            <p:cNvSpPr>
              <a:spLocks/>
            </p:cNvSpPr>
            <p:nvPr/>
          </p:nvSpPr>
          <p:spPr bwMode="auto">
            <a:xfrm>
              <a:off x="8193419" y="1093789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730"/>
            <p:cNvSpPr>
              <a:spLocks/>
            </p:cNvSpPr>
            <p:nvPr/>
          </p:nvSpPr>
          <p:spPr bwMode="auto">
            <a:xfrm>
              <a:off x="8193419" y="1093789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588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587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586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585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7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6"/>
            <p:cNvSpPr>
              <a:spLocks/>
            </p:cNvSpPr>
            <p:nvPr/>
          </p:nvSpPr>
          <p:spPr bwMode="auto">
            <a:xfrm>
              <a:off x="8861569" y="954694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861569" y="954694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584"/>
            <p:cNvSpPr>
              <a:spLocks/>
            </p:cNvSpPr>
            <p:nvPr/>
          </p:nvSpPr>
          <p:spPr bwMode="auto">
            <a:xfrm>
              <a:off x="5483565" y="3684423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583"/>
            <p:cNvSpPr>
              <a:spLocks/>
            </p:cNvSpPr>
            <p:nvPr/>
          </p:nvSpPr>
          <p:spPr bwMode="auto">
            <a:xfrm>
              <a:off x="5483565" y="3684423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582"/>
            <p:cNvSpPr>
              <a:spLocks/>
            </p:cNvSpPr>
            <p:nvPr/>
          </p:nvSpPr>
          <p:spPr bwMode="auto">
            <a:xfrm>
              <a:off x="3305249" y="2211512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581"/>
            <p:cNvSpPr>
              <a:spLocks/>
            </p:cNvSpPr>
            <p:nvPr/>
          </p:nvSpPr>
          <p:spPr bwMode="auto">
            <a:xfrm>
              <a:off x="3305249" y="2211512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580"/>
            <p:cNvSpPr>
              <a:spLocks/>
            </p:cNvSpPr>
            <p:nvPr/>
          </p:nvSpPr>
          <p:spPr bwMode="auto">
            <a:xfrm>
              <a:off x="4507421" y="3984966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579"/>
            <p:cNvSpPr>
              <a:spLocks/>
            </p:cNvSpPr>
            <p:nvPr/>
          </p:nvSpPr>
          <p:spPr bwMode="auto">
            <a:xfrm>
              <a:off x="4507421" y="3984966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578"/>
            <p:cNvSpPr>
              <a:spLocks/>
            </p:cNvSpPr>
            <p:nvPr/>
          </p:nvSpPr>
          <p:spPr bwMode="auto">
            <a:xfrm>
              <a:off x="4711094" y="4049545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577"/>
            <p:cNvSpPr>
              <a:spLocks/>
            </p:cNvSpPr>
            <p:nvPr/>
          </p:nvSpPr>
          <p:spPr bwMode="auto">
            <a:xfrm>
              <a:off x="3958496" y="4263154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576"/>
            <p:cNvSpPr>
              <a:spLocks/>
            </p:cNvSpPr>
            <p:nvPr/>
          </p:nvSpPr>
          <p:spPr bwMode="auto">
            <a:xfrm>
              <a:off x="3958496" y="4263154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575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574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573"/>
            <p:cNvSpPr>
              <a:spLocks/>
            </p:cNvSpPr>
            <p:nvPr/>
          </p:nvSpPr>
          <p:spPr bwMode="auto">
            <a:xfrm>
              <a:off x="2485586" y="2298447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572"/>
            <p:cNvSpPr>
              <a:spLocks/>
            </p:cNvSpPr>
            <p:nvPr/>
          </p:nvSpPr>
          <p:spPr bwMode="auto">
            <a:xfrm>
              <a:off x="2465715" y="2380412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571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570"/>
            <p:cNvSpPr>
              <a:spLocks/>
            </p:cNvSpPr>
            <p:nvPr/>
          </p:nvSpPr>
          <p:spPr bwMode="auto">
            <a:xfrm>
              <a:off x="2435909" y="2678472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569"/>
            <p:cNvSpPr>
              <a:spLocks/>
            </p:cNvSpPr>
            <p:nvPr/>
          </p:nvSpPr>
          <p:spPr bwMode="auto">
            <a:xfrm>
              <a:off x="2435909" y="2678472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568"/>
            <p:cNvSpPr>
              <a:spLocks/>
            </p:cNvSpPr>
            <p:nvPr/>
          </p:nvSpPr>
          <p:spPr bwMode="auto">
            <a:xfrm>
              <a:off x="2406104" y="2708278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567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566"/>
            <p:cNvSpPr>
              <a:spLocks/>
            </p:cNvSpPr>
            <p:nvPr/>
          </p:nvSpPr>
          <p:spPr bwMode="auto">
            <a:xfrm>
              <a:off x="2296815" y="2728148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565"/>
            <p:cNvSpPr>
              <a:spLocks/>
            </p:cNvSpPr>
            <p:nvPr/>
          </p:nvSpPr>
          <p:spPr bwMode="auto">
            <a:xfrm>
              <a:off x="2296815" y="2728148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564"/>
            <p:cNvSpPr>
              <a:spLocks/>
            </p:cNvSpPr>
            <p:nvPr/>
          </p:nvSpPr>
          <p:spPr bwMode="auto">
            <a:xfrm>
              <a:off x="2254591" y="2713245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563"/>
            <p:cNvSpPr>
              <a:spLocks/>
            </p:cNvSpPr>
            <p:nvPr/>
          </p:nvSpPr>
          <p:spPr bwMode="auto">
            <a:xfrm>
              <a:off x="2254591" y="2713245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562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561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560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559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58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557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556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555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554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553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552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551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550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549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548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547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546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545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544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543"/>
            <p:cNvSpPr>
              <a:spLocks/>
            </p:cNvSpPr>
            <p:nvPr/>
          </p:nvSpPr>
          <p:spPr bwMode="auto">
            <a:xfrm>
              <a:off x="6452257" y="2042611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542"/>
            <p:cNvSpPr>
              <a:spLocks/>
            </p:cNvSpPr>
            <p:nvPr/>
          </p:nvSpPr>
          <p:spPr bwMode="auto">
            <a:xfrm>
              <a:off x="6452257" y="2042611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541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540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539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538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537"/>
            <p:cNvSpPr>
              <a:spLocks/>
            </p:cNvSpPr>
            <p:nvPr/>
          </p:nvSpPr>
          <p:spPr bwMode="auto">
            <a:xfrm>
              <a:off x="7289306" y="2454927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536"/>
            <p:cNvSpPr>
              <a:spLocks/>
            </p:cNvSpPr>
            <p:nvPr/>
          </p:nvSpPr>
          <p:spPr bwMode="auto">
            <a:xfrm>
              <a:off x="7289306" y="2454927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535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534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533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532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531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530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529"/>
            <p:cNvSpPr>
              <a:spLocks/>
            </p:cNvSpPr>
            <p:nvPr/>
          </p:nvSpPr>
          <p:spPr bwMode="auto">
            <a:xfrm>
              <a:off x="7438335" y="2708278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528"/>
            <p:cNvSpPr>
              <a:spLocks/>
            </p:cNvSpPr>
            <p:nvPr/>
          </p:nvSpPr>
          <p:spPr bwMode="auto">
            <a:xfrm>
              <a:off x="7644494" y="1585587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527"/>
            <p:cNvSpPr>
              <a:spLocks/>
            </p:cNvSpPr>
            <p:nvPr/>
          </p:nvSpPr>
          <p:spPr bwMode="auto">
            <a:xfrm>
              <a:off x="7723976" y="1535910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526"/>
            <p:cNvSpPr>
              <a:spLocks/>
            </p:cNvSpPr>
            <p:nvPr/>
          </p:nvSpPr>
          <p:spPr bwMode="auto">
            <a:xfrm>
              <a:off x="7723976" y="1535910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525"/>
            <p:cNvSpPr>
              <a:spLocks/>
            </p:cNvSpPr>
            <p:nvPr/>
          </p:nvSpPr>
          <p:spPr bwMode="auto">
            <a:xfrm>
              <a:off x="7838232" y="1250271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729"/>
            <p:cNvSpPr>
              <a:spLocks/>
            </p:cNvSpPr>
            <p:nvPr/>
          </p:nvSpPr>
          <p:spPr bwMode="auto">
            <a:xfrm>
              <a:off x="8193419" y="1093789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728"/>
            <p:cNvSpPr>
              <a:spLocks/>
            </p:cNvSpPr>
            <p:nvPr/>
          </p:nvSpPr>
          <p:spPr bwMode="auto">
            <a:xfrm>
              <a:off x="8193419" y="1093789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524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523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522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521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4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3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2"/>
            <p:cNvSpPr>
              <a:spLocks/>
            </p:cNvSpPr>
            <p:nvPr/>
          </p:nvSpPr>
          <p:spPr bwMode="auto">
            <a:xfrm>
              <a:off x="8861569" y="954694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1"/>
            <p:cNvSpPr>
              <a:spLocks/>
            </p:cNvSpPr>
            <p:nvPr/>
          </p:nvSpPr>
          <p:spPr bwMode="auto">
            <a:xfrm>
              <a:off x="8861569" y="954694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520"/>
            <p:cNvSpPr>
              <a:spLocks/>
            </p:cNvSpPr>
            <p:nvPr/>
          </p:nvSpPr>
          <p:spPr bwMode="auto">
            <a:xfrm>
              <a:off x="4497485" y="3729132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519"/>
            <p:cNvSpPr>
              <a:spLocks/>
            </p:cNvSpPr>
            <p:nvPr/>
          </p:nvSpPr>
          <p:spPr bwMode="auto">
            <a:xfrm>
              <a:off x="4497485" y="3729132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518"/>
            <p:cNvSpPr>
              <a:spLocks/>
            </p:cNvSpPr>
            <p:nvPr/>
          </p:nvSpPr>
          <p:spPr bwMode="auto">
            <a:xfrm>
              <a:off x="4524808" y="3860774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517"/>
            <p:cNvSpPr>
              <a:spLocks/>
            </p:cNvSpPr>
            <p:nvPr/>
          </p:nvSpPr>
          <p:spPr bwMode="auto">
            <a:xfrm>
              <a:off x="4524808" y="3860774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Line 516"/>
            <p:cNvSpPr>
              <a:spLocks noChangeShapeType="1"/>
            </p:cNvSpPr>
            <p:nvPr/>
          </p:nvSpPr>
          <p:spPr bwMode="auto">
            <a:xfrm>
              <a:off x="4504937" y="3783776"/>
              <a:ext cx="0" cy="745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515"/>
            <p:cNvSpPr>
              <a:spLocks/>
            </p:cNvSpPr>
            <p:nvPr/>
          </p:nvSpPr>
          <p:spPr bwMode="auto">
            <a:xfrm>
              <a:off x="4549646" y="3860774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514"/>
            <p:cNvSpPr>
              <a:spLocks/>
            </p:cNvSpPr>
            <p:nvPr/>
          </p:nvSpPr>
          <p:spPr bwMode="auto">
            <a:xfrm>
              <a:off x="4542194" y="3694358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4542194" y="3694358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512"/>
            <p:cNvSpPr>
              <a:spLocks/>
            </p:cNvSpPr>
            <p:nvPr/>
          </p:nvSpPr>
          <p:spPr bwMode="auto">
            <a:xfrm>
              <a:off x="4549646" y="3860774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511"/>
            <p:cNvSpPr>
              <a:spLocks/>
            </p:cNvSpPr>
            <p:nvPr/>
          </p:nvSpPr>
          <p:spPr bwMode="auto">
            <a:xfrm>
              <a:off x="4512388" y="3935289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510"/>
            <p:cNvSpPr>
              <a:spLocks/>
            </p:cNvSpPr>
            <p:nvPr/>
          </p:nvSpPr>
          <p:spPr bwMode="auto">
            <a:xfrm>
              <a:off x="4512388" y="3935289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509"/>
            <p:cNvSpPr>
              <a:spLocks/>
            </p:cNvSpPr>
            <p:nvPr/>
          </p:nvSpPr>
          <p:spPr bwMode="auto">
            <a:xfrm>
              <a:off x="4591871" y="3930321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508"/>
            <p:cNvSpPr>
              <a:spLocks/>
            </p:cNvSpPr>
            <p:nvPr/>
          </p:nvSpPr>
          <p:spPr bwMode="auto">
            <a:xfrm>
              <a:off x="4591871" y="3930321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507"/>
            <p:cNvSpPr>
              <a:spLocks/>
            </p:cNvSpPr>
            <p:nvPr/>
          </p:nvSpPr>
          <p:spPr bwMode="auto">
            <a:xfrm>
              <a:off x="4678805" y="3875677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505"/>
            <p:cNvSpPr>
              <a:spLocks/>
            </p:cNvSpPr>
            <p:nvPr/>
          </p:nvSpPr>
          <p:spPr bwMode="auto">
            <a:xfrm>
              <a:off x="4730965" y="3719197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504"/>
            <p:cNvSpPr>
              <a:spLocks/>
            </p:cNvSpPr>
            <p:nvPr/>
          </p:nvSpPr>
          <p:spPr bwMode="auto">
            <a:xfrm>
              <a:off x="4730965" y="3719197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503"/>
            <p:cNvSpPr>
              <a:spLocks/>
            </p:cNvSpPr>
            <p:nvPr/>
          </p:nvSpPr>
          <p:spPr bwMode="auto">
            <a:xfrm>
              <a:off x="4768223" y="3905483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501"/>
            <p:cNvSpPr>
              <a:spLocks/>
            </p:cNvSpPr>
            <p:nvPr/>
          </p:nvSpPr>
          <p:spPr bwMode="auto">
            <a:xfrm>
              <a:off x="4768223" y="3945224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500"/>
            <p:cNvSpPr>
              <a:spLocks/>
            </p:cNvSpPr>
            <p:nvPr/>
          </p:nvSpPr>
          <p:spPr bwMode="auto">
            <a:xfrm>
              <a:off x="4755803" y="3950192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498"/>
            <p:cNvSpPr>
              <a:spLocks/>
            </p:cNvSpPr>
            <p:nvPr/>
          </p:nvSpPr>
          <p:spPr bwMode="auto">
            <a:xfrm>
              <a:off x="4698676" y="4004836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497"/>
            <p:cNvSpPr>
              <a:spLocks/>
            </p:cNvSpPr>
            <p:nvPr/>
          </p:nvSpPr>
          <p:spPr bwMode="auto">
            <a:xfrm>
              <a:off x="4698676" y="4004836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496"/>
            <p:cNvSpPr>
              <a:spLocks/>
            </p:cNvSpPr>
            <p:nvPr/>
          </p:nvSpPr>
          <p:spPr bwMode="auto">
            <a:xfrm>
              <a:off x="4790577" y="4069416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495"/>
            <p:cNvSpPr>
              <a:spLocks/>
            </p:cNvSpPr>
            <p:nvPr/>
          </p:nvSpPr>
          <p:spPr bwMode="auto">
            <a:xfrm>
              <a:off x="4790577" y="4069416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494"/>
            <p:cNvSpPr>
              <a:spLocks/>
            </p:cNvSpPr>
            <p:nvPr/>
          </p:nvSpPr>
          <p:spPr bwMode="auto">
            <a:xfrm>
              <a:off x="4798029" y="4136480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493"/>
            <p:cNvSpPr>
              <a:spLocks/>
            </p:cNvSpPr>
            <p:nvPr/>
          </p:nvSpPr>
          <p:spPr bwMode="auto">
            <a:xfrm>
              <a:off x="4798029" y="4136480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492"/>
            <p:cNvSpPr>
              <a:spLocks/>
            </p:cNvSpPr>
            <p:nvPr/>
          </p:nvSpPr>
          <p:spPr bwMode="auto">
            <a:xfrm>
              <a:off x="4835286" y="4133995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491"/>
            <p:cNvSpPr>
              <a:spLocks/>
            </p:cNvSpPr>
            <p:nvPr/>
          </p:nvSpPr>
          <p:spPr bwMode="auto">
            <a:xfrm>
              <a:off x="4835286" y="4133995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490"/>
            <p:cNvSpPr>
              <a:spLocks/>
            </p:cNvSpPr>
            <p:nvPr/>
          </p:nvSpPr>
          <p:spPr bwMode="auto">
            <a:xfrm>
              <a:off x="4790577" y="4037127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Freeform 489"/>
            <p:cNvSpPr>
              <a:spLocks/>
            </p:cNvSpPr>
            <p:nvPr/>
          </p:nvSpPr>
          <p:spPr bwMode="auto">
            <a:xfrm>
              <a:off x="4790577" y="4037127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Freeform 488"/>
            <p:cNvSpPr>
              <a:spLocks/>
            </p:cNvSpPr>
            <p:nvPr/>
          </p:nvSpPr>
          <p:spPr bwMode="auto">
            <a:xfrm>
              <a:off x="4971897" y="4119092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Freeform 487"/>
            <p:cNvSpPr>
              <a:spLocks/>
            </p:cNvSpPr>
            <p:nvPr/>
          </p:nvSpPr>
          <p:spPr bwMode="auto">
            <a:xfrm>
              <a:off x="4971897" y="4119092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Freeform 486"/>
            <p:cNvSpPr>
              <a:spLocks/>
            </p:cNvSpPr>
            <p:nvPr/>
          </p:nvSpPr>
          <p:spPr bwMode="auto">
            <a:xfrm>
              <a:off x="4902350" y="4071900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485"/>
            <p:cNvSpPr>
              <a:spLocks/>
            </p:cNvSpPr>
            <p:nvPr/>
          </p:nvSpPr>
          <p:spPr bwMode="auto">
            <a:xfrm>
              <a:off x="4902350" y="4071900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484"/>
            <p:cNvSpPr>
              <a:spLocks/>
            </p:cNvSpPr>
            <p:nvPr/>
          </p:nvSpPr>
          <p:spPr bwMode="auto">
            <a:xfrm>
              <a:off x="4899865" y="4151383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Freeform 483"/>
            <p:cNvSpPr>
              <a:spLocks/>
            </p:cNvSpPr>
            <p:nvPr/>
          </p:nvSpPr>
          <p:spPr bwMode="auto">
            <a:xfrm>
              <a:off x="4850189" y="3965095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482"/>
            <p:cNvSpPr>
              <a:spLocks/>
            </p:cNvSpPr>
            <p:nvPr/>
          </p:nvSpPr>
          <p:spPr bwMode="auto">
            <a:xfrm>
              <a:off x="4850189" y="3965095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481"/>
            <p:cNvSpPr>
              <a:spLocks/>
            </p:cNvSpPr>
            <p:nvPr/>
          </p:nvSpPr>
          <p:spPr bwMode="auto">
            <a:xfrm>
              <a:off x="4939606" y="3965095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480"/>
            <p:cNvSpPr>
              <a:spLocks/>
            </p:cNvSpPr>
            <p:nvPr/>
          </p:nvSpPr>
          <p:spPr bwMode="auto">
            <a:xfrm>
              <a:off x="4939606" y="3965095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Freeform 479"/>
            <p:cNvSpPr>
              <a:spLocks/>
            </p:cNvSpPr>
            <p:nvPr/>
          </p:nvSpPr>
          <p:spPr bwMode="auto">
            <a:xfrm>
              <a:off x="4860124" y="3567682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Freeform 478"/>
            <p:cNvSpPr>
              <a:spLocks/>
            </p:cNvSpPr>
            <p:nvPr/>
          </p:nvSpPr>
          <p:spPr bwMode="auto">
            <a:xfrm>
              <a:off x="4860124" y="3567682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Freeform 477"/>
            <p:cNvSpPr>
              <a:spLocks/>
            </p:cNvSpPr>
            <p:nvPr/>
          </p:nvSpPr>
          <p:spPr bwMode="auto">
            <a:xfrm>
              <a:off x="4850189" y="3612391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Freeform 476"/>
            <p:cNvSpPr>
              <a:spLocks/>
            </p:cNvSpPr>
            <p:nvPr/>
          </p:nvSpPr>
          <p:spPr bwMode="auto">
            <a:xfrm>
              <a:off x="4850189" y="3612391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Freeform 475"/>
            <p:cNvSpPr>
              <a:spLocks/>
            </p:cNvSpPr>
            <p:nvPr/>
          </p:nvSpPr>
          <p:spPr bwMode="auto">
            <a:xfrm>
              <a:off x="4825350" y="3647165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Freeform 474"/>
            <p:cNvSpPr>
              <a:spLocks/>
            </p:cNvSpPr>
            <p:nvPr/>
          </p:nvSpPr>
          <p:spPr bwMode="auto">
            <a:xfrm>
              <a:off x="4825350" y="3647165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Freeform 473"/>
            <p:cNvSpPr>
              <a:spLocks/>
            </p:cNvSpPr>
            <p:nvPr/>
          </p:nvSpPr>
          <p:spPr bwMode="auto">
            <a:xfrm>
              <a:off x="4884962" y="3691874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Freeform 472"/>
            <p:cNvSpPr>
              <a:spLocks/>
            </p:cNvSpPr>
            <p:nvPr/>
          </p:nvSpPr>
          <p:spPr bwMode="auto">
            <a:xfrm>
              <a:off x="4884962" y="3691874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471"/>
            <p:cNvSpPr>
              <a:spLocks/>
            </p:cNvSpPr>
            <p:nvPr/>
          </p:nvSpPr>
          <p:spPr bwMode="auto">
            <a:xfrm>
              <a:off x="4872544" y="3793712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470"/>
            <p:cNvSpPr>
              <a:spLocks/>
            </p:cNvSpPr>
            <p:nvPr/>
          </p:nvSpPr>
          <p:spPr bwMode="auto">
            <a:xfrm>
              <a:off x="4872544" y="3793712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Freeform 469"/>
            <p:cNvSpPr>
              <a:spLocks/>
            </p:cNvSpPr>
            <p:nvPr/>
          </p:nvSpPr>
          <p:spPr bwMode="auto">
            <a:xfrm>
              <a:off x="5190474" y="3940257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468"/>
            <p:cNvSpPr>
              <a:spLocks/>
            </p:cNvSpPr>
            <p:nvPr/>
          </p:nvSpPr>
          <p:spPr bwMode="auto">
            <a:xfrm>
              <a:off x="4666385" y="3331719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467"/>
            <p:cNvSpPr>
              <a:spLocks/>
            </p:cNvSpPr>
            <p:nvPr/>
          </p:nvSpPr>
          <p:spPr bwMode="auto">
            <a:xfrm>
              <a:off x="4666385" y="3331719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466"/>
            <p:cNvSpPr>
              <a:spLocks/>
            </p:cNvSpPr>
            <p:nvPr/>
          </p:nvSpPr>
          <p:spPr bwMode="auto">
            <a:xfrm>
              <a:off x="4594355" y="3214979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465"/>
            <p:cNvSpPr>
              <a:spLocks/>
            </p:cNvSpPr>
            <p:nvPr/>
          </p:nvSpPr>
          <p:spPr bwMode="auto">
            <a:xfrm>
              <a:off x="4594355" y="3214979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464"/>
            <p:cNvSpPr>
              <a:spLocks/>
            </p:cNvSpPr>
            <p:nvPr/>
          </p:nvSpPr>
          <p:spPr bwMode="auto">
            <a:xfrm>
              <a:off x="4837770" y="3264655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463"/>
            <p:cNvSpPr>
              <a:spLocks/>
            </p:cNvSpPr>
            <p:nvPr/>
          </p:nvSpPr>
          <p:spPr bwMode="auto">
            <a:xfrm>
              <a:off x="4837770" y="3264655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Freeform 462"/>
            <p:cNvSpPr>
              <a:spLocks/>
            </p:cNvSpPr>
            <p:nvPr/>
          </p:nvSpPr>
          <p:spPr bwMode="auto">
            <a:xfrm>
              <a:off x="4825350" y="3383879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461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460"/>
            <p:cNvSpPr>
              <a:spLocks/>
            </p:cNvSpPr>
            <p:nvPr/>
          </p:nvSpPr>
          <p:spPr bwMode="auto">
            <a:xfrm>
              <a:off x="4246620" y="3624811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Freeform 459"/>
            <p:cNvSpPr>
              <a:spLocks/>
            </p:cNvSpPr>
            <p:nvPr/>
          </p:nvSpPr>
          <p:spPr bwMode="auto">
            <a:xfrm>
              <a:off x="4214329" y="3637230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458"/>
            <p:cNvSpPr>
              <a:spLocks/>
            </p:cNvSpPr>
            <p:nvPr/>
          </p:nvSpPr>
          <p:spPr bwMode="auto">
            <a:xfrm>
              <a:off x="4214329" y="3637230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Freeform 457"/>
            <p:cNvSpPr>
              <a:spLocks/>
            </p:cNvSpPr>
            <p:nvPr/>
          </p:nvSpPr>
          <p:spPr bwMode="auto">
            <a:xfrm>
              <a:off x="5252568" y="3955160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Freeform 456"/>
            <p:cNvSpPr>
              <a:spLocks/>
            </p:cNvSpPr>
            <p:nvPr/>
          </p:nvSpPr>
          <p:spPr bwMode="auto">
            <a:xfrm>
              <a:off x="5252568" y="3955160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Freeform 455"/>
            <p:cNvSpPr>
              <a:spLocks/>
            </p:cNvSpPr>
            <p:nvPr/>
          </p:nvSpPr>
          <p:spPr bwMode="auto">
            <a:xfrm>
              <a:off x="5349438" y="3975030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Freeform 454"/>
            <p:cNvSpPr>
              <a:spLocks/>
            </p:cNvSpPr>
            <p:nvPr/>
          </p:nvSpPr>
          <p:spPr bwMode="auto">
            <a:xfrm>
              <a:off x="5349438" y="3975030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453"/>
            <p:cNvSpPr>
              <a:spLocks/>
            </p:cNvSpPr>
            <p:nvPr/>
          </p:nvSpPr>
          <p:spPr bwMode="auto">
            <a:xfrm>
              <a:off x="5476113" y="3935289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Freeform 452"/>
            <p:cNvSpPr>
              <a:spLocks/>
            </p:cNvSpPr>
            <p:nvPr/>
          </p:nvSpPr>
          <p:spPr bwMode="auto">
            <a:xfrm>
              <a:off x="5476113" y="3935289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Freeform 451"/>
            <p:cNvSpPr>
              <a:spLocks/>
            </p:cNvSpPr>
            <p:nvPr/>
          </p:nvSpPr>
          <p:spPr bwMode="auto">
            <a:xfrm>
              <a:off x="5662400" y="3796195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Freeform 450"/>
            <p:cNvSpPr>
              <a:spLocks/>
            </p:cNvSpPr>
            <p:nvPr/>
          </p:nvSpPr>
          <p:spPr bwMode="auto">
            <a:xfrm>
              <a:off x="5662400" y="3796195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Freeform 449"/>
            <p:cNvSpPr>
              <a:spLocks/>
            </p:cNvSpPr>
            <p:nvPr/>
          </p:nvSpPr>
          <p:spPr bwMode="auto">
            <a:xfrm>
              <a:off x="5679787" y="3662068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Freeform 448"/>
            <p:cNvSpPr>
              <a:spLocks/>
            </p:cNvSpPr>
            <p:nvPr/>
          </p:nvSpPr>
          <p:spPr bwMode="auto">
            <a:xfrm>
              <a:off x="5679786" y="3662068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Freeform 447"/>
            <p:cNvSpPr>
              <a:spLocks/>
            </p:cNvSpPr>
            <p:nvPr/>
          </p:nvSpPr>
          <p:spPr bwMode="auto">
            <a:xfrm>
              <a:off x="5828816" y="3455911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Freeform 446"/>
            <p:cNvSpPr>
              <a:spLocks/>
            </p:cNvSpPr>
            <p:nvPr/>
          </p:nvSpPr>
          <p:spPr bwMode="auto">
            <a:xfrm>
              <a:off x="5828816" y="3455911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445"/>
            <p:cNvSpPr>
              <a:spLocks/>
            </p:cNvSpPr>
            <p:nvPr/>
          </p:nvSpPr>
          <p:spPr bwMode="auto">
            <a:xfrm>
              <a:off x="5826333" y="3694358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444"/>
            <p:cNvSpPr>
              <a:spLocks/>
            </p:cNvSpPr>
            <p:nvPr/>
          </p:nvSpPr>
          <p:spPr bwMode="auto">
            <a:xfrm>
              <a:off x="5826333" y="3694358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Freeform 443"/>
            <p:cNvSpPr>
              <a:spLocks/>
            </p:cNvSpPr>
            <p:nvPr/>
          </p:nvSpPr>
          <p:spPr bwMode="auto">
            <a:xfrm>
              <a:off x="4989283" y="4059480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442"/>
            <p:cNvSpPr>
              <a:spLocks/>
            </p:cNvSpPr>
            <p:nvPr/>
          </p:nvSpPr>
          <p:spPr bwMode="auto">
            <a:xfrm>
              <a:off x="4989283" y="4059480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441"/>
            <p:cNvSpPr>
              <a:spLocks/>
            </p:cNvSpPr>
            <p:nvPr/>
          </p:nvSpPr>
          <p:spPr bwMode="auto">
            <a:xfrm>
              <a:off x="5369309" y="3979998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Freeform 440"/>
            <p:cNvSpPr>
              <a:spLocks/>
            </p:cNvSpPr>
            <p:nvPr/>
          </p:nvSpPr>
          <p:spPr bwMode="auto">
            <a:xfrm>
              <a:off x="5369309" y="3979998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Freeform 439"/>
            <p:cNvSpPr>
              <a:spLocks/>
            </p:cNvSpPr>
            <p:nvPr/>
          </p:nvSpPr>
          <p:spPr bwMode="auto">
            <a:xfrm>
              <a:off x="5225247" y="4307863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Freeform 438"/>
            <p:cNvSpPr>
              <a:spLocks/>
            </p:cNvSpPr>
            <p:nvPr/>
          </p:nvSpPr>
          <p:spPr bwMode="auto">
            <a:xfrm>
              <a:off x="5225247" y="4307863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Freeform 437"/>
            <p:cNvSpPr>
              <a:spLocks/>
            </p:cNvSpPr>
            <p:nvPr/>
          </p:nvSpPr>
          <p:spPr bwMode="auto">
            <a:xfrm>
              <a:off x="5197924" y="4352572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Freeform 436"/>
            <p:cNvSpPr>
              <a:spLocks/>
            </p:cNvSpPr>
            <p:nvPr/>
          </p:nvSpPr>
          <p:spPr bwMode="auto">
            <a:xfrm>
              <a:off x="5197924" y="4352572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Freeform 435"/>
            <p:cNvSpPr>
              <a:spLocks/>
            </p:cNvSpPr>
            <p:nvPr/>
          </p:nvSpPr>
          <p:spPr bwMode="auto">
            <a:xfrm>
              <a:off x="5230215" y="4228381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434"/>
            <p:cNvSpPr>
              <a:spLocks/>
            </p:cNvSpPr>
            <p:nvPr/>
          </p:nvSpPr>
          <p:spPr bwMode="auto">
            <a:xfrm>
              <a:off x="5230215" y="4228381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Freeform 433"/>
            <p:cNvSpPr>
              <a:spLocks/>
            </p:cNvSpPr>
            <p:nvPr/>
          </p:nvSpPr>
          <p:spPr bwMode="auto">
            <a:xfrm>
              <a:off x="5232698" y="4481731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432"/>
            <p:cNvSpPr>
              <a:spLocks/>
            </p:cNvSpPr>
            <p:nvPr/>
          </p:nvSpPr>
          <p:spPr bwMode="auto">
            <a:xfrm>
              <a:off x="5235182" y="4352572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431"/>
            <p:cNvSpPr>
              <a:spLocks/>
            </p:cNvSpPr>
            <p:nvPr/>
          </p:nvSpPr>
          <p:spPr bwMode="auto">
            <a:xfrm>
              <a:off x="5235182" y="4352572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430"/>
            <p:cNvSpPr>
              <a:spLocks/>
            </p:cNvSpPr>
            <p:nvPr/>
          </p:nvSpPr>
          <p:spPr bwMode="auto">
            <a:xfrm>
              <a:off x="5332051" y="4191124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429"/>
            <p:cNvSpPr>
              <a:spLocks/>
            </p:cNvSpPr>
            <p:nvPr/>
          </p:nvSpPr>
          <p:spPr bwMode="auto">
            <a:xfrm>
              <a:off x="5332051" y="4191124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428"/>
            <p:cNvSpPr>
              <a:spLocks/>
            </p:cNvSpPr>
            <p:nvPr/>
          </p:nvSpPr>
          <p:spPr bwMode="auto">
            <a:xfrm>
              <a:off x="5538209" y="4350089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Freeform 427"/>
            <p:cNvSpPr>
              <a:spLocks/>
            </p:cNvSpPr>
            <p:nvPr/>
          </p:nvSpPr>
          <p:spPr bwMode="auto">
            <a:xfrm>
              <a:off x="5538209" y="4350089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426"/>
            <p:cNvSpPr>
              <a:spLocks/>
            </p:cNvSpPr>
            <p:nvPr/>
          </p:nvSpPr>
          <p:spPr bwMode="auto">
            <a:xfrm>
              <a:off x="5702142" y="4374928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425"/>
            <p:cNvSpPr>
              <a:spLocks/>
            </p:cNvSpPr>
            <p:nvPr/>
          </p:nvSpPr>
          <p:spPr bwMode="auto">
            <a:xfrm>
              <a:off x="5702142" y="4374928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Freeform 424"/>
            <p:cNvSpPr>
              <a:spLocks/>
            </p:cNvSpPr>
            <p:nvPr/>
          </p:nvSpPr>
          <p:spPr bwMode="auto">
            <a:xfrm>
              <a:off x="5714560" y="4342637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Freeform 423"/>
            <p:cNvSpPr>
              <a:spLocks/>
            </p:cNvSpPr>
            <p:nvPr/>
          </p:nvSpPr>
          <p:spPr bwMode="auto">
            <a:xfrm>
              <a:off x="5714560" y="4342637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422"/>
            <p:cNvSpPr>
              <a:spLocks/>
            </p:cNvSpPr>
            <p:nvPr/>
          </p:nvSpPr>
          <p:spPr bwMode="auto">
            <a:xfrm>
              <a:off x="5769204" y="4382378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Freeform 421"/>
            <p:cNvSpPr>
              <a:spLocks/>
            </p:cNvSpPr>
            <p:nvPr/>
          </p:nvSpPr>
          <p:spPr bwMode="auto">
            <a:xfrm>
              <a:off x="5769204" y="4382378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Freeform 420"/>
            <p:cNvSpPr>
              <a:spLocks/>
            </p:cNvSpPr>
            <p:nvPr/>
          </p:nvSpPr>
          <p:spPr bwMode="auto">
            <a:xfrm>
              <a:off x="5471145" y="4720179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Freeform 419"/>
            <p:cNvSpPr>
              <a:spLocks/>
            </p:cNvSpPr>
            <p:nvPr/>
          </p:nvSpPr>
          <p:spPr bwMode="auto">
            <a:xfrm>
              <a:off x="5471145" y="4720179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Freeform 418"/>
            <p:cNvSpPr>
              <a:spLocks/>
            </p:cNvSpPr>
            <p:nvPr/>
          </p:nvSpPr>
          <p:spPr bwMode="auto">
            <a:xfrm>
              <a:off x="5237665" y="4357540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Freeform 417"/>
            <p:cNvSpPr>
              <a:spLocks/>
            </p:cNvSpPr>
            <p:nvPr/>
          </p:nvSpPr>
          <p:spPr bwMode="auto">
            <a:xfrm>
              <a:off x="5237665" y="4357540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Freeform 416"/>
            <p:cNvSpPr>
              <a:spLocks/>
            </p:cNvSpPr>
            <p:nvPr/>
          </p:nvSpPr>
          <p:spPr bwMode="auto">
            <a:xfrm>
              <a:off x="5967910" y="3696841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Freeform 415"/>
            <p:cNvSpPr>
              <a:spLocks/>
            </p:cNvSpPr>
            <p:nvPr/>
          </p:nvSpPr>
          <p:spPr bwMode="auto">
            <a:xfrm>
              <a:off x="5967910" y="3696841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414"/>
            <p:cNvSpPr>
              <a:spLocks/>
            </p:cNvSpPr>
            <p:nvPr/>
          </p:nvSpPr>
          <p:spPr bwMode="auto">
            <a:xfrm>
              <a:off x="6074716" y="3368976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413"/>
            <p:cNvSpPr>
              <a:spLocks/>
            </p:cNvSpPr>
            <p:nvPr/>
          </p:nvSpPr>
          <p:spPr bwMode="auto">
            <a:xfrm>
              <a:off x="6074716" y="3368976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412"/>
            <p:cNvSpPr>
              <a:spLocks/>
            </p:cNvSpPr>
            <p:nvPr/>
          </p:nvSpPr>
          <p:spPr bwMode="auto">
            <a:xfrm>
              <a:off x="6293292" y="3602456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411"/>
            <p:cNvSpPr>
              <a:spLocks/>
            </p:cNvSpPr>
            <p:nvPr/>
          </p:nvSpPr>
          <p:spPr bwMode="auto">
            <a:xfrm>
              <a:off x="6293292" y="3602456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410"/>
            <p:cNvSpPr>
              <a:spLocks/>
            </p:cNvSpPr>
            <p:nvPr/>
          </p:nvSpPr>
          <p:spPr bwMode="auto">
            <a:xfrm>
              <a:off x="6439837" y="3480749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409"/>
            <p:cNvSpPr>
              <a:spLocks/>
            </p:cNvSpPr>
            <p:nvPr/>
          </p:nvSpPr>
          <p:spPr bwMode="auto">
            <a:xfrm>
              <a:off x="6439837" y="3480749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408"/>
            <p:cNvSpPr>
              <a:spLocks/>
            </p:cNvSpPr>
            <p:nvPr/>
          </p:nvSpPr>
          <p:spPr bwMode="auto">
            <a:xfrm>
              <a:off x="6509384" y="3498135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407"/>
            <p:cNvSpPr>
              <a:spLocks/>
            </p:cNvSpPr>
            <p:nvPr/>
          </p:nvSpPr>
          <p:spPr bwMode="auto">
            <a:xfrm>
              <a:off x="6509384" y="3498135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Freeform 406"/>
            <p:cNvSpPr>
              <a:spLocks/>
            </p:cNvSpPr>
            <p:nvPr/>
          </p:nvSpPr>
          <p:spPr bwMode="auto">
            <a:xfrm>
              <a:off x="6554093" y="3249752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405"/>
            <p:cNvSpPr>
              <a:spLocks/>
            </p:cNvSpPr>
            <p:nvPr/>
          </p:nvSpPr>
          <p:spPr bwMode="auto">
            <a:xfrm>
              <a:off x="6554093" y="3249752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Freeform 404"/>
            <p:cNvSpPr>
              <a:spLocks/>
            </p:cNvSpPr>
            <p:nvPr/>
          </p:nvSpPr>
          <p:spPr bwMode="auto">
            <a:xfrm>
              <a:off x="6834766" y="3175237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Freeform 403"/>
            <p:cNvSpPr>
              <a:spLocks/>
            </p:cNvSpPr>
            <p:nvPr/>
          </p:nvSpPr>
          <p:spPr bwMode="auto">
            <a:xfrm>
              <a:off x="6834766" y="3175237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402"/>
            <p:cNvSpPr>
              <a:spLocks/>
            </p:cNvSpPr>
            <p:nvPr/>
          </p:nvSpPr>
          <p:spPr bwMode="auto">
            <a:xfrm>
              <a:off x="7388659" y="3227399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401"/>
            <p:cNvSpPr>
              <a:spLocks/>
            </p:cNvSpPr>
            <p:nvPr/>
          </p:nvSpPr>
          <p:spPr bwMode="auto">
            <a:xfrm>
              <a:off x="7135309" y="3264655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Freeform 400"/>
            <p:cNvSpPr>
              <a:spLocks/>
            </p:cNvSpPr>
            <p:nvPr/>
          </p:nvSpPr>
          <p:spPr bwMode="auto">
            <a:xfrm>
              <a:off x="7110470" y="3090787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Freeform 399"/>
            <p:cNvSpPr>
              <a:spLocks/>
            </p:cNvSpPr>
            <p:nvPr/>
          </p:nvSpPr>
          <p:spPr bwMode="auto">
            <a:xfrm>
              <a:off x="7110470" y="3090787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Freeform 398"/>
            <p:cNvSpPr>
              <a:spLocks/>
            </p:cNvSpPr>
            <p:nvPr/>
          </p:nvSpPr>
          <p:spPr bwMode="auto">
            <a:xfrm>
              <a:off x="6802476" y="3100723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Freeform 397"/>
            <p:cNvSpPr>
              <a:spLocks/>
            </p:cNvSpPr>
            <p:nvPr/>
          </p:nvSpPr>
          <p:spPr bwMode="auto">
            <a:xfrm>
              <a:off x="6802476" y="3100723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Freeform 396"/>
            <p:cNvSpPr>
              <a:spLocks/>
            </p:cNvSpPr>
            <p:nvPr/>
          </p:nvSpPr>
          <p:spPr bwMode="auto">
            <a:xfrm>
              <a:off x="6799993" y="2986466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Freeform 395"/>
            <p:cNvSpPr>
              <a:spLocks/>
            </p:cNvSpPr>
            <p:nvPr/>
          </p:nvSpPr>
          <p:spPr bwMode="auto">
            <a:xfrm>
              <a:off x="6799993" y="2986466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394"/>
            <p:cNvSpPr>
              <a:spLocks/>
            </p:cNvSpPr>
            <p:nvPr/>
          </p:nvSpPr>
          <p:spPr bwMode="auto">
            <a:xfrm>
              <a:off x="7473109" y="2847372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Freeform 393"/>
            <p:cNvSpPr>
              <a:spLocks/>
            </p:cNvSpPr>
            <p:nvPr/>
          </p:nvSpPr>
          <p:spPr bwMode="auto">
            <a:xfrm>
              <a:off x="7473109" y="2847372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Freeform 392"/>
            <p:cNvSpPr>
              <a:spLocks/>
            </p:cNvSpPr>
            <p:nvPr/>
          </p:nvSpPr>
          <p:spPr bwMode="auto">
            <a:xfrm>
              <a:off x="7398594" y="3195108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Freeform 391"/>
            <p:cNvSpPr>
              <a:spLocks/>
            </p:cNvSpPr>
            <p:nvPr/>
          </p:nvSpPr>
          <p:spPr bwMode="auto">
            <a:xfrm>
              <a:off x="7398594" y="3195108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Freeform 390"/>
            <p:cNvSpPr>
              <a:spLocks/>
            </p:cNvSpPr>
            <p:nvPr/>
          </p:nvSpPr>
          <p:spPr bwMode="auto">
            <a:xfrm>
              <a:off x="7438335" y="2708278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Freeform 389"/>
            <p:cNvSpPr>
              <a:spLocks/>
            </p:cNvSpPr>
            <p:nvPr/>
          </p:nvSpPr>
          <p:spPr bwMode="auto">
            <a:xfrm>
              <a:off x="7438335" y="2708278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6360355" y="2174255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Freeform 387"/>
            <p:cNvSpPr>
              <a:spLocks/>
            </p:cNvSpPr>
            <p:nvPr/>
          </p:nvSpPr>
          <p:spPr bwMode="auto">
            <a:xfrm>
              <a:off x="6360355" y="2174255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Freeform 386"/>
            <p:cNvSpPr>
              <a:spLocks/>
            </p:cNvSpPr>
            <p:nvPr/>
          </p:nvSpPr>
          <p:spPr bwMode="auto">
            <a:xfrm>
              <a:off x="6144263" y="2122094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Freeform 385"/>
            <p:cNvSpPr>
              <a:spLocks/>
            </p:cNvSpPr>
            <p:nvPr/>
          </p:nvSpPr>
          <p:spPr bwMode="auto">
            <a:xfrm>
              <a:off x="6144263" y="2122094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Freeform 384"/>
            <p:cNvSpPr>
              <a:spLocks/>
            </p:cNvSpPr>
            <p:nvPr/>
          </p:nvSpPr>
          <p:spPr bwMode="auto">
            <a:xfrm>
              <a:off x="5861107" y="2479765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Freeform 383"/>
            <p:cNvSpPr>
              <a:spLocks/>
            </p:cNvSpPr>
            <p:nvPr/>
          </p:nvSpPr>
          <p:spPr bwMode="auto">
            <a:xfrm>
              <a:off x="5861107" y="2479765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Freeform 382"/>
            <p:cNvSpPr>
              <a:spLocks/>
            </p:cNvSpPr>
            <p:nvPr/>
          </p:nvSpPr>
          <p:spPr bwMode="auto">
            <a:xfrm>
              <a:off x="4912285" y="3520490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Freeform 381"/>
            <p:cNvSpPr>
              <a:spLocks/>
            </p:cNvSpPr>
            <p:nvPr/>
          </p:nvSpPr>
          <p:spPr bwMode="auto">
            <a:xfrm>
              <a:off x="5190474" y="3940257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Freeform 380"/>
            <p:cNvSpPr>
              <a:spLocks/>
            </p:cNvSpPr>
            <p:nvPr/>
          </p:nvSpPr>
          <p:spPr bwMode="auto">
            <a:xfrm>
              <a:off x="5888428" y="3180205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Freeform 379"/>
            <p:cNvSpPr>
              <a:spLocks/>
            </p:cNvSpPr>
            <p:nvPr/>
          </p:nvSpPr>
          <p:spPr bwMode="auto">
            <a:xfrm>
              <a:off x="5853654" y="2129546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Freeform 378"/>
            <p:cNvSpPr>
              <a:spLocks/>
            </p:cNvSpPr>
            <p:nvPr/>
          </p:nvSpPr>
          <p:spPr bwMode="auto">
            <a:xfrm>
              <a:off x="5853654" y="2129546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" name="Freeform 377"/>
            <p:cNvSpPr>
              <a:spLocks/>
            </p:cNvSpPr>
            <p:nvPr/>
          </p:nvSpPr>
          <p:spPr bwMode="auto">
            <a:xfrm>
              <a:off x="6439837" y="3567682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" name="Freeform 376"/>
            <p:cNvSpPr>
              <a:spLocks/>
            </p:cNvSpPr>
            <p:nvPr/>
          </p:nvSpPr>
          <p:spPr bwMode="auto">
            <a:xfrm>
              <a:off x="6447290" y="356768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" name="Freeform 375"/>
            <p:cNvSpPr>
              <a:spLocks/>
            </p:cNvSpPr>
            <p:nvPr/>
          </p:nvSpPr>
          <p:spPr bwMode="auto">
            <a:xfrm>
              <a:off x="7681750" y="1585587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" name="Freeform 374"/>
            <p:cNvSpPr>
              <a:spLocks/>
            </p:cNvSpPr>
            <p:nvPr/>
          </p:nvSpPr>
          <p:spPr bwMode="auto">
            <a:xfrm>
              <a:off x="7681750" y="1585587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Freeform 373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" name="Freeform 372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" name="Freeform 371"/>
            <p:cNvSpPr>
              <a:spLocks/>
            </p:cNvSpPr>
            <p:nvPr/>
          </p:nvSpPr>
          <p:spPr bwMode="auto">
            <a:xfrm>
              <a:off x="7741362" y="2174255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" name="Freeform 370"/>
            <p:cNvSpPr>
              <a:spLocks/>
            </p:cNvSpPr>
            <p:nvPr/>
          </p:nvSpPr>
          <p:spPr bwMode="auto">
            <a:xfrm>
              <a:off x="7741362" y="2174255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Freeform 369"/>
            <p:cNvSpPr>
              <a:spLocks/>
            </p:cNvSpPr>
            <p:nvPr/>
          </p:nvSpPr>
          <p:spPr bwMode="auto">
            <a:xfrm>
              <a:off x="7768685" y="2298447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" name="Freeform 368"/>
            <p:cNvSpPr>
              <a:spLocks/>
            </p:cNvSpPr>
            <p:nvPr/>
          </p:nvSpPr>
          <p:spPr bwMode="auto">
            <a:xfrm>
              <a:off x="7768685" y="2298447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" name="Freeform 367"/>
            <p:cNvSpPr>
              <a:spLocks/>
            </p:cNvSpPr>
            <p:nvPr/>
          </p:nvSpPr>
          <p:spPr bwMode="auto">
            <a:xfrm>
              <a:off x="7721492" y="2387864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" name="Freeform 366"/>
            <p:cNvSpPr>
              <a:spLocks/>
            </p:cNvSpPr>
            <p:nvPr/>
          </p:nvSpPr>
          <p:spPr bwMode="auto">
            <a:xfrm>
              <a:off x="7721492" y="2387864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Freeform 365"/>
            <p:cNvSpPr>
              <a:spLocks/>
            </p:cNvSpPr>
            <p:nvPr/>
          </p:nvSpPr>
          <p:spPr bwMode="auto">
            <a:xfrm>
              <a:off x="7602268" y="2469830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Freeform 364"/>
            <p:cNvSpPr>
              <a:spLocks/>
            </p:cNvSpPr>
            <p:nvPr/>
          </p:nvSpPr>
          <p:spPr bwMode="auto">
            <a:xfrm>
              <a:off x="7602268" y="2469830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7902812" y="2310865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" name="Freeform 362"/>
            <p:cNvSpPr>
              <a:spLocks/>
            </p:cNvSpPr>
            <p:nvPr/>
          </p:nvSpPr>
          <p:spPr bwMode="auto">
            <a:xfrm>
              <a:off x="7902812" y="2310865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" name="Freeform 361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Freeform 360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Freeform 359"/>
            <p:cNvSpPr>
              <a:spLocks/>
            </p:cNvSpPr>
            <p:nvPr/>
          </p:nvSpPr>
          <p:spPr bwMode="auto">
            <a:xfrm>
              <a:off x="7984777" y="2574151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7984777" y="2574151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Freeform 357"/>
            <p:cNvSpPr>
              <a:spLocks/>
            </p:cNvSpPr>
            <p:nvPr/>
          </p:nvSpPr>
          <p:spPr bwMode="auto">
            <a:xfrm>
              <a:off x="7925165" y="266356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7925165" y="2663569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Freeform 355"/>
            <p:cNvSpPr>
              <a:spLocks/>
            </p:cNvSpPr>
            <p:nvPr/>
          </p:nvSpPr>
          <p:spPr bwMode="auto">
            <a:xfrm>
              <a:off x="7925165" y="2775342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7925165" y="2775342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Freeform 353"/>
            <p:cNvSpPr>
              <a:spLocks/>
            </p:cNvSpPr>
            <p:nvPr/>
          </p:nvSpPr>
          <p:spPr bwMode="auto">
            <a:xfrm>
              <a:off x="7805942" y="2867243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Freeform 352"/>
            <p:cNvSpPr>
              <a:spLocks/>
            </p:cNvSpPr>
            <p:nvPr/>
          </p:nvSpPr>
          <p:spPr bwMode="auto">
            <a:xfrm>
              <a:off x="7805942" y="2867243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Freeform 351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Freeform 350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Freeform 349"/>
            <p:cNvSpPr>
              <a:spLocks/>
            </p:cNvSpPr>
            <p:nvPr/>
          </p:nvSpPr>
          <p:spPr bwMode="auto">
            <a:xfrm>
              <a:off x="7550108" y="2740568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Freeform 348"/>
            <p:cNvSpPr>
              <a:spLocks/>
            </p:cNvSpPr>
            <p:nvPr/>
          </p:nvSpPr>
          <p:spPr bwMode="auto">
            <a:xfrm>
              <a:off x="7550108" y="2740568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Freeform 347"/>
            <p:cNvSpPr>
              <a:spLocks/>
            </p:cNvSpPr>
            <p:nvPr/>
          </p:nvSpPr>
          <p:spPr bwMode="auto">
            <a:xfrm>
              <a:off x="7644494" y="1863776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" name="Freeform 346"/>
            <p:cNvSpPr>
              <a:spLocks/>
            </p:cNvSpPr>
            <p:nvPr/>
          </p:nvSpPr>
          <p:spPr bwMode="auto">
            <a:xfrm>
              <a:off x="7644494" y="1863776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Freeform 345"/>
            <p:cNvSpPr>
              <a:spLocks/>
            </p:cNvSpPr>
            <p:nvPr/>
          </p:nvSpPr>
          <p:spPr bwMode="auto">
            <a:xfrm>
              <a:off x="4398132" y="2196609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Freeform 344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Freeform 343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Freeform 342"/>
            <p:cNvSpPr>
              <a:spLocks/>
            </p:cNvSpPr>
            <p:nvPr/>
          </p:nvSpPr>
          <p:spPr bwMode="auto">
            <a:xfrm>
              <a:off x="4268973" y="2397800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Freeform 341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Freeform 340"/>
            <p:cNvSpPr>
              <a:spLocks/>
            </p:cNvSpPr>
            <p:nvPr/>
          </p:nvSpPr>
          <p:spPr bwMode="auto">
            <a:xfrm>
              <a:off x="3906335" y="2499636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Freeform 339"/>
            <p:cNvSpPr>
              <a:spLocks/>
            </p:cNvSpPr>
            <p:nvPr/>
          </p:nvSpPr>
          <p:spPr bwMode="auto">
            <a:xfrm>
              <a:off x="4291328" y="2502121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Freeform 338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" name="Freeform 337"/>
            <p:cNvSpPr>
              <a:spLocks/>
            </p:cNvSpPr>
            <p:nvPr/>
          </p:nvSpPr>
          <p:spPr bwMode="auto">
            <a:xfrm>
              <a:off x="3369828" y="2926855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1" name="Group 325"/>
            <p:cNvGrpSpPr>
              <a:grpSpLocks/>
            </p:cNvGrpSpPr>
            <p:nvPr/>
          </p:nvGrpSpPr>
          <p:grpSpPr bwMode="auto">
            <a:xfrm>
              <a:off x="3255605" y="1687421"/>
              <a:ext cx="1259311" cy="1366104"/>
              <a:chOff x="3772" y="2560"/>
              <a:chExt cx="1267" cy="1376"/>
            </a:xfrm>
            <a:grpFill/>
          </p:grpSpPr>
          <p:sp>
            <p:nvSpPr>
              <p:cNvPr id="550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1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52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553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4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5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6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7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8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9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92" name="Freeform 324"/>
            <p:cNvSpPr>
              <a:spLocks/>
            </p:cNvSpPr>
            <p:nvPr/>
          </p:nvSpPr>
          <p:spPr bwMode="auto">
            <a:xfrm>
              <a:off x="3255572" y="1687425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Freeform 323"/>
            <p:cNvSpPr>
              <a:spLocks/>
            </p:cNvSpPr>
            <p:nvPr/>
          </p:nvSpPr>
          <p:spPr bwMode="auto">
            <a:xfrm>
              <a:off x="4134847" y="1535910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4" name="Group 320"/>
            <p:cNvGrpSpPr>
              <a:grpSpLocks/>
            </p:cNvGrpSpPr>
            <p:nvPr/>
          </p:nvGrpSpPr>
          <p:grpSpPr bwMode="auto">
            <a:xfrm>
              <a:off x="2753841" y="1441527"/>
              <a:ext cx="2061577" cy="1294077"/>
              <a:chOff x="3267" y="2311"/>
              <a:chExt cx="2076" cy="1302"/>
            </a:xfrm>
            <a:grpFill/>
          </p:grpSpPr>
          <p:sp>
            <p:nvSpPr>
              <p:cNvPr id="548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9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95" name="Freeform 319"/>
            <p:cNvSpPr>
              <a:spLocks/>
            </p:cNvSpPr>
            <p:nvPr/>
          </p:nvSpPr>
          <p:spPr bwMode="auto">
            <a:xfrm>
              <a:off x="2753839" y="1441525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" name="Freeform 318"/>
            <p:cNvSpPr>
              <a:spLocks/>
            </p:cNvSpPr>
            <p:nvPr/>
          </p:nvSpPr>
          <p:spPr bwMode="auto">
            <a:xfrm>
              <a:off x="2537747" y="1409236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Freeform 317"/>
            <p:cNvSpPr>
              <a:spLocks/>
            </p:cNvSpPr>
            <p:nvPr/>
          </p:nvSpPr>
          <p:spPr bwMode="auto">
            <a:xfrm>
              <a:off x="2570036" y="1983000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Freeform 316"/>
            <p:cNvSpPr>
              <a:spLocks/>
            </p:cNvSpPr>
            <p:nvPr/>
          </p:nvSpPr>
          <p:spPr bwMode="auto">
            <a:xfrm>
              <a:off x="2570036" y="1983000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Freeform 315"/>
            <p:cNvSpPr>
              <a:spLocks/>
            </p:cNvSpPr>
            <p:nvPr/>
          </p:nvSpPr>
          <p:spPr bwMode="auto">
            <a:xfrm>
              <a:off x="2483103" y="1819067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Freeform 314"/>
            <p:cNvSpPr>
              <a:spLocks/>
            </p:cNvSpPr>
            <p:nvPr/>
          </p:nvSpPr>
          <p:spPr bwMode="auto">
            <a:xfrm>
              <a:off x="2483103" y="1819067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Freeform 313"/>
            <p:cNvSpPr>
              <a:spLocks/>
            </p:cNvSpPr>
            <p:nvPr/>
          </p:nvSpPr>
          <p:spPr bwMode="auto">
            <a:xfrm>
              <a:off x="2450812" y="1886131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Freeform 312"/>
            <p:cNvSpPr>
              <a:spLocks/>
            </p:cNvSpPr>
            <p:nvPr/>
          </p:nvSpPr>
          <p:spPr bwMode="auto">
            <a:xfrm>
              <a:off x="2450812" y="1886131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" name="Freeform 311"/>
            <p:cNvSpPr>
              <a:spLocks/>
            </p:cNvSpPr>
            <p:nvPr/>
          </p:nvSpPr>
          <p:spPr bwMode="auto">
            <a:xfrm>
              <a:off x="2433426" y="1923388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" name="Freeform 310"/>
            <p:cNvSpPr>
              <a:spLocks/>
            </p:cNvSpPr>
            <p:nvPr/>
          </p:nvSpPr>
          <p:spPr bwMode="auto">
            <a:xfrm>
              <a:off x="2433426" y="1923388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" name="Freeform 309"/>
            <p:cNvSpPr>
              <a:spLocks/>
            </p:cNvSpPr>
            <p:nvPr/>
          </p:nvSpPr>
          <p:spPr bwMode="auto">
            <a:xfrm>
              <a:off x="2381265" y="1955678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" name="Freeform 308"/>
            <p:cNvSpPr>
              <a:spLocks/>
            </p:cNvSpPr>
            <p:nvPr/>
          </p:nvSpPr>
          <p:spPr bwMode="auto">
            <a:xfrm>
              <a:off x="2381265" y="1955678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Freeform 307"/>
            <p:cNvSpPr>
              <a:spLocks/>
            </p:cNvSpPr>
            <p:nvPr/>
          </p:nvSpPr>
          <p:spPr bwMode="auto">
            <a:xfrm>
              <a:off x="2262042" y="1983000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Freeform 306"/>
            <p:cNvSpPr>
              <a:spLocks/>
            </p:cNvSpPr>
            <p:nvPr/>
          </p:nvSpPr>
          <p:spPr bwMode="auto">
            <a:xfrm>
              <a:off x="2262042" y="1983000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Freeform 305"/>
            <p:cNvSpPr>
              <a:spLocks/>
            </p:cNvSpPr>
            <p:nvPr/>
          </p:nvSpPr>
          <p:spPr bwMode="auto">
            <a:xfrm>
              <a:off x="2187527" y="2069934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304"/>
            <p:cNvSpPr>
              <a:spLocks/>
            </p:cNvSpPr>
            <p:nvPr/>
          </p:nvSpPr>
          <p:spPr bwMode="auto">
            <a:xfrm>
              <a:off x="2187527" y="2069934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Freeform 303"/>
            <p:cNvSpPr>
              <a:spLocks/>
            </p:cNvSpPr>
            <p:nvPr/>
          </p:nvSpPr>
          <p:spPr bwMode="auto">
            <a:xfrm>
              <a:off x="1807502" y="2136997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" name="Freeform 302"/>
            <p:cNvSpPr>
              <a:spLocks/>
            </p:cNvSpPr>
            <p:nvPr/>
          </p:nvSpPr>
          <p:spPr bwMode="auto">
            <a:xfrm>
              <a:off x="1807502" y="2136997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" name="Freeform 301"/>
            <p:cNvSpPr>
              <a:spLocks/>
            </p:cNvSpPr>
            <p:nvPr/>
          </p:nvSpPr>
          <p:spPr bwMode="auto">
            <a:xfrm>
              <a:off x="1844759" y="2045096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" name="Freeform 300"/>
            <p:cNvSpPr>
              <a:spLocks/>
            </p:cNvSpPr>
            <p:nvPr/>
          </p:nvSpPr>
          <p:spPr bwMode="auto">
            <a:xfrm>
              <a:off x="1844759" y="2045096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" name="Freeform 299"/>
            <p:cNvSpPr>
              <a:spLocks/>
            </p:cNvSpPr>
            <p:nvPr/>
          </p:nvSpPr>
          <p:spPr bwMode="auto">
            <a:xfrm>
              <a:off x="2465715" y="2380412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" name="Freeform 298"/>
            <p:cNvSpPr>
              <a:spLocks/>
            </p:cNvSpPr>
            <p:nvPr/>
          </p:nvSpPr>
          <p:spPr bwMode="auto">
            <a:xfrm>
              <a:off x="2470683" y="2479765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Freeform 297"/>
            <p:cNvSpPr>
              <a:spLocks/>
            </p:cNvSpPr>
            <p:nvPr/>
          </p:nvSpPr>
          <p:spPr bwMode="auto">
            <a:xfrm>
              <a:off x="1921758" y="2420153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" name="Freeform 296"/>
            <p:cNvSpPr>
              <a:spLocks/>
            </p:cNvSpPr>
            <p:nvPr/>
          </p:nvSpPr>
          <p:spPr bwMode="auto">
            <a:xfrm>
              <a:off x="1921758" y="2420153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" name="Freeform 295"/>
            <p:cNvSpPr>
              <a:spLocks/>
            </p:cNvSpPr>
            <p:nvPr/>
          </p:nvSpPr>
          <p:spPr bwMode="auto">
            <a:xfrm>
              <a:off x="1911823" y="2713245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" name="Freeform 294"/>
            <p:cNvSpPr>
              <a:spLocks/>
            </p:cNvSpPr>
            <p:nvPr/>
          </p:nvSpPr>
          <p:spPr bwMode="auto">
            <a:xfrm>
              <a:off x="1911823" y="2713245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" name="Freeform 293"/>
            <p:cNvSpPr>
              <a:spLocks/>
            </p:cNvSpPr>
            <p:nvPr/>
          </p:nvSpPr>
          <p:spPr bwMode="auto">
            <a:xfrm>
              <a:off x="1894435" y="2812598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" name="Freeform 292"/>
            <p:cNvSpPr>
              <a:spLocks/>
            </p:cNvSpPr>
            <p:nvPr/>
          </p:nvSpPr>
          <p:spPr bwMode="auto">
            <a:xfrm>
              <a:off x="1894435" y="2812598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" name="Freeform 291"/>
            <p:cNvSpPr>
              <a:spLocks/>
            </p:cNvSpPr>
            <p:nvPr/>
          </p:nvSpPr>
          <p:spPr bwMode="auto">
            <a:xfrm>
              <a:off x="1886985" y="2887113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" name="Freeform 290"/>
            <p:cNvSpPr>
              <a:spLocks/>
            </p:cNvSpPr>
            <p:nvPr/>
          </p:nvSpPr>
          <p:spPr bwMode="auto">
            <a:xfrm>
              <a:off x="1886985" y="2887113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Freeform 289"/>
            <p:cNvSpPr>
              <a:spLocks/>
            </p:cNvSpPr>
            <p:nvPr/>
          </p:nvSpPr>
          <p:spPr bwMode="auto">
            <a:xfrm>
              <a:off x="1318188" y="2022741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" name="Freeform 288"/>
            <p:cNvSpPr>
              <a:spLocks/>
            </p:cNvSpPr>
            <p:nvPr/>
          </p:nvSpPr>
          <p:spPr bwMode="auto">
            <a:xfrm>
              <a:off x="1318188" y="2022741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" name="Freeform 287"/>
            <p:cNvSpPr>
              <a:spLocks/>
            </p:cNvSpPr>
            <p:nvPr/>
          </p:nvSpPr>
          <p:spPr bwMode="auto">
            <a:xfrm>
              <a:off x="1164190" y="2335703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" name="Freeform 286"/>
            <p:cNvSpPr>
              <a:spLocks/>
            </p:cNvSpPr>
            <p:nvPr/>
          </p:nvSpPr>
          <p:spPr bwMode="auto">
            <a:xfrm>
              <a:off x="1164190" y="2335703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Freeform 285"/>
            <p:cNvSpPr>
              <a:spLocks/>
            </p:cNvSpPr>
            <p:nvPr/>
          </p:nvSpPr>
          <p:spPr bwMode="auto">
            <a:xfrm>
              <a:off x="1000258" y="2526959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" name="Freeform 284"/>
            <p:cNvSpPr>
              <a:spLocks/>
            </p:cNvSpPr>
            <p:nvPr/>
          </p:nvSpPr>
          <p:spPr bwMode="auto">
            <a:xfrm>
              <a:off x="1000258" y="2526959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" name="Freeform 283"/>
            <p:cNvSpPr>
              <a:spLocks/>
            </p:cNvSpPr>
            <p:nvPr/>
          </p:nvSpPr>
          <p:spPr bwMode="auto">
            <a:xfrm>
              <a:off x="140854" y="2159352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" name="Freeform 282"/>
            <p:cNvSpPr>
              <a:spLocks/>
            </p:cNvSpPr>
            <p:nvPr/>
          </p:nvSpPr>
          <p:spPr bwMode="auto">
            <a:xfrm>
              <a:off x="140854" y="2159352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" name="Freeform 281"/>
            <p:cNvSpPr>
              <a:spLocks/>
            </p:cNvSpPr>
            <p:nvPr/>
          </p:nvSpPr>
          <p:spPr bwMode="auto">
            <a:xfrm>
              <a:off x="217853" y="2228899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" name="Freeform 280"/>
            <p:cNvSpPr>
              <a:spLocks/>
            </p:cNvSpPr>
            <p:nvPr/>
          </p:nvSpPr>
          <p:spPr bwMode="auto">
            <a:xfrm>
              <a:off x="217853" y="2228899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Freeform 279"/>
            <p:cNvSpPr>
              <a:spLocks/>
            </p:cNvSpPr>
            <p:nvPr/>
          </p:nvSpPr>
          <p:spPr bwMode="auto">
            <a:xfrm>
              <a:off x="729522" y="2591538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Freeform 278"/>
            <p:cNvSpPr>
              <a:spLocks/>
            </p:cNvSpPr>
            <p:nvPr/>
          </p:nvSpPr>
          <p:spPr bwMode="auto">
            <a:xfrm>
              <a:off x="729522" y="2591538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Freeform 277"/>
            <p:cNvSpPr>
              <a:spLocks/>
            </p:cNvSpPr>
            <p:nvPr/>
          </p:nvSpPr>
          <p:spPr bwMode="auto">
            <a:xfrm>
              <a:off x="786649" y="2286027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Freeform 276"/>
            <p:cNvSpPr>
              <a:spLocks/>
            </p:cNvSpPr>
            <p:nvPr/>
          </p:nvSpPr>
          <p:spPr bwMode="auto">
            <a:xfrm>
              <a:off x="786649" y="2286027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Freeform 274"/>
            <p:cNvSpPr>
              <a:spLocks/>
            </p:cNvSpPr>
            <p:nvPr/>
          </p:nvSpPr>
          <p:spPr bwMode="auto">
            <a:xfrm>
              <a:off x="890970" y="2623827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Freeform 273"/>
            <p:cNvSpPr>
              <a:spLocks/>
            </p:cNvSpPr>
            <p:nvPr/>
          </p:nvSpPr>
          <p:spPr bwMode="auto">
            <a:xfrm>
              <a:off x="3752337" y="4432055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Freeform 272"/>
            <p:cNvSpPr>
              <a:spLocks/>
            </p:cNvSpPr>
            <p:nvPr/>
          </p:nvSpPr>
          <p:spPr bwMode="auto">
            <a:xfrm>
              <a:off x="3752337" y="4432055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Freeform 271"/>
            <p:cNvSpPr>
              <a:spLocks/>
            </p:cNvSpPr>
            <p:nvPr/>
          </p:nvSpPr>
          <p:spPr bwMode="auto">
            <a:xfrm>
              <a:off x="4000720" y="4253219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Freeform 270"/>
            <p:cNvSpPr>
              <a:spLocks/>
            </p:cNvSpPr>
            <p:nvPr/>
          </p:nvSpPr>
          <p:spPr bwMode="auto">
            <a:xfrm>
              <a:off x="4000720" y="4253219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Freeform 269"/>
            <p:cNvSpPr>
              <a:spLocks/>
            </p:cNvSpPr>
            <p:nvPr/>
          </p:nvSpPr>
          <p:spPr bwMode="auto">
            <a:xfrm>
              <a:off x="4507421" y="4275574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Freeform 268"/>
            <p:cNvSpPr>
              <a:spLocks/>
            </p:cNvSpPr>
            <p:nvPr/>
          </p:nvSpPr>
          <p:spPr bwMode="auto">
            <a:xfrm>
              <a:off x="4507421" y="4275574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Freeform 267"/>
            <p:cNvSpPr>
              <a:spLocks/>
            </p:cNvSpPr>
            <p:nvPr/>
          </p:nvSpPr>
          <p:spPr bwMode="auto">
            <a:xfrm>
              <a:off x="4527291" y="4377411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Freeform 266"/>
            <p:cNvSpPr>
              <a:spLocks/>
            </p:cNvSpPr>
            <p:nvPr/>
          </p:nvSpPr>
          <p:spPr bwMode="auto">
            <a:xfrm>
              <a:off x="4527291" y="4377411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Freeform 265"/>
            <p:cNvSpPr>
              <a:spLocks/>
            </p:cNvSpPr>
            <p:nvPr/>
          </p:nvSpPr>
          <p:spPr bwMode="auto">
            <a:xfrm>
              <a:off x="4947059" y="4402249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Freeform 264"/>
            <p:cNvSpPr>
              <a:spLocks/>
            </p:cNvSpPr>
            <p:nvPr/>
          </p:nvSpPr>
          <p:spPr bwMode="auto">
            <a:xfrm>
              <a:off x="4947059" y="4402249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Freeform 263"/>
            <p:cNvSpPr>
              <a:spLocks/>
            </p:cNvSpPr>
            <p:nvPr/>
          </p:nvSpPr>
          <p:spPr bwMode="auto">
            <a:xfrm>
              <a:off x="3702661" y="4511537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Freeform 262"/>
            <p:cNvSpPr>
              <a:spLocks/>
            </p:cNvSpPr>
            <p:nvPr/>
          </p:nvSpPr>
          <p:spPr bwMode="auto">
            <a:xfrm>
              <a:off x="3702661" y="4511537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Freeform 261"/>
            <p:cNvSpPr>
              <a:spLocks/>
            </p:cNvSpPr>
            <p:nvPr/>
          </p:nvSpPr>
          <p:spPr bwMode="auto">
            <a:xfrm>
              <a:off x="3861626" y="4553763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Freeform 260"/>
            <p:cNvSpPr>
              <a:spLocks/>
            </p:cNvSpPr>
            <p:nvPr/>
          </p:nvSpPr>
          <p:spPr bwMode="auto">
            <a:xfrm>
              <a:off x="3861626" y="4553763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Freeform 259"/>
            <p:cNvSpPr>
              <a:spLocks/>
            </p:cNvSpPr>
            <p:nvPr/>
          </p:nvSpPr>
          <p:spPr bwMode="auto">
            <a:xfrm>
              <a:off x="3697693" y="4841887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Freeform 258"/>
            <p:cNvSpPr>
              <a:spLocks/>
            </p:cNvSpPr>
            <p:nvPr/>
          </p:nvSpPr>
          <p:spPr bwMode="auto">
            <a:xfrm>
              <a:off x="3697693" y="4841887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Freeform 257"/>
            <p:cNvSpPr>
              <a:spLocks/>
            </p:cNvSpPr>
            <p:nvPr/>
          </p:nvSpPr>
          <p:spPr bwMode="auto">
            <a:xfrm>
              <a:off x="3697693" y="4782275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Freeform 256"/>
            <p:cNvSpPr>
              <a:spLocks/>
            </p:cNvSpPr>
            <p:nvPr/>
          </p:nvSpPr>
          <p:spPr bwMode="auto">
            <a:xfrm>
              <a:off x="3697693" y="4782275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Freeform 255"/>
            <p:cNvSpPr>
              <a:spLocks/>
            </p:cNvSpPr>
            <p:nvPr/>
          </p:nvSpPr>
          <p:spPr bwMode="auto">
            <a:xfrm>
              <a:off x="3697693" y="4911435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Freeform 254"/>
            <p:cNvSpPr>
              <a:spLocks/>
            </p:cNvSpPr>
            <p:nvPr/>
          </p:nvSpPr>
          <p:spPr bwMode="auto">
            <a:xfrm>
              <a:off x="3697693" y="4911435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253"/>
            <p:cNvSpPr>
              <a:spLocks/>
            </p:cNvSpPr>
            <p:nvPr/>
          </p:nvSpPr>
          <p:spPr bwMode="auto">
            <a:xfrm>
              <a:off x="3727499" y="4918885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Freeform 252"/>
            <p:cNvSpPr>
              <a:spLocks/>
            </p:cNvSpPr>
            <p:nvPr/>
          </p:nvSpPr>
          <p:spPr bwMode="auto">
            <a:xfrm>
              <a:off x="3727499" y="4918885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Freeform 251"/>
            <p:cNvSpPr>
              <a:spLocks/>
            </p:cNvSpPr>
            <p:nvPr/>
          </p:nvSpPr>
          <p:spPr bwMode="auto">
            <a:xfrm>
              <a:off x="3769725" y="5035626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Freeform 250"/>
            <p:cNvSpPr>
              <a:spLocks/>
            </p:cNvSpPr>
            <p:nvPr/>
          </p:nvSpPr>
          <p:spPr bwMode="auto">
            <a:xfrm>
              <a:off x="3769725" y="5035626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Freeform 249"/>
            <p:cNvSpPr>
              <a:spLocks/>
            </p:cNvSpPr>
            <p:nvPr/>
          </p:nvSpPr>
          <p:spPr bwMode="auto">
            <a:xfrm>
              <a:off x="3821884" y="5080335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Freeform 248"/>
            <p:cNvSpPr>
              <a:spLocks/>
            </p:cNvSpPr>
            <p:nvPr/>
          </p:nvSpPr>
          <p:spPr bwMode="auto">
            <a:xfrm>
              <a:off x="3821884" y="5080335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Freeform 247"/>
            <p:cNvSpPr>
              <a:spLocks/>
            </p:cNvSpPr>
            <p:nvPr/>
          </p:nvSpPr>
          <p:spPr bwMode="auto">
            <a:xfrm>
              <a:off x="3893916" y="5035626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Freeform 246"/>
            <p:cNvSpPr>
              <a:spLocks/>
            </p:cNvSpPr>
            <p:nvPr/>
          </p:nvSpPr>
          <p:spPr bwMode="auto">
            <a:xfrm>
              <a:off x="3893916" y="5035626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Freeform 245"/>
            <p:cNvSpPr>
              <a:spLocks/>
            </p:cNvSpPr>
            <p:nvPr/>
          </p:nvSpPr>
          <p:spPr bwMode="auto">
            <a:xfrm>
              <a:off x="4030526" y="4894047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Freeform 244"/>
            <p:cNvSpPr>
              <a:spLocks/>
            </p:cNvSpPr>
            <p:nvPr/>
          </p:nvSpPr>
          <p:spPr bwMode="auto">
            <a:xfrm>
              <a:off x="4030526" y="4894047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Freeform 243"/>
            <p:cNvSpPr>
              <a:spLocks/>
            </p:cNvSpPr>
            <p:nvPr/>
          </p:nvSpPr>
          <p:spPr bwMode="auto">
            <a:xfrm>
              <a:off x="4082687" y="5038109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1" name="Freeform 242"/>
            <p:cNvSpPr>
              <a:spLocks/>
            </p:cNvSpPr>
            <p:nvPr/>
          </p:nvSpPr>
          <p:spPr bwMode="auto">
            <a:xfrm>
              <a:off x="4082687" y="5038109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Freeform 241"/>
            <p:cNvSpPr>
              <a:spLocks/>
            </p:cNvSpPr>
            <p:nvPr/>
          </p:nvSpPr>
          <p:spPr bwMode="auto">
            <a:xfrm>
              <a:off x="4162169" y="5045561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3" name="Freeform 240"/>
            <p:cNvSpPr>
              <a:spLocks/>
            </p:cNvSpPr>
            <p:nvPr/>
          </p:nvSpPr>
          <p:spPr bwMode="auto">
            <a:xfrm>
              <a:off x="4162169" y="5045561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4" name="Freeform 239"/>
            <p:cNvSpPr>
              <a:spLocks/>
            </p:cNvSpPr>
            <p:nvPr/>
          </p:nvSpPr>
          <p:spPr bwMode="auto">
            <a:xfrm>
              <a:off x="4234200" y="5003335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5" name="Freeform 238"/>
            <p:cNvSpPr>
              <a:spLocks/>
            </p:cNvSpPr>
            <p:nvPr/>
          </p:nvSpPr>
          <p:spPr bwMode="auto">
            <a:xfrm>
              <a:off x="4234200" y="5003335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6" name="Freeform 237"/>
            <p:cNvSpPr>
              <a:spLocks/>
            </p:cNvSpPr>
            <p:nvPr/>
          </p:nvSpPr>
          <p:spPr bwMode="auto">
            <a:xfrm>
              <a:off x="4234200" y="4680438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Freeform 236"/>
            <p:cNvSpPr>
              <a:spLocks/>
            </p:cNvSpPr>
            <p:nvPr/>
          </p:nvSpPr>
          <p:spPr bwMode="auto">
            <a:xfrm>
              <a:off x="4234200" y="4680438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8" name="Freeform 235"/>
            <p:cNvSpPr>
              <a:spLocks/>
            </p:cNvSpPr>
            <p:nvPr/>
          </p:nvSpPr>
          <p:spPr bwMode="auto">
            <a:xfrm>
              <a:off x="4286361" y="4985949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9" name="Freeform 234"/>
            <p:cNvSpPr>
              <a:spLocks/>
            </p:cNvSpPr>
            <p:nvPr/>
          </p:nvSpPr>
          <p:spPr bwMode="auto">
            <a:xfrm>
              <a:off x="4286361" y="4985949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0" name="Freeform 233"/>
            <p:cNvSpPr>
              <a:spLocks/>
            </p:cNvSpPr>
            <p:nvPr/>
          </p:nvSpPr>
          <p:spPr bwMode="auto">
            <a:xfrm>
              <a:off x="4601806" y="4685405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" name="Freeform 232"/>
            <p:cNvSpPr>
              <a:spLocks/>
            </p:cNvSpPr>
            <p:nvPr/>
          </p:nvSpPr>
          <p:spPr bwMode="auto">
            <a:xfrm>
              <a:off x="4601806" y="4685405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" name="Freeform 231"/>
            <p:cNvSpPr>
              <a:spLocks/>
            </p:cNvSpPr>
            <p:nvPr/>
          </p:nvSpPr>
          <p:spPr bwMode="auto">
            <a:xfrm>
              <a:off x="5332051" y="4826984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" name="Freeform 230"/>
            <p:cNvSpPr>
              <a:spLocks/>
            </p:cNvSpPr>
            <p:nvPr/>
          </p:nvSpPr>
          <p:spPr bwMode="auto">
            <a:xfrm>
              <a:off x="5332051" y="4826984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4" name="Freeform 229"/>
            <p:cNvSpPr>
              <a:spLocks/>
            </p:cNvSpPr>
            <p:nvPr/>
          </p:nvSpPr>
          <p:spPr bwMode="auto">
            <a:xfrm>
              <a:off x="5476113" y="4978497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5" name="Freeform 228"/>
            <p:cNvSpPr>
              <a:spLocks/>
            </p:cNvSpPr>
            <p:nvPr/>
          </p:nvSpPr>
          <p:spPr bwMode="auto">
            <a:xfrm>
              <a:off x="5476113" y="4978497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6" name="Freeform 227"/>
            <p:cNvSpPr>
              <a:spLocks/>
            </p:cNvSpPr>
            <p:nvPr/>
          </p:nvSpPr>
          <p:spPr bwMode="auto">
            <a:xfrm>
              <a:off x="5225247" y="4894047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7" name="Freeform 226"/>
            <p:cNvSpPr>
              <a:spLocks/>
            </p:cNvSpPr>
            <p:nvPr/>
          </p:nvSpPr>
          <p:spPr bwMode="auto">
            <a:xfrm>
              <a:off x="5225247" y="4894047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Freeform 225"/>
            <p:cNvSpPr>
              <a:spLocks/>
            </p:cNvSpPr>
            <p:nvPr/>
          </p:nvSpPr>
          <p:spPr bwMode="auto">
            <a:xfrm>
              <a:off x="5461210" y="4980982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9" name="Freeform 224"/>
            <p:cNvSpPr>
              <a:spLocks/>
            </p:cNvSpPr>
            <p:nvPr/>
          </p:nvSpPr>
          <p:spPr bwMode="auto">
            <a:xfrm>
              <a:off x="5461210" y="4980982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0" name="Freeform 223"/>
            <p:cNvSpPr>
              <a:spLocks/>
            </p:cNvSpPr>
            <p:nvPr/>
          </p:nvSpPr>
          <p:spPr bwMode="auto">
            <a:xfrm>
              <a:off x="5225247" y="5241783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" name="Freeform 222"/>
            <p:cNvSpPr>
              <a:spLocks/>
            </p:cNvSpPr>
            <p:nvPr/>
          </p:nvSpPr>
          <p:spPr bwMode="auto">
            <a:xfrm>
              <a:off x="5225247" y="5241783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" name="Freeform 221"/>
            <p:cNvSpPr>
              <a:spLocks/>
            </p:cNvSpPr>
            <p:nvPr/>
          </p:nvSpPr>
          <p:spPr bwMode="auto">
            <a:xfrm>
              <a:off x="5108506" y="5291460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3" name="Freeform 220"/>
            <p:cNvSpPr>
              <a:spLocks/>
            </p:cNvSpPr>
            <p:nvPr/>
          </p:nvSpPr>
          <p:spPr bwMode="auto">
            <a:xfrm>
              <a:off x="5108506" y="5291460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4" name="Freeform 219"/>
            <p:cNvSpPr>
              <a:spLocks/>
            </p:cNvSpPr>
            <p:nvPr/>
          </p:nvSpPr>
          <p:spPr bwMode="auto">
            <a:xfrm>
              <a:off x="5106023" y="5425586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5" name="Freeform 218"/>
            <p:cNvSpPr>
              <a:spLocks/>
            </p:cNvSpPr>
            <p:nvPr/>
          </p:nvSpPr>
          <p:spPr bwMode="auto">
            <a:xfrm>
              <a:off x="5106023" y="5425586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6" name="Freeform 217"/>
            <p:cNvSpPr>
              <a:spLocks/>
            </p:cNvSpPr>
            <p:nvPr/>
          </p:nvSpPr>
          <p:spPr bwMode="auto">
            <a:xfrm>
              <a:off x="5110991" y="5497618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7" name="Freeform 216"/>
            <p:cNvSpPr>
              <a:spLocks/>
            </p:cNvSpPr>
            <p:nvPr/>
          </p:nvSpPr>
          <p:spPr bwMode="auto">
            <a:xfrm>
              <a:off x="5110991" y="5497618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8" name="Freeform 215"/>
            <p:cNvSpPr>
              <a:spLocks/>
            </p:cNvSpPr>
            <p:nvPr/>
          </p:nvSpPr>
          <p:spPr bwMode="auto">
            <a:xfrm>
              <a:off x="5098571" y="5410683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9" name="Freeform 214"/>
            <p:cNvSpPr>
              <a:spLocks/>
            </p:cNvSpPr>
            <p:nvPr/>
          </p:nvSpPr>
          <p:spPr bwMode="auto">
            <a:xfrm>
              <a:off x="5098571" y="5410683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0" name="Freeform 213"/>
            <p:cNvSpPr>
              <a:spLocks/>
            </p:cNvSpPr>
            <p:nvPr/>
          </p:nvSpPr>
          <p:spPr bwMode="auto">
            <a:xfrm>
              <a:off x="5190474" y="5706260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1" name="Freeform 212"/>
            <p:cNvSpPr>
              <a:spLocks/>
            </p:cNvSpPr>
            <p:nvPr/>
          </p:nvSpPr>
          <p:spPr bwMode="auto">
            <a:xfrm>
              <a:off x="5190474" y="5706260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2" name="Freeform 211"/>
            <p:cNvSpPr>
              <a:spLocks/>
            </p:cNvSpPr>
            <p:nvPr/>
          </p:nvSpPr>
          <p:spPr bwMode="auto">
            <a:xfrm>
              <a:off x="4626644" y="5072883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3" name="Freeform 210"/>
            <p:cNvSpPr>
              <a:spLocks/>
            </p:cNvSpPr>
            <p:nvPr/>
          </p:nvSpPr>
          <p:spPr bwMode="auto">
            <a:xfrm>
              <a:off x="4626644" y="5072883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4" name="Freeform 209"/>
            <p:cNvSpPr>
              <a:spLocks/>
            </p:cNvSpPr>
            <p:nvPr/>
          </p:nvSpPr>
          <p:spPr bwMode="auto">
            <a:xfrm>
              <a:off x="4452776" y="5013271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5" name="Freeform 208"/>
            <p:cNvSpPr>
              <a:spLocks/>
            </p:cNvSpPr>
            <p:nvPr/>
          </p:nvSpPr>
          <p:spPr bwMode="auto">
            <a:xfrm>
              <a:off x="4452776" y="5013271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6" name="Freeform 207"/>
            <p:cNvSpPr>
              <a:spLocks/>
            </p:cNvSpPr>
            <p:nvPr/>
          </p:nvSpPr>
          <p:spPr bwMode="auto">
            <a:xfrm>
              <a:off x="4477615" y="5316298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7" name="Freeform 206"/>
            <p:cNvSpPr>
              <a:spLocks/>
            </p:cNvSpPr>
            <p:nvPr/>
          </p:nvSpPr>
          <p:spPr bwMode="auto">
            <a:xfrm>
              <a:off x="4477615" y="5316298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8" name="Freeform 205"/>
            <p:cNvSpPr>
              <a:spLocks/>
            </p:cNvSpPr>
            <p:nvPr/>
          </p:nvSpPr>
          <p:spPr bwMode="auto">
            <a:xfrm>
              <a:off x="4460229" y="5326233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9" name="Freeform 204"/>
            <p:cNvSpPr>
              <a:spLocks/>
            </p:cNvSpPr>
            <p:nvPr/>
          </p:nvSpPr>
          <p:spPr bwMode="auto">
            <a:xfrm>
              <a:off x="4460229" y="5326233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0" name="Freeform 203"/>
            <p:cNvSpPr>
              <a:spLocks/>
            </p:cNvSpPr>
            <p:nvPr/>
          </p:nvSpPr>
          <p:spPr bwMode="auto">
            <a:xfrm>
              <a:off x="4504937" y="5259171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1" name="Freeform 202"/>
            <p:cNvSpPr>
              <a:spLocks/>
            </p:cNvSpPr>
            <p:nvPr/>
          </p:nvSpPr>
          <p:spPr bwMode="auto">
            <a:xfrm>
              <a:off x="4504937" y="5259171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" name="Freeform 201"/>
            <p:cNvSpPr>
              <a:spLocks/>
            </p:cNvSpPr>
            <p:nvPr/>
          </p:nvSpPr>
          <p:spPr bwMode="auto">
            <a:xfrm>
              <a:off x="4867576" y="5626777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" name="Freeform 200"/>
            <p:cNvSpPr>
              <a:spLocks/>
            </p:cNvSpPr>
            <p:nvPr/>
          </p:nvSpPr>
          <p:spPr bwMode="auto">
            <a:xfrm>
              <a:off x="4867576" y="5626777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" name="Freeform 199"/>
            <p:cNvSpPr>
              <a:spLocks/>
            </p:cNvSpPr>
            <p:nvPr/>
          </p:nvSpPr>
          <p:spPr bwMode="auto">
            <a:xfrm>
              <a:off x="4539711" y="5582068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" name="Freeform 198"/>
            <p:cNvSpPr>
              <a:spLocks/>
            </p:cNvSpPr>
            <p:nvPr/>
          </p:nvSpPr>
          <p:spPr bwMode="auto">
            <a:xfrm>
              <a:off x="4539711" y="5582068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" name="Freeform 197"/>
            <p:cNvSpPr>
              <a:spLocks/>
            </p:cNvSpPr>
            <p:nvPr/>
          </p:nvSpPr>
          <p:spPr bwMode="auto">
            <a:xfrm>
              <a:off x="4947059" y="5892546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" name="Freeform 196"/>
            <p:cNvSpPr>
              <a:spLocks/>
            </p:cNvSpPr>
            <p:nvPr/>
          </p:nvSpPr>
          <p:spPr bwMode="auto">
            <a:xfrm>
              <a:off x="4947059" y="5892546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" name="Freeform 195"/>
            <p:cNvSpPr>
              <a:spLocks/>
            </p:cNvSpPr>
            <p:nvPr/>
          </p:nvSpPr>
          <p:spPr bwMode="auto">
            <a:xfrm>
              <a:off x="4790577" y="5964578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" name="Freeform 194"/>
            <p:cNvSpPr>
              <a:spLocks/>
            </p:cNvSpPr>
            <p:nvPr/>
          </p:nvSpPr>
          <p:spPr bwMode="auto">
            <a:xfrm>
              <a:off x="4790577" y="5964578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" name="Freeform 193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" name="Freeform 192"/>
            <p:cNvSpPr>
              <a:spLocks/>
            </p:cNvSpPr>
            <p:nvPr/>
          </p:nvSpPr>
          <p:spPr bwMode="auto">
            <a:xfrm>
              <a:off x="5140797" y="6237799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" name="Freeform 191"/>
            <p:cNvSpPr>
              <a:spLocks/>
            </p:cNvSpPr>
            <p:nvPr/>
          </p:nvSpPr>
          <p:spPr bwMode="auto">
            <a:xfrm>
              <a:off x="5140797" y="6237799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" name="Freeform 190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" name="Freeform 189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" name="Freeform 188"/>
            <p:cNvSpPr>
              <a:spLocks/>
            </p:cNvSpPr>
            <p:nvPr/>
          </p:nvSpPr>
          <p:spPr bwMode="auto">
            <a:xfrm>
              <a:off x="5168118" y="6275056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" name="Freeform 187"/>
            <p:cNvSpPr>
              <a:spLocks/>
            </p:cNvSpPr>
            <p:nvPr/>
          </p:nvSpPr>
          <p:spPr bwMode="auto">
            <a:xfrm>
              <a:off x="4557097" y="5929804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" name="Freeform 186"/>
            <p:cNvSpPr>
              <a:spLocks/>
            </p:cNvSpPr>
            <p:nvPr/>
          </p:nvSpPr>
          <p:spPr bwMode="auto">
            <a:xfrm>
              <a:off x="4557097" y="5929804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" name="Freeform 185"/>
            <p:cNvSpPr>
              <a:spLocks/>
            </p:cNvSpPr>
            <p:nvPr/>
          </p:nvSpPr>
          <p:spPr bwMode="auto">
            <a:xfrm>
              <a:off x="4591871" y="3639714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9" name="Freeform 184"/>
            <p:cNvSpPr>
              <a:spLocks/>
            </p:cNvSpPr>
            <p:nvPr/>
          </p:nvSpPr>
          <p:spPr bwMode="auto">
            <a:xfrm>
              <a:off x="4591871" y="3639714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" name="Line 183"/>
            <p:cNvSpPr>
              <a:spLocks noChangeShapeType="1"/>
            </p:cNvSpPr>
            <p:nvPr/>
          </p:nvSpPr>
          <p:spPr bwMode="auto">
            <a:xfrm flipH="1">
              <a:off x="6109489" y="4240801"/>
              <a:ext cx="17386" cy="1241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" name="Freeform 148"/>
            <p:cNvSpPr>
              <a:spLocks/>
            </p:cNvSpPr>
            <p:nvPr/>
          </p:nvSpPr>
          <p:spPr bwMode="auto">
            <a:xfrm>
              <a:off x="4105041" y="4037127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" name="Freeform 147"/>
            <p:cNvSpPr>
              <a:spLocks/>
            </p:cNvSpPr>
            <p:nvPr/>
          </p:nvSpPr>
          <p:spPr bwMode="auto">
            <a:xfrm>
              <a:off x="4105041" y="4037127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3" name="Freeform 146"/>
            <p:cNvSpPr>
              <a:spLocks/>
            </p:cNvSpPr>
            <p:nvPr/>
          </p:nvSpPr>
          <p:spPr bwMode="auto">
            <a:xfrm>
              <a:off x="4822867" y="4146415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4" name="Freeform 145"/>
            <p:cNvSpPr>
              <a:spLocks/>
            </p:cNvSpPr>
            <p:nvPr/>
          </p:nvSpPr>
          <p:spPr bwMode="auto">
            <a:xfrm>
              <a:off x="4822867" y="4146415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5" name="Line 144"/>
            <p:cNvSpPr>
              <a:spLocks noChangeShapeType="1"/>
            </p:cNvSpPr>
            <p:nvPr/>
          </p:nvSpPr>
          <p:spPr bwMode="auto">
            <a:xfrm flipV="1">
              <a:off x="2699195" y="2355574"/>
              <a:ext cx="4968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6" name="Freeform 143"/>
            <p:cNvSpPr>
              <a:spLocks/>
            </p:cNvSpPr>
            <p:nvPr/>
          </p:nvSpPr>
          <p:spPr bwMode="auto">
            <a:xfrm>
              <a:off x="2704163" y="2333220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7" name="Line 142"/>
            <p:cNvSpPr>
              <a:spLocks noChangeShapeType="1"/>
            </p:cNvSpPr>
            <p:nvPr/>
          </p:nvSpPr>
          <p:spPr bwMode="auto">
            <a:xfrm flipV="1">
              <a:off x="2709130" y="2310865"/>
              <a:ext cx="0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8" name="Line 141"/>
            <p:cNvSpPr>
              <a:spLocks noChangeShapeType="1"/>
            </p:cNvSpPr>
            <p:nvPr/>
          </p:nvSpPr>
          <p:spPr bwMode="auto">
            <a:xfrm flipV="1">
              <a:off x="2711615" y="2286027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9" name="Line 140"/>
            <p:cNvSpPr>
              <a:spLocks noChangeShapeType="1"/>
            </p:cNvSpPr>
            <p:nvPr/>
          </p:nvSpPr>
          <p:spPr bwMode="auto">
            <a:xfrm flipV="1">
              <a:off x="2714098" y="2263673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0" name="Line 139"/>
            <p:cNvSpPr>
              <a:spLocks noChangeShapeType="1"/>
            </p:cNvSpPr>
            <p:nvPr/>
          </p:nvSpPr>
          <p:spPr bwMode="auto">
            <a:xfrm flipV="1">
              <a:off x="2721550" y="2241318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1" name="Line 138"/>
            <p:cNvSpPr>
              <a:spLocks noChangeShapeType="1"/>
            </p:cNvSpPr>
            <p:nvPr/>
          </p:nvSpPr>
          <p:spPr bwMode="auto">
            <a:xfrm flipV="1">
              <a:off x="2724033" y="2218964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2" name="Line 137"/>
            <p:cNvSpPr>
              <a:spLocks noChangeShapeType="1"/>
            </p:cNvSpPr>
            <p:nvPr/>
          </p:nvSpPr>
          <p:spPr bwMode="auto">
            <a:xfrm flipV="1">
              <a:off x="2731486" y="2196609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" name="Freeform 136"/>
            <p:cNvSpPr>
              <a:spLocks/>
            </p:cNvSpPr>
            <p:nvPr/>
          </p:nvSpPr>
          <p:spPr bwMode="auto">
            <a:xfrm>
              <a:off x="2733969" y="2174255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4" name="Line 135"/>
            <p:cNvSpPr>
              <a:spLocks noChangeShapeType="1"/>
            </p:cNvSpPr>
            <p:nvPr/>
          </p:nvSpPr>
          <p:spPr bwMode="auto">
            <a:xfrm flipV="1">
              <a:off x="2741421" y="2151900"/>
              <a:ext cx="2483" cy="1738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45" name="Group 9"/>
            <p:cNvGrpSpPr>
              <a:grpSpLocks/>
            </p:cNvGrpSpPr>
            <p:nvPr/>
          </p:nvGrpSpPr>
          <p:grpSpPr bwMode="auto">
            <a:xfrm>
              <a:off x="4246644" y="3525458"/>
              <a:ext cx="193739" cy="280672"/>
              <a:chOff x="4770" y="4410"/>
              <a:chExt cx="195" cy="282"/>
            </a:xfrm>
            <a:grpFill/>
          </p:grpSpPr>
          <p:sp>
            <p:nvSpPr>
              <p:cNvPr id="546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7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587" name="ZoneTexte 5586"/>
          <p:cNvSpPr txBox="1"/>
          <p:nvPr/>
        </p:nvSpPr>
        <p:spPr>
          <a:xfrm>
            <a:off x="3203848" y="3356992"/>
            <a:ext cx="14809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Union Européenne </a:t>
            </a:r>
          </a:p>
        </p:txBody>
      </p:sp>
      <p:sp>
        <p:nvSpPr>
          <p:cNvPr id="5588" name="ZoneTexte 5587"/>
          <p:cNvSpPr txBox="1"/>
          <p:nvPr/>
        </p:nvSpPr>
        <p:spPr>
          <a:xfrm>
            <a:off x="5943769" y="1624444"/>
            <a:ext cx="6045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Japon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5595" name="Rectangle 5594"/>
          <p:cNvSpPr/>
          <p:nvPr/>
        </p:nvSpPr>
        <p:spPr>
          <a:xfrm>
            <a:off x="71406" y="0"/>
            <a:ext cx="4357718" cy="12858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latin typeface="Tw Cen MT" pitchFamily="34" charset="0"/>
              </a:rPr>
              <a:t>I. Les pôles moteurs de la mondialisation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pôles de la Triade,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promoteurs de la mondialisation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m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ais de plus en plus concurrencés </a:t>
            </a:r>
          </a:p>
        </p:txBody>
      </p:sp>
      <p:sp>
        <p:nvSpPr>
          <p:cNvPr id="5597" name="Rectangle 5596"/>
          <p:cNvSpPr/>
          <p:nvPr/>
        </p:nvSpPr>
        <p:spPr>
          <a:xfrm>
            <a:off x="4429124" y="0"/>
            <a:ext cx="4214842" cy="12858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villes mondiales, concentrés de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puissance (CBD, FTN, bourse…)</a:t>
            </a:r>
          </a:p>
          <a:p>
            <a:pPr algn="ctr"/>
            <a:endParaRPr lang="fr-FR" sz="800" b="1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5598" name="Rectangle 5597"/>
          <p:cNvSpPr/>
          <p:nvPr/>
        </p:nvSpPr>
        <p:spPr>
          <a:xfrm>
            <a:off x="285720" y="714356"/>
            <a:ext cx="857256" cy="4286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24" name="Groupe 3923"/>
          <p:cNvGrpSpPr/>
          <p:nvPr/>
        </p:nvGrpSpPr>
        <p:grpSpPr>
          <a:xfrm>
            <a:off x="140854" y="857232"/>
            <a:ext cx="8862292" cy="5760000"/>
            <a:chOff x="140854" y="857232"/>
            <a:chExt cx="8862292" cy="5760000"/>
          </a:xfrm>
          <a:solidFill>
            <a:schemeClr val="bg2"/>
          </a:solidFill>
        </p:grpSpPr>
        <p:sp>
          <p:nvSpPr>
            <p:cNvPr id="3925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6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7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8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9" name="Freeform 710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0" name="Freeform 709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1" name="Freeform 708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2" name="Freeform 707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3" name="Freeform 706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4" name="Freeform 705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5" name="Freeform 704"/>
            <p:cNvSpPr>
              <a:spLocks/>
            </p:cNvSpPr>
            <p:nvPr/>
          </p:nvSpPr>
          <p:spPr bwMode="auto">
            <a:xfrm>
              <a:off x="5411533" y="3244192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6" name="Freeform 703"/>
            <p:cNvSpPr>
              <a:spLocks/>
            </p:cNvSpPr>
            <p:nvPr/>
          </p:nvSpPr>
          <p:spPr bwMode="auto">
            <a:xfrm>
              <a:off x="5411533" y="3244192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7" name="Freeform 702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8" name="Freeform 701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9" name="Freeform 700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0" name="Freeform 699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1" name="Freeform 698"/>
            <p:cNvSpPr>
              <a:spLocks/>
            </p:cNvSpPr>
            <p:nvPr/>
          </p:nvSpPr>
          <p:spPr bwMode="auto">
            <a:xfrm>
              <a:off x="4457744" y="3862665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2" name="Freeform 697"/>
            <p:cNvSpPr>
              <a:spLocks/>
            </p:cNvSpPr>
            <p:nvPr/>
          </p:nvSpPr>
          <p:spPr bwMode="auto">
            <a:xfrm>
              <a:off x="4457744" y="3862665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3" name="Freeform 696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4" name="Freeform 695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5" name="Freeform 694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6" name="Freeform 693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7" name="Freeform 692"/>
            <p:cNvSpPr>
              <a:spLocks/>
            </p:cNvSpPr>
            <p:nvPr/>
          </p:nvSpPr>
          <p:spPr bwMode="auto">
            <a:xfrm>
              <a:off x="4398132" y="2268047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8" name="Freeform 691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9" name="Freeform 690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0" name="Freeform 689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1" name="Freeform 688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2" name="Freeform 687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3" name="Freeform 686"/>
            <p:cNvSpPr>
              <a:spLocks/>
            </p:cNvSpPr>
            <p:nvPr/>
          </p:nvSpPr>
          <p:spPr bwMode="auto">
            <a:xfrm>
              <a:off x="4268973" y="2469238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4" name="Freeform 685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5" name="Freeform 684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6" name="Freeform 683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7" name="Freeform 682"/>
            <p:cNvSpPr>
              <a:spLocks/>
            </p:cNvSpPr>
            <p:nvPr/>
          </p:nvSpPr>
          <p:spPr bwMode="auto">
            <a:xfrm>
              <a:off x="3906335" y="2571074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8" name="Freeform 681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9" name="Freeform 680"/>
            <p:cNvSpPr>
              <a:spLocks/>
            </p:cNvSpPr>
            <p:nvPr/>
          </p:nvSpPr>
          <p:spPr bwMode="auto">
            <a:xfrm>
              <a:off x="4291328" y="2573559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0" name="Freeform 67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1" name="Freeform 67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2" name="Freeform 677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3" name="Freeform 676"/>
            <p:cNvSpPr>
              <a:spLocks/>
            </p:cNvSpPr>
            <p:nvPr/>
          </p:nvSpPr>
          <p:spPr bwMode="auto">
            <a:xfrm>
              <a:off x="3369828" y="2998293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4" name="Freeform 675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5" name="Freeform 6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6" name="Freeform 673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7" name="Freeform 672"/>
            <p:cNvSpPr>
              <a:spLocks/>
            </p:cNvSpPr>
            <p:nvPr/>
          </p:nvSpPr>
          <p:spPr bwMode="auto">
            <a:xfrm>
              <a:off x="2485586" y="2369885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8" name="Freeform 671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9" name="Freeform 670"/>
            <p:cNvSpPr>
              <a:spLocks/>
            </p:cNvSpPr>
            <p:nvPr/>
          </p:nvSpPr>
          <p:spPr bwMode="auto">
            <a:xfrm>
              <a:off x="2465715" y="2451850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0" name="Freeform 669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1" name="Freeform 668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2" name="Freeform 667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3" name="Freeform 666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4" name="Freeform 665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5" name="Freeform 664"/>
            <p:cNvSpPr>
              <a:spLocks/>
            </p:cNvSpPr>
            <p:nvPr/>
          </p:nvSpPr>
          <p:spPr bwMode="auto">
            <a:xfrm>
              <a:off x="2406104" y="2779716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6" name="Freeform 663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7" name="Freeform 662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8" name="Freeform 661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9" name="Freeform 660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0" name="Freeform 659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1" name="Freeform 658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2" name="Freeform 657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3" name="Freeform 656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4" name="Freeform 655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5" name="Freeform 654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6" name="Freeform 653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7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8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9" name="Freeform 650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0" name="Freeform 649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1" name="Freeform 648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2" name="Freeform 647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3" name="Freeform 646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4" name="Freeform 64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5" name="Freeform 644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6" name="Freeform 64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7" name="Freeform 642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8" name="Freeform 64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9" name="Freeform 640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0" name="Freeform 63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1" name="Freeform 638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2" name="Freeform 63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3" name="Freeform 636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4" name="Freeform 63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5" name="Freeform 634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6" name="Freeform 633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7" name="Freeform 632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8" name="Freeform 63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9" name="Freeform 630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0" name="Freeform 62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1" name="Freeform 628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2" name="Freeform 627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3" name="Freeform 626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4" name="Freeform 62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5" name="Freeform 624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6" name="Freeform 62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7" name="Freeform 622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8" name="Freeform 62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9" name="Freeform 620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0" name="Freeform 619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1" name="Freeform 618"/>
            <p:cNvSpPr>
              <a:spLocks/>
            </p:cNvSpPr>
            <p:nvPr/>
          </p:nvSpPr>
          <p:spPr bwMode="auto">
            <a:xfrm>
              <a:off x="7438335" y="2779716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2" name="Freeform 617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3" name="Freeform 616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4" name="Freeform 615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5" name="Freeform 614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6" name="Freeform 613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7" name="Freeform 612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8" name="Freeform 611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9" name="Freeform 61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0" name="Freeform 609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1" name="Freeform 608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2" name="Freeform 607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3" name="Freeform 606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4" name="Freeform 605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5" name="Freeform 604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6" name="Freeform 603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7" name="Freeform 602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8" name="Freeform 601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9" name="Freeform 60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0" name="Freeform 599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1" name="Freeform 598"/>
            <p:cNvSpPr>
              <a:spLocks/>
            </p:cNvSpPr>
            <p:nvPr/>
          </p:nvSpPr>
          <p:spPr bwMode="auto">
            <a:xfrm>
              <a:off x="7644494" y="1657025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2" name="Freeform 597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3" name="Freeform 596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4" name="Freeform 595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5" name="Freeform 594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6" name="Freeform 593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7" name="Freeform 592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8" name="Freeform 591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9" name="Freeform 590"/>
            <p:cNvSpPr>
              <a:spLocks/>
            </p:cNvSpPr>
            <p:nvPr/>
          </p:nvSpPr>
          <p:spPr bwMode="auto">
            <a:xfrm>
              <a:off x="7838232" y="1321709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0" name="Freeform 589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1" name="Freeform 731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2" name="Freeform 730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3" name="Freeform 588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4" name="Freeform 587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5" name="Freeform 586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6" name="Freeform 585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7" name="Freeform 8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8" name="Freeform 7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9" name="Freeform 6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0" name="Freeform 5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1" name="Freeform 584"/>
            <p:cNvSpPr>
              <a:spLocks/>
            </p:cNvSpPr>
            <p:nvPr/>
          </p:nvSpPr>
          <p:spPr bwMode="auto">
            <a:xfrm>
              <a:off x="5483565" y="3755861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2" name="Freeform 583"/>
            <p:cNvSpPr>
              <a:spLocks/>
            </p:cNvSpPr>
            <p:nvPr/>
          </p:nvSpPr>
          <p:spPr bwMode="auto">
            <a:xfrm>
              <a:off x="5483565" y="3755861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3" name="Freeform 582"/>
            <p:cNvSpPr>
              <a:spLocks/>
            </p:cNvSpPr>
            <p:nvPr/>
          </p:nvSpPr>
          <p:spPr bwMode="auto">
            <a:xfrm>
              <a:off x="3305249" y="2282950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4" name="Freeform 581"/>
            <p:cNvSpPr>
              <a:spLocks/>
            </p:cNvSpPr>
            <p:nvPr/>
          </p:nvSpPr>
          <p:spPr bwMode="auto">
            <a:xfrm>
              <a:off x="3305249" y="2282950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5" name="Freeform 580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6" name="Freeform 579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7" name="Freeform 578"/>
            <p:cNvSpPr>
              <a:spLocks/>
            </p:cNvSpPr>
            <p:nvPr/>
          </p:nvSpPr>
          <p:spPr bwMode="auto">
            <a:xfrm>
              <a:off x="4711094" y="4120983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8" name="Freeform 577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9" name="Freeform 576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0" name="Freeform 575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1" name="Freeform 5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2" name="Freeform 573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3" name="Freeform 572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4" name="Freeform 571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5" name="Freeform 570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6" name="Freeform 569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7" name="Freeform 568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8" name="Freeform 567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9" name="Freeform 566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0" name="Freeform 565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1" name="Freeform 564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2" name="Freeform 563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3" name="Freeform 562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4" name="Freeform 561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5" name="Freeform 560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6" name="Freeform 559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7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8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9" name="Freeform 556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0" name="Freeform 55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1" name="Freeform 554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2" name="Freeform 55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3" name="Freeform 552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4" name="Freeform 55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5" name="Freeform 550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6" name="Freeform 54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7" name="Freeform 548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8" name="Freeform 54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9" name="Freeform 546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0" name="Freeform 54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44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543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542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54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540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53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538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537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536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53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Freeform 534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53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532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53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530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529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528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527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526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525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Freeform 729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728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524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Freeform 523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522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521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4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2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1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520"/>
            <p:cNvSpPr>
              <a:spLocks/>
            </p:cNvSpPr>
            <p:nvPr/>
          </p:nvSpPr>
          <p:spPr bwMode="auto">
            <a:xfrm>
              <a:off x="4497485" y="3800570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519"/>
            <p:cNvSpPr>
              <a:spLocks/>
            </p:cNvSpPr>
            <p:nvPr/>
          </p:nvSpPr>
          <p:spPr bwMode="auto">
            <a:xfrm>
              <a:off x="4497485" y="3800570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518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517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Line 516"/>
            <p:cNvSpPr>
              <a:spLocks noChangeShapeType="1"/>
            </p:cNvSpPr>
            <p:nvPr/>
          </p:nvSpPr>
          <p:spPr bwMode="auto">
            <a:xfrm>
              <a:off x="4504937" y="3855214"/>
              <a:ext cx="0" cy="745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Freeform 515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514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513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512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511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510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509"/>
            <p:cNvSpPr>
              <a:spLocks/>
            </p:cNvSpPr>
            <p:nvPr/>
          </p:nvSpPr>
          <p:spPr bwMode="auto">
            <a:xfrm>
              <a:off x="4591871" y="4001759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508"/>
            <p:cNvSpPr>
              <a:spLocks/>
            </p:cNvSpPr>
            <p:nvPr/>
          </p:nvSpPr>
          <p:spPr bwMode="auto">
            <a:xfrm>
              <a:off x="4591871" y="4001759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507"/>
            <p:cNvSpPr>
              <a:spLocks/>
            </p:cNvSpPr>
            <p:nvPr/>
          </p:nvSpPr>
          <p:spPr bwMode="auto">
            <a:xfrm>
              <a:off x="4678805" y="3947115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505"/>
            <p:cNvSpPr>
              <a:spLocks/>
            </p:cNvSpPr>
            <p:nvPr/>
          </p:nvSpPr>
          <p:spPr bwMode="auto">
            <a:xfrm>
              <a:off x="4730965" y="3790635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Freeform 504"/>
            <p:cNvSpPr>
              <a:spLocks/>
            </p:cNvSpPr>
            <p:nvPr/>
          </p:nvSpPr>
          <p:spPr bwMode="auto">
            <a:xfrm>
              <a:off x="4730965" y="3790635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03"/>
            <p:cNvSpPr>
              <a:spLocks/>
            </p:cNvSpPr>
            <p:nvPr/>
          </p:nvSpPr>
          <p:spPr bwMode="auto">
            <a:xfrm>
              <a:off x="4768223" y="3976921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01"/>
            <p:cNvSpPr>
              <a:spLocks/>
            </p:cNvSpPr>
            <p:nvPr/>
          </p:nvSpPr>
          <p:spPr bwMode="auto">
            <a:xfrm>
              <a:off x="4768223" y="401666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Freeform 500"/>
            <p:cNvSpPr>
              <a:spLocks/>
            </p:cNvSpPr>
            <p:nvPr/>
          </p:nvSpPr>
          <p:spPr bwMode="auto">
            <a:xfrm>
              <a:off x="4755803" y="4021630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498"/>
            <p:cNvSpPr>
              <a:spLocks/>
            </p:cNvSpPr>
            <p:nvPr/>
          </p:nvSpPr>
          <p:spPr bwMode="auto">
            <a:xfrm>
              <a:off x="4698676" y="4076274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1" name="Freeform 497"/>
            <p:cNvSpPr>
              <a:spLocks/>
            </p:cNvSpPr>
            <p:nvPr/>
          </p:nvSpPr>
          <p:spPr bwMode="auto">
            <a:xfrm>
              <a:off x="4698676" y="4076274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2" name="Freeform 496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3" name="Freeform 495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4" name="Freeform 494"/>
            <p:cNvSpPr>
              <a:spLocks/>
            </p:cNvSpPr>
            <p:nvPr/>
          </p:nvSpPr>
          <p:spPr bwMode="auto">
            <a:xfrm>
              <a:off x="4798029" y="4207918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5" name="Freeform 493"/>
            <p:cNvSpPr>
              <a:spLocks/>
            </p:cNvSpPr>
            <p:nvPr/>
          </p:nvSpPr>
          <p:spPr bwMode="auto">
            <a:xfrm>
              <a:off x="4798029" y="4207918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6" name="Freeform 492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7" name="Freeform 491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8" name="Freeform 490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9" name="Freeform 489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0" name="Freeform 488"/>
            <p:cNvSpPr>
              <a:spLocks/>
            </p:cNvSpPr>
            <p:nvPr/>
          </p:nvSpPr>
          <p:spPr bwMode="auto">
            <a:xfrm>
              <a:off x="4971897" y="4190530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1" name="Freeform 487"/>
            <p:cNvSpPr>
              <a:spLocks/>
            </p:cNvSpPr>
            <p:nvPr/>
          </p:nvSpPr>
          <p:spPr bwMode="auto">
            <a:xfrm>
              <a:off x="4971897" y="4190530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2" name="Freeform 486"/>
            <p:cNvSpPr>
              <a:spLocks/>
            </p:cNvSpPr>
            <p:nvPr/>
          </p:nvSpPr>
          <p:spPr bwMode="auto">
            <a:xfrm>
              <a:off x="4902350" y="4143338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3" name="Freeform 485"/>
            <p:cNvSpPr>
              <a:spLocks/>
            </p:cNvSpPr>
            <p:nvPr/>
          </p:nvSpPr>
          <p:spPr bwMode="auto">
            <a:xfrm>
              <a:off x="4902350" y="4143338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4" name="Freeform 484"/>
            <p:cNvSpPr>
              <a:spLocks/>
            </p:cNvSpPr>
            <p:nvPr/>
          </p:nvSpPr>
          <p:spPr bwMode="auto">
            <a:xfrm>
              <a:off x="4899865" y="4222821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5" name="Freeform 483"/>
            <p:cNvSpPr>
              <a:spLocks/>
            </p:cNvSpPr>
            <p:nvPr/>
          </p:nvSpPr>
          <p:spPr bwMode="auto">
            <a:xfrm>
              <a:off x="4850189" y="4036533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6" name="Freeform 482"/>
            <p:cNvSpPr>
              <a:spLocks/>
            </p:cNvSpPr>
            <p:nvPr/>
          </p:nvSpPr>
          <p:spPr bwMode="auto">
            <a:xfrm>
              <a:off x="4850189" y="4036533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7" name="Freeform 481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8" name="Freeform 480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9" name="Freeform 479"/>
            <p:cNvSpPr>
              <a:spLocks/>
            </p:cNvSpPr>
            <p:nvPr/>
          </p:nvSpPr>
          <p:spPr bwMode="auto">
            <a:xfrm>
              <a:off x="4860124" y="3639120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0" name="Freeform 478"/>
            <p:cNvSpPr>
              <a:spLocks/>
            </p:cNvSpPr>
            <p:nvPr/>
          </p:nvSpPr>
          <p:spPr bwMode="auto">
            <a:xfrm>
              <a:off x="4860124" y="3639120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1" name="Freeform 477"/>
            <p:cNvSpPr>
              <a:spLocks/>
            </p:cNvSpPr>
            <p:nvPr/>
          </p:nvSpPr>
          <p:spPr bwMode="auto">
            <a:xfrm>
              <a:off x="4850189" y="3683829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2" name="Freeform 476"/>
            <p:cNvSpPr>
              <a:spLocks/>
            </p:cNvSpPr>
            <p:nvPr/>
          </p:nvSpPr>
          <p:spPr bwMode="auto">
            <a:xfrm>
              <a:off x="4850189" y="3683829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3" name="Freeform 475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4" name="Freeform 474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5" name="Freeform 473"/>
            <p:cNvSpPr>
              <a:spLocks/>
            </p:cNvSpPr>
            <p:nvPr/>
          </p:nvSpPr>
          <p:spPr bwMode="auto">
            <a:xfrm>
              <a:off x="4884962" y="3763312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6" name="Freeform 472"/>
            <p:cNvSpPr>
              <a:spLocks/>
            </p:cNvSpPr>
            <p:nvPr/>
          </p:nvSpPr>
          <p:spPr bwMode="auto">
            <a:xfrm>
              <a:off x="4884962" y="3763312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7" name="Freeform 471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8" name="Freeform 470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9" name="Freeform 469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0" name="Freeform 468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1" name="Freeform 467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2" name="Freeform 466"/>
            <p:cNvSpPr>
              <a:spLocks/>
            </p:cNvSpPr>
            <p:nvPr/>
          </p:nvSpPr>
          <p:spPr bwMode="auto">
            <a:xfrm>
              <a:off x="4594355" y="3286417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3" name="Freeform 465"/>
            <p:cNvSpPr>
              <a:spLocks/>
            </p:cNvSpPr>
            <p:nvPr/>
          </p:nvSpPr>
          <p:spPr bwMode="auto">
            <a:xfrm>
              <a:off x="4594355" y="3286417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4" name="Freeform 464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5" name="Freeform 463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6" name="Freeform 462"/>
            <p:cNvSpPr>
              <a:spLocks/>
            </p:cNvSpPr>
            <p:nvPr/>
          </p:nvSpPr>
          <p:spPr bwMode="auto">
            <a:xfrm>
              <a:off x="4825350" y="3455317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7" name="Freeform 461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8" name="Freeform 460"/>
            <p:cNvSpPr>
              <a:spLocks/>
            </p:cNvSpPr>
            <p:nvPr/>
          </p:nvSpPr>
          <p:spPr bwMode="auto">
            <a:xfrm>
              <a:off x="4246620" y="3696249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9" name="Freeform 459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0" name="Freeform 458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1" name="Freeform 457"/>
            <p:cNvSpPr>
              <a:spLocks/>
            </p:cNvSpPr>
            <p:nvPr/>
          </p:nvSpPr>
          <p:spPr bwMode="auto">
            <a:xfrm>
              <a:off x="5252568" y="4026598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2" name="Freeform 456"/>
            <p:cNvSpPr>
              <a:spLocks/>
            </p:cNvSpPr>
            <p:nvPr/>
          </p:nvSpPr>
          <p:spPr bwMode="auto">
            <a:xfrm>
              <a:off x="5252568" y="4026598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3" name="Freeform 455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4" name="Freeform 454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5" name="Freeform 453"/>
            <p:cNvSpPr>
              <a:spLocks/>
            </p:cNvSpPr>
            <p:nvPr/>
          </p:nvSpPr>
          <p:spPr bwMode="auto">
            <a:xfrm>
              <a:off x="5476113" y="4006727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6" name="Freeform 452"/>
            <p:cNvSpPr>
              <a:spLocks/>
            </p:cNvSpPr>
            <p:nvPr/>
          </p:nvSpPr>
          <p:spPr bwMode="auto">
            <a:xfrm>
              <a:off x="5476113" y="4006727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7" name="Freeform 451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8" name="Freeform 450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9" name="Freeform 449"/>
            <p:cNvSpPr>
              <a:spLocks/>
            </p:cNvSpPr>
            <p:nvPr/>
          </p:nvSpPr>
          <p:spPr bwMode="auto">
            <a:xfrm>
              <a:off x="5679787" y="3733506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0" name="Freeform 448"/>
            <p:cNvSpPr>
              <a:spLocks/>
            </p:cNvSpPr>
            <p:nvPr/>
          </p:nvSpPr>
          <p:spPr bwMode="auto">
            <a:xfrm>
              <a:off x="5679786" y="3733506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1" name="Freeform 447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2" name="Freeform 446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3" name="Freeform 445"/>
            <p:cNvSpPr>
              <a:spLocks/>
            </p:cNvSpPr>
            <p:nvPr/>
          </p:nvSpPr>
          <p:spPr bwMode="auto">
            <a:xfrm>
              <a:off x="5826333" y="3765796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4" name="Freeform 444"/>
            <p:cNvSpPr>
              <a:spLocks/>
            </p:cNvSpPr>
            <p:nvPr/>
          </p:nvSpPr>
          <p:spPr bwMode="auto">
            <a:xfrm>
              <a:off x="5826333" y="3765796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5" name="Freeform 443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6" name="Freeform 442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7" name="Freeform 441"/>
            <p:cNvSpPr>
              <a:spLocks/>
            </p:cNvSpPr>
            <p:nvPr/>
          </p:nvSpPr>
          <p:spPr bwMode="auto">
            <a:xfrm>
              <a:off x="5369309" y="4051436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8" name="Freeform 440"/>
            <p:cNvSpPr>
              <a:spLocks/>
            </p:cNvSpPr>
            <p:nvPr/>
          </p:nvSpPr>
          <p:spPr bwMode="auto">
            <a:xfrm>
              <a:off x="5369309" y="4051436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9" name="Freeform 439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0" name="Freeform 438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1" name="Freeform 437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2" name="Freeform 436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3" name="Freeform 435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4" name="Freeform 434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5" name="Freeform 433"/>
            <p:cNvSpPr>
              <a:spLocks/>
            </p:cNvSpPr>
            <p:nvPr/>
          </p:nvSpPr>
          <p:spPr bwMode="auto">
            <a:xfrm>
              <a:off x="5232698" y="4553169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6" name="Freeform 432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7" name="Freeform 431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8" name="Freeform 430"/>
            <p:cNvSpPr>
              <a:spLocks/>
            </p:cNvSpPr>
            <p:nvPr/>
          </p:nvSpPr>
          <p:spPr bwMode="auto">
            <a:xfrm>
              <a:off x="5332051" y="4262562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9" name="Freeform 429"/>
            <p:cNvSpPr>
              <a:spLocks/>
            </p:cNvSpPr>
            <p:nvPr/>
          </p:nvSpPr>
          <p:spPr bwMode="auto">
            <a:xfrm>
              <a:off x="5332051" y="4262562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0" name="Freeform 428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1" name="Freeform 427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2" name="Freeform 426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3" name="Freeform 425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4" name="Freeform 424"/>
            <p:cNvSpPr>
              <a:spLocks/>
            </p:cNvSpPr>
            <p:nvPr/>
          </p:nvSpPr>
          <p:spPr bwMode="auto">
            <a:xfrm>
              <a:off x="5714560" y="4414075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5" name="Freeform 423"/>
            <p:cNvSpPr>
              <a:spLocks/>
            </p:cNvSpPr>
            <p:nvPr/>
          </p:nvSpPr>
          <p:spPr bwMode="auto">
            <a:xfrm>
              <a:off x="5714560" y="4414075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6" name="Freeform 422"/>
            <p:cNvSpPr>
              <a:spLocks/>
            </p:cNvSpPr>
            <p:nvPr/>
          </p:nvSpPr>
          <p:spPr bwMode="auto">
            <a:xfrm>
              <a:off x="5769204" y="4453816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7" name="Freeform 421"/>
            <p:cNvSpPr>
              <a:spLocks/>
            </p:cNvSpPr>
            <p:nvPr/>
          </p:nvSpPr>
          <p:spPr bwMode="auto">
            <a:xfrm>
              <a:off x="5769204" y="4453816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8" name="Freeform 420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9" name="Freeform 419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0" name="Freeform 418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1" name="Freeform 417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2" name="Freeform 416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3" name="Freeform 415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4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5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6" name="Freeform 412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7" name="Freeform 411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8" name="Freeform 410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9" name="Freeform 409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0" name="Freeform 408"/>
            <p:cNvSpPr>
              <a:spLocks/>
            </p:cNvSpPr>
            <p:nvPr/>
          </p:nvSpPr>
          <p:spPr bwMode="auto">
            <a:xfrm>
              <a:off x="6509384" y="3569573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1" name="Freeform 407"/>
            <p:cNvSpPr>
              <a:spLocks/>
            </p:cNvSpPr>
            <p:nvPr/>
          </p:nvSpPr>
          <p:spPr bwMode="auto">
            <a:xfrm>
              <a:off x="6509384" y="3569573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2" name="Freeform 406"/>
            <p:cNvSpPr>
              <a:spLocks/>
            </p:cNvSpPr>
            <p:nvPr/>
          </p:nvSpPr>
          <p:spPr bwMode="auto">
            <a:xfrm>
              <a:off x="6554093" y="3321190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3" name="Freeform 405"/>
            <p:cNvSpPr>
              <a:spLocks/>
            </p:cNvSpPr>
            <p:nvPr/>
          </p:nvSpPr>
          <p:spPr bwMode="auto">
            <a:xfrm>
              <a:off x="6554093" y="3321190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4" name="Freeform 404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5" name="Freeform 403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6" name="Freeform 402"/>
            <p:cNvSpPr>
              <a:spLocks/>
            </p:cNvSpPr>
            <p:nvPr/>
          </p:nvSpPr>
          <p:spPr bwMode="auto">
            <a:xfrm>
              <a:off x="7388659" y="3298837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7" name="Freeform 401"/>
            <p:cNvSpPr>
              <a:spLocks/>
            </p:cNvSpPr>
            <p:nvPr/>
          </p:nvSpPr>
          <p:spPr bwMode="auto">
            <a:xfrm>
              <a:off x="7135309" y="3336093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8" name="Freeform 400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9" name="Freeform 399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0" name="Freeform 398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1" name="Freeform 397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2" name="Freeform 396"/>
            <p:cNvSpPr>
              <a:spLocks/>
            </p:cNvSpPr>
            <p:nvPr/>
          </p:nvSpPr>
          <p:spPr bwMode="auto">
            <a:xfrm>
              <a:off x="6799993" y="3057904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3" name="Freeform 395"/>
            <p:cNvSpPr>
              <a:spLocks/>
            </p:cNvSpPr>
            <p:nvPr/>
          </p:nvSpPr>
          <p:spPr bwMode="auto">
            <a:xfrm>
              <a:off x="6799993" y="3057904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4" name="Freeform 394"/>
            <p:cNvSpPr>
              <a:spLocks/>
            </p:cNvSpPr>
            <p:nvPr/>
          </p:nvSpPr>
          <p:spPr bwMode="auto">
            <a:xfrm>
              <a:off x="7473109" y="2918810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5" name="Freeform 393"/>
            <p:cNvSpPr>
              <a:spLocks/>
            </p:cNvSpPr>
            <p:nvPr/>
          </p:nvSpPr>
          <p:spPr bwMode="auto">
            <a:xfrm>
              <a:off x="7473109" y="2918810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6" name="Freeform 392"/>
            <p:cNvSpPr>
              <a:spLocks/>
            </p:cNvSpPr>
            <p:nvPr/>
          </p:nvSpPr>
          <p:spPr bwMode="auto">
            <a:xfrm>
              <a:off x="7398594" y="3266546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7" name="Freeform 391"/>
            <p:cNvSpPr>
              <a:spLocks/>
            </p:cNvSpPr>
            <p:nvPr/>
          </p:nvSpPr>
          <p:spPr bwMode="auto">
            <a:xfrm>
              <a:off x="7398594" y="3266546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8" name="Freeform 390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9" name="Freeform 389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0" name="Freeform 388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1" name="Freeform 387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2" name="Freeform 386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3" name="Freeform 385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4" name="Freeform 384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5" name="Freeform 383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6" name="Freeform 382"/>
            <p:cNvSpPr>
              <a:spLocks/>
            </p:cNvSpPr>
            <p:nvPr/>
          </p:nvSpPr>
          <p:spPr bwMode="auto">
            <a:xfrm>
              <a:off x="4912285" y="3591928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7" name="Freeform 381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8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9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0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1" name="Freeform 377"/>
            <p:cNvSpPr>
              <a:spLocks/>
            </p:cNvSpPr>
            <p:nvPr/>
          </p:nvSpPr>
          <p:spPr bwMode="auto">
            <a:xfrm>
              <a:off x="6439837" y="3639120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2" name="Freeform 376"/>
            <p:cNvSpPr>
              <a:spLocks/>
            </p:cNvSpPr>
            <p:nvPr/>
          </p:nvSpPr>
          <p:spPr bwMode="auto">
            <a:xfrm>
              <a:off x="6447290" y="3639120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3" name="Freeform 375"/>
            <p:cNvSpPr>
              <a:spLocks/>
            </p:cNvSpPr>
            <p:nvPr/>
          </p:nvSpPr>
          <p:spPr bwMode="auto">
            <a:xfrm>
              <a:off x="7681750" y="1657025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4" name="Freeform 374"/>
            <p:cNvSpPr>
              <a:spLocks/>
            </p:cNvSpPr>
            <p:nvPr/>
          </p:nvSpPr>
          <p:spPr bwMode="auto">
            <a:xfrm>
              <a:off x="7681750" y="1657025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5" name="Freeform 373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6" name="Freeform 372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7" name="Freeform 371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8" name="Freeform 370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9" name="Freeform 369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0" name="Freeform 368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1" name="Freeform 367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2" name="Freeform 366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3" name="Freeform 365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4" name="Freeform 364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5" name="Freeform 363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6" name="Freeform 362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7" name="Freeform 361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8" name="Freeform 36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9" name="Freeform 359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0" name="Freeform 358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1" name="Freeform 357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2" name="Freeform 356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3" name="Freeform 355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4" name="Freeform 354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5" name="Freeform 353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6" name="Freeform 352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7" name="Freeform 351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8" name="Freeform 35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9" name="Freeform 349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0" name="Freeform 348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1" name="Freeform 347"/>
            <p:cNvSpPr>
              <a:spLocks/>
            </p:cNvSpPr>
            <p:nvPr/>
          </p:nvSpPr>
          <p:spPr bwMode="auto">
            <a:xfrm>
              <a:off x="7644494" y="1935214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2" name="Freeform 346"/>
            <p:cNvSpPr>
              <a:spLocks/>
            </p:cNvSpPr>
            <p:nvPr/>
          </p:nvSpPr>
          <p:spPr bwMode="auto">
            <a:xfrm>
              <a:off x="7644494" y="1935214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3" name="Freeform 345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4" name="Freeform 344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5" name="Freeform 343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6" name="Freeform 342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7" name="Freeform 341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8" name="Freeform 340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9" name="Freeform 33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0" name="Freeform 33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1" name="Freeform 337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312" name="Group 325"/>
            <p:cNvGrpSpPr>
              <a:grpSpLocks/>
            </p:cNvGrpSpPr>
            <p:nvPr/>
          </p:nvGrpSpPr>
          <p:grpSpPr bwMode="auto">
            <a:xfrm>
              <a:off x="3255613" y="1758859"/>
              <a:ext cx="1259311" cy="1366104"/>
              <a:chOff x="3772" y="2560"/>
              <a:chExt cx="1267" cy="1376"/>
            </a:xfrm>
            <a:grpFill/>
          </p:grpSpPr>
          <p:sp>
            <p:nvSpPr>
              <p:cNvPr id="5601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02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603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5604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5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6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7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8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9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10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11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4313" name="Freeform 324"/>
            <p:cNvSpPr>
              <a:spLocks/>
            </p:cNvSpPr>
            <p:nvPr/>
          </p:nvSpPr>
          <p:spPr bwMode="auto">
            <a:xfrm>
              <a:off x="3255572" y="1758863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4" name="Freeform 323"/>
            <p:cNvSpPr>
              <a:spLocks/>
            </p:cNvSpPr>
            <p:nvPr/>
          </p:nvSpPr>
          <p:spPr bwMode="auto">
            <a:xfrm>
              <a:off x="4134847" y="1607348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315" name="Group 320"/>
            <p:cNvGrpSpPr>
              <a:grpSpLocks/>
            </p:cNvGrpSpPr>
            <p:nvPr/>
          </p:nvGrpSpPr>
          <p:grpSpPr bwMode="auto">
            <a:xfrm>
              <a:off x="2753841" y="1512965"/>
              <a:ext cx="2061577" cy="1294077"/>
              <a:chOff x="3267" y="2311"/>
              <a:chExt cx="2076" cy="1302"/>
            </a:xfrm>
            <a:grpFill/>
          </p:grpSpPr>
          <p:sp>
            <p:nvSpPr>
              <p:cNvPr id="4469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96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316" name="Freeform 319"/>
            <p:cNvSpPr>
              <a:spLocks/>
            </p:cNvSpPr>
            <p:nvPr/>
          </p:nvSpPr>
          <p:spPr bwMode="auto">
            <a:xfrm>
              <a:off x="2753839" y="1512963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7" name="Freeform 318"/>
            <p:cNvSpPr>
              <a:spLocks/>
            </p:cNvSpPr>
            <p:nvPr/>
          </p:nvSpPr>
          <p:spPr bwMode="auto">
            <a:xfrm>
              <a:off x="2537747" y="1480674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8" name="Freeform 317"/>
            <p:cNvSpPr>
              <a:spLocks/>
            </p:cNvSpPr>
            <p:nvPr/>
          </p:nvSpPr>
          <p:spPr bwMode="auto">
            <a:xfrm>
              <a:off x="2570036" y="2054438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9" name="Freeform 316"/>
            <p:cNvSpPr>
              <a:spLocks/>
            </p:cNvSpPr>
            <p:nvPr/>
          </p:nvSpPr>
          <p:spPr bwMode="auto">
            <a:xfrm>
              <a:off x="2570036" y="2054438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0" name="Freeform 315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1" name="Freeform 314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2" name="Freeform 313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3" name="Freeform 312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4" name="Freeform 311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5" name="Freeform 310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6" name="Freeform 309"/>
            <p:cNvSpPr>
              <a:spLocks/>
            </p:cNvSpPr>
            <p:nvPr/>
          </p:nvSpPr>
          <p:spPr bwMode="auto">
            <a:xfrm>
              <a:off x="2381265" y="2027116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7" name="Freeform 308"/>
            <p:cNvSpPr>
              <a:spLocks/>
            </p:cNvSpPr>
            <p:nvPr/>
          </p:nvSpPr>
          <p:spPr bwMode="auto">
            <a:xfrm>
              <a:off x="2381265" y="2027116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8" name="Freeform 307"/>
            <p:cNvSpPr>
              <a:spLocks/>
            </p:cNvSpPr>
            <p:nvPr/>
          </p:nvSpPr>
          <p:spPr bwMode="auto">
            <a:xfrm>
              <a:off x="2262042" y="2054438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9" name="Freeform 306"/>
            <p:cNvSpPr>
              <a:spLocks/>
            </p:cNvSpPr>
            <p:nvPr/>
          </p:nvSpPr>
          <p:spPr bwMode="auto">
            <a:xfrm>
              <a:off x="2262042" y="2054438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0" name="Freeform 305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1" name="Freeform 304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2" name="Freeform 303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3" name="Freeform 302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4" name="Freeform 301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5" name="Freeform 300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6" name="Freeform 299"/>
            <p:cNvSpPr>
              <a:spLocks/>
            </p:cNvSpPr>
            <p:nvPr/>
          </p:nvSpPr>
          <p:spPr bwMode="auto">
            <a:xfrm>
              <a:off x="2465715" y="2451850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7" name="Freeform 298"/>
            <p:cNvSpPr>
              <a:spLocks/>
            </p:cNvSpPr>
            <p:nvPr/>
          </p:nvSpPr>
          <p:spPr bwMode="auto">
            <a:xfrm>
              <a:off x="2470683" y="2551203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8" name="Freeform 297"/>
            <p:cNvSpPr>
              <a:spLocks/>
            </p:cNvSpPr>
            <p:nvPr/>
          </p:nvSpPr>
          <p:spPr bwMode="auto">
            <a:xfrm>
              <a:off x="1921758" y="2491591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9" name="Freeform 296"/>
            <p:cNvSpPr>
              <a:spLocks/>
            </p:cNvSpPr>
            <p:nvPr/>
          </p:nvSpPr>
          <p:spPr bwMode="auto">
            <a:xfrm>
              <a:off x="1921758" y="2491591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0" name="Freeform 295"/>
            <p:cNvSpPr>
              <a:spLocks/>
            </p:cNvSpPr>
            <p:nvPr/>
          </p:nvSpPr>
          <p:spPr bwMode="auto">
            <a:xfrm>
              <a:off x="1911823" y="2784683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1" name="Freeform 294"/>
            <p:cNvSpPr>
              <a:spLocks/>
            </p:cNvSpPr>
            <p:nvPr/>
          </p:nvSpPr>
          <p:spPr bwMode="auto">
            <a:xfrm>
              <a:off x="1911823" y="2784683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2" name="Freeform 293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3" name="Freeform 292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4" name="Freeform 291"/>
            <p:cNvSpPr>
              <a:spLocks/>
            </p:cNvSpPr>
            <p:nvPr/>
          </p:nvSpPr>
          <p:spPr bwMode="auto">
            <a:xfrm>
              <a:off x="1886985" y="2958551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5" name="Freeform 290"/>
            <p:cNvSpPr>
              <a:spLocks/>
            </p:cNvSpPr>
            <p:nvPr/>
          </p:nvSpPr>
          <p:spPr bwMode="auto">
            <a:xfrm>
              <a:off x="1886985" y="2958551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6" name="Freeform 289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7" name="Freeform 288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8" name="Freeform 287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9" name="Freeform 286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0" name="Freeform 285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1" name="Freeform 284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2" name="Freeform 283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3" name="Freeform 282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4" name="Freeform 281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5" name="Freeform 280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6" name="Freeform 279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7" name="Freeform 278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8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9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0" name="Freeform 274"/>
            <p:cNvSpPr>
              <a:spLocks/>
            </p:cNvSpPr>
            <p:nvPr/>
          </p:nvSpPr>
          <p:spPr bwMode="auto">
            <a:xfrm>
              <a:off x="890970" y="2695265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1" name="Freeform 273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2" name="Freeform 272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3" name="Freeform 271"/>
            <p:cNvSpPr>
              <a:spLocks/>
            </p:cNvSpPr>
            <p:nvPr/>
          </p:nvSpPr>
          <p:spPr bwMode="auto">
            <a:xfrm>
              <a:off x="4000720" y="4324657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4" name="Freeform 270"/>
            <p:cNvSpPr>
              <a:spLocks/>
            </p:cNvSpPr>
            <p:nvPr/>
          </p:nvSpPr>
          <p:spPr bwMode="auto">
            <a:xfrm>
              <a:off x="4000720" y="4324657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5" name="Freeform 269"/>
            <p:cNvSpPr>
              <a:spLocks/>
            </p:cNvSpPr>
            <p:nvPr/>
          </p:nvSpPr>
          <p:spPr bwMode="auto">
            <a:xfrm>
              <a:off x="4507421" y="4347012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6" name="Freeform 268"/>
            <p:cNvSpPr>
              <a:spLocks/>
            </p:cNvSpPr>
            <p:nvPr/>
          </p:nvSpPr>
          <p:spPr bwMode="auto">
            <a:xfrm>
              <a:off x="4507421" y="4347012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7" name="Freeform 267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8" name="Freeform 266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9" name="Freeform 265"/>
            <p:cNvSpPr>
              <a:spLocks/>
            </p:cNvSpPr>
            <p:nvPr/>
          </p:nvSpPr>
          <p:spPr bwMode="auto">
            <a:xfrm>
              <a:off x="4947059" y="4473687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0" name="Freeform 264"/>
            <p:cNvSpPr>
              <a:spLocks/>
            </p:cNvSpPr>
            <p:nvPr/>
          </p:nvSpPr>
          <p:spPr bwMode="auto">
            <a:xfrm>
              <a:off x="4947059" y="4473687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1" name="Freeform 263"/>
            <p:cNvSpPr>
              <a:spLocks/>
            </p:cNvSpPr>
            <p:nvPr/>
          </p:nvSpPr>
          <p:spPr bwMode="auto">
            <a:xfrm>
              <a:off x="3702661" y="4582975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2" name="Freeform 262"/>
            <p:cNvSpPr>
              <a:spLocks/>
            </p:cNvSpPr>
            <p:nvPr/>
          </p:nvSpPr>
          <p:spPr bwMode="auto">
            <a:xfrm>
              <a:off x="3702661" y="4582975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3" name="Freeform 261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4" name="Freeform 260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5" name="Freeform 259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6" name="Freeform 258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7" name="Freeform 257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8" name="Freeform 256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9" name="Freeform 255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0" name="Freeform 254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1" name="Freeform 253"/>
            <p:cNvSpPr>
              <a:spLocks/>
            </p:cNvSpPr>
            <p:nvPr/>
          </p:nvSpPr>
          <p:spPr bwMode="auto">
            <a:xfrm>
              <a:off x="3727499" y="4990323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2" name="Freeform 252"/>
            <p:cNvSpPr>
              <a:spLocks/>
            </p:cNvSpPr>
            <p:nvPr/>
          </p:nvSpPr>
          <p:spPr bwMode="auto">
            <a:xfrm>
              <a:off x="3727499" y="4990323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3" name="Freeform 251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4" name="Freeform 250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5" name="Freeform 249"/>
            <p:cNvSpPr>
              <a:spLocks/>
            </p:cNvSpPr>
            <p:nvPr/>
          </p:nvSpPr>
          <p:spPr bwMode="auto">
            <a:xfrm>
              <a:off x="3821884" y="5151773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6" name="Freeform 248"/>
            <p:cNvSpPr>
              <a:spLocks/>
            </p:cNvSpPr>
            <p:nvPr/>
          </p:nvSpPr>
          <p:spPr bwMode="auto">
            <a:xfrm>
              <a:off x="3821884" y="5151773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7" name="Freeform 247"/>
            <p:cNvSpPr>
              <a:spLocks/>
            </p:cNvSpPr>
            <p:nvPr/>
          </p:nvSpPr>
          <p:spPr bwMode="auto">
            <a:xfrm>
              <a:off x="3893916" y="5107064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8" name="Freeform 246"/>
            <p:cNvSpPr>
              <a:spLocks/>
            </p:cNvSpPr>
            <p:nvPr/>
          </p:nvSpPr>
          <p:spPr bwMode="auto">
            <a:xfrm>
              <a:off x="3893916" y="5107064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9" name="Freeform 245"/>
            <p:cNvSpPr>
              <a:spLocks/>
            </p:cNvSpPr>
            <p:nvPr/>
          </p:nvSpPr>
          <p:spPr bwMode="auto">
            <a:xfrm>
              <a:off x="4030526" y="4965485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0" name="Freeform 244"/>
            <p:cNvSpPr>
              <a:spLocks/>
            </p:cNvSpPr>
            <p:nvPr/>
          </p:nvSpPr>
          <p:spPr bwMode="auto">
            <a:xfrm>
              <a:off x="4030526" y="4965485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1" name="Freeform 243"/>
            <p:cNvSpPr>
              <a:spLocks/>
            </p:cNvSpPr>
            <p:nvPr/>
          </p:nvSpPr>
          <p:spPr bwMode="auto">
            <a:xfrm>
              <a:off x="4082687" y="5109547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2" name="Freeform 242"/>
            <p:cNvSpPr>
              <a:spLocks/>
            </p:cNvSpPr>
            <p:nvPr/>
          </p:nvSpPr>
          <p:spPr bwMode="auto">
            <a:xfrm>
              <a:off x="4082687" y="5109547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3" name="Freeform 241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4" name="Freeform 240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5" name="Freeform 239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6" name="Freeform 238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7" name="Freeform 237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8" name="Freeform 236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9" name="Freeform 235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0" name="Freeform 234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1" name="Freeform 233"/>
            <p:cNvSpPr>
              <a:spLocks/>
            </p:cNvSpPr>
            <p:nvPr/>
          </p:nvSpPr>
          <p:spPr bwMode="auto">
            <a:xfrm>
              <a:off x="4601806" y="4756843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2" name="Freeform 232"/>
            <p:cNvSpPr>
              <a:spLocks/>
            </p:cNvSpPr>
            <p:nvPr/>
          </p:nvSpPr>
          <p:spPr bwMode="auto">
            <a:xfrm>
              <a:off x="4601806" y="4756843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3" name="Freeform 231"/>
            <p:cNvSpPr>
              <a:spLocks/>
            </p:cNvSpPr>
            <p:nvPr/>
          </p:nvSpPr>
          <p:spPr bwMode="auto">
            <a:xfrm>
              <a:off x="5332051" y="4898422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4" name="Freeform 230"/>
            <p:cNvSpPr>
              <a:spLocks/>
            </p:cNvSpPr>
            <p:nvPr/>
          </p:nvSpPr>
          <p:spPr bwMode="auto">
            <a:xfrm>
              <a:off x="5332051" y="4898422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5" name="Freeform 229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6" name="Freeform 228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7" name="Freeform 227"/>
            <p:cNvSpPr>
              <a:spLocks/>
            </p:cNvSpPr>
            <p:nvPr/>
          </p:nvSpPr>
          <p:spPr bwMode="auto">
            <a:xfrm>
              <a:off x="5225247" y="4965485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8" name="Freeform 226"/>
            <p:cNvSpPr>
              <a:spLocks/>
            </p:cNvSpPr>
            <p:nvPr/>
          </p:nvSpPr>
          <p:spPr bwMode="auto">
            <a:xfrm>
              <a:off x="5225247" y="4965485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9" name="Freeform 225"/>
            <p:cNvSpPr>
              <a:spLocks/>
            </p:cNvSpPr>
            <p:nvPr/>
          </p:nvSpPr>
          <p:spPr bwMode="auto">
            <a:xfrm>
              <a:off x="5461210" y="5052420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0" name="Freeform 224"/>
            <p:cNvSpPr>
              <a:spLocks/>
            </p:cNvSpPr>
            <p:nvPr/>
          </p:nvSpPr>
          <p:spPr bwMode="auto">
            <a:xfrm>
              <a:off x="5461210" y="5052420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1" name="Freeform 223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2" name="Freeform 222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3" name="Freeform 221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4" name="Freeform 220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5" name="Freeform 219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6" name="Freeform 218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7" name="Freeform 217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8" name="Freeform 216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9" name="Freeform 215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0" name="Freeform 214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1" name="Freeform 213"/>
            <p:cNvSpPr>
              <a:spLocks/>
            </p:cNvSpPr>
            <p:nvPr/>
          </p:nvSpPr>
          <p:spPr bwMode="auto">
            <a:xfrm>
              <a:off x="5190474" y="5777698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2" name="Freeform 212"/>
            <p:cNvSpPr>
              <a:spLocks/>
            </p:cNvSpPr>
            <p:nvPr/>
          </p:nvSpPr>
          <p:spPr bwMode="auto">
            <a:xfrm>
              <a:off x="5190474" y="5777698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3" name="Freeform 211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4" name="Freeform 210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5" name="Freeform 209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6" name="Freeform 208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7" name="Freeform 207"/>
            <p:cNvSpPr>
              <a:spLocks/>
            </p:cNvSpPr>
            <p:nvPr/>
          </p:nvSpPr>
          <p:spPr bwMode="auto">
            <a:xfrm>
              <a:off x="4477615" y="5387736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8" name="Freeform 206"/>
            <p:cNvSpPr>
              <a:spLocks/>
            </p:cNvSpPr>
            <p:nvPr/>
          </p:nvSpPr>
          <p:spPr bwMode="auto">
            <a:xfrm>
              <a:off x="4477615" y="5387736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9" name="Freeform 205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0" name="Freeform 204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1" name="Freeform 203"/>
            <p:cNvSpPr>
              <a:spLocks/>
            </p:cNvSpPr>
            <p:nvPr/>
          </p:nvSpPr>
          <p:spPr bwMode="auto">
            <a:xfrm>
              <a:off x="4504937" y="5330609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2" name="Freeform 202"/>
            <p:cNvSpPr>
              <a:spLocks/>
            </p:cNvSpPr>
            <p:nvPr/>
          </p:nvSpPr>
          <p:spPr bwMode="auto">
            <a:xfrm>
              <a:off x="4504937" y="5330609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3" name="Freeform 201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4" name="Freeform 200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5" name="Freeform 199"/>
            <p:cNvSpPr>
              <a:spLocks/>
            </p:cNvSpPr>
            <p:nvPr/>
          </p:nvSpPr>
          <p:spPr bwMode="auto">
            <a:xfrm>
              <a:off x="4539711" y="5653506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6" name="Freeform 198"/>
            <p:cNvSpPr>
              <a:spLocks/>
            </p:cNvSpPr>
            <p:nvPr/>
          </p:nvSpPr>
          <p:spPr bwMode="auto">
            <a:xfrm>
              <a:off x="4539711" y="5653506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7" name="Freeform 197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8" name="Freeform 196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9" name="Freeform 195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0" name="Freeform 194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1" name="Freeform 193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2" name="Freeform 192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3" name="Freeform 191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4" name="Freeform 190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5" name="Freeform 189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6" name="Freeform 188"/>
            <p:cNvSpPr>
              <a:spLocks/>
            </p:cNvSpPr>
            <p:nvPr/>
          </p:nvSpPr>
          <p:spPr bwMode="auto">
            <a:xfrm>
              <a:off x="5168118" y="6346494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7" name="Freeform 187"/>
            <p:cNvSpPr>
              <a:spLocks/>
            </p:cNvSpPr>
            <p:nvPr/>
          </p:nvSpPr>
          <p:spPr bwMode="auto">
            <a:xfrm>
              <a:off x="4557097" y="6001242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8" name="Freeform 186"/>
            <p:cNvSpPr>
              <a:spLocks/>
            </p:cNvSpPr>
            <p:nvPr/>
          </p:nvSpPr>
          <p:spPr bwMode="auto">
            <a:xfrm>
              <a:off x="4557097" y="6001242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9" name="Freeform 185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0" name="Freeform 184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1" name="Line 183"/>
            <p:cNvSpPr>
              <a:spLocks noChangeShapeType="1"/>
            </p:cNvSpPr>
            <p:nvPr/>
          </p:nvSpPr>
          <p:spPr bwMode="auto">
            <a:xfrm flipH="1">
              <a:off x="6109489" y="4312239"/>
              <a:ext cx="17386" cy="1241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2" name="Freeform 148"/>
            <p:cNvSpPr>
              <a:spLocks/>
            </p:cNvSpPr>
            <p:nvPr/>
          </p:nvSpPr>
          <p:spPr bwMode="auto">
            <a:xfrm>
              <a:off x="4105041" y="4108565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3" name="Freeform 147"/>
            <p:cNvSpPr>
              <a:spLocks/>
            </p:cNvSpPr>
            <p:nvPr/>
          </p:nvSpPr>
          <p:spPr bwMode="auto">
            <a:xfrm>
              <a:off x="4105041" y="4108565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4" name="Freeform 146"/>
            <p:cNvSpPr>
              <a:spLocks/>
            </p:cNvSpPr>
            <p:nvPr/>
          </p:nvSpPr>
          <p:spPr bwMode="auto">
            <a:xfrm>
              <a:off x="4822867" y="4217853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5" name="Freeform 145"/>
            <p:cNvSpPr>
              <a:spLocks/>
            </p:cNvSpPr>
            <p:nvPr/>
          </p:nvSpPr>
          <p:spPr bwMode="auto">
            <a:xfrm>
              <a:off x="4822867" y="4217853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6" name="Line 144"/>
            <p:cNvSpPr>
              <a:spLocks noChangeShapeType="1"/>
            </p:cNvSpPr>
            <p:nvPr/>
          </p:nvSpPr>
          <p:spPr bwMode="auto">
            <a:xfrm flipV="1">
              <a:off x="2699195" y="2427012"/>
              <a:ext cx="4968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7" name="Freeform 143"/>
            <p:cNvSpPr>
              <a:spLocks/>
            </p:cNvSpPr>
            <p:nvPr/>
          </p:nvSpPr>
          <p:spPr bwMode="auto">
            <a:xfrm>
              <a:off x="2704163" y="2404658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8" name="Line 142"/>
            <p:cNvSpPr>
              <a:spLocks noChangeShapeType="1"/>
            </p:cNvSpPr>
            <p:nvPr/>
          </p:nvSpPr>
          <p:spPr bwMode="auto">
            <a:xfrm flipV="1">
              <a:off x="2709130" y="2382303"/>
              <a:ext cx="0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9" name="Line 141"/>
            <p:cNvSpPr>
              <a:spLocks noChangeShapeType="1"/>
            </p:cNvSpPr>
            <p:nvPr/>
          </p:nvSpPr>
          <p:spPr bwMode="auto">
            <a:xfrm flipV="1">
              <a:off x="2711615" y="2357465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0" name="Line 140"/>
            <p:cNvSpPr>
              <a:spLocks noChangeShapeType="1"/>
            </p:cNvSpPr>
            <p:nvPr/>
          </p:nvSpPr>
          <p:spPr bwMode="auto">
            <a:xfrm flipV="1">
              <a:off x="2714098" y="2335111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1" name="Line 139"/>
            <p:cNvSpPr>
              <a:spLocks noChangeShapeType="1"/>
            </p:cNvSpPr>
            <p:nvPr/>
          </p:nvSpPr>
          <p:spPr bwMode="auto">
            <a:xfrm flipV="1">
              <a:off x="2721550" y="2312756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2" name="Line 138"/>
            <p:cNvSpPr>
              <a:spLocks noChangeShapeType="1"/>
            </p:cNvSpPr>
            <p:nvPr/>
          </p:nvSpPr>
          <p:spPr bwMode="auto">
            <a:xfrm flipV="1">
              <a:off x="2724033" y="2290402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3" name="Line 137"/>
            <p:cNvSpPr>
              <a:spLocks noChangeShapeType="1"/>
            </p:cNvSpPr>
            <p:nvPr/>
          </p:nvSpPr>
          <p:spPr bwMode="auto">
            <a:xfrm flipV="1">
              <a:off x="2731486" y="2268047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4" name="Freeform 136"/>
            <p:cNvSpPr>
              <a:spLocks/>
            </p:cNvSpPr>
            <p:nvPr/>
          </p:nvSpPr>
          <p:spPr bwMode="auto">
            <a:xfrm>
              <a:off x="2733969" y="2245693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5" name="Line 135"/>
            <p:cNvSpPr>
              <a:spLocks noChangeShapeType="1"/>
            </p:cNvSpPr>
            <p:nvPr/>
          </p:nvSpPr>
          <p:spPr bwMode="auto">
            <a:xfrm flipV="1">
              <a:off x="2741421" y="2223338"/>
              <a:ext cx="2483" cy="1738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466" name="Group 9"/>
            <p:cNvGrpSpPr>
              <a:grpSpLocks/>
            </p:cNvGrpSpPr>
            <p:nvPr/>
          </p:nvGrpSpPr>
          <p:grpSpPr bwMode="auto">
            <a:xfrm>
              <a:off x="4246644" y="3596896"/>
              <a:ext cx="193739" cy="280672"/>
              <a:chOff x="4770" y="4410"/>
              <a:chExt cx="195" cy="282"/>
            </a:xfrm>
            <a:grpFill/>
          </p:grpSpPr>
          <p:sp>
            <p:nvSpPr>
              <p:cNvPr id="4467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68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366" name="Groupe 3365"/>
          <p:cNvGrpSpPr/>
          <p:nvPr/>
        </p:nvGrpSpPr>
        <p:grpSpPr>
          <a:xfrm>
            <a:off x="140400" y="856800"/>
            <a:ext cx="8862292" cy="5760000"/>
            <a:chOff x="140854" y="857232"/>
            <a:chExt cx="8862292" cy="5760000"/>
          </a:xfrm>
        </p:grpSpPr>
        <p:sp>
          <p:nvSpPr>
            <p:cNvPr id="3367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8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9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0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1" name="Freeform 710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2" name="Freeform 709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3" name="Freeform 708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4" name="Freeform 707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5" name="Freeform 706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6" name="Freeform 705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7" name="Freeform 704"/>
            <p:cNvSpPr>
              <a:spLocks/>
            </p:cNvSpPr>
            <p:nvPr/>
          </p:nvSpPr>
          <p:spPr bwMode="auto">
            <a:xfrm>
              <a:off x="5411533" y="3244192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8" name="Freeform 703"/>
            <p:cNvSpPr>
              <a:spLocks/>
            </p:cNvSpPr>
            <p:nvPr/>
          </p:nvSpPr>
          <p:spPr bwMode="auto">
            <a:xfrm>
              <a:off x="5411533" y="3244192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9" name="Freeform 702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0" name="Freeform 701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1" name="Freeform 700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2" name="Freeform 699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3" name="Freeform 698"/>
            <p:cNvSpPr>
              <a:spLocks/>
            </p:cNvSpPr>
            <p:nvPr/>
          </p:nvSpPr>
          <p:spPr bwMode="auto">
            <a:xfrm>
              <a:off x="4457744" y="3862665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4" name="Freeform 697"/>
            <p:cNvSpPr>
              <a:spLocks/>
            </p:cNvSpPr>
            <p:nvPr/>
          </p:nvSpPr>
          <p:spPr bwMode="auto">
            <a:xfrm>
              <a:off x="4457744" y="3862665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5" name="Freeform 696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6" name="Freeform 695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7" name="Freeform 694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8" name="Freeform 693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9" name="Freeform 692"/>
            <p:cNvSpPr>
              <a:spLocks/>
            </p:cNvSpPr>
            <p:nvPr/>
          </p:nvSpPr>
          <p:spPr bwMode="auto">
            <a:xfrm>
              <a:off x="4398132" y="2268047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0" name="Freeform 691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1" name="Freeform 690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2" name="Freeform 689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3" name="Freeform 688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4" name="Freeform 687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5" name="Freeform 686"/>
            <p:cNvSpPr>
              <a:spLocks/>
            </p:cNvSpPr>
            <p:nvPr/>
          </p:nvSpPr>
          <p:spPr bwMode="auto">
            <a:xfrm>
              <a:off x="4268973" y="2469238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6" name="Freeform 685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7" name="Freeform 684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8" name="Freeform 683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9" name="Freeform 682"/>
            <p:cNvSpPr>
              <a:spLocks/>
            </p:cNvSpPr>
            <p:nvPr/>
          </p:nvSpPr>
          <p:spPr bwMode="auto">
            <a:xfrm>
              <a:off x="3906335" y="2571074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0" name="Freeform 681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1" name="Freeform 680"/>
            <p:cNvSpPr>
              <a:spLocks/>
            </p:cNvSpPr>
            <p:nvPr/>
          </p:nvSpPr>
          <p:spPr bwMode="auto">
            <a:xfrm>
              <a:off x="4291328" y="2573559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2" name="Freeform 67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3" name="Freeform 67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4" name="Freeform 677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5" name="Freeform 676"/>
            <p:cNvSpPr>
              <a:spLocks/>
            </p:cNvSpPr>
            <p:nvPr/>
          </p:nvSpPr>
          <p:spPr bwMode="auto">
            <a:xfrm>
              <a:off x="3369828" y="2998293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6" name="Freeform 675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7" name="Freeform 6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8" name="Freeform 673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9" name="Freeform 672"/>
            <p:cNvSpPr>
              <a:spLocks/>
            </p:cNvSpPr>
            <p:nvPr/>
          </p:nvSpPr>
          <p:spPr bwMode="auto">
            <a:xfrm>
              <a:off x="2485586" y="2369885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0" name="Freeform 671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1" name="Freeform 670"/>
            <p:cNvSpPr>
              <a:spLocks/>
            </p:cNvSpPr>
            <p:nvPr/>
          </p:nvSpPr>
          <p:spPr bwMode="auto">
            <a:xfrm>
              <a:off x="2465715" y="2451850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2" name="Freeform 669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3" name="Freeform 668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4" name="Freeform 667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5" name="Freeform 666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6" name="Freeform 665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7" name="Freeform 664"/>
            <p:cNvSpPr>
              <a:spLocks/>
            </p:cNvSpPr>
            <p:nvPr/>
          </p:nvSpPr>
          <p:spPr bwMode="auto">
            <a:xfrm>
              <a:off x="2406104" y="2779716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8" name="Freeform 663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9" name="Freeform 662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0" name="Freeform 661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1" name="Freeform 660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2" name="Freeform 659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3" name="Freeform 658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4" name="Freeform 657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5" name="Freeform 656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6" name="Freeform 655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7" name="Freeform 654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8" name="Freeform 653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9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0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1" name="Freeform 650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2" name="Freeform 649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3" name="Freeform 648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4" name="Freeform 647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5" name="Freeform 646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6" name="Freeform 64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7" name="Freeform 644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8" name="Freeform 64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9" name="Freeform 642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0" name="Freeform 64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1" name="Freeform 640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2" name="Freeform 63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3" name="Freeform 638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4" name="Freeform 63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5" name="Freeform 636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6" name="Freeform 63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7" name="Freeform 634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8" name="Freeform 633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9" name="Freeform 632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0" name="Freeform 63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1" name="Freeform 630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2" name="Freeform 62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3" name="Freeform 628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4" name="Freeform 627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5" name="Freeform 626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6" name="Freeform 62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7" name="Freeform 624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8" name="Freeform 62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9" name="Freeform 622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0" name="Freeform 62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1" name="Freeform 620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2" name="Freeform 619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3" name="Freeform 618"/>
            <p:cNvSpPr>
              <a:spLocks/>
            </p:cNvSpPr>
            <p:nvPr/>
          </p:nvSpPr>
          <p:spPr bwMode="auto">
            <a:xfrm>
              <a:off x="7438335" y="2779716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4" name="Freeform 617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5" name="Freeform 616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6" name="Freeform 615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7" name="Freeform 614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8" name="Freeform 613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9" name="Freeform 612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0" name="Freeform 611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1" name="Freeform 61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2" name="Freeform 609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3" name="Freeform 608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4" name="Freeform 607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5" name="Freeform 606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6" name="Freeform 605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7" name="Freeform 604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8" name="Freeform 603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9" name="Freeform 602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0" name="Freeform 601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1" name="Freeform 60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" name="Freeform 599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3" name="Freeform 598"/>
            <p:cNvSpPr>
              <a:spLocks/>
            </p:cNvSpPr>
            <p:nvPr/>
          </p:nvSpPr>
          <p:spPr bwMode="auto">
            <a:xfrm>
              <a:off x="7644494" y="1657025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4" name="Freeform 597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5" name="Freeform 596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6" name="Freeform 595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7" name="Freeform 594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8" name="Freeform 593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9" name="Freeform 592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0" name="Freeform 591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1" name="Freeform 590"/>
            <p:cNvSpPr>
              <a:spLocks/>
            </p:cNvSpPr>
            <p:nvPr/>
          </p:nvSpPr>
          <p:spPr bwMode="auto">
            <a:xfrm>
              <a:off x="7838232" y="1321709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2" name="Freeform 589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3" name="Freeform 731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4" name="Freeform 730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5" name="Freeform 588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6" name="Freeform 587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7" name="Freeform 586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8" name="Freeform 585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9" name="Freeform 8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0" name="Freeform 7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1" name="Freeform 6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2" name="Freeform 5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3" name="Freeform 584"/>
            <p:cNvSpPr>
              <a:spLocks/>
            </p:cNvSpPr>
            <p:nvPr/>
          </p:nvSpPr>
          <p:spPr bwMode="auto">
            <a:xfrm>
              <a:off x="5483565" y="3755861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4" name="Freeform 583"/>
            <p:cNvSpPr>
              <a:spLocks/>
            </p:cNvSpPr>
            <p:nvPr/>
          </p:nvSpPr>
          <p:spPr bwMode="auto">
            <a:xfrm>
              <a:off x="5483565" y="3755861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5" name="Freeform 582"/>
            <p:cNvSpPr>
              <a:spLocks/>
            </p:cNvSpPr>
            <p:nvPr/>
          </p:nvSpPr>
          <p:spPr bwMode="auto">
            <a:xfrm>
              <a:off x="3305249" y="2282950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6" name="Freeform 581"/>
            <p:cNvSpPr>
              <a:spLocks/>
            </p:cNvSpPr>
            <p:nvPr/>
          </p:nvSpPr>
          <p:spPr bwMode="auto">
            <a:xfrm>
              <a:off x="3305249" y="2282950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7" name="Freeform 580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8" name="Freeform 579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9" name="Freeform 578"/>
            <p:cNvSpPr>
              <a:spLocks/>
            </p:cNvSpPr>
            <p:nvPr/>
          </p:nvSpPr>
          <p:spPr bwMode="auto">
            <a:xfrm>
              <a:off x="4711094" y="4120983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0" name="Freeform 577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1" name="Freeform 576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2" name="Freeform 575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3" name="Freeform 5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4" name="Freeform 573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5" name="Freeform 572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6" name="Freeform 571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7" name="Freeform 570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8" name="Freeform 569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9" name="Freeform 568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0" name="Freeform 567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1" name="Freeform 566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2" name="Freeform 565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3" name="Freeform 564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4" name="Freeform 563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5" name="Freeform 562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6" name="Freeform 561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7" name="Freeform 560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8" name="Freeform 559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9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0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1" name="Freeform 556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2" name="Freeform 55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3" name="Freeform 554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4" name="Freeform 55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5" name="Freeform 552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6" name="Freeform 55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7" name="Freeform 550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8" name="Freeform 54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9" name="Freeform 548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0" name="Freeform 54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1" name="Freeform 546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2" name="Freeform 54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3" name="Freeform 544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4" name="Freeform 543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5" name="Freeform 542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6" name="Freeform 54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7" name="Freeform 540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8" name="Freeform 53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9" name="Freeform 538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0" name="Freeform 537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1" name="Freeform 536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2" name="Freeform 53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3" name="Freeform 534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4" name="Freeform 53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5" name="Freeform 532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6" name="Freeform 53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7" name="Freeform 530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8" name="Freeform 529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9" name="Freeform 528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0" name="Freeform 527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1" name="Freeform 526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2" name="Freeform 525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3" name="Freeform 729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4" name="Freeform 728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5" name="Freeform 524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6" name="Freeform 523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7" name="Freeform 522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8" name="Freeform 521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9" name="Freeform 4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0" name="Freeform 3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1" name="Freeform 2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2" name="Freeform 1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3" name="Freeform 520"/>
            <p:cNvSpPr>
              <a:spLocks/>
            </p:cNvSpPr>
            <p:nvPr/>
          </p:nvSpPr>
          <p:spPr bwMode="auto">
            <a:xfrm>
              <a:off x="4497485" y="3800570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4" name="Freeform 519"/>
            <p:cNvSpPr>
              <a:spLocks/>
            </p:cNvSpPr>
            <p:nvPr/>
          </p:nvSpPr>
          <p:spPr bwMode="auto">
            <a:xfrm>
              <a:off x="4497485" y="3800570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5" name="Freeform 518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6" name="Freeform 517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7" name="Line 516"/>
            <p:cNvSpPr>
              <a:spLocks noChangeShapeType="1"/>
            </p:cNvSpPr>
            <p:nvPr/>
          </p:nvSpPr>
          <p:spPr bwMode="auto">
            <a:xfrm>
              <a:off x="4504937" y="3855214"/>
              <a:ext cx="0" cy="7451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8" name="Freeform 515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9" name="Freeform 514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0" name="Freeform 513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1" name="Freeform 512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2" name="Freeform 511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3" name="Freeform 510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4" name="Freeform 509"/>
            <p:cNvSpPr>
              <a:spLocks/>
            </p:cNvSpPr>
            <p:nvPr/>
          </p:nvSpPr>
          <p:spPr bwMode="auto">
            <a:xfrm>
              <a:off x="4591871" y="4001759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5" name="Freeform 508"/>
            <p:cNvSpPr>
              <a:spLocks/>
            </p:cNvSpPr>
            <p:nvPr/>
          </p:nvSpPr>
          <p:spPr bwMode="auto">
            <a:xfrm>
              <a:off x="4591871" y="4001759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6" name="Freeform 507"/>
            <p:cNvSpPr>
              <a:spLocks/>
            </p:cNvSpPr>
            <p:nvPr/>
          </p:nvSpPr>
          <p:spPr bwMode="auto">
            <a:xfrm>
              <a:off x="4678805" y="3947115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7" name="Freeform 505"/>
            <p:cNvSpPr>
              <a:spLocks/>
            </p:cNvSpPr>
            <p:nvPr/>
          </p:nvSpPr>
          <p:spPr bwMode="auto">
            <a:xfrm>
              <a:off x="4730965" y="3790635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8" name="Freeform 504"/>
            <p:cNvSpPr>
              <a:spLocks/>
            </p:cNvSpPr>
            <p:nvPr/>
          </p:nvSpPr>
          <p:spPr bwMode="auto">
            <a:xfrm>
              <a:off x="4730965" y="3790635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9" name="Freeform 503"/>
            <p:cNvSpPr>
              <a:spLocks/>
            </p:cNvSpPr>
            <p:nvPr/>
          </p:nvSpPr>
          <p:spPr bwMode="auto">
            <a:xfrm>
              <a:off x="4768223" y="3976921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0" name="Freeform 501"/>
            <p:cNvSpPr>
              <a:spLocks/>
            </p:cNvSpPr>
            <p:nvPr/>
          </p:nvSpPr>
          <p:spPr bwMode="auto">
            <a:xfrm>
              <a:off x="4768223" y="401666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1" name="Freeform 500"/>
            <p:cNvSpPr>
              <a:spLocks/>
            </p:cNvSpPr>
            <p:nvPr/>
          </p:nvSpPr>
          <p:spPr bwMode="auto">
            <a:xfrm>
              <a:off x="4755803" y="4021630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2" name="Freeform 498"/>
            <p:cNvSpPr>
              <a:spLocks/>
            </p:cNvSpPr>
            <p:nvPr/>
          </p:nvSpPr>
          <p:spPr bwMode="auto">
            <a:xfrm>
              <a:off x="4698676" y="4076274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3" name="Freeform 497"/>
            <p:cNvSpPr>
              <a:spLocks/>
            </p:cNvSpPr>
            <p:nvPr/>
          </p:nvSpPr>
          <p:spPr bwMode="auto">
            <a:xfrm>
              <a:off x="4698676" y="4076274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4" name="Freeform 496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5" name="Freeform 495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6" name="Freeform 494"/>
            <p:cNvSpPr>
              <a:spLocks/>
            </p:cNvSpPr>
            <p:nvPr/>
          </p:nvSpPr>
          <p:spPr bwMode="auto">
            <a:xfrm>
              <a:off x="4798029" y="4207918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7" name="Freeform 493"/>
            <p:cNvSpPr>
              <a:spLocks/>
            </p:cNvSpPr>
            <p:nvPr/>
          </p:nvSpPr>
          <p:spPr bwMode="auto">
            <a:xfrm>
              <a:off x="4798029" y="4207918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8" name="Freeform 492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9" name="Freeform 491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0" name="Freeform 490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1" name="Freeform 489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2" name="Freeform 488"/>
            <p:cNvSpPr>
              <a:spLocks/>
            </p:cNvSpPr>
            <p:nvPr/>
          </p:nvSpPr>
          <p:spPr bwMode="auto">
            <a:xfrm>
              <a:off x="4971897" y="4190530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3" name="Freeform 487"/>
            <p:cNvSpPr>
              <a:spLocks/>
            </p:cNvSpPr>
            <p:nvPr/>
          </p:nvSpPr>
          <p:spPr bwMode="auto">
            <a:xfrm>
              <a:off x="4971897" y="4190530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4" name="Freeform 486"/>
            <p:cNvSpPr>
              <a:spLocks/>
            </p:cNvSpPr>
            <p:nvPr/>
          </p:nvSpPr>
          <p:spPr bwMode="auto">
            <a:xfrm>
              <a:off x="4902350" y="4143338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5" name="Freeform 485"/>
            <p:cNvSpPr>
              <a:spLocks/>
            </p:cNvSpPr>
            <p:nvPr/>
          </p:nvSpPr>
          <p:spPr bwMode="auto">
            <a:xfrm>
              <a:off x="4902350" y="4143338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6" name="Freeform 484"/>
            <p:cNvSpPr>
              <a:spLocks/>
            </p:cNvSpPr>
            <p:nvPr/>
          </p:nvSpPr>
          <p:spPr bwMode="auto">
            <a:xfrm>
              <a:off x="4899865" y="4222821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7" name="Freeform 483"/>
            <p:cNvSpPr>
              <a:spLocks/>
            </p:cNvSpPr>
            <p:nvPr/>
          </p:nvSpPr>
          <p:spPr bwMode="auto">
            <a:xfrm>
              <a:off x="4850189" y="4036533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8" name="Freeform 482"/>
            <p:cNvSpPr>
              <a:spLocks/>
            </p:cNvSpPr>
            <p:nvPr/>
          </p:nvSpPr>
          <p:spPr bwMode="auto">
            <a:xfrm>
              <a:off x="4850189" y="4036533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9" name="Freeform 481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0" name="Freeform 480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1" name="Freeform 479"/>
            <p:cNvSpPr>
              <a:spLocks/>
            </p:cNvSpPr>
            <p:nvPr/>
          </p:nvSpPr>
          <p:spPr bwMode="auto">
            <a:xfrm>
              <a:off x="4860124" y="3639120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2" name="Freeform 478"/>
            <p:cNvSpPr>
              <a:spLocks/>
            </p:cNvSpPr>
            <p:nvPr/>
          </p:nvSpPr>
          <p:spPr bwMode="auto">
            <a:xfrm>
              <a:off x="4860124" y="3639120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3" name="Freeform 477"/>
            <p:cNvSpPr>
              <a:spLocks/>
            </p:cNvSpPr>
            <p:nvPr/>
          </p:nvSpPr>
          <p:spPr bwMode="auto">
            <a:xfrm>
              <a:off x="4850189" y="3683829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4" name="Freeform 476"/>
            <p:cNvSpPr>
              <a:spLocks/>
            </p:cNvSpPr>
            <p:nvPr/>
          </p:nvSpPr>
          <p:spPr bwMode="auto">
            <a:xfrm>
              <a:off x="4850189" y="3683829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5" name="Freeform 475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6" name="Freeform 474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7" name="Freeform 473"/>
            <p:cNvSpPr>
              <a:spLocks/>
            </p:cNvSpPr>
            <p:nvPr/>
          </p:nvSpPr>
          <p:spPr bwMode="auto">
            <a:xfrm>
              <a:off x="4884962" y="3763312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8" name="Freeform 472"/>
            <p:cNvSpPr>
              <a:spLocks/>
            </p:cNvSpPr>
            <p:nvPr/>
          </p:nvSpPr>
          <p:spPr bwMode="auto">
            <a:xfrm>
              <a:off x="4884962" y="3763312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9" name="Freeform 471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0" name="Freeform 470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1" name="Freeform 469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2" name="Freeform 468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3" name="Freeform 467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4" name="Freeform 466"/>
            <p:cNvSpPr>
              <a:spLocks/>
            </p:cNvSpPr>
            <p:nvPr/>
          </p:nvSpPr>
          <p:spPr bwMode="auto">
            <a:xfrm>
              <a:off x="4594355" y="3286417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5" name="Freeform 465"/>
            <p:cNvSpPr>
              <a:spLocks/>
            </p:cNvSpPr>
            <p:nvPr/>
          </p:nvSpPr>
          <p:spPr bwMode="auto">
            <a:xfrm>
              <a:off x="4594355" y="3286417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6" name="Freeform 464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7" name="Freeform 463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8" name="Freeform 462"/>
            <p:cNvSpPr>
              <a:spLocks/>
            </p:cNvSpPr>
            <p:nvPr/>
          </p:nvSpPr>
          <p:spPr bwMode="auto">
            <a:xfrm>
              <a:off x="4825350" y="3455317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9" name="Freeform 461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0" name="Freeform 460"/>
            <p:cNvSpPr>
              <a:spLocks/>
            </p:cNvSpPr>
            <p:nvPr/>
          </p:nvSpPr>
          <p:spPr bwMode="auto">
            <a:xfrm>
              <a:off x="4246620" y="3696249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1" name="Freeform 459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2" name="Freeform 458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3" name="Freeform 457"/>
            <p:cNvSpPr>
              <a:spLocks/>
            </p:cNvSpPr>
            <p:nvPr/>
          </p:nvSpPr>
          <p:spPr bwMode="auto">
            <a:xfrm>
              <a:off x="5252568" y="4026598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4" name="Freeform 456"/>
            <p:cNvSpPr>
              <a:spLocks/>
            </p:cNvSpPr>
            <p:nvPr/>
          </p:nvSpPr>
          <p:spPr bwMode="auto">
            <a:xfrm>
              <a:off x="5252568" y="4026598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5" name="Freeform 455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6" name="Freeform 454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7" name="Freeform 453"/>
            <p:cNvSpPr>
              <a:spLocks/>
            </p:cNvSpPr>
            <p:nvPr/>
          </p:nvSpPr>
          <p:spPr bwMode="auto">
            <a:xfrm>
              <a:off x="5476113" y="4006727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8" name="Freeform 452"/>
            <p:cNvSpPr>
              <a:spLocks/>
            </p:cNvSpPr>
            <p:nvPr/>
          </p:nvSpPr>
          <p:spPr bwMode="auto">
            <a:xfrm>
              <a:off x="5476113" y="4006727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9" name="Freeform 451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0" name="Freeform 450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1" name="Freeform 449"/>
            <p:cNvSpPr>
              <a:spLocks/>
            </p:cNvSpPr>
            <p:nvPr/>
          </p:nvSpPr>
          <p:spPr bwMode="auto">
            <a:xfrm>
              <a:off x="5679787" y="3733506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2" name="Freeform 448"/>
            <p:cNvSpPr>
              <a:spLocks/>
            </p:cNvSpPr>
            <p:nvPr/>
          </p:nvSpPr>
          <p:spPr bwMode="auto">
            <a:xfrm>
              <a:off x="5679786" y="3733506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3" name="Freeform 447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4" name="Freeform 446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5" name="Freeform 445"/>
            <p:cNvSpPr>
              <a:spLocks/>
            </p:cNvSpPr>
            <p:nvPr/>
          </p:nvSpPr>
          <p:spPr bwMode="auto">
            <a:xfrm>
              <a:off x="5826333" y="3765796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6" name="Freeform 444"/>
            <p:cNvSpPr>
              <a:spLocks/>
            </p:cNvSpPr>
            <p:nvPr/>
          </p:nvSpPr>
          <p:spPr bwMode="auto">
            <a:xfrm>
              <a:off x="5826333" y="3765796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7" name="Freeform 443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8" name="Freeform 442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9" name="Freeform 441"/>
            <p:cNvSpPr>
              <a:spLocks/>
            </p:cNvSpPr>
            <p:nvPr/>
          </p:nvSpPr>
          <p:spPr bwMode="auto">
            <a:xfrm>
              <a:off x="5369309" y="4051436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0" name="Freeform 440"/>
            <p:cNvSpPr>
              <a:spLocks/>
            </p:cNvSpPr>
            <p:nvPr/>
          </p:nvSpPr>
          <p:spPr bwMode="auto">
            <a:xfrm>
              <a:off x="5369309" y="4051436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1" name="Freeform 439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2" name="Freeform 438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3" name="Freeform 437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4" name="Freeform 436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5" name="Freeform 435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6" name="Freeform 434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7" name="Freeform 433"/>
            <p:cNvSpPr>
              <a:spLocks/>
            </p:cNvSpPr>
            <p:nvPr/>
          </p:nvSpPr>
          <p:spPr bwMode="auto">
            <a:xfrm>
              <a:off x="5232698" y="4553169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8" name="Freeform 432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9" name="Freeform 431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0" name="Freeform 430"/>
            <p:cNvSpPr>
              <a:spLocks/>
            </p:cNvSpPr>
            <p:nvPr/>
          </p:nvSpPr>
          <p:spPr bwMode="auto">
            <a:xfrm>
              <a:off x="5332051" y="4262562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1" name="Freeform 429"/>
            <p:cNvSpPr>
              <a:spLocks/>
            </p:cNvSpPr>
            <p:nvPr/>
          </p:nvSpPr>
          <p:spPr bwMode="auto">
            <a:xfrm>
              <a:off x="5332051" y="4262562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2" name="Freeform 428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3" name="Freeform 427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4" name="Freeform 426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5" name="Freeform 425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6" name="Freeform 424"/>
            <p:cNvSpPr>
              <a:spLocks/>
            </p:cNvSpPr>
            <p:nvPr/>
          </p:nvSpPr>
          <p:spPr bwMode="auto">
            <a:xfrm>
              <a:off x="5714560" y="4414075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7" name="Freeform 423"/>
            <p:cNvSpPr>
              <a:spLocks/>
            </p:cNvSpPr>
            <p:nvPr/>
          </p:nvSpPr>
          <p:spPr bwMode="auto">
            <a:xfrm>
              <a:off x="5714560" y="4414075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8" name="Freeform 422"/>
            <p:cNvSpPr>
              <a:spLocks/>
            </p:cNvSpPr>
            <p:nvPr/>
          </p:nvSpPr>
          <p:spPr bwMode="auto">
            <a:xfrm>
              <a:off x="5769204" y="4453816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9" name="Freeform 421"/>
            <p:cNvSpPr>
              <a:spLocks/>
            </p:cNvSpPr>
            <p:nvPr/>
          </p:nvSpPr>
          <p:spPr bwMode="auto">
            <a:xfrm>
              <a:off x="5769204" y="4453816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0" name="Freeform 420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1" name="Freeform 419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2" name="Freeform 418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3" name="Freeform 417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4" name="Freeform 416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5" name="Freeform 415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6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7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8" name="Freeform 412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9" name="Freeform 411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0" name="Freeform 410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1" name="Freeform 409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2" name="Freeform 408"/>
            <p:cNvSpPr>
              <a:spLocks/>
            </p:cNvSpPr>
            <p:nvPr/>
          </p:nvSpPr>
          <p:spPr bwMode="auto">
            <a:xfrm>
              <a:off x="6509384" y="3569573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3" name="Freeform 407"/>
            <p:cNvSpPr>
              <a:spLocks/>
            </p:cNvSpPr>
            <p:nvPr/>
          </p:nvSpPr>
          <p:spPr bwMode="auto">
            <a:xfrm>
              <a:off x="6509384" y="3569573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4" name="Freeform 406"/>
            <p:cNvSpPr>
              <a:spLocks/>
            </p:cNvSpPr>
            <p:nvPr/>
          </p:nvSpPr>
          <p:spPr bwMode="auto">
            <a:xfrm>
              <a:off x="6554093" y="3321190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5" name="Freeform 405"/>
            <p:cNvSpPr>
              <a:spLocks/>
            </p:cNvSpPr>
            <p:nvPr/>
          </p:nvSpPr>
          <p:spPr bwMode="auto">
            <a:xfrm>
              <a:off x="6554093" y="3321190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6" name="Freeform 404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7" name="Freeform 403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8" name="Freeform 402"/>
            <p:cNvSpPr>
              <a:spLocks/>
            </p:cNvSpPr>
            <p:nvPr/>
          </p:nvSpPr>
          <p:spPr bwMode="auto">
            <a:xfrm>
              <a:off x="7388659" y="3298837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9" name="Freeform 401"/>
            <p:cNvSpPr>
              <a:spLocks/>
            </p:cNvSpPr>
            <p:nvPr/>
          </p:nvSpPr>
          <p:spPr bwMode="auto">
            <a:xfrm>
              <a:off x="7135309" y="3336093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0" name="Freeform 400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1" name="Freeform 399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2" name="Freeform 398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3" name="Freeform 397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4" name="Freeform 396"/>
            <p:cNvSpPr>
              <a:spLocks/>
            </p:cNvSpPr>
            <p:nvPr/>
          </p:nvSpPr>
          <p:spPr bwMode="auto">
            <a:xfrm>
              <a:off x="6799993" y="3057904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5" name="Freeform 395"/>
            <p:cNvSpPr>
              <a:spLocks/>
            </p:cNvSpPr>
            <p:nvPr/>
          </p:nvSpPr>
          <p:spPr bwMode="auto">
            <a:xfrm>
              <a:off x="6799993" y="3057904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6" name="Freeform 394"/>
            <p:cNvSpPr>
              <a:spLocks/>
            </p:cNvSpPr>
            <p:nvPr/>
          </p:nvSpPr>
          <p:spPr bwMode="auto">
            <a:xfrm>
              <a:off x="7473109" y="2918810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7" name="Freeform 393"/>
            <p:cNvSpPr>
              <a:spLocks/>
            </p:cNvSpPr>
            <p:nvPr/>
          </p:nvSpPr>
          <p:spPr bwMode="auto">
            <a:xfrm>
              <a:off x="7473109" y="2918810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8" name="Freeform 392"/>
            <p:cNvSpPr>
              <a:spLocks/>
            </p:cNvSpPr>
            <p:nvPr/>
          </p:nvSpPr>
          <p:spPr bwMode="auto">
            <a:xfrm>
              <a:off x="7398594" y="3266546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9" name="Freeform 391"/>
            <p:cNvSpPr>
              <a:spLocks/>
            </p:cNvSpPr>
            <p:nvPr/>
          </p:nvSpPr>
          <p:spPr bwMode="auto">
            <a:xfrm>
              <a:off x="7398594" y="3266546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0" name="Freeform 390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1" name="Freeform 389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2" name="Freeform 388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3" name="Freeform 387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4" name="Freeform 386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5" name="Freeform 385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6" name="Freeform 384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7" name="Freeform 383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8" name="Freeform 382"/>
            <p:cNvSpPr>
              <a:spLocks/>
            </p:cNvSpPr>
            <p:nvPr/>
          </p:nvSpPr>
          <p:spPr bwMode="auto">
            <a:xfrm>
              <a:off x="4912285" y="3591928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9" name="Freeform 381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0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1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2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3" name="Freeform 377"/>
            <p:cNvSpPr>
              <a:spLocks/>
            </p:cNvSpPr>
            <p:nvPr/>
          </p:nvSpPr>
          <p:spPr bwMode="auto">
            <a:xfrm>
              <a:off x="6439837" y="3639120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4" name="Freeform 376"/>
            <p:cNvSpPr>
              <a:spLocks/>
            </p:cNvSpPr>
            <p:nvPr/>
          </p:nvSpPr>
          <p:spPr bwMode="auto">
            <a:xfrm>
              <a:off x="6447290" y="3639120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5" name="Freeform 375"/>
            <p:cNvSpPr>
              <a:spLocks/>
            </p:cNvSpPr>
            <p:nvPr/>
          </p:nvSpPr>
          <p:spPr bwMode="auto">
            <a:xfrm>
              <a:off x="7681750" y="1657025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6" name="Freeform 374"/>
            <p:cNvSpPr>
              <a:spLocks/>
            </p:cNvSpPr>
            <p:nvPr/>
          </p:nvSpPr>
          <p:spPr bwMode="auto">
            <a:xfrm>
              <a:off x="7681750" y="1657025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7" name="Freeform 373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8" name="Freeform 372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9" name="Freeform 371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0" name="Freeform 370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1" name="Freeform 369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2" name="Freeform 368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3" name="Freeform 367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4" name="Freeform 366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5" name="Freeform 365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6" name="Freeform 364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7" name="Freeform 363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8" name="Freeform 362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9" name="Freeform 361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0" name="Freeform 36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1" name="Freeform 359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2" name="Freeform 358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3" name="Freeform 357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4" name="Freeform 356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5" name="Freeform 355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6" name="Freeform 354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7" name="Freeform 353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8" name="Freeform 352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9" name="Freeform 351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0" name="Freeform 35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1" name="Freeform 349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2" name="Freeform 348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3" name="Freeform 347"/>
            <p:cNvSpPr>
              <a:spLocks/>
            </p:cNvSpPr>
            <p:nvPr/>
          </p:nvSpPr>
          <p:spPr bwMode="auto">
            <a:xfrm>
              <a:off x="7644494" y="1935214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4" name="Freeform 346"/>
            <p:cNvSpPr>
              <a:spLocks/>
            </p:cNvSpPr>
            <p:nvPr/>
          </p:nvSpPr>
          <p:spPr bwMode="auto">
            <a:xfrm>
              <a:off x="7644494" y="1935214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5" name="Freeform 345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6" name="Freeform 344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7" name="Freeform 343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8" name="Freeform 342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9" name="Freeform 341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0" name="Freeform 340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1" name="Freeform 33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2" name="Freeform 33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3" name="Freeform 337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54" name="Group 325"/>
            <p:cNvGrpSpPr>
              <a:grpSpLocks/>
            </p:cNvGrpSpPr>
            <p:nvPr/>
          </p:nvGrpSpPr>
          <p:grpSpPr bwMode="auto">
            <a:xfrm>
              <a:off x="3255613" y="1758859"/>
              <a:ext cx="1259311" cy="1366104"/>
              <a:chOff x="3772" y="2560"/>
              <a:chExt cx="1267" cy="1376"/>
            </a:xfrm>
            <a:solidFill>
              <a:schemeClr val="accent2"/>
            </a:solidFill>
          </p:grpSpPr>
          <p:sp>
            <p:nvSpPr>
              <p:cNvPr id="3913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4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915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3916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7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8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9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0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1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2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2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3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755" name="Freeform 324"/>
            <p:cNvSpPr>
              <a:spLocks/>
            </p:cNvSpPr>
            <p:nvPr/>
          </p:nvSpPr>
          <p:spPr bwMode="auto">
            <a:xfrm>
              <a:off x="3255572" y="1758863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6" name="Freeform 323"/>
            <p:cNvSpPr>
              <a:spLocks/>
            </p:cNvSpPr>
            <p:nvPr/>
          </p:nvSpPr>
          <p:spPr bwMode="auto">
            <a:xfrm>
              <a:off x="4134847" y="1607348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57" name="Group 320"/>
            <p:cNvGrpSpPr>
              <a:grpSpLocks/>
            </p:cNvGrpSpPr>
            <p:nvPr/>
          </p:nvGrpSpPr>
          <p:grpSpPr bwMode="auto">
            <a:xfrm>
              <a:off x="2753841" y="1512965"/>
              <a:ext cx="2061577" cy="1294077"/>
              <a:chOff x="3267" y="2311"/>
              <a:chExt cx="2076" cy="1302"/>
            </a:xfrm>
            <a:solidFill>
              <a:schemeClr val="bg2"/>
            </a:solidFill>
          </p:grpSpPr>
          <p:sp>
            <p:nvSpPr>
              <p:cNvPr id="3911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2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758" name="Freeform 319"/>
            <p:cNvSpPr>
              <a:spLocks/>
            </p:cNvSpPr>
            <p:nvPr/>
          </p:nvSpPr>
          <p:spPr bwMode="auto">
            <a:xfrm>
              <a:off x="2753839" y="1512963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9" name="Freeform 318"/>
            <p:cNvSpPr>
              <a:spLocks/>
            </p:cNvSpPr>
            <p:nvPr/>
          </p:nvSpPr>
          <p:spPr bwMode="auto">
            <a:xfrm>
              <a:off x="2537747" y="1480674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0" name="Freeform 317"/>
            <p:cNvSpPr>
              <a:spLocks/>
            </p:cNvSpPr>
            <p:nvPr/>
          </p:nvSpPr>
          <p:spPr bwMode="auto">
            <a:xfrm>
              <a:off x="2570036" y="2054438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1" name="Freeform 316"/>
            <p:cNvSpPr>
              <a:spLocks/>
            </p:cNvSpPr>
            <p:nvPr/>
          </p:nvSpPr>
          <p:spPr bwMode="auto">
            <a:xfrm>
              <a:off x="2570036" y="2054438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2" name="Freeform 315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3" name="Freeform 314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4" name="Freeform 313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5" name="Freeform 312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6" name="Freeform 311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7" name="Freeform 310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8" name="Freeform 309"/>
            <p:cNvSpPr>
              <a:spLocks/>
            </p:cNvSpPr>
            <p:nvPr/>
          </p:nvSpPr>
          <p:spPr bwMode="auto">
            <a:xfrm>
              <a:off x="2381265" y="2027116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9" name="Freeform 308"/>
            <p:cNvSpPr>
              <a:spLocks/>
            </p:cNvSpPr>
            <p:nvPr/>
          </p:nvSpPr>
          <p:spPr bwMode="auto">
            <a:xfrm>
              <a:off x="2381265" y="2027116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0" name="Freeform 307"/>
            <p:cNvSpPr>
              <a:spLocks/>
            </p:cNvSpPr>
            <p:nvPr/>
          </p:nvSpPr>
          <p:spPr bwMode="auto">
            <a:xfrm>
              <a:off x="2262042" y="2054438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1" name="Freeform 306"/>
            <p:cNvSpPr>
              <a:spLocks/>
            </p:cNvSpPr>
            <p:nvPr/>
          </p:nvSpPr>
          <p:spPr bwMode="auto">
            <a:xfrm>
              <a:off x="2262042" y="2054438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2" name="Freeform 305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3" name="Freeform 304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4" name="Freeform 303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5" name="Freeform 302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6" name="Freeform 301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7" name="Freeform 300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8" name="Freeform 299"/>
            <p:cNvSpPr>
              <a:spLocks/>
            </p:cNvSpPr>
            <p:nvPr/>
          </p:nvSpPr>
          <p:spPr bwMode="auto">
            <a:xfrm>
              <a:off x="2465715" y="2451850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9" name="Freeform 298"/>
            <p:cNvSpPr>
              <a:spLocks/>
            </p:cNvSpPr>
            <p:nvPr/>
          </p:nvSpPr>
          <p:spPr bwMode="auto">
            <a:xfrm>
              <a:off x="2470683" y="2551203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0" name="Freeform 297"/>
            <p:cNvSpPr>
              <a:spLocks/>
            </p:cNvSpPr>
            <p:nvPr/>
          </p:nvSpPr>
          <p:spPr bwMode="auto">
            <a:xfrm>
              <a:off x="1921758" y="2491591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1" name="Freeform 296"/>
            <p:cNvSpPr>
              <a:spLocks/>
            </p:cNvSpPr>
            <p:nvPr/>
          </p:nvSpPr>
          <p:spPr bwMode="auto">
            <a:xfrm>
              <a:off x="1921758" y="2491591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2" name="Freeform 295"/>
            <p:cNvSpPr>
              <a:spLocks/>
            </p:cNvSpPr>
            <p:nvPr/>
          </p:nvSpPr>
          <p:spPr bwMode="auto">
            <a:xfrm>
              <a:off x="1911823" y="2784683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3" name="Freeform 294"/>
            <p:cNvSpPr>
              <a:spLocks/>
            </p:cNvSpPr>
            <p:nvPr/>
          </p:nvSpPr>
          <p:spPr bwMode="auto">
            <a:xfrm>
              <a:off x="1911823" y="2784683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4" name="Freeform 293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5" name="Freeform 292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6" name="Freeform 291"/>
            <p:cNvSpPr>
              <a:spLocks/>
            </p:cNvSpPr>
            <p:nvPr/>
          </p:nvSpPr>
          <p:spPr bwMode="auto">
            <a:xfrm>
              <a:off x="1886985" y="2958551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7" name="Freeform 290"/>
            <p:cNvSpPr>
              <a:spLocks/>
            </p:cNvSpPr>
            <p:nvPr/>
          </p:nvSpPr>
          <p:spPr bwMode="auto">
            <a:xfrm>
              <a:off x="1886985" y="2958551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8" name="Freeform 289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9" name="Freeform 288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0" name="Freeform 287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1" name="Freeform 286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2" name="Freeform 285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3" name="Freeform 284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4" name="Freeform 283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5" name="Freeform 282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6" name="Freeform 281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7" name="Freeform 280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8" name="Freeform 279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9" name="Freeform 278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0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1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2" name="Freeform 274"/>
            <p:cNvSpPr>
              <a:spLocks/>
            </p:cNvSpPr>
            <p:nvPr/>
          </p:nvSpPr>
          <p:spPr bwMode="auto">
            <a:xfrm>
              <a:off x="890970" y="2695265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3" name="Freeform 273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4" name="Freeform 272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5" name="Freeform 271"/>
            <p:cNvSpPr>
              <a:spLocks/>
            </p:cNvSpPr>
            <p:nvPr/>
          </p:nvSpPr>
          <p:spPr bwMode="auto">
            <a:xfrm>
              <a:off x="4000720" y="4324657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6" name="Freeform 270"/>
            <p:cNvSpPr>
              <a:spLocks/>
            </p:cNvSpPr>
            <p:nvPr/>
          </p:nvSpPr>
          <p:spPr bwMode="auto">
            <a:xfrm>
              <a:off x="4000720" y="4324657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7" name="Freeform 269"/>
            <p:cNvSpPr>
              <a:spLocks/>
            </p:cNvSpPr>
            <p:nvPr/>
          </p:nvSpPr>
          <p:spPr bwMode="auto">
            <a:xfrm>
              <a:off x="4507421" y="4347012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8" name="Freeform 268"/>
            <p:cNvSpPr>
              <a:spLocks/>
            </p:cNvSpPr>
            <p:nvPr/>
          </p:nvSpPr>
          <p:spPr bwMode="auto">
            <a:xfrm>
              <a:off x="4507421" y="4347012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9" name="Freeform 267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0" name="Freeform 266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1" name="Freeform 265"/>
            <p:cNvSpPr>
              <a:spLocks/>
            </p:cNvSpPr>
            <p:nvPr/>
          </p:nvSpPr>
          <p:spPr bwMode="auto">
            <a:xfrm>
              <a:off x="4947059" y="4473687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2" name="Freeform 264"/>
            <p:cNvSpPr>
              <a:spLocks/>
            </p:cNvSpPr>
            <p:nvPr/>
          </p:nvSpPr>
          <p:spPr bwMode="auto">
            <a:xfrm>
              <a:off x="4947059" y="4473687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3" name="Freeform 263"/>
            <p:cNvSpPr>
              <a:spLocks/>
            </p:cNvSpPr>
            <p:nvPr/>
          </p:nvSpPr>
          <p:spPr bwMode="auto">
            <a:xfrm>
              <a:off x="3702661" y="4582975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4" name="Freeform 262"/>
            <p:cNvSpPr>
              <a:spLocks/>
            </p:cNvSpPr>
            <p:nvPr/>
          </p:nvSpPr>
          <p:spPr bwMode="auto">
            <a:xfrm>
              <a:off x="3702661" y="4582975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5" name="Freeform 261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6" name="Freeform 260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7" name="Freeform 259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8" name="Freeform 258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9" name="Freeform 257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0" name="Freeform 256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1" name="Freeform 255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2" name="Freeform 254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3" name="Freeform 253"/>
            <p:cNvSpPr>
              <a:spLocks/>
            </p:cNvSpPr>
            <p:nvPr/>
          </p:nvSpPr>
          <p:spPr bwMode="auto">
            <a:xfrm>
              <a:off x="3727499" y="4990323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4" name="Freeform 252"/>
            <p:cNvSpPr>
              <a:spLocks/>
            </p:cNvSpPr>
            <p:nvPr/>
          </p:nvSpPr>
          <p:spPr bwMode="auto">
            <a:xfrm>
              <a:off x="3727499" y="4990323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5" name="Freeform 251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6" name="Freeform 250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7" name="Freeform 249"/>
            <p:cNvSpPr>
              <a:spLocks/>
            </p:cNvSpPr>
            <p:nvPr/>
          </p:nvSpPr>
          <p:spPr bwMode="auto">
            <a:xfrm>
              <a:off x="3821884" y="5151773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8" name="Freeform 248"/>
            <p:cNvSpPr>
              <a:spLocks/>
            </p:cNvSpPr>
            <p:nvPr/>
          </p:nvSpPr>
          <p:spPr bwMode="auto">
            <a:xfrm>
              <a:off x="3821884" y="5151773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9" name="Freeform 247"/>
            <p:cNvSpPr>
              <a:spLocks/>
            </p:cNvSpPr>
            <p:nvPr/>
          </p:nvSpPr>
          <p:spPr bwMode="auto">
            <a:xfrm>
              <a:off x="3893916" y="5107064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0" name="Freeform 246"/>
            <p:cNvSpPr>
              <a:spLocks/>
            </p:cNvSpPr>
            <p:nvPr/>
          </p:nvSpPr>
          <p:spPr bwMode="auto">
            <a:xfrm>
              <a:off x="3893916" y="5107064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1" name="Freeform 245"/>
            <p:cNvSpPr>
              <a:spLocks/>
            </p:cNvSpPr>
            <p:nvPr/>
          </p:nvSpPr>
          <p:spPr bwMode="auto">
            <a:xfrm>
              <a:off x="4030526" y="4965485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2" name="Freeform 244"/>
            <p:cNvSpPr>
              <a:spLocks/>
            </p:cNvSpPr>
            <p:nvPr/>
          </p:nvSpPr>
          <p:spPr bwMode="auto">
            <a:xfrm>
              <a:off x="4030526" y="4965485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3" name="Freeform 243"/>
            <p:cNvSpPr>
              <a:spLocks/>
            </p:cNvSpPr>
            <p:nvPr/>
          </p:nvSpPr>
          <p:spPr bwMode="auto">
            <a:xfrm>
              <a:off x="4082687" y="5109547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4" name="Freeform 242"/>
            <p:cNvSpPr>
              <a:spLocks/>
            </p:cNvSpPr>
            <p:nvPr/>
          </p:nvSpPr>
          <p:spPr bwMode="auto">
            <a:xfrm>
              <a:off x="4082687" y="5109547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5" name="Freeform 241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6" name="Freeform 240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7" name="Freeform 239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8" name="Freeform 238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9" name="Freeform 237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0" name="Freeform 236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1" name="Freeform 235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2" name="Freeform 234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3" name="Freeform 233"/>
            <p:cNvSpPr>
              <a:spLocks/>
            </p:cNvSpPr>
            <p:nvPr/>
          </p:nvSpPr>
          <p:spPr bwMode="auto">
            <a:xfrm>
              <a:off x="4601806" y="4756843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4" name="Freeform 232"/>
            <p:cNvSpPr>
              <a:spLocks/>
            </p:cNvSpPr>
            <p:nvPr/>
          </p:nvSpPr>
          <p:spPr bwMode="auto">
            <a:xfrm>
              <a:off x="4601806" y="4756843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5" name="Freeform 231"/>
            <p:cNvSpPr>
              <a:spLocks/>
            </p:cNvSpPr>
            <p:nvPr/>
          </p:nvSpPr>
          <p:spPr bwMode="auto">
            <a:xfrm>
              <a:off x="5332051" y="4898422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6" name="Freeform 230"/>
            <p:cNvSpPr>
              <a:spLocks/>
            </p:cNvSpPr>
            <p:nvPr/>
          </p:nvSpPr>
          <p:spPr bwMode="auto">
            <a:xfrm>
              <a:off x="5332051" y="4898422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7" name="Freeform 229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8" name="Freeform 228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9" name="Freeform 227"/>
            <p:cNvSpPr>
              <a:spLocks/>
            </p:cNvSpPr>
            <p:nvPr/>
          </p:nvSpPr>
          <p:spPr bwMode="auto">
            <a:xfrm>
              <a:off x="5225247" y="4965485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0" name="Freeform 226"/>
            <p:cNvSpPr>
              <a:spLocks/>
            </p:cNvSpPr>
            <p:nvPr/>
          </p:nvSpPr>
          <p:spPr bwMode="auto">
            <a:xfrm>
              <a:off x="5225247" y="4965485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1" name="Freeform 225"/>
            <p:cNvSpPr>
              <a:spLocks/>
            </p:cNvSpPr>
            <p:nvPr/>
          </p:nvSpPr>
          <p:spPr bwMode="auto">
            <a:xfrm>
              <a:off x="5461210" y="5052420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2" name="Freeform 224"/>
            <p:cNvSpPr>
              <a:spLocks/>
            </p:cNvSpPr>
            <p:nvPr/>
          </p:nvSpPr>
          <p:spPr bwMode="auto">
            <a:xfrm>
              <a:off x="5461210" y="5052420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3" name="Freeform 223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4" name="Freeform 222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5" name="Freeform 221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6" name="Freeform 220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7" name="Freeform 219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8" name="Freeform 218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9" name="Freeform 217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0" name="Freeform 216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1" name="Freeform 215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2" name="Freeform 214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3" name="Freeform 213"/>
            <p:cNvSpPr>
              <a:spLocks/>
            </p:cNvSpPr>
            <p:nvPr/>
          </p:nvSpPr>
          <p:spPr bwMode="auto">
            <a:xfrm>
              <a:off x="5190474" y="5777698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4" name="Freeform 212"/>
            <p:cNvSpPr>
              <a:spLocks/>
            </p:cNvSpPr>
            <p:nvPr/>
          </p:nvSpPr>
          <p:spPr bwMode="auto">
            <a:xfrm>
              <a:off x="5190474" y="5777698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5" name="Freeform 211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6" name="Freeform 210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7" name="Freeform 209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8" name="Freeform 208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9" name="Freeform 207"/>
            <p:cNvSpPr>
              <a:spLocks/>
            </p:cNvSpPr>
            <p:nvPr/>
          </p:nvSpPr>
          <p:spPr bwMode="auto">
            <a:xfrm>
              <a:off x="4477615" y="5387736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0" name="Freeform 206"/>
            <p:cNvSpPr>
              <a:spLocks/>
            </p:cNvSpPr>
            <p:nvPr/>
          </p:nvSpPr>
          <p:spPr bwMode="auto">
            <a:xfrm>
              <a:off x="4477615" y="5387736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1" name="Freeform 205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2" name="Freeform 204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3" name="Freeform 203"/>
            <p:cNvSpPr>
              <a:spLocks/>
            </p:cNvSpPr>
            <p:nvPr/>
          </p:nvSpPr>
          <p:spPr bwMode="auto">
            <a:xfrm>
              <a:off x="4504937" y="5330609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4" name="Freeform 202"/>
            <p:cNvSpPr>
              <a:spLocks/>
            </p:cNvSpPr>
            <p:nvPr/>
          </p:nvSpPr>
          <p:spPr bwMode="auto">
            <a:xfrm>
              <a:off x="4504937" y="5330609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5" name="Freeform 201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6" name="Freeform 200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7" name="Freeform 199"/>
            <p:cNvSpPr>
              <a:spLocks/>
            </p:cNvSpPr>
            <p:nvPr/>
          </p:nvSpPr>
          <p:spPr bwMode="auto">
            <a:xfrm>
              <a:off x="4539711" y="5653506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8" name="Freeform 198"/>
            <p:cNvSpPr>
              <a:spLocks/>
            </p:cNvSpPr>
            <p:nvPr/>
          </p:nvSpPr>
          <p:spPr bwMode="auto">
            <a:xfrm>
              <a:off x="4539711" y="5653506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9" name="Freeform 197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0" name="Freeform 196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1" name="Freeform 195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2" name="Freeform 194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3" name="Freeform 193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4" name="Freeform 192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5" name="Freeform 191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6" name="Freeform 190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7" name="Freeform 189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8" name="Freeform 188"/>
            <p:cNvSpPr>
              <a:spLocks/>
            </p:cNvSpPr>
            <p:nvPr/>
          </p:nvSpPr>
          <p:spPr bwMode="auto">
            <a:xfrm>
              <a:off x="5168118" y="6346494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9" name="Freeform 187"/>
            <p:cNvSpPr>
              <a:spLocks/>
            </p:cNvSpPr>
            <p:nvPr/>
          </p:nvSpPr>
          <p:spPr bwMode="auto">
            <a:xfrm>
              <a:off x="4557097" y="6001242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0" name="Freeform 186"/>
            <p:cNvSpPr>
              <a:spLocks/>
            </p:cNvSpPr>
            <p:nvPr/>
          </p:nvSpPr>
          <p:spPr bwMode="auto">
            <a:xfrm>
              <a:off x="4557097" y="6001242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1" name="Freeform 185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2" name="Freeform 184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3" name="Line 183"/>
            <p:cNvSpPr>
              <a:spLocks noChangeShapeType="1"/>
            </p:cNvSpPr>
            <p:nvPr/>
          </p:nvSpPr>
          <p:spPr bwMode="auto">
            <a:xfrm flipH="1">
              <a:off x="6109489" y="4312239"/>
              <a:ext cx="17386" cy="1241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4" name="Freeform 148"/>
            <p:cNvSpPr>
              <a:spLocks/>
            </p:cNvSpPr>
            <p:nvPr/>
          </p:nvSpPr>
          <p:spPr bwMode="auto">
            <a:xfrm>
              <a:off x="4105041" y="4108565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5" name="Freeform 147"/>
            <p:cNvSpPr>
              <a:spLocks/>
            </p:cNvSpPr>
            <p:nvPr/>
          </p:nvSpPr>
          <p:spPr bwMode="auto">
            <a:xfrm>
              <a:off x="4105041" y="4108565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6" name="Freeform 146"/>
            <p:cNvSpPr>
              <a:spLocks/>
            </p:cNvSpPr>
            <p:nvPr/>
          </p:nvSpPr>
          <p:spPr bwMode="auto">
            <a:xfrm>
              <a:off x="4822867" y="4217853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7" name="Freeform 145"/>
            <p:cNvSpPr>
              <a:spLocks/>
            </p:cNvSpPr>
            <p:nvPr/>
          </p:nvSpPr>
          <p:spPr bwMode="auto">
            <a:xfrm>
              <a:off x="4822867" y="4217853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8" name="Line 144"/>
            <p:cNvSpPr>
              <a:spLocks noChangeShapeType="1"/>
            </p:cNvSpPr>
            <p:nvPr/>
          </p:nvSpPr>
          <p:spPr bwMode="auto">
            <a:xfrm flipV="1">
              <a:off x="2699195" y="2427012"/>
              <a:ext cx="4968" cy="1242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9" name="Freeform 143"/>
            <p:cNvSpPr>
              <a:spLocks/>
            </p:cNvSpPr>
            <p:nvPr/>
          </p:nvSpPr>
          <p:spPr bwMode="auto">
            <a:xfrm>
              <a:off x="2704163" y="2404658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0" name="Line 142"/>
            <p:cNvSpPr>
              <a:spLocks noChangeShapeType="1"/>
            </p:cNvSpPr>
            <p:nvPr/>
          </p:nvSpPr>
          <p:spPr bwMode="auto">
            <a:xfrm flipV="1">
              <a:off x="2709130" y="2382303"/>
              <a:ext cx="0" cy="1242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1" name="Line 141"/>
            <p:cNvSpPr>
              <a:spLocks noChangeShapeType="1"/>
            </p:cNvSpPr>
            <p:nvPr/>
          </p:nvSpPr>
          <p:spPr bwMode="auto">
            <a:xfrm flipV="1">
              <a:off x="2711615" y="2357465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2" name="Line 140"/>
            <p:cNvSpPr>
              <a:spLocks noChangeShapeType="1"/>
            </p:cNvSpPr>
            <p:nvPr/>
          </p:nvSpPr>
          <p:spPr bwMode="auto">
            <a:xfrm flipV="1">
              <a:off x="2714098" y="2335111"/>
              <a:ext cx="4968" cy="173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3" name="Line 139"/>
            <p:cNvSpPr>
              <a:spLocks noChangeShapeType="1"/>
            </p:cNvSpPr>
            <p:nvPr/>
          </p:nvSpPr>
          <p:spPr bwMode="auto">
            <a:xfrm flipV="1">
              <a:off x="2721550" y="2312756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4" name="Line 138"/>
            <p:cNvSpPr>
              <a:spLocks noChangeShapeType="1"/>
            </p:cNvSpPr>
            <p:nvPr/>
          </p:nvSpPr>
          <p:spPr bwMode="auto">
            <a:xfrm flipV="1">
              <a:off x="2724033" y="2290402"/>
              <a:ext cx="4968" cy="173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5" name="Line 137"/>
            <p:cNvSpPr>
              <a:spLocks noChangeShapeType="1"/>
            </p:cNvSpPr>
            <p:nvPr/>
          </p:nvSpPr>
          <p:spPr bwMode="auto">
            <a:xfrm flipV="1">
              <a:off x="2731486" y="2268047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6" name="Freeform 136"/>
            <p:cNvSpPr>
              <a:spLocks/>
            </p:cNvSpPr>
            <p:nvPr/>
          </p:nvSpPr>
          <p:spPr bwMode="auto">
            <a:xfrm>
              <a:off x="2733969" y="2245693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7" name="Line 135"/>
            <p:cNvSpPr>
              <a:spLocks noChangeShapeType="1"/>
            </p:cNvSpPr>
            <p:nvPr/>
          </p:nvSpPr>
          <p:spPr bwMode="auto">
            <a:xfrm flipV="1">
              <a:off x="2741421" y="2223338"/>
              <a:ext cx="2483" cy="1738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08" name="Group 9"/>
            <p:cNvGrpSpPr>
              <a:grpSpLocks/>
            </p:cNvGrpSpPr>
            <p:nvPr/>
          </p:nvGrpSpPr>
          <p:grpSpPr bwMode="auto">
            <a:xfrm>
              <a:off x="4246644" y="3596896"/>
              <a:ext cx="193739" cy="280672"/>
              <a:chOff x="4770" y="4410"/>
              <a:chExt cx="195" cy="282"/>
            </a:xfrm>
            <a:solidFill>
              <a:schemeClr val="accent2"/>
            </a:solidFill>
          </p:grpSpPr>
          <p:sp>
            <p:nvSpPr>
              <p:cNvPr id="3909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0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237" name="ZoneTexte 2236"/>
          <p:cNvSpPr txBox="1"/>
          <p:nvPr/>
        </p:nvSpPr>
        <p:spPr>
          <a:xfrm>
            <a:off x="2941555" y="1844824"/>
            <a:ext cx="8740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solidFill>
                  <a:schemeClr val="bg1"/>
                </a:solidFill>
                <a:latin typeface="Tw Cen MT" pitchFamily="34" charset="0"/>
              </a:rPr>
              <a:t>Etats-Unis</a:t>
            </a:r>
            <a:endParaRPr lang="fr-FR" sz="13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612" name="Ellipse 5611"/>
          <p:cNvSpPr/>
          <p:nvPr/>
        </p:nvSpPr>
        <p:spPr>
          <a:xfrm>
            <a:off x="4843445" y="390930"/>
            <a:ext cx="252000" cy="25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13" name="ZoneTexte 5612"/>
          <p:cNvSpPr txBox="1"/>
          <p:nvPr/>
        </p:nvSpPr>
        <p:spPr>
          <a:xfrm>
            <a:off x="3275856" y="2580497"/>
            <a:ext cx="6681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New York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14" name="Ellipse 5613"/>
          <p:cNvSpPr/>
          <p:nvPr/>
        </p:nvSpPr>
        <p:spPr>
          <a:xfrm>
            <a:off x="3142116" y="2642058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15" name="ZoneTexte 5614"/>
          <p:cNvSpPr txBox="1"/>
          <p:nvPr/>
        </p:nvSpPr>
        <p:spPr>
          <a:xfrm>
            <a:off x="3503366" y="2167323"/>
            <a:ext cx="5645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kern="1500" spc="-150" dirty="0" smtClean="0">
                <a:latin typeface="Tw Cen MT" pitchFamily="34" charset="0"/>
              </a:rPr>
              <a:t>Chicago</a:t>
            </a:r>
            <a:endParaRPr lang="fr-FR" sz="1300" b="1" i="1" kern="1500" spc="-150" dirty="0">
              <a:latin typeface="Tw Cen MT" pitchFamily="34" charset="0"/>
            </a:endParaRPr>
          </a:p>
        </p:txBody>
      </p:sp>
      <p:sp>
        <p:nvSpPr>
          <p:cNvPr id="5616" name="Ellipse 5615"/>
          <p:cNvSpPr/>
          <p:nvPr/>
        </p:nvSpPr>
        <p:spPr>
          <a:xfrm>
            <a:off x="3357554" y="221455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18" name="ZoneTexte 5617"/>
          <p:cNvSpPr txBox="1"/>
          <p:nvPr/>
        </p:nvSpPr>
        <p:spPr>
          <a:xfrm>
            <a:off x="2840400" y="1267200"/>
            <a:ext cx="7248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Los Angeles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19" name="Ellipse 5618"/>
          <p:cNvSpPr/>
          <p:nvPr/>
        </p:nvSpPr>
        <p:spPr>
          <a:xfrm>
            <a:off x="3452583" y="148044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0" name="Ellipse 5619"/>
          <p:cNvSpPr/>
          <p:nvPr/>
        </p:nvSpPr>
        <p:spPr>
          <a:xfrm>
            <a:off x="4392000" y="3924000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1" name="ZoneTexte 5620"/>
          <p:cNvSpPr txBox="1"/>
          <p:nvPr/>
        </p:nvSpPr>
        <p:spPr>
          <a:xfrm>
            <a:off x="3995936" y="3849806"/>
            <a:ext cx="3882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Paris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2" name="Ellipse 5621"/>
          <p:cNvSpPr/>
          <p:nvPr/>
        </p:nvSpPr>
        <p:spPr>
          <a:xfrm>
            <a:off x="4320000" y="3710898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3" name="ZoneTexte 5622"/>
          <p:cNvSpPr txBox="1"/>
          <p:nvPr/>
        </p:nvSpPr>
        <p:spPr>
          <a:xfrm>
            <a:off x="3818649" y="3649380"/>
            <a:ext cx="5373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Londres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4" name="Ellipse 5623"/>
          <p:cNvSpPr/>
          <p:nvPr/>
        </p:nvSpPr>
        <p:spPr>
          <a:xfrm>
            <a:off x="6258669" y="184908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5" name="ZoneTexte 5624"/>
          <p:cNvSpPr txBox="1"/>
          <p:nvPr/>
        </p:nvSpPr>
        <p:spPr>
          <a:xfrm>
            <a:off x="6336000" y="1774890"/>
            <a:ext cx="4585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Tokyo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6" name="Ellipse 5625"/>
          <p:cNvSpPr/>
          <p:nvPr/>
        </p:nvSpPr>
        <p:spPr>
          <a:xfrm>
            <a:off x="6395012" y="2220276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7" name="ZoneTexte 5626"/>
          <p:cNvSpPr txBox="1"/>
          <p:nvPr/>
        </p:nvSpPr>
        <p:spPr>
          <a:xfrm>
            <a:off x="6480000" y="2129677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Séoul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8" name="Ellipse 5627"/>
          <p:cNvSpPr/>
          <p:nvPr/>
        </p:nvSpPr>
        <p:spPr>
          <a:xfrm>
            <a:off x="7452320" y="3207076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9" name="ZoneTexte 5628"/>
          <p:cNvSpPr txBox="1"/>
          <p:nvPr/>
        </p:nvSpPr>
        <p:spPr>
          <a:xfrm>
            <a:off x="7524000" y="3132882"/>
            <a:ext cx="6415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Singapour</a:t>
            </a:r>
            <a:endParaRPr lang="fr-FR" sz="1300" b="1" i="1" spc="-15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roupe 560"/>
          <p:cNvGrpSpPr/>
          <p:nvPr/>
        </p:nvGrpSpPr>
        <p:grpSpPr>
          <a:xfrm>
            <a:off x="65311" y="714356"/>
            <a:ext cx="9036000" cy="6072230"/>
            <a:chOff x="54000" y="642918"/>
            <a:chExt cx="9036000" cy="607223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54000" y="642918"/>
              <a:ext cx="9036000" cy="6072230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Freeform 714"/>
            <p:cNvSpPr>
              <a:spLocks/>
            </p:cNvSpPr>
            <p:nvPr/>
          </p:nvSpPr>
          <p:spPr bwMode="auto">
            <a:xfrm>
              <a:off x="4855156" y="1709778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713"/>
            <p:cNvSpPr>
              <a:spLocks/>
            </p:cNvSpPr>
            <p:nvPr/>
          </p:nvSpPr>
          <p:spPr bwMode="auto">
            <a:xfrm>
              <a:off x="4855156" y="1709778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712"/>
            <p:cNvSpPr>
              <a:spLocks/>
            </p:cNvSpPr>
            <p:nvPr/>
          </p:nvSpPr>
          <p:spPr bwMode="auto">
            <a:xfrm>
              <a:off x="4681288" y="6101188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711"/>
            <p:cNvSpPr>
              <a:spLocks/>
            </p:cNvSpPr>
            <p:nvPr/>
          </p:nvSpPr>
          <p:spPr bwMode="auto">
            <a:xfrm>
              <a:off x="4681288" y="6101188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710"/>
            <p:cNvSpPr>
              <a:spLocks/>
            </p:cNvSpPr>
            <p:nvPr/>
          </p:nvSpPr>
          <p:spPr bwMode="auto">
            <a:xfrm>
              <a:off x="5130862" y="5701292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09"/>
            <p:cNvSpPr>
              <a:spLocks/>
            </p:cNvSpPr>
            <p:nvPr/>
          </p:nvSpPr>
          <p:spPr bwMode="auto">
            <a:xfrm>
              <a:off x="5130862" y="5701292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08"/>
            <p:cNvSpPr>
              <a:spLocks/>
            </p:cNvSpPr>
            <p:nvPr/>
          </p:nvSpPr>
          <p:spPr bwMode="auto">
            <a:xfrm>
              <a:off x="4574485" y="5239300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07"/>
            <p:cNvSpPr>
              <a:spLocks/>
            </p:cNvSpPr>
            <p:nvPr/>
          </p:nvSpPr>
          <p:spPr bwMode="auto">
            <a:xfrm>
              <a:off x="4574485" y="5239300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06"/>
            <p:cNvSpPr>
              <a:spLocks/>
            </p:cNvSpPr>
            <p:nvPr/>
          </p:nvSpPr>
          <p:spPr bwMode="auto">
            <a:xfrm>
              <a:off x="4872544" y="4670502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05"/>
            <p:cNvSpPr>
              <a:spLocks/>
            </p:cNvSpPr>
            <p:nvPr/>
          </p:nvSpPr>
          <p:spPr bwMode="auto">
            <a:xfrm>
              <a:off x="4872544" y="4670502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704"/>
            <p:cNvSpPr>
              <a:spLocks/>
            </p:cNvSpPr>
            <p:nvPr/>
          </p:nvSpPr>
          <p:spPr bwMode="auto">
            <a:xfrm>
              <a:off x="5411533" y="3172754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03"/>
            <p:cNvSpPr>
              <a:spLocks/>
            </p:cNvSpPr>
            <p:nvPr/>
          </p:nvSpPr>
          <p:spPr bwMode="auto">
            <a:xfrm>
              <a:off x="5411533" y="3172754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02"/>
            <p:cNvSpPr>
              <a:spLocks/>
            </p:cNvSpPr>
            <p:nvPr/>
          </p:nvSpPr>
          <p:spPr bwMode="auto">
            <a:xfrm>
              <a:off x="4711094" y="4022224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01"/>
            <p:cNvSpPr>
              <a:spLocks/>
            </p:cNvSpPr>
            <p:nvPr/>
          </p:nvSpPr>
          <p:spPr bwMode="auto">
            <a:xfrm>
              <a:off x="4711094" y="4022224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00"/>
            <p:cNvSpPr>
              <a:spLocks/>
            </p:cNvSpPr>
            <p:nvPr/>
          </p:nvSpPr>
          <p:spPr bwMode="auto">
            <a:xfrm>
              <a:off x="4298779" y="3796195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99"/>
            <p:cNvSpPr>
              <a:spLocks/>
            </p:cNvSpPr>
            <p:nvPr/>
          </p:nvSpPr>
          <p:spPr bwMode="auto">
            <a:xfrm>
              <a:off x="4298779" y="3796195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98"/>
            <p:cNvSpPr>
              <a:spLocks/>
            </p:cNvSpPr>
            <p:nvPr/>
          </p:nvSpPr>
          <p:spPr bwMode="auto">
            <a:xfrm>
              <a:off x="4457744" y="3791227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97"/>
            <p:cNvSpPr>
              <a:spLocks/>
            </p:cNvSpPr>
            <p:nvPr/>
          </p:nvSpPr>
          <p:spPr bwMode="auto">
            <a:xfrm>
              <a:off x="4457744" y="3791227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96"/>
            <p:cNvSpPr>
              <a:spLocks/>
            </p:cNvSpPr>
            <p:nvPr/>
          </p:nvSpPr>
          <p:spPr bwMode="auto">
            <a:xfrm>
              <a:off x="4144782" y="3999869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95"/>
            <p:cNvSpPr>
              <a:spLocks/>
            </p:cNvSpPr>
            <p:nvPr/>
          </p:nvSpPr>
          <p:spPr bwMode="auto">
            <a:xfrm>
              <a:off x="4144782" y="3999869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694"/>
            <p:cNvSpPr>
              <a:spLocks/>
            </p:cNvSpPr>
            <p:nvPr/>
          </p:nvSpPr>
          <p:spPr bwMode="auto">
            <a:xfrm>
              <a:off x="140854" y="1409236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93"/>
            <p:cNvSpPr>
              <a:spLocks/>
            </p:cNvSpPr>
            <p:nvPr/>
          </p:nvSpPr>
          <p:spPr bwMode="auto">
            <a:xfrm>
              <a:off x="140854" y="1409236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692"/>
            <p:cNvSpPr>
              <a:spLocks/>
            </p:cNvSpPr>
            <p:nvPr/>
          </p:nvSpPr>
          <p:spPr bwMode="auto">
            <a:xfrm>
              <a:off x="4398132" y="2196609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91"/>
            <p:cNvSpPr>
              <a:spLocks/>
            </p:cNvSpPr>
            <p:nvPr/>
          </p:nvSpPr>
          <p:spPr bwMode="auto">
            <a:xfrm>
              <a:off x="4398132" y="2196609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90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89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688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687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86"/>
            <p:cNvSpPr>
              <a:spLocks/>
            </p:cNvSpPr>
            <p:nvPr/>
          </p:nvSpPr>
          <p:spPr bwMode="auto">
            <a:xfrm>
              <a:off x="4268973" y="2397800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85"/>
            <p:cNvSpPr>
              <a:spLocks/>
            </p:cNvSpPr>
            <p:nvPr/>
          </p:nvSpPr>
          <p:spPr bwMode="auto">
            <a:xfrm>
              <a:off x="4268973" y="2397800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84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683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682"/>
            <p:cNvSpPr>
              <a:spLocks/>
            </p:cNvSpPr>
            <p:nvPr/>
          </p:nvSpPr>
          <p:spPr bwMode="auto">
            <a:xfrm>
              <a:off x="3906335" y="2499636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81"/>
            <p:cNvSpPr>
              <a:spLocks/>
            </p:cNvSpPr>
            <p:nvPr/>
          </p:nvSpPr>
          <p:spPr bwMode="auto">
            <a:xfrm>
              <a:off x="3906335" y="2499636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680"/>
            <p:cNvSpPr>
              <a:spLocks/>
            </p:cNvSpPr>
            <p:nvPr/>
          </p:nvSpPr>
          <p:spPr bwMode="auto">
            <a:xfrm>
              <a:off x="4291328" y="2502121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79"/>
            <p:cNvSpPr>
              <a:spLocks/>
            </p:cNvSpPr>
            <p:nvPr/>
          </p:nvSpPr>
          <p:spPr bwMode="auto">
            <a:xfrm>
              <a:off x="4291328" y="2502121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678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677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676"/>
            <p:cNvSpPr>
              <a:spLocks/>
            </p:cNvSpPr>
            <p:nvPr/>
          </p:nvSpPr>
          <p:spPr bwMode="auto">
            <a:xfrm>
              <a:off x="3369828" y="2926855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675"/>
            <p:cNvSpPr>
              <a:spLocks/>
            </p:cNvSpPr>
            <p:nvPr/>
          </p:nvSpPr>
          <p:spPr bwMode="auto">
            <a:xfrm>
              <a:off x="3369828" y="2926855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674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673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72"/>
            <p:cNvSpPr>
              <a:spLocks/>
            </p:cNvSpPr>
            <p:nvPr/>
          </p:nvSpPr>
          <p:spPr bwMode="auto">
            <a:xfrm>
              <a:off x="2485586" y="2298447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671"/>
            <p:cNvSpPr>
              <a:spLocks/>
            </p:cNvSpPr>
            <p:nvPr/>
          </p:nvSpPr>
          <p:spPr bwMode="auto">
            <a:xfrm>
              <a:off x="2485586" y="2298447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670"/>
            <p:cNvSpPr>
              <a:spLocks/>
            </p:cNvSpPr>
            <p:nvPr/>
          </p:nvSpPr>
          <p:spPr bwMode="auto">
            <a:xfrm>
              <a:off x="2465715" y="2380412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669"/>
            <p:cNvSpPr>
              <a:spLocks/>
            </p:cNvSpPr>
            <p:nvPr/>
          </p:nvSpPr>
          <p:spPr bwMode="auto">
            <a:xfrm>
              <a:off x="2465715" y="2380412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668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67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666"/>
            <p:cNvSpPr>
              <a:spLocks/>
            </p:cNvSpPr>
            <p:nvPr/>
          </p:nvSpPr>
          <p:spPr bwMode="auto">
            <a:xfrm>
              <a:off x="2435909" y="2678472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665"/>
            <p:cNvSpPr>
              <a:spLocks/>
            </p:cNvSpPr>
            <p:nvPr/>
          </p:nvSpPr>
          <p:spPr bwMode="auto">
            <a:xfrm>
              <a:off x="2435909" y="2678472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664"/>
            <p:cNvSpPr>
              <a:spLocks/>
            </p:cNvSpPr>
            <p:nvPr/>
          </p:nvSpPr>
          <p:spPr bwMode="auto">
            <a:xfrm>
              <a:off x="2406104" y="2708278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663"/>
            <p:cNvSpPr>
              <a:spLocks/>
            </p:cNvSpPr>
            <p:nvPr/>
          </p:nvSpPr>
          <p:spPr bwMode="auto">
            <a:xfrm>
              <a:off x="2406104" y="2708278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662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661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660"/>
            <p:cNvSpPr>
              <a:spLocks/>
            </p:cNvSpPr>
            <p:nvPr/>
          </p:nvSpPr>
          <p:spPr bwMode="auto">
            <a:xfrm>
              <a:off x="2296815" y="2728148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59"/>
            <p:cNvSpPr>
              <a:spLocks/>
            </p:cNvSpPr>
            <p:nvPr/>
          </p:nvSpPr>
          <p:spPr bwMode="auto">
            <a:xfrm>
              <a:off x="2296815" y="2728148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658"/>
            <p:cNvSpPr>
              <a:spLocks/>
            </p:cNvSpPr>
            <p:nvPr/>
          </p:nvSpPr>
          <p:spPr bwMode="auto">
            <a:xfrm>
              <a:off x="2254591" y="2713245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657"/>
            <p:cNvSpPr>
              <a:spLocks/>
            </p:cNvSpPr>
            <p:nvPr/>
          </p:nvSpPr>
          <p:spPr bwMode="auto">
            <a:xfrm>
              <a:off x="2254591" y="2713245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56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55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654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653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652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651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50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649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648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647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646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645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644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643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642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641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40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639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638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637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636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635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634"/>
            <p:cNvSpPr>
              <a:spLocks/>
            </p:cNvSpPr>
            <p:nvPr/>
          </p:nvSpPr>
          <p:spPr bwMode="auto">
            <a:xfrm>
              <a:off x="6452257" y="2042611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633"/>
            <p:cNvSpPr>
              <a:spLocks/>
            </p:cNvSpPr>
            <p:nvPr/>
          </p:nvSpPr>
          <p:spPr bwMode="auto">
            <a:xfrm>
              <a:off x="6452257" y="2042611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32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631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630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629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628"/>
            <p:cNvSpPr>
              <a:spLocks/>
            </p:cNvSpPr>
            <p:nvPr/>
          </p:nvSpPr>
          <p:spPr bwMode="auto">
            <a:xfrm>
              <a:off x="7289306" y="2454927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627"/>
            <p:cNvSpPr>
              <a:spLocks/>
            </p:cNvSpPr>
            <p:nvPr/>
          </p:nvSpPr>
          <p:spPr bwMode="auto">
            <a:xfrm>
              <a:off x="7289306" y="2454927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626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625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624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623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622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621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620"/>
            <p:cNvSpPr>
              <a:spLocks/>
            </p:cNvSpPr>
            <p:nvPr/>
          </p:nvSpPr>
          <p:spPr bwMode="auto">
            <a:xfrm>
              <a:off x="7602268" y="2469830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19"/>
            <p:cNvSpPr>
              <a:spLocks/>
            </p:cNvSpPr>
            <p:nvPr/>
          </p:nvSpPr>
          <p:spPr bwMode="auto">
            <a:xfrm>
              <a:off x="7602268" y="2469830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18"/>
            <p:cNvSpPr>
              <a:spLocks/>
            </p:cNvSpPr>
            <p:nvPr/>
          </p:nvSpPr>
          <p:spPr bwMode="auto">
            <a:xfrm>
              <a:off x="7438335" y="2708278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17"/>
            <p:cNvSpPr>
              <a:spLocks/>
            </p:cNvSpPr>
            <p:nvPr/>
          </p:nvSpPr>
          <p:spPr bwMode="auto">
            <a:xfrm>
              <a:off x="7438335" y="2708278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16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15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614"/>
            <p:cNvSpPr>
              <a:spLocks/>
            </p:cNvSpPr>
            <p:nvPr/>
          </p:nvSpPr>
          <p:spPr bwMode="auto">
            <a:xfrm>
              <a:off x="7741362" y="2174255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613"/>
            <p:cNvSpPr>
              <a:spLocks/>
            </p:cNvSpPr>
            <p:nvPr/>
          </p:nvSpPr>
          <p:spPr bwMode="auto">
            <a:xfrm>
              <a:off x="7741362" y="2174255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612"/>
            <p:cNvSpPr>
              <a:spLocks/>
            </p:cNvSpPr>
            <p:nvPr/>
          </p:nvSpPr>
          <p:spPr bwMode="auto">
            <a:xfrm>
              <a:off x="7902812" y="2310865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611"/>
            <p:cNvSpPr>
              <a:spLocks/>
            </p:cNvSpPr>
            <p:nvPr/>
          </p:nvSpPr>
          <p:spPr bwMode="auto">
            <a:xfrm>
              <a:off x="7902812" y="2310865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610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609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608"/>
            <p:cNvSpPr>
              <a:spLocks/>
            </p:cNvSpPr>
            <p:nvPr/>
          </p:nvSpPr>
          <p:spPr bwMode="auto">
            <a:xfrm>
              <a:off x="7984777" y="2574151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607"/>
            <p:cNvSpPr>
              <a:spLocks/>
            </p:cNvSpPr>
            <p:nvPr/>
          </p:nvSpPr>
          <p:spPr bwMode="auto">
            <a:xfrm>
              <a:off x="7984777" y="2574151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606"/>
            <p:cNvSpPr>
              <a:spLocks/>
            </p:cNvSpPr>
            <p:nvPr/>
          </p:nvSpPr>
          <p:spPr bwMode="auto">
            <a:xfrm>
              <a:off x="7925165" y="266356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05"/>
            <p:cNvSpPr>
              <a:spLocks/>
            </p:cNvSpPr>
            <p:nvPr/>
          </p:nvSpPr>
          <p:spPr bwMode="auto">
            <a:xfrm>
              <a:off x="7925165" y="2663569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604"/>
            <p:cNvSpPr>
              <a:spLocks/>
            </p:cNvSpPr>
            <p:nvPr/>
          </p:nvSpPr>
          <p:spPr bwMode="auto">
            <a:xfrm>
              <a:off x="7925165" y="2775342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603"/>
            <p:cNvSpPr>
              <a:spLocks/>
            </p:cNvSpPr>
            <p:nvPr/>
          </p:nvSpPr>
          <p:spPr bwMode="auto">
            <a:xfrm>
              <a:off x="7925165" y="2775342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602"/>
            <p:cNvSpPr>
              <a:spLocks/>
            </p:cNvSpPr>
            <p:nvPr/>
          </p:nvSpPr>
          <p:spPr bwMode="auto">
            <a:xfrm>
              <a:off x="7805942" y="2867243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601"/>
            <p:cNvSpPr>
              <a:spLocks/>
            </p:cNvSpPr>
            <p:nvPr/>
          </p:nvSpPr>
          <p:spPr bwMode="auto">
            <a:xfrm>
              <a:off x="7805942" y="2867243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600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599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598"/>
            <p:cNvSpPr>
              <a:spLocks/>
            </p:cNvSpPr>
            <p:nvPr/>
          </p:nvSpPr>
          <p:spPr bwMode="auto">
            <a:xfrm>
              <a:off x="7644494" y="1585587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597"/>
            <p:cNvSpPr>
              <a:spLocks/>
            </p:cNvSpPr>
            <p:nvPr/>
          </p:nvSpPr>
          <p:spPr bwMode="auto">
            <a:xfrm>
              <a:off x="7644494" y="1585587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596"/>
            <p:cNvSpPr>
              <a:spLocks/>
            </p:cNvSpPr>
            <p:nvPr/>
          </p:nvSpPr>
          <p:spPr bwMode="auto">
            <a:xfrm>
              <a:off x="7723976" y="1535910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95"/>
            <p:cNvSpPr>
              <a:spLocks/>
            </p:cNvSpPr>
            <p:nvPr/>
          </p:nvSpPr>
          <p:spPr bwMode="auto">
            <a:xfrm>
              <a:off x="7723976" y="1535910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94"/>
            <p:cNvSpPr>
              <a:spLocks/>
            </p:cNvSpPr>
            <p:nvPr/>
          </p:nvSpPr>
          <p:spPr bwMode="auto">
            <a:xfrm>
              <a:off x="7768685" y="2298447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593"/>
            <p:cNvSpPr>
              <a:spLocks/>
            </p:cNvSpPr>
            <p:nvPr/>
          </p:nvSpPr>
          <p:spPr bwMode="auto">
            <a:xfrm>
              <a:off x="7768685" y="2298447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92"/>
            <p:cNvSpPr>
              <a:spLocks/>
            </p:cNvSpPr>
            <p:nvPr/>
          </p:nvSpPr>
          <p:spPr bwMode="auto">
            <a:xfrm>
              <a:off x="7721492" y="2387864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591"/>
            <p:cNvSpPr>
              <a:spLocks/>
            </p:cNvSpPr>
            <p:nvPr/>
          </p:nvSpPr>
          <p:spPr bwMode="auto">
            <a:xfrm>
              <a:off x="7721492" y="2387864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590"/>
            <p:cNvSpPr>
              <a:spLocks/>
            </p:cNvSpPr>
            <p:nvPr/>
          </p:nvSpPr>
          <p:spPr bwMode="auto">
            <a:xfrm>
              <a:off x="7838232" y="1250271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589"/>
            <p:cNvSpPr>
              <a:spLocks/>
            </p:cNvSpPr>
            <p:nvPr/>
          </p:nvSpPr>
          <p:spPr bwMode="auto">
            <a:xfrm>
              <a:off x="7838232" y="1250271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731"/>
            <p:cNvSpPr>
              <a:spLocks/>
            </p:cNvSpPr>
            <p:nvPr/>
          </p:nvSpPr>
          <p:spPr bwMode="auto">
            <a:xfrm>
              <a:off x="8193419" y="1093789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730"/>
            <p:cNvSpPr>
              <a:spLocks/>
            </p:cNvSpPr>
            <p:nvPr/>
          </p:nvSpPr>
          <p:spPr bwMode="auto">
            <a:xfrm>
              <a:off x="8193419" y="1093789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588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587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586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585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7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6"/>
            <p:cNvSpPr>
              <a:spLocks/>
            </p:cNvSpPr>
            <p:nvPr/>
          </p:nvSpPr>
          <p:spPr bwMode="auto">
            <a:xfrm>
              <a:off x="8861569" y="954694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861569" y="954694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584"/>
            <p:cNvSpPr>
              <a:spLocks/>
            </p:cNvSpPr>
            <p:nvPr/>
          </p:nvSpPr>
          <p:spPr bwMode="auto">
            <a:xfrm>
              <a:off x="5483565" y="3684423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583"/>
            <p:cNvSpPr>
              <a:spLocks/>
            </p:cNvSpPr>
            <p:nvPr/>
          </p:nvSpPr>
          <p:spPr bwMode="auto">
            <a:xfrm>
              <a:off x="5483565" y="3684423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582"/>
            <p:cNvSpPr>
              <a:spLocks/>
            </p:cNvSpPr>
            <p:nvPr/>
          </p:nvSpPr>
          <p:spPr bwMode="auto">
            <a:xfrm>
              <a:off x="3305249" y="2211512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581"/>
            <p:cNvSpPr>
              <a:spLocks/>
            </p:cNvSpPr>
            <p:nvPr/>
          </p:nvSpPr>
          <p:spPr bwMode="auto">
            <a:xfrm>
              <a:off x="3305249" y="2211512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580"/>
            <p:cNvSpPr>
              <a:spLocks/>
            </p:cNvSpPr>
            <p:nvPr/>
          </p:nvSpPr>
          <p:spPr bwMode="auto">
            <a:xfrm>
              <a:off x="4507421" y="3984966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579"/>
            <p:cNvSpPr>
              <a:spLocks/>
            </p:cNvSpPr>
            <p:nvPr/>
          </p:nvSpPr>
          <p:spPr bwMode="auto">
            <a:xfrm>
              <a:off x="4507421" y="3984966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578"/>
            <p:cNvSpPr>
              <a:spLocks/>
            </p:cNvSpPr>
            <p:nvPr/>
          </p:nvSpPr>
          <p:spPr bwMode="auto">
            <a:xfrm>
              <a:off x="4711094" y="4049545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577"/>
            <p:cNvSpPr>
              <a:spLocks/>
            </p:cNvSpPr>
            <p:nvPr/>
          </p:nvSpPr>
          <p:spPr bwMode="auto">
            <a:xfrm>
              <a:off x="3958496" y="4263154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576"/>
            <p:cNvSpPr>
              <a:spLocks/>
            </p:cNvSpPr>
            <p:nvPr/>
          </p:nvSpPr>
          <p:spPr bwMode="auto">
            <a:xfrm>
              <a:off x="3958496" y="4263154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575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574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573"/>
            <p:cNvSpPr>
              <a:spLocks/>
            </p:cNvSpPr>
            <p:nvPr/>
          </p:nvSpPr>
          <p:spPr bwMode="auto">
            <a:xfrm>
              <a:off x="2485586" y="2298447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572"/>
            <p:cNvSpPr>
              <a:spLocks/>
            </p:cNvSpPr>
            <p:nvPr/>
          </p:nvSpPr>
          <p:spPr bwMode="auto">
            <a:xfrm>
              <a:off x="2465715" y="2380412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571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570"/>
            <p:cNvSpPr>
              <a:spLocks/>
            </p:cNvSpPr>
            <p:nvPr/>
          </p:nvSpPr>
          <p:spPr bwMode="auto">
            <a:xfrm>
              <a:off x="2435909" y="2678472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569"/>
            <p:cNvSpPr>
              <a:spLocks/>
            </p:cNvSpPr>
            <p:nvPr/>
          </p:nvSpPr>
          <p:spPr bwMode="auto">
            <a:xfrm>
              <a:off x="2435909" y="2678472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568"/>
            <p:cNvSpPr>
              <a:spLocks/>
            </p:cNvSpPr>
            <p:nvPr/>
          </p:nvSpPr>
          <p:spPr bwMode="auto">
            <a:xfrm>
              <a:off x="2406104" y="2708278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567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566"/>
            <p:cNvSpPr>
              <a:spLocks/>
            </p:cNvSpPr>
            <p:nvPr/>
          </p:nvSpPr>
          <p:spPr bwMode="auto">
            <a:xfrm>
              <a:off x="2296815" y="2728148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565"/>
            <p:cNvSpPr>
              <a:spLocks/>
            </p:cNvSpPr>
            <p:nvPr/>
          </p:nvSpPr>
          <p:spPr bwMode="auto">
            <a:xfrm>
              <a:off x="2296815" y="2728148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564"/>
            <p:cNvSpPr>
              <a:spLocks/>
            </p:cNvSpPr>
            <p:nvPr/>
          </p:nvSpPr>
          <p:spPr bwMode="auto">
            <a:xfrm>
              <a:off x="2254591" y="2713245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563"/>
            <p:cNvSpPr>
              <a:spLocks/>
            </p:cNvSpPr>
            <p:nvPr/>
          </p:nvSpPr>
          <p:spPr bwMode="auto">
            <a:xfrm>
              <a:off x="2254591" y="2713245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562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561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560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559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58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557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556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555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554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553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552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551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550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549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548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547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546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545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544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543"/>
            <p:cNvSpPr>
              <a:spLocks/>
            </p:cNvSpPr>
            <p:nvPr/>
          </p:nvSpPr>
          <p:spPr bwMode="auto">
            <a:xfrm>
              <a:off x="6452257" y="2042611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542"/>
            <p:cNvSpPr>
              <a:spLocks/>
            </p:cNvSpPr>
            <p:nvPr/>
          </p:nvSpPr>
          <p:spPr bwMode="auto">
            <a:xfrm>
              <a:off x="6452257" y="2042611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541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540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539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538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537"/>
            <p:cNvSpPr>
              <a:spLocks/>
            </p:cNvSpPr>
            <p:nvPr/>
          </p:nvSpPr>
          <p:spPr bwMode="auto">
            <a:xfrm>
              <a:off x="7289306" y="2454927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536"/>
            <p:cNvSpPr>
              <a:spLocks/>
            </p:cNvSpPr>
            <p:nvPr/>
          </p:nvSpPr>
          <p:spPr bwMode="auto">
            <a:xfrm>
              <a:off x="7289306" y="2454927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535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534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533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532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531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530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529"/>
            <p:cNvSpPr>
              <a:spLocks/>
            </p:cNvSpPr>
            <p:nvPr/>
          </p:nvSpPr>
          <p:spPr bwMode="auto">
            <a:xfrm>
              <a:off x="7438335" y="2708278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528"/>
            <p:cNvSpPr>
              <a:spLocks/>
            </p:cNvSpPr>
            <p:nvPr/>
          </p:nvSpPr>
          <p:spPr bwMode="auto">
            <a:xfrm>
              <a:off x="7644494" y="1585587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527"/>
            <p:cNvSpPr>
              <a:spLocks/>
            </p:cNvSpPr>
            <p:nvPr/>
          </p:nvSpPr>
          <p:spPr bwMode="auto">
            <a:xfrm>
              <a:off x="7723976" y="1535910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526"/>
            <p:cNvSpPr>
              <a:spLocks/>
            </p:cNvSpPr>
            <p:nvPr/>
          </p:nvSpPr>
          <p:spPr bwMode="auto">
            <a:xfrm>
              <a:off x="7723976" y="1535910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525"/>
            <p:cNvSpPr>
              <a:spLocks/>
            </p:cNvSpPr>
            <p:nvPr/>
          </p:nvSpPr>
          <p:spPr bwMode="auto">
            <a:xfrm>
              <a:off x="7838232" y="1250271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729"/>
            <p:cNvSpPr>
              <a:spLocks/>
            </p:cNvSpPr>
            <p:nvPr/>
          </p:nvSpPr>
          <p:spPr bwMode="auto">
            <a:xfrm>
              <a:off x="8193419" y="1093789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728"/>
            <p:cNvSpPr>
              <a:spLocks/>
            </p:cNvSpPr>
            <p:nvPr/>
          </p:nvSpPr>
          <p:spPr bwMode="auto">
            <a:xfrm>
              <a:off x="8193419" y="1093789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524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523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522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521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4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3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2"/>
            <p:cNvSpPr>
              <a:spLocks/>
            </p:cNvSpPr>
            <p:nvPr/>
          </p:nvSpPr>
          <p:spPr bwMode="auto">
            <a:xfrm>
              <a:off x="8861569" y="954694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1"/>
            <p:cNvSpPr>
              <a:spLocks/>
            </p:cNvSpPr>
            <p:nvPr/>
          </p:nvSpPr>
          <p:spPr bwMode="auto">
            <a:xfrm>
              <a:off x="8861569" y="954694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520"/>
            <p:cNvSpPr>
              <a:spLocks/>
            </p:cNvSpPr>
            <p:nvPr/>
          </p:nvSpPr>
          <p:spPr bwMode="auto">
            <a:xfrm>
              <a:off x="4497485" y="3729132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519"/>
            <p:cNvSpPr>
              <a:spLocks/>
            </p:cNvSpPr>
            <p:nvPr/>
          </p:nvSpPr>
          <p:spPr bwMode="auto">
            <a:xfrm>
              <a:off x="4497485" y="3729132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518"/>
            <p:cNvSpPr>
              <a:spLocks/>
            </p:cNvSpPr>
            <p:nvPr/>
          </p:nvSpPr>
          <p:spPr bwMode="auto">
            <a:xfrm>
              <a:off x="4524808" y="3860774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517"/>
            <p:cNvSpPr>
              <a:spLocks/>
            </p:cNvSpPr>
            <p:nvPr/>
          </p:nvSpPr>
          <p:spPr bwMode="auto">
            <a:xfrm>
              <a:off x="4524808" y="3860774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Line 516"/>
            <p:cNvSpPr>
              <a:spLocks noChangeShapeType="1"/>
            </p:cNvSpPr>
            <p:nvPr/>
          </p:nvSpPr>
          <p:spPr bwMode="auto">
            <a:xfrm>
              <a:off x="4504937" y="3783776"/>
              <a:ext cx="0" cy="745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515"/>
            <p:cNvSpPr>
              <a:spLocks/>
            </p:cNvSpPr>
            <p:nvPr/>
          </p:nvSpPr>
          <p:spPr bwMode="auto">
            <a:xfrm>
              <a:off x="4549646" y="3860774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514"/>
            <p:cNvSpPr>
              <a:spLocks/>
            </p:cNvSpPr>
            <p:nvPr/>
          </p:nvSpPr>
          <p:spPr bwMode="auto">
            <a:xfrm>
              <a:off x="4542194" y="3694358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4542194" y="3694358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512"/>
            <p:cNvSpPr>
              <a:spLocks/>
            </p:cNvSpPr>
            <p:nvPr/>
          </p:nvSpPr>
          <p:spPr bwMode="auto">
            <a:xfrm>
              <a:off x="4549646" y="3860774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511"/>
            <p:cNvSpPr>
              <a:spLocks/>
            </p:cNvSpPr>
            <p:nvPr/>
          </p:nvSpPr>
          <p:spPr bwMode="auto">
            <a:xfrm>
              <a:off x="4512388" y="3935289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510"/>
            <p:cNvSpPr>
              <a:spLocks/>
            </p:cNvSpPr>
            <p:nvPr/>
          </p:nvSpPr>
          <p:spPr bwMode="auto">
            <a:xfrm>
              <a:off x="4512388" y="3935289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509"/>
            <p:cNvSpPr>
              <a:spLocks/>
            </p:cNvSpPr>
            <p:nvPr/>
          </p:nvSpPr>
          <p:spPr bwMode="auto">
            <a:xfrm>
              <a:off x="4591871" y="3930321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508"/>
            <p:cNvSpPr>
              <a:spLocks/>
            </p:cNvSpPr>
            <p:nvPr/>
          </p:nvSpPr>
          <p:spPr bwMode="auto">
            <a:xfrm>
              <a:off x="4591871" y="3930321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507"/>
            <p:cNvSpPr>
              <a:spLocks/>
            </p:cNvSpPr>
            <p:nvPr/>
          </p:nvSpPr>
          <p:spPr bwMode="auto">
            <a:xfrm>
              <a:off x="4678805" y="3875677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505"/>
            <p:cNvSpPr>
              <a:spLocks/>
            </p:cNvSpPr>
            <p:nvPr/>
          </p:nvSpPr>
          <p:spPr bwMode="auto">
            <a:xfrm>
              <a:off x="4730965" y="3719197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504"/>
            <p:cNvSpPr>
              <a:spLocks/>
            </p:cNvSpPr>
            <p:nvPr/>
          </p:nvSpPr>
          <p:spPr bwMode="auto">
            <a:xfrm>
              <a:off x="4730965" y="3719197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503"/>
            <p:cNvSpPr>
              <a:spLocks/>
            </p:cNvSpPr>
            <p:nvPr/>
          </p:nvSpPr>
          <p:spPr bwMode="auto">
            <a:xfrm>
              <a:off x="4768223" y="3905483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501"/>
            <p:cNvSpPr>
              <a:spLocks/>
            </p:cNvSpPr>
            <p:nvPr/>
          </p:nvSpPr>
          <p:spPr bwMode="auto">
            <a:xfrm>
              <a:off x="4768223" y="3945224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500"/>
            <p:cNvSpPr>
              <a:spLocks/>
            </p:cNvSpPr>
            <p:nvPr/>
          </p:nvSpPr>
          <p:spPr bwMode="auto">
            <a:xfrm>
              <a:off x="4755803" y="3950192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498"/>
            <p:cNvSpPr>
              <a:spLocks/>
            </p:cNvSpPr>
            <p:nvPr/>
          </p:nvSpPr>
          <p:spPr bwMode="auto">
            <a:xfrm>
              <a:off x="4698676" y="4004836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497"/>
            <p:cNvSpPr>
              <a:spLocks/>
            </p:cNvSpPr>
            <p:nvPr/>
          </p:nvSpPr>
          <p:spPr bwMode="auto">
            <a:xfrm>
              <a:off x="4698676" y="4004836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496"/>
            <p:cNvSpPr>
              <a:spLocks/>
            </p:cNvSpPr>
            <p:nvPr/>
          </p:nvSpPr>
          <p:spPr bwMode="auto">
            <a:xfrm>
              <a:off x="4790577" y="4069416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495"/>
            <p:cNvSpPr>
              <a:spLocks/>
            </p:cNvSpPr>
            <p:nvPr/>
          </p:nvSpPr>
          <p:spPr bwMode="auto">
            <a:xfrm>
              <a:off x="4790577" y="4069416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494"/>
            <p:cNvSpPr>
              <a:spLocks/>
            </p:cNvSpPr>
            <p:nvPr/>
          </p:nvSpPr>
          <p:spPr bwMode="auto">
            <a:xfrm>
              <a:off x="4798029" y="4136480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493"/>
            <p:cNvSpPr>
              <a:spLocks/>
            </p:cNvSpPr>
            <p:nvPr/>
          </p:nvSpPr>
          <p:spPr bwMode="auto">
            <a:xfrm>
              <a:off x="4798029" y="4136480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492"/>
            <p:cNvSpPr>
              <a:spLocks/>
            </p:cNvSpPr>
            <p:nvPr/>
          </p:nvSpPr>
          <p:spPr bwMode="auto">
            <a:xfrm>
              <a:off x="4835286" y="4133995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491"/>
            <p:cNvSpPr>
              <a:spLocks/>
            </p:cNvSpPr>
            <p:nvPr/>
          </p:nvSpPr>
          <p:spPr bwMode="auto">
            <a:xfrm>
              <a:off x="4835286" y="4133995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490"/>
            <p:cNvSpPr>
              <a:spLocks/>
            </p:cNvSpPr>
            <p:nvPr/>
          </p:nvSpPr>
          <p:spPr bwMode="auto">
            <a:xfrm>
              <a:off x="4790577" y="4037127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Freeform 489"/>
            <p:cNvSpPr>
              <a:spLocks/>
            </p:cNvSpPr>
            <p:nvPr/>
          </p:nvSpPr>
          <p:spPr bwMode="auto">
            <a:xfrm>
              <a:off x="4790577" y="4037127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Freeform 488"/>
            <p:cNvSpPr>
              <a:spLocks/>
            </p:cNvSpPr>
            <p:nvPr/>
          </p:nvSpPr>
          <p:spPr bwMode="auto">
            <a:xfrm>
              <a:off x="4971897" y="4119092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Freeform 487"/>
            <p:cNvSpPr>
              <a:spLocks/>
            </p:cNvSpPr>
            <p:nvPr/>
          </p:nvSpPr>
          <p:spPr bwMode="auto">
            <a:xfrm>
              <a:off x="4971897" y="4119092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Freeform 486"/>
            <p:cNvSpPr>
              <a:spLocks/>
            </p:cNvSpPr>
            <p:nvPr/>
          </p:nvSpPr>
          <p:spPr bwMode="auto">
            <a:xfrm>
              <a:off x="4902350" y="4071900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485"/>
            <p:cNvSpPr>
              <a:spLocks/>
            </p:cNvSpPr>
            <p:nvPr/>
          </p:nvSpPr>
          <p:spPr bwMode="auto">
            <a:xfrm>
              <a:off x="4902350" y="4071900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484"/>
            <p:cNvSpPr>
              <a:spLocks/>
            </p:cNvSpPr>
            <p:nvPr/>
          </p:nvSpPr>
          <p:spPr bwMode="auto">
            <a:xfrm>
              <a:off x="4899865" y="4151383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Freeform 483"/>
            <p:cNvSpPr>
              <a:spLocks/>
            </p:cNvSpPr>
            <p:nvPr/>
          </p:nvSpPr>
          <p:spPr bwMode="auto">
            <a:xfrm>
              <a:off x="4850189" y="3965095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482"/>
            <p:cNvSpPr>
              <a:spLocks/>
            </p:cNvSpPr>
            <p:nvPr/>
          </p:nvSpPr>
          <p:spPr bwMode="auto">
            <a:xfrm>
              <a:off x="4850189" y="3965095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481"/>
            <p:cNvSpPr>
              <a:spLocks/>
            </p:cNvSpPr>
            <p:nvPr/>
          </p:nvSpPr>
          <p:spPr bwMode="auto">
            <a:xfrm>
              <a:off x="4939606" y="3965095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480"/>
            <p:cNvSpPr>
              <a:spLocks/>
            </p:cNvSpPr>
            <p:nvPr/>
          </p:nvSpPr>
          <p:spPr bwMode="auto">
            <a:xfrm>
              <a:off x="4939606" y="3965095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Freeform 479"/>
            <p:cNvSpPr>
              <a:spLocks/>
            </p:cNvSpPr>
            <p:nvPr/>
          </p:nvSpPr>
          <p:spPr bwMode="auto">
            <a:xfrm>
              <a:off x="4860124" y="3567682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Freeform 478"/>
            <p:cNvSpPr>
              <a:spLocks/>
            </p:cNvSpPr>
            <p:nvPr/>
          </p:nvSpPr>
          <p:spPr bwMode="auto">
            <a:xfrm>
              <a:off x="4860124" y="3567682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Freeform 477"/>
            <p:cNvSpPr>
              <a:spLocks/>
            </p:cNvSpPr>
            <p:nvPr/>
          </p:nvSpPr>
          <p:spPr bwMode="auto">
            <a:xfrm>
              <a:off x="4850189" y="3612391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Freeform 476"/>
            <p:cNvSpPr>
              <a:spLocks/>
            </p:cNvSpPr>
            <p:nvPr/>
          </p:nvSpPr>
          <p:spPr bwMode="auto">
            <a:xfrm>
              <a:off x="4850189" y="3612391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Freeform 475"/>
            <p:cNvSpPr>
              <a:spLocks/>
            </p:cNvSpPr>
            <p:nvPr/>
          </p:nvSpPr>
          <p:spPr bwMode="auto">
            <a:xfrm>
              <a:off x="4825350" y="3647165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Freeform 474"/>
            <p:cNvSpPr>
              <a:spLocks/>
            </p:cNvSpPr>
            <p:nvPr/>
          </p:nvSpPr>
          <p:spPr bwMode="auto">
            <a:xfrm>
              <a:off x="4825350" y="3647165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Freeform 473"/>
            <p:cNvSpPr>
              <a:spLocks/>
            </p:cNvSpPr>
            <p:nvPr/>
          </p:nvSpPr>
          <p:spPr bwMode="auto">
            <a:xfrm>
              <a:off x="4884962" y="3691874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Freeform 472"/>
            <p:cNvSpPr>
              <a:spLocks/>
            </p:cNvSpPr>
            <p:nvPr/>
          </p:nvSpPr>
          <p:spPr bwMode="auto">
            <a:xfrm>
              <a:off x="4884962" y="3691874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471"/>
            <p:cNvSpPr>
              <a:spLocks/>
            </p:cNvSpPr>
            <p:nvPr/>
          </p:nvSpPr>
          <p:spPr bwMode="auto">
            <a:xfrm>
              <a:off x="4872544" y="3793712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470"/>
            <p:cNvSpPr>
              <a:spLocks/>
            </p:cNvSpPr>
            <p:nvPr/>
          </p:nvSpPr>
          <p:spPr bwMode="auto">
            <a:xfrm>
              <a:off x="4872544" y="3793712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Freeform 469"/>
            <p:cNvSpPr>
              <a:spLocks/>
            </p:cNvSpPr>
            <p:nvPr/>
          </p:nvSpPr>
          <p:spPr bwMode="auto">
            <a:xfrm>
              <a:off x="5190474" y="3940257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468"/>
            <p:cNvSpPr>
              <a:spLocks/>
            </p:cNvSpPr>
            <p:nvPr/>
          </p:nvSpPr>
          <p:spPr bwMode="auto">
            <a:xfrm>
              <a:off x="4666385" y="3331719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467"/>
            <p:cNvSpPr>
              <a:spLocks/>
            </p:cNvSpPr>
            <p:nvPr/>
          </p:nvSpPr>
          <p:spPr bwMode="auto">
            <a:xfrm>
              <a:off x="4666385" y="3331719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466"/>
            <p:cNvSpPr>
              <a:spLocks/>
            </p:cNvSpPr>
            <p:nvPr/>
          </p:nvSpPr>
          <p:spPr bwMode="auto">
            <a:xfrm>
              <a:off x="4594355" y="3214979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465"/>
            <p:cNvSpPr>
              <a:spLocks/>
            </p:cNvSpPr>
            <p:nvPr/>
          </p:nvSpPr>
          <p:spPr bwMode="auto">
            <a:xfrm>
              <a:off x="4594355" y="3214979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464"/>
            <p:cNvSpPr>
              <a:spLocks/>
            </p:cNvSpPr>
            <p:nvPr/>
          </p:nvSpPr>
          <p:spPr bwMode="auto">
            <a:xfrm>
              <a:off x="4837770" y="3264655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463"/>
            <p:cNvSpPr>
              <a:spLocks/>
            </p:cNvSpPr>
            <p:nvPr/>
          </p:nvSpPr>
          <p:spPr bwMode="auto">
            <a:xfrm>
              <a:off x="4837770" y="3264655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Freeform 462"/>
            <p:cNvSpPr>
              <a:spLocks/>
            </p:cNvSpPr>
            <p:nvPr/>
          </p:nvSpPr>
          <p:spPr bwMode="auto">
            <a:xfrm>
              <a:off x="4825350" y="3383879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461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460"/>
            <p:cNvSpPr>
              <a:spLocks/>
            </p:cNvSpPr>
            <p:nvPr/>
          </p:nvSpPr>
          <p:spPr bwMode="auto">
            <a:xfrm>
              <a:off x="4246620" y="3624811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Freeform 459"/>
            <p:cNvSpPr>
              <a:spLocks/>
            </p:cNvSpPr>
            <p:nvPr/>
          </p:nvSpPr>
          <p:spPr bwMode="auto">
            <a:xfrm>
              <a:off x="4214329" y="3637230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458"/>
            <p:cNvSpPr>
              <a:spLocks/>
            </p:cNvSpPr>
            <p:nvPr/>
          </p:nvSpPr>
          <p:spPr bwMode="auto">
            <a:xfrm>
              <a:off x="4214329" y="3637230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Freeform 457"/>
            <p:cNvSpPr>
              <a:spLocks/>
            </p:cNvSpPr>
            <p:nvPr/>
          </p:nvSpPr>
          <p:spPr bwMode="auto">
            <a:xfrm>
              <a:off x="5252568" y="3955160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Freeform 456"/>
            <p:cNvSpPr>
              <a:spLocks/>
            </p:cNvSpPr>
            <p:nvPr/>
          </p:nvSpPr>
          <p:spPr bwMode="auto">
            <a:xfrm>
              <a:off x="5252568" y="3955160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Freeform 455"/>
            <p:cNvSpPr>
              <a:spLocks/>
            </p:cNvSpPr>
            <p:nvPr/>
          </p:nvSpPr>
          <p:spPr bwMode="auto">
            <a:xfrm>
              <a:off x="5349438" y="3975030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Freeform 454"/>
            <p:cNvSpPr>
              <a:spLocks/>
            </p:cNvSpPr>
            <p:nvPr/>
          </p:nvSpPr>
          <p:spPr bwMode="auto">
            <a:xfrm>
              <a:off x="5349438" y="3975030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453"/>
            <p:cNvSpPr>
              <a:spLocks/>
            </p:cNvSpPr>
            <p:nvPr/>
          </p:nvSpPr>
          <p:spPr bwMode="auto">
            <a:xfrm>
              <a:off x="5476113" y="3935289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Freeform 452"/>
            <p:cNvSpPr>
              <a:spLocks/>
            </p:cNvSpPr>
            <p:nvPr/>
          </p:nvSpPr>
          <p:spPr bwMode="auto">
            <a:xfrm>
              <a:off x="5476113" y="3935289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Freeform 451"/>
            <p:cNvSpPr>
              <a:spLocks/>
            </p:cNvSpPr>
            <p:nvPr/>
          </p:nvSpPr>
          <p:spPr bwMode="auto">
            <a:xfrm>
              <a:off x="5662400" y="3796195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Freeform 450"/>
            <p:cNvSpPr>
              <a:spLocks/>
            </p:cNvSpPr>
            <p:nvPr/>
          </p:nvSpPr>
          <p:spPr bwMode="auto">
            <a:xfrm>
              <a:off x="5662400" y="3796195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Freeform 449"/>
            <p:cNvSpPr>
              <a:spLocks/>
            </p:cNvSpPr>
            <p:nvPr/>
          </p:nvSpPr>
          <p:spPr bwMode="auto">
            <a:xfrm>
              <a:off x="5679787" y="3662068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Freeform 448"/>
            <p:cNvSpPr>
              <a:spLocks/>
            </p:cNvSpPr>
            <p:nvPr/>
          </p:nvSpPr>
          <p:spPr bwMode="auto">
            <a:xfrm>
              <a:off x="5679786" y="3662068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Freeform 447"/>
            <p:cNvSpPr>
              <a:spLocks/>
            </p:cNvSpPr>
            <p:nvPr/>
          </p:nvSpPr>
          <p:spPr bwMode="auto">
            <a:xfrm>
              <a:off x="5828816" y="3455911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Freeform 446"/>
            <p:cNvSpPr>
              <a:spLocks/>
            </p:cNvSpPr>
            <p:nvPr/>
          </p:nvSpPr>
          <p:spPr bwMode="auto">
            <a:xfrm>
              <a:off x="5828816" y="3455911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445"/>
            <p:cNvSpPr>
              <a:spLocks/>
            </p:cNvSpPr>
            <p:nvPr/>
          </p:nvSpPr>
          <p:spPr bwMode="auto">
            <a:xfrm>
              <a:off x="5826333" y="3694358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444"/>
            <p:cNvSpPr>
              <a:spLocks/>
            </p:cNvSpPr>
            <p:nvPr/>
          </p:nvSpPr>
          <p:spPr bwMode="auto">
            <a:xfrm>
              <a:off x="5826333" y="3694358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Freeform 443"/>
            <p:cNvSpPr>
              <a:spLocks/>
            </p:cNvSpPr>
            <p:nvPr/>
          </p:nvSpPr>
          <p:spPr bwMode="auto">
            <a:xfrm>
              <a:off x="4989283" y="4059480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442"/>
            <p:cNvSpPr>
              <a:spLocks/>
            </p:cNvSpPr>
            <p:nvPr/>
          </p:nvSpPr>
          <p:spPr bwMode="auto">
            <a:xfrm>
              <a:off x="4989283" y="4059480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441"/>
            <p:cNvSpPr>
              <a:spLocks/>
            </p:cNvSpPr>
            <p:nvPr/>
          </p:nvSpPr>
          <p:spPr bwMode="auto">
            <a:xfrm>
              <a:off x="5369309" y="3979998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Freeform 440"/>
            <p:cNvSpPr>
              <a:spLocks/>
            </p:cNvSpPr>
            <p:nvPr/>
          </p:nvSpPr>
          <p:spPr bwMode="auto">
            <a:xfrm>
              <a:off x="5369309" y="3979998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Freeform 439"/>
            <p:cNvSpPr>
              <a:spLocks/>
            </p:cNvSpPr>
            <p:nvPr/>
          </p:nvSpPr>
          <p:spPr bwMode="auto">
            <a:xfrm>
              <a:off x="5225247" y="4307863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Freeform 438"/>
            <p:cNvSpPr>
              <a:spLocks/>
            </p:cNvSpPr>
            <p:nvPr/>
          </p:nvSpPr>
          <p:spPr bwMode="auto">
            <a:xfrm>
              <a:off x="5225247" y="4307863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Freeform 437"/>
            <p:cNvSpPr>
              <a:spLocks/>
            </p:cNvSpPr>
            <p:nvPr/>
          </p:nvSpPr>
          <p:spPr bwMode="auto">
            <a:xfrm>
              <a:off x="5197924" y="4352572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Freeform 436"/>
            <p:cNvSpPr>
              <a:spLocks/>
            </p:cNvSpPr>
            <p:nvPr/>
          </p:nvSpPr>
          <p:spPr bwMode="auto">
            <a:xfrm>
              <a:off x="5197924" y="4352572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Freeform 435"/>
            <p:cNvSpPr>
              <a:spLocks/>
            </p:cNvSpPr>
            <p:nvPr/>
          </p:nvSpPr>
          <p:spPr bwMode="auto">
            <a:xfrm>
              <a:off x="5230215" y="4228381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434"/>
            <p:cNvSpPr>
              <a:spLocks/>
            </p:cNvSpPr>
            <p:nvPr/>
          </p:nvSpPr>
          <p:spPr bwMode="auto">
            <a:xfrm>
              <a:off x="5230215" y="4228381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Freeform 433"/>
            <p:cNvSpPr>
              <a:spLocks/>
            </p:cNvSpPr>
            <p:nvPr/>
          </p:nvSpPr>
          <p:spPr bwMode="auto">
            <a:xfrm>
              <a:off x="5232698" y="4481731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432"/>
            <p:cNvSpPr>
              <a:spLocks/>
            </p:cNvSpPr>
            <p:nvPr/>
          </p:nvSpPr>
          <p:spPr bwMode="auto">
            <a:xfrm>
              <a:off x="5235182" y="4352572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431"/>
            <p:cNvSpPr>
              <a:spLocks/>
            </p:cNvSpPr>
            <p:nvPr/>
          </p:nvSpPr>
          <p:spPr bwMode="auto">
            <a:xfrm>
              <a:off x="5235182" y="4352572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430"/>
            <p:cNvSpPr>
              <a:spLocks/>
            </p:cNvSpPr>
            <p:nvPr/>
          </p:nvSpPr>
          <p:spPr bwMode="auto">
            <a:xfrm>
              <a:off x="5332051" y="4191124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429"/>
            <p:cNvSpPr>
              <a:spLocks/>
            </p:cNvSpPr>
            <p:nvPr/>
          </p:nvSpPr>
          <p:spPr bwMode="auto">
            <a:xfrm>
              <a:off x="5332051" y="4191124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428"/>
            <p:cNvSpPr>
              <a:spLocks/>
            </p:cNvSpPr>
            <p:nvPr/>
          </p:nvSpPr>
          <p:spPr bwMode="auto">
            <a:xfrm>
              <a:off x="5538209" y="4350089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Freeform 427"/>
            <p:cNvSpPr>
              <a:spLocks/>
            </p:cNvSpPr>
            <p:nvPr/>
          </p:nvSpPr>
          <p:spPr bwMode="auto">
            <a:xfrm>
              <a:off x="5538209" y="4350089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426"/>
            <p:cNvSpPr>
              <a:spLocks/>
            </p:cNvSpPr>
            <p:nvPr/>
          </p:nvSpPr>
          <p:spPr bwMode="auto">
            <a:xfrm>
              <a:off x="5702142" y="4374928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425"/>
            <p:cNvSpPr>
              <a:spLocks/>
            </p:cNvSpPr>
            <p:nvPr/>
          </p:nvSpPr>
          <p:spPr bwMode="auto">
            <a:xfrm>
              <a:off x="5702142" y="4374928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Freeform 424"/>
            <p:cNvSpPr>
              <a:spLocks/>
            </p:cNvSpPr>
            <p:nvPr/>
          </p:nvSpPr>
          <p:spPr bwMode="auto">
            <a:xfrm>
              <a:off x="5714560" y="4342637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Freeform 423"/>
            <p:cNvSpPr>
              <a:spLocks/>
            </p:cNvSpPr>
            <p:nvPr/>
          </p:nvSpPr>
          <p:spPr bwMode="auto">
            <a:xfrm>
              <a:off x="5714560" y="4342637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422"/>
            <p:cNvSpPr>
              <a:spLocks/>
            </p:cNvSpPr>
            <p:nvPr/>
          </p:nvSpPr>
          <p:spPr bwMode="auto">
            <a:xfrm>
              <a:off x="5769204" y="4382378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Freeform 421"/>
            <p:cNvSpPr>
              <a:spLocks/>
            </p:cNvSpPr>
            <p:nvPr/>
          </p:nvSpPr>
          <p:spPr bwMode="auto">
            <a:xfrm>
              <a:off x="5769204" y="4382378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Freeform 420"/>
            <p:cNvSpPr>
              <a:spLocks/>
            </p:cNvSpPr>
            <p:nvPr/>
          </p:nvSpPr>
          <p:spPr bwMode="auto">
            <a:xfrm>
              <a:off x="5471145" y="4720179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Freeform 419"/>
            <p:cNvSpPr>
              <a:spLocks/>
            </p:cNvSpPr>
            <p:nvPr/>
          </p:nvSpPr>
          <p:spPr bwMode="auto">
            <a:xfrm>
              <a:off x="5471145" y="4720179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Freeform 418"/>
            <p:cNvSpPr>
              <a:spLocks/>
            </p:cNvSpPr>
            <p:nvPr/>
          </p:nvSpPr>
          <p:spPr bwMode="auto">
            <a:xfrm>
              <a:off x="5237665" y="4357540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Freeform 417"/>
            <p:cNvSpPr>
              <a:spLocks/>
            </p:cNvSpPr>
            <p:nvPr/>
          </p:nvSpPr>
          <p:spPr bwMode="auto">
            <a:xfrm>
              <a:off x="5237665" y="4357540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Freeform 416"/>
            <p:cNvSpPr>
              <a:spLocks/>
            </p:cNvSpPr>
            <p:nvPr/>
          </p:nvSpPr>
          <p:spPr bwMode="auto">
            <a:xfrm>
              <a:off x="5967910" y="3696841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Freeform 415"/>
            <p:cNvSpPr>
              <a:spLocks/>
            </p:cNvSpPr>
            <p:nvPr/>
          </p:nvSpPr>
          <p:spPr bwMode="auto">
            <a:xfrm>
              <a:off x="5967910" y="3696841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414"/>
            <p:cNvSpPr>
              <a:spLocks/>
            </p:cNvSpPr>
            <p:nvPr/>
          </p:nvSpPr>
          <p:spPr bwMode="auto">
            <a:xfrm>
              <a:off x="6074716" y="3368976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413"/>
            <p:cNvSpPr>
              <a:spLocks/>
            </p:cNvSpPr>
            <p:nvPr/>
          </p:nvSpPr>
          <p:spPr bwMode="auto">
            <a:xfrm>
              <a:off x="6074716" y="3368976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412"/>
            <p:cNvSpPr>
              <a:spLocks/>
            </p:cNvSpPr>
            <p:nvPr/>
          </p:nvSpPr>
          <p:spPr bwMode="auto">
            <a:xfrm>
              <a:off x="6293292" y="3602456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411"/>
            <p:cNvSpPr>
              <a:spLocks/>
            </p:cNvSpPr>
            <p:nvPr/>
          </p:nvSpPr>
          <p:spPr bwMode="auto">
            <a:xfrm>
              <a:off x="6293292" y="3602456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410"/>
            <p:cNvSpPr>
              <a:spLocks/>
            </p:cNvSpPr>
            <p:nvPr/>
          </p:nvSpPr>
          <p:spPr bwMode="auto">
            <a:xfrm>
              <a:off x="6439837" y="3480749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409"/>
            <p:cNvSpPr>
              <a:spLocks/>
            </p:cNvSpPr>
            <p:nvPr/>
          </p:nvSpPr>
          <p:spPr bwMode="auto">
            <a:xfrm>
              <a:off x="6439837" y="3480749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408"/>
            <p:cNvSpPr>
              <a:spLocks/>
            </p:cNvSpPr>
            <p:nvPr/>
          </p:nvSpPr>
          <p:spPr bwMode="auto">
            <a:xfrm>
              <a:off x="6509384" y="3498135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407"/>
            <p:cNvSpPr>
              <a:spLocks/>
            </p:cNvSpPr>
            <p:nvPr/>
          </p:nvSpPr>
          <p:spPr bwMode="auto">
            <a:xfrm>
              <a:off x="6509384" y="3498135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Freeform 406"/>
            <p:cNvSpPr>
              <a:spLocks/>
            </p:cNvSpPr>
            <p:nvPr/>
          </p:nvSpPr>
          <p:spPr bwMode="auto">
            <a:xfrm>
              <a:off x="6554093" y="3249752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405"/>
            <p:cNvSpPr>
              <a:spLocks/>
            </p:cNvSpPr>
            <p:nvPr/>
          </p:nvSpPr>
          <p:spPr bwMode="auto">
            <a:xfrm>
              <a:off x="6554093" y="3249752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Freeform 404"/>
            <p:cNvSpPr>
              <a:spLocks/>
            </p:cNvSpPr>
            <p:nvPr/>
          </p:nvSpPr>
          <p:spPr bwMode="auto">
            <a:xfrm>
              <a:off x="6834766" y="3175237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Freeform 403"/>
            <p:cNvSpPr>
              <a:spLocks/>
            </p:cNvSpPr>
            <p:nvPr/>
          </p:nvSpPr>
          <p:spPr bwMode="auto">
            <a:xfrm>
              <a:off x="6834766" y="3175237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402"/>
            <p:cNvSpPr>
              <a:spLocks/>
            </p:cNvSpPr>
            <p:nvPr/>
          </p:nvSpPr>
          <p:spPr bwMode="auto">
            <a:xfrm>
              <a:off x="7388659" y="3227399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401"/>
            <p:cNvSpPr>
              <a:spLocks/>
            </p:cNvSpPr>
            <p:nvPr/>
          </p:nvSpPr>
          <p:spPr bwMode="auto">
            <a:xfrm>
              <a:off x="7135309" y="3264655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Freeform 400"/>
            <p:cNvSpPr>
              <a:spLocks/>
            </p:cNvSpPr>
            <p:nvPr/>
          </p:nvSpPr>
          <p:spPr bwMode="auto">
            <a:xfrm>
              <a:off x="7110470" y="3090787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Freeform 399"/>
            <p:cNvSpPr>
              <a:spLocks/>
            </p:cNvSpPr>
            <p:nvPr/>
          </p:nvSpPr>
          <p:spPr bwMode="auto">
            <a:xfrm>
              <a:off x="7110470" y="3090787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Freeform 398"/>
            <p:cNvSpPr>
              <a:spLocks/>
            </p:cNvSpPr>
            <p:nvPr/>
          </p:nvSpPr>
          <p:spPr bwMode="auto">
            <a:xfrm>
              <a:off x="6802476" y="3100723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Freeform 397"/>
            <p:cNvSpPr>
              <a:spLocks/>
            </p:cNvSpPr>
            <p:nvPr/>
          </p:nvSpPr>
          <p:spPr bwMode="auto">
            <a:xfrm>
              <a:off x="6802476" y="3100723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Freeform 396"/>
            <p:cNvSpPr>
              <a:spLocks/>
            </p:cNvSpPr>
            <p:nvPr/>
          </p:nvSpPr>
          <p:spPr bwMode="auto">
            <a:xfrm>
              <a:off x="6799993" y="2986466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Freeform 395"/>
            <p:cNvSpPr>
              <a:spLocks/>
            </p:cNvSpPr>
            <p:nvPr/>
          </p:nvSpPr>
          <p:spPr bwMode="auto">
            <a:xfrm>
              <a:off x="6799993" y="2986466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394"/>
            <p:cNvSpPr>
              <a:spLocks/>
            </p:cNvSpPr>
            <p:nvPr/>
          </p:nvSpPr>
          <p:spPr bwMode="auto">
            <a:xfrm>
              <a:off x="7473109" y="2847372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Freeform 393"/>
            <p:cNvSpPr>
              <a:spLocks/>
            </p:cNvSpPr>
            <p:nvPr/>
          </p:nvSpPr>
          <p:spPr bwMode="auto">
            <a:xfrm>
              <a:off x="7473109" y="2847372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Freeform 392"/>
            <p:cNvSpPr>
              <a:spLocks/>
            </p:cNvSpPr>
            <p:nvPr/>
          </p:nvSpPr>
          <p:spPr bwMode="auto">
            <a:xfrm>
              <a:off x="7398594" y="3195108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Freeform 391"/>
            <p:cNvSpPr>
              <a:spLocks/>
            </p:cNvSpPr>
            <p:nvPr/>
          </p:nvSpPr>
          <p:spPr bwMode="auto">
            <a:xfrm>
              <a:off x="7398594" y="3195108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Freeform 390"/>
            <p:cNvSpPr>
              <a:spLocks/>
            </p:cNvSpPr>
            <p:nvPr/>
          </p:nvSpPr>
          <p:spPr bwMode="auto">
            <a:xfrm>
              <a:off x="7438335" y="2708278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Freeform 389"/>
            <p:cNvSpPr>
              <a:spLocks/>
            </p:cNvSpPr>
            <p:nvPr/>
          </p:nvSpPr>
          <p:spPr bwMode="auto">
            <a:xfrm>
              <a:off x="7438335" y="2708278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6360355" y="2174255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Freeform 387"/>
            <p:cNvSpPr>
              <a:spLocks/>
            </p:cNvSpPr>
            <p:nvPr/>
          </p:nvSpPr>
          <p:spPr bwMode="auto">
            <a:xfrm>
              <a:off x="6360355" y="2174255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Freeform 386"/>
            <p:cNvSpPr>
              <a:spLocks/>
            </p:cNvSpPr>
            <p:nvPr/>
          </p:nvSpPr>
          <p:spPr bwMode="auto">
            <a:xfrm>
              <a:off x="6144263" y="2122094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Freeform 385"/>
            <p:cNvSpPr>
              <a:spLocks/>
            </p:cNvSpPr>
            <p:nvPr/>
          </p:nvSpPr>
          <p:spPr bwMode="auto">
            <a:xfrm>
              <a:off x="6144263" y="2122094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Freeform 384"/>
            <p:cNvSpPr>
              <a:spLocks/>
            </p:cNvSpPr>
            <p:nvPr/>
          </p:nvSpPr>
          <p:spPr bwMode="auto">
            <a:xfrm>
              <a:off x="5861107" y="2479765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Freeform 383"/>
            <p:cNvSpPr>
              <a:spLocks/>
            </p:cNvSpPr>
            <p:nvPr/>
          </p:nvSpPr>
          <p:spPr bwMode="auto">
            <a:xfrm>
              <a:off x="5861107" y="2479765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Freeform 382"/>
            <p:cNvSpPr>
              <a:spLocks/>
            </p:cNvSpPr>
            <p:nvPr/>
          </p:nvSpPr>
          <p:spPr bwMode="auto">
            <a:xfrm>
              <a:off x="4912285" y="3520490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Freeform 381"/>
            <p:cNvSpPr>
              <a:spLocks/>
            </p:cNvSpPr>
            <p:nvPr/>
          </p:nvSpPr>
          <p:spPr bwMode="auto">
            <a:xfrm>
              <a:off x="5190474" y="3940257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Freeform 380"/>
            <p:cNvSpPr>
              <a:spLocks/>
            </p:cNvSpPr>
            <p:nvPr/>
          </p:nvSpPr>
          <p:spPr bwMode="auto">
            <a:xfrm>
              <a:off x="5888428" y="3180205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Freeform 379"/>
            <p:cNvSpPr>
              <a:spLocks/>
            </p:cNvSpPr>
            <p:nvPr/>
          </p:nvSpPr>
          <p:spPr bwMode="auto">
            <a:xfrm>
              <a:off x="5853654" y="2129546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Freeform 378"/>
            <p:cNvSpPr>
              <a:spLocks/>
            </p:cNvSpPr>
            <p:nvPr/>
          </p:nvSpPr>
          <p:spPr bwMode="auto">
            <a:xfrm>
              <a:off x="5853654" y="2129546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" name="Freeform 377"/>
            <p:cNvSpPr>
              <a:spLocks/>
            </p:cNvSpPr>
            <p:nvPr/>
          </p:nvSpPr>
          <p:spPr bwMode="auto">
            <a:xfrm>
              <a:off x="6439837" y="3567682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" name="Freeform 376"/>
            <p:cNvSpPr>
              <a:spLocks/>
            </p:cNvSpPr>
            <p:nvPr/>
          </p:nvSpPr>
          <p:spPr bwMode="auto">
            <a:xfrm>
              <a:off x="6447290" y="356768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" name="Freeform 375"/>
            <p:cNvSpPr>
              <a:spLocks/>
            </p:cNvSpPr>
            <p:nvPr/>
          </p:nvSpPr>
          <p:spPr bwMode="auto">
            <a:xfrm>
              <a:off x="7681750" y="1585587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" name="Freeform 374"/>
            <p:cNvSpPr>
              <a:spLocks/>
            </p:cNvSpPr>
            <p:nvPr/>
          </p:nvSpPr>
          <p:spPr bwMode="auto">
            <a:xfrm>
              <a:off x="7681750" y="1585587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Freeform 373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" name="Freeform 372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" name="Freeform 371"/>
            <p:cNvSpPr>
              <a:spLocks/>
            </p:cNvSpPr>
            <p:nvPr/>
          </p:nvSpPr>
          <p:spPr bwMode="auto">
            <a:xfrm>
              <a:off x="7741362" y="2174255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" name="Freeform 370"/>
            <p:cNvSpPr>
              <a:spLocks/>
            </p:cNvSpPr>
            <p:nvPr/>
          </p:nvSpPr>
          <p:spPr bwMode="auto">
            <a:xfrm>
              <a:off x="7741362" y="2174255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Freeform 369"/>
            <p:cNvSpPr>
              <a:spLocks/>
            </p:cNvSpPr>
            <p:nvPr/>
          </p:nvSpPr>
          <p:spPr bwMode="auto">
            <a:xfrm>
              <a:off x="7768685" y="2298447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" name="Freeform 368"/>
            <p:cNvSpPr>
              <a:spLocks/>
            </p:cNvSpPr>
            <p:nvPr/>
          </p:nvSpPr>
          <p:spPr bwMode="auto">
            <a:xfrm>
              <a:off x="7768685" y="2298447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" name="Freeform 367"/>
            <p:cNvSpPr>
              <a:spLocks/>
            </p:cNvSpPr>
            <p:nvPr/>
          </p:nvSpPr>
          <p:spPr bwMode="auto">
            <a:xfrm>
              <a:off x="7721492" y="2387864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" name="Freeform 366"/>
            <p:cNvSpPr>
              <a:spLocks/>
            </p:cNvSpPr>
            <p:nvPr/>
          </p:nvSpPr>
          <p:spPr bwMode="auto">
            <a:xfrm>
              <a:off x="7721492" y="2387864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Freeform 365"/>
            <p:cNvSpPr>
              <a:spLocks/>
            </p:cNvSpPr>
            <p:nvPr/>
          </p:nvSpPr>
          <p:spPr bwMode="auto">
            <a:xfrm>
              <a:off x="7602268" y="2469830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Freeform 364"/>
            <p:cNvSpPr>
              <a:spLocks/>
            </p:cNvSpPr>
            <p:nvPr/>
          </p:nvSpPr>
          <p:spPr bwMode="auto">
            <a:xfrm>
              <a:off x="7602268" y="2469830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7902812" y="2310865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" name="Freeform 362"/>
            <p:cNvSpPr>
              <a:spLocks/>
            </p:cNvSpPr>
            <p:nvPr/>
          </p:nvSpPr>
          <p:spPr bwMode="auto">
            <a:xfrm>
              <a:off x="7902812" y="2310865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" name="Freeform 361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Freeform 360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Freeform 359"/>
            <p:cNvSpPr>
              <a:spLocks/>
            </p:cNvSpPr>
            <p:nvPr/>
          </p:nvSpPr>
          <p:spPr bwMode="auto">
            <a:xfrm>
              <a:off x="7984777" y="2574151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7984777" y="2574151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Freeform 357"/>
            <p:cNvSpPr>
              <a:spLocks/>
            </p:cNvSpPr>
            <p:nvPr/>
          </p:nvSpPr>
          <p:spPr bwMode="auto">
            <a:xfrm>
              <a:off x="7925165" y="266356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7925165" y="2663569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Freeform 355"/>
            <p:cNvSpPr>
              <a:spLocks/>
            </p:cNvSpPr>
            <p:nvPr/>
          </p:nvSpPr>
          <p:spPr bwMode="auto">
            <a:xfrm>
              <a:off x="7925165" y="2775342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7925165" y="2775342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Freeform 353"/>
            <p:cNvSpPr>
              <a:spLocks/>
            </p:cNvSpPr>
            <p:nvPr/>
          </p:nvSpPr>
          <p:spPr bwMode="auto">
            <a:xfrm>
              <a:off x="7805942" y="2867243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Freeform 352"/>
            <p:cNvSpPr>
              <a:spLocks/>
            </p:cNvSpPr>
            <p:nvPr/>
          </p:nvSpPr>
          <p:spPr bwMode="auto">
            <a:xfrm>
              <a:off x="7805942" y="2867243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Freeform 351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Freeform 350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Freeform 349"/>
            <p:cNvSpPr>
              <a:spLocks/>
            </p:cNvSpPr>
            <p:nvPr/>
          </p:nvSpPr>
          <p:spPr bwMode="auto">
            <a:xfrm>
              <a:off x="7550108" y="2740568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Freeform 348"/>
            <p:cNvSpPr>
              <a:spLocks/>
            </p:cNvSpPr>
            <p:nvPr/>
          </p:nvSpPr>
          <p:spPr bwMode="auto">
            <a:xfrm>
              <a:off x="7550108" y="2740568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Freeform 347"/>
            <p:cNvSpPr>
              <a:spLocks/>
            </p:cNvSpPr>
            <p:nvPr/>
          </p:nvSpPr>
          <p:spPr bwMode="auto">
            <a:xfrm>
              <a:off x="7644494" y="1863776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" name="Freeform 346"/>
            <p:cNvSpPr>
              <a:spLocks/>
            </p:cNvSpPr>
            <p:nvPr/>
          </p:nvSpPr>
          <p:spPr bwMode="auto">
            <a:xfrm>
              <a:off x="7644494" y="1863776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Freeform 345"/>
            <p:cNvSpPr>
              <a:spLocks/>
            </p:cNvSpPr>
            <p:nvPr/>
          </p:nvSpPr>
          <p:spPr bwMode="auto">
            <a:xfrm>
              <a:off x="4398132" y="2196609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Freeform 344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Freeform 343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Freeform 342"/>
            <p:cNvSpPr>
              <a:spLocks/>
            </p:cNvSpPr>
            <p:nvPr/>
          </p:nvSpPr>
          <p:spPr bwMode="auto">
            <a:xfrm>
              <a:off x="4268973" y="2397800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Freeform 341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Freeform 340"/>
            <p:cNvSpPr>
              <a:spLocks/>
            </p:cNvSpPr>
            <p:nvPr/>
          </p:nvSpPr>
          <p:spPr bwMode="auto">
            <a:xfrm>
              <a:off x="3906335" y="2499636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Freeform 339"/>
            <p:cNvSpPr>
              <a:spLocks/>
            </p:cNvSpPr>
            <p:nvPr/>
          </p:nvSpPr>
          <p:spPr bwMode="auto">
            <a:xfrm>
              <a:off x="4291328" y="2502121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Freeform 338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" name="Freeform 337"/>
            <p:cNvSpPr>
              <a:spLocks/>
            </p:cNvSpPr>
            <p:nvPr/>
          </p:nvSpPr>
          <p:spPr bwMode="auto">
            <a:xfrm>
              <a:off x="3369828" y="2926855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1" name="Group 325"/>
            <p:cNvGrpSpPr>
              <a:grpSpLocks/>
            </p:cNvGrpSpPr>
            <p:nvPr/>
          </p:nvGrpSpPr>
          <p:grpSpPr bwMode="auto">
            <a:xfrm>
              <a:off x="3255605" y="1687421"/>
              <a:ext cx="1259311" cy="1366104"/>
              <a:chOff x="3772" y="2560"/>
              <a:chExt cx="1267" cy="1376"/>
            </a:xfrm>
            <a:grpFill/>
          </p:grpSpPr>
          <p:sp>
            <p:nvSpPr>
              <p:cNvPr id="550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1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52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553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4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5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6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7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8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9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92" name="Freeform 324"/>
            <p:cNvSpPr>
              <a:spLocks/>
            </p:cNvSpPr>
            <p:nvPr/>
          </p:nvSpPr>
          <p:spPr bwMode="auto">
            <a:xfrm>
              <a:off x="3255572" y="1687425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Freeform 323"/>
            <p:cNvSpPr>
              <a:spLocks/>
            </p:cNvSpPr>
            <p:nvPr/>
          </p:nvSpPr>
          <p:spPr bwMode="auto">
            <a:xfrm>
              <a:off x="4134847" y="1535910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4" name="Group 320"/>
            <p:cNvGrpSpPr>
              <a:grpSpLocks/>
            </p:cNvGrpSpPr>
            <p:nvPr/>
          </p:nvGrpSpPr>
          <p:grpSpPr bwMode="auto">
            <a:xfrm>
              <a:off x="2753841" y="1441527"/>
              <a:ext cx="2061577" cy="1294077"/>
              <a:chOff x="3267" y="2311"/>
              <a:chExt cx="2076" cy="1302"/>
            </a:xfrm>
            <a:grpFill/>
          </p:grpSpPr>
          <p:sp>
            <p:nvSpPr>
              <p:cNvPr id="548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9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95" name="Freeform 319"/>
            <p:cNvSpPr>
              <a:spLocks/>
            </p:cNvSpPr>
            <p:nvPr/>
          </p:nvSpPr>
          <p:spPr bwMode="auto">
            <a:xfrm>
              <a:off x="2753839" y="1441525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" name="Freeform 318"/>
            <p:cNvSpPr>
              <a:spLocks/>
            </p:cNvSpPr>
            <p:nvPr/>
          </p:nvSpPr>
          <p:spPr bwMode="auto">
            <a:xfrm>
              <a:off x="2537747" y="1409236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Freeform 317"/>
            <p:cNvSpPr>
              <a:spLocks/>
            </p:cNvSpPr>
            <p:nvPr/>
          </p:nvSpPr>
          <p:spPr bwMode="auto">
            <a:xfrm>
              <a:off x="2570036" y="1983000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Freeform 316"/>
            <p:cNvSpPr>
              <a:spLocks/>
            </p:cNvSpPr>
            <p:nvPr/>
          </p:nvSpPr>
          <p:spPr bwMode="auto">
            <a:xfrm>
              <a:off x="2570036" y="1983000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Freeform 315"/>
            <p:cNvSpPr>
              <a:spLocks/>
            </p:cNvSpPr>
            <p:nvPr/>
          </p:nvSpPr>
          <p:spPr bwMode="auto">
            <a:xfrm>
              <a:off x="2483103" y="1819067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Freeform 314"/>
            <p:cNvSpPr>
              <a:spLocks/>
            </p:cNvSpPr>
            <p:nvPr/>
          </p:nvSpPr>
          <p:spPr bwMode="auto">
            <a:xfrm>
              <a:off x="2483103" y="1819067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Freeform 313"/>
            <p:cNvSpPr>
              <a:spLocks/>
            </p:cNvSpPr>
            <p:nvPr/>
          </p:nvSpPr>
          <p:spPr bwMode="auto">
            <a:xfrm>
              <a:off x="2450812" y="1886131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Freeform 312"/>
            <p:cNvSpPr>
              <a:spLocks/>
            </p:cNvSpPr>
            <p:nvPr/>
          </p:nvSpPr>
          <p:spPr bwMode="auto">
            <a:xfrm>
              <a:off x="2450812" y="1886131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" name="Freeform 311"/>
            <p:cNvSpPr>
              <a:spLocks/>
            </p:cNvSpPr>
            <p:nvPr/>
          </p:nvSpPr>
          <p:spPr bwMode="auto">
            <a:xfrm>
              <a:off x="2433426" y="1923388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" name="Freeform 310"/>
            <p:cNvSpPr>
              <a:spLocks/>
            </p:cNvSpPr>
            <p:nvPr/>
          </p:nvSpPr>
          <p:spPr bwMode="auto">
            <a:xfrm>
              <a:off x="2433426" y="1923388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" name="Freeform 309"/>
            <p:cNvSpPr>
              <a:spLocks/>
            </p:cNvSpPr>
            <p:nvPr/>
          </p:nvSpPr>
          <p:spPr bwMode="auto">
            <a:xfrm>
              <a:off x="2381265" y="1955678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" name="Freeform 308"/>
            <p:cNvSpPr>
              <a:spLocks/>
            </p:cNvSpPr>
            <p:nvPr/>
          </p:nvSpPr>
          <p:spPr bwMode="auto">
            <a:xfrm>
              <a:off x="2381265" y="1955678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Freeform 307"/>
            <p:cNvSpPr>
              <a:spLocks/>
            </p:cNvSpPr>
            <p:nvPr/>
          </p:nvSpPr>
          <p:spPr bwMode="auto">
            <a:xfrm>
              <a:off x="2262042" y="1983000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Freeform 306"/>
            <p:cNvSpPr>
              <a:spLocks/>
            </p:cNvSpPr>
            <p:nvPr/>
          </p:nvSpPr>
          <p:spPr bwMode="auto">
            <a:xfrm>
              <a:off x="2262042" y="1983000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Freeform 305"/>
            <p:cNvSpPr>
              <a:spLocks/>
            </p:cNvSpPr>
            <p:nvPr/>
          </p:nvSpPr>
          <p:spPr bwMode="auto">
            <a:xfrm>
              <a:off x="2187527" y="2069934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304"/>
            <p:cNvSpPr>
              <a:spLocks/>
            </p:cNvSpPr>
            <p:nvPr/>
          </p:nvSpPr>
          <p:spPr bwMode="auto">
            <a:xfrm>
              <a:off x="2187527" y="2069934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Freeform 303"/>
            <p:cNvSpPr>
              <a:spLocks/>
            </p:cNvSpPr>
            <p:nvPr/>
          </p:nvSpPr>
          <p:spPr bwMode="auto">
            <a:xfrm>
              <a:off x="1807502" y="2136997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" name="Freeform 302"/>
            <p:cNvSpPr>
              <a:spLocks/>
            </p:cNvSpPr>
            <p:nvPr/>
          </p:nvSpPr>
          <p:spPr bwMode="auto">
            <a:xfrm>
              <a:off x="1807502" y="2136997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" name="Freeform 301"/>
            <p:cNvSpPr>
              <a:spLocks/>
            </p:cNvSpPr>
            <p:nvPr/>
          </p:nvSpPr>
          <p:spPr bwMode="auto">
            <a:xfrm>
              <a:off x="1844759" y="2045096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" name="Freeform 300"/>
            <p:cNvSpPr>
              <a:spLocks/>
            </p:cNvSpPr>
            <p:nvPr/>
          </p:nvSpPr>
          <p:spPr bwMode="auto">
            <a:xfrm>
              <a:off x="1844759" y="2045096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" name="Freeform 299"/>
            <p:cNvSpPr>
              <a:spLocks/>
            </p:cNvSpPr>
            <p:nvPr/>
          </p:nvSpPr>
          <p:spPr bwMode="auto">
            <a:xfrm>
              <a:off x="2465715" y="2380412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" name="Freeform 298"/>
            <p:cNvSpPr>
              <a:spLocks/>
            </p:cNvSpPr>
            <p:nvPr/>
          </p:nvSpPr>
          <p:spPr bwMode="auto">
            <a:xfrm>
              <a:off x="2470683" y="2479765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Freeform 297"/>
            <p:cNvSpPr>
              <a:spLocks/>
            </p:cNvSpPr>
            <p:nvPr/>
          </p:nvSpPr>
          <p:spPr bwMode="auto">
            <a:xfrm>
              <a:off x="1921758" y="2420153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" name="Freeform 296"/>
            <p:cNvSpPr>
              <a:spLocks/>
            </p:cNvSpPr>
            <p:nvPr/>
          </p:nvSpPr>
          <p:spPr bwMode="auto">
            <a:xfrm>
              <a:off x="1921758" y="2420153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" name="Freeform 295"/>
            <p:cNvSpPr>
              <a:spLocks/>
            </p:cNvSpPr>
            <p:nvPr/>
          </p:nvSpPr>
          <p:spPr bwMode="auto">
            <a:xfrm>
              <a:off x="1911823" y="2713245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" name="Freeform 294"/>
            <p:cNvSpPr>
              <a:spLocks/>
            </p:cNvSpPr>
            <p:nvPr/>
          </p:nvSpPr>
          <p:spPr bwMode="auto">
            <a:xfrm>
              <a:off x="1911823" y="2713245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" name="Freeform 293"/>
            <p:cNvSpPr>
              <a:spLocks/>
            </p:cNvSpPr>
            <p:nvPr/>
          </p:nvSpPr>
          <p:spPr bwMode="auto">
            <a:xfrm>
              <a:off x="1894435" y="2812598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" name="Freeform 292"/>
            <p:cNvSpPr>
              <a:spLocks/>
            </p:cNvSpPr>
            <p:nvPr/>
          </p:nvSpPr>
          <p:spPr bwMode="auto">
            <a:xfrm>
              <a:off x="1894435" y="2812598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" name="Freeform 291"/>
            <p:cNvSpPr>
              <a:spLocks/>
            </p:cNvSpPr>
            <p:nvPr/>
          </p:nvSpPr>
          <p:spPr bwMode="auto">
            <a:xfrm>
              <a:off x="1886985" y="2887113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" name="Freeform 290"/>
            <p:cNvSpPr>
              <a:spLocks/>
            </p:cNvSpPr>
            <p:nvPr/>
          </p:nvSpPr>
          <p:spPr bwMode="auto">
            <a:xfrm>
              <a:off x="1886985" y="2887113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Freeform 289"/>
            <p:cNvSpPr>
              <a:spLocks/>
            </p:cNvSpPr>
            <p:nvPr/>
          </p:nvSpPr>
          <p:spPr bwMode="auto">
            <a:xfrm>
              <a:off x="1318188" y="2022741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" name="Freeform 288"/>
            <p:cNvSpPr>
              <a:spLocks/>
            </p:cNvSpPr>
            <p:nvPr/>
          </p:nvSpPr>
          <p:spPr bwMode="auto">
            <a:xfrm>
              <a:off x="1318188" y="2022741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" name="Freeform 287"/>
            <p:cNvSpPr>
              <a:spLocks/>
            </p:cNvSpPr>
            <p:nvPr/>
          </p:nvSpPr>
          <p:spPr bwMode="auto">
            <a:xfrm>
              <a:off x="1164190" y="2335703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" name="Freeform 286"/>
            <p:cNvSpPr>
              <a:spLocks/>
            </p:cNvSpPr>
            <p:nvPr/>
          </p:nvSpPr>
          <p:spPr bwMode="auto">
            <a:xfrm>
              <a:off x="1164190" y="2335703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Freeform 285"/>
            <p:cNvSpPr>
              <a:spLocks/>
            </p:cNvSpPr>
            <p:nvPr/>
          </p:nvSpPr>
          <p:spPr bwMode="auto">
            <a:xfrm>
              <a:off x="1000258" y="2526959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" name="Freeform 284"/>
            <p:cNvSpPr>
              <a:spLocks/>
            </p:cNvSpPr>
            <p:nvPr/>
          </p:nvSpPr>
          <p:spPr bwMode="auto">
            <a:xfrm>
              <a:off x="1000258" y="2526959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" name="Freeform 283"/>
            <p:cNvSpPr>
              <a:spLocks/>
            </p:cNvSpPr>
            <p:nvPr/>
          </p:nvSpPr>
          <p:spPr bwMode="auto">
            <a:xfrm>
              <a:off x="140854" y="2159352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" name="Freeform 282"/>
            <p:cNvSpPr>
              <a:spLocks/>
            </p:cNvSpPr>
            <p:nvPr/>
          </p:nvSpPr>
          <p:spPr bwMode="auto">
            <a:xfrm>
              <a:off x="140854" y="2159352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" name="Freeform 281"/>
            <p:cNvSpPr>
              <a:spLocks/>
            </p:cNvSpPr>
            <p:nvPr/>
          </p:nvSpPr>
          <p:spPr bwMode="auto">
            <a:xfrm>
              <a:off x="217853" y="2228899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" name="Freeform 280"/>
            <p:cNvSpPr>
              <a:spLocks/>
            </p:cNvSpPr>
            <p:nvPr/>
          </p:nvSpPr>
          <p:spPr bwMode="auto">
            <a:xfrm>
              <a:off x="217853" y="2228899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Freeform 279"/>
            <p:cNvSpPr>
              <a:spLocks/>
            </p:cNvSpPr>
            <p:nvPr/>
          </p:nvSpPr>
          <p:spPr bwMode="auto">
            <a:xfrm>
              <a:off x="729522" y="2591538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Freeform 278"/>
            <p:cNvSpPr>
              <a:spLocks/>
            </p:cNvSpPr>
            <p:nvPr/>
          </p:nvSpPr>
          <p:spPr bwMode="auto">
            <a:xfrm>
              <a:off x="729522" y="2591538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Freeform 277"/>
            <p:cNvSpPr>
              <a:spLocks/>
            </p:cNvSpPr>
            <p:nvPr/>
          </p:nvSpPr>
          <p:spPr bwMode="auto">
            <a:xfrm>
              <a:off x="786649" y="2286027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Freeform 276"/>
            <p:cNvSpPr>
              <a:spLocks/>
            </p:cNvSpPr>
            <p:nvPr/>
          </p:nvSpPr>
          <p:spPr bwMode="auto">
            <a:xfrm>
              <a:off x="786649" y="2286027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Freeform 274"/>
            <p:cNvSpPr>
              <a:spLocks/>
            </p:cNvSpPr>
            <p:nvPr/>
          </p:nvSpPr>
          <p:spPr bwMode="auto">
            <a:xfrm>
              <a:off x="890970" y="2623827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Freeform 273"/>
            <p:cNvSpPr>
              <a:spLocks/>
            </p:cNvSpPr>
            <p:nvPr/>
          </p:nvSpPr>
          <p:spPr bwMode="auto">
            <a:xfrm>
              <a:off x="3752337" y="4432055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Freeform 272"/>
            <p:cNvSpPr>
              <a:spLocks/>
            </p:cNvSpPr>
            <p:nvPr/>
          </p:nvSpPr>
          <p:spPr bwMode="auto">
            <a:xfrm>
              <a:off x="3752337" y="4432055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Freeform 271"/>
            <p:cNvSpPr>
              <a:spLocks/>
            </p:cNvSpPr>
            <p:nvPr/>
          </p:nvSpPr>
          <p:spPr bwMode="auto">
            <a:xfrm>
              <a:off x="4000720" y="4253219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Freeform 270"/>
            <p:cNvSpPr>
              <a:spLocks/>
            </p:cNvSpPr>
            <p:nvPr/>
          </p:nvSpPr>
          <p:spPr bwMode="auto">
            <a:xfrm>
              <a:off x="4000720" y="4253219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Freeform 269"/>
            <p:cNvSpPr>
              <a:spLocks/>
            </p:cNvSpPr>
            <p:nvPr/>
          </p:nvSpPr>
          <p:spPr bwMode="auto">
            <a:xfrm>
              <a:off x="4507421" y="4275574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Freeform 268"/>
            <p:cNvSpPr>
              <a:spLocks/>
            </p:cNvSpPr>
            <p:nvPr/>
          </p:nvSpPr>
          <p:spPr bwMode="auto">
            <a:xfrm>
              <a:off x="4507421" y="4275574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Freeform 267"/>
            <p:cNvSpPr>
              <a:spLocks/>
            </p:cNvSpPr>
            <p:nvPr/>
          </p:nvSpPr>
          <p:spPr bwMode="auto">
            <a:xfrm>
              <a:off x="4527291" y="4377411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Freeform 266"/>
            <p:cNvSpPr>
              <a:spLocks/>
            </p:cNvSpPr>
            <p:nvPr/>
          </p:nvSpPr>
          <p:spPr bwMode="auto">
            <a:xfrm>
              <a:off x="4527291" y="4377411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Freeform 265"/>
            <p:cNvSpPr>
              <a:spLocks/>
            </p:cNvSpPr>
            <p:nvPr/>
          </p:nvSpPr>
          <p:spPr bwMode="auto">
            <a:xfrm>
              <a:off x="4947059" y="4402249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Freeform 264"/>
            <p:cNvSpPr>
              <a:spLocks/>
            </p:cNvSpPr>
            <p:nvPr/>
          </p:nvSpPr>
          <p:spPr bwMode="auto">
            <a:xfrm>
              <a:off x="4947059" y="4402249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Freeform 263"/>
            <p:cNvSpPr>
              <a:spLocks/>
            </p:cNvSpPr>
            <p:nvPr/>
          </p:nvSpPr>
          <p:spPr bwMode="auto">
            <a:xfrm>
              <a:off x="3702661" y="4511537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Freeform 262"/>
            <p:cNvSpPr>
              <a:spLocks/>
            </p:cNvSpPr>
            <p:nvPr/>
          </p:nvSpPr>
          <p:spPr bwMode="auto">
            <a:xfrm>
              <a:off x="3702661" y="4511537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Freeform 261"/>
            <p:cNvSpPr>
              <a:spLocks/>
            </p:cNvSpPr>
            <p:nvPr/>
          </p:nvSpPr>
          <p:spPr bwMode="auto">
            <a:xfrm>
              <a:off x="3861626" y="4553763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Freeform 260"/>
            <p:cNvSpPr>
              <a:spLocks/>
            </p:cNvSpPr>
            <p:nvPr/>
          </p:nvSpPr>
          <p:spPr bwMode="auto">
            <a:xfrm>
              <a:off x="3861626" y="4553763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Freeform 259"/>
            <p:cNvSpPr>
              <a:spLocks/>
            </p:cNvSpPr>
            <p:nvPr/>
          </p:nvSpPr>
          <p:spPr bwMode="auto">
            <a:xfrm>
              <a:off x="3697693" y="4841887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Freeform 258"/>
            <p:cNvSpPr>
              <a:spLocks/>
            </p:cNvSpPr>
            <p:nvPr/>
          </p:nvSpPr>
          <p:spPr bwMode="auto">
            <a:xfrm>
              <a:off x="3697693" y="4841887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Freeform 257"/>
            <p:cNvSpPr>
              <a:spLocks/>
            </p:cNvSpPr>
            <p:nvPr/>
          </p:nvSpPr>
          <p:spPr bwMode="auto">
            <a:xfrm>
              <a:off x="3697693" y="4782275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Freeform 256"/>
            <p:cNvSpPr>
              <a:spLocks/>
            </p:cNvSpPr>
            <p:nvPr/>
          </p:nvSpPr>
          <p:spPr bwMode="auto">
            <a:xfrm>
              <a:off x="3697693" y="4782275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Freeform 255"/>
            <p:cNvSpPr>
              <a:spLocks/>
            </p:cNvSpPr>
            <p:nvPr/>
          </p:nvSpPr>
          <p:spPr bwMode="auto">
            <a:xfrm>
              <a:off x="3697693" y="4911435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Freeform 254"/>
            <p:cNvSpPr>
              <a:spLocks/>
            </p:cNvSpPr>
            <p:nvPr/>
          </p:nvSpPr>
          <p:spPr bwMode="auto">
            <a:xfrm>
              <a:off x="3697693" y="4911435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253"/>
            <p:cNvSpPr>
              <a:spLocks/>
            </p:cNvSpPr>
            <p:nvPr/>
          </p:nvSpPr>
          <p:spPr bwMode="auto">
            <a:xfrm>
              <a:off x="3727499" y="4918885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Freeform 252"/>
            <p:cNvSpPr>
              <a:spLocks/>
            </p:cNvSpPr>
            <p:nvPr/>
          </p:nvSpPr>
          <p:spPr bwMode="auto">
            <a:xfrm>
              <a:off x="3727499" y="4918885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Freeform 251"/>
            <p:cNvSpPr>
              <a:spLocks/>
            </p:cNvSpPr>
            <p:nvPr/>
          </p:nvSpPr>
          <p:spPr bwMode="auto">
            <a:xfrm>
              <a:off x="3769725" y="5035626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Freeform 250"/>
            <p:cNvSpPr>
              <a:spLocks/>
            </p:cNvSpPr>
            <p:nvPr/>
          </p:nvSpPr>
          <p:spPr bwMode="auto">
            <a:xfrm>
              <a:off x="3769725" y="5035626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Freeform 249"/>
            <p:cNvSpPr>
              <a:spLocks/>
            </p:cNvSpPr>
            <p:nvPr/>
          </p:nvSpPr>
          <p:spPr bwMode="auto">
            <a:xfrm>
              <a:off x="3821884" y="5080335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Freeform 248"/>
            <p:cNvSpPr>
              <a:spLocks/>
            </p:cNvSpPr>
            <p:nvPr/>
          </p:nvSpPr>
          <p:spPr bwMode="auto">
            <a:xfrm>
              <a:off x="3821884" y="5080335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Freeform 247"/>
            <p:cNvSpPr>
              <a:spLocks/>
            </p:cNvSpPr>
            <p:nvPr/>
          </p:nvSpPr>
          <p:spPr bwMode="auto">
            <a:xfrm>
              <a:off x="3893916" y="5035626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Freeform 246"/>
            <p:cNvSpPr>
              <a:spLocks/>
            </p:cNvSpPr>
            <p:nvPr/>
          </p:nvSpPr>
          <p:spPr bwMode="auto">
            <a:xfrm>
              <a:off x="3893916" y="5035626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Freeform 245"/>
            <p:cNvSpPr>
              <a:spLocks/>
            </p:cNvSpPr>
            <p:nvPr/>
          </p:nvSpPr>
          <p:spPr bwMode="auto">
            <a:xfrm>
              <a:off x="4030526" y="4894047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Freeform 244"/>
            <p:cNvSpPr>
              <a:spLocks/>
            </p:cNvSpPr>
            <p:nvPr/>
          </p:nvSpPr>
          <p:spPr bwMode="auto">
            <a:xfrm>
              <a:off x="4030526" y="4894047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Freeform 243"/>
            <p:cNvSpPr>
              <a:spLocks/>
            </p:cNvSpPr>
            <p:nvPr/>
          </p:nvSpPr>
          <p:spPr bwMode="auto">
            <a:xfrm>
              <a:off x="4082687" y="5038109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1" name="Freeform 242"/>
            <p:cNvSpPr>
              <a:spLocks/>
            </p:cNvSpPr>
            <p:nvPr/>
          </p:nvSpPr>
          <p:spPr bwMode="auto">
            <a:xfrm>
              <a:off x="4082687" y="5038109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Freeform 241"/>
            <p:cNvSpPr>
              <a:spLocks/>
            </p:cNvSpPr>
            <p:nvPr/>
          </p:nvSpPr>
          <p:spPr bwMode="auto">
            <a:xfrm>
              <a:off x="4162169" y="5045561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3" name="Freeform 240"/>
            <p:cNvSpPr>
              <a:spLocks/>
            </p:cNvSpPr>
            <p:nvPr/>
          </p:nvSpPr>
          <p:spPr bwMode="auto">
            <a:xfrm>
              <a:off x="4162169" y="5045561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4" name="Freeform 239"/>
            <p:cNvSpPr>
              <a:spLocks/>
            </p:cNvSpPr>
            <p:nvPr/>
          </p:nvSpPr>
          <p:spPr bwMode="auto">
            <a:xfrm>
              <a:off x="4234200" y="5003335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5" name="Freeform 238"/>
            <p:cNvSpPr>
              <a:spLocks/>
            </p:cNvSpPr>
            <p:nvPr/>
          </p:nvSpPr>
          <p:spPr bwMode="auto">
            <a:xfrm>
              <a:off x="4234200" y="5003335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6" name="Freeform 237"/>
            <p:cNvSpPr>
              <a:spLocks/>
            </p:cNvSpPr>
            <p:nvPr/>
          </p:nvSpPr>
          <p:spPr bwMode="auto">
            <a:xfrm>
              <a:off x="4234200" y="4680438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Freeform 236"/>
            <p:cNvSpPr>
              <a:spLocks/>
            </p:cNvSpPr>
            <p:nvPr/>
          </p:nvSpPr>
          <p:spPr bwMode="auto">
            <a:xfrm>
              <a:off x="4234200" y="4680438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8" name="Freeform 235"/>
            <p:cNvSpPr>
              <a:spLocks/>
            </p:cNvSpPr>
            <p:nvPr/>
          </p:nvSpPr>
          <p:spPr bwMode="auto">
            <a:xfrm>
              <a:off x="4286361" y="4985949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9" name="Freeform 234"/>
            <p:cNvSpPr>
              <a:spLocks/>
            </p:cNvSpPr>
            <p:nvPr/>
          </p:nvSpPr>
          <p:spPr bwMode="auto">
            <a:xfrm>
              <a:off x="4286361" y="4985949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0" name="Freeform 233"/>
            <p:cNvSpPr>
              <a:spLocks/>
            </p:cNvSpPr>
            <p:nvPr/>
          </p:nvSpPr>
          <p:spPr bwMode="auto">
            <a:xfrm>
              <a:off x="4601806" y="4685405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" name="Freeform 232"/>
            <p:cNvSpPr>
              <a:spLocks/>
            </p:cNvSpPr>
            <p:nvPr/>
          </p:nvSpPr>
          <p:spPr bwMode="auto">
            <a:xfrm>
              <a:off x="4601806" y="4685405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" name="Freeform 231"/>
            <p:cNvSpPr>
              <a:spLocks/>
            </p:cNvSpPr>
            <p:nvPr/>
          </p:nvSpPr>
          <p:spPr bwMode="auto">
            <a:xfrm>
              <a:off x="5332051" y="4826984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" name="Freeform 230"/>
            <p:cNvSpPr>
              <a:spLocks/>
            </p:cNvSpPr>
            <p:nvPr/>
          </p:nvSpPr>
          <p:spPr bwMode="auto">
            <a:xfrm>
              <a:off x="5332051" y="4826984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4" name="Freeform 229"/>
            <p:cNvSpPr>
              <a:spLocks/>
            </p:cNvSpPr>
            <p:nvPr/>
          </p:nvSpPr>
          <p:spPr bwMode="auto">
            <a:xfrm>
              <a:off x="5476113" y="4978497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5" name="Freeform 228"/>
            <p:cNvSpPr>
              <a:spLocks/>
            </p:cNvSpPr>
            <p:nvPr/>
          </p:nvSpPr>
          <p:spPr bwMode="auto">
            <a:xfrm>
              <a:off x="5476113" y="4978497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6" name="Freeform 227"/>
            <p:cNvSpPr>
              <a:spLocks/>
            </p:cNvSpPr>
            <p:nvPr/>
          </p:nvSpPr>
          <p:spPr bwMode="auto">
            <a:xfrm>
              <a:off x="5225247" y="4894047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7" name="Freeform 226"/>
            <p:cNvSpPr>
              <a:spLocks/>
            </p:cNvSpPr>
            <p:nvPr/>
          </p:nvSpPr>
          <p:spPr bwMode="auto">
            <a:xfrm>
              <a:off x="5225247" y="4894047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Freeform 225"/>
            <p:cNvSpPr>
              <a:spLocks/>
            </p:cNvSpPr>
            <p:nvPr/>
          </p:nvSpPr>
          <p:spPr bwMode="auto">
            <a:xfrm>
              <a:off x="5461210" y="4980982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9" name="Freeform 224"/>
            <p:cNvSpPr>
              <a:spLocks/>
            </p:cNvSpPr>
            <p:nvPr/>
          </p:nvSpPr>
          <p:spPr bwMode="auto">
            <a:xfrm>
              <a:off x="5461210" y="4980982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0" name="Freeform 223"/>
            <p:cNvSpPr>
              <a:spLocks/>
            </p:cNvSpPr>
            <p:nvPr/>
          </p:nvSpPr>
          <p:spPr bwMode="auto">
            <a:xfrm>
              <a:off x="5225247" y="5241783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" name="Freeform 222"/>
            <p:cNvSpPr>
              <a:spLocks/>
            </p:cNvSpPr>
            <p:nvPr/>
          </p:nvSpPr>
          <p:spPr bwMode="auto">
            <a:xfrm>
              <a:off x="5225247" y="5241783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" name="Freeform 221"/>
            <p:cNvSpPr>
              <a:spLocks/>
            </p:cNvSpPr>
            <p:nvPr/>
          </p:nvSpPr>
          <p:spPr bwMode="auto">
            <a:xfrm>
              <a:off x="5108506" y="5291460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3" name="Freeform 220"/>
            <p:cNvSpPr>
              <a:spLocks/>
            </p:cNvSpPr>
            <p:nvPr/>
          </p:nvSpPr>
          <p:spPr bwMode="auto">
            <a:xfrm>
              <a:off x="5108506" y="5291460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4" name="Freeform 219"/>
            <p:cNvSpPr>
              <a:spLocks/>
            </p:cNvSpPr>
            <p:nvPr/>
          </p:nvSpPr>
          <p:spPr bwMode="auto">
            <a:xfrm>
              <a:off x="5106023" y="5425586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5" name="Freeform 218"/>
            <p:cNvSpPr>
              <a:spLocks/>
            </p:cNvSpPr>
            <p:nvPr/>
          </p:nvSpPr>
          <p:spPr bwMode="auto">
            <a:xfrm>
              <a:off x="5106023" y="5425586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6" name="Freeform 217"/>
            <p:cNvSpPr>
              <a:spLocks/>
            </p:cNvSpPr>
            <p:nvPr/>
          </p:nvSpPr>
          <p:spPr bwMode="auto">
            <a:xfrm>
              <a:off x="5110991" y="5497618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7" name="Freeform 216"/>
            <p:cNvSpPr>
              <a:spLocks/>
            </p:cNvSpPr>
            <p:nvPr/>
          </p:nvSpPr>
          <p:spPr bwMode="auto">
            <a:xfrm>
              <a:off x="5110991" y="5497618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8" name="Freeform 215"/>
            <p:cNvSpPr>
              <a:spLocks/>
            </p:cNvSpPr>
            <p:nvPr/>
          </p:nvSpPr>
          <p:spPr bwMode="auto">
            <a:xfrm>
              <a:off x="5098571" y="5410683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9" name="Freeform 214"/>
            <p:cNvSpPr>
              <a:spLocks/>
            </p:cNvSpPr>
            <p:nvPr/>
          </p:nvSpPr>
          <p:spPr bwMode="auto">
            <a:xfrm>
              <a:off x="5098571" y="5410683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0" name="Freeform 213"/>
            <p:cNvSpPr>
              <a:spLocks/>
            </p:cNvSpPr>
            <p:nvPr/>
          </p:nvSpPr>
          <p:spPr bwMode="auto">
            <a:xfrm>
              <a:off x="5190474" y="5706260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1" name="Freeform 212"/>
            <p:cNvSpPr>
              <a:spLocks/>
            </p:cNvSpPr>
            <p:nvPr/>
          </p:nvSpPr>
          <p:spPr bwMode="auto">
            <a:xfrm>
              <a:off x="5190474" y="5706260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2" name="Freeform 211"/>
            <p:cNvSpPr>
              <a:spLocks/>
            </p:cNvSpPr>
            <p:nvPr/>
          </p:nvSpPr>
          <p:spPr bwMode="auto">
            <a:xfrm>
              <a:off x="4626644" y="5072883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3" name="Freeform 210"/>
            <p:cNvSpPr>
              <a:spLocks/>
            </p:cNvSpPr>
            <p:nvPr/>
          </p:nvSpPr>
          <p:spPr bwMode="auto">
            <a:xfrm>
              <a:off x="4626644" y="5072883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4" name="Freeform 209"/>
            <p:cNvSpPr>
              <a:spLocks/>
            </p:cNvSpPr>
            <p:nvPr/>
          </p:nvSpPr>
          <p:spPr bwMode="auto">
            <a:xfrm>
              <a:off x="4452776" y="5013271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5" name="Freeform 208"/>
            <p:cNvSpPr>
              <a:spLocks/>
            </p:cNvSpPr>
            <p:nvPr/>
          </p:nvSpPr>
          <p:spPr bwMode="auto">
            <a:xfrm>
              <a:off x="4452776" y="5013271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6" name="Freeform 207"/>
            <p:cNvSpPr>
              <a:spLocks/>
            </p:cNvSpPr>
            <p:nvPr/>
          </p:nvSpPr>
          <p:spPr bwMode="auto">
            <a:xfrm>
              <a:off x="4477615" y="5316298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7" name="Freeform 206"/>
            <p:cNvSpPr>
              <a:spLocks/>
            </p:cNvSpPr>
            <p:nvPr/>
          </p:nvSpPr>
          <p:spPr bwMode="auto">
            <a:xfrm>
              <a:off x="4477615" y="5316298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8" name="Freeform 205"/>
            <p:cNvSpPr>
              <a:spLocks/>
            </p:cNvSpPr>
            <p:nvPr/>
          </p:nvSpPr>
          <p:spPr bwMode="auto">
            <a:xfrm>
              <a:off x="4460229" y="5326233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9" name="Freeform 204"/>
            <p:cNvSpPr>
              <a:spLocks/>
            </p:cNvSpPr>
            <p:nvPr/>
          </p:nvSpPr>
          <p:spPr bwMode="auto">
            <a:xfrm>
              <a:off x="4460229" y="5326233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0" name="Freeform 203"/>
            <p:cNvSpPr>
              <a:spLocks/>
            </p:cNvSpPr>
            <p:nvPr/>
          </p:nvSpPr>
          <p:spPr bwMode="auto">
            <a:xfrm>
              <a:off x="4504937" y="5259171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1" name="Freeform 202"/>
            <p:cNvSpPr>
              <a:spLocks/>
            </p:cNvSpPr>
            <p:nvPr/>
          </p:nvSpPr>
          <p:spPr bwMode="auto">
            <a:xfrm>
              <a:off x="4504937" y="5259171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" name="Freeform 201"/>
            <p:cNvSpPr>
              <a:spLocks/>
            </p:cNvSpPr>
            <p:nvPr/>
          </p:nvSpPr>
          <p:spPr bwMode="auto">
            <a:xfrm>
              <a:off x="4867576" y="5626777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" name="Freeform 200"/>
            <p:cNvSpPr>
              <a:spLocks/>
            </p:cNvSpPr>
            <p:nvPr/>
          </p:nvSpPr>
          <p:spPr bwMode="auto">
            <a:xfrm>
              <a:off x="4867576" y="5626777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" name="Freeform 199"/>
            <p:cNvSpPr>
              <a:spLocks/>
            </p:cNvSpPr>
            <p:nvPr/>
          </p:nvSpPr>
          <p:spPr bwMode="auto">
            <a:xfrm>
              <a:off x="4539711" y="5582068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" name="Freeform 198"/>
            <p:cNvSpPr>
              <a:spLocks/>
            </p:cNvSpPr>
            <p:nvPr/>
          </p:nvSpPr>
          <p:spPr bwMode="auto">
            <a:xfrm>
              <a:off x="4539711" y="5582068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" name="Freeform 197"/>
            <p:cNvSpPr>
              <a:spLocks/>
            </p:cNvSpPr>
            <p:nvPr/>
          </p:nvSpPr>
          <p:spPr bwMode="auto">
            <a:xfrm>
              <a:off x="4947059" y="5892546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" name="Freeform 196"/>
            <p:cNvSpPr>
              <a:spLocks/>
            </p:cNvSpPr>
            <p:nvPr/>
          </p:nvSpPr>
          <p:spPr bwMode="auto">
            <a:xfrm>
              <a:off x="4947059" y="5892546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" name="Freeform 195"/>
            <p:cNvSpPr>
              <a:spLocks/>
            </p:cNvSpPr>
            <p:nvPr/>
          </p:nvSpPr>
          <p:spPr bwMode="auto">
            <a:xfrm>
              <a:off x="4790577" y="5964578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" name="Freeform 194"/>
            <p:cNvSpPr>
              <a:spLocks/>
            </p:cNvSpPr>
            <p:nvPr/>
          </p:nvSpPr>
          <p:spPr bwMode="auto">
            <a:xfrm>
              <a:off x="4790577" y="5964578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" name="Freeform 193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" name="Freeform 192"/>
            <p:cNvSpPr>
              <a:spLocks/>
            </p:cNvSpPr>
            <p:nvPr/>
          </p:nvSpPr>
          <p:spPr bwMode="auto">
            <a:xfrm>
              <a:off x="5140797" y="6237799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" name="Freeform 191"/>
            <p:cNvSpPr>
              <a:spLocks/>
            </p:cNvSpPr>
            <p:nvPr/>
          </p:nvSpPr>
          <p:spPr bwMode="auto">
            <a:xfrm>
              <a:off x="5140797" y="6237799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" name="Freeform 190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" name="Freeform 189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" name="Freeform 188"/>
            <p:cNvSpPr>
              <a:spLocks/>
            </p:cNvSpPr>
            <p:nvPr/>
          </p:nvSpPr>
          <p:spPr bwMode="auto">
            <a:xfrm>
              <a:off x="5168118" y="6275056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" name="Freeform 187"/>
            <p:cNvSpPr>
              <a:spLocks/>
            </p:cNvSpPr>
            <p:nvPr/>
          </p:nvSpPr>
          <p:spPr bwMode="auto">
            <a:xfrm>
              <a:off x="4557097" y="5929804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" name="Freeform 186"/>
            <p:cNvSpPr>
              <a:spLocks/>
            </p:cNvSpPr>
            <p:nvPr/>
          </p:nvSpPr>
          <p:spPr bwMode="auto">
            <a:xfrm>
              <a:off x="4557097" y="5929804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" name="Freeform 185"/>
            <p:cNvSpPr>
              <a:spLocks/>
            </p:cNvSpPr>
            <p:nvPr/>
          </p:nvSpPr>
          <p:spPr bwMode="auto">
            <a:xfrm>
              <a:off x="4591871" y="3639714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9" name="Freeform 184"/>
            <p:cNvSpPr>
              <a:spLocks/>
            </p:cNvSpPr>
            <p:nvPr/>
          </p:nvSpPr>
          <p:spPr bwMode="auto">
            <a:xfrm>
              <a:off x="4591871" y="3639714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" name="Line 183"/>
            <p:cNvSpPr>
              <a:spLocks noChangeShapeType="1"/>
            </p:cNvSpPr>
            <p:nvPr/>
          </p:nvSpPr>
          <p:spPr bwMode="auto">
            <a:xfrm flipH="1">
              <a:off x="6109489" y="4240801"/>
              <a:ext cx="17386" cy="1241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" name="Freeform 148"/>
            <p:cNvSpPr>
              <a:spLocks/>
            </p:cNvSpPr>
            <p:nvPr/>
          </p:nvSpPr>
          <p:spPr bwMode="auto">
            <a:xfrm>
              <a:off x="4105041" y="4037127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" name="Freeform 147"/>
            <p:cNvSpPr>
              <a:spLocks/>
            </p:cNvSpPr>
            <p:nvPr/>
          </p:nvSpPr>
          <p:spPr bwMode="auto">
            <a:xfrm>
              <a:off x="4105041" y="4037127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3" name="Freeform 146"/>
            <p:cNvSpPr>
              <a:spLocks/>
            </p:cNvSpPr>
            <p:nvPr/>
          </p:nvSpPr>
          <p:spPr bwMode="auto">
            <a:xfrm>
              <a:off x="4822867" y="4146415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4" name="Freeform 145"/>
            <p:cNvSpPr>
              <a:spLocks/>
            </p:cNvSpPr>
            <p:nvPr/>
          </p:nvSpPr>
          <p:spPr bwMode="auto">
            <a:xfrm>
              <a:off x="4822867" y="4146415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5" name="Line 144"/>
            <p:cNvSpPr>
              <a:spLocks noChangeShapeType="1"/>
            </p:cNvSpPr>
            <p:nvPr/>
          </p:nvSpPr>
          <p:spPr bwMode="auto">
            <a:xfrm flipV="1">
              <a:off x="2699195" y="2355574"/>
              <a:ext cx="4968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6" name="Freeform 143"/>
            <p:cNvSpPr>
              <a:spLocks/>
            </p:cNvSpPr>
            <p:nvPr/>
          </p:nvSpPr>
          <p:spPr bwMode="auto">
            <a:xfrm>
              <a:off x="2704163" y="2333220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7" name="Line 142"/>
            <p:cNvSpPr>
              <a:spLocks noChangeShapeType="1"/>
            </p:cNvSpPr>
            <p:nvPr/>
          </p:nvSpPr>
          <p:spPr bwMode="auto">
            <a:xfrm flipV="1">
              <a:off x="2709130" y="2310865"/>
              <a:ext cx="0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8" name="Line 141"/>
            <p:cNvSpPr>
              <a:spLocks noChangeShapeType="1"/>
            </p:cNvSpPr>
            <p:nvPr/>
          </p:nvSpPr>
          <p:spPr bwMode="auto">
            <a:xfrm flipV="1">
              <a:off x="2711615" y="2286027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9" name="Line 140"/>
            <p:cNvSpPr>
              <a:spLocks noChangeShapeType="1"/>
            </p:cNvSpPr>
            <p:nvPr/>
          </p:nvSpPr>
          <p:spPr bwMode="auto">
            <a:xfrm flipV="1">
              <a:off x="2714098" y="2263673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0" name="Line 139"/>
            <p:cNvSpPr>
              <a:spLocks noChangeShapeType="1"/>
            </p:cNvSpPr>
            <p:nvPr/>
          </p:nvSpPr>
          <p:spPr bwMode="auto">
            <a:xfrm flipV="1">
              <a:off x="2721550" y="2241318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1" name="Line 138"/>
            <p:cNvSpPr>
              <a:spLocks noChangeShapeType="1"/>
            </p:cNvSpPr>
            <p:nvPr/>
          </p:nvSpPr>
          <p:spPr bwMode="auto">
            <a:xfrm flipV="1">
              <a:off x="2724033" y="2218964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2" name="Line 137"/>
            <p:cNvSpPr>
              <a:spLocks noChangeShapeType="1"/>
            </p:cNvSpPr>
            <p:nvPr/>
          </p:nvSpPr>
          <p:spPr bwMode="auto">
            <a:xfrm flipV="1">
              <a:off x="2731486" y="2196609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" name="Freeform 136"/>
            <p:cNvSpPr>
              <a:spLocks/>
            </p:cNvSpPr>
            <p:nvPr/>
          </p:nvSpPr>
          <p:spPr bwMode="auto">
            <a:xfrm>
              <a:off x="2733969" y="2174255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4" name="Line 135"/>
            <p:cNvSpPr>
              <a:spLocks noChangeShapeType="1"/>
            </p:cNvSpPr>
            <p:nvPr/>
          </p:nvSpPr>
          <p:spPr bwMode="auto">
            <a:xfrm flipV="1">
              <a:off x="2741421" y="2151900"/>
              <a:ext cx="2483" cy="1738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45" name="Group 9"/>
            <p:cNvGrpSpPr>
              <a:grpSpLocks/>
            </p:cNvGrpSpPr>
            <p:nvPr/>
          </p:nvGrpSpPr>
          <p:grpSpPr bwMode="auto">
            <a:xfrm>
              <a:off x="4246644" y="3525458"/>
              <a:ext cx="193739" cy="280672"/>
              <a:chOff x="4770" y="4410"/>
              <a:chExt cx="195" cy="282"/>
            </a:xfrm>
            <a:grpFill/>
          </p:grpSpPr>
          <p:sp>
            <p:nvSpPr>
              <p:cNvPr id="546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7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587" name="ZoneTexte 5586"/>
          <p:cNvSpPr txBox="1"/>
          <p:nvPr/>
        </p:nvSpPr>
        <p:spPr>
          <a:xfrm>
            <a:off x="3203848" y="3356992"/>
            <a:ext cx="14809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Union Européenne </a:t>
            </a:r>
          </a:p>
        </p:txBody>
      </p:sp>
      <p:sp>
        <p:nvSpPr>
          <p:cNvPr id="5588" name="ZoneTexte 5587"/>
          <p:cNvSpPr txBox="1"/>
          <p:nvPr/>
        </p:nvSpPr>
        <p:spPr>
          <a:xfrm>
            <a:off x="5943769" y="1624444"/>
            <a:ext cx="6045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Japon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5595" name="Rectangle 5594"/>
          <p:cNvSpPr/>
          <p:nvPr/>
        </p:nvSpPr>
        <p:spPr>
          <a:xfrm>
            <a:off x="71406" y="0"/>
            <a:ext cx="4357718" cy="12858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latin typeface="Tw Cen MT" pitchFamily="34" charset="0"/>
              </a:rPr>
              <a:t>II. Les pôles jouant un rôle de plus en plus actif dans la mondialisation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Les BRICS, pôles émergents </a:t>
            </a:r>
          </a:p>
          <a:p>
            <a:pPr algn="r"/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et concurrents</a:t>
            </a:r>
          </a:p>
        </p:txBody>
      </p:sp>
      <p:sp>
        <p:nvSpPr>
          <p:cNvPr id="5597" name="Rectangle 5596"/>
          <p:cNvSpPr/>
          <p:nvPr/>
        </p:nvSpPr>
        <p:spPr>
          <a:xfrm>
            <a:off x="4456192" y="0"/>
            <a:ext cx="4214842" cy="12858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Grande organisation régionale</a:t>
            </a:r>
          </a:p>
          <a:p>
            <a:pPr algn="ctr"/>
            <a:endParaRPr lang="fr-FR" sz="7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ctr"/>
            <a:endParaRPr lang="fr-FR" sz="7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Les façades maritimes, lieux </a:t>
            </a: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de </a:t>
            </a: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départ </a:t>
            </a: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et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de convergence du </a:t>
            </a: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commerce </a:t>
            </a: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mondial</a:t>
            </a:r>
          </a:p>
          <a:p>
            <a:pPr algn="ctr"/>
            <a:endParaRPr lang="fr-FR" sz="12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Points de passage privilégiés</a:t>
            </a:r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ctr"/>
            <a:endParaRPr lang="fr-FR" sz="800" b="1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5598" name="Rectangle 5597"/>
          <p:cNvSpPr/>
          <p:nvPr/>
        </p:nvSpPr>
        <p:spPr>
          <a:xfrm>
            <a:off x="285720" y="714356"/>
            <a:ext cx="857256" cy="428628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24" name="Groupe 3923"/>
          <p:cNvGrpSpPr/>
          <p:nvPr/>
        </p:nvGrpSpPr>
        <p:grpSpPr>
          <a:xfrm>
            <a:off x="140854" y="857232"/>
            <a:ext cx="8862292" cy="5760000"/>
            <a:chOff x="140854" y="857232"/>
            <a:chExt cx="8862292" cy="5760000"/>
          </a:xfrm>
          <a:solidFill>
            <a:schemeClr val="bg2"/>
          </a:solidFill>
        </p:grpSpPr>
        <p:sp>
          <p:nvSpPr>
            <p:cNvPr id="3925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6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7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8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9" name="Freeform 710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0" name="Freeform 709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1" name="Freeform 708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2" name="Freeform 707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3" name="Freeform 706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4" name="Freeform 705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5" name="Freeform 704"/>
            <p:cNvSpPr>
              <a:spLocks/>
            </p:cNvSpPr>
            <p:nvPr/>
          </p:nvSpPr>
          <p:spPr bwMode="auto">
            <a:xfrm>
              <a:off x="5411533" y="3244192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6" name="Freeform 703"/>
            <p:cNvSpPr>
              <a:spLocks/>
            </p:cNvSpPr>
            <p:nvPr/>
          </p:nvSpPr>
          <p:spPr bwMode="auto">
            <a:xfrm>
              <a:off x="5411533" y="3244192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7" name="Freeform 702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8" name="Freeform 701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9" name="Freeform 700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0" name="Freeform 699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1" name="Freeform 698"/>
            <p:cNvSpPr>
              <a:spLocks/>
            </p:cNvSpPr>
            <p:nvPr/>
          </p:nvSpPr>
          <p:spPr bwMode="auto">
            <a:xfrm>
              <a:off x="4457744" y="3862665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2" name="Freeform 697"/>
            <p:cNvSpPr>
              <a:spLocks/>
            </p:cNvSpPr>
            <p:nvPr/>
          </p:nvSpPr>
          <p:spPr bwMode="auto">
            <a:xfrm>
              <a:off x="4457744" y="3862665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3" name="Freeform 696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4" name="Freeform 695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5" name="Freeform 694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6" name="Freeform 693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7" name="Freeform 692"/>
            <p:cNvSpPr>
              <a:spLocks/>
            </p:cNvSpPr>
            <p:nvPr/>
          </p:nvSpPr>
          <p:spPr bwMode="auto">
            <a:xfrm>
              <a:off x="4398132" y="2268047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8" name="Freeform 691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9" name="Freeform 690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0" name="Freeform 689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1" name="Freeform 688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2" name="Freeform 687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3" name="Freeform 686"/>
            <p:cNvSpPr>
              <a:spLocks/>
            </p:cNvSpPr>
            <p:nvPr/>
          </p:nvSpPr>
          <p:spPr bwMode="auto">
            <a:xfrm>
              <a:off x="4268973" y="2469238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4" name="Freeform 685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5" name="Freeform 684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6" name="Freeform 683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7" name="Freeform 682"/>
            <p:cNvSpPr>
              <a:spLocks/>
            </p:cNvSpPr>
            <p:nvPr/>
          </p:nvSpPr>
          <p:spPr bwMode="auto">
            <a:xfrm>
              <a:off x="3906335" y="2571074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8" name="Freeform 681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9" name="Freeform 680"/>
            <p:cNvSpPr>
              <a:spLocks/>
            </p:cNvSpPr>
            <p:nvPr/>
          </p:nvSpPr>
          <p:spPr bwMode="auto">
            <a:xfrm>
              <a:off x="4291328" y="2573559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0" name="Freeform 67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1" name="Freeform 67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2" name="Freeform 677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3" name="Freeform 676"/>
            <p:cNvSpPr>
              <a:spLocks/>
            </p:cNvSpPr>
            <p:nvPr/>
          </p:nvSpPr>
          <p:spPr bwMode="auto">
            <a:xfrm>
              <a:off x="3369828" y="2998293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4" name="Freeform 675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5" name="Freeform 6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6" name="Freeform 673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7" name="Freeform 672"/>
            <p:cNvSpPr>
              <a:spLocks/>
            </p:cNvSpPr>
            <p:nvPr/>
          </p:nvSpPr>
          <p:spPr bwMode="auto">
            <a:xfrm>
              <a:off x="2485586" y="2369885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8" name="Freeform 671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9" name="Freeform 670"/>
            <p:cNvSpPr>
              <a:spLocks/>
            </p:cNvSpPr>
            <p:nvPr/>
          </p:nvSpPr>
          <p:spPr bwMode="auto">
            <a:xfrm>
              <a:off x="2465715" y="2451850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0" name="Freeform 669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1" name="Freeform 668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2" name="Freeform 667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3" name="Freeform 666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4" name="Freeform 665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5" name="Freeform 664"/>
            <p:cNvSpPr>
              <a:spLocks/>
            </p:cNvSpPr>
            <p:nvPr/>
          </p:nvSpPr>
          <p:spPr bwMode="auto">
            <a:xfrm>
              <a:off x="2406104" y="2779716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6" name="Freeform 663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7" name="Freeform 662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8" name="Freeform 661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9" name="Freeform 660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0" name="Freeform 659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1" name="Freeform 658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2" name="Freeform 657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3" name="Freeform 656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4" name="Freeform 655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5" name="Freeform 654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6" name="Freeform 653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7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8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9" name="Freeform 650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0" name="Freeform 649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1" name="Freeform 648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2" name="Freeform 647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3" name="Freeform 646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4" name="Freeform 64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5" name="Freeform 644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6" name="Freeform 64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7" name="Freeform 642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8" name="Freeform 64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9" name="Freeform 640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0" name="Freeform 63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1" name="Freeform 638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2" name="Freeform 63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3" name="Freeform 636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4" name="Freeform 63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5" name="Freeform 634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6" name="Freeform 633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7" name="Freeform 632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8" name="Freeform 63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9" name="Freeform 630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0" name="Freeform 62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1" name="Freeform 628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2" name="Freeform 627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3" name="Freeform 626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4" name="Freeform 62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5" name="Freeform 624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6" name="Freeform 62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7" name="Freeform 622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8" name="Freeform 62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9" name="Freeform 620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0" name="Freeform 619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1" name="Freeform 618"/>
            <p:cNvSpPr>
              <a:spLocks/>
            </p:cNvSpPr>
            <p:nvPr/>
          </p:nvSpPr>
          <p:spPr bwMode="auto">
            <a:xfrm>
              <a:off x="7438335" y="2779716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2" name="Freeform 617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3" name="Freeform 616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4" name="Freeform 615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5" name="Freeform 614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6" name="Freeform 613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7" name="Freeform 612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8" name="Freeform 611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9" name="Freeform 61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0" name="Freeform 609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1" name="Freeform 608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2" name="Freeform 607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3" name="Freeform 606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4" name="Freeform 605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5" name="Freeform 604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6" name="Freeform 603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7" name="Freeform 602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8" name="Freeform 601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9" name="Freeform 60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0" name="Freeform 599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1" name="Freeform 598"/>
            <p:cNvSpPr>
              <a:spLocks/>
            </p:cNvSpPr>
            <p:nvPr/>
          </p:nvSpPr>
          <p:spPr bwMode="auto">
            <a:xfrm>
              <a:off x="7644494" y="1657025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2" name="Freeform 597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3" name="Freeform 596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4" name="Freeform 595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5" name="Freeform 594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6" name="Freeform 593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7" name="Freeform 592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8" name="Freeform 591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9" name="Freeform 590"/>
            <p:cNvSpPr>
              <a:spLocks/>
            </p:cNvSpPr>
            <p:nvPr/>
          </p:nvSpPr>
          <p:spPr bwMode="auto">
            <a:xfrm>
              <a:off x="7838232" y="1321709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0" name="Freeform 589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1" name="Freeform 731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2" name="Freeform 730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3" name="Freeform 588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4" name="Freeform 587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5" name="Freeform 586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6" name="Freeform 585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7" name="Freeform 8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8" name="Freeform 7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9" name="Freeform 6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0" name="Freeform 5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1" name="Freeform 584"/>
            <p:cNvSpPr>
              <a:spLocks/>
            </p:cNvSpPr>
            <p:nvPr/>
          </p:nvSpPr>
          <p:spPr bwMode="auto">
            <a:xfrm>
              <a:off x="5483565" y="3755861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2" name="Freeform 583"/>
            <p:cNvSpPr>
              <a:spLocks/>
            </p:cNvSpPr>
            <p:nvPr/>
          </p:nvSpPr>
          <p:spPr bwMode="auto">
            <a:xfrm>
              <a:off x="5483565" y="3755861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3" name="Freeform 582"/>
            <p:cNvSpPr>
              <a:spLocks/>
            </p:cNvSpPr>
            <p:nvPr/>
          </p:nvSpPr>
          <p:spPr bwMode="auto">
            <a:xfrm>
              <a:off x="3305249" y="2282950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4" name="Freeform 581"/>
            <p:cNvSpPr>
              <a:spLocks/>
            </p:cNvSpPr>
            <p:nvPr/>
          </p:nvSpPr>
          <p:spPr bwMode="auto">
            <a:xfrm>
              <a:off x="3305249" y="2282950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5" name="Freeform 580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6" name="Freeform 579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7" name="Freeform 578"/>
            <p:cNvSpPr>
              <a:spLocks/>
            </p:cNvSpPr>
            <p:nvPr/>
          </p:nvSpPr>
          <p:spPr bwMode="auto">
            <a:xfrm>
              <a:off x="4711094" y="4120983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8" name="Freeform 577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9" name="Freeform 576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0" name="Freeform 575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1" name="Freeform 5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2" name="Freeform 573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3" name="Freeform 572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4" name="Freeform 571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5" name="Freeform 570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6" name="Freeform 569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7" name="Freeform 568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8" name="Freeform 567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9" name="Freeform 566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0" name="Freeform 565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1" name="Freeform 564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2" name="Freeform 563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3" name="Freeform 562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4" name="Freeform 561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5" name="Freeform 560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6" name="Freeform 559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7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8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9" name="Freeform 556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0" name="Freeform 55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1" name="Freeform 554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2" name="Freeform 55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3" name="Freeform 552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4" name="Freeform 55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5" name="Freeform 550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6" name="Freeform 54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7" name="Freeform 548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8" name="Freeform 54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9" name="Freeform 546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0" name="Freeform 54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44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543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542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54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540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53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538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537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536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53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Freeform 534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53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532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53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530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529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528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527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526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525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Freeform 729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728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524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Freeform 523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522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521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4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2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1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520"/>
            <p:cNvSpPr>
              <a:spLocks/>
            </p:cNvSpPr>
            <p:nvPr/>
          </p:nvSpPr>
          <p:spPr bwMode="auto">
            <a:xfrm>
              <a:off x="4497485" y="3800570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519"/>
            <p:cNvSpPr>
              <a:spLocks/>
            </p:cNvSpPr>
            <p:nvPr/>
          </p:nvSpPr>
          <p:spPr bwMode="auto">
            <a:xfrm>
              <a:off x="4497485" y="3800570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518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517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Line 516"/>
            <p:cNvSpPr>
              <a:spLocks noChangeShapeType="1"/>
            </p:cNvSpPr>
            <p:nvPr/>
          </p:nvSpPr>
          <p:spPr bwMode="auto">
            <a:xfrm>
              <a:off x="4504937" y="3855214"/>
              <a:ext cx="0" cy="745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Freeform 515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514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513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512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511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510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509"/>
            <p:cNvSpPr>
              <a:spLocks/>
            </p:cNvSpPr>
            <p:nvPr/>
          </p:nvSpPr>
          <p:spPr bwMode="auto">
            <a:xfrm>
              <a:off x="4591871" y="4001759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508"/>
            <p:cNvSpPr>
              <a:spLocks/>
            </p:cNvSpPr>
            <p:nvPr/>
          </p:nvSpPr>
          <p:spPr bwMode="auto">
            <a:xfrm>
              <a:off x="4591871" y="4001759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507"/>
            <p:cNvSpPr>
              <a:spLocks/>
            </p:cNvSpPr>
            <p:nvPr/>
          </p:nvSpPr>
          <p:spPr bwMode="auto">
            <a:xfrm>
              <a:off x="4678805" y="3947115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505"/>
            <p:cNvSpPr>
              <a:spLocks/>
            </p:cNvSpPr>
            <p:nvPr/>
          </p:nvSpPr>
          <p:spPr bwMode="auto">
            <a:xfrm>
              <a:off x="4730965" y="3790635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Freeform 504"/>
            <p:cNvSpPr>
              <a:spLocks/>
            </p:cNvSpPr>
            <p:nvPr/>
          </p:nvSpPr>
          <p:spPr bwMode="auto">
            <a:xfrm>
              <a:off x="4730965" y="3790635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03"/>
            <p:cNvSpPr>
              <a:spLocks/>
            </p:cNvSpPr>
            <p:nvPr/>
          </p:nvSpPr>
          <p:spPr bwMode="auto">
            <a:xfrm>
              <a:off x="4768223" y="3976921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01"/>
            <p:cNvSpPr>
              <a:spLocks/>
            </p:cNvSpPr>
            <p:nvPr/>
          </p:nvSpPr>
          <p:spPr bwMode="auto">
            <a:xfrm>
              <a:off x="4768223" y="401666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Freeform 500"/>
            <p:cNvSpPr>
              <a:spLocks/>
            </p:cNvSpPr>
            <p:nvPr/>
          </p:nvSpPr>
          <p:spPr bwMode="auto">
            <a:xfrm>
              <a:off x="4755803" y="4021630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498"/>
            <p:cNvSpPr>
              <a:spLocks/>
            </p:cNvSpPr>
            <p:nvPr/>
          </p:nvSpPr>
          <p:spPr bwMode="auto">
            <a:xfrm>
              <a:off x="4698676" y="4076274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1" name="Freeform 497"/>
            <p:cNvSpPr>
              <a:spLocks/>
            </p:cNvSpPr>
            <p:nvPr/>
          </p:nvSpPr>
          <p:spPr bwMode="auto">
            <a:xfrm>
              <a:off x="4698676" y="4076274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2" name="Freeform 496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3" name="Freeform 495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4" name="Freeform 494"/>
            <p:cNvSpPr>
              <a:spLocks/>
            </p:cNvSpPr>
            <p:nvPr/>
          </p:nvSpPr>
          <p:spPr bwMode="auto">
            <a:xfrm>
              <a:off x="4798029" y="4207918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5" name="Freeform 493"/>
            <p:cNvSpPr>
              <a:spLocks/>
            </p:cNvSpPr>
            <p:nvPr/>
          </p:nvSpPr>
          <p:spPr bwMode="auto">
            <a:xfrm>
              <a:off x="4798029" y="4207918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6" name="Freeform 492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7" name="Freeform 491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8" name="Freeform 490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9" name="Freeform 489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0" name="Freeform 488"/>
            <p:cNvSpPr>
              <a:spLocks/>
            </p:cNvSpPr>
            <p:nvPr/>
          </p:nvSpPr>
          <p:spPr bwMode="auto">
            <a:xfrm>
              <a:off x="4971897" y="4190530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1" name="Freeform 487"/>
            <p:cNvSpPr>
              <a:spLocks/>
            </p:cNvSpPr>
            <p:nvPr/>
          </p:nvSpPr>
          <p:spPr bwMode="auto">
            <a:xfrm>
              <a:off x="4971897" y="4190530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2" name="Freeform 486"/>
            <p:cNvSpPr>
              <a:spLocks/>
            </p:cNvSpPr>
            <p:nvPr/>
          </p:nvSpPr>
          <p:spPr bwMode="auto">
            <a:xfrm>
              <a:off x="4902350" y="4143338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3" name="Freeform 485"/>
            <p:cNvSpPr>
              <a:spLocks/>
            </p:cNvSpPr>
            <p:nvPr/>
          </p:nvSpPr>
          <p:spPr bwMode="auto">
            <a:xfrm>
              <a:off x="4902350" y="4143338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4" name="Freeform 484"/>
            <p:cNvSpPr>
              <a:spLocks/>
            </p:cNvSpPr>
            <p:nvPr/>
          </p:nvSpPr>
          <p:spPr bwMode="auto">
            <a:xfrm>
              <a:off x="4899865" y="4222821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5" name="Freeform 483"/>
            <p:cNvSpPr>
              <a:spLocks/>
            </p:cNvSpPr>
            <p:nvPr/>
          </p:nvSpPr>
          <p:spPr bwMode="auto">
            <a:xfrm>
              <a:off x="4850189" y="4036533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6" name="Freeform 482"/>
            <p:cNvSpPr>
              <a:spLocks/>
            </p:cNvSpPr>
            <p:nvPr/>
          </p:nvSpPr>
          <p:spPr bwMode="auto">
            <a:xfrm>
              <a:off x="4850189" y="4036533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7" name="Freeform 481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8" name="Freeform 480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9" name="Freeform 479"/>
            <p:cNvSpPr>
              <a:spLocks/>
            </p:cNvSpPr>
            <p:nvPr/>
          </p:nvSpPr>
          <p:spPr bwMode="auto">
            <a:xfrm>
              <a:off x="4860124" y="3639120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0" name="Freeform 478"/>
            <p:cNvSpPr>
              <a:spLocks/>
            </p:cNvSpPr>
            <p:nvPr/>
          </p:nvSpPr>
          <p:spPr bwMode="auto">
            <a:xfrm>
              <a:off x="4860124" y="3639120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1" name="Freeform 477"/>
            <p:cNvSpPr>
              <a:spLocks/>
            </p:cNvSpPr>
            <p:nvPr/>
          </p:nvSpPr>
          <p:spPr bwMode="auto">
            <a:xfrm>
              <a:off x="4850189" y="3683829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2" name="Freeform 476"/>
            <p:cNvSpPr>
              <a:spLocks/>
            </p:cNvSpPr>
            <p:nvPr/>
          </p:nvSpPr>
          <p:spPr bwMode="auto">
            <a:xfrm>
              <a:off x="4850189" y="3683829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3" name="Freeform 475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4" name="Freeform 474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5" name="Freeform 473"/>
            <p:cNvSpPr>
              <a:spLocks/>
            </p:cNvSpPr>
            <p:nvPr/>
          </p:nvSpPr>
          <p:spPr bwMode="auto">
            <a:xfrm>
              <a:off x="4884962" y="3763312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6" name="Freeform 472"/>
            <p:cNvSpPr>
              <a:spLocks/>
            </p:cNvSpPr>
            <p:nvPr/>
          </p:nvSpPr>
          <p:spPr bwMode="auto">
            <a:xfrm>
              <a:off x="4884962" y="3763312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7" name="Freeform 471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8" name="Freeform 470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9" name="Freeform 469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0" name="Freeform 468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1" name="Freeform 467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2" name="Freeform 466"/>
            <p:cNvSpPr>
              <a:spLocks/>
            </p:cNvSpPr>
            <p:nvPr/>
          </p:nvSpPr>
          <p:spPr bwMode="auto">
            <a:xfrm>
              <a:off x="4594355" y="3286417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3" name="Freeform 465"/>
            <p:cNvSpPr>
              <a:spLocks/>
            </p:cNvSpPr>
            <p:nvPr/>
          </p:nvSpPr>
          <p:spPr bwMode="auto">
            <a:xfrm>
              <a:off x="4594355" y="3286417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4" name="Freeform 464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5" name="Freeform 463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6" name="Freeform 462"/>
            <p:cNvSpPr>
              <a:spLocks/>
            </p:cNvSpPr>
            <p:nvPr/>
          </p:nvSpPr>
          <p:spPr bwMode="auto">
            <a:xfrm>
              <a:off x="4825350" y="3455317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7" name="Freeform 461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8" name="Freeform 460"/>
            <p:cNvSpPr>
              <a:spLocks/>
            </p:cNvSpPr>
            <p:nvPr/>
          </p:nvSpPr>
          <p:spPr bwMode="auto">
            <a:xfrm>
              <a:off x="4246620" y="3696249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9" name="Freeform 459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0" name="Freeform 458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1" name="Freeform 457"/>
            <p:cNvSpPr>
              <a:spLocks/>
            </p:cNvSpPr>
            <p:nvPr/>
          </p:nvSpPr>
          <p:spPr bwMode="auto">
            <a:xfrm>
              <a:off x="5252568" y="4026598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2" name="Freeform 456"/>
            <p:cNvSpPr>
              <a:spLocks/>
            </p:cNvSpPr>
            <p:nvPr/>
          </p:nvSpPr>
          <p:spPr bwMode="auto">
            <a:xfrm>
              <a:off x="5252568" y="4026598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3" name="Freeform 455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4" name="Freeform 454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5" name="Freeform 453"/>
            <p:cNvSpPr>
              <a:spLocks/>
            </p:cNvSpPr>
            <p:nvPr/>
          </p:nvSpPr>
          <p:spPr bwMode="auto">
            <a:xfrm>
              <a:off x="5476113" y="4006727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6" name="Freeform 452"/>
            <p:cNvSpPr>
              <a:spLocks/>
            </p:cNvSpPr>
            <p:nvPr/>
          </p:nvSpPr>
          <p:spPr bwMode="auto">
            <a:xfrm>
              <a:off x="5476113" y="4006727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7" name="Freeform 451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8" name="Freeform 450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9" name="Freeform 449"/>
            <p:cNvSpPr>
              <a:spLocks/>
            </p:cNvSpPr>
            <p:nvPr/>
          </p:nvSpPr>
          <p:spPr bwMode="auto">
            <a:xfrm>
              <a:off x="5679787" y="3733506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0" name="Freeform 448"/>
            <p:cNvSpPr>
              <a:spLocks/>
            </p:cNvSpPr>
            <p:nvPr/>
          </p:nvSpPr>
          <p:spPr bwMode="auto">
            <a:xfrm>
              <a:off x="5679786" y="3733506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1" name="Freeform 447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2" name="Freeform 446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3" name="Freeform 445"/>
            <p:cNvSpPr>
              <a:spLocks/>
            </p:cNvSpPr>
            <p:nvPr/>
          </p:nvSpPr>
          <p:spPr bwMode="auto">
            <a:xfrm>
              <a:off x="5826333" y="3765796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4" name="Freeform 444"/>
            <p:cNvSpPr>
              <a:spLocks/>
            </p:cNvSpPr>
            <p:nvPr/>
          </p:nvSpPr>
          <p:spPr bwMode="auto">
            <a:xfrm>
              <a:off x="5826333" y="3765796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5" name="Freeform 443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6" name="Freeform 442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7" name="Freeform 441"/>
            <p:cNvSpPr>
              <a:spLocks/>
            </p:cNvSpPr>
            <p:nvPr/>
          </p:nvSpPr>
          <p:spPr bwMode="auto">
            <a:xfrm>
              <a:off x="5369309" y="4051436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8" name="Freeform 440"/>
            <p:cNvSpPr>
              <a:spLocks/>
            </p:cNvSpPr>
            <p:nvPr/>
          </p:nvSpPr>
          <p:spPr bwMode="auto">
            <a:xfrm>
              <a:off x="5369309" y="4051436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9" name="Freeform 439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0" name="Freeform 438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1" name="Freeform 437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2" name="Freeform 436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3" name="Freeform 435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4" name="Freeform 434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5" name="Freeform 433"/>
            <p:cNvSpPr>
              <a:spLocks/>
            </p:cNvSpPr>
            <p:nvPr/>
          </p:nvSpPr>
          <p:spPr bwMode="auto">
            <a:xfrm>
              <a:off x="5232698" y="4553169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6" name="Freeform 432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7" name="Freeform 431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8" name="Freeform 430"/>
            <p:cNvSpPr>
              <a:spLocks/>
            </p:cNvSpPr>
            <p:nvPr/>
          </p:nvSpPr>
          <p:spPr bwMode="auto">
            <a:xfrm>
              <a:off x="5332051" y="4262562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9" name="Freeform 429"/>
            <p:cNvSpPr>
              <a:spLocks/>
            </p:cNvSpPr>
            <p:nvPr/>
          </p:nvSpPr>
          <p:spPr bwMode="auto">
            <a:xfrm>
              <a:off x="5332051" y="4262562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0" name="Freeform 428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1" name="Freeform 427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2" name="Freeform 426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3" name="Freeform 425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4" name="Freeform 424"/>
            <p:cNvSpPr>
              <a:spLocks/>
            </p:cNvSpPr>
            <p:nvPr/>
          </p:nvSpPr>
          <p:spPr bwMode="auto">
            <a:xfrm>
              <a:off x="5714560" y="4414075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5" name="Freeform 423"/>
            <p:cNvSpPr>
              <a:spLocks/>
            </p:cNvSpPr>
            <p:nvPr/>
          </p:nvSpPr>
          <p:spPr bwMode="auto">
            <a:xfrm>
              <a:off x="5714560" y="4414075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6" name="Freeform 422"/>
            <p:cNvSpPr>
              <a:spLocks/>
            </p:cNvSpPr>
            <p:nvPr/>
          </p:nvSpPr>
          <p:spPr bwMode="auto">
            <a:xfrm>
              <a:off x="5769204" y="4453816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7" name="Freeform 421"/>
            <p:cNvSpPr>
              <a:spLocks/>
            </p:cNvSpPr>
            <p:nvPr/>
          </p:nvSpPr>
          <p:spPr bwMode="auto">
            <a:xfrm>
              <a:off x="5769204" y="4453816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8" name="Freeform 420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9" name="Freeform 419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0" name="Freeform 418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1" name="Freeform 417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2" name="Freeform 416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3" name="Freeform 415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4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5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6" name="Freeform 412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7" name="Freeform 411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8" name="Freeform 410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9" name="Freeform 409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0" name="Freeform 408"/>
            <p:cNvSpPr>
              <a:spLocks/>
            </p:cNvSpPr>
            <p:nvPr/>
          </p:nvSpPr>
          <p:spPr bwMode="auto">
            <a:xfrm>
              <a:off x="6509384" y="3569573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1" name="Freeform 407"/>
            <p:cNvSpPr>
              <a:spLocks/>
            </p:cNvSpPr>
            <p:nvPr/>
          </p:nvSpPr>
          <p:spPr bwMode="auto">
            <a:xfrm>
              <a:off x="6509384" y="3569573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2" name="Freeform 406"/>
            <p:cNvSpPr>
              <a:spLocks/>
            </p:cNvSpPr>
            <p:nvPr/>
          </p:nvSpPr>
          <p:spPr bwMode="auto">
            <a:xfrm>
              <a:off x="6554093" y="3321190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3" name="Freeform 405"/>
            <p:cNvSpPr>
              <a:spLocks/>
            </p:cNvSpPr>
            <p:nvPr/>
          </p:nvSpPr>
          <p:spPr bwMode="auto">
            <a:xfrm>
              <a:off x="6554093" y="3321190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4" name="Freeform 404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5" name="Freeform 403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6" name="Freeform 402"/>
            <p:cNvSpPr>
              <a:spLocks/>
            </p:cNvSpPr>
            <p:nvPr/>
          </p:nvSpPr>
          <p:spPr bwMode="auto">
            <a:xfrm>
              <a:off x="7388659" y="3298837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7" name="Freeform 401"/>
            <p:cNvSpPr>
              <a:spLocks/>
            </p:cNvSpPr>
            <p:nvPr/>
          </p:nvSpPr>
          <p:spPr bwMode="auto">
            <a:xfrm>
              <a:off x="7135309" y="3336093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8" name="Freeform 400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9" name="Freeform 399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0" name="Freeform 398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1" name="Freeform 397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2" name="Freeform 396"/>
            <p:cNvSpPr>
              <a:spLocks/>
            </p:cNvSpPr>
            <p:nvPr/>
          </p:nvSpPr>
          <p:spPr bwMode="auto">
            <a:xfrm>
              <a:off x="6799993" y="3057904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3" name="Freeform 395"/>
            <p:cNvSpPr>
              <a:spLocks/>
            </p:cNvSpPr>
            <p:nvPr/>
          </p:nvSpPr>
          <p:spPr bwMode="auto">
            <a:xfrm>
              <a:off x="6799993" y="3057904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4" name="Freeform 394"/>
            <p:cNvSpPr>
              <a:spLocks/>
            </p:cNvSpPr>
            <p:nvPr/>
          </p:nvSpPr>
          <p:spPr bwMode="auto">
            <a:xfrm>
              <a:off x="7473109" y="2918810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5" name="Freeform 393"/>
            <p:cNvSpPr>
              <a:spLocks/>
            </p:cNvSpPr>
            <p:nvPr/>
          </p:nvSpPr>
          <p:spPr bwMode="auto">
            <a:xfrm>
              <a:off x="7473109" y="2918810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6" name="Freeform 392"/>
            <p:cNvSpPr>
              <a:spLocks/>
            </p:cNvSpPr>
            <p:nvPr/>
          </p:nvSpPr>
          <p:spPr bwMode="auto">
            <a:xfrm>
              <a:off x="7398594" y="3266546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7" name="Freeform 391"/>
            <p:cNvSpPr>
              <a:spLocks/>
            </p:cNvSpPr>
            <p:nvPr/>
          </p:nvSpPr>
          <p:spPr bwMode="auto">
            <a:xfrm>
              <a:off x="7398594" y="3266546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8" name="Freeform 390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9" name="Freeform 389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0" name="Freeform 388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1" name="Freeform 387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2" name="Freeform 386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3" name="Freeform 385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4" name="Freeform 384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5" name="Freeform 383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6" name="Freeform 382"/>
            <p:cNvSpPr>
              <a:spLocks/>
            </p:cNvSpPr>
            <p:nvPr/>
          </p:nvSpPr>
          <p:spPr bwMode="auto">
            <a:xfrm>
              <a:off x="4912285" y="3591928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7" name="Freeform 381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8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9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0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1" name="Freeform 377"/>
            <p:cNvSpPr>
              <a:spLocks/>
            </p:cNvSpPr>
            <p:nvPr/>
          </p:nvSpPr>
          <p:spPr bwMode="auto">
            <a:xfrm>
              <a:off x="6439837" y="3639120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2" name="Freeform 376"/>
            <p:cNvSpPr>
              <a:spLocks/>
            </p:cNvSpPr>
            <p:nvPr/>
          </p:nvSpPr>
          <p:spPr bwMode="auto">
            <a:xfrm>
              <a:off x="6447290" y="3639120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3" name="Freeform 375"/>
            <p:cNvSpPr>
              <a:spLocks/>
            </p:cNvSpPr>
            <p:nvPr/>
          </p:nvSpPr>
          <p:spPr bwMode="auto">
            <a:xfrm>
              <a:off x="7681750" y="1657025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4" name="Freeform 374"/>
            <p:cNvSpPr>
              <a:spLocks/>
            </p:cNvSpPr>
            <p:nvPr/>
          </p:nvSpPr>
          <p:spPr bwMode="auto">
            <a:xfrm>
              <a:off x="7681750" y="1657025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5" name="Freeform 373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6" name="Freeform 372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7" name="Freeform 371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8" name="Freeform 370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9" name="Freeform 369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0" name="Freeform 368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1" name="Freeform 367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2" name="Freeform 366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3" name="Freeform 365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4" name="Freeform 364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5" name="Freeform 363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6" name="Freeform 362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7" name="Freeform 361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8" name="Freeform 36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9" name="Freeform 359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0" name="Freeform 358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1" name="Freeform 357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2" name="Freeform 356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3" name="Freeform 355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4" name="Freeform 354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5" name="Freeform 353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6" name="Freeform 352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7" name="Freeform 351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8" name="Freeform 35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9" name="Freeform 349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0" name="Freeform 348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1" name="Freeform 347"/>
            <p:cNvSpPr>
              <a:spLocks/>
            </p:cNvSpPr>
            <p:nvPr/>
          </p:nvSpPr>
          <p:spPr bwMode="auto">
            <a:xfrm>
              <a:off x="7644494" y="1935214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2" name="Freeform 346"/>
            <p:cNvSpPr>
              <a:spLocks/>
            </p:cNvSpPr>
            <p:nvPr/>
          </p:nvSpPr>
          <p:spPr bwMode="auto">
            <a:xfrm>
              <a:off x="7644494" y="1935214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3" name="Freeform 345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4" name="Freeform 344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5" name="Freeform 343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6" name="Freeform 342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7" name="Freeform 341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8" name="Freeform 340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9" name="Freeform 33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0" name="Freeform 33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1" name="Freeform 337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312" name="Group 325"/>
            <p:cNvGrpSpPr>
              <a:grpSpLocks/>
            </p:cNvGrpSpPr>
            <p:nvPr/>
          </p:nvGrpSpPr>
          <p:grpSpPr bwMode="auto">
            <a:xfrm>
              <a:off x="3255613" y="1758859"/>
              <a:ext cx="1259311" cy="1366104"/>
              <a:chOff x="3772" y="2560"/>
              <a:chExt cx="1267" cy="1376"/>
            </a:xfrm>
            <a:grpFill/>
          </p:grpSpPr>
          <p:sp>
            <p:nvSpPr>
              <p:cNvPr id="5601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02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603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5604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5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6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7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8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9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10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11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4313" name="Freeform 324"/>
            <p:cNvSpPr>
              <a:spLocks/>
            </p:cNvSpPr>
            <p:nvPr/>
          </p:nvSpPr>
          <p:spPr bwMode="auto">
            <a:xfrm>
              <a:off x="3255572" y="1758863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4" name="Freeform 323"/>
            <p:cNvSpPr>
              <a:spLocks/>
            </p:cNvSpPr>
            <p:nvPr/>
          </p:nvSpPr>
          <p:spPr bwMode="auto">
            <a:xfrm>
              <a:off x="4134847" y="1607348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315" name="Group 320"/>
            <p:cNvGrpSpPr>
              <a:grpSpLocks/>
            </p:cNvGrpSpPr>
            <p:nvPr/>
          </p:nvGrpSpPr>
          <p:grpSpPr bwMode="auto">
            <a:xfrm>
              <a:off x="2753841" y="1512965"/>
              <a:ext cx="2061577" cy="1294077"/>
              <a:chOff x="3267" y="2311"/>
              <a:chExt cx="2076" cy="1302"/>
            </a:xfrm>
            <a:grpFill/>
          </p:grpSpPr>
          <p:sp>
            <p:nvSpPr>
              <p:cNvPr id="4469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96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316" name="Freeform 319"/>
            <p:cNvSpPr>
              <a:spLocks/>
            </p:cNvSpPr>
            <p:nvPr/>
          </p:nvSpPr>
          <p:spPr bwMode="auto">
            <a:xfrm>
              <a:off x="2753839" y="1512963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7" name="Freeform 318"/>
            <p:cNvSpPr>
              <a:spLocks/>
            </p:cNvSpPr>
            <p:nvPr/>
          </p:nvSpPr>
          <p:spPr bwMode="auto">
            <a:xfrm>
              <a:off x="2537747" y="1480674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8" name="Freeform 317"/>
            <p:cNvSpPr>
              <a:spLocks/>
            </p:cNvSpPr>
            <p:nvPr/>
          </p:nvSpPr>
          <p:spPr bwMode="auto">
            <a:xfrm>
              <a:off x="2570036" y="2054438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9" name="Freeform 316"/>
            <p:cNvSpPr>
              <a:spLocks/>
            </p:cNvSpPr>
            <p:nvPr/>
          </p:nvSpPr>
          <p:spPr bwMode="auto">
            <a:xfrm>
              <a:off x="2570036" y="2054438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0" name="Freeform 315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1" name="Freeform 314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2" name="Freeform 313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3" name="Freeform 312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4" name="Freeform 311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5" name="Freeform 310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6" name="Freeform 309"/>
            <p:cNvSpPr>
              <a:spLocks/>
            </p:cNvSpPr>
            <p:nvPr/>
          </p:nvSpPr>
          <p:spPr bwMode="auto">
            <a:xfrm>
              <a:off x="2381265" y="2027116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7" name="Freeform 308"/>
            <p:cNvSpPr>
              <a:spLocks/>
            </p:cNvSpPr>
            <p:nvPr/>
          </p:nvSpPr>
          <p:spPr bwMode="auto">
            <a:xfrm>
              <a:off x="2381265" y="2027116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8" name="Freeform 307"/>
            <p:cNvSpPr>
              <a:spLocks/>
            </p:cNvSpPr>
            <p:nvPr/>
          </p:nvSpPr>
          <p:spPr bwMode="auto">
            <a:xfrm>
              <a:off x="2262042" y="2054438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9" name="Freeform 306"/>
            <p:cNvSpPr>
              <a:spLocks/>
            </p:cNvSpPr>
            <p:nvPr/>
          </p:nvSpPr>
          <p:spPr bwMode="auto">
            <a:xfrm>
              <a:off x="2262042" y="2054438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0" name="Freeform 305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1" name="Freeform 304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2" name="Freeform 303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3" name="Freeform 302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4" name="Freeform 301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5" name="Freeform 300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6" name="Freeform 299"/>
            <p:cNvSpPr>
              <a:spLocks/>
            </p:cNvSpPr>
            <p:nvPr/>
          </p:nvSpPr>
          <p:spPr bwMode="auto">
            <a:xfrm>
              <a:off x="2465715" y="2451850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7" name="Freeform 298"/>
            <p:cNvSpPr>
              <a:spLocks/>
            </p:cNvSpPr>
            <p:nvPr/>
          </p:nvSpPr>
          <p:spPr bwMode="auto">
            <a:xfrm>
              <a:off x="2470683" y="2551203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8" name="Freeform 297"/>
            <p:cNvSpPr>
              <a:spLocks/>
            </p:cNvSpPr>
            <p:nvPr/>
          </p:nvSpPr>
          <p:spPr bwMode="auto">
            <a:xfrm>
              <a:off x="1921758" y="2491591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9" name="Freeform 296"/>
            <p:cNvSpPr>
              <a:spLocks/>
            </p:cNvSpPr>
            <p:nvPr/>
          </p:nvSpPr>
          <p:spPr bwMode="auto">
            <a:xfrm>
              <a:off x="1921758" y="2491591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0" name="Freeform 295"/>
            <p:cNvSpPr>
              <a:spLocks/>
            </p:cNvSpPr>
            <p:nvPr/>
          </p:nvSpPr>
          <p:spPr bwMode="auto">
            <a:xfrm>
              <a:off x="1911823" y="2784683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1" name="Freeform 294"/>
            <p:cNvSpPr>
              <a:spLocks/>
            </p:cNvSpPr>
            <p:nvPr/>
          </p:nvSpPr>
          <p:spPr bwMode="auto">
            <a:xfrm>
              <a:off x="1911823" y="2784683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2" name="Freeform 293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3" name="Freeform 292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4" name="Freeform 291"/>
            <p:cNvSpPr>
              <a:spLocks/>
            </p:cNvSpPr>
            <p:nvPr/>
          </p:nvSpPr>
          <p:spPr bwMode="auto">
            <a:xfrm>
              <a:off x="1886985" y="2958551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5" name="Freeform 290"/>
            <p:cNvSpPr>
              <a:spLocks/>
            </p:cNvSpPr>
            <p:nvPr/>
          </p:nvSpPr>
          <p:spPr bwMode="auto">
            <a:xfrm>
              <a:off x="1886985" y="2958551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6" name="Freeform 289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7" name="Freeform 288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8" name="Freeform 287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9" name="Freeform 286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0" name="Freeform 285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1" name="Freeform 284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2" name="Freeform 283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3" name="Freeform 282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4" name="Freeform 281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5" name="Freeform 280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6" name="Freeform 279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7" name="Freeform 278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8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9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0" name="Freeform 274"/>
            <p:cNvSpPr>
              <a:spLocks/>
            </p:cNvSpPr>
            <p:nvPr/>
          </p:nvSpPr>
          <p:spPr bwMode="auto">
            <a:xfrm>
              <a:off x="890970" y="2695265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1" name="Freeform 273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2" name="Freeform 272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3" name="Freeform 271"/>
            <p:cNvSpPr>
              <a:spLocks/>
            </p:cNvSpPr>
            <p:nvPr/>
          </p:nvSpPr>
          <p:spPr bwMode="auto">
            <a:xfrm>
              <a:off x="4000720" y="4324657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4" name="Freeform 270"/>
            <p:cNvSpPr>
              <a:spLocks/>
            </p:cNvSpPr>
            <p:nvPr/>
          </p:nvSpPr>
          <p:spPr bwMode="auto">
            <a:xfrm>
              <a:off x="4000720" y="4324657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5" name="Freeform 269"/>
            <p:cNvSpPr>
              <a:spLocks/>
            </p:cNvSpPr>
            <p:nvPr/>
          </p:nvSpPr>
          <p:spPr bwMode="auto">
            <a:xfrm>
              <a:off x="4507421" y="4347012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6" name="Freeform 268"/>
            <p:cNvSpPr>
              <a:spLocks/>
            </p:cNvSpPr>
            <p:nvPr/>
          </p:nvSpPr>
          <p:spPr bwMode="auto">
            <a:xfrm>
              <a:off x="4507421" y="4347012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7" name="Freeform 267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8" name="Freeform 266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9" name="Freeform 265"/>
            <p:cNvSpPr>
              <a:spLocks/>
            </p:cNvSpPr>
            <p:nvPr/>
          </p:nvSpPr>
          <p:spPr bwMode="auto">
            <a:xfrm>
              <a:off x="4947059" y="4473687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0" name="Freeform 264"/>
            <p:cNvSpPr>
              <a:spLocks/>
            </p:cNvSpPr>
            <p:nvPr/>
          </p:nvSpPr>
          <p:spPr bwMode="auto">
            <a:xfrm>
              <a:off x="4947059" y="4473687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1" name="Freeform 263"/>
            <p:cNvSpPr>
              <a:spLocks/>
            </p:cNvSpPr>
            <p:nvPr/>
          </p:nvSpPr>
          <p:spPr bwMode="auto">
            <a:xfrm>
              <a:off x="3702661" y="4582975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2" name="Freeform 262"/>
            <p:cNvSpPr>
              <a:spLocks/>
            </p:cNvSpPr>
            <p:nvPr/>
          </p:nvSpPr>
          <p:spPr bwMode="auto">
            <a:xfrm>
              <a:off x="3702661" y="4582975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3" name="Freeform 261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4" name="Freeform 260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5" name="Freeform 259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6" name="Freeform 258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7" name="Freeform 257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8" name="Freeform 256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9" name="Freeform 255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0" name="Freeform 254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1" name="Freeform 253"/>
            <p:cNvSpPr>
              <a:spLocks/>
            </p:cNvSpPr>
            <p:nvPr/>
          </p:nvSpPr>
          <p:spPr bwMode="auto">
            <a:xfrm>
              <a:off x="3727499" y="4990323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2" name="Freeform 252"/>
            <p:cNvSpPr>
              <a:spLocks/>
            </p:cNvSpPr>
            <p:nvPr/>
          </p:nvSpPr>
          <p:spPr bwMode="auto">
            <a:xfrm>
              <a:off x="3727499" y="4990323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3" name="Freeform 251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4" name="Freeform 250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5" name="Freeform 249"/>
            <p:cNvSpPr>
              <a:spLocks/>
            </p:cNvSpPr>
            <p:nvPr/>
          </p:nvSpPr>
          <p:spPr bwMode="auto">
            <a:xfrm>
              <a:off x="3821884" y="5151773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6" name="Freeform 248"/>
            <p:cNvSpPr>
              <a:spLocks/>
            </p:cNvSpPr>
            <p:nvPr/>
          </p:nvSpPr>
          <p:spPr bwMode="auto">
            <a:xfrm>
              <a:off x="3821884" y="5151773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7" name="Freeform 247"/>
            <p:cNvSpPr>
              <a:spLocks/>
            </p:cNvSpPr>
            <p:nvPr/>
          </p:nvSpPr>
          <p:spPr bwMode="auto">
            <a:xfrm>
              <a:off x="3893916" y="5107064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8" name="Freeform 246"/>
            <p:cNvSpPr>
              <a:spLocks/>
            </p:cNvSpPr>
            <p:nvPr/>
          </p:nvSpPr>
          <p:spPr bwMode="auto">
            <a:xfrm>
              <a:off x="3893916" y="5107064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9" name="Freeform 245"/>
            <p:cNvSpPr>
              <a:spLocks/>
            </p:cNvSpPr>
            <p:nvPr/>
          </p:nvSpPr>
          <p:spPr bwMode="auto">
            <a:xfrm>
              <a:off x="4030526" y="4965485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0" name="Freeform 244"/>
            <p:cNvSpPr>
              <a:spLocks/>
            </p:cNvSpPr>
            <p:nvPr/>
          </p:nvSpPr>
          <p:spPr bwMode="auto">
            <a:xfrm>
              <a:off x="4030526" y="4965485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1" name="Freeform 243"/>
            <p:cNvSpPr>
              <a:spLocks/>
            </p:cNvSpPr>
            <p:nvPr/>
          </p:nvSpPr>
          <p:spPr bwMode="auto">
            <a:xfrm>
              <a:off x="4082687" y="5109547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2" name="Freeform 242"/>
            <p:cNvSpPr>
              <a:spLocks/>
            </p:cNvSpPr>
            <p:nvPr/>
          </p:nvSpPr>
          <p:spPr bwMode="auto">
            <a:xfrm>
              <a:off x="4082687" y="5109547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3" name="Freeform 241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4" name="Freeform 240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5" name="Freeform 239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6" name="Freeform 238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7" name="Freeform 237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8" name="Freeform 236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9" name="Freeform 235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0" name="Freeform 234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1" name="Freeform 233"/>
            <p:cNvSpPr>
              <a:spLocks/>
            </p:cNvSpPr>
            <p:nvPr/>
          </p:nvSpPr>
          <p:spPr bwMode="auto">
            <a:xfrm>
              <a:off x="4601806" y="4756843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2" name="Freeform 232"/>
            <p:cNvSpPr>
              <a:spLocks/>
            </p:cNvSpPr>
            <p:nvPr/>
          </p:nvSpPr>
          <p:spPr bwMode="auto">
            <a:xfrm>
              <a:off x="4601806" y="4756843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3" name="Freeform 231"/>
            <p:cNvSpPr>
              <a:spLocks/>
            </p:cNvSpPr>
            <p:nvPr/>
          </p:nvSpPr>
          <p:spPr bwMode="auto">
            <a:xfrm>
              <a:off x="5332051" y="4898422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4" name="Freeform 230"/>
            <p:cNvSpPr>
              <a:spLocks/>
            </p:cNvSpPr>
            <p:nvPr/>
          </p:nvSpPr>
          <p:spPr bwMode="auto">
            <a:xfrm>
              <a:off x="5332051" y="4898422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5" name="Freeform 229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6" name="Freeform 228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7" name="Freeform 227"/>
            <p:cNvSpPr>
              <a:spLocks/>
            </p:cNvSpPr>
            <p:nvPr/>
          </p:nvSpPr>
          <p:spPr bwMode="auto">
            <a:xfrm>
              <a:off x="5225247" y="4965485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8" name="Freeform 226"/>
            <p:cNvSpPr>
              <a:spLocks/>
            </p:cNvSpPr>
            <p:nvPr/>
          </p:nvSpPr>
          <p:spPr bwMode="auto">
            <a:xfrm>
              <a:off x="5225247" y="4965485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9" name="Freeform 225"/>
            <p:cNvSpPr>
              <a:spLocks/>
            </p:cNvSpPr>
            <p:nvPr/>
          </p:nvSpPr>
          <p:spPr bwMode="auto">
            <a:xfrm>
              <a:off x="5461210" y="5052420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0" name="Freeform 224"/>
            <p:cNvSpPr>
              <a:spLocks/>
            </p:cNvSpPr>
            <p:nvPr/>
          </p:nvSpPr>
          <p:spPr bwMode="auto">
            <a:xfrm>
              <a:off x="5461210" y="5052420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1" name="Freeform 223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2" name="Freeform 222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3" name="Freeform 221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4" name="Freeform 220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5" name="Freeform 219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6" name="Freeform 218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7" name="Freeform 217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8" name="Freeform 216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9" name="Freeform 215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0" name="Freeform 214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1" name="Freeform 213"/>
            <p:cNvSpPr>
              <a:spLocks/>
            </p:cNvSpPr>
            <p:nvPr/>
          </p:nvSpPr>
          <p:spPr bwMode="auto">
            <a:xfrm>
              <a:off x="5190474" y="5777698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2" name="Freeform 212"/>
            <p:cNvSpPr>
              <a:spLocks/>
            </p:cNvSpPr>
            <p:nvPr/>
          </p:nvSpPr>
          <p:spPr bwMode="auto">
            <a:xfrm>
              <a:off x="5190474" y="5777698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3" name="Freeform 211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4" name="Freeform 210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5" name="Freeform 209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6" name="Freeform 208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7" name="Freeform 207"/>
            <p:cNvSpPr>
              <a:spLocks/>
            </p:cNvSpPr>
            <p:nvPr/>
          </p:nvSpPr>
          <p:spPr bwMode="auto">
            <a:xfrm>
              <a:off x="4477615" y="5387736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8" name="Freeform 206"/>
            <p:cNvSpPr>
              <a:spLocks/>
            </p:cNvSpPr>
            <p:nvPr/>
          </p:nvSpPr>
          <p:spPr bwMode="auto">
            <a:xfrm>
              <a:off x="4477615" y="5387736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9" name="Freeform 205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0" name="Freeform 204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1" name="Freeform 203"/>
            <p:cNvSpPr>
              <a:spLocks/>
            </p:cNvSpPr>
            <p:nvPr/>
          </p:nvSpPr>
          <p:spPr bwMode="auto">
            <a:xfrm>
              <a:off x="4504937" y="5330609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2" name="Freeform 202"/>
            <p:cNvSpPr>
              <a:spLocks/>
            </p:cNvSpPr>
            <p:nvPr/>
          </p:nvSpPr>
          <p:spPr bwMode="auto">
            <a:xfrm>
              <a:off x="4504937" y="5330609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3" name="Freeform 201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4" name="Freeform 200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5" name="Freeform 199"/>
            <p:cNvSpPr>
              <a:spLocks/>
            </p:cNvSpPr>
            <p:nvPr/>
          </p:nvSpPr>
          <p:spPr bwMode="auto">
            <a:xfrm>
              <a:off x="4539711" y="5653506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6" name="Freeform 198"/>
            <p:cNvSpPr>
              <a:spLocks/>
            </p:cNvSpPr>
            <p:nvPr/>
          </p:nvSpPr>
          <p:spPr bwMode="auto">
            <a:xfrm>
              <a:off x="4539711" y="5653506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7" name="Freeform 197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8" name="Freeform 196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9" name="Freeform 195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0" name="Freeform 194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1" name="Freeform 193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2" name="Freeform 192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3" name="Freeform 191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4" name="Freeform 190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5" name="Freeform 189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6" name="Freeform 188"/>
            <p:cNvSpPr>
              <a:spLocks/>
            </p:cNvSpPr>
            <p:nvPr/>
          </p:nvSpPr>
          <p:spPr bwMode="auto">
            <a:xfrm>
              <a:off x="5168118" y="6346494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7" name="Freeform 187"/>
            <p:cNvSpPr>
              <a:spLocks/>
            </p:cNvSpPr>
            <p:nvPr/>
          </p:nvSpPr>
          <p:spPr bwMode="auto">
            <a:xfrm>
              <a:off x="4557097" y="6001242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8" name="Freeform 186"/>
            <p:cNvSpPr>
              <a:spLocks/>
            </p:cNvSpPr>
            <p:nvPr/>
          </p:nvSpPr>
          <p:spPr bwMode="auto">
            <a:xfrm>
              <a:off x="4557097" y="6001242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9" name="Freeform 185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0" name="Freeform 184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1" name="Line 183"/>
            <p:cNvSpPr>
              <a:spLocks noChangeShapeType="1"/>
            </p:cNvSpPr>
            <p:nvPr/>
          </p:nvSpPr>
          <p:spPr bwMode="auto">
            <a:xfrm flipH="1">
              <a:off x="6109489" y="4312239"/>
              <a:ext cx="17386" cy="1241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2" name="Freeform 148"/>
            <p:cNvSpPr>
              <a:spLocks/>
            </p:cNvSpPr>
            <p:nvPr/>
          </p:nvSpPr>
          <p:spPr bwMode="auto">
            <a:xfrm>
              <a:off x="4105041" y="4108565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3" name="Freeform 147"/>
            <p:cNvSpPr>
              <a:spLocks/>
            </p:cNvSpPr>
            <p:nvPr/>
          </p:nvSpPr>
          <p:spPr bwMode="auto">
            <a:xfrm>
              <a:off x="4105041" y="4108565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4" name="Freeform 146"/>
            <p:cNvSpPr>
              <a:spLocks/>
            </p:cNvSpPr>
            <p:nvPr/>
          </p:nvSpPr>
          <p:spPr bwMode="auto">
            <a:xfrm>
              <a:off x="4822867" y="4217853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5" name="Freeform 145"/>
            <p:cNvSpPr>
              <a:spLocks/>
            </p:cNvSpPr>
            <p:nvPr/>
          </p:nvSpPr>
          <p:spPr bwMode="auto">
            <a:xfrm>
              <a:off x="4822867" y="4217853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6" name="Line 144"/>
            <p:cNvSpPr>
              <a:spLocks noChangeShapeType="1"/>
            </p:cNvSpPr>
            <p:nvPr/>
          </p:nvSpPr>
          <p:spPr bwMode="auto">
            <a:xfrm flipV="1">
              <a:off x="2699195" y="2427012"/>
              <a:ext cx="4968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7" name="Freeform 143"/>
            <p:cNvSpPr>
              <a:spLocks/>
            </p:cNvSpPr>
            <p:nvPr/>
          </p:nvSpPr>
          <p:spPr bwMode="auto">
            <a:xfrm>
              <a:off x="2704163" y="2404658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8" name="Line 142"/>
            <p:cNvSpPr>
              <a:spLocks noChangeShapeType="1"/>
            </p:cNvSpPr>
            <p:nvPr/>
          </p:nvSpPr>
          <p:spPr bwMode="auto">
            <a:xfrm flipV="1">
              <a:off x="2709130" y="2382303"/>
              <a:ext cx="0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9" name="Line 141"/>
            <p:cNvSpPr>
              <a:spLocks noChangeShapeType="1"/>
            </p:cNvSpPr>
            <p:nvPr/>
          </p:nvSpPr>
          <p:spPr bwMode="auto">
            <a:xfrm flipV="1">
              <a:off x="2711615" y="2357465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0" name="Line 140"/>
            <p:cNvSpPr>
              <a:spLocks noChangeShapeType="1"/>
            </p:cNvSpPr>
            <p:nvPr/>
          </p:nvSpPr>
          <p:spPr bwMode="auto">
            <a:xfrm flipV="1">
              <a:off x="2714098" y="2335111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1" name="Line 139"/>
            <p:cNvSpPr>
              <a:spLocks noChangeShapeType="1"/>
            </p:cNvSpPr>
            <p:nvPr/>
          </p:nvSpPr>
          <p:spPr bwMode="auto">
            <a:xfrm flipV="1">
              <a:off x="2721550" y="2312756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2" name="Line 138"/>
            <p:cNvSpPr>
              <a:spLocks noChangeShapeType="1"/>
            </p:cNvSpPr>
            <p:nvPr/>
          </p:nvSpPr>
          <p:spPr bwMode="auto">
            <a:xfrm flipV="1">
              <a:off x="2724033" y="2290402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3" name="Line 137"/>
            <p:cNvSpPr>
              <a:spLocks noChangeShapeType="1"/>
            </p:cNvSpPr>
            <p:nvPr/>
          </p:nvSpPr>
          <p:spPr bwMode="auto">
            <a:xfrm flipV="1">
              <a:off x="2731486" y="2268047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4" name="Freeform 136"/>
            <p:cNvSpPr>
              <a:spLocks/>
            </p:cNvSpPr>
            <p:nvPr/>
          </p:nvSpPr>
          <p:spPr bwMode="auto">
            <a:xfrm>
              <a:off x="2733969" y="2245693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5" name="Line 135"/>
            <p:cNvSpPr>
              <a:spLocks noChangeShapeType="1"/>
            </p:cNvSpPr>
            <p:nvPr/>
          </p:nvSpPr>
          <p:spPr bwMode="auto">
            <a:xfrm flipV="1">
              <a:off x="2741421" y="2223338"/>
              <a:ext cx="2483" cy="1738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466" name="Group 9"/>
            <p:cNvGrpSpPr>
              <a:grpSpLocks/>
            </p:cNvGrpSpPr>
            <p:nvPr/>
          </p:nvGrpSpPr>
          <p:grpSpPr bwMode="auto">
            <a:xfrm>
              <a:off x="4246644" y="3596896"/>
              <a:ext cx="193739" cy="280672"/>
              <a:chOff x="4770" y="4410"/>
              <a:chExt cx="195" cy="282"/>
            </a:xfrm>
            <a:grpFill/>
          </p:grpSpPr>
          <p:sp>
            <p:nvSpPr>
              <p:cNvPr id="4467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68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366" name="Groupe 3365"/>
          <p:cNvGrpSpPr/>
          <p:nvPr/>
        </p:nvGrpSpPr>
        <p:grpSpPr>
          <a:xfrm>
            <a:off x="140400" y="856800"/>
            <a:ext cx="8862292" cy="5760000"/>
            <a:chOff x="140854" y="857232"/>
            <a:chExt cx="8862292" cy="5760000"/>
          </a:xfrm>
        </p:grpSpPr>
        <p:sp>
          <p:nvSpPr>
            <p:cNvPr id="3367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8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9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0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1" name="Freeform 710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2" name="Freeform 709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3" name="Freeform 708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4" name="Freeform 707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5" name="Freeform 706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6" name="Freeform 705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7" name="Freeform 704"/>
            <p:cNvSpPr>
              <a:spLocks/>
            </p:cNvSpPr>
            <p:nvPr/>
          </p:nvSpPr>
          <p:spPr bwMode="auto">
            <a:xfrm>
              <a:off x="5411533" y="3244192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8" name="Freeform 703"/>
            <p:cNvSpPr>
              <a:spLocks/>
            </p:cNvSpPr>
            <p:nvPr/>
          </p:nvSpPr>
          <p:spPr bwMode="auto">
            <a:xfrm>
              <a:off x="5411533" y="3244192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9" name="Freeform 702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0" name="Freeform 701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1" name="Freeform 700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2" name="Freeform 699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3" name="Freeform 698"/>
            <p:cNvSpPr>
              <a:spLocks/>
            </p:cNvSpPr>
            <p:nvPr/>
          </p:nvSpPr>
          <p:spPr bwMode="auto">
            <a:xfrm>
              <a:off x="4457744" y="3862665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4" name="Freeform 697"/>
            <p:cNvSpPr>
              <a:spLocks/>
            </p:cNvSpPr>
            <p:nvPr/>
          </p:nvSpPr>
          <p:spPr bwMode="auto">
            <a:xfrm>
              <a:off x="4457744" y="3862665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5" name="Freeform 696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6" name="Freeform 695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7" name="Freeform 694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8" name="Freeform 693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9" name="Freeform 692"/>
            <p:cNvSpPr>
              <a:spLocks/>
            </p:cNvSpPr>
            <p:nvPr/>
          </p:nvSpPr>
          <p:spPr bwMode="auto">
            <a:xfrm>
              <a:off x="4398132" y="2268047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0" name="Freeform 691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1" name="Freeform 690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2" name="Freeform 689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3" name="Freeform 688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4" name="Freeform 687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5" name="Freeform 686"/>
            <p:cNvSpPr>
              <a:spLocks/>
            </p:cNvSpPr>
            <p:nvPr/>
          </p:nvSpPr>
          <p:spPr bwMode="auto">
            <a:xfrm>
              <a:off x="4268973" y="2469238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6" name="Freeform 685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7" name="Freeform 684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8" name="Freeform 683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9" name="Freeform 682"/>
            <p:cNvSpPr>
              <a:spLocks/>
            </p:cNvSpPr>
            <p:nvPr/>
          </p:nvSpPr>
          <p:spPr bwMode="auto">
            <a:xfrm>
              <a:off x="3906335" y="2571074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0" name="Freeform 681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1" name="Freeform 680"/>
            <p:cNvSpPr>
              <a:spLocks/>
            </p:cNvSpPr>
            <p:nvPr/>
          </p:nvSpPr>
          <p:spPr bwMode="auto">
            <a:xfrm>
              <a:off x="4291328" y="2573559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2" name="Freeform 67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3" name="Freeform 67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4" name="Freeform 677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5" name="Freeform 676"/>
            <p:cNvSpPr>
              <a:spLocks/>
            </p:cNvSpPr>
            <p:nvPr/>
          </p:nvSpPr>
          <p:spPr bwMode="auto">
            <a:xfrm>
              <a:off x="3369828" y="2998293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6" name="Freeform 675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7" name="Freeform 6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8" name="Freeform 673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9" name="Freeform 672"/>
            <p:cNvSpPr>
              <a:spLocks/>
            </p:cNvSpPr>
            <p:nvPr/>
          </p:nvSpPr>
          <p:spPr bwMode="auto">
            <a:xfrm>
              <a:off x="2485586" y="2369885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0" name="Freeform 671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1" name="Freeform 670"/>
            <p:cNvSpPr>
              <a:spLocks/>
            </p:cNvSpPr>
            <p:nvPr/>
          </p:nvSpPr>
          <p:spPr bwMode="auto">
            <a:xfrm>
              <a:off x="2465715" y="2451850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2" name="Freeform 669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3" name="Freeform 668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4" name="Freeform 667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5" name="Freeform 666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6" name="Freeform 665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7" name="Freeform 664"/>
            <p:cNvSpPr>
              <a:spLocks/>
            </p:cNvSpPr>
            <p:nvPr/>
          </p:nvSpPr>
          <p:spPr bwMode="auto">
            <a:xfrm>
              <a:off x="2406104" y="2779716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8" name="Freeform 663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9" name="Freeform 662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0" name="Freeform 661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1" name="Freeform 660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2" name="Freeform 659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3" name="Freeform 658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4" name="Freeform 657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5" name="Freeform 656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6" name="Freeform 655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7" name="Freeform 654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8" name="Freeform 653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9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0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1" name="Freeform 650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2" name="Freeform 649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3" name="Freeform 648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4" name="Freeform 647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5" name="Freeform 646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6" name="Freeform 64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7" name="Freeform 644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8" name="Freeform 64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9" name="Freeform 642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0" name="Freeform 64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1" name="Freeform 640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2" name="Freeform 63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3" name="Freeform 638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4" name="Freeform 63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5" name="Freeform 636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6" name="Freeform 63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7" name="Freeform 634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8" name="Freeform 633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9" name="Freeform 632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0" name="Freeform 63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1" name="Freeform 630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2" name="Freeform 62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3" name="Freeform 628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4" name="Freeform 627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5" name="Freeform 626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6" name="Freeform 62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7" name="Freeform 624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8" name="Freeform 62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9" name="Freeform 622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0" name="Freeform 62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1" name="Freeform 620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2" name="Freeform 619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3" name="Freeform 618"/>
            <p:cNvSpPr>
              <a:spLocks/>
            </p:cNvSpPr>
            <p:nvPr/>
          </p:nvSpPr>
          <p:spPr bwMode="auto">
            <a:xfrm>
              <a:off x="7438335" y="2779716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4" name="Freeform 617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5" name="Freeform 616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6" name="Freeform 615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7" name="Freeform 614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8" name="Freeform 613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9" name="Freeform 612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0" name="Freeform 611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1" name="Freeform 61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2" name="Freeform 609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3" name="Freeform 608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4" name="Freeform 607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5" name="Freeform 606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6" name="Freeform 605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7" name="Freeform 604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8" name="Freeform 603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9" name="Freeform 602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0" name="Freeform 601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1" name="Freeform 60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" name="Freeform 599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3" name="Freeform 598"/>
            <p:cNvSpPr>
              <a:spLocks/>
            </p:cNvSpPr>
            <p:nvPr/>
          </p:nvSpPr>
          <p:spPr bwMode="auto">
            <a:xfrm>
              <a:off x="7644494" y="1657025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4" name="Freeform 597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5" name="Freeform 596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6" name="Freeform 595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7" name="Freeform 594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8" name="Freeform 593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9" name="Freeform 592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0" name="Freeform 591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1" name="Freeform 590"/>
            <p:cNvSpPr>
              <a:spLocks/>
            </p:cNvSpPr>
            <p:nvPr/>
          </p:nvSpPr>
          <p:spPr bwMode="auto">
            <a:xfrm>
              <a:off x="7838232" y="1321709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2" name="Freeform 589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3" name="Freeform 731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4" name="Freeform 730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5" name="Freeform 588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6" name="Freeform 587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7" name="Freeform 586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8" name="Freeform 585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9" name="Freeform 8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0" name="Freeform 7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1" name="Freeform 6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2" name="Freeform 5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3" name="Freeform 584"/>
            <p:cNvSpPr>
              <a:spLocks/>
            </p:cNvSpPr>
            <p:nvPr/>
          </p:nvSpPr>
          <p:spPr bwMode="auto">
            <a:xfrm>
              <a:off x="5483565" y="3755861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4" name="Freeform 583"/>
            <p:cNvSpPr>
              <a:spLocks/>
            </p:cNvSpPr>
            <p:nvPr/>
          </p:nvSpPr>
          <p:spPr bwMode="auto">
            <a:xfrm>
              <a:off x="5483565" y="3755861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5" name="Freeform 582"/>
            <p:cNvSpPr>
              <a:spLocks/>
            </p:cNvSpPr>
            <p:nvPr/>
          </p:nvSpPr>
          <p:spPr bwMode="auto">
            <a:xfrm>
              <a:off x="3305249" y="2282950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6" name="Freeform 581"/>
            <p:cNvSpPr>
              <a:spLocks/>
            </p:cNvSpPr>
            <p:nvPr/>
          </p:nvSpPr>
          <p:spPr bwMode="auto">
            <a:xfrm>
              <a:off x="3305249" y="2282950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7" name="Freeform 580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8" name="Freeform 579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9" name="Freeform 578"/>
            <p:cNvSpPr>
              <a:spLocks/>
            </p:cNvSpPr>
            <p:nvPr/>
          </p:nvSpPr>
          <p:spPr bwMode="auto">
            <a:xfrm>
              <a:off x="4711094" y="4120983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0" name="Freeform 577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1" name="Freeform 576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2" name="Freeform 575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3" name="Freeform 5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4" name="Freeform 573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5" name="Freeform 572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6" name="Freeform 571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7" name="Freeform 570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8" name="Freeform 569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9" name="Freeform 568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0" name="Freeform 567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1" name="Freeform 566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2" name="Freeform 565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3" name="Freeform 564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4" name="Freeform 563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5" name="Freeform 562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6" name="Freeform 561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7" name="Freeform 560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8" name="Freeform 559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9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0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1" name="Freeform 556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2" name="Freeform 55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3" name="Freeform 554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4" name="Freeform 55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5" name="Freeform 552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6" name="Freeform 55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7" name="Freeform 550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8" name="Freeform 54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9" name="Freeform 548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0" name="Freeform 54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1" name="Freeform 546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2" name="Freeform 54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3" name="Freeform 544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4" name="Freeform 543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5" name="Freeform 542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6" name="Freeform 54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7" name="Freeform 540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8" name="Freeform 53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9" name="Freeform 538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0" name="Freeform 537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1" name="Freeform 536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2" name="Freeform 53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3" name="Freeform 534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4" name="Freeform 53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5" name="Freeform 532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6" name="Freeform 53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7" name="Freeform 530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8" name="Freeform 529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9" name="Freeform 528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0" name="Freeform 527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1" name="Freeform 526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2" name="Freeform 525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3" name="Freeform 729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4" name="Freeform 728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5" name="Freeform 524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6" name="Freeform 523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7" name="Freeform 522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8" name="Freeform 521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9" name="Freeform 4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0" name="Freeform 3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1" name="Freeform 2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2" name="Freeform 1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3" name="Freeform 520"/>
            <p:cNvSpPr>
              <a:spLocks/>
            </p:cNvSpPr>
            <p:nvPr/>
          </p:nvSpPr>
          <p:spPr bwMode="auto">
            <a:xfrm>
              <a:off x="4497485" y="3800570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4" name="Freeform 519"/>
            <p:cNvSpPr>
              <a:spLocks/>
            </p:cNvSpPr>
            <p:nvPr/>
          </p:nvSpPr>
          <p:spPr bwMode="auto">
            <a:xfrm>
              <a:off x="4497485" y="3800570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5" name="Freeform 518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6" name="Freeform 517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7" name="Line 516"/>
            <p:cNvSpPr>
              <a:spLocks noChangeShapeType="1"/>
            </p:cNvSpPr>
            <p:nvPr/>
          </p:nvSpPr>
          <p:spPr bwMode="auto">
            <a:xfrm>
              <a:off x="4504937" y="3855214"/>
              <a:ext cx="0" cy="7451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8" name="Freeform 515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9" name="Freeform 514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0" name="Freeform 513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1" name="Freeform 512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2" name="Freeform 511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3" name="Freeform 510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4" name="Freeform 509"/>
            <p:cNvSpPr>
              <a:spLocks/>
            </p:cNvSpPr>
            <p:nvPr/>
          </p:nvSpPr>
          <p:spPr bwMode="auto">
            <a:xfrm>
              <a:off x="4591871" y="4001759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5" name="Freeform 508"/>
            <p:cNvSpPr>
              <a:spLocks/>
            </p:cNvSpPr>
            <p:nvPr/>
          </p:nvSpPr>
          <p:spPr bwMode="auto">
            <a:xfrm>
              <a:off x="4591871" y="4001759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6" name="Freeform 507"/>
            <p:cNvSpPr>
              <a:spLocks/>
            </p:cNvSpPr>
            <p:nvPr/>
          </p:nvSpPr>
          <p:spPr bwMode="auto">
            <a:xfrm>
              <a:off x="4678805" y="3947115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7" name="Freeform 505"/>
            <p:cNvSpPr>
              <a:spLocks/>
            </p:cNvSpPr>
            <p:nvPr/>
          </p:nvSpPr>
          <p:spPr bwMode="auto">
            <a:xfrm>
              <a:off x="4730965" y="3790635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8" name="Freeform 504"/>
            <p:cNvSpPr>
              <a:spLocks/>
            </p:cNvSpPr>
            <p:nvPr/>
          </p:nvSpPr>
          <p:spPr bwMode="auto">
            <a:xfrm>
              <a:off x="4730965" y="3790635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9" name="Freeform 503"/>
            <p:cNvSpPr>
              <a:spLocks/>
            </p:cNvSpPr>
            <p:nvPr/>
          </p:nvSpPr>
          <p:spPr bwMode="auto">
            <a:xfrm>
              <a:off x="4768223" y="3976921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0" name="Freeform 501"/>
            <p:cNvSpPr>
              <a:spLocks/>
            </p:cNvSpPr>
            <p:nvPr/>
          </p:nvSpPr>
          <p:spPr bwMode="auto">
            <a:xfrm>
              <a:off x="4768223" y="401666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1" name="Freeform 500"/>
            <p:cNvSpPr>
              <a:spLocks/>
            </p:cNvSpPr>
            <p:nvPr/>
          </p:nvSpPr>
          <p:spPr bwMode="auto">
            <a:xfrm>
              <a:off x="4755803" y="4021630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2" name="Freeform 498"/>
            <p:cNvSpPr>
              <a:spLocks/>
            </p:cNvSpPr>
            <p:nvPr/>
          </p:nvSpPr>
          <p:spPr bwMode="auto">
            <a:xfrm>
              <a:off x="4698676" y="4076274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3" name="Freeform 497"/>
            <p:cNvSpPr>
              <a:spLocks/>
            </p:cNvSpPr>
            <p:nvPr/>
          </p:nvSpPr>
          <p:spPr bwMode="auto">
            <a:xfrm>
              <a:off x="4698676" y="4076274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4" name="Freeform 496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5" name="Freeform 495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6" name="Freeform 494"/>
            <p:cNvSpPr>
              <a:spLocks/>
            </p:cNvSpPr>
            <p:nvPr/>
          </p:nvSpPr>
          <p:spPr bwMode="auto">
            <a:xfrm>
              <a:off x="4798029" y="4207918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7" name="Freeform 493"/>
            <p:cNvSpPr>
              <a:spLocks/>
            </p:cNvSpPr>
            <p:nvPr/>
          </p:nvSpPr>
          <p:spPr bwMode="auto">
            <a:xfrm>
              <a:off x="4798029" y="4207918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8" name="Freeform 492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9" name="Freeform 491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0" name="Freeform 490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1" name="Freeform 489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2" name="Freeform 488"/>
            <p:cNvSpPr>
              <a:spLocks/>
            </p:cNvSpPr>
            <p:nvPr/>
          </p:nvSpPr>
          <p:spPr bwMode="auto">
            <a:xfrm>
              <a:off x="4971897" y="4190530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3" name="Freeform 487"/>
            <p:cNvSpPr>
              <a:spLocks/>
            </p:cNvSpPr>
            <p:nvPr/>
          </p:nvSpPr>
          <p:spPr bwMode="auto">
            <a:xfrm>
              <a:off x="4971897" y="4190530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4" name="Freeform 486"/>
            <p:cNvSpPr>
              <a:spLocks/>
            </p:cNvSpPr>
            <p:nvPr/>
          </p:nvSpPr>
          <p:spPr bwMode="auto">
            <a:xfrm>
              <a:off x="4902350" y="4143338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5" name="Freeform 485"/>
            <p:cNvSpPr>
              <a:spLocks/>
            </p:cNvSpPr>
            <p:nvPr/>
          </p:nvSpPr>
          <p:spPr bwMode="auto">
            <a:xfrm>
              <a:off x="4902350" y="4143338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6" name="Freeform 484"/>
            <p:cNvSpPr>
              <a:spLocks/>
            </p:cNvSpPr>
            <p:nvPr/>
          </p:nvSpPr>
          <p:spPr bwMode="auto">
            <a:xfrm>
              <a:off x="4899865" y="4222821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7" name="Freeform 483"/>
            <p:cNvSpPr>
              <a:spLocks/>
            </p:cNvSpPr>
            <p:nvPr/>
          </p:nvSpPr>
          <p:spPr bwMode="auto">
            <a:xfrm>
              <a:off x="4850189" y="4036533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8" name="Freeform 482"/>
            <p:cNvSpPr>
              <a:spLocks/>
            </p:cNvSpPr>
            <p:nvPr/>
          </p:nvSpPr>
          <p:spPr bwMode="auto">
            <a:xfrm>
              <a:off x="4850189" y="4036533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9" name="Freeform 481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0" name="Freeform 480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1" name="Freeform 479"/>
            <p:cNvSpPr>
              <a:spLocks/>
            </p:cNvSpPr>
            <p:nvPr/>
          </p:nvSpPr>
          <p:spPr bwMode="auto">
            <a:xfrm>
              <a:off x="4860124" y="3639120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2" name="Freeform 478"/>
            <p:cNvSpPr>
              <a:spLocks/>
            </p:cNvSpPr>
            <p:nvPr/>
          </p:nvSpPr>
          <p:spPr bwMode="auto">
            <a:xfrm>
              <a:off x="4860124" y="3639120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3" name="Freeform 477"/>
            <p:cNvSpPr>
              <a:spLocks/>
            </p:cNvSpPr>
            <p:nvPr/>
          </p:nvSpPr>
          <p:spPr bwMode="auto">
            <a:xfrm>
              <a:off x="4850189" y="3683829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4" name="Freeform 476"/>
            <p:cNvSpPr>
              <a:spLocks/>
            </p:cNvSpPr>
            <p:nvPr/>
          </p:nvSpPr>
          <p:spPr bwMode="auto">
            <a:xfrm>
              <a:off x="4850189" y="3683829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5" name="Freeform 475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6" name="Freeform 474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7" name="Freeform 473"/>
            <p:cNvSpPr>
              <a:spLocks/>
            </p:cNvSpPr>
            <p:nvPr/>
          </p:nvSpPr>
          <p:spPr bwMode="auto">
            <a:xfrm>
              <a:off x="4884962" y="3763312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8" name="Freeform 472"/>
            <p:cNvSpPr>
              <a:spLocks/>
            </p:cNvSpPr>
            <p:nvPr/>
          </p:nvSpPr>
          <p:spPr bwMode="auto">
            <a:xfrm>
              <a:off x="4884962" y="3763312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9" name="Freeform 471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0" name="Freeform 470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1" name="Freeform 469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2" name="Freeform 468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3" name="Freeform 467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4" name="Freeform 466"/>
            <p:cNvSpPr>
              <a:spLocks/>
            </p:cNvSpPr>
            <p:nvPr/>
          </p:nvSpPr>
          <p:spPr bwMode="auto">
            <a:xfrm>
              <a:off x="4594355" y="3286417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5" name="Freeform 465"/>
            <p:cNvSpPr>
              <a:spLocks/>
            </p:cNvSpPr>
            <p:nvPr/>
          </p:nvSpPr>
          <p:spPr bwMode="auto">
            <a:xfrm>
              <a:off x="4594355" y="3286417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6" name="Freeform 464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7" name="Freeform 463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8" name="Freeform 462"/>
            <p:cNvSpPr>
              <a:spLocks/>
            </p:cNvSpPr>
            <p:nvPr/>
          </p:nvSpPr>
          <p:spPr bwMode="auto">
            <a:xfrm>
              <a:off x="4825350" y="3455317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9" name="Freeform 461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0" name="Freeform 460"/>
            <p:cNvSpPr>
              <a:spLocks/>
            </p:cNvSpPr>
            <p:nvPr/>
          </p:nvSpPr>
          <p:spPr bwMode="auto">
            <a:xfrm>
              <a:off x="4246620" y="3696249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1" name="Freeform 459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2" name="Freeform 458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3" name="Freeform 457"/>
            <p:cNvSpPr>
              <a:spLocks/>
            </p:cNvSpPr>
            <p:nvPr/>
          </p:nvSpPr>
          <p:spPr bwMode="auto">
            <a:xfrm>
              <a:off x="5252568" y="4026598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4" name="Freeform 456"/>
            <p:cNvSpPr>
              <a:spLocks/>
            </p:cNvSpPr>
            <p:nvPr/>
          </p:nvSpPr>
          <p:spPr bwMode="auto">
            <a:xfrm>
              <a:off x="5252568" y="4026598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5" name="Freeform 455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6" name="Freeform 454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7" name="Freeform 453"/>
            <p:cNvSpPr>
              <a:spLocks/>
            </p:cNvSpPr>
            <p:nvPr/>
          </p:nvSpPr>
          <p:spPr bwMode="auto">
            <a:xfrm>
              <a:off x="5476113" y="4006727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8" name="Freeform 452"/>
            <p:cNvSpPr>
              <a:spLocks/>
            </p:cNvSpPr>
            <p:nvPr/>
          </p:nvSpPr>
          <p:spPr bwMode="auto">
            <a:xfrm>
              <a:off x="5476113" y="4006727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9" name="Freeform 451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0" name="Freeform 450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1" name="Freeform 449"/>
            <p:cNvSpPr>
              <a:spLocks/>
            </p:cNvSpPr>
            <p:nvPr/>
          </p:nvSpPr>
          <p:spPr bwMode="auto">
            <a:xfrm>
              <a:off x="5679787" y="3733506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2" name="Freeform 448"/>
            <p:cNvSpPr>
              <a:spLocks/>
            </p:cNvSpPr>
            <p:nvPr/>
          </p:nvSpPr>
          <p:spPr bwMode="auto">
            <a:xfrm>
              <a:off x="5679786" y="3733506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3" name="Freeform 447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4" name="Freeform 446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5" name="Freeform 445"/>
            <p:cNvSpPr>
              <a:spLocks/>
            </p:cNvSpPr>
            <p:nvPr/>
          </p:nvSpPr>
          <p:spPr bwMode="auto">
            <a:xfrm>
              <a:off x="5826333" y="3765796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6" name="Freeform 444"/>
            <p:cNvSpPr>
              <a:spLocks/>
            </p:cNvSpPr>
            <p:nvPr/>
          </p:nvSpPr>
          <p:spPr bwMode="auto">
            <a:xfrm>
              <a:off x="5826333" y="3765796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7" name="Freeform 443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8" name="Freeform 442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9" name="Freeform 441"/>
            <p:cNvSpPr>
              <a:spLocks/>
            </p:cNvSpPr>
            <p:nvPr/>
          </p:nvSpPr>
          <p:spPr bwMode="auto">
            <a:xfrm>
              <a:off x="5369309" y="4051436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0" name="Freeform 440"/>
            <p:cNvSpPr>
              <a:spLocks/>
            </p:cNvSpPr>
            <p:nvPr/>
          </p:nvSpPr>
          <p:spPr bwMode="auto">
            <a:xfrm>
              <a:off x="5369309" y="4051436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1" name="Freeform 439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2" name="Freeform 438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3" name="Freeform 437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4" name="Freeform 436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5" name="Freeform 435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6" name="Freeform 434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7" name="Freeform 433"/>
            <p:cNvSpPr>
              <a:spLocks/>
            </p:cNvSpPr>
            <p:nvPr/>
          </p:nvSpPr>
          <p:spPr bwMode="auto">
            <a:xfrm>
              <a:off x="5232698" y="4553169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8" name="Freeform 432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9" name="Freeform 431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0" name="Freeform 430"/>
            <p:cNvSpPr>
              <a:spLocks/>
            </p:cNvSpPr>
            <p:nvPr/>
          </p:nvSpPr>
          <p:spPr bwMode="auto">
            <a:xfrm>
              <a:off x="5332051" y="4262562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1" name="Freeform 429"/>
            <p:cNvSpPr>
              <a:spLocks/>
            </p:cNvSpPr>
            <p:nvPr/>
          </p:nvSpPr>
          <p:spPr bwMode="auto">
            <a:xfrm>
              <a:off x="5332051" y="4262562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2" name="Freeform 428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3" name="Freeform 427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4" name="Freeform 426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5" name="Freeform 425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6" name="Freeform 424"/>
            <p:cNvSpPr>
              <a:spLocks/>
            </p:cNvSpPr>
            <p:nvPr/>
          </p:nvSpPr>
          <p:spPr bwMode="auto">
            <a:xfrm>
              <a:off x="5714560" y="4414075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7" name="Freeform 423"/>
            <p:cNvSpPr>
              <a:spLocks/>
            </p:cNvSpPr>
            <p:nvPr/>
          </p:nvSpPr>
          <p:spPr bwMode="auto">
            <a:xfrm>
              <a:off x="5714560" y="4414075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8" name="Freeform 422"/>
            <p:cNvSpPr>
              <a:spLocks/>
            </p:cNvSpPr>
            <p:nvPr/>
          </p:nvSpPr>
          <p:spPr bwMode="auto">
            <a:xfrm>
              <a:off x="5769204" y="4453816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9" name="Freeform 421"/>
            <p:cNvSpPr>
              <a:spLocks/>
            </p:cNvSpPr>
            <p:nvPr/>
          </p:nvSpPr>
          <p:spPr bwMode="auto">
            <a:xfrm>
              <a:off x="5769204" y="4453816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0" name="Freeform 420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1" name="Freeform 419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2" name="Freeform 418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3" name="Freeform 417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4" name="Freeform 416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5" name="Freeform 415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6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7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8" name="Freeform 412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9" name="Freeform 411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0" name="Freeform 410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1" name="Freeform 409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2" name="Freeform 408"/>
            <p:cNvSpPr>
              <a:spLocks/>
            </p:cNvSpPr>
            <p:nvPr/>
          </p:nvSpPr>
          <p:spPr bwMode="auto">
            <a:xfrm>
              <a:off x="6509384" y="3569573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3" name="Freeform 407"/>
            <p:cNvSpPr>
              <a:spLocks/>
            </p:cNvSpPr>
            <p:nvPr/>
          </p:nvSpPr>
          <p:spPr bwMode="auto">
            <a:xfrm>
              <a:off x="6509384" y="3569573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4" name="Freeform 406"/>
            <p:cNvSpPr>
              <a:spLocks/>
            </p:cNvSpPr>
            <p:nvPr/>
          </p:nvSpPr>
          <p:spPr bwMode="auto">
            <a:xfrm>
              <a:off x="6554093" y="3321190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5" name="Freeform 405"/>
            <p:cNvSpPr>
              <a:spLocks/>
            </p:cNvSpPr>
            <p:nvPr/>
          </p:nvSpPr>
          <p:spPr bwMode="auto">
            <a:xfrm>
              <a:off x="6554093" y="3321190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6" name="Freeform 404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7" name="Freeform 403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8" name="Freeform 402"/>
            <p:cNvSpPr>
              <a:spLocks/>
            </p:cNvSpPr>
            <p:nvPr/>
          </p:nvSpPr>
          <p:spPr bwMode="auto">
            <a:xfrm>
              <a:off x="7388659" y="3298837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9" name="Freeform 401"/>
            <p:cNvSpPr>
              <a:spLocks/>
            </p:cNvSpPr>
            <p:nvPr/>
          </p:nvSpPr>
          <p:spPr bwMode="auto">
            <a:xfrm>
              <a:off x="7135309" y="3336093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0" name="Freeform 400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1" name="Freeform 399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2" name="Freeform 398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3" name="Freeform 397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4" name="Freeform 396"/>
            <p:cNvSpPr>
              <a:spLocks/>
            </p:cNvSpPr>
            <p:nvPr/>
          </p:nvSpPr>
          <p:spPr bwMode="auto">
            <a:xfrm>
              <a:off x="6799993" y="3057904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5" name="Freeform 395"/>
            <p:cNvSpPr>
              <a:spLocks/>
            </p:cNvSpPr>
            <p:nvPr/>
          </p:nvSpPr>
          <p:spPr bwMode="auto">
            <a:xfrm>
              <a:off x="6799993" y="3057904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6" name="Freeform 394"/>
            <p:cNvSpPr>
              <a:spLocks/>
            </p:cNvSpPr>
            <p:nvPr/>
          </p:nvSpPr>
          <p:spPr bwMode="auto">
            <a:xfrm>
              <a:off x="7473109" y="2918810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7" name="Freeform 393"/>
            <p:cNvSpPr>
              <a:spLocks/>
            </p:cNvSpPr>
            <p:nvPr/>
          </p:nvSpPr>
          <p:spPr bwMode="auto">
            <a:xfrm>
              <a:off x="7473109" y="2918810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8" name="Freeform 392"/>
            <p:cNvSpPr>
              <a:spLocks/>
            </p:cNvSpPr>
            <p:nvPr/>
          </p:nvSpPr>
          <p:spPr bwMode="auto">
            <a:xfrm>
              <a:off x="7398594" y="3266546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9" name="Freeform 391"/>
            <p:cNvSpPr>
              <a:spLocks/>
            </p:cNvSpPr>
            <p:nvPr/>
          </p:nvSpPr>
          <p:spPr bwMode="auto">
            <a:xfrm>
              <a:off x="7398594" y="3266546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0" name="Freeform 390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1" name="Freeform 389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2" name="Freeform 388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3" name="Freeform 387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4" name="Freeform 386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5" name="Freeform 385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6" name="Freeform 384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7" name="Freeform 383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8" name="Freeform 382"/>
            <p:cNvSpPr>
              <a:spLocks/>
            </p:cNvSpPr>
            <p:nvPr/>
          </p:nvSpPr>
          <p:spPr bwMode="auto">
            <a:xfrm>
              <a:off x="4912285" y="3591928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9" name="Freeform 381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0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1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2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3" name="Freeform 377"/>
            <p:cNvSpPr>
              <a:spLocks/>
            </p:cNvSpPr>
            <p:nvPr/>
          </p:nvSpPr>
          <p:spPr bwMode="auto">
            <a:xfrm>
              <a:off x="6439837" y="3639120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4" name="Freeform 376"/>
            <p:cNvSpPr>
              <a:spLocks/>
            </p:cNvSpPr>
            <p:nvPr/>
          </p:nvSpPr>
          <p:spPr bwMode="auto">
            <a:xfrm>
              <a:off x="6447290" y="3639120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5" name="Freeform 375"/>
            <p:cNvSpPr>
              <a:spLocks/>
            </p:cNvSpPr>
            <p:nvPr/>
          </p:nvSpPr>
          <p:spPr bwMode="auto">
            <a:xfrm>
              <a:off x="7681750" y="1657025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6" name="Freeform 374"/>
            <p:cNvSpPr>
              <a:spLocks/>
            </p:cNvSpPr>
            <p:nvPr/>
          </p:nvSpPr>
          <p:spPr bwMode="auto">
            <a:xfrm>
              <a:off x="7681750" y="1657025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7" name="Freeform 373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8" name="Freeform 372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9" name="Freeform 371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0" name="Freeform 370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1" name="Freeform 369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2" name="Freeform 368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3" name="Freeform 367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4" name="Freeform 366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5" name="Freeform 365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6" name="Freeform 364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7" name="Freeform 363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8" name="Freeform 362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9" name="Freeform 361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0" name="Freeform 36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1" name="Freeform 359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2" name="Freeform 358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3" name="Freeform 357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4" name="Freeform 356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5" name="Freeform 355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6" name="Freeform 354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7" name="Freeform 353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8" name="Freeform 352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9" name="Freeform 351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0" name="Freeform 35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1" name="Freeform 349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2" name="Freeform 348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3" name="Freeform 347"/>
            <p:cNvSpPr>
              <a:spLocks/>
            </p:cNvSpPr>
            <p:nvPr/>
          </p:nvSpPr>
          <p:spPr bwMode="auto">
            <a:xfrm>
              <a:off x="7644494" y="1935214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4" name="Freeform 346"/>
            <p:cNvSpPr>
              <a:spLocks/>
            </p:cNvSpPr>
            <p:nvPr/>
          </p:nvSpPr>
          <p:spPr bwMode="auto">
            <a:xfrm>
              <a:off x="7644494" y="1935214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5" name="Freeform 345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6" name="Freeform 344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7" name="Freeform 343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8" name="Freeform 342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9" name="Freeform 341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0" name="Freeform 340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1" name="Freeform 33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2" name="Freeform 33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3" name="Freeform 337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54" name="Group 325"/>
            <p:cNvGrpSpPr>
              <a:grpSpLocks/>
            </p:cNvGrpSpPr>
            <p:nvPr/>
          </p:nvGrpSpPr>
          <p:grpSpPr bwMode="auto">
            <a:xfrm>
              <a:off x="3255613" y="1758859"/>
              <a:ext cx="1259311" cy="1366104"/>
              <a:chOff x="3772" y="2560"/>
              <a:chExt cx="1267" cy="1376"/>
            </a:xfrm>
            <a:solidFill>
              <a:schemeClr val="accent2"/>
            </a:solidFill>
          </p:grpSpPr>
          <p:sp>
            <p:nvSpPr>
              <p:cNvPr id="3913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4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915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3916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7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8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9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0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1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2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2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3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755" name="Freeform 324"/>
            <p:cNvSpPr>
              <a:spLocks/>
            </p:cNvSpPr>
            <p:nvPr/>
          </p:nvSpPr>
          <p:spPr bwMode="auto">
            <a:xfrm>
              <a:off x="3255572" y="1758863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6" name="Freeform 323"/>
            <p:cNvSpPr>
              <a:spLocks/>
            </p:cNvSpPr>
            <p:nvPr/>
          </p:nvSpPr>
          <p:spPr bwMode="auto">
            <a:xfrm>
              <a:off x="4134847" y="1607348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57" name="Group 320"/>
            <p:cNvGrpSpPr>
              <a:grpSpLocks/>
            </p:cNvGrpSpPr>
            <p:nvPr/>
          </p:nvGrpSpPr>
          <p:grpSpPr bwMode="auto">
            <a:xfrm>
              <a:off x="2753841" y="1512965"/>
              <a:ext cx="2061577" cy="1294077"/>
              <a:chOff x="3267" y="2311"/>
              <a:chExt cx="2076" cy="1302"/>
            </a:xfrm>
            <a:solidFill>
              <a:schemeClr val="bg2"/>
            </a:solidFill>
          </p:grpSpPr>
          <p:sp>
            <p:nvSpPr>
              <p:cNvPr id="3911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2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758" name="Freeform 319"/>
            <p:cNvSpPr>
              <a:spLocks/>
            </p:cNvSpPr>
            <p:nvPr/>
          </p:nvSpPr>
          <p:spPr bwMode="auto">
            <a:xfrm>
              <a:off x="2753839" y="1512963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9" name="Freeform 318"/>
            <p:cNvSpPr>
              <a:spLocks/>
            </p:cNvSpPr>
            <p:nvPr/>
          </p:nvSpPr>
          <p:spPr bwMode="auto">
            <a:xfrm>
              <a:off x="2537747" y="1480674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0" name="Freeform 317"/>
            <p:cNvSpPr>
              <a:spLocks/>
            </p:cNvSpPr>
            <p:nvPr/>
          </p:nvSpPr>
          <p:spPr bwMode="auto">
            <a:xfrm>
              <a:off x="2570036" y="2054438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1" name="Freeform 316"/>
            <p:cNvSpPr>
              <a:spLocks/>
            </p:cNvSpPr>
            <p:nvPr/>
          </p:nvSpPr>
          <p:spPr bwMode="auto">
            <a:xfrm>
              <a:off x="2570036" y="2054438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2" name="Freeform 315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3" name="Freeform 314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4" name="Freeform 313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5" name="Freeform 312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6" name="Freeform 311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7" name="Freeform 310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8" name="Freeform 309"/>
            <p:cNvSpPr>
              <a:spLocks/>
            </p:cNvSpPr>
            <p:nvPr/>
          </p:nvSpPr>
          <p:spPr bwMode="auto">
            <a:xfrm>
              <a:off x="2381265" y="2027116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9" name="Freeform 308"/>
            <p:cNvSpPr>
              <a:spLocks/>
            </p:cNvSpPr>
            <p:nvPr/>
          </p:nvSpPr>
          <p:spPr bwMode="auto">
            <a:xfrm>
              <a:off x="2381265" y="2027116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0" name="Freeform 307"/>
            <p:cNvSpPr>
              <a:spLocks/>
            </p:cNvSpPr>
            <p:nvPr/>
          </p:nvSpPr>
          <p:spPr bwMode="auto">
            <a:xfrm>
              <a:off x="2262042" y="2054438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1" name="Freeform 306"/>
            <p:cNvSpPr>
              <a:spLocks/>
            </p:cNvSpPr>
            <p:nvPr/>
          </p:nvSpPr>
          <p:spPr bwMode="auto">
            <a:xfrm>
              <a:off x="2262042" y="2054438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2" name="Freeform 305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3" name="Freeform 304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4" name="Freeform 303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5" name="Freeform 302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6" name="Freeform 301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7" name="Freeform 300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8" name="Freeform 299"/>
            <p:cNvSpPr>
              <a:spLocks/>
            </p:cNvSpPr>
            <p:nvPr/>
          </p:nvSpPr>
          <p:spPr bwMode="auto">
            <a:xfrm>
              <a:off x="2465715" y="2451850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9" name="Freeform 298"/>
            <p:cNvSpPr>
              <a:spLocks/>
            </p:cNvSpPr>
            <p:nvPr/>
          </p:nvSpPr>
          <p:spPr bwMode="auto">
            <a:xfrm>
              <a:off x="2470683" y="2551203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0" name="Freeform 297"/>
            <p:cNvSpPr>
              <a:spLocks/>
            </p:cNvSpPr>
            <p:nvPr/>
          </p:nvSpPr>
          <p:spPr bwMode="auto">
            <a:xfrm>
              <a:off x="1921758" y="2491591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1" name="Freeform 296"/>
            <p:cNvSpPr>
              <a:spLocks/>
            </p:cNvSpPr>
            <p:nvPr/>
          </p:nvSpPr>
          <p:spPr bwMode="auto">
            <a:xfrm>
              <a:off x="1921758" y="2491591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2" name="Freeform 295"/>
            <p:cNvSpPr>
              <a:spLocks/>
            </p:cNvSpPr>
            <p:nvPr/>
          </p:nvSpPr>
          <p:spPr bwMode="auto">
            <a:xfrm>
              <a:off x="1911823" y="2784683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3" name="Freeform 294"/>
            <p:cNvSpPr>
              <a:spLocks/>
            </p:cNvSpPr>
            <p:nvPr/>
          </p:nvSpPr>
          <p:spPr bwMode="auto">
            <a:xfrm>
              <a:off x="1911823" y="2784683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4" name="Freeform 293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5" name="Freeform 292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6" name="Freeform 291"/>
            <p:cNvSpPr>
              <a:spLocks/>
            </p:cNvSpPr>
            <p:nvPr/>
          </p:nvSpPr>
          <p:spPr bwMode="auto">
            <a:xfrm>
              <a:off x="1886985" y="2958551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7" name="Freeform 290"/>
            <p:cNvSpPr>
              <a:spLocks/>
            </p:cNvSpPr>
            <p:nvPr/>
          </p:nvSpPr>
          <p:spPr bwMode="auto">
            <a:xfrm>
              <a:off x="1886985" y="2958551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8" name="Freeform 289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9" name="Freeform 288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0" name="Freeform 287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1" name="Freeform 286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2" name="Freeform 285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3" name="Freeform 284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4" name="Freeform 283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5" name="Freeform 282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6" name="Freeform 281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7" name="Freeform 280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8" name="Freeform 279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9" name="Freeform 278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0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1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2" name="Freeform 274"/>
            <p:cNvSpPr>
              <a:spLocks/>
            </p:cNvSpPr>
            <p:nvPr/>
          </p:nvSpPr>
          <p:spPr bwMode="auto">
            <a:xfrm>
              <a:off x="890970" y="2695265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3" name="Freeform 273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4" name="Freeform 272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5" name="Freeform 271"/>
            <p:cNvSpPr>
              <a:spLocks/>
            </p:cNvSpPr>
            <p:nvPr/>
          </p:nvSpPr>
          <p:spPr bwMode="auto">
            <a:xfrm>
              <a:off x="4000720" y="4324657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6" name="Freeform 270"/>
            <p:cNvSpPr>
              <a:spLocks/>
            </p:cNvSpPr>
            <p:nvPr/>
          </p:nvSpPr>
          <p:spPr bwMode="auto">
            <a:xfrm>
              <a:off x="4000720" y="4324657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7" name="Freeform 269"/>
            <p:cNvSpPr>
              <a:spLocks/>
            </p:cNvSpPr>
            <p:nvPr/>
          </p:nvSpPr>
          <p:spPr bwMode="auto">
            <a:xfrm>
              <a:off x="4507421" y="4347012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8" name="Freeform 268"/>
            <p:cNvSpPr>
              <a:spLocks/>
            </p:cNvSpPr>
            <p:nvPr/>
          </p:nvSpPr>
          <p:spPr bwMode="auto">
            <a:xfrm>
              <a:off x="4507421" y="4347012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9" name="Freeform 267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0" name="Freeform 266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1" name="Freeform 265"/>
            <p:cNvSpPr>
              <a:spLocks/>
            </p:cNvSpPr>
            <p:nvPr/>
          </p:nvSpPr>
          <p:spPr bwMode="auto">
            <a:xfrm>
              <a:off x="4947059" y="4473687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2" name="Freeform 264"/>
            <p:cNvSpPr>
              <a:spLocks/>
            </p:cNvSpPr>
            <p:nvPr/>
          </p:nvSpPr>
          <p:spPr bwMode="auto">
            <a:xfrm>
              <a:off x="4947059" y="4473687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3" name="Freeform 263"/>
            <p:cNvSpPr>
              <a:spLocks/>
            </p:cNvSpPr>
            <p:nvPr/>
          </p:nvSpPr>
          <p:spPr bwMode="auto">
            <a:xfrm>
              <a:off x="3702661" y="4582975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4" name="Freeform 262"/>
            <p:cNvSpPr>
              <a:spLocks/>
            </p:cNvSpPr>
            <p:nvPr/>
          </p:nvSpPr>
          <p:spPr bwMode="auto">
            <a:xfrm>
              <a:off x="3702661" y="4582975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5" name="Freeform 261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6" name="Freeform 260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7" name="Freeform 259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8" name="Freeform 258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9" name="Freeform 257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0" name="Freeform 256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1" name="Freeform 255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2" name="Freeform 254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3" name="Freeform 253"/>
            <p:cNvSpPr>
              <a:spLocks/>
            </p:cNvSpPr>
            <p:nvPr/>
          </p:nvSpPr>
          <p:spPr bwMode="auto">
            <a:xfrm>
              <a:off x="3727499" y="4990323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4" name="Freeform 252"/>
            <p:cNvSpPr>
              <a:spLocks/>
            </p:cNvSpPr>
            <p:nvPr/>
          </p:nvSpPr>
          <p:spPr bwMode="auto">
            <a:xfrm>
              <a:off x="3727499" y="4990323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5" name="Freeform 251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6" name="Freeform 250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7" name="Freeform 249"/>
            <p:cNvSpPr>
              <a:spLocks/>
            </p:cNvSpPr>
            <p:nvPr/>
          </p:nvSpPr>
          <p:spPr bwMode="auto">
            <a:xfrm>
              <a:off x="3821884" y="5151773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8" name="Freeform 248"/>
            <p:cNvSpPr>
              <a:spLocks/>
            </p:cNvSpPr>
            <p:nvPr/>
          </p:nvSpPr>
          <p:spPr bwMode="auto">
            <a:xfrm>
              <a:off x="3821884" y="5151773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9" name="Freeform 247"/>
            <p:cNvSpPr>
              <a:spLocks/>
            </p:cNvSpPr>
            <p:nvPr/>
          </p:nvSpPr>
          <p:spPr bwMode="auto">
            <a:xfrm>
              <a:off x="3893916" y="5107064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0" name="Freeform 246"/>
            <p:cNvSpPr>
              <a:spLocks/>
            </p:cNvSpPr>
            <p:nvPr/>
          </p:nvSpPr>
          <p:spPr bwMode="auto">
            <a:xfrm>
              <a:off x="3893916" y="5107064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1" name="Freeform 245"/>
            <p:cNvSpPr>
              <a:spLocks/>
            </p:cNvSpPr>
            <p:nvPr/>
          </p:nvSpPr>
          <p:spPr bwMode="auto">
            <a:xfrm>
              <a:off x="4030526" y="4965485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2" name="Freeform 244"/>
            <p:cNvSpPr>
              <a:spLocks/>
            </p:cNvSpPr>
            <p:nvPr/>
          </p:nvSpPr>
          <p:spPr bwMode="auto">
            <a:xfrm>
              <a:off x="4030526" y="4965485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3" name="Freeform 243"/>
            <p:cNvSpPr>
              <a:spLocks/>
            </p:cNvSpPr>
            <p:nvPr/>
          </p:nvSpPr>
          <p:spPr bwMode="auto">
            <a:xfrm>
              <a:off x="4082687" y="5109547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4" name="Freeform 242"/>
            <p:cNvSpPr>
              <a:spLocks/>
            </p:cNvSpPr>
            <p:nvPr/>
          </p:nvSpPr>
          <p:spPr bwMode="auto">
            <a:xfrm>
              <a:off x="4082687" y="5109547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5" name="Freeform 241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6" name="Freeform 240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7" name="Freeform 239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8" name="Freeform 238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9" name="Freeform 237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0" name="Freeform 236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1" name="Freeform 235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2" name="Freeform 234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3" name="Freeform 233"/>
            <p:cNvSpPr>
              <a:spLocks/>
            </p:cNvSpPr>
            <p:nvPr/>
          </p:nvSpPr>
          <p:spPr bwMode="auto">
            <a:xfrm>
              <a:off x="4601806" y="4756843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4" name="Freeform 232"/>
            <p:cNvSpPr>
              <a:spLocks/>
            </p:cNvSpPr>
            <p:nvPr/>
          </p:nvSpPr>
          <p:spPr bwMode="auto">
            <a:xfrm>
              <a:off x="4601806" y="4756843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5" name="Freeform 231"/>
            <p:cNvSpPr>
              <a:spLocks/>
            </p:cNvSpPr>
            <p:nvPr/>
          </p:nvSpPr>
          <p:spPr bwMode="auto">
            <a:xfrm>
              <a:off x="5332051" y="4898422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6" name="Freeform 230"/>
            <p:cNvSpPr>
              <a:spLocks/>
            </p:cNvSpPr>
            <p:nvPr/>
          </p:nvSpPr>
          <p:spPr bwMode="auto">
            <a:xfrm>
              <a:off x="5332051" y="4898422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7" name="Freeform 229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8" name="Freeform 228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9" name="Freeform 227"/>
            <p:cNvSpPr>
              <a:spLocks/>
            </p:cNvSpPr>
            <p:nvPr/>
          </p:nvSpPr>
          <p:spPr bwMode="auto">
            <a:xfrm>
              <a:off x="5225247" y="4965485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0" name="Freeform 226"/>
            <p:cNvSpPr>
              <a:spLocks/>
            </p:cNvSpPr>
            <p:nvPr/>
          </p:nvSpPr>
          <p:spPr bwMode="auto">
            <a:xfrm>
              <a:off x="5225247" y="4965485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1" name="Freeform 225"/>
            <p:cNvSpPr>
              <a:spLocks/>
            </p:cNvSpPr>
            <p:nvPr/>
          </p:nvSpPr>
          <p:spPr bwMode="auto">
            <a:xfrm>
              <a:off x="5461210" y="5052420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2" name="Freeform 224"/>
            <p:cNvSpPr>
              <a:spLocks/>
            </p:cNvSpPr>
            <p:nvPr/>
          </p:nvSpPr>
          <p:spPr bwMode="auto">
            <a:xfrm>
              <a:off x="5461210" y="5052420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3" name="Freeform 223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4" name="Freeform 222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5" name="Freeform 221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6" name="Freeform 220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7" name="Freeform 219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8" name="Freeform 218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9" name="Freeform 217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0" name="Freeform 216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1" name="Freeform 215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2" name="Freeform 214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3" name="Freeform 213"/>
            <p:cNvSpPr>
              <a:spLocks/>
            </p:cNvSpPr>
            <p:nvPr/>
          </p:nvSpPr>
          <p:spPr bwMode="auto">
            <a:xfrm>
              <a:off x="5190474" y="5777698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4" name="Freeform 212"/>
            <p:cNvSpPr>
              <a:spLocks/>
            </p:cNvSpPr>
            <p:nvPr/>
          </p:nvSpPr>
          <p:spPr bwMode="auto">
            <a:xfrm>
              <a:off x="5190474" y="5777698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5" name="Freeform 211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6" name="Freeform 210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7" name="Freeform 209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8" name="Freeform 208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9" name="Freeform 207"/>
            <p:cNvSpPr>
              <a:spLocks/>
            </p:cNvSpPr>
            <p:nvPr/>
          </p:nvSpPr>
          <p:spPr bwMode="auto">
            <a:xfrm>
              <a:off x="4477615" y="5387736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0" name="Freeform 206"/>
            <p:cNvSpPr>
              <a:spLocks/>
            </p:cNvSpPr>
            <p:nvPr/>
          </p:nvSpPr>
          <p:spPr bwMode="auto">
            <a:xfrm>
              <a:off x="4477615" y="5387736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1" name="Freeform 205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2" name="Freeform 204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3" name="Freeform 203"/>
            <p:cNvSpPr>
              <a:spLocks/>
            </p:cNvSpPr>
            <p:nvPr/>
          </p:nvSpPr>
          <p:spPr bwMode="auto">
            <a:xfrm>
              <a:off x="4504937" y="5330609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4" name="Freeform 202"/>
            <p:cNvSpPr>
              <a:spLocks/>
            </p:cNvSpPr>
            <p:nvPr/>
          </p:nvSpPr>
          <p:spPr bwMode="auto">
            <a:xfrm>
              <a:off x="4504937" y="5330609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5" name="Freeform 201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6" name="Freeform 200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7" name="Freeform 199"/>
            <p:cNvSpPr>
              <a:spLocks/>
            </p:cNvSpPr>
            <p:nvPr/>
          </p:nvSpPr>
          <p:spPr bwMode="auto">
            <a:xfrm>
              <a:off x="4539711" y="5653506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8" name="Freeform 198"/>
            <p:cNvSpPr>
              <a:spLocks/>
            </p:cNvSpPr>
            <p:nvPr/>
          </p:nvSpPr>
          <p:spPr bwMode="auto">
            <a:xfrm>
              <a:off x="4539711" y="5653506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9" name="Freeform 197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0" name="Freeform 196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1" name="Freeform 195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2" name="Freeform 194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3" name="Freeform 193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4" name="Freeform 192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5" name="Freeform 191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6" name="Freeform 190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7" name="Freeform 189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8" name="Freeform 188"/>
            <p:cNvSpPr>
              <a:spLocks/>
            </p:cNvSpPr>
            <p:nvPr/>
          </p:nvSpPr>
          <p:spPr bwMode="auto">
            <a:xfrm>
              <a:off x="5168118" y="6346494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9" name="Freeform 187"/>
            <p:cNvSpPr>
              <a:spLocks/>
            </p:cNvSpPr>
            <p:nvPr/>
          </p:nvSpPr>
          <p:spPr bwMode="auto">
            <a:xfrm>
              <a:off x="4557097" y="6001242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0" name="Freeform 186"/>
            <p:cNvSpPr>
              <a:spLocks/>
            </p:cNvSpPr>
            <p:nvPr/>
          </p:nvSpPr>
          <p:spPr bwMode="auto">
            <a:xfrm>
              <a:off x="4557097" y="6001242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1" name="Freeform 185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2" name="Freeform 184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3" name="Line 183"/>
            <p:cNvSpPr>
              <a:spLocks noChangeShapeType="1"/>
            </p:cNvSpPr>
            <p:nvPr/>
          </p:nvSpPr>
          <p:spPr bwMode="auto">
            <a:xfrm flipH="1">
              <a:off x="6109489" y="4312239"/>
              <a:ext cx="17386" cy="1241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4" name="Freeform 148"/>
            <p:cNvSpPr>
              <a:spLocks/>
            </p:cNvSpPr>
            <p:nvPr/>
          </p:nvSpPr>
          <p:spPr bwMode="auto">
            <a:xfrm>
              <a:off x="4105041" y="4108565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5" name="Freeform 147"/>
            <p:cNvSpPr>
              <a:spLocks/>
            </p:cNvSpPr>
            <p:nvPr/>
          </p:nvSpPr>
          <p:spPr bwMode="auto">
            <a:xfrm>
              <a:off x="4105041" y="4108565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6" name="Freeform 146"/>
            <p:cNvSpPr>
              <a:spLocks/>
            </p:cNvSpPr>
            <p:nvPr/>
          </p:nvSpPr>
          <p:spPr bwMode="auto">
            <a:xfrm>
              <a:off x="4822867" y="4217853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7" name="Freeform 145"/>
            <p:cNvSpPr>
              <a:spLocks/>
            </p:cNvSpPr>
            <p:nvPr/>
          </p:nvSpPr>
          <p:spPr bwMode="auto">
            <a:xfrm>
              <a:off x="4822867" y="4217853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8" name="Line 144"/>
            <p:cNvSpPr>
              <a:spLocks noChangeShapeType="1"/>
            </p:cNvSpPr>
            <p:nvPr/>
          </p:nvSpPr>
          <p:spPr bwMode="auto">
            <a:xfrm flipV="1">
              <a:off x="2699195" y="2427012"/>
              <a:ext cx="4968" cy="1242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9" name="Freeform 143"/>
            <p:cNvSpPr>
              <a:spLocks/>
            </p:cNvSpPr>
            <p:nvPr/>
          </p:nvSpPr>
          <p:spPr bwMode="auto">
            <a:xfrm>
              <a:off x="2704163" y="2404658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0" name="Line 142"/>
            <p:cNvSpPr>
              <a:spLocks noChangeShapeType="1"/>
            </p:cNvSpPr>
            <p:nvPr/>
          </p:nvSpPr>
          <p:spPr bwMode="auto">
            <a:xfrm flipV="1">
              <a:off x="2709130" y="2382303"/>
              <a:ext cx="0" cy="1242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1" name="Line 141"/>
            <p:cNvSpPr>
              <a:spLocks noChangeShapeType="1"/>
            </p:cNvSpPr>
            <p:nvPr/>
          </p:nvSpPr>
          <p:spPr bwMode="auto">
            <a:xfrm flipV="1">
              <a:off x="2711615" y="2357465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2" name="Line 140"/>
            <p:cNvSpPr>
              <a:spLocks noChangeShapeType="1"/>
            </p:cNvSpPr>
            <p:nvPr/>
          </p:nvSpPr>
          <p:spPr bwMode="auto">
            <a:xfrm flipV="1">
              <a:off x="2714098" y="2335111"/>
              <a:ext cx="4968" cy="173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3" name="Line 139"/>
            <p:cNvSpPr>
              <a:spLocks noChangeShapeType="1"/>
            </p:cNvSpPr>
            <p:nvPr/>
          </p:nvSpPr>
          <p:spPr bwMode="auto">
            <a:xfrm flipV="1">
              <a:off x="2721550" y="2312756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4" name="Line 138"/>
            <p:cNvSpPr>
              <a:spLocks noChangeShapeType="1"/>
            </p:cNvSpPr>
            <p:nvPr/>
          </p:nvSpPr>
          <p:spPr bwMode="auto">
            <a:xfrm flipV="1">
              <a:off x="2724033" y="2290402"/>
              <a:ext cx="4968" cy="173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5" name="Line 137"/>
            <p:cNvSpPr>
              <a:spLocks noChangeShapeType="1"/>
            </p:cNvSpPr>
            <p:nvPr/>
          </p:nvSpPr>
          <p:spPr bwMode="auto">
            <a:xfrm flipV="1">
              <a:off x="2731486" y="2268047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6" name="Freeform 136"/>
            <p:cNvSpPr>
              <a:spLocks/>
            </p:cNvSpPr>
            <p:nvPr/>
          </p:nvSpPr>
          <p:spPr bwMode="auto">
            <a:xfrm>
              <a:off x="2733969" y="2245693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7" name="Line 135"/>
            <p:cNvSpPr>
              <a:spLocks noChangeShapeType="1"/>
            </p:cNvSpPr>
            <p:nvPr/>
          </p:nvSpPr>
          <p:spPr bwMode="auto">
            <a:xfrm flipV="1">
              <a:off x="2741421" y="2223338"/>
              <a:ext cx="2483" cy="1738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08" name="Group 9"/>
            <p:cNvGrpSpPr>
              <a:grpSpLocks/>
            </p:cNvGrpSpPr>
            <p:nvPr/>
          </p:nvGrpSpPr>
          <p:grpSpPr bwMode="auto">
            <a:xfrm>
              <a:off x="4246644" y="3596896"/>
              <a:ext cx="193739" cy="280672"/>
              <a:chOff x="4770" y="4410"/>
              <a:chExt cx="195" cy="282"/>
            </a:xfrm>
            <a:solidFill>
              <a:schemeClr val="accent2"/>
            </a:solidFill>
          </p:grpSpPr>
          <p:sp>
            <p:nvSpPr>
              <p:cNvPr id="3909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0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237" name="ZoneTexte 2236"/>
          <p:cNvSpPr txBox="1"/>
          <p:nvPr/>
        </p:nvSpPr>
        <p:spPr>
          <a:xfrm>
            <a:off x="2941555" y="1844824"/>
            <a:ext cx="8740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solidFill>
                  <a:schemeClr val="bg1"/>
                </a:solidFill>
                <a:latin typeface="Tw Cen MT" pitchFamily="34" charset="0"/>
              </a:rPr>
              <a:t>Etats-Unis</a:t>
            </a:r>
            <a:endParaRPr lang="fr-FR" sz="13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613" name="ZoneTexte 5612"/>
          <p:cNvSpPr txBox="1"/>
          <p:nvPr/>
        </p:nvSpPr>
        <p:spPr>
          <a:xfrm>
            <a:off x="3275856" y="2580497"/>
            <a:ext cx="6681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New York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14" name="Ellipse 5613"/>
          <p:cNvSpPr/>
          <p:nvPr/>
        </p:nvSpPr>
        <p:spPr>
          <a:xfrm>
            <a:off x="3142116" y="2642058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15" name="ZoneTexte 5614"/>
          <p:cNvSpPr txBox="1"/>
          <p:nvPr/>
        </p:nvSpPr>
        <p:spPr>
          <a:xfrm>
            <a:off x="3503366" y="2167323"/>
            <a:ext cx="5645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kern="1500" spc="-150" dirty="0" smtClean="0">
                <a:latin typeface="Tw Cen MT" pitchFamily="34" charset="0"/>
              </a:rPr>
              <a:t>Chicago</a:t>
            </a:r>
            <a:endParaRPr lang="fr-FR" sz="1300" b="1" i="1" kern="1500" spc="-150" dirty="0">
              <a:latin typeface="Tw Cen MT" pitchFamily="34" charset="0"/>
            </a:endParaRPr>
          </a:p>
        </p:txBody>
      </p:sp>
      <p:sp>
        <p:nvSpPr>
          <p:cNvPr id="5616" name="Ellipse 5615"/>
          <p:cNvSpPr/>
          <p:nvPr/>
        </p:nvSpPr>
        <p:spPr>
          <a:xfrm>
            <a:off x="3357554" y="221455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18" name="ZoneTexte 5617"/>
          <p:cNvSpPr txBox="1"/>
          <p:nvPr/>
        </p:nvSpPr>
        <p:spPr>
          <a:xfrm>
            <a:off x="2839010" y="1268760"/>
            <a:ext cx="7248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Los Angeles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19" name="Ellipse 5618"/>
          <p:cNvSpPr/>
          <p:nvPr/>
        </p:nvSpPr>
        <p:spPr>
          <a:xfrm>
            <a:off x="3452583" y="148044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0" name="Ellipse 5619"/>
          <p:cNvSpPr/>
          <p:nvPr/>
        </p:nvSpPr>
        <p:spPr>
          <a:xfrm>
            <a:off x="4392000" y="3924000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1" name="ZoneTexte 5620"/>
          <p:cNvSpPr txBox="1"/>
          <p:nvPr/>
        </p:nvSpPr>
        <p:spPr>
          <a:xfrm>
            <a:off x="4067944" y="3849806"/>
            <a:ext cx="3882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Paris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2" name="Ellipse 5621"/>
          <p:cNvSpPr/>
          <p:nvPr/>
        </p:nvSpPr>
        <p:spPr>
          <a:xfrm>
            <a:off x="4320000" y="3710898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3" name="ZoneTexte 5622"/>
          <p:cNvSpPr txBox="1"/>
          <p:nvPr/>
        </p:nvSpPr>
        <p:spPr>
          <a:xfrm>
            <a:off x="3818649" y="3649380"/>
            <a:ext cx="5373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Londres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4" name="Ellipse 5623"/>
          <p:cNvSpPr/>
          <p:nvPr/>
        </p:nvSpPr>
        <p:spPr>
          <a:xfrm>
            <a:off x="6258669" y="184908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5" name="ZoneTexte 5624"/>
          <p:cNvSpPr txBox="1"/>
          <p:nvPr/>
        </p:nvSpPr>
        <p:spPr>
          <a:xfrm>
            <a:off x="6336000" y="1774890"/>
            <a:ext cx="4585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Tokyo</a:t>
            </a:r>
            <a:endParaRPr lang="fr-FR" sz="1300" b="1" i="1" spc="-150" dirty="0">
              <a:latin typeface="Tw Cen MT" pitchFamily="34" charset="0"/>
            </a:endParaRPr>
          </a:p>
        </p:txBody>
      </p:sp>
      <p:grpSp>
        <p:nvGrpSpPr>
          <p:cNvPr id="2828" name="Groupe 2827"/>
          <p:cNvGrpSpPr/>
          <p:nvPr/>
        </p:nvGrpSpPr>
        <p:grpSpPr>
          <a:xfrm>
            <a:off x="786649" y="1781216"/>
            <a:ext cx="6149953" cy="4836016"/>
            <a:chOff x="786649" y="1781216"/>
            <a:chExt cx="6149953" cy="4836016"/>
          </a:xfrm>
        </p:grpSpPr>
        <p:sp>
          <p:nvSpPr>
            <p:cNvPr id="2829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0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1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2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3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4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5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6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7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8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9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0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1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2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3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44" name="ZoneTexte 2843"/>
          <p:cNvSpPr txBox="1"/>
          <p:nvPr/>
        </p:nvSpPr>
        <p:spPr>
          <a:xfrm>
            <a:off x="5347380" y="2627230"/>
            <a:ext cx="5883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Russie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2845" name="ZoneTexte 2844"/>
          <p:cNvSpPr txBox="1"/>
          <p:nvPr/>
        </p:nvSpPr>
        <p:spPr>
          <a:xfrm>
            <a:off x="6246000" y="2854800"/>
            <a:ext cx="5581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Chine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2846" name="ZoneTexte 2845"/>
          <p:cNvSpPr txBox="1"/>
          <p:nvPr/>
        </p:nvSpPr>
        <p:spPr>
          <a:xfrm>
            <a:off x="6245801" y="3849806"/>
            <a:ext cx="4683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Inde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2847" name="ZoneTexte 2846"/>
          <p:cNvSpPr txBox="1"/>
          <p:nvPr/>
        </p:nvSpPr>
        <p:spPr>
          <a:xfrm>
            <a:off x="1142976" y="2929090"/>
            <a:ext cx="5725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Brésil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2848" name="ZoneTexte 2847"/>
          <p:cNvSpPr txBox="1"/>
          <p:nvPr/>
        </p:nvSpPr>
        <p:spPr>
          <a:xfrm>
            <a:off x="4781974" y="6309320"/>
            <a:ext cx="12362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Afrique du Sud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5626" name="Ellipse 5625"/>
          <p:cNvSpPr/>
          <p:nvPr/>
        </p:nvSpPr>
        <p:spPr>
          <a:xfrm>
            <a:off x="6395012" y="2220276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7" name="ZoneTexte 5626"/>
          <p:cNvSpPr txBox="1"/>
          <p:nvPr/>
        </p:nvSpPr>
        <p:spPr>
          <a:xfrm>
            <a:off x="6480000" y="2129677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Séoul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9" name="ZoneTexte 5628"/>
          <p:cNvSpPr txBox="1"/>
          <p:nvPr/>
        </p:nvSpPr>
        <p:spPr>
          <a:xfrm>
            <a:off x="7524000" y="3132882"/>
            <a:ext cx="6415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Singapour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8" name="Ellipse 5627"/>
          <p:cNvSpPr/>
          <p:nvPr/>
        </p:nvSpPr>
        <p:spPr>
          <a:xfrm>
            <a:off x="7452320" y="3207076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53" name="Groupe 2852"/>
          <p:cNvGrpSpPr>
            <a:grpSpLocks noChangeAspect="1"/>
          </p:cNvGrpSpPr>
          <p:nvPr/>
        </p:nvGrpSpPr>
        <p:grpSpPr>
          <a:xfrm>
            <a:off x="4588285" y="525274"/>
            <a:ext cx="503968" cy="117656"/>
            <a:chOff x="4338000" y="3857628"/>
            <a:chExt cx="612000" cy="142875"/>
          </a:xfrm>
        </p:grpSpPr>
        <p:sp>
          <p:nvSpPr>
            <p:cNvPr id="2854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500562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5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357686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6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643438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7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786314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858" name="Connecteur droit 2857"/>
            <p:cNvCxnSpPr/>
            <p:nvPr/>
          </p:nvCxnSpPr>
          <p:spPr>
            <a:xfrm>
              <a:off x="4338000" y="3996000"/>
              <a:ext cx="612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9" name="Groupe 2858"/>
          <p:cNvGrpSpPr>
            <a:grpSpLocks noChangeAspect="1"/>
          </p:cNvGrpSpPr>
          <p:nvPr/>
        </p:nvGrpSpPr>
        <p:grpSpPr>
          <a:xfrm>
            <a:off x="6912000" y="1764000"/>
            <a:ext cx="540000" cy="945000"/>
            <a:chOff x="6561074" y="2518217"/>
            <a:chExt cx="771194" cy="1194104"/>
          </a:xfrm>
        </p:grpSpPr>
        <p:sp>
          <p:nvSpPr>
            <p:cNvPr id="2860" name="AutoShape 319"/>
            <p:cNvSpPr>
              <a:spLocks noChangeAspect="1" noChangeArrowheads="1"/>
            </p:cNvSpPr>
            <p:nvPr/>
          </p:nvSpPr>
          <p:spPr bwMode="auto">
            <a:xfrm rot="13842034">
              <a:off x="6721602" y="301715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1" name="AutoShape 320"/>
            <p:cNvSpPr>
              <a:spLocks noChangeAspect="1" noChangeArrowheads="1"/>
            </p:cNvSpPr>
            <p:nvPr/>
          </p:nvSpPr>
          <p:spPr bwMode="auto">
            <a:xfrm rot="15150270">
              <a:off x="6625531" y="2839325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2" name="AutoShape 321"/>
            <p:cNvSpPr>
              <a:spLocks noChangeAspect="1" noChangeArrowheads="1"/>
            </p:cNvSpPr>
            <p:nvPr/>
          </p:nvSpPr>
          <p:spPr bwMode="auto">
            <a:xfrm rot="15607660">
              <a:off x="6561074" y="263199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3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6864611" y="317247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4" name="AutoShape 328"/>
            <p:cNvSpPr>
              <a:spLocks noChangeAspect="1" noChangeArrowheads="1"/>
            </p:cNvSpPr>
            <p:nvPr/>
          </p:nvSpPr>
          <p:spPr bwMode="auto">
            <a:xfrm rot="12557040">
              <a:off x="7189393" y="3403187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5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7038000" y="331534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6" name="Freeform 326"/>
            <p:cNvSpPr>
              <a:spLocks/>
            </p:cNvSpPr>
            <p:nvPr/>
          </p:nvSpPr>
          <p:spPr bwMode="auto">
            <a:xfrm rot="14532917">
              <a:off x="6288615" y="2962473"/>
              <a:ext cx="1194104" cy="305592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204" y="95"/>
                </a:cxn>
                <a:cxn ang="0">
                  <a:pos x="522" y="4"/>
                </a:cxn>
                <a:cxn ang="0">
                  <a:pos x="862" y="72"/>
                </a:cxn>
              </a:cxnLst>
              <a:rect l="0" t="0" r="r" b="b"/>
              <a:pathLst>
                <a:path w="862" h="254">
                  <a:moveTo>
                    <a:pt x="0" y="254"/>
                  </a:moveTo>
                  <a:cubicBezTo>
                    <a:pt x="58" y="195"/>
                    <a:pt x="117" y="137"/>
                    <a:pt x="204" y="95"/>
                  </a:cubicBezTo>
                  <a:cubicBezTo>
                    <a:pt x="291" y="53"/>
                    <a:pt x="412" y="8"/>
                    <a:pt x="522" y="4"/>
                  </a:cubicBezTo>
                  <a:cubicBezTo>
                    <a:pt x="632" y="0"/>
                    <a:pt x="747" y="36"/>
                    <a:pt x="862" y="72"/>
                  </a:cubicBezTo>
                </a:path>
              </a:pathLst>
            </a:custGeom>
            <a:noFill/>
            <a:ln w="38100" cmpd="sng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67" name="Groupe 2866"/>
          <p:cNvGrpSpPr>
            <a:grpSpLocks noChangeAspect="1"/>
          </p:cNvGrpSpPr>
          <p:nvPr/>
        </p:nvGrpSpPr>
        <p:grpSpPr>
          <a:xfrm rot="17631562">
            <a:off x="3784247" y="3938822"/>
            <a:ext cx="360000" cy="109905"/>
            <a:chOff x="6357950" y="2004744"/>
            <a:chExt cx="468000" cy="142875"/>
          </a:xfrm>
        </p:grpSpPr>
        <p:sp>
          <p:nvSpPr>
            <p:cNvPr id="2868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520512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9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377636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0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663388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871" name="Connecteur droit 2870"/>
            <p:cNvCxnSpPr/>
            <p:nvPr/>
          </p:nvCxnSpPr>
          <p:spPr>
            <a:xfrm>
              <a:off x="6357950" y="2143116"/>
              <a:ext cx="468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2" name="Groupe 2871"/>
          <p:cNvGrpSpPr>
            <a:grpSpLocks noChangeAspect="1"/>
          </p:cNvGrpSpPr>
          <p:nvPr/>
        </p:nvGrpSpPr>
        <p:grpSpPr>
          <a:xfrm rot="13484303">
            <a:off x="2671555" y="2723024"/>
            <a:ext cx="540000" cy="126067"/>
            <a:chOff x="4338000" y="3857628"/>
            <a:chExt cx="612000" cy="142875"/>
          </a:xfrm>
        </p:grpSpPr>
        <p:sp>
          <p:nvSpPr>
            <p:cNvPr id="2873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500562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4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357686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5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643438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6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786314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877" name="Connecteur droit 2876"/>
            <p:cNvCxnSpPr/>
            <p:nvPr/>
          </p:nvCxnSpPr>
          <p:spPr>
            <a:xfrm>
              <a:off x="4338000" y="3996000"/>
              <a:ext cx="612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8" name="Groupe 2877"/>
          <p:cNvGrpSpPr>
            <a:grpSpLocks noChangeAspect="1"/>
          </p:cNvGrpSpPr>
          <p:nvPr/>
        </p:nvGrpSpPr>
        <p:grpSpPr>
          <a:xfrm rot="2256030">
            <a:off x="3715834" y="1410445"/>
            <a:ext cx="540000" cy="126067"/>
            <a:chOff x="4338000" y="3857628"/>
            <a:chExt cx="612000" cy="142875"/>
          </a:xfrm>
        </p:grpSpPr>
        <p:sp>
          <p:nvSpPr>
            <p:cNvPr id="2879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500562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80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357686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81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643438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82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786314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883" name="Connecteur droit 2882"/>
            <p:cNvCxnSpPr/>
            <p:nvPr/>
          </p:nvCxnSpPr>
          <p:spPr>
            <a:xfrm>
              <a:off x="4338000" y="3996000"/>
              <a:ext cx="612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7" name="Ellipse 2816"/>
          <p:cNvSpPr/>
          <p:nvPr/>
        </p:nvSpPr>
        <p:spPr>
          <a:xfrm>
            <a:off x="4536000" y="116632"/>
            <a:ext cx="608538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18" name="Double flèche verticale 2817"/>
          <p:cNvSpPr/>
          <p:nvPr/>
        </p:nvSpPr>
        <p:spPr>
          <a:xfrm>
            <a:off x="4840269" y="928670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6" name="Double flèche verticale 1755"/>
          <p:cNvSpPr/>
          <p:nvPr/>
        </p:nvSpPr>
        <p:spPr>
          <a:xfrm rot="3180000">
            <a:off x="7385583" y="3318114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7" name="Double flèche verticale 1756"/>
          <p:cNvSpPr/>
          <p:nvPr/>
        </p:nvSpPr>
        <p:spPr>
          <a:xfrm rot="5400000">
            <a:off x="5889910" y="4329955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8" name="Double flèche verticale 1757"/>
          <p:cNvSpPr/>
          <p:nvPr/>
        </p:nvSpPr>
        <p:spPr>
          <a:xfrm>
            <a:off x="5190788" y="4437112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9" name="Double flèche verticale 1758"/>
          <p:cNvSpPr/>
          <p:nvPr/>
        </p:nvSpPr>
        <p:spPr>
          <a:xfrm>
            <a:off x="2250265" y="2022520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19" name="Ellipse 2818"/>
          <p:cNvSpPr/>
          <p:nvPr/>
        </p:nvSpPr>
        <p:spPr>
          <a:xfrm>
            <a:off x="2483768" y="1624444"/>
            <a:ext cx="2298206" cy="108961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20" name="Ellipse 2819"/>
          <p:cNvSpPr/>
          <p:nvPr/>
        </p:nvSpPr>
        <p:spPr>
          <a:xfrm rot="600000">
            <a:off x="262860" y="2422065"/>
            <a:ext cx="2010264" cy="113040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22" name="Ellipse 2821"/>
          <p:cNvSpPr/>
          <p:nvPr/>
        </p:nvSpPr>
        <p:spPr>
          <a:xfrm>
            <a:off x="4087312" y="3119315"/>
            <a:ext cx="998854" cy="142994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23" name="Ellipse 2822"/>
          <p:cNvSpPr/>
          <p:nvPr/>
        </p:nvSpPr>
        <p:spPr>
          <a:xfrm rot="1440000">
            <a:off x="6969335" y="2005680"/>
            <a:ext cx="942519" cy="208845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24" name="ZoneTexte 2823"/>
          <p:cNvSpPr txBox="1"/>
          <p:nvPr/>
        </p:nvSpPr>
        <p:spPr>
          <a:xfrm>
            <a:off x="467544" y="3508017"/>
            <a:ext cx="96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w Cen MT" panose="020B0602020104020603" pitchFamily="34" charset="0"/>
              </a:rPr>
              <a:t>MERCOSUR</a:t>
            </a:r>
            <a:endParaRPr lang="fr-FR" sz="1200" b="1" dirty="0">
              <a:latin typeface="Tw Cen MT" panose="020B0602020104020603" pitchFamily="34" charset="0"/>
            </a:endParaRPr>
          </a:p>
        </p:txBody>
      </p:sp>
      <p:sp>
        <p:nvSpPr>
          <p:cNvPr id="2825" name="ZoneTexte 2824"/>
          <p:cNvSpPr txBox="1"/>
          <p:nvPr/>
        </p:nvSpPr>
        <p:spPr>
          <a:xfrm>
            <a:off x="4320000" y="1414954"/>
            <a:ext cx="87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w Cen MT" panose="020B0602020104020603" pitchFamily="34" charset="0"/>
              </a:rPr>
              <a:t>ALENA</a:t>
            </a:r>
            <a:endParaRPr lang="fr-FR" sz="1200" b="1" dirty="0">
              <a:latin typeface="Tw Cen MT" panose="020B0602020104020603" pitchFamily="34" charset="0"/>
            </a:endParaRPr>
          </a:p>
        </p:txBody>
      </p:sp>
      <p:sp>
        <p:nvSpPr>
          <p:cNvPr id="2826" name="ZoneTexte 2825"/>
          <p:cNvSpPr txBox="1"/>
          <p:nvPr/>
        </p:nvSpPr>
        <p:spPr>
          <a:xfrm>
            <a:off x="7677666" y="3503186"/>
            <a:ext cx="975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w Cen MT" panose="020B0602020104020603" pitchFamily="34" charset="0"/>
              </a:rPr>
              <a:t>ASEAN</a:t>
            </a:r>
            <a:endParaRPr lang="fr-FR" sz="12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roupe 560"/>
          <p:cNvGrpSpPr/>
          <p:nvPr/>
        </p:nvGrpSpPr>
        <p:grpSpPr>
          <a:xfrm>
            <a:off x="54000" y="714356"/>
            <a:ext cx="9036000" cy="6072230"/>
            <a:chOff x="54000" y="642918"/>
            <a:chExt cx="9036000" cy="607223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54000" y="642918"/>
              <a:ext cx="9036000" cy="6072230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Freeform 714"/>
            <p:cNvSpPr>
              <a:spLocks/>
            </p:cNvSpPr>
            <p:nvPr/>
          </p:nvSpPr>
          <p:spPr bwMode="auto">
            <a:xfrm>
              <a:off x="4855156" y="1709778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713"/>
            <p:cNvSpPr>
              <a:spLocks/>
            </p:cNvSpPr>
            <p:nvPr/>
          </p:nvSpPr>
          <p:spPr bwMode="auto">
            <a:xfrm>
              <a:off x="4855156" y="1709778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712"/>
            <p:cNvSpPr>
              <a:spLocks/>
            </p:cNvSpPr>
            <p:nvPr/>
          </p:nvSpPr>
          <p:spPr bwMode="auto">
            <a:xfrm>
              <a:off x="4681288" y="6101188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711"/>
            <p:cNvSpPr>
              <a:spLocks/>
            </p:cNvSpPr>
            <p:nvPr/>
          </p:nvSpPr>
          <p:spPr bwMode="auto">
            <a:xfrm>
              <a:off x="4681288" y="6101188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710"/>
            <p:cNvSpPr>
              <a:spLocks/>
            </p:cNvSpPr>
            <p:nvPr/>
          </p:nvSpPr>
          <p:spPr bwMode="auto">
            <a:xfrm>
              <a:off x="5130862" y="5701292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09"/>
            <p:cNvSpPr>
              <a:spLocks/>
            </p:cNvSpPr>
            <p:nvPr/>
          </p:nvSpPr>
          <p:spPr bwMode="auto">
            <a:xfrm>
              <a:off x="5130862" y="5701292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08"/>
            <p:cNvSpPr>
              <a:spLocks/>
            </p:cNvSpPr>
            <p:nvPr/>
          </p:nvSpPr>
          <p:spPr bwMode="auto">
            <a:xfrm>
              <a:off x="4574485" y="5239300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07"/>
            <p:cNvSpPr>
              <a:spLocks/>
            </p:cNvSpPr>
            <p:nvPr/>
          </p:nvSpPr>
          <p:spPr bwMode="auto">
            <a:xfrm>
              <a:off x="4574485" y="5239300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06"/>
            <p:cNvSpPr>
              <a:spLocks/>
            </p:cNvSpPr>
            <p:nvPr/>
          </p:nvSpPr>
          <p:spPr bwMode="auto">
            <a:xfrm>
              <a:off x="4872544" y="4670502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05"/>
            <p:cNvSpPr>
              <a:spLocks/>
            </p:cNvSpPr>
            <p:nvPr/>
          </p:nvSpPr>
          <p:spPr bwMode="auto">
            <a:xfrm>
              <a:off x="4872544" y="4670502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704"/>
            <p:cNvSpPr>
              <a:spLocks/>
            </p:cNvSpPr>
            <p:nvPr/>
          </p:nvSpPr>
          <p:spPr bwMode="auto">
            <a:xfrm>
              <a:off x="5411533" y="3172754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03"/>
            <p:cNvSpPr>
              <a:spLocks/>
            </p:cNvSpPr>
            <p:nvPr/>
          </p:nvSpPr>
          <p:spPr bwMode="auto">
            <a:xfrm>
              <a:off x="5411533" y="3172754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02"/>
            <p:cNvSpPr>
              <a:spLocks/>
            </p:cNvSpPr>
            <p:nvPr/>
          </p:nvSpPr>
          <p:spPr bwMode="auto">
            <a:xfrm>
              <a:off x="4711094" y="4022224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01"/>
            <p:cNvSpPr>
              <a:spLocks/>
            </p:cNvSpPr>
            <p:nvPr/>
          </p:nvSpPr>
          <p:spPr bwMode="auto">
            <a:xfrm>
              <a:off x="4711094" y="4022224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00"/>
            <p:cNvSpPr>
              <a:spLocks/>
            </p:cNvSpPr>
            <p:nvPr/>
          </p:nvSpPr>
          <p:spPr bwMode="auto">
            <a:xfrm>
              <a:off x="4298779" y="3796195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99"/>
            <p:cNvSpPr>
              <a:spLocks/>
            </p:cNvSpPr>
            <p:nvPr/>
          </p:nvSpPr>
          <p:spPr bwMode="auto">
            <a:xfrm>
              <a:off x="4298779" y="3796195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98"/>
            <p:cNvSpPr>
              <a:spLocks/>
            </p:cNvSpPr>
            <p:nvPr/>
          </p:nvSpPr>
          <p:spPr bwMode="auto">
            <a:xfrm>
              <a:off x="4457744" y="3791227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97"/>
            <p:cNvSpPr>
              <a:spLocks/>
            </p:cNvSpPr>
            <p:nvPr/>
          </p:nvSpPr>
          <p:spPr bwMode="auto">
            <a:xfrm>
              <a:off x="4457744" y="3791227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96"/>
            <p:cNvSpPr>
              <a:spLocks/>
            </p:cNvSpPr>
            <p:nvPr/>
          </p:nvSpPr>
          <p:spPr bwMode="auto">
            <a:xfrm>
              <a:off x="4144782" y="3999869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95"/>
            <p:cNvSpPr>
              <a:spLocks/>
            </p:cNvSpPr>
            <p:nvPr/>
          </p:nvSpPr>
          <p:spPr bwMode="auto">
            <a:xfrm>
              <a:off x="4144782" y="3999869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694"/>
            <p:cNvSpPr>
              <a:spLocks/>
            </p:cNvSpPr>
            <p:nvPr/>
          </p:nvSpPr>
          <p:spPr bwMode="auto">
            <a:xfrm>
              <a:off x="140854" y="1409236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93"/>
            <p:cNvSpPr>
              <a:spLocks/>
            </p:cNvSpPr>
            <p:nvPr/>
          </p:nvSpPr>
          <p:spPr bwMode="auto">
            <a:xfrm>
              <a:off x="140854" y="1409236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692"/>
            <p:cNvSpPr>
              <a:spLocks/>
            </p:cNvSpPr>
            <p:nvPr/>
          </p:nvSpPr>
          <p:spPr bwMode="auto">
            <a:xfrm>
              <a:off x="4398132" y="2196609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91"/>
            <p:cNvSpPr>
              <a:spLocks/>
            </p:cNvSpPr>
            <p:nvPr/>
          </p:nvSpPr>
          <p:spPr bwMode="auto">
            <a:xfrm>
              <a:off x="4398132" y="2196609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90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89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688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687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86"/>
            <p:cNvSpPr>
              <a:spLocks/>
            </p:cNvSpPr>
            <p:nvPr/>
          </p:nvSpPr>
          <p:spPr bwMode="auto">
            <a:xfrm>
              <a:off x="4268973" y="2397800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85"/>
            <p:cNvSpPr>
              <a:spLocks/>
            </p:cNvSpPr>
            <p:nvPr/>
          </p:nvSpPr>
          <p:spPr bwMode="auto">
            <a:xfrm>
              <a:off x="4268973" y="2397800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84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683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682"/>
            <p:cNvSpPr>
              <a:spLocks/>
            </p:cNvSpPr>
            <p:nvPr/>
          </p:nvSpPr>
          <p:spPr bwMode="auto">
            <a:xfrm>
              <a:off x="3906335" y="2499636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81"/>
            <p:cNvSpPr>
              <a:spLocks/>
            </p:cNvSpPr>
            <p:nvPr/>
          </p:nvSpPr>
          <p:spPr bwMode="auto">
            <a:xfrm>
              <a:off x="3906335" y="2499636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680"/>
            <p:cNvSpPr>
              <a:spLocks/>
            </p:cNvSpPr>
            <p:nvPr/>
          </p:nvSpPr>
          <p:spPr bwMode="auto">
            <a:xfrm>
              <a:off x="4291328" y="2502121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79"/>
            <p:cNvSpPr>
              <a:spLocks/>
            </p:cNvSpPr>
            <p:nvPr/>
          </p:nvSpPr>
          <p:spPr bwMode="auto">
            <a:xfrm>
              <a:off x="4291328" y="2502121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678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677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676"/>
            <p:cNvSpPr>
              <a:spLocks/>
            </p:cNvSpPr>
            <p:nvPr/>
          </p:nvSpPr>
          <p:spPr bwMode="auto">
            <a:xfrm>
              <a:off x="3369828" y="2926855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675"/>
            <p:cNvSpPr>
              <a:spLocks/>
            </p:cNvSpPr>
            <p:nvPr/>
          </p:nvSpPr>
          <p:spPr bwMode="auto">
            <a:xfrm>
              <a:off x="3369828" y="2926855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674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673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72"/>
            <p:cNvSpPr>
              <a:spLocks/>
            </p:cNvSpPr>
            <p:nvPr/>
          </p:nvSpPr>
          <p:spPr bwMode="auto">
            <a:xfrm>
              <a:off x="2485586" y="2298447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671"/>
            <p:cNvSpPr>
              <a:spLocks/>
            </p:cNvSpPr>
            <p:nvPr/>
          </p:nvSpPr>
          <p:spPr bwMode="auto">
            <a:xfrm>
              <a:off x="2485586" y="2298447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670"/>
            <p:cNvSpPr>
              <a:spLocks/>
            </p:cNvSpPr>
            <p:nvPr/>
          </p:nvSpPr>
          <p:spPr bwMode="auto">
            <a:xfrm>
              <a:off x="2465715" y="2380412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669"/>
            <p:cNvSpPr>
              <a:spLocks/>
            </p:cNvSpPr>
            <p:nvPr/>
          </p:nvSpPr>
          <p:spPr bwMode="auto">
            <a:xfrm>
              <a:off x="2465715" y="2380412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668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67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666"/>
            <p:cNvSpPr>
              <a:spLocks/>
            </p:cNvSpPr>
            <p:nvPr/>
          </p:nvSpPr>
          <p:spPr bwMode="auto">
            <a:xfrm>
              <a:off x="2435909" y="2678472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665"/>
            <p:cNvSpPr>
              <a:spLocks/>
            </p:cNvSpPr>
            <p:nvPr/>
          </p:nvSpPr>
          <p:spPr bwMode="auto">
            <a:xfrm>
              <a:off x="2435909" y="2678472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664"/>
            <p:cNvSpPr>
              <a:spLocks/>
            </p:cNvSpPr>
            <p:nvPr/>
          </p:nvSpPr>
          <p:spPr bwMode="auto">
            <a:xfrm>
              <a:off x="2406104" y="2708278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663"/>
            <p:cNvSpPr>
              <a:spLocks/>
            </p:cNvSpPr>
            <p:nvPr/>
          </p:nvSpPr>
          <p:spPr bwMode="auto">
            <a:xfrm>
              <a:off x="2406104" y="2708278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662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661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660"/>
            <p:cNvSpPr>
              <a:spLocks/>
            </p:cNvSpPr>
            <p:nvPr/>
          </p:nvSpPr>
          <p:spPr bwMode="auto">
            <a:xfrm>
              <a:off x="2296815" y="2728148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59"/>
            <p:cNvSpPr>
              <a:spLocks/>
            </p:cNvSpPr>
            <p:nvPr/>
          </p:nvSpPr>
          <p:spPr bwMode="auto">
            <a:xfrm>
              <a:off x="2296815" y="2728148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658"/>
            <p:cNvSpPr>
              <a:spLocks/>
            </p:cNvSpPr>
            <p:nvPr/>
          </p:nvSpPr>
          <p:spPr bwMode="auto">
            <a:xfrm>
              <a:off x="2254591" y="2713245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657"/>
            <p:cNvSpPr>
              <a:spLocks/>
            </p:cNvSpPr>
            <p:nvPr/>
          </p:nvSpPr>
          <p:spPr bwMode="auto">
            <a:xfrm>
              <a:off x="2254591" y="2713245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56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55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654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653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652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651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50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649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648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647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646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645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644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643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642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641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40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639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638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637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636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635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634"/>
            <p:cNvSpPr>
              <a:spLocks/>
            </p:cNvSpPr>
            <p:nvPr/>
          </p:nvSpPr>
          <p:spPr bwMode="auto">
            <a:xfrm>
              <a:off x="6452257" y="2042611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633"/>
            <p:cNvSpPr>
              <a:spLocks/>
            </p:cNvSpPr>
            <p:nvPr/>
          </p:nvSpPr>
          <p:spPr bwMode="auto">
            <a:xfrm>
              <a:off x="6452257" y="2042611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32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631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630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629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628"/>
            <p:cNvSpPr>
              <a:spLocks/>
            </p:cNvSpPr>
            <p:nvPr/>
          </p:nvSpPr>
          <p:spPr bwMode="auto">
            <a:xfrm>
              <a:off x="7289306" y="2454927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627"/>
            <p:cNvSpPr>
              <a:spLocks/>
            </p:cNvSpPr>
            <p:nvPr/>
          </p:nvSpPr>
          <p:spPr bwMode="auto">
            <a:xfrm>
              <a:off x="7289306" y="2454927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626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625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624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623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622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621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620"/>
            <p:cNvSpPr>
              <a:spLocks/>
            </p:cNvSpPr>
            <p:nvPr/>
          </p:nvSpPr>
          <p:spPr bwMode="auto">
            <a:xfrm>
              <a:off x="7602268" y="2469830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19"/>
            <p:cNvSpPr>
              <a:spLocks/>
            </p:cNvSpPr>
            <p:nvPr/>
          </p:nvSpPr>
          <p:spPr bwMode="auto">
            <a:xfrm>
              <a:off x="7602268" y="2469830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18"/>
            <p:cNvSpPr>
              <a:spLocks/>
            </p:cNvSpPr>
            <p:nvPr/>
          </p:nvSpPr>
          <p:spPr bwMode="auto">
            <a:xfrm>
              <a:off x="7438335" y="2708278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17"/>
            <p:cNvSpPr>
              <a:spLocks/>
            </p:cNvSpPr>
            <p:nvPr/>
          </p:nvSpPr>
          <p:spPr bwMode="auto">
            <a:xfrm>
              <a:off x="7438335" y="2708278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16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15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614"/>
            <p:cNvSpPr>
              <a:spLocks/>
            </p:cNvSpPr>
            <p:nvPr/>
          </p:nvSpPr>
          <p:spPr bwMode="auto">
            <a:xfrm>
              <a:off x="7741362" y="2174255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613"/>
            <p:cNvSpPr>
              <a:spLocks/>
            </p:cNvSpPr>
            <p:nvPr/>
          </p:nvSpPr>
          <p:spPr bwMode="auto">
            <a:xfrm>
              <a:off x="7741362" y="2174255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612"/>
            <p:cNvSpPr>
              <a:spLocks/>
            </p:cNvSpPr>
            <p:nvPr/>
          </p:nvSpPr>
          <p:spPr bwMode="auto">
            <a:xfrm>
              <a:off x="7902812" y="2310865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611"/>
            <p:cNvSpPr>
              <a:spLocks/>
            </p:cNvSpPr>
            <p:nvPr/>
          </p:nvSpPr>
          <p:spPr bwMode="auto">
            <a:xfrm>
              <a:off x="7902812" y="2310865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610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609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608"/>
            <p:cNvSpPr>
              <a:spLocks/>
            </p:cNvSpPr>
            <p:nvPr/>
          </p:nvSpPr>
          <p:spPr bwMode="auto">
            <a:xfrm>
              <a:off x="7984777" y="2574151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607"/>
            <p:cNvSpPr>
              <a:spLocks/>
            </p:cNvSpPr>
            <p:nvPr/>
          </p:nvSpPr>
          <p:spPr bwMode="auto">
            <a:xfrm>
              <a:off x="7984777" y="2574151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606"/>
            <p:cNvSpPr>
              <a:spLocks/>
            </p:cNvSpPr>
            <p:nvPr/>
          </p:nvSpPr>
          <p:spPr bwMode="auto">
            <a:xfrm>
              <a:off x="7925165" y="266356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05"/>
            <p:cNvSpPr>
              <a:spLocks/>
            </p:cNvSpPr>
            <p:nvPr/>
          </p:nvSpPr>
          <p:spPr bwMode="auto">
            <a:xfrm>
              <a:off x="7925165" y="2663569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604"/>
            <p:cNvSpPr>
              <a:spLocks/>
            </p:cNvSpPr>
            <p:nvPr/>
          </p:nvSpPr>
          <p:spPr bwMode="auto">
            <a:xfrm>
              <a:off x="7925165" y="2775342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603"/>
            <p:cNvSpPr>
              <a:spLocks/>
            </p:cNvSpPr>
            <p:nvPr/>
          </p:nvSpPr>
          <p:spPr bwMode="auto">
            <a:xfrm>
              <a:off x="7925165" y="2775342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602"/>
            <p:cNvSpPr>
              <a:spLocks/>
            </p:cNvSpPr>
            <p:nvPr/>
          </p:nvSpPr>
          <p:spPr bwMode="auto">
            <a:xfrm>
              <a:off x="7805942" y="2867243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601"/>
            <p:cNvSpPr>
              <a:spLocks/>
            </p:cNvSpPr>
            <p:nvPr/>
          </p:nvSpPr>
          <p:spPr bwMode="auto">
            <a:xfrm>
              <a:off x="7805942" y="2867243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600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599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598"/>
            <p:cNvSpPr>
              <a:spLocks/>
            </p:cNvSpPr>
            <p:nvPr/>
          </p:nvSpPr>
          <p:spPr bwMode="auto">
            <a:xfrm>
              <a:off x="7644494" y="1585587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597"/>
            <p:cNvSpPr>
              <a:spLocks/>
            </p:cNvSpPr>
            <p:nvPr/>
          </p:nvSpPr>
          <p:spPr bwMode="auto">
            <a:xfrm>
              <a:off x="7644494" y="1585587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596"/>
            <p:cNvSpPr>
              <a:spLocks/>
            </p:cNvSpPr>
            <p:nvPr/>
          </p:nvSpPr>
          <p:spPr bwMode="auto">
            <a:xfrm>
              <a:off x="7723976" y="1535910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95"/>
            <p:cNvSpPr>
              <a:spLocks/>
            </p:cNvSpPr>
            <p:nvPr/>
          </p:nvSpPr>
          <p:spPr bwMode="auto">
            <a:xfrm>
              <a:off x="7723976" y="1535910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94"/>
            <p:cNvSpPr>
              <a:spLocks/>
            </p:cNvSpPr>
            <p:nvPr/>
          </p:nvSpPr>
          <p:spPr bwMode="auto">
            <a:xfrm>
              <a:off x="7768685" y="2298447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593"/>
            <p:cNvSpPr>
              <a:spLocks/>
            </p:cNvSpPr>
            <p:nvPr/>
          </p:nvSpPr>
          <p:spPr bwMode="auto">
            <a:xfrm>
              <a:off x="7768685" y="2298447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92"/>
            <p:cNvSpPr>
              <a:spLocks/>
            </p:cNvSpPr>
            <p:nvPr/>
          </p:nvSpPr>
          <p:spPr bwMode="auto">
            <a:xfrm>
              <a:off x="7721492" y="2387864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591"/>
            <p:cNvSpPr>
              <a:spLocks/>
            </p:cNvSpPr>
            <p:nvPr/>
          </p:nvSpPr>
          <p:spPr bwMode="auto">
            <a:xfrm>
              <a:off x="7721492" y="2387864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590"/>
            <p:cNvSpPr>
              <a:spLocks/>
            </p:cNvSpPr>
            <p:nvPr/>
          </p:nvSpPr>
          <p:spPr bwMode="auto">
            <a:xfrm>
              <a:off x="7838232" y="1250271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589"/>
            <p:cNvSpPr>
              <a:spLocks/>
            </p:cNvSpPr>
            <p:nvPr/>
          </p:nvSpPr>
          <p:spPr bwMode="auto">
            <a:xfrm>
              <a:off x="7838232" y="1250271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731"/>
            <p:cNvSpPr>
              <a:spLocks/>
            </p:cNvSpPr>
            <p:nvPr/>
          </p:nvSpPr>
          <p:spPr bwMode="auto">
            <a:xfrm>
              <a:off x="8193419" y="1093789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730"/>
            <p:cNvSpPr>
              <a:spLocks/>
            </p:cNvSpPr>
            <p:nvPr/>
          </p:nvSpPr>
          <p:spPr bwMode="auto">
            <a:xfrm>
              <a:off x="8193419" y="1093789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588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587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586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585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7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6"/>
            <p:cNvSpPr>
              <a:spLocks/>
            </p:cNvSpPr>
            <p:nvPr/>
          </p:nvSpPr>
          <p:spPr bwMode="auto">
            <a:xfrm>
              <a:off x="8861569" y="954694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861569" y="954694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584"/>
            <p:cNvSpPr>
              <a:spLocks/>
            </p:cNvSpPr>
            <p:nvPr/>
          </p:nvSpPr>
          <p:spPr bwMode="auto">
            <a:xfrm>
              <a:off x="5483565" y="3684423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583"/>
            <p:cNvSpPr>
              <a:spLocks/>
            </p:cNvSpPr>
            <p:nvPr/>
          </p:nvSpPr>
          <p:spPr bwMode="auto">
            <a:xfrm>
              <a:off x="5483565" y="3684423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582"/>
            <p:cNvSpPr>
              <a:spLocks/>
            </p:cNvSpPr>
            <p:nvPr/>
          </p:nvSpPr>
          <p:spPr bwMode="auto">
            <a:xfrm>
              <a:off x="3305249" y="2211512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581"/>
            <p:cNvSpPr>
              <a:spLocks/>
            </p:cNvSpPr>
            <p:nvPr/>
          </p:nvSpPr>
          <p:spPr bwMode="auto">
            <a:xfrm>
              <a:off x="3305249" y="2211512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580"/>
            <p:cNvSpPr>
              <a:spLocks/>
            </p:cNvSpPr>
            <p:nvPr/>
          </p:nvSpPr>
          <p:spPr bwMode="auto">
            <a:xfrm>
              <a:off x="4507421" y="3984966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579"/>
            <p:cNvSpPr>
              <a:spLocks/>
            </p:cNvSpPr>
            <p:nvPr/>
          </p:nvSpPr>
          <p:spPr bwMode="auto">
            <a:xfrm>
              <a:off x="4507421" y="3984966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578"/>
            <p:cNvSpPr>
              <a:spLocks/>
            </p:cNvSpPr>
            <p:nvPr/>
          </p:nvSpPr>
          <p:spPr bwMode="auto">
            <a:xfrm>
              <a:off x="4711094" y="4049545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577"/>
            <p:cNvSpPr>
              <a:spLocks/>
            </p:cNvSpPr>
            <p:nvPr/>
          </p:nvSpPr>
          <p:spPr bwMode="auto">
            <a:xfrm>
              <a:off x="3958496" y="4263154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576"/>
            <p:cNvSpPr>
              <a:spLocks/>
            </p:cNvSpPr>
            <p:nvPr/>
          </p:nvSpPr>
          <p:spPr bwMode="auto">
            <a:xfrm>
              <a:off x="3958496" y="4263154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575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574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573"/>
            <p:cNvSpPr>
              <a:spLocks/>
            </p:cNvSpPr>
            <p:nvPr/>
          </p:nvSpPr>
          <p:spPr bwMode="auto">
            <a:xfrm>
              <a:off x="2485586" y="2298447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572"/>
            <p:cNvSpPr>
              <a:spLocks/>
            </p:cNvSpPr>
            <p:nvPr/>
          </p:nvSpPr>
          <p:spPr bwMode="auto">
            <a:xfrm>
              <a:off x="2465715" y="2380412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571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570"/>
            <p:cNvSpPr>
              <a:spLocks/>
            </p:cNvSpPr>
            <p:nvPr/>
          </p:nvSpPr>
          <p:spPr bwMode="auto">
            <a:xfrm>
              <a:off x="2435909" y="2678472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569"/>
            <p:cNvSpPr>
              <a:spLocks/>
            </p:cNvSpPr>
            <p:nvPr/>
          </p:nvSpPr>
          <p:spPr bwMode="auto">
            <a:xfrm>
              <a:off x="2435909" y="2678472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568"/>
            <p:cNvSpPr>
              <a:spLocks/>
            </p:cNvSpPr>
            <p:nvPr/>
          </p:nvSpPr>
          <p:spPr bwMode="auto">
            <a:xfrm>
              <a:off x="2406104" y="2708278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567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566"/>
            <p:cNvSpPr>
              <a:spLocks/>
            </p:cNvSpPr>
            <p:nvPr/>
          </p:nvSpPr>
          <p:spPr bwMode="auto">
            <a:xfrm>
              <a:off x="2296815" y="2728148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565"/>
            <p:cNvSpPr>
              <a:spLocks/>
            </p:cNvSpPr>
            <p:nvPr/>
          </p:nvSpPr>
          <p:spPr bwMode="auto">
            <a:xfrm>
              <a:off x="2296815" y="2728148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564"/>
            <p:cNvSpPr>
              <a:spLocks/>
            </p:cNvSpPr>
            <p:nvPr/>
          </p:nvSpPr>
          <p:spPr bwMode="auto">
            <a:xfrm>
              <a:off x="2254591" y="2713245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563"/>
            <p:cNvSpPr>
              <a:spLocks/>
            </p:cNvSpPr>
            <p:nvPr/>
          </p:nvSpPr>
          <p:spPr bwMode="auto">
            <a:xfrm>
              <a:off x="2254591" y="2713245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562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561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560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559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58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557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556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555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554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553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552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551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550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549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548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547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546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545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544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543"/>
            <p:cNvSpPr>
              <a:spLocks/>
            </p:cNvSpPr>
            <p:nvPr/>
          </p:nvSpPr>
          <p:spPr bwMode="auto">
            <a:xfrm>
              <a:off x="6452257" y="2042611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542"/>
            <p:cNvSpPr>
              <a:spLocks/>
            </p:cNvSpPr>
            <p:nvPr/>
          </p:nvSpPr>
          <p:spPr bwMode="auto">
            <a:xfrm>
              <a:off x="6452257" y="2042611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541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540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539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538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537"/>
            <p:cNvSpPr>
              <a:spLocks/>
            </p:cNvSpPr>
            <p:nvPr/>
          </p:nvSpPr>
          <p:spPr bwMode="auto">
            <a:xfrm>
              <a:off x="7289306" y="2454927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536"/>
            <p:cNvSpPr>
              <a:spLocks/>
            </p:cNvSpPr>
            <p:nvPr/>
          </p:nvSpPr>
          <p:spPr bwMode="auto">
            <a:xfrm>
              <a:off x="7289306" y="2454927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535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534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533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532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531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530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529"/>
            <p:cNvSpPr>
              <a:spLocks/>
            </p:cNvSpPr>
            <p:nvPr/>
          </p:nvSpPr>
          <p:spPr bwMode="auto">
            <a:xfrm>
              <a:off x="7438335" y="2708278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528"/>
            <p:cNvSpPr>
              <a:spLocks/>
            </p:cNvSpPr>
            <p:nvPr/>
          </p:nvSpPr>
          <p:spPr bwMode="auto">
            <a:xfrm>
              <a:off x="7644494" y="1585587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527"/>
            <p:cNvSpPr>
              <a:spLocks/>
            </p:cNvSpPr>
            <p:nvPr/>
          </p:nvSpPr>
          <p:spPr bwMode="auto">
            <a:xfrm>
              <a:off x="7723976" y="1535910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526"/>
            <p:cNvSpPr>
              <a:spLocks/>
            </p:cNvSpPr>
            <p:nvPr/>
          </p:nvSpPr>
          <p:spPr bwMode="auto">
            <a:xfrm>
              <a:off x="7723976" y="1535910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525"/>
            <p:cNvSpPr>
              <a:spLocks/>
            </p:cNvSpPr>
            <p:nvPr/>
          </p:nvSpPr>
          <p:spPr bwMode="auto">
            <a:xfrm>
              <a:off x="7838232" y="1250271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729"/>
            <p:cNvSpPr>
              <a:spLocks/>
            </p:cNvSpPr>
            <p:nvPr/>
          </p:nvSpPr>
          <p:spPr bwMode="auto">
            <a:xfrm>
              <a:off x="8193419" y="1093789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728"/>
            <p:cNvSpPr>
              <a:spLocks/>
            </p:cNvSpPr>
            <p:nvPr/>
          </p:nvSpPr>
          <p:spPr bwMode="auto">
            <a:xfrm>
              <a:off x="8193419" y="1093789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524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523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522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521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4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3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2"/>
            <p:cNvSpPr>
              <a:spLocks/>
            </p:cNvSpPr>
            <p:nvPr/>
          </p:nvSpPr>
          <p:spPr bwMode="auto">
            <a:xfrm>
              <a:off x="8861569" y="954694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1"/>
            <p:cNvSpPr>
              <a:spLocks/>
            </p:cNvSpPr>
            <p:nvPr/>
          </p:nvSpPr>
          <p:spPr bwMode="auto">
            <a:xfrm>
              <a:off x="8861569" y="954694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520"/>
            <p:cNvSpPr>
              <a:spLocks/>
            </p:cNvSpPr>
            <p:nvPr/>
          </p:nvSpPr>
          <p:spPr bwMode="auto">
            <a:xfrm>
              <a:off x="4497485" y="3729132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519"/>
            <p:cNvSpPr>
              <a:spLocks/>
            </p:cNvSpPr>
            <p:nvPr/>
          </p:nvSpPr>
          <p:spPr bwMode="auto">
            <a:xfrm>
              <a:off x="4497485" y="3729132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518"/>
            <p:cNvSpPr>
              <a:spLocks/>
            </p:cNvSpPr>
            <p:nvPr/>
          </p:nvSpPr>
          <p:spPr bwMode="auto">
            <a:xfrm>
              <a:off x="4524808" y="3860774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517"/>
            <p:cNvSpPr>
              <a:spLocks/>
            </p:cNvSpPr>
            <p:nvPr/>
          </p:nvSpPr>
          <p:spPr bwMode="auto">
            <a:xfrm>
              <a:off x="4524808" y="3860774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Line 516"/>
            <p:cNvSpPr>
              <a:spLocks noChangeShapeType="1"/>
            </p:cNvSpPr>
            <p:nvPr/>
          </p:nvSpPr>
          <p:spPr bwMode="auto">
            <a:xfrm>
              <a:off x="4504937" y="3783776"/>
              <a:ext cx="0" cy="745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515"/>
            <p:cNvSpPr>
              <a:spLocks/>
            </p:cNvSpPr>
            <p:nvPr/>
          </p:nvSpPr>
          <p:spPr bwMode="auto">
            <a:xfrm>
              <a:off x="4549646" y="3860774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514"/>
            <p:cNvSpPr>
              <a:spLocks/>
            </p:cNvSpPr>
            <p:nvPr/>
          </p:nvSpPr>
          <p:spPr bwMode="auto">
            <a:xfrm>
              <a:off x="4542194" y="3694358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4542194" y="3694358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512"/>
            <p:cNvSpPr>
              <a:spLocks/>
            </p:cNvSpPr>
            <p:nvPr/>
          </p:nvSpPr>
          <p:spPr bwMode="auto">
            <a:xfrm>
              <a:off x="4549646" y="3860774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511"/>
            <p:cNvSpPr>
              <a:spLocks/>
            </p:cNvSpPr>
            <p:nvPr/>
          </p:nvSpPr>
          <p:spPr bwMode="auto">
            <a:xfrm>
              <a:off x="4512388" y="3935289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510"/>
            <p:cNvSpPr>
              <a:spLocks/>
            </p:cNvSpPr>
            <p:nvPr/>
          </p:nvSpPr>
          <p:spPr bwMode="auto">
            <a:xfrm>
              <a:off x="4512388" y="3935289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509"/>
            <p:cNvSpPr>
              <a:spLocks/>
            </p:cNvSpPr>
            <p:nvPr/>
          </p:nvSpPr>
          <p:spPr bwMode="auto">
            <a:xfrm>
              <a:off x="4591871" y="3930321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508"/>
            <p:cNvSpPr>
              <a:spLocks/>
            </p:cNvSpPr>
            <p:nvPr/>
          </p:nvSpPr>
          <p:spPr bwMode="auto">
            <a:xfrm>
              <a:off x="4591871" y="3930321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507"/>
            <p:cNvSpPr>
              <a:spLocks/>
            </p:cNvSpPr>
            <p:nvPr/>
          </p:nvSpPr>
          <p:spPr bwMode="auto">
            <a:xfrm>
              <a:off x="4678805" y="3875677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505"/>
            <p:cNvSpPr>
              <a:spLocks/>
            </p:cNvSpPr>
            <p:nvPr/>
          </p:nvSpPr>
          <p:spPr bwMode="auto">
            <a:xfrm>
              <a:off x="4730965" y="3719197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504"/>
            <p:cNvSpPr>
              <a:spLocks/>
            </p:cNvSpPr>
            <p:nvPr/>
          </p:nvSpPr>
          <p:spPr bwMode="auto">
            <a:xfrm>
              <a:off x="4730965" y="3719197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503"/>
            <p:cNvSpPr>
              <a:spLocks/>
            </p:cNvSpPr>
            <p:nvPr/>
          </p:nvSpPr>
          <p:spPr bwMode="auto">
            <a:xfrm>
              <a:off x="4768223" y="3905483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501"/>
            <p:cNvSpPr>
              <a:spLocks/>
            </p:cNvSpPr>
            <p:nvPr/>
          </p:nvSpPr>
          <p:spPr bwMode="auto">
            <a:xfrm>
              <a:off x="4768223" y="3945224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500"/>
            <p:cNvSpPr>
              <a:spLocks/>
            </p:cNvSpPr>
            <p:nvPr/>
          </p:nvSpPr>
          <p:spPr bwMode="auto">
            <a:xfrm>
              <a:off x="4755803" y="3950192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498"/>
            <p:cNvSpPr>
              <a:spLocks/>
            </p:cNvSpPr>
            <p:nvPr/>
          </p:nvSpPr>
          <p:spPr bwMode="auto">
            <a:xfrm>
              <a:off x="4698676" y="4004836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497"/>
            <p:cNvSpPr>
              <a:spLocks/>
            </p:cNvSpPr>
            <p:nvPr/>
          </p:nvSpPr>
          <p:spPr bwMode="auto">
            <a:xfrm>
              <a:off x="4698676" y="4004836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496"/>
            <p:cNvSpPr>
              <a:spLocks/>
            </p:cNvSpPr>
            <p:nvPr/>
          </p:nvSpPr>
          <p:spPr bwMode="auto">
            <a:xfrm>
              <a:off x="4790577" y="4069416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495"/>
            <p:cNvSpPr>
              <a:spLocks/>
            </p:cNvSpPr>
            <p:nvPr/>
          </p:nvSpPr>
          <p:spPr bwMode="auto">
            <a:xfrm>
              <a:off x="4790577" y="4069416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494"/>
            <p:cNvSpPr>
              <a:spLocks/>
            </p:cNvSpPr>
            <p:nvPr/>
          </p:nvSpPr>
          <p:spPr bwMode="auto">
            <a:xfrm>
              <a:off x="4798029" y="4136480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493"/>
            <p:cNvSpPr>
              <a:spLocks/>
            </p:cNvSpPr>
            <p:nvPr/>
          </p:nvSpPr>
          <p:spPr bwMode="auto">
            <a:xfrm>
              <a:off x="4798029" y="4136480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492"/>
            <p:cNvSpPr>
              <a:spLocks/>
            </p:cNvSpPr>
            <p:nvPr/>
          </p:nvSpPr>
          <p:spPr bwMode="auto">
            <a:xfrm>
              <a:off x="4835286" y="4133995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491"/>
            <p:cNvSpPr>
              <a:spLocks/>
            </p:cNvSpPr>
            <p:nvPr/>
          </p:nvSpPr>
          <p:spPr bwMode="auto">
            <a:xfrm>
              <a:off x="4835286" y="4133995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490"/>
            <p:cNvSpPr>
              <a:spLocks/>
            </p:cNvSpPr>
            <p:nvPr/>
          </p:nvSpPr>
          <p:spPr bwMode="auto">
            <a:xfrm>
              <a:off x="4790577" y="4037127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Freeform 489"/>
            <p:cNvSpPr>
              <a:spLocks/>
            </p:cNvSpPr>
            <p:nvPr/>
          </p:nvSpPr>
          <p:spPr bwMode="auto">
            <a:xfrm>
              <a:off x="4790577" y="4037127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Freeform 488"/>
            <p:cNvSpPr>
              <a:spLocks/>
            </p:cNvSpPr>
            <p:nvPr/>
          </p:nvSpPr>
          <p:spPr bwMode="auto">
            <a:xfrm>
              <a:off x="4971897" y="4119092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Freeform 487"/>
            <p:cNvSpPr>
              <a:spLocks/>
            </p:cNvSpPr>
            <p:nvPr/>
          </p:nvSpPr>
          <p:spPr bwMode="auto">
            <a:xfrm>
              <a:off x="4971897" y="4119092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Freeform 486"/>
            <p:cNvSpPr>
              <a:spLocks/>
            </p:cNvSpPr>
            <p:nvPr/>
          </p:nvSpPr>
          <p:spPr bwMode="auto">
            <a:xfrm>
              <a:off x="4902350" y="4071900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485"/>
            <p:cNvSpPr>
              <a:spLocks/>
            </p:cNvSpPr>
            <p:nvPr/>
          </p:nvSpPr>
          <p:spPr bwMode="auto">
            <a:xfrm>
              <a:off x="4902350" y="4071900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484"/>
            <p:cNvSpPr>
              <a:spLocks/>
            </p:cNvSpPr>
            <p:nvPr/>
          </p:nvSpPr>
          <p:spPr bwMode="auto">
            <a:xfrm>
              <a:off x="4899865" y="4151383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Freeform 483"/>
            <p:cNvSpPr>
              <a:spLocks/>
            </p:cNvSpPr>
            <p:nvPr/>
          </p:nvSpPr>
          <p:spPr bwMode="auto">
            <a:xfrm>
              <a:off x="4850189" y="3965095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482"/>
            <p:cNvSpPr>
              <a:spLocks/>
            </p:cNvSpPr>
            <p:nvPr/>
          </p:nvSpPr>
          <p:spPr bwMode="auto">
            <a:xfrm>
              <a:off x="4850189" y="3965095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481"/>
            <p:cNvSpPr>
              <a:spLocks/>
            </p:cNvSpPr>
            <p:nvPr/>
          </p:nvSpPr>
          <p:spPr bwMode="auto">
            <a:xfrm>
              <a:off x="4939606" y="3965095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480"/>
            <p:cNvSpPr>
              <a:spLocks/>
            </p:cNvSpPr>
            <p:nvPr/>
          </p:nvSpPr>
          <p:spPr bwMode="auto">
            <a:xfrm>
              <a:off x="4939606" y="3965095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Freeform 479"/>
            <p:cNvSpPr>
              <a:spLocks/>
            </p:cNvSpPr>
            <p:nvPr/>
          </p:nvSpPr>
          <p:spPr bwMode="auto">
            <a:xfrm>
              <a:off x="4860124" y="3567682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Freeform 478"/>
            <p:cNvSpPr>
              <a:spLocks/>
            </p:cNvSpPr>
            <p:nvPr/>
          </p:nvSpPr>
          <p:spPr bwMode="auto">
            <a:xfrm>
              <a:off x="4860124" y="3567682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Freeform 477"/>
            <p:cNvSpPr>
              <a:spLocks/>
            </p:cNvSpPr>
            <p:nvPr/>
          </p:nvSpPr>
          <p:spPr bwMode="auto">
            <a:xfrm>
              <a:off x="4850189" y="3612391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Freeform 476"/>
            <p:cNvSpPr>
              <a:spLocks/>
            </p:cNvSpPr>
            <p:nvPr/>
          </p:nvSpPr>
          <p:spPr bwMode="auto">
            <a:xfrm>
              <a:off x="4850189" y="3612391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Freeform 475"/>
            <p:cNvSpPr>
              <a:spLocks/>
            </p:cNvSpPr>
            <p:nvPr/>
          </p:nvSpPr>
          <p:spPr bwMode="auto">
            <a:xfrm>
              <a:off x="4825350" y="3647165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Freeform 474"/>
            <p:cNvSpPr>
              <a:spLocks/>
            </p:cNvSpPr>
            <p:nvPr/>
          </p:nvSpPr>
          <p:spPr bwMode="auto">
            <a:xfrm>
              <a:off x="4825350" y="3647165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Freeform 473"/>
            <p:cNvSpPr>
              <a:spLocks/>
            </p:cNvSpPr>
            <p:nvPr/>
          </p:nvSpPr>
          <p:spPr bwMode="auto">
            <a:xfrm>
              <a:off x="4884962" y="3691874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Freeform 472"/>
            <p:cNvSpPr>
              <a:spLocks/>
            </p:cNvSpPr>
            <p:nvPr/>
          </p:nvSpPr>
          <p:spPr bwMode="auto">
            <a:xfrm>
              <a:off x="4884962" y="3691874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471"/>
            <p:cNvSpPr>
              <a:spLocks/>
            </p:cNvSpPr>
            <p:nvPr/>
          </p:nvSpPr>
          <p:spPr bwMode="auto">
            <a:xfrm>
              <a:off x="4872544" y="3793712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470"/>
            <p:cNvSpPr>
              <a:spLocks/>
            </p:cNvSpPr>
            <p:nvPr/>
          </p:nvSpPr>
          <p:spPr bwMode="auto">
            <a:xfrm>
              <a:off x="4872544" y="3793712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Freeform 469"/>
            <p:cNvSpPr>
              <a:spLocks/>
            </p:cNvSpPr>
            <p:nvPr/>
          </p:nvSpPr>
          <p:spPr bwMode="auto">
            <a:xfrm>
              <a:off x="5190474" y="3940257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468"/>
            <p:cNvSpPr>
              <a:spLocks/>
            </p:cNvSpPr>
            <p:nvPr/>
          </p:nvSpPr>
          <p:spPr bwMode="auto">
            <a:xfrm>
              <a:off x="4666385" y="3331719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467"/>
            <p:cNvSpPr>
              <a:spLocks/>
            </p:cNvSpPr>
            <p:nvPr/>
          </p:nvSpPr>
          <p:spPr bwMode="auto">
            <a:xfrm>
              <a:off x="4666385" y="3331719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466"/>
            <p:cNvSpPr>
              <a:spLocks/>
            </p:cNvSpPr>
            <p:nvPr/>
          </p:nvSpPr>
          <p:spPr bwMode="auto">
            <a:xfrm>
              <a:off x="4594355" y="3214979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465"/>
            <p:cNvSpPr>
              <a:spLocks/>
            </p:cNvSpPr>
            <p:nvPr/>
          </p:nvSpPr>
          <p:spPr bwMode="auto">
            <a:xfrm>
              <a:off x="4594355" y="3214979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464"/>
            <p:cNvSpPr>
              <a:spLocks/>
            </p:cNvSpPr>
            <p:nvPr/>
          </p:nvSpPr>
          <p:spPr bwMode="auto">
            <a:xfrm>
              <a:off x="4837770" y="3264655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463"/>
            <p:cNvSpPr>
              <a:spLocks/>
            </p:cNvSpPr>
            <p:nvPr/>
          </p:nvSpPr>
          <p:spPr bwMode="auto">
            <a:xfrm>
              <a:off x="4837770" y="3264655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Freeform 462"/>
            <p:cNvSpPr>
              <a:spLocks/>
            </p:cNvSpPr>
            <p:nvPr/>
          </p:nvSpPr>
          <p:spPr bwMode="auto">
            <a:xfrm>
              <a:off x="4825350" y="3383879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461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460"/>
            <p:cNvSpPr>
              <a:spLocks/>
            </p:cNvSpPr>
            <p:nvPr/>
          </p:nvSpPr>
          <p:spPr bwMode="auto">
            <a:xfrm>
              <a:off x="4246620" y="3624811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Freeform 459"/>
            <p:cNvSpPr>
              <a:spLocks/>
            </p:cNvSpPr>
            <p:nvPr/>
          </p:nvSpPr>
          <p:spPr bwMode="auto">
            <a:xfrm>
              <a:off x="4214329" y="3637230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458"/>
            <p:cNvSpPr>
              <a:spLocks/>
            </p:cNvSpPr>
            <p:nvPr/>
          </p:nvSpPr>
          <p:spPr bwMode="auto">
            <a:xfrm>
              <a:off x="4214329" y="3637230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Freeform 457"/>
            <p:cNvSpPr>
              <a:spLocks/>
            </p:cNvSpPr>
            <p:nvPr/>
          </p:nvSpPr>
          <p:spPr bwMode="auto">
            <a:xfrm>
              <a:off x="5252568" y="3955160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Freeform 456"/>
            <p:cNvSpPr>
              <a:spLocks/>
            </p:cNvSpPr>
            <p:nvPr/>
          </p:nvSpPr>
          <p:spPr bwMode="auto">
            <a:xfrm>
              <a:off x="5252568" y="3955160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Freeform 455"/>
            <p:cNvSpPr>
              <a:spLocks/>
            </p:cNvSpPr>
            <p:nvPr/>
          </p:nvSpPr>
          <p:spPr bwMode="auto">
            <a:xfrm>
              <a:off x="5349438" y="3975030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Freeform 454"/>
            <p:cNvSpPr>
              <a:spLocks/>
            </p:cNvSpPr>
            <p:nvPr/>
          </p:nvSpPr>
          <p:spPr bwMode="auto">
            <a:xfrm>
              <a:off x="5349438" y="3975030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453"/>
            <p:cNvSpPr>
              <a:spLocks/>
            </p:cNvSpPr>
            <p:nvPr/>
          </p:nvSpPr>
          <p:spPr bwMode="auto">
            <a:xfrm>
              <a:off x="5476113" y="3935289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Freeform 452"/>
            <p:cNvSpPr>
              <a:spLocks/>
            </p:cNvSpPr>
            <p:nvPr/>
          </p:nvSpPr>
          <p:spPr bwMode="auto">
            <a:xfrm>
              <a:off x="5476113" y="3935289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Freeform 451"/>
            <p:cNvSpPr>
              <a:spLocks/>
            </p:cNvSpPr>
            <p:nvPr/>
          </p:nvSpPr>
          <p:spPr bwMode="auto">
            <a:xfrm>
              <a:off x="5662400" y="3796195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Freeform 450"/>
            <p:cNvSpPr>
              <a:spLocks/>
            </p:cNvSpPr>
            <p:nvPr/>
          </p:nvSpPr>
          <p:spPr bwMode="auto">
            <a:xfrm>
              <a:off x="5662400" y="3796195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Freeform 449"/>
            <p:cNvSpPr>
              <a:spLocks/>
            </p:cNvSpPr>
            <p:nvPr/>
          </p:nvSpPr>
          <p:spPr bwMode="auto">
            <a:xfrm>
              <a:off x="5679787" y="3662068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Freeform 448"/>
            <p:cNvSpPr>
              <a:spLocks/>
            </p:cNvSpPr>
            <p:nvPr/>
          </p:nvSpPr>
          <p:spPr bwMode="auto">
            <a:xfrm>
              <a:off x="5679786" y="3662068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Freeform 447"/>
            <p:cNvSpPr>
              <a:spLocks/>
            </p:cNvSpPr>
            <p:nvPr/>
          </p:nvSpPr>
          <p:spPr bwMode="auto">
            <a:xfrm>
              <a:off x="5828816" y="3455911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Freeform 446"/>
            <p:cNvSpPr>
              <a:spLocks/>
            </p:cNvSpPr>
            <p:nvPr/>
          </p:nvSpPr>
          <p:spPr bwMode="auto">
            <a:xfrm>
              <a:off x="5828816" y="3455911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445"/>
            <p:cNvSpPr>
              <a:spLocks/>
            </p:cNvSpPr>
            <p:nvPr/>
          </p:nvSpPr>
          <p:spPr bwMode="auto">
            <a:xfrm>
              <a:off x="5826333" y="3694358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444"/>
            <p:cNvSpPr>
              <a:spLocks/>
            </p:cNvSpPr>
            <p:nvPr/>
          </p:nvSpPr>
          <p:spPr bwMode="auto">
            <a:xfrm>
              <a:off x="5826333" y="3694358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Freeform 443"/>
            <p:cNvSpPr>
              <a:spLocks/>
            </p:cNvSpPr>
            <p:nvPr/>
          </p:nvSpPr>
          <p:spPr bwMode="auto">
            <a:xfrm>
              <a:off x="4989283" y="4059480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442"/>
            <p:cNvSpPr>
              <a:spLocks/>
            </p:cNvSpPr>
            <p:nvPr/>
          </p:nvSpPr>
          <p:spPr bwMode="auto">
            <a:xfrm>
              <a:off x="4989283" y="4059480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441"/>
            <p:cNvSpPr>
              <a:spLocks/>
            </p:cNvSpPr>
            <p:nvPr/>
          </p:nvSpPr>
          <p:spPr bwMode="auto">
            <a:xfrm>
              <a:off x="5369309" y="3979998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Freeform 440"/>
            <p:cNvSpPr>
              <a:spLocks/>
            </p:cNvSpPr>
            <p:nvPr/>
          </p:nvSpPr>
          <p:spPr bwMode="auto">
            <a:xfrm>
              <a:off x="5369309" y="3979998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Freeform 439"/>
            <p:cNvSpPr>
              <a:spLocks/>
            </p:cNvSpPr>
            <p:nvPr/>
          </p:nvSpPr>
          <p:spPr bwMode="auto">
            <a:xfrm>
              <a:off x="5225247" y="4307863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Freeform 438"/>
            <p:cNvSpPr>
              <a:spLocks/>
            </p:cNvSpPr>
            <p:nvPr/>
          </p:nvSpPr>
          <p:spPr bwMode="auto">
            <a:xfrm>
              <a:off x="5225247" y="4307863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Freeform 437"/>
            <p:cNvSpPr>
              <a:spLocks/>
            </p:cNvSpPr>
            <p:nvPr/>
          </p:nvSpPr>
          <p:spPr bwMode="auto">
            <a:xfrm>
              <a:off x="5197924" y="4352572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Freeform 436"/>
            <p:cNvSpPr>
              <a:spLocks/>
            </p:cNvSpPr>
            <p:nvPr/>
          </p:nvSpPr>
          <p:spPr bwMode="auto">
            <a:xfrm>
              <a:off x="5197924" y="4352572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Freeform 435"/>
            <p:cNvSpPr>
              <a:spLocks/>
            </p:cNvSpPr>
            <p:nvPr/>
          </p:nvSpPr>
          <p:spPr bwMode="auto">
            <a:xfrm>
              <a:off x="5230215" y="4228381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434"/>
            <p:cNvSpPr>
              <a:spLocks/>
            </p:cNvSpPr>
            <p:nvPr/>
          </p:nvSpPr>
          <p:spPr bwMode="auto">
            <a:xfrm>
              <a:off x="5230215" y="4228381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Freeform 433"/>
            <p:cNvSpPr>
              <a:spLocks/>
            </p:cNvSpPr>
            <p:nvPr/>
          </p:nvSpPr>
          <p:spPr bwMode="auto">
            <a:xfrm>
              <a:off x="5232698" y="4481731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432"/>
            <p:cNvSpPr>
              <a:spLocks/>
            </p:cNvSpPr>
            <p:nvPr/>
          </p:nvSpPr>
          <p:spPr bwMode="auto">
            <a:xfrm>
              <a:off x="5235182" y="4352572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431"/>
            <p:cNvSpPr>
              <a:spLocks/>
            </p:cNvSpPr>
            <p:nvPr/>
          </p:nvSpPr>
          <p:spPr bwMode="auto">
            <a:xfrm>
              <a:off x="5235182" y="4352572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430"/>
            <p:cNvSpPr>
              <a:spLocks/>
            </p:cNvSpPr>
            <p:nvPr/>
          </p:nvSpPr>
          <p:spPr bwMode="auto">
            <a:xfrm>
              <a:off x="5332051" y="4191124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429"/>
            <p:cNvSpPr>
              <a:spLocks/>
            </p:cNvSpPr>
            <p:nvPr/>
          </p:nvSpPr>
          <p:spPr bwMode="auto">
            <a:xfrm>
              <a:off x="5332051" y="4191124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428"/>
            <p:cNvSpPr>
              <a:spLocks/>
            </p:cNvSpPr>
            <p:nvPr/>
          </p:nvSpPr>
          <p:spPr bwMode="auto">
            <a:xfrm>
              <a:off x="5538209" y="4350089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Freeform 427"/>
            <p:cNvSpPr>
              <a:spLocks/>
            </p:cNvSpPr>
            <p:nvPr/>
          </p:nvSpPr>
          <p:spPr bwMode="auto">
            <a:xfrm>
              <a:off x="5538209" y="4350089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426"/>
            <p:cNvSpPr>
              <a:spLocks/>
            </p:cNvSpPr>
            <p:nvPr/>
          </p:nvSpPr>
          <p:spPr bwMode="auto">
            <a:xfrm>
              <a:off x="5702142" y="4374928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425"/>
            <p:cNvSpPr>
              <a:spLocks/>
            </p:cNvSpPr>
            <p:nvPr/>
          </p:nvSpPr>
          <p:spPr bwMode="auto">
            <a:xfrm>
              <a:off x="5702142" y="4374928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Freeform 424"/>
            <p:cNvSpPr>
              <a:spLocks/>
            </p:cNvSpPr>
            <p:nvPr/>
          </p:nvSpPr>
          <p:spPr bwMode="auto">
            <a:xfrm>
              <a:off x="5714560" y="4342637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Freeform 423"/>
            <p:cNvSpPr>
              <a:spLocks/>
            </p:cNvSpPr>
            <p:nvPr/>
          </p:nvSpPr>
          <p:spPr bwMode="auto">
            <a:xfrm>
              <a:off x="5714560" y="4342637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422"/>
            <p:cNvSpPr>
              <a:spLocks/>
            </p:cNvSpPr>
            <p:nvPr/>
          </p:nvSpPr>
          <p:spPr bwMode="auto">
            <a:xfrm>
              <a:off x="5769204" y="4382378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Freeform 421"/>
            <p:cNvSpPr>
              <a:spLocks/>
            </p:cNvSpPr>
            <p:nvPr/>
          </p:nvSpPr>
          <p:spPr bwMode="auto">
            <a:xfrm>
              <a:off x="5769204" y="4382378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Freeform 420"/>
            <p:cNvSpPr>
              <a:spLocks/>
            </p:cNvSpPr>
            <p:nvPr/>
          </p:nvSpPr>
          <p:spPr bwMode="auto">
            <a:xfrm>
              <a:off x="5471145" y="4720179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Freeform 419"/>
            <p:cNvSpPr>
              <a:spLocks/>
            </p:cNvSpPr>
            <p:nvPr/>
          </p:nvSpPr>
          <p:spPr bwMode="auto">
            <a:xfrm>
              <a:off x="5471145" y="4720179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Freeform 418"/>
            <p:cNvSpPr>
              <a:spLocks/>
            </p:cNvSpPr>
            <p:nvPr/>
          </p:nvSpPr>
          <p:spPr bwMode="auto">
            <a:xfrm>
              <a:off x="5237665" y="4357540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Freeform 417"/>
            <p:cNvSpPr>
              <a:spLocks/>
            </p:cNvSpPr>
            <p:nvPr/>
          </p:nvSpPr>
          <p:spPr bwMode="auto">
            <a:xfrm>
              <a:off x="5237665" y="4357540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Freeform 416"/>
            <p:cNvSpPr>
              <a:spLocks/>
            </p:cNvSpPr>
            <p:nvPr/>
          </p:nvSpPr>
          <p:spPr bwMode="auto">
            <a:xfrm>
              <a:off x="5967910" y="3696841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Freeform 415"/>
            <p:cNvSpPr>
              <a:spLocks/>
            </p:cNvSpPr>
            <p:nvPr/>
          </p:nvSpPr>
          <p:spPr bwMode="auto">
            <a:xfrm>
              <a:off x="5967910" y="3696841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414"/>
            <p:cNvSpPr>
              <a:spLocks/>
            </p:cNvSpPr>
            <p:nvPr/>
          </p:nvSpPr>
          <p:spPr bwMode="auto">
            <a:xfrm>
              <a:off x="6074716" y="3368976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413"/>
            <p:cNvSpPr>
              <a:spLocks/>
            </p:cNvSpPr>
            <p:nvPr/>
          </p:nvSpPr>
          <p:spPr bwMode="auto">
            <a:xfrm>
              <a:off x="6074716" y="3368976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412"/>
            <p:cNvSpPr>
              <a:spLocks/>
            </p:cNvSpPr>
            <p:nvPr/>
          </p:nvSpPr>
          <p:spPr bwMode="auto">
            <a:xfrm>
              <a:off x="6293292" y="3602456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411"/>
            <p:cNvSpPr>
              <a:spLocks/>
            </p:cNvSpPr>
            <p:nvPr/>
          </p:nvSpPr>
          <p:spPr bwMode="auto">
            <a:xfrm>
              <a:off x="6293292" y="3602456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410"/>
            <p:cNvSpPr>
              <a:spLocks/>
            </p:cNvSpPr>
            <p:nvPr/>
          </p:nvSpPr>
          <p:spPr bwMode="auto">
            <a:xfrm>
              <a:off x="6439837" y="3480749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409"/>
            <p:cNvSpPr>
              <a:spLocks/>
            </p:cNvSpPr>
            <p:nvPr/>
          </p:nvSpPr>
          <p:spPr bwMode="auto">
            <a:xfrm>
              <a:off x="6439837" y="3480749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408"/>
            <p:cNvSpPr>
              <a:spLocks/>
            </p:cNvSpPr>
            <p:nvPr/>
          </p:nvSpPr>
          <p:spPr bwMode="auto">
            <a:xfrm>
              <a:off x="6509384" y="3498135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407"/>
            <p:cNvSpPr>
              <a:spLocks/>
            </p:cNvSpPr>
            <p:nvPr/>
          </p:nvSpPr>
          <p:spPr bwMode="auto">
            <a:xfrm>
              <a:off x="6509384" y="3498135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Freeform 406"/>
            <p:cNvSpPr>
              <a:spLocks/>
            </p:cNvSpPr>
            <p:nvPr/>
          </p:nvSpPr>
          <p:spPr bwMode="auto">
            <a:xfrm>
              <a:off x="6554093" y="3249752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405"/>
            <p:cNvSpPr>
              <a:spLocks/>
            </p:cNvSpPr>
            <p:nvPr/>
          </p:nvSpPr>
          <p:spPr bwMode="auto">
            <a:xfrm>
              <a:off x="6554093" y="3249752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Freeform 404"/>
            <p:cNvSpPr>
              <a:spLocks/>
            </p:cNvSpPr>
            <p:nvPr/>
          </p:nvSpPr>
          <p:spPr bwMode="auto">
            <a:xfrm>
              <a:off x="6834766" y="3175237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Freeform 403"/>
            <p:cNvSpPr>
              <a:spLocks/>
            </p:cNvSpPr>
            <p:nvPr/>
          </p:nvSpPr>
          <p:spPr bwMode="auto">
            <a:xfrm>
              <a:off x="6834766" y="3175237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402"/>
            <p:cNvSpPr>
              <a:spLocks/>
            </p:cNvSpPr>
            <p:nvPr/>
          </p:nvSpPr>
          <p:spPr bwMode="auto">
            <a:xfrm>
              <a:off x="7388659" y="3227399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401"/>
            <p:cNvSpPr>
              <a:spLocks/>
            </p:cNvSpPr>
            <p:nvPr/>
          </p:nvSpPr>
          <p:spPr bwMode="auto">
            <a:xfrm>
              <a:off x="7135309" y="3264655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Freeform 400"/>
            <p:cNvSpPr>
              <a:spLocks/>
            </p:cNvSpPr>
            <p:nvPr/>
          </p:nvSpPr>
          <p:spPr bwMode="auto">
            <a:xfrm>
              <a:off x="7110470" y="3090787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Freeform 399"/>
            <p:cNvSpPr>
              <a:spLocks/>
            </p:cNvSpPr>
            <p:nvPr/>
          </p:nvSpPr>
          <p:spPr bwMode="auto">
            <a:xfrm>
              <a:off x="7110470" y="3090787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Freeform 398"/>
            <p:cNvSpPr>
              <a:spLocks/>
            </p:cNvSpPr>
            <p:nvPr/>
          </p:nvSpPr>
          <p:spPr bwMode="auto">
            <a:xfrm>
              <a:off x="6802476" y="3100723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Freeform 397"/>
            <p:cNvSpPr>
              <a:spLocks/>
            </p:cNvSpPr>
            <p:nvPr/>
          </p:nvSpPr>
          <p:spPr bwMode="auto">
            <a:xfrm>
              <a:off x="6802476" y="3100723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Freeform 396"/>
            <p:cNvSpPr>
              <a:spLocks/>
            </p:cNvSpPr>
            <p:nvPr/>
          </p:nvSpPr>
          <p:spPr bwMode="auto">
            <a:xfrm>
              <a:off x="6799993" y="2986466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Freeform 395"/>
            <p:cNvSpPr>
              <a:spLocks/>
            </p:cNvSpPr>
            <p:nvPr/>
          </p:nvSpPr>
          <p:spPr bwMode="auto">
            <a:xfrm>
              <a:off x="6799993" y="2986466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394"/>
            <p:cNvSpPr>
              <a:spLocks/>
            </p:cNvSpPr>
            <p:nvPr/>
          </p:nvSpPr>
          <p:spPr bwMode="auto">
            <a:xfrm>
              <a:off x="7473109" y="2847372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Freeform 393"/>
            <p:cNvSpPr>
              <a:spLocks/>
            </p:cNvSpPr>
            <p:nvPr/>
          </p:nvSpPr>
          <p:spPr bwMode="auto">
            <a:xfrm>
              <a:off x="7473109" y="2847372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Freeform 392"/>
            <p:cNvSpPr>
              <a:spLocks/>
            </p:cNvSpPr>
            <p:nvPr/>
          </p:nvSpPr>
          <p:spPr bwMode="auto">
            <a:xfrm>
              <a:off x="7398594" y="3195108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Freeform 391"/>
            <p:cNvSpPr>
              <a:spLocks/>
            </p:cNvSpPr>
            <p:nvPr/>
          </p:nvSpPr>
          <p:spPr bwMode="auto">
            <a:xfrm>
              <a:off x="7398594" y="3195108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Freeform 390"/>
            <p:cNvSpPr>
              <a:spLocks/>
            </p:cNvSpPr>
            <p:nvPr/>
          </p:nvSpPr>
          <p:spPr bwMode="auto">
            <a:xfrm>
              <a:off x="7438335" y="2708278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Freeform 389"/>
            <p:cNvSpPr>
              <a:spLocks/>
            </p:cNvSpPr>
            <p:nvPr/>
          </p:nvSpPr>
          <p:spPr bwMode="auto">
            <a:xfrm>
              <a:off x="7438335" y="2708278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6360355" y="2174255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Freeform 387"/>
            <p:cNvSpPr>
              <a:spLocks/>
            </p:cNvSpPr>
            <p:nvPr/>
          </p:nvSpPr>
          <p:spPr bwMode="auto">
            <a:xfrm>
              <a:off x="6360355" y="2174255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Freeform 386"/>
            <p:cNvSpPr>
              <a:spLocks/>
            </p:cNvSpPr>
            <p:nvPr/>
          </p:nvSpPr>
          <p:spPr bwMode="auto">
            <a:xfrm>
              <a:off x="6144263" y="2122094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Freeform 385"/>
            <p:cNvSpPr>
              <a:spLocks/>
            </p:cNvSpPr>
            <p:nvPr/>
          </p:nvSpPr>
          <p:spPr bwMode="auto">
            <a:xfrm>
              <a:off x="6144263" y="2122094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Freeform 384"/>
            <p:cNvSpPr>
              <a:spLocks/>
            </p:cNvSpPr>
            <p:nvPr/>
          </p:nvSpPr>
          <p:spPr bwMode="auto">
            <a:xfrm>
              <a:off x="5861107" y="2479765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Freeform 383"/>
            <p:cNvSpPr>
              <a:spLocks/>
            </p:cNvSpPr>
            <p:nvPr/>
          </p:nvSpPr>
          <p:spPr bwMode="auto">
            <a:xfrm>
              <a:off x="5861107" y="2479765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Freeform 382"/>
            <p:cNvSpPr>
              <a:spLocks/>
            </p:cNvSpPr>
            <p:nvPr/>
          </p:nvSpPr>
          <p:spPr bwMode="auto">
            <a:xfrm>
              <a:off x="4912285" y="3520490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Freeform 381"/>
            <p:cNvSpPr>
              <a:spLocks/>
            </p:cNvSpPr>
            <p:nvPr/>
          </p:nvSpPr>
          <p:spPr bwMode="auto">
            <a:xfrm>
              <a:off x="5190474" y="3940257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Freeform 380"/>
            <p:cNvSpPr>
              <a:spLocks/>
            </p:cNvSpPr>
            <p:nvPr/>
          </p:nvSpPr>
          <p:spPr bwMode="auto">
            <a:xfrm>
              <a:off x="5888428" y="3180205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Freeform 379"/>
            <p:cNvSpPr>
              <a:spLocks/>
            </p:cNvSpPr>
            <p:nvPr/>
          </p:nvSpPr>
          <p:spPr bwMode="auto">
            <a:xfrm>
              <a:off x="5853654" y="2129546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Freeform 378"/>
            <p:cNvSpPr>
              <a:spLocks/>
            </p:cNvSpPr>
            <p:nvPr/>
          </p:nvSpPr>
          <p:spPr bwMode="auto">
            <a:xfrm>
              <a:off x="5853654" y="2129546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" name="Freeform 377"/>
            <p:cNvSpPr>
              <a:spLocks/>
            </p:cNvSpPr>
            <p:nvPr/>
          </p:nvSpPr>
          <p:spPr bwMode="auto">
            <a:xfrm>
              <a:off x="6439837" y="3567682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" name="Freeform 376"/>
            <p:cNvSpPr>
              <a:spLocks/>
            </p:cNvSpPr>
            <p:nvPr/>
          </p:nvSpPr>
          <p:spPr bwMode="auto">
            <a:xfrm>
              <a:off x="6447290" y="356768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" name="Freeform 375"/>
            <p:cNvSpPr>
              <a:spLocks/>
            </p:cNvSpPr>
            <p:nvPr/>
          </p:nvSpPr>
          <p:spPr bwMode="auto">
            <a:xfrm>
              <a:off x="7681750" y="1585587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" name="Freeform 374"/>
            <p:cNvSpPr>
              <a:spLocks/>
            </p:cNvSpPr>
            <p:nvPr/>
          </p:nvSpPr>
          <p:spPr bwMode="auto">
            <a:xfrm>
              <a:off x="7681750" y="1585587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Freeform 373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" name="Freeform 372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" name="Freeform 371"/>
            <p:cNvSpPr>
              <a:spLocks/>
            </p:cNvSpPr>
            <p:nvPr/>
          </p:nvSpPr>
          <p:spPr bwMode="auto">
            <a:xfrm>
              <a:off x="7741362" y="2174255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" name="Freeform 370"/>
            <p:cNvSpPr>
              <a:spLocks/>
            </p:cNvSpPr>
            <p:nvPr/>
          </p:nvSpPr>
          <p:spPr bwMode="auto">
            <a:xfrm>
              <a:off x="7741362" y="2174255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Freeform 369"/>
            <p:cNvSpPr>
              <a:spLocks/>
            </p:cNvSpPr>
            <p:nvPr/>
          </p:nvSpPr>
          <p:spPr bwMode="auto">
            <a:xfrm>
              <a:off x="7768685" y="2298447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" name="Freeform 368"/>
            <p:cNvSpPr>
              <a:spLocks/>
            </p:cNvSpPr>
            <p:nvPr/>
          </p:nvSpPr>
          <p:spPr bwMode="auto">
            <a:xfrm>
              <a:off x="7768685" y="2298447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" name="Freeform 367"/>
            <p:cNvSpPr>
              <a:spLocks/>
            </p:cNvSpPr>
            <p:nvPr/>
          </p:nvSpPr>
          <p:spPr bwMode="auto">
            <a:xfrm>
              <a:off x="7721492" y="2387864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" name="Freeform 366"/>
            <p:cNvSpPr>
              <a:spLocks/>
            </p:cNvSpPr>
            <p:nvPr/>
          </p:nvSpPr>
          <p:spPr bwMode="auto">
            <a:xfrm>
              <a:off x="7721492" y="2387864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Freeform 365"/>
            <p:cNvSpPr>
              <a:spLocks/>
            </p:cNvSpPr>
            <p:nvPr/>
          </p:nvSpPr>
          <p:spPr bwMode="auto">
            <a:xfrm>
              <a:off x="7602268" y="2469830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Freeform 364"/>
            <p:cNvSpPr>
              <a:spLocks/>
            </p:cNvSpPr>
            <p:nvPr/>
          </p:nvSpPr>
          <p:spPr bwMode="auto">
            <a:xfrm>
              <a:off x="7602268" y="2469830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7902812" y="2310865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" name="Freeform 362"/>
            <p:cNvSpPr>
              <a:spLocks/>
            </p:cNvSpPr>
            <p:nvPr/>
          </p:nvSpPr>
          <p:spPr bwMode="auto">
            <a:xfrm>
              <a:off x="7902812" y="2310865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" name="Freeform 361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Freeform 360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Freeform 359"/>
            <p:cNvSpPr>
              <a:spLocks/>
            </p:cNvSpPr>
            <p:nvPr/>
          </p:nvSpPr>
          <p:spPr bwMode="auto">
            <a:xfrm>
              <a:off x="7984777" y="2574151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7984777" y="2574151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Freeform 357"/>
            <p:cNvSpPr>
              <a:spLocks/>
            </p:cNvSpPr>
            <p:nvPr/>
          </p:nvSpPr>
          <p:spPr bwMode="auto">
            <a:xfrm>
              <a:off x="7925165" y="266356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7925165" y="2663569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Freeform 355"/>
            <p:cNvSpPr>
              <a:spLocks/>
            </p:cNvSpPr>
            <p:nvPr/>
          </p:nvSpPr>
          <p:spPr bwMode="auto">
            <a:xfrm>
              <a:off x="7925165" y="2775342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7925165" y="2775342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Freeform 353"/>
            <p:cNvSpPr>
              <a:spLocks/>
            </p:cNvSpPr>
            <p:nvPr/>
          </p:nvSpPr>
          <p:spPr bwMode="auto">
            <a:xfrm>
              <a:off x="7805942" y="2867243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Freeform 352"/>
            <p:cNvSpPr>
              <a:spLocks/>
            </p:cNvSpPr>
            <p:nvPr/>
          </p:nvSpPr>
          <p:spPr bwMode="auto">
            <a:xfrm>
              <a:off x="7805942" y="2867243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Freeform 351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Freeform 350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Freeform 349"/>
            <p:cNvSpPr>
              <a:spLocks/>
            </p:cNvSpPr>
            <p:nvPr/>
          </p:nvSpPr>
          <p:spPr bwMode="auto">
            <a:xfrm>
              <a:off x="7550108" y="2740568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Freeform 348"/>
            <p:cNvSpPr>
              <a:spLocks/>
            </p:cNvSpPr>
            <p:nvPr/>
          </p:nvSpPr>
          <p:spPr bwMode="auto">
            <a:xfrm>
              <a:off x="7550108" y="2740568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Freeform 347"/>
            <p:cNvSpPr>
              <a:spLocks/>
            </p:cNvSpPr>
            <p:nvPr/>
          </p:nvSpPr>
          <p:spPr bwMode="auto">
            <a:xfrm>
              <a:off x="7644494" y="1863776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" name="Freeform 346"/>
            <p:cNvSpPr>
              <a:spLocks/>
            </p:cNvSpPr>
            <p:nvPr/>
          </p:nvSpPr>
          <p:spPr bwMode="auto">
            <a:xfrm>
              <a:off x="7644494" y="1863776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Freeform 345"/>
            <p:cNvSpPr>
              <a:spLocks/>
            </p:cNvSpPr>
            <p:nvPr/>
          </p:nvSpPr>
          <p:spPr bwMode="auto">
            <a:xfrm>
              <a:off x="4398132" y="2196609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Freeform 344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Freeform 343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Freeform 342"/>
            <p:cNvSpPr>
              <a:spLocks/>
            </p:cNvSpPr>
            <p:nvPr/>
          </p:nvSpPr>
          <p:spPr bwMode="auto">
            <a:xfrm>
              <a:off x="4268973" y="2397800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Freeform 341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Freeform 340"/>
            <p:cNvSpPr>
              <a:spLocks/>
            </p:cNvSpPr>
            <p:nvPr/>
          </p:nvSpPr>
          <p:spPr bwMode="auto">
            <a:xfrm>
              <a:off x="3906335" y="2499636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Freeform 339"/>
            <p:cNvSpPr>
              <a:spLocks/>
            </p:cNvSpPr>
            <p:nvPr/>
          </p:nvSpPr>
          <p:spPr bwMode="auto">
            <a:xfrm>
              <a:off x="4291328" y="2502121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Freeform 338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" name="Freeform 337"/>
            <p:cNvSpPr>
              <a:spLocks/>
            </p:cNvSpPr>
            <p:nvPr/>
          </p:nvSpPr>
          <p:spPr bwMode="auto">
            <a:xfrm>
              <a:off x="3369828" y="2926855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1" name="Group 325"/>
            <p:cNvGrpSpPr>
              <a:grpSpLocks/>
            </p:cNvGrpSpPr>
            <p:nvPr/>
          </p:nvGrpSpPr>
          <p:grpSpPr bwMode="auto">
            <a:xfrm>
              <a:off x="3255605" y="1687421"/>
              <a:ext cx="1259311" cy="1366104"/>
              <a:chOff x="3772" y="2560"/>
              <a:chExt cx="1267" cy="1376"/>
            </a:xfrm>
            <a:grpFill/>
          </p:grpSpPr>
          <p:sp>
            <p:nvSpPr>
              <p:cNvPr id="550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1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52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553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4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5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6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7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8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9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92" name="Freeform 324"/>
            <p:cNvSpPr>
              <a:spLocks/>
            </p:cNvSpPr>
            <p:nvPr/>
          </p:nvSpPr>
          <p:spPr bwMode="auto">
            <a:xfrm>
              <a:off x="3255572" y="1687425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Freeform 323"/>
            <p:cNvSpPr>
              <a:spLocks/>
            </p:cNvSpPr>
            <p:nvPr/>
          </p:nvSpPr>
          <p:spPr bwMode="auto">
            <a:xfrm>
              <a:off x="4134847" y="1535910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4" name="Group 320"/>
            <p:cNvGrpSpPr>
              <a:grpSpLocks/>
            </p:cNvGrpSpPr>
            <p:nvPr/>
          </p:nvGrpSpPr>
          <p:grpSpPr bwMode="auto">
            <a:xfrm>
              <a:off x="2753841" y="1441527"/>
              <a:ext cx="2061577" cy="1294077"/>
              <a:chOff x="3267" y="2311"/>
              <a:chExt cx="2076" cy="1302"/>
            </a:xfrm>
            <a:grpFill/>
          </p:grpSpPr>
          <p:sp>
            <p:nvSpPr>
              <p:cNvPr id="548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9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95" name="Freeform 319"/>
            <p:cNvSpPr>
              <a:spLocks/>
            </p:cNvSpPr>
            <p:nvPr/>
          </p:nvSpPr>
          <p:spPr bwMode="auto">
            <a:xfrm>
              <a:off x="2753839" y="1441525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" name="Freeform 318"/>
            <p:cNvSpPr>
              <a:spLocks/>
            </p:cNvSpPr>
            <p:nvPr/>
          </p:nvSpPr>
          <p:spPr bwMode="auto">
            <a:xfrm>
              <a:off x="2537747" y="1409236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Freeform 317"/>
            <p:cNvSpPr>
              <a:spLocks/>
            </p:cNvSpPr>
            <p:nvPr/>
          </p:nvSpPr>
          <p:spPr bwMode="auto">
            <a:xfrm>
              <a:off x="2570036" y="1983000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Freeform 316"/>
            <p:cNvSpPr>
              <a:spLocks/>
            </p:cNvSpPr>
            <p:nvPr/>
          </p:nvSpPr>
          <p:spPr bwMode="auto">
            <a:xfrm>
              <a:off x="2570036" y="1983000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Freeform 315"/>
            <p:cNvSpPr>
              <a:spLocks/>
            </p:cNvSpPr>
            <p:nvPr/>
          </p:nvSpPr>
          <p:spPr bwMode="auto">
            <a:xfrm>
              <a:off x="2483103" y="1819067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Freeform 314"/>
            <p:cNvSpPr>
              <a:spLocks/>
            </p:cNvSpPr>
            <p:nvPr/>
          </p:nvSpPr>
          <p:spPr bwMode="auto">
            <a:xfrm>
              <a:off x="2483103" y="1819067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Freeform 313"/>
            <p:cNvSpPr>
              <a:spLocks/>
            </p:cNvSpPr>
            <p:nvPr/>
          </p:nvSpPr>
          <p:spPr bwMode="auto">
            <a:xfrm>
              <a:off x="2450812" y="1886131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Freeform 312"/>
            <p:cNvSpPr>
              <a:spLocks/>
            </p:cNvSpPr>
            <p:nvPr/>
          </p:nvSpPr>
          <p:spPr bwMode="auto">
            <a:xfrm>
              <a:off x="2450812" y="1886131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" name="Freeform 311"/>
            <p:cNvSpPr>
              <a:spLocks/>
            </p:cNvSpPr>
            <p:nvPr/>
          </p:nvSpPr>
          <p:spPr bwMode="auto">
            <a:xfrm>
              <a:off x="2433426" y="1923388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" name="Freeform 310"/>
            <p:cNvSpPr>
              <a:spLocks/>
            </p:cNvSpPr>
            <p:nvPr/>
          </p:nvSpPr>
          <p:spPr bwMode="auto">
            <a:xfrm>
              <a:off x="2433426" y="1923388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" name="Freeform 309"/>
            <p:cNvSpPr>
              <a:spLocks/>
            </p:cNvSpPr>
            <p:nvPr/>
          </p:nvSpPr>
          <p:spPr bwMode="auto">
            <a:xfrm>
              <a:off x="2381265" y="1955678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" name="Freeform 308"/>
            <p:cNvSpPr>
              <a:spLocks/>
            </p:cNvSpPr>
            <p:nvPr/>
          </p:nvSpPr>
          <p:spPr bwMode="auto">
            <a:xfrm>
              <a:off x="2381265" y="1955678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Freeform 307"/>
            <p:cNvSpPr>
              <a:spLocks/>
            </p:cNvSpPr>
            <p:nvPr/>
          </p:nvSpPr>
          <p:spPr bwMode="auto">
            <a:xfrm>
              <a:off x="2262042" y="1983000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Freeform 306"/>
            <p:cNvSpPr>
              <a:spLocks/>
            </p:cNvSpPr>
            <p:nvPr/>
          </p:nvSpPr>
          <p:spPr bwMode="auto">
            <a:xfrm>
              <a:off x="2262042" y="1983000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Freeform 305"/>
            <p:cNvSpPr>
              <a:spLocks/>
            </p:cNvSpPr>
            <p:nvPr/>
          </p:nvSpPr>
          <p:spPr bwMode="auto">
            <a:xfrm>
              <a:off x="2187527" y="2069934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304"/>
            <p:cNvSpPr>
              <a:spLocks/>
            </p:cNvSpPr>
            <p:nvPr/>
          </p:nvSpPr>
          <p:spPr bwMode="auto">
            <a:xfrm>
              <a:off x="2187527" y="2069934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Freeform 303"/>
            <p:cNvSpPr>
              <a:spLocks/>
            </p:cNvSpPr>
            <p:nvPr/>
          </p:nvSpPr>
          <p:spPr bwMode="auto">
            <a:xfrm>
              <a:off x="1807502" y="2136997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" name="Freeform 302"/>
            <p:cNvSpPr>
              <a:spLocks/>
            </p:cNvSpPr>
            <p:nvPr/>
          </p:nvSpPr>
          <p:spPr bwMode="auto">
            <a:xfrm>
              <a:off x="1807502" y="2136997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" name="Freeform 301"/>
            <p:cNvSpPr>
              <a:spLocks/>
            </p:cNvSpPr>
            <p:nvPr/>
          </p:nvSpPr>
          <p:spPr bwMode="auto">
            <a:xfrm>
              <a:off x="1844759" y="2045096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" name="Freeform 300"/>
            <p:cNvSpPr>
              <a:spLocks/>
            </p:cNvSpPr>
            <p:nvPr/>
          </p:nvSpPr>
          <p:spPr bwMode="auto">
            <a:xfrm>
              <a:off x="1844759" y="2045096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" name="Freeform 299"/>
            <p:cNvSpPr>
              <a:spLocks/>
            </p:cNvSpPr>
            <p:nvPr/>
          </p:nvSpPr>
          <p:spPr bwMode="auto">
            <a:xfrm>
              <a:off x="2465715" y="2380412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" name="Freeform 298"/>
            <p:cNvSpPr>
              <a:spLocks/>
            </p:cNvSpPr>
            <p:nvPr/>
          </p:nvSpPr>
          <p:spPr bwMode="auto">
            <a:xfrm>
              <a:off x="2470683" y="2479765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Freeform 297"/>
            <p:cNvSpPr>
              <a:spLocks/>
            </p:cNvSpPr>
            <p:nvPr/>
          </p:nvSpPr>
          <p:spPr bwMode="auto">
            <a:xfrm>
              <a:off x="1921758" y="2420153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" name="Freeform 296"/>
            <p:cNvSpPr>
              <a:spLocks/>
            </p:cNvSpPr>
            <p:nvPr/>
          </p:nvSpPr>
          <p:spPr bwMode="auto">
            <a:xfrm>
              <a:off x="1921758" y="2420153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" name="Freeform 295"/>
            <p:cNvSpPr>
              <a:spLocks/>
            </p:cNvSpPr>
            <p:nvPr/>
          </p:nvSpPr>
          <p:spPr bwMode="auto">
            <a:xfrm>
              <a:off x="1911823" y="2713245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" name="Freeform 294"/>
            <p:cNvSpPr>
              <a:spLocks/>
            </p:cNvSpPr>
            <p:nvPr/>
          </p:nvSpPr>
          <p:spPr bwMode="auto">
            <a:xfrm>
              <a:off x="1911823" y="2713245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" name="Freeform 293"/>
            <p:cNvSpPr>
              <a:spLocks/>
            </p:cNvSpPr>
            <p:nvPr/>
          </p:nvSpPr>
          <p:spPr bwMode="auto">
            <a:xfrm>
              <a:off x="1894435" y="2812598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" name="Freeform 292"/>
            <p:cNvSpPr>
              <a:spLocks/>
            </p:cNvSpPr>
            <p:nvPr/>
          </p:nvSpPr>
          <p:spPr bwMode="auto">
            <a:xfrm>
              <a:off x="1894435" y="2812598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" name="Freeform 291"/>
            <p:cNvSpPr>
              <a:spLocks/>
            </p:cNvSpPr>
            <p:nvPr/>
          </p:nvSpPr>
          <p:spPr bwMode="auto">
            <a:xfrm>
              <a:off x="1886985" y="2887113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" name="Freeform 290"/>
            <p:cNvSpPr>
              <a:spLocks/>
            </p:cNvSpPr>
            <p:nvPr/>
          </p:nvSpPr>
          <p:spPr bwMode="auto">
            <a:xfrm>
              <a:off x="1886985" y="2887113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Freeform 289"/>
            <p:cNvSpPr>
              <a:spLocks/>
            </p:cNvSpPr>
            <p:nvPr/>
          </p:nvSpPr>
          <p:spPr bwMode="auto">
            <a:xfrm>
              <a:off x="1318188" y="2022741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" name="Freeform 288"/>
            <p:cNvSpPr>
              <a:spLocks/>
            </p:cNvSpPr>
            <p:nvPr/>
          </p:nvSpPr>
          <p:spPr bwMode="auto">
            <a:xfrm>
              <a:off x="1318188" y="2022741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" name="Freeform 287"/>
            <p:cNvSpPr>
              <a:spLocks/>
            </p:cNvSpPr>
            <p:nvPr/>
          </p:nvSpPr>
          <p:spPr bwMode="auto">
            <a:xfrm>
              <a:off x="1164190" y="2335703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" name="Freeform 286"/>
            <p:cNvSpPr>
              <a:spLocks/>
            </p:cNvSpPr>
            <p:nvPr/>
          </p:nvSpPr>
          <p:spPr bwMode="auto">
            <a:xfrm>
              <a:off x="1164190" y="2335703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Freeform 285"/>
            <p:cNvSpPr>
              <a:spLocks/>
            </p:cNvSpPr>
            <p:nvPr/>
          </p:nvSpPr>
          <p:spPr bwMode="auto">
            <a:xfrm>
              <a:off x="1000258" y="2526959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" name="Freeform 284"/>
            <p:cNvSpPr>
              <a:spLocks/>
            </p:cNvSpPr>
            <p:nvPr/>
          </p:nvSpPr>
          <p:spPr bwMode="auto">
            <a:xfrm>
              <a:off x="1000258" y="2526959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" name="Freeform 283"/>
            <p:cNvSpPr>
              <a:spLocks/>
            </p:cNvSpPr>
            <p:nvPr/>
          </p:nvSpPr>
          <p:spPr bwMode="auto">
            <a:xfrm>
              <a:off x="140854" y="2159352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" name="Freeform 282"/>
            <p:cNvSpPr>
              <a:spLocks/>
            </p:cNvSpPr>
            <p:nvPr/>
          </p:nvSpPr>
          <p:spPr bwMode="auto">
            <a:xfrm>
              <a:off x="140854" y="2159352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" name="Freeform 281"/>
            <p:cNvSpPr>
              <a:spLocks/>
            </p:cNvSpPr>
            <p:nvPr/>
          </p:nvSpPr>
          <p:spPr bwMode="auto">
            <a:xfrm>
              <a:off x="217853" y="2228899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" name="Freeform 280"/>
            <p:cNvSpPr>
              <a:spLocks/>
            </p:cNvSpPr>
            <p:nvPr/>
          </p:nvSpPr>
          <p:spPr bwMode="auto">
            <a:xfrm>
              <a:off x="217853" y="2228899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Freeform 279"/>
            <p:cNvSpPr>
              <a:spLocks/>
            </p:cNvSpPr>
            <p:nvPr/>
          </p:nvSpPr>
          <p:spPr bwMode="auto">
            <a:xfrm>
              <a:off x="729522" y="2591538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Freeform 278"/>
            <p:cNvSpPr>
              <a:spLocks/>
            </p:cNvSpPr>
            <p:nvPr/>
          </p:nvSpPr>
          <p:spPr bwMode="auto">
            <a:xfrm>
              <a:off x="729522" y="2591538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Freeform 277"/>
            <p:cNvSpPr>
              <a:spLocks/>
            </p:cNvSpPr>
            <p:nvPr/>
          </p:nvSpPr>
          <p:spPr bwMode="auto">
            <a:xfrm>
              <a:off x="786649" y="2286027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Freeform 276"/>
            <p:cNvSpPr>
              <a:spLocks/>
            </p:cNvSpPr>
            <p:nvPr/>
          </p:nvSpPr>
          <p:spPr bwMode="auto">
            <a:xfrm>
              <a:off x="786649" y="2286027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Freeform 274"/>
            <p:cNvSpPr>
              <a:spLocks/>
            </p:cNvSpPr>
            <p:nvPr/>
          </p:nvSpPr>
          <p:spPr bwMode="auto">
            <a:xfrm>
              <a:off x="890970" y="2623827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Freeform 273"/>
            <p:cNvSpPr>
              <a:spLocks/>
            </p:cNvSpPr>
            <p:nvPr/>
          </p:nvSpPr>
          <p:spPr bwMode="auto">
            <a:xfrm>
              <a:off x="3752337" y="4432055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Freeform 272"/>
            <p:cNvSpPr>
              <a:spLocks/>
            </p:cNvSpPr>
            <p:nvPr/>
          </p:nvSpPr>
          <p:spPr bwMode="auto">
            <a:xfrm>
              <a:off x="3752337" y="4432055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Freeform 271"/>
            <p:cNvSpPr>
              <a:spLocks/>
            </p:cNvSpPr>
            <p:nvPr/>
          </p:nvSpPr>
          <p:spPr bwMode="auto">
            <a:xfrm>
              <a:off x="4000720" y="4253219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Freeform 270"/>
            <p:cNvSpPr>
              <a:spLocks/>
            </p:cNvSpPr>
            <p:nvPr/>
          </p:nvSpPr>
          <p:spPr bwMode="auto">
            <a:xfrm>
              <a:off x="4000720" y="4253219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Freeform 269"/>
            <p:cNvSpPr>
              <a:spLocks/>
            </p:cNvSpPr>
            <p:nvPr/>
          </p:nvSpPr>
          <p:spPr bwMode="auto">
            <a:xfrm>
              <a:off x="4507421" y="4275574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Freeform 268"/>
            <p:cNvSpPr>
              <a:spLocks/>
            </p:cNvSpPr>
            <p:nvPr/>
          </p:nvSpPr>
          <p:spPr bwMode="auto">
            <a:xfrm>
              <a:off x="4507421" y="4275574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Freeform 267"/>
            <p:cNvSpPr>
              <a:spLocks/>
            </p:cNvSpPr>
            <p:nvPr/>
          </p:nvSpPr>
          <p:spPr bwMode="auto">
            <a:xfrm>
              <a:off x="4527291" y="4377411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Freeform 266"/>
            <p:cNvSpPr>
              <a:spLocks/>
            </p:cNvSpPr>
            <p:nvPr/>
          </p:nvSpPr>
          <p:spPr bwMode="auto">
            <a:xfrm>
              <a:off x="4527291" y="4377411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Freeform 265"/>
            <p:cNvSpPr>
              <a:spLocks/>
            </p:cNvSpPr>
            <p:nvPr/>
          </p:nvSpPr>
          <p:spPr bwMode="auto">
            <a:xfrm>
              <a:off x="4947059" y="4402249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Freeform 264"/>
            <p:cNvSpPr>
              <a:spLocks/>
            </p:cNvSpPr>
            <p:nvPr/>
          </p:nvSpPr>
          <p:spPr bwMode="auto">
            <a:xfrm>
              <a:off x="4947059" y="4402249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Freeform 263"/>
            <p:cNvSpPr>
              <a:spLocks/>
            </p:cNvSpPr>
            <p:nvPr/>
          </p:nvSpPr>
          <p:spPr bwMode="auto">
            <a:xfrm>
              <a:off x="3702661" y="4511537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Freeform 262"/>
            <p:cNvSpPr>
              <a:spLocks/>
            </p:cNvSpPr>
            <p:nvPr/>
          </p:nvSpPr>
          <p:spPr bwMode="auto">
            <a:xfrm>
              <a:off x="3702661" y="4511537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Freeform 261"/>
            <p:cNvSpPr>
              <a:spLocks/>
            </p:cNvSpPr>
            <p:nvPr/>
          </p:nvSpPr>
          <p:spPr bwMode="auto">
            <a:xfrm>
              <a:off x="3861626" y="4553763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Freeform 260"/>
            <p:cNvSpPr>
              <a:spLocks/>
            </p:cNvSpPr>
            <p:nvPr/>
          </p:nvSpPr>
          <p:spPr bwMode="auto">
            <a:xfrm>
              <a:off x="3861626" y="4553763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Freeform 259"/>
            <p:cNvSpPr>
              <a:spLocks/>
            </p:cNvSpPr>
            <p:nvPr/>
          </p:nvSpPr>
          <p:spPr bwMode="auto">
            <a:xfrm>
              <a:off x="3697693" y="4841887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Freeform 258"/>
            <p:cNvSpPr>
              <a:spLocks/>
            </p:cNvSpPr>
            <p:nvPr/>
          </p:nvSpPr>
          <p:spPr bwMode="auto">
            <a:xfrm>
              <a:off x="3697693" y="4841887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Freeform 257"/>
            <p:cNvSpPr>
              <a:spLocks/>
            </p:cNvSpPr>
            <p:nvPr/>
          </p:nvSpPr>
          <p:spPr bwMode="auto">
            <a:xfrm>
              <a:off x="3697693" y="4782275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Freeform 256"/>
            <p:cNvSpPr>
              <a:spLocks/>
            </p:cNvSpPr>
            <p:nvPr/>
          </p:nvSpPr>
          <p:spPr bwMode="auto">
            <a:xfrm>
              <a:off x="3697693" y="4782275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Freeform 255"/>
            <p:cNvSpPr>
              <a:spLocks/>
            </p:cNvSpPr>
            <p:nvPr/>
          </p:nvSpPr>
          <p:spPr bwMode="auto">
            <a:xfrm>
              <a:off x="3697693" y="4911435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Freeform 254"/>
            <p:cNvSpPr>
              <a:spLocks/>
            </p:cNvSpPr>
            <p:nvPr/>
          </p:nvSpPr>
          <p:spPr bwMode="auto">
            <a:xfrm>
              <a:off x="3697693" y="4911435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253"/>
            <p:cNvSpPr>
              <a:spLocks/>
            </p:cNvSpPr>
            <p:nvPr/>
          </p:nvSpPr>
          <p:spPr bwMode="auto">
            <a:xfrm>
              <a:off x="3727499" y="4918885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Freeform 252"/>
            <p:cNvSpPr>
              <a:spLocks/>
            </p:cNvSpPr>
            <p:nvPr/>
          </p:nvSpPr>
          <p:spPr bwMode="auto">
            <a:xfrm>
              <a:off x="3727499" y="4918885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Freeform 251"/>
            <p:cNvSpPr>
              <a:spLocks/>
            </p:cNvSpPr>
            <p:nvPr/>
          </p:nvSpPr>
          <p:spPr bwMode="auto">
            <a:xfrm>
              <a:off x="3769725" y="5035626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Freeform 250"/>
            <p:cNvSpPr>
              <a:spLocks/>
            </p:cNvSpPr>
            <p:nvPr/>
          </p:nvSpPr>
          <p:spPr bwMode="auto">
            <a:xfrm>
              <a:off x="3769725" y="5035626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Freeform 249"/>
            <p:cNvSpPr>
              <a:spLocks/>
            </p:cNvSpPr>
            <p:nvPr/>
          </p:nvSpPr>
          <p:spPr bwMode="auto">
            <a:xfrm>
              <a:off x="3821884" y="5080335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Freeform 248"/>
            <p:cNvSpPr>
              <a:spLocks/>
            </p:cNvSpPr>
            <p:nvPr/>
          </p:nvSpPr>
          <p:spPr bwMode="auto">
            <a:xfrm>
              <a:off x="3821884" y="5080335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Freeform 247"/>
            <p:cNvSpPr>
              <a:spLocks/>
            </p:cNvSpPr>
            <p:nvPr/>
          </p:nvSpPr>
          <p:spPr bwMode="auto">
            <a:xfrm>
              <a:off x="3893916" y="5035626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Freeform 246"/>
            <p:cNvSpPr>
              <a:spLocks/>
            </p:cNvSpPr>
            <p:nvPr/>
          </p:nvSpPr>
          <p:spPr bwMode="auto">
            <a:xfrm>
              <a:off x="3893916" y="5035626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Freeform 245"/>
            <p:cNvSpPr>
              <a:spLocks/>
            </p:cNvSpPr>
            <p:nvPr/>
          </p:nvSpPr>
          <p:spPr bwMode="auto">
            <a:xfrm>
              <a:off x="4030526" y="4894047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Freeform 244"/>
            <p:cNvSpPr>
              <a:spLocks/>
            </p:cNvSpPr>
            <p:nvPr/>
          </p:nvSpPr>
          <p:spPr bwMode="auto">
            <a:xfrm>
              <a:off x="4030526" y="4894047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Freeform 243"/>
            <p:cNvSpPr>
              <a:spLocks/>
            </p:cNvSpPr>
            <p:nvPr/>
          </p:nvSpPr>
          <p:spPr bwMode="auto">
            <a:xfrm>
              <a:off x="4082687" y="5038109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1" name="Freeform 242"/>
            <p:cNvSpPr>
              <a:spLocks/>
            </p:cNvSpPr>
            <p:nvPr/>
          </p:nvSpPr>
          <p:spPr bwMode="auto">
            <a:xfrm>
              <a:off x="4082687" y="5038109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Freeform 241"/>
            <p:cNvSpPr>
              <a:spLocks/>
            </p:cNvSpPr>
            <p:nvPr/>
          </p:nvSpPr>
          <p:spPr bwMode="auto">
            <a:xfrm>
              <a:off x="4162169" y="5045561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3" name="Freeform 240"/>
            <p:cNvSpPr>
              <a:spLocks/>
            </p:cNvSpPr>
            <p:nvPr/>
          </p:nvSpPr>
          <p:spPr bwMode="auto">
            <a:xfrm>
              <a:off x="4162169" y="5045561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4" name="Freeform 239"/>
            <p:cNvSpPr>
              <a:spLocks/>
            </p:cNvSpPr>
            <p:nvPr/>
          </p:nvSpPr>
          <p:spPr bwMode="auto">
            <a:xfrm>
              <a:off x="4234200" y="5003335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5" name="Freeform 238"/>
            <p:cNvSpPr>
              <a:spLocks/>
            </p:cNvSpPr>
            <p:nvPr/>
          </p:nvSpPr>
          <p:spPr bwMode="auto">
            <a:xfrm>
              <a:off x="4234200" y="5003335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6" name="Freeform 237"/>
            <p:cNvSpPr>
              <a:spLocks/>
            </p:cNvSpPr>
            <p:nvPr/>
          </p:nvSpPr>
          <p:spPr bwMode="auto">
            <a:xfrm>
              <a:off x="4234200" y="4680438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Freeform 236"/>
            <p:cNvSpPr>
              <a:spLocks/>
            </p:cNvSpPr>
            <p:nvPr/>
          </p:nvSpPr>
          <p:spPr bwMode="auto">
            <a:xfrm>
              <a:off x="4234200" y="4680438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8" name="Freeform 235"/>
            <p:cNvSpPr>
              <a:spLocks/>
            </p:cNvSpPr>
            <p:nvPr/>
          </p:nvSpPr>
          <p:spPr bwMode="auto">
            <a:xfrm>
              <a:off x="4286361" y="4985949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9" name="Freeform 234"/>
            <p:cNvSpPr>
              <a:spLocks/>
            </p:cNvSpPr>
            <p:nvPr/>
          </p:nvSpPr>
          <p:spPr bwMode="auto">
            <a:xfrm>
              <a:off x="4286361" y="4985949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0" name="Freeform 233"/>
            <p:cNvSpPr>
              <a:spLocks/>
            </p:cNvSpPr>
            <p:nvPr/>
          </p:nvSpPr>
          <p:spPr bwMode="auto">
            <a:xfrm>
              <a:off x="4601806" y="4685405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" name="Freeform 232"/>
            <p:cNvSpPr>
              <a:spLocks/>
            </p:cNvSpPr>
            <p:nvPr/>
          </p:nvSpPr>
          <p:spPr bwMode="auto">
            <a:xfrm>
              <a:off x="4601806" y="4685405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" name="Freeform 231"/>
            <p:cNvSpPr>
              <a:spLocks/>
            </p:cNvSpPr>
            <p:nvPr/>
          </p:nvSpPr>
          <p:spPr bwMode="auto">
            <a:xfrm>
              <a:off x="5332051" y="4826984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" name="Freeform 230"/>
            <p:cNvSpPr>
              <a:spLocks/>
            </p:cNvSpPr>
            <p:nvPr/>
          </p:nvSpPr>
          <p:spPr bwMode="auto">
            <a:xfrm>
              <a:off x="5332051" y="4826984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4" name="Freeform 229"/>
            <p:cNvSpPr>
              <a:spLocks/>
            </p:cNvSpPr>
            <p:nvPr/>
          </p:nvSpPr>
          <p:spPr bwMode="auto">
            <a:xfrm>
              <a:off x="5476113" y="4978497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5" name="Freeform 228"/>
            <p:cNvSpPr>
              <a:spLocks/>
            </p:cNvSpPr>
            <p:nvPr/>
          </p:nvSpPr>
          <p:spPr bwMode="auto">
            <a:xfrm>
              <a:off x="5476113" y="4978497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6" name="Freeform 227"/>
            <p:cNvSpPr>
              <a:spLocks/>
            </p:cNvSpPr>
            <p:nvPr/>
          </p:nvSpPr>
          <p:spPr bwMode="auto">
            <a:xfrm>
              <a:off x="5225247" y="4894047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7" name="Freeform 226"/>
            <p:cNvSpPr>
              <a:spLocks/>
            </p:cNvSpPr>
            <p:nvPr/>
          </p:nvSpPr>
          <p:spPr bwMode="auto">
            <a:xfrm>
              <a:off x="5225247" y="4894047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Freeform 225"/>
            <p:cNvSpPr>
              <a:spLocks/>
            </p:cNvSpPr>
            <p:nvPr/>
          </p:nvSpPr>
          <p:spPr bwMode="auto">
            <a:xfrm>
              <a:off x="5461210" y="4980982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9" name="Freeform 224"/>
            <p:cNvSpPr>
              <a:spLocks/>
            </p:cNvSpPr>
            <p:nvPr/>
          </p:nvSpPr>
          <p:spPr bwMode="auto">
            <a:xfrm>
              <a:off x="5461210" y="4980982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0" name="Freeform 223"/>
            <p:cNvSpPr>
              <a:spLocks/>
            </p:cNvSpPr>
            <p:nvPr/>
          </p:nvSpPr>
          <p:spPr bwMode="auto">
            <a:xfrm>
              <a:off x="5225247" y="5241783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" name="Freeform 222"/>
            <p:cNvSpPr>
              <a:spLocks/>
            </p:cNvSpPr>
            <p:nvPr/>
          </p:nvSpPr>
          <p:spPr bwMode="auto">
            <a:xfrm>
              <a:off x="5225247" y="5241783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" name="Freeform 221"/>
            <p:cNvSpPr>
              <a:spLocks/>
            </p:cNvSpPr>
            <p:nvPr/>
          </p:nvSpPr>
          <p:spPr bwMode="auto">
            <a:xfrm>
              <a:off x="5108506" y="5291460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3" name="Freeform 220"/>
            <p:cNvSpPr>
              <a:spLocks/>
            </p:cNvSpPr>
            <p:nvPr/>
          </p:nvSpPr>
          <p:spPr bwMode="auto">
            <a:xfrm>
              <a:off x="5108506" y="5291460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4" name="Freeform 219"/>
            <p:cNvSpPr>
              <a:spLocks/>
            </p:cNvSpPr>
            <p:nvPr/>
          </p:nvSpPr>
          <p:spPr bwMode="auto">
            <a:xfrm>
              <a:off x="5106023" y="5425586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5" name="Freeform 218"/>
            <p:cNvSpPr>
              <a:spLocks/>
            </p:cNvSpPr>
            <p:nvPr/>
          </p:nvSpPr>
          <p:spPr bwMode="auto">
            <a:xfrm>
              <a:off x="5106023" y="5425586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6" name="Freeform 217"/>
            <p:cNvSpPr>
              <a:spLocks/>
            </p:cNvSpPr>
            <p:nvPr/>
          </p:nvSpPr>
          <p:spPr bwMode="auto">
            <a:xfrm>
              <a:off x="5110991" y="5497618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7" name="Freeform 216"/>
            <p:cNvSpPr>
              <a:spLocks/>
            </p:cNvSpPr>
            <p:nvPr/>
          </p:nvSpPr>
          <p:spPr bwMode="auto">
            <a:xfrm>
              <a:off x="5110991" y="5497618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8" name="Freeform 215"/>
            <p:cNvSpPr>
              <a:spLocks/>
            </p:cNvSpPr>
            <p:nvPr/>
          </p:nvSpPr>
          <p:spPr bwMode="auto">
            <a:xfrm>
              <a:off x="5098571" y="5410683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9" name="Freeform 214"/>
            <p:cNvSpPr>
              <a:spLocks/>
            </p:cNvSpPr>
            <p:nvPr/>
          </p:nvSpPr>
          <p:spPr bwMode="auto">
            <a:xfrm>
              <a:off x="5098571" y="5410683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0" name="Freeform 213"/>
            <p:cNvSpPr>
              <a:spLocks/>
            </p:cNvSpPr>
            <p:nvPr/>
          </p:nvSpPr>
          <p:spPr bwMode="auto">
            <a:xfrm>
              <a:off x="5190474" y="5706260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1" name="Freeform 212"/>
            <p:cNvSpPr>
              <a:spLocks/>
            </p:cNvSpPr>
            <p:nvPr/>
          </p:nvSpPr>
          <p:spPr bwMode="auto">
            <a:xfrm>
              <a:off x="5190474" y="5706260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2" name="Freeform 211"/>
            <p:cNvSpPr>
              <a:spLocks/>
            </p:cNvSpPr>
            <p:nvPr/>
          </p:nvSpPr>
          <p:spPr bwMode="auto">
            <a:xfrm>
              <a:off x="4626644" y="5072883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3" name="Freeform 210"/>
            <p:cNvSpPr>
              <a:spLocks/>
            </p:cNvSpPr>
            <p:nvPr/>
          </p:nvSpPr>
          <p:spPr bwMode="auto">
            <a:xfrm>
              <a:off x="4626644" y="5072883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4" name="Freeform 209"/>
            <p:cNvSpPr>
              <a:spLocks/>
            </p:cNvSpPr>
            <p:nvPr/>
          </p:nvSpPr>
          <p:spPr bwMode="auto">
            <a:xfrm>
              <a:off x="4452776" y="5013271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5" name="Freeform 208"/>
            <p:cNvSpPr>
              <a:spLocks/>
            </p:cNvSpPr>
            <p:nvPr/>
          </p:nvSpPr>
          <p:spPr bwMode="auto">
            <a:xfrm>
              <a:off x="4452776" y="5013271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6" name="Freeform 207"/>
            <p:cNvSpPr>
              <a:spLocks/>
            </p:cNvSpPr>
            <p:nvPr/>
          </p:nvSpPr>
          <p:spPr bwMode="auto">
            <a:xfrm>
              <a:off x="4477615" y="5316298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7" name="Freeform 206"/>
            <p:cNvSpPr>
              <a:spLocks/>
            </p:cNvSpPr>
            <p:nvPr/>
          </p:nvSpPr>
          <p:spPr bwMode="auto">
            <a:xfrm>
              <a:off x="4477615" y="5316298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8" name="Freeform 205"/>
            <p:cNvSpPr>
              <a:spLocks/>
            </p:cNvSpPr>
            <p:nvPr/>
          </p:nvSpPr>
          <p:spPr bwMode="auto">
            <a:xfrm>
              <a:off x="4460229" y="5326233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9" name="Freeform 204"/>
            <p:cNvSpPr>
              <a:spLocks/>
            </p:cNvSpPr>
            <p:nvPr/>
          </p:nvSpPr>
          <p:spPr bwMode="auto">
            <a:xfrm>
              <a:off x="4460229" y="5326233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0" name="Freeform 203"/>
            <p:cNvSpPr>
              <a:spLocks/>
            </p:cNvSpPr>
            <p:nvPr/>
          </p:nvSpPr>
          <p:spPr bwMode="auto">
            <a:xfrm>
              <a:off x="4504937" y="5259171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1" name="Freeform 202"/>
            <p:cNvSpPr>
              <a:spLocks/>
            </p:cNvSpPr>
            <p:nvPr/>
          </p:nvSpPr>
          <p:spPr bwMode="auto">
            <a:xfrm>
              <a:off x="4504937" y="5259171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" name="Freeform 201"/>
            <p:cNvSpPr>
              <a:spLocks/>
            </p:cNvSpPr>
            <p:nvPr/>
          </p:nvSpPr>
          <p:spPr bwMode="auto">
            <a:xfrm>
              <a:off x="4867576" y="5626777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" name="Freeform 200"/>
            <p:cNvSpPr>
              <a:spLocks/>
            </p:cNvSpPr>
            <p:nvPr/>
          </p:nvSpPr>
          <p:spPr bwMode="auto">
            <a:xfrm>
              <a:off x="4867576" y="5626777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" name="Freeform 199"/>
            <p:cNvSpPr>
              <a:spLocks/>
            </p:cNvSpPr>
            <p:nvPr/>
          </p:nvSpPr>
          <p:spPr bwMode="auto">
            <a:xfrm>
              <a:off x="4539711" y="5582068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" name="Freeform 198"/>
            <p:cNvSpPr>
              <a:spLocks/>
            </p:cNvSpPr>
            <p:nvPr/>
          </p:nvSpPr>
          <p:spPr bwMode="auto">
            <a:xfrm>
              <a:off x="4539711" y="5582068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" name="Freeform 197"/>
            <p:cNvSpPr>
              <a:spLocks/>
            </p:cNvSpPr>
            <p:nvPr/>
          </p:nvSpPr>
          <p:spPr bwMode="auto">
            <a:xfrm>
              <a:off x="4947059" y="5892546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" name="Freeform 196"/>
            <p:cNvSpPr>
              <a:spLocks/>
            </p:cNvSpPr>
            <p:nvPr/>
          </p:nvSpPr>
          <p:spPr bwMode="auto">
            <a:xfrm>
              <a:off x="4947059" y="5892546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" name="Freeform 195"/>
            <p:cNvSpPr>
              <a:spLocks/>
            </p:cNvSpPr>
            <p:nvPr/>
          </p:nvSpPr>
          <p:spPr bwMode="auto">
            <a:xfrm>
              <a:off x="4790577" y="5964578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" name="Freeform 194"/>
            <p:cNvSpPr>
              <a:spLocks/>
            </p:cNvSpPr>
            <p:nvPr/>
          </p:nvSpPr>
          <p:spPr bwMode="auto">
            <a:xfrm>
              <a:off x="4790577" y="5964578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" name="Freeform 193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" name="Freeform 192"/>
            <p:cNvSpPr>
              <a:spLocks/>
            </p:cNvSpPr>
            <p:nvPr/>
          </p:nvSpPr>
          <p:spPr bwMode="auto">
            <a:xfrm>
              <a:off x="5140797" y="6237799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" name="Freeform 191"/>
            <p:cNvSpPr>
              <a:spLocks/>
            </p:cNvSpPr>
            <p:nvPr/>
          </p:nvSpPr>
          <p:spPr bwMode="auto">
            <a:xfrm>
              <a:off x="5140797" y="6237799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" name="Freeform 190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" name="Freeform 189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" name="Freeform 188"/>
            <p:cNvSpPr>
              <a:spLocks/>
            </p:cNvSpPr>
            <p:nvPr/>
          </p:nvSpPr>
          <p:spPr bwMode="auto">
            <a:xfrm>
              <a:off x="5168118" y="6275056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" name="Freeform 187"/>
            <p:cNvSpPr>
              <a:spLocks/>
            </p:cNvSpPr>
            <p:nvPr/>
          </p:nvSpPr>
          <p:spPr bwMode="auto">
            <a:xfrm>
              <a:off x="4557097" y="5929804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" name="Freeform 186"/>
            <p:cNvSpPr>
              <a:spLocks/>
            </p:cNvSpPr>
            <p:nvPr/>
          </p:nvSpPr>
          <p:spPr bwMode="auto">
            <a:xfrm>
              <a:off x="4557097" y="5929804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" name="Freeform 185"/>
            <p:cNvSpPr>
              <a:spLocks/>
            </p:cNvSpPr>
            <p:nvPr/>
          </p:nvSpPr>
          <p:spPr bwMode="auto">
            <a:xfrm>
              <a:off x="4591871" y="3639714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9" name="Freeform 184"/>
            <p:cNvSpPr>
              <a:spLocks/>
            </p:cNvSpPr>
            <p:nvPr/>
          </p:nvSpPr>
          <p:spPr bwMode="auto">
            <a:xfrm>
              <a:off x="4591871" y="3639714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" name="Line 183"/>
            <p:cNvSpPr>
              <a:spLocks noChangeShapeType="1"/>
            </p:cNvSpPr>
            <p:nvPr/>
          </p:nvSpPr>
          <p:spPr bwMode="auto">
            <a:xfrm flipH="1">
              <a:off x="6109489" y="4240801"/>
              <a:ext cx="17386" cy="1241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" name="Freeform 148"/>
            <p:cNvSpPr>
              <a:spLocks/>
            </p:cNvSpPr>
            <p:nvPr/>
          </p:nvSpPr>
          <p:spPr bwMode="auto">
            <a:xfrm>
              <a:off x="4105041" y="4037127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" name="Freeform 147"/>
            <p:cNvSpPr>
              <a:spLocks/>
            </p:cNvSpPr>
            <p:nvPr/>
          </p:nvSpPr>
          <p:spPr bwMode="auto">
            <a:xfrm>
              <a:off x="4105041" y="4037127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3" name="Freeform 146"/>
            <p:cNvSpPr>
              <a:spLocks/>
            </p:cNvSpPr>
            <p:nvPr/>
          </p:nvSpPr>
          <p:spPr bwMode="auto">
            <a:xfrm>
              <a:off x="4822867" y="4146415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4" name="Freeform 145"/>
            <p:cNvSpPr>
              <a:spLocks/>
            </p:cNvSpPr>
            <p:nvPr/>
          </p:nvSpPr>
          <p:spPr bwMode="auto">
            <a:xfrm>
              <a:off x="4822867" y="4146415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5" name="Line 144"/>
            <p:cNvSpPr>
              <a:spLocks noChangeShapeType="1"/>
            </p:cNvSpPr>
            <p:nvPr/>
          </p:nvSpPr>
          <p:spPr bwMode="auto">
            <a:xfrm flipV="1">
              <a:off x="2699195" y="2355574"/>
              <a:ext cx="4968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6" name="Freeform 143"/>
            <p:cNvSpPr>
              <a:spLocks/>
            </p:cNvSpPr>
            <p:nvPr/>
          </p:nvSpPr>
          <p:spPr bwMode="auto">
            <a:xfrm>
              <a:off x="2704163" y="2333220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7" name="Line 142"/>
            <p:cNvSpPr>
              <a:spLocks noChangeShapeType="1"/>
            </p:cNvSpPr>
            <p:nvPr/>
          </p:nvSpPr>
          <p:spPr bwMode="auto">
            <a:xfrm flipV="1">
              <a:off x="2709130" y="2310865"/>
              <a:ext cx="0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8" name="Line 141"/>
            <p:cNvSpPr>
              <a:spLocks noChangeShapeType="1"/>
            </p:cNvSpPr>
            <p:nvPr/>
          </p:nvSpPr>
          <p:spPr bwMode="auto">
            <a:xfrm flipV="1">
              <a:off x="2711615" y="2286027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9" name="Line 140"/>
            <p:cNvSpPr>
              <a:spLocks noChangeShapeType="1"/>
            </p:cNvSpPr>
            <p:nvPr/>
          </p:nvSpPr>
          <p:spPr bwMode="auto">
            <a:xfrm flipV="1">
              <a:off x="2714098" y="2263673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0" name="Line 139"/>
            <p:cNvSpPr>
              <a:spLocks noChangeShapeType="1"/>
            </p:cNvSpPr>
            <p:nvPr/>
          </p:nvSpPr>
          <p:spPr bwMode="auto">
            <a:xfrm flipV="1">
              <a:off x="2721550" y="2241318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1" name="Line 138"/>
            <p:cNvSpPr>
              <a:spLocks noChangeShapeType="1"/>
            </p:cNvSpPr>
            <p:nvPr/>
          </p:nvSpPr>
          <p:spPr bwMode="auto">
            <a:xfrm flipV="1">
              <a:off x="2724033" y="2218964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2" name="Line 137"/>
            <p:cNvSpPr>
              <a:spLocks noChangeShapeType="1"/>
            </p:cNvSpPr>
            <p:nvPr/>
          </p:nvSpPr>
          <p:spPr bwMode="auto">
            <a:xfrm flipV="1">
              <a:off x="2731486" y="2196609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" name="Freeform 136"/>
            <p:cNvSpPr>
              <a:spLocks/>
            </p:cNvSpPr>
            <p:nvPr/>
          </p:nvSpPr>
          <p:spPr bwMode="auto">
            <a:xfrm>
              <a:off x="2733969" y="2174255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4" name="Line 135"/>
            <p:cNvSpPr>
              <a:spLocks noChangeShapeType="1"/>
            </p:cNvSpPr>
            <p:nvPr/>
          </p:nvSpPr>
          <p:spPr bwMode="auto">
            <a:xfrm flipV="1">
              <a:off x="2741421" y="2151900"/>
              <a:ext cx="2483" cy="1738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45" name="Group 9"/>
            <p:cNvGrpSpPr>
              <a:grpSpLocks/>
            </p:cNvGrpSpPr>
            <p:nvPr/>
          </p:nvGrpSpPr>
          <p:grpSpPr bwMode="auto">
            <a:xfrm>
              <a:off x="4246644" y="3525458"/>
              <a:ext cx="193739" cy="280672"/>
              <a:chOff x="4770" y="4410"/>
              <a:chExt cx="195" cy="282"/>
            </a:xfrm>
            <a:grpFill/>
          </p:grpSpPr>
          <p:sp>
            <p:nvSpPr>
              <p:cNvPr id="546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7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587" name="ZoneTexte 5586"/>
          <p:cNvSpPr txBox="1"/>
          <p:nvPr/>
        </p:nvSpPr>
        <p:spPr>
          <a:xfrm>
            <a:off x="3203848" y="3356992"/>
            <a:ext cx="14809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Union Européenne </a:t>
            </a:r>
          </a:p>
        </p:txBody>
      </p:sp>
      <p:sp>
        <p:nvSpPr>
          <p:cNvPr id="5588" name="ZoneTexte 5587"/>
          <p:cNvSpPr txBox="1"/>
          <p:nvPr/>
        </p:nvSpPr>
        <p:spPr>
          <a:xfrm>
            <a:off x="5943769" y="1624444"/>
            <a:ext cx="6045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Japon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5595" name="Rectangle 5594"/>
          <p:cNvSpPr/>
          <p:nvPr/>
        </p:nvSpPr>
        <p:spPr>
          <a:xfrm>
            <a:off x="34282" y="9290"/>
            <a:ext cx="4357718" cy="12858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latin typeface="Tw Cen MT" pitchFamily="34" charset="0"/>
              </a:rPr>
              <a:t>III. Des flux croissants qui polarisent l’espace mondial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flux principaux dominés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par les pôles de la Triade</a:t>
            </a:r>
          </a:p>
        </p:txBody>
      </p:sp>
      <p:sp>
        <p:nvSpPr>
          <p:cNvPr id="5597" name="Rectangle 5596"/>
          <p:cNvSpPr/>
          <p:nvPr/>
        </p:nvSpPr>
        <p:spPr>
          <a:xfrm>
            <a:off x="4417744" y="9290"/>
            <a:ext cx="4214842" cy="12858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flux Nord-Sud (technologie,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c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apitaux, tourisme)</a:t>
            </a:r>
          </a:p>
          <a:p>
            <a:pPr algn="r"/>
            <a:endParaRPr lang="fr-FR" sz="7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flux Sud-Nord (matières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premières, produits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manufacturés, hommes)</a:t>
            </a:r>
          </a:p>
          <a:p>
            <a:pPr algn="ctr"/>
            <a:endParaRPr lang="fr-FR" sz="800" b="1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  <p:grpSp>
        <p:nvGrpSpPr>
          <p:cNvPr id="3924" name="Groupe 3923"/>
          <p:cNvGrpSpPr/>
          <p:nvPr/>
        </p:nvGrpSpPr>
        <p:grpSpPr>
          <a:xfrm>
            <a:off x="140854" y="857232"/>
            <a:ext cx="8862292" cy="5760000"/>
            <a:chOff x="140854" y="857232"/>
            <a:chExt cx="8862292" cy="5760000"/>
          </a:xfrm>
          <a:solidFill>
            <a:schemeClr val="bg2"/>
          </a:solidFill>
        </p:grpSpPr>
        <p:sp>
          <p:nvSpPr>
            <p:cNvPr id="3925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6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7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8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9" name="Freeform 710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0" name="Freeform 709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1" name="Freeform 708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2" name="Freeform 707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3" name="Freeform 706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4" name="Freeform 705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5" name="Freeform 704"/>
            <p:cNvSpPr>
              <a:spLocks/>
            </p:cNvSpPr>
            <p:nvPr/>
          </p:nvSpPr>
          <p:spPr bwMode="auto">
            <a:xfrm>
              <a:off x="5411533" y="3244192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6" name="Freeform 703"/>
            <p:cNvSpPr>
              <a:spLocks/>
            </p:cNvSpPr>
            <p:nvPr/>
          </p:nvSpPr>
          <p:spPr bwMode="auto">
            <a:xfrm>
              <a:off x="5411533" y="3244192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7" name="Freeform 702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8" name="Freeform 701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9" name="Freeform 700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0" name="Freeform 699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1" name="Freeform 698"/>
            <p:cNvSpPr>
              <a:spLocks/>
            </p:cNvSpPr>
            <p:nvPr/>
          </p:nvSpPr>
          <p:spPr bwMode="auto">
            <a:xfrm>
              <a:off x="4457744" y="3862665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2" name="Freeform 697"/>
            <p:cNvSpPr>
              <a:spLocks/>
            </p:cNvSpPr>
            <p:nvPr/>
          </p:nvSpPr>
          <p:spPr bwMode="auto">
            <a:xfrm>
              <a:off x="4457744" y="3862665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3" name="Freeform 696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4" name="Freeform 695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5" name="Freeform 694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6" name="Freeform 693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7" name="Freeform 692"/>
            <p:cNvSpPr>
              <a:spLocks/>
            </p:cNvSpPr>
            <p:nvPr/>
          </p:nvSpPr>
          <p:spPr bwMode="auto">
            <a:xfrm>
              <a:off x="4398132" y="2268047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8" name="Freeform 691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9" name="Freeform 690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0" name="Freeform 689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1" name="Freeform 688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2" name="Freeform 687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3" name="Freeform 686"/>
            <p:cNvSpPr>
              <a:spLocks/>
            </p:cNvSpPr>
            <p:nvPr/>
          </p:nvSpPr>
          <p:spPr bwMode="auto">
            <a:xfrm>
              <a:off x="4268973" y="2469238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4" name="Freeform 685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5" name="Freeform 684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6" name="Freeform 683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7" name="Freeform 682"/>
            <p:cNvSpPr>
              <a:spLocks/>
            </p:cNvSpPr>
            <p:nvPr/>
          </p:nvSpPr>
          <p:spPr bwMode="auto">
            <a:xfrm>
              <a:off x="3906335" y="2571074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8" name="Freeform 681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9" name="Freeform 680"/>
            <p:cNvSpPr>
              <a:spLocks/>
            </p:cNvSpPr>
            <p:nvPr/>
          </p:nvSpPr>
          <p:spPr bwMode="auto">
            <a:xfrm>
              <a:off x="4291328" y="2573559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0" name="Freeform 67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1" name="Freeform 67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2" name="Freeform 677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3" name="Freeform 676"/>
            <p:cNvSpPr>
              <a:spLocks/>
            </p:cNvSpPr>
            <p:nvPr/>
          </p:nvSpPr>
          <p:spPr bwMode="auto">
            <a:xfrm>
              <a:off x="3369828" y="2998293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4" name="Freeform 675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5" name="Freeform 6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6" name="Freeform 673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7" name="Freeform 672"/>
            <p:cNvSpPr>
              <a:spLocks/>
            </p:cNvSpPr>
            <p:nvPr/>
          </p:nvSpPr>
          <p:spPr bwMode="auto">
            <a:xfrm>
              <a:off x="2485586" y="2369885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8" name="Freeform 671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9" name="Freeform 670"/>
            <p:cNvSpPr>
              <a:spLocks/>
            </p:cNvSpPr>
            <p:nvPr/>
          </p:nvSpPr>
          <p:spPr bwMode="auto">
            <a:xfrm>
              <a:off x="2465715" y="2451850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0" name="Freeform 669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1" name="Freeform 668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2" name="Freeform 667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3" name="Freeform 666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4" name="Freeform 665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5" name="Freeform 664"/>
            <p:cNvSpPr>
              <a:spLocks/>
            </p:cNvSpPr>
            <p:nvPr/>
          </p:nvSpPr>
          <p:spPr bwMode="auto">
            <a:xfrm>
              <a:off x="2406104" y="2779716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6" name="Freeform 663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7" name="Freeform 662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8" name="Freeform 661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9" name="Freeform 660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0" name="Freeform 659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1" name="Freeform 658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2" name="Freeform 657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3" name="Freeform 656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4" name="Freeform 655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5" name="Freeform 654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6" name="Freeform 653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7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8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9" name="Freeform 650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0" name="Freeform 649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1" name="Freeform 648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2" name="Freeform 647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3" name="Freeform 646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4" name="Freeform 64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5" name="Freeform 644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6" name="Freeform 64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7" name="Freeform 642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8" name="Freeform 64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9" name="Freeform 640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0" name="Freeform 63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1" name="Freeform 638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2" name="Freeform 63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3" name="Freeform 636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4" name="Freeform 63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5" name="Freeform 634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6" name="Freeform 633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7" name="Freeform 632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8" name="Freeform 63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9" name="Freeform 630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0" name="Freeform 62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1" name="Freeform 628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2" name="Freeform 627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3" name="Freeform 626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4" name="Freeform 62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5" name="Freeform 624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6" name="Freeform 62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7" name="Freeform 622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8" name="Freeform 62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9" name="Freeform 620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0" name="Freeform 619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1" name="Freeform 618"/>
            <p:cNvSpPr>
              <a:spLocks/>
            </p:cNvSpPr>
            <p:nvPr/>
          </p:nvSpPr>
          <p:spPr bwMode="auto">
            <a:xfrm>
              <a:off x="7438335" y="2779716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2" name="Freeform 617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3" name="Freeform 616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4" name="Freeform 615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5" name="Freeform 614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6" name="Freeform 613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7" name="Freeform 612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8" name="Freeform 611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9" name="Freeform 61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0" name="Freeform 609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1" name="Freeform 608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2" name="Freeform 607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3" name="Freeform 606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4" name="Freeform 605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5" name="Freeform 604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6" name="Freeform 603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7" name="Freeform 602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8" name="Freeform 601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9" name="Freeform 60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0" name="Freeform 599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1" name="Freeform 598"/>
            <p:cNvSpPr>
              <a:spLocks/>
            </p:cNvSpPr>
            <p:nvPr/>
          </p:nvSpPr>
          <p:spPr bwMode="auto">
            <a:xfrm>
              <a:off x="7644494" y="1657025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2" name="Freeform 597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3" name="Freeform 596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4" name="Freeform 595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5" name="Freeform 594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6" name="Freeform 593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7" name="Freeform 592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8" name="Freeform 591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9" name="Freeform 590"/>
            <p:cNvSpPr>
              <a:spLocks/>
            </p:cNvSpPr>
            <p:nvPr/>
          </p:nvSpPr>
          <p:spPr bwMode="auto">
            <a:xfrm>
              <a:off x="7838232" y="1321709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0" name="Freeform 589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1" name="Freeform 731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2" name="Freeform 730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3" name="Freeform 588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4" name="Freeform 587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5" name="Freeform 586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6" name="Freeform 585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7" name="Freeform 8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8" name="Freeform 7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9" name="Freeform 6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0" name="Freeform 5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1" name="Freeform 584"/>
            <p:cNvSpPr>
              <a:spLocks/>
            </p:cNvSpPr>
            <p:nvPr/>
          </p:nvSpPr>
          <p:spPr bwMode="auto">
            <a:xfrm>
              <a:off x="5483565" y="3755861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2" name="Freeform 583"/>
            <p:cNvSpPr>
              <a:spLocks/>
            </p:cNvSpPr>
            <p:nvPr/>
          </p:nvSpPr>
          <p:spPr bwMode="auto">
            <a:xfrm>
              <a:off x="5483565" y="3755861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3" name="Freeform 582"/>
            <p:cNvSpPr>
              <a:spLocks/>
            </p:cNvSpPr>
            <p:nvPr/>
          </p:nvSpPr>
          <p:spPr bwMode="auto">
            <a:xfrm>
              <a:off x="3305249" y="2282950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4" name="Freeform 581"/>
            <p:cNvSpPr>
              <a:spLocks/>
            </p:cNvSpPr>
            <p:nvPr/>
          </p:nvSpPr>
          <p:spPr bwMode="auto">
            <a:xfrm>
              <a:off x="3305249" y="2282950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5" name="Freeform 580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6" name="Freeform 579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7" name="Freeform 578"/>
            <p:cNvSpPr>
              <a:spLocks/>
            </p:cNvSpPr>
            <p:nvPr/>
          </p:nvSpPr>
          <p:spPr bwMode="auto">
            <a:xfrm>
              <a:off x="4711094" y="4120983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8" name="Freeform 577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9" name="Freeform 576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0" name="Freeform 575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1" name="Freeform 5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2" name="Freeform 573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3" name="Freeform 572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4" name="Freeform 571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5" name="Freeform 570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6" name="Freeform 569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7" name="Freeform 568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8" name="Freeform 567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9" name="Freeform 566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0" name="Freeform 565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1" name="Freeform 564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2" name="Freeform 563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3" name="Freeform 562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4" name="Freeform 561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5" name="Freeform 560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6" name="Freeform 559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7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8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9" name="Freeform 556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0" name="Freeform 55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1" name="Freeform 554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2" name="Freeform 55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3" name="Freeform 552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4" name="Freeform 55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5" name="Freeform 550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6" name="Freeform 54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7" name="Freeform 548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8" name="Freeform 54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9" name="Freeform 546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0" name="Freeform 54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44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543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542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54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540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53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538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537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536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53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Freeform 534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53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532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53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530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529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528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527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526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525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Freeform 729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728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524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Freeform 523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522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521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4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2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1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520"/>
            <p:cNvSpPr>
              <a:spLocks/>
            </p:cNvSpPr>
            <p:nvPr/>
          </p:nvSpPr>
          <p:spPr bwMode="auto">
            <a:xfrm>
              <a:off x="4497485" y="3800570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519"/>
            <p:cNvSpPr>
              <a:spLocks/>
            </p:cNvSpPr>
            <p:nvPr/>
          </p:nvSpPr>
          <p:spPr bwMode="auto">
            <a:xfrm>
              <a:off x="4497485" y="3800570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518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517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Line 516"/>
            <p:cNvSpPr>
              <a:spLocks noChangeShapeType="1"/>
            </p:cNvSpPr>
            <p:nvPr/>
          </p:nvSpPr>
          <p:spPr bwMode="auto">
            <a:xfrm>
              <a:off x="4504937" y="3855214"/>
              <a:ext cx="0" cy="745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Freeform 515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514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513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512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511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510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509"/>
            <p:cNvSpPr>
              <a:spLocks/>
            </p:cNvSpPr>
            <p:nvPr/>
          </p:nvSpPr>
          <p:spPr bwMode="auto">
            <a:xfrm>
              <a:off x="4591871" y="4001759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508"/>
            <p:cNvSpPr>
              <a:spLocks/>
            </p:cNvSpPr>
            <p:nvPr/>
          </p:nvSpPr>
          <p:spPr bwMode="auto">
            <a:xfrm>
              <a:off x="4591871" y="4001759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507"/>
            <p:cNvSpPr>
              <a:spLocks/>
            </p:cNvSpPr>
            <p:nvPr/>
          </p:nvSpPr>
          <p:spPr bwMode="auto">
            <a:xfrm>
              <a:off x="4678805" y="3947115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505"/>
            <p:cNvSpPr>
              <a:spLocks/>
            </p:cNvSpPr>
            <p:nvPr/>
          </p:nvSpPr>
          <p:spPr bwMode="auto">
            <a:xfrm>
              <a:off x="4730965" y="3790635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Freeform 504"/>
            <p:cNvSpPr>
              <a:spLocks/>
            </p:cNvSpPr>
            <p:nvPr/>
          </p:nvSpPr>
          <p:spPr bwMode="auto">
            <a:xfrm>
              <a:off x="4730965" y="3790635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03"/>
            <p:cNvSpPr>
              <a:spLocks/>
            </p:cNvSpPr>
            <p:nvPr/>
          </p:nvSpPr>
          <p:spPr bwMode="auto">
            <a:xfrm>
              <a:off x="4768223" y="3976921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01"/>
            <p:cNvSpPr>
              <a:spLocks/>
            </p:cNvSpPr>
            <p:nvPr/>
          </p:nvSpPr>
          <p:spPr bwMode="auto">
            <a:xfrm>
              <a:off x="4768223" y="401666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Freeform 500"/>
            <p:cNvSpPr>
              <a:spLocks/>
            </p:cNvSpPr>
            <p:nvPr/>
          </p:nvSpPr>
          <p:spPr bwMode="auto">
            <a:xfrm>
              <a:off x="4755803" y="4021630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498"/>
            <p:cNvSpPr>
              <a:spLocks/>
            </p:cNvSpPr>
            <p:nvPr/>
          </p:nvSpPr>
          <p:spPr bwMode="auto">
            <a:xfrm>
              <a:off x="4698676" y="4076274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1" name="Freeform 497"/>
            <p:cNvSpPr>
              <a:spLocks/>
            </p:cNvSpPr>
            <p:nvPr/>
          </p:nvSpPr>
          <p:spPr bwMode="auto">
            <a:xfrm>
              <a:off x="4698676" y="4076274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2" name="Freeform 496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3" name="Freeform 495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4" name="Freeform 494"/>
            <p:cNvSpPr>
              <a:spLocks/>
            </p:cNvSpPr>
            <p:nvPr/>
          </p:nvSpPr>
          <p:spPr bwMode="auto">
            <a:xfrm>
              <a:off x="4798029" y="4207918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5" name="Freeform 493"/>
            <p:cNvSpPr>
              <a:spLocks/>
            </p:cNvSpPr>
            <p:nvPr/>
          </p:nvSpPr>
          <p:spPr bwMode="auto">
            <a:xfrm>
              <a:off x="4798029" y="4207918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6" name="Freeform 492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7" name="Freeform 491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8" name="Freeform 490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9" name="Freeform 489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0" name="Freeform 488"/>
            <p:cNvSpPr>
              <a:spLocks/>
            </p:cNvSpPr>
            <p:nvPr/>
          </p:nvSpPr>
          <p:spPr bwMode="auto">
            <a:xfrm>
              <a:off x="4971897" y="4190530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1" name="Freeform 487"/>
            <p:cNvSpPr>
              <a:spLocks/>
            </p:cNvSpPr>
            <p:nvPr/>
          </p:nvSpPr>
          <p:spPr bwMode="auto">
            <a:xfrm>
              <a:off x="4971897" y="4190530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2" name="Freeform 486"/>
            <p:cNvSpPr>
              <a:spLocks/>
            </p:cNvSpPr>
            <p:nvPr/>
          </p:nvSpPr>
          <p:spPr bwMode="auto">
            <a:xfrm>
              <a:off x="4902350" y="4143338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3" name="Freeform 485"/>
            <p:cNvSpPr>
              <a:spLocks/>
            </p:cNvSpPr>
            <p:nvPr/>
          </p:nvSpPr>
          <p:spPr bwMode="auto">
            <a:xfrm>
              <a:off x="4902350" y="4143338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4" name="Freeform 484"/>
            <p:cNvSpPr>
              <a:spLocks/>
            </p:cNvSpPr>
            <p:nvPr/>
          </p:nvSpPr>
          <p:spPr bwMode="auto">
            <a:xfrm>
              <a:off x="4899865" y="4222821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5" name="Freeform 483"/>
            <p:cNvSpPr>
              <a:spLocks/>
            </p:cNvSpPr>
            <p:nvPr/>
          </p:nvSpPr>
          <p:spPr bwMode="auto">
            <a:xfrm>
              <a:off x="4850189" y="4036533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6" name="Freeform 482"/>
            <p:cNvSpPr>
              <a:spLocks/>
            </p:cNvSpPr>
            <p:nvPr/>
          </p:nvSpPr>
          <p:spPr bwMode="auto">
            <a:xfrm>
              <a:off x="4850189" y="4036533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7" name="Freeform 481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8" name="Freeform 480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9" name="Freeform 479"/>
            <p:cNvSpPr>
              <a:spLocks/>
            </p:cNvSpPr>
            <p:nvPr/>
          </p:nvSpPr>
          <p:spPr bwMode="auto">
            <a:xfrm>
              <a:off x="4860124" y="3639120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0" name="Freeform 478"/>
            <p:cNvSpPr>
              <a:spLocks/>
            </p:cNvSpPr>
            <p:nvPr/>
          </p:nvSpPr>
          <p:spPr bwMode="auto">
            <a:xfrm>
              <a:off x="4860124" y="3639120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1" name="Freeform 477"/>
            <p:cNvSpPr>
              <a:spLocks/>
            </p:cNvSpPr>
            <p:nvPr/>
          </p:nvSpPr>
          <p:spPr bwMode="auto">
            <a:xfrm>
              <a:off x="4850189" y="3683829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2" name="Freeform 476"/>
            <p:cNvSpPr>
              <a:spLocks/>
            </p:cNvSpPr>
            <p:nvPr/>
          </p:nvSpPr>
          <p:spPr bwMode="auto">
            <a:xfrm>
              <a:off x="4850189" y="3683829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3" name="Freeform 475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4" name="Freeform 474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5" name="Freeform 473"/>
            <p:cNvSpPr>
              <a:spLocks/>
            </p:cNvSpPr>
            <p:nvPr/>
          </p:nvSpPr>
          <p:spPr bwMode="auto">
            <a:xfrm>
              <a:off x="4884962" y="3763312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6" name="Freeform 472"/>
            <p:cNvSpPr>
              <a:spLocks/>
            </p:cNvSpPr>
            <p:nvPr/>
          </p:nvSpPr>
          <p:spPr bwMode="auto">
            <a:xfrm>
              <a:off x="4884962" y="3763312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7" name="Freeform 471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8" name="Freeform 470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9" name="Freeform 469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0" name="Freeform 468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1" name="Freeform 467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2" name="Freeform 466"/>
            <p:cNvSpPr>
              <a:spLocks/>
            </p:cNvSpPr>
            <p:nvPr/>
          </p:nvSpPr>
          <p:spPr bwMode="auto">
            <a:xfrm>
              <a:off x="4594355" y="3286417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3" name="Freeform 465"/>
            <p:cNvSpPr>
              <a:spLocks/>
            </p:cNvSpPr>
            <p:nvPr/>
          </p:nvSpPr>
          <p:spPr bwMode="auto">
            <a:xfrm>
              <a:off x="4594355" y="3286417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4" name="Freeform 464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5" name="Freeform 463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6" name="Freeform 462"/>
            <p:cNvSpPr>
              <a:spLocks/>
            </p:cNvSpPr>
            <p:nvPr/>
          </p:nvSpPr>
          <p:spPr bwMode="auto">
            <a:xfrm>
              <a:off x="4825350" y="3455317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7" name="Freeform 461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8" name="Freeform 460"/>
            <p:cNvSpPr>
              <a:spLocks/>
            </p:cNvSpPr>
            <p:nvPr/>
          </p:nvSpPr>
          <p:spPr bwMode="auto">
            <a:xfrm>
              <a:off x="4246620" y="3696249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9" name="Freeform 459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0" name="Freeform 458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1" name="Freeform 457"/>
            <p:cNvSpPr>
              <a:spLocks/>
            </p:cNvSpPr>
            <p:nvPr/>
          </p:nvSpPr>
          <p:spPr bwMode="auto">
            <a:xfrm>
              <a:off x="5252568" y="4026598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2" name="Freeform 456"/>
            <p:cNvSpPr>
              <a:spLocks/>
            </p:cNvSpPr>
            <p:nvPr/>
          </p:nvSpPr>
          <p:spPr bwMode="auto">
            <a:xfrm>
              <a:off x="5252568" y="4026598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3" name="Freeform 455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4" name="Freeform 454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5" name="Freeform 453"/>
            <p:cNvSpPr>
              <a:spLocks/>
            </p:cNvSpPr>
            <p:nvPr/>
          </p:nvSpPr>
          <p:spPr bwMode="auto">
            <a:xfrm>
              <a:off x="5476113" y="4006727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6" name="Freeform 452"/>
            <p:cNvSpPr>
              <a:spLocks/>
            </p:cNvSpPr>
            <p:nvPr/>
          </p:nvSpPr>
          <p:spPr bwMode="auto">
            <a:xfrm>
              <a:off x="5476113" y="4006727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7" name="Freeform 451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8" name="Freeform 450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9" name="Freeform 449"/>
            <p:cNvSpPr>
              <a:spLocks/>
            </p:cNvSpPr>
            <p:nvPr/>
          </p:nvSpPr>
          <p:spPr bwMode="auto">
            <a:xfrm>
              <a:off x="5679787" y="3733506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0" name="Freeform 448"/>
            <p:cNvSpPr>
              <a:spLocks/>
            </p:cNvSpPr>
            <p:nvPr/>
          </p:nvSpPr>
          <p:spPr bwMode="auto">
            <a:xfrm>
              <a:off x="5679786" y="3733506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1" name="Freeform 447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2" name="Freeform 446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3" name="Freeform 445"/>
            <p:cNvSpPr>
              <a:spLocks/>
            </p:cNvSpPr>
            <p:nvPr/>
          </p:nvSpPr>
          <p:spPr bwMode="auto">
            <a:xfrm>
              <a:off x="5826333" y="3765796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4" name="Freeform 444"/>
            <p:cNvSpPr>
              <a:spLocks/>
            </p:cNvSpPr>
            <p:nvPr/>
          </p:nvSpPr>
          <p:spPr bwMode="auto">
            <a:xfrm>
              <a:off x="5826333" y="3765796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5" name="Freeform 443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6" name="Freeform 442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7" name="Freeform 441"/>
            <p:cNvSpPr>
              <a:spLocks/>
            </p:cNvSpPr>
            <p:nvPr/>
          </p:nvSpPr>
          <p:spPr bwMode="auto">
            <a:xfrm>
              <a:off x="5369309" y="4051436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8" name="Freeform 440"/>
            <p:cNvSpPr>
              <a:spLocks/>
            </p:cNvSpPr>
            <p:nvPr/>
          </p:nvSpPr>
          <p:spPr bwMode="auto">
            <a:xfrm>
              <a:off x="5369309" y="4051436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9" name="Freeform 439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0" name="Freeform 438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1" name="Freeform 437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2" name="Freeform 436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3" name="Freeform 435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4" name="Freeform 434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5" name="Freeform 433"/>
            <p:cNvSpPr>
              <a:spLocks/>
            </p:cNvSpPr>
            <p:nvPr/>
          </p:nvSpPr>
          <p:spPr bwMode="auto">
            <a:xfrm>
              <a:off x="5232698" y="4553169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6" name="Freeform 432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7" name="Freeform 431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8" name="Freeform 430"/>
            <p:cNvSpPr>
              <a:spLocks/>
            </p:cNvSpPr>
            <p:nvPr/>
          </p:nvSpPr>
          <p:spPr bwMode="auto">
            <a:xfrm>
              <a:off x="5332051" y="4262562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9" name="Freeform 429"/>
            <p:cNvSpPr>
              <a:spLocks/>
            </p:cNvSpPr>
            <p:nvPr/>
          </p:nvSpPr>
          <p:spPr bwMode="auto">
            <a:xfrm>
              <a:off x="5332051" y="4262562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0" name="Freeform 428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1" name="Freeform 427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2" name="Freeform 426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3" name="Freeform 425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4" name="Freeform 424"/>
            <p:cNvSpPr>
              <a:spLocks/>
            </p:cNvSpPr>
            <p:nvPr/>
          </p:nvSpPr>
          <p:spPr bwMode="auto">
            <a:xfrm>
              <a:off x="5714560" y="4414075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5" name="Freeform 423"/>
            <p:cNvSpPr>
              <a:spLocks/>
            </p:cNvSpPr>
            <p:nvPr/>
          </p:nvSpPr>
          <p:spPr bwMode="auto">
            <a:xfrm>
              <a:off x="5714560" y="4414075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6" name="Freeform 422"/>
            <p:cNvSpPr>
              <a:spLocks/>
            </p:cNvSpPr>
            <p:nvPr/>
          </p:nvSpPr>
          <p:spPr bwMode="auto">
            <a:xfrm>
              <a:off x="5769204" y="4453816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7" name="Freeform 421"/>
            <p:cNvSpPr>
              <a:spLocks/>
            </p:cNvSpPr>
            <p:nvPr/>
          </p:nvSpPr>
          <p:spPr bwMode="auto">
            <a:xfrm>
              <a:off x="5769204" y="4453816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8" name="Freeform 420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9" name="Freeform 419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0" name="Freeform 418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1" name="Freeform 417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2" name="Freeform 416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3" name="Freeform 415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4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5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6" name="Freeform 412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7" name="Freeform 411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8" name="Freeform 410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9" name="Freeform 409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0" name="Freeform 408"/>
            <p:cNvSpPr>
              <a:spLocks/>
            </p:cNvSpPr>
            <p:nvPr/>
          </p:nvSpPr>
          <p:spPr bwMode="auto">
            <a:xfrm>
              <a:off x="6509384" y="3569573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1" name="Freeform 407"/>
            <p:cNvSpPr>
              <a:spLocks/>
            </p:cNvSpPr>
            <p:nvPr/>
          </p:nvSpPr>
          <p:spPr bwMode="auto">
            <a:xfrm>
              <a:off x="6509384" y="3569573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2" name="Freeform 406"/>
            <p:cNvSpPr>
              <a:spLocks/>
            </p:cNvSpPr>
            <p:nvPr/>
          </p:nvSpPr>
          <p:spPr bwMode="auto">
            <a:xfrm>
              <a:off x="6554093" y="3321190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3" name="Freeform 405"/>
            <p:cNvSpPr>
              <a:spLocks/>
            </p:cNvSpPr>
            <p:nvPr/>
          </p:nvSpPr>
          <p:spPr bwMode="auto">
            <a:xfrm>
              <a:off x="6554093" y="3321190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4" name="Freeform 404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5" name="Freeform 403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6" name="Freeform 402"/>
            <p:cNvSpPr>
              <a:spLocks/>
            </p:cNvSpPr>
            <p:nvPr/>
          </p:nvSpPr>
          <p:spPr bwMode="auto">
            <a:xfrm>
              <a:off x="7388659" y="3298837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7" name="Freeform 401"/>
            <p:cNvSpPr>
              <a:spLocks/>
            </p:cNvSpPr>
            <p:nvPr/>
          </p:nvSpPr>
          <p:spPr bwMode="auto">
            <a:xfrm>
              <a:off x="7135309" y="3336093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8" name="Freeform 400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9" name="Freeform 399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0" name="Freeform 398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1" name="Freeform 397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2" name="Freeform 396"/>
            <p:cNvSpPr>
              <a:spLocks/>
            </p:cNvSpPr>
            <p:nvPr/>
          </p:nvSpPr>
          <p:spPr bwMode="auto">
            <a:xfrm>
              <a:off x="6799993" y="3057904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3" name="Freeform 395"/>
            <p:cNvSpPr>
              <a:spLocks/>
            </p:cNvSpPr>
            <p:nvPr/>
          </p:nvSpPr>
          <p:spPr bwMode="auto">
            <a:xfrm>
              <a:off x="6799993" y="3057904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4" name="Freeform 394"/>
            <p:cNvSpPr>
              <a:spLocks/>
            </p:cNvSpPr>
            <p:nvPr/>
          </p:nvSpPr>
          <p:spPr bwMode="auto">
            <a:xfrm>
              <a:off x="7473109" y="2918810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5" name="Freeform 393"/>
            <p:cNvSpPr>
              <a:spLocks/>
            </p:cNvSpPr>
            <p:nvPr/>
          </p:nvSpPr>
          <p:spPr bwMode="auto">
            <a:xfrm>
              <a:off x="7473109" y="2918810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6" name="Freeform 392"/>
            <p:cNvSpPr>
              <a:spLocks/>
            </p:cNvSpPr>
            <p:nvPr/>
          </p:nvSpPr>
          <p:spPr bwMode="auto">
            <a:xfrm>
              <a:off x="7398594" y="3266546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7" name="Freeform 391"/>
            <p:cNvSpPr>
              <a:spLocks/>
            </p:cNvSpPr>
            <p:nvPr/>
          </p:nvSpPr>
          <p:spPr bwMode="auto">
            <a:xfrm>
              <a:off x="7398594" y="3266546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8" name="Freeform 390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9" name="Freeform 389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0" name="Freeform 388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1" name="Freeform 387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2" name="Freeform 386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3" name="Freeform 385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4" name="Freeform 384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5" name="Freeform 383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6" name="Freeform 382"/>
            <p:cNvSpPr>
              <a:spLocks/>
            </p:cNvSpPr>
            <p:nvPr/>
          </p:nvSpPr>
          <p:spPr bwMode="auto">
            <a:xfrm>
              <a:off x="4912285" y="3591928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7" name="Freeform 381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8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9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0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1" name="Freeform 377"/>
            <p:cNvSpPr>
              <a:spLocks/>
            </p:cNvSpPr>
            <p:nvPr/>
          </p:nvSpPr>
          <p:spPr bwMode="auto">
            <a:xfrm>
              <a:off x="6439837" y="3639120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2" name="Freeform 376"/>
            <p:cNvSpPr>
              <a:spLocks/>
            </p:cNvSpPr>
            <p:nvPr/>
          </p:nvSpPr>
          <p:spPr bwMode="auto">
            <a:xfrm>
              <a:off x="6447290" y="3639120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3" name="Freeform 375"/>
            <p:cNvSpPr>
              <a:spLocks/>
            </p:cNvSpPr>
            <p:nvPr/>
          </p:nvSpPr>
          <p:spPr bwMode="auto">
            <a:xfrm>
              <a:off x="7681750" y="1657025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4" name="Freeform 374"/>
            <p:cNvSpPr>
              <a:spLocks/>
            </p:cNvSpPr>
            <p:nvPr/>
          </p:nvSpPr>
          <p:spPr bwMode="auto">
            <a:xfrm>
              <a:off x="7681750" y="1657025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5" name="Freeform 373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6" name="Freeform 372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7" name="Freeform 371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8" name="Freeform 370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9" name="Freeform 369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0" name="Freeform 368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1" name="Freeform 367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2" name="Freeform 366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3" name="Freeform 365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4" name="Freeform 364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5" name="Freeform 363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6" name="Freeform 362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7" name="Freeform 361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8" name="Freeform 36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9" name="Freeform 359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0" name="Freeform 358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1" name="Freeform 357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2" name="Freeform 356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3" name="Freeform 355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4" name="Freeform 354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5" name="Freeform 353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6" name="Freeform 352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7" name="Freeform 351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8" name="Freeform 35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9" name="Freeform 349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0" name="Freeform 348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1" name="Freeform 347"/>
            <p:cNvSpPr>
              <a:spLocks/>
            </p:cNvSpPr>
            <p:nvPr/>
          </p:nvSpPr>
          <p:spPr bwMode="auto">
            <a:xfrm>
              <a:off x="7644494" y="1935214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2" name="Freeform 346"/>
            <p:cNvSpPr>
              <a:spLocks/>
            </p:cNvSpPr>
            <p:nvPr/>
          </p:nvSpPr>
          <p:spPr bwMode="auto">
            <a:xfrm>
              <a:off x="7644494" y="1935214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3" name="Freeform 345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4" name="Freeform 344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5" name="Freeform 343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6" name="Freeform 342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7" name="Freeform 341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8" name="Freeform 340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9" name="Freeform 33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0" name="Freeform 33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1" name="Freeform 337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312" name="Group 325"/>
            <p:cNvGrpSpPr>
              <a:grpSpLocks/>
            </p:cNvGrpSpPr>
            <p:nvPr/>
          </p:nvGrpSpPr>
          <p:grpSpPr bwMode="auto">
            <a:xfrm>
              <a:off x="3255613" y="1758859"/>
              <a:ext cx="1259311" cy="1366104"/>
              <a:chOff x="3772" y="2560"/>
              <a:chExt cx="1267" cy="1376"/>
            </a:xfrm>
            <a:grpFill/>
          </p:grpSpPr>
          <p:sp>
            <p:nvSpPr>
              <p:cNvPr id="5601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02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603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5604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5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6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7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8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09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10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11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4313" name="Freeform 324"/>
            <p:cNvSpPr>
              <a:spLocks/>
            </p:cNvSpPr>
            <p:nvPr/>
          </p:nvSpPr>
          <p:spPr bwMode="auto">
            <a:xfrm>
              <a:off x="3255572" y="1758863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4" name="Freeform 323"/>
            <p:cNvSpPr>
              <a:spLocks/>
            </p:cNvSpPr>
            <p:nvPr/>
          </p:nvSpPr>
          <p:spPr bwMode="auto">
            <a:xfrm>
              <a:off x="4134847" y="1607348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315" name="Group 320"/>
            <p:cNvGrpSpPr>
              <a:grpSpLocks/>
            </p:cNvGrpSpPr>
            <p:nvPr/>
          </p:nvGrpSpPr>
          <p:grpSpPr bwMode="auto">
            <a:xfrm>
              <a:off x="2753841" y="1512965"/>
              <a:ext cx="2061577" cy="1294077"/>
              <a:chOff x="3267" y="2311"/>
              <a:chExt cx="2076" cy="1302"/>
            </a:xfrm>
            <a:grpFill/>
          </p:grpSpPr>
          <p:sp>
            <p:nvSpPr>
              <p:cNvPr id="4469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96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316" name="Freeform 319"/>
            <p:cNvSpPr>
              <a:spLocks/>
            </p:cNvSpPr>
            <p:nvPr/>
          </p:nvSpPr>
          <p:spPr bwMode="auto">
            <a:xfrm>
              <a:off x="2753839" y="1512963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7" name="Freeform 318"/>
            <p:cNvSpPr>
              <a:spLocks/>
            </p:cNvSpPr>
            <p:nvPr/>
          </p:nvSpPr>
          <p:spPr bwMode="auto">
            <a:xfrm>
              <a:off x="2537747" y="1480674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8" name="Freeform 317"/>
            <p:cNvSpPr>
              <a:spLocks/>
            </p:cNvSpPr>
            <p:nvPr/>
          </p:nvSpPr>
          <p:spPr bwMode="auto">
            <a:xfrm>
              <a:off x="2570036" y="2054438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9" name="Freeform 316"/>
            <p:cNvSpPr>
              <a:spLocks/>
            </p:cNvSpPr>
            <p:nvPr/>
          </p:nvSpPr>
          <p:spPr bwMode="auto">
            <a:xfrm>
              <a:off x="2570036" y="2054438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0" name="Freeform 315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1" name="Freeform 314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2" name="Freeform 313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3" name="Freeform 312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4" name="Freeform 311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5" name="Freeform 310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6" name="Freeform 309"/>
            <p:cNvSpPr>
              <a:spLocks/>
            </p:cNvSpPr>
            <p:nvPr/>
          </p:nvSpPr>
          <p:spPr bwMode="auto">
            <a:xfrm>
              <a:off x="2381265" y="2027116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7" name="Freeform 308"/>
            <p:cNvSpPr>
              <a:spLocks/>
            </p:cNvSpPr>
            <p:nvPr/>
          </p:nvSpPr>
          <p:spPr bwMode="auto">
            <a:xfrm>
              <a:off x="2381265" y="2027116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8" name="Freeform 307"/>
            <p:cNvSpPr>
              <a:spLocks/>
            </p:cNvSpPr>
            <p:nvPr/>
          </p:nvSpPr>
          <p:spPr bwMode="auto">
            <a:xfrm>
              <a:off x="2262042" y="2054438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9" name="Freeform 306"/>
            <p:cNvSpPr>
              <a:spLocks/>
            </p:cNvSpPr>
            <p:nvPr/>
          </p:nvSpPr>
          <p:spPr bwMode="auto">
            <a:xfrm>
              <a:off x="2262042" y="2054438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0" name="Freeform 305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1" name="Freeform 304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2" name="Freeform 303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3" name="Freeform 302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4" name="Freeform 301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5" name="Freeform 300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6" name="Freeform 299"/>
            <p:cNvSpPr>
              <a:spLocks/>
            </p:cNvSpPr>
            <p:nvPr/>
          </p:nvSpPr>
          <p:spPr bwMode="auto">
            <a:xfrm>
              <a:off x="2465715" y="2451850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7" name="Freeform 298"/>
            <p:cNvSpPr>
              <a:spLocks/>
            </p:cNvSpPr>
            <p:nvPr/>
          </p:nvSpPr>
          <p:spPr bwMode="auto">
            <a:xfrm>
              <a:off x="2470683" y="2551203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8" name="Freeform 297"/>
            <p:cNvSpPr>
              <a:spLocks/>
            </p:cNvSpPr>
            <p:nvPr/>
          </p:nvSpPr>
          <p:spPr bwMode="auto">
            <a:xfrm>
              <a:off x="1921758" y="2491591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9" name="Freeform 296"/>
            <p:cNvSpPr>
              <a:spLocks/>
            </p:cNvSpPr>
            <p:nvPr/>
          </p:nvSpPr>
          <p:spPr bwMode="auto">
            <a:xfrm>
              <a:off x="1921758" y="2491591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0" name="Freeform 295"/>
            <p:cNvSpPr>
              <a:spLocks/>
            </p:cNvSpPr>
            <p:nvPr/>
          </p:nvSpPr>
          <p:spPr bwMode="auto">
            <a:xfrm>
              <a:off x="1911823" y="2784683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1" name="Freeform 294"/>
            <p:cNvSpPr>
              <a:spLocks/>
            </p:cNvSpPr>
            <p:nvPr/>
          </p:nvSpPr>
          <p:spPr bwMode="auto">
            <a:xfrm>
              <a:off x="1911823" y="2784683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2" name="Freeform 293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3" name="Freeform 292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4" name="Freeform 291"/>
            <p:cNvSpPr>
              <a:spLocks/>
            </p:cNvSpPr>
            <p:nvPr/>
          </p:nvSpPr>
          <p:spPr bwMode="auto">
            <a:xfrm>
              <a:off x="1886985" y="2958551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5" name="Freeform 290"/>
            <p:cNvSpPr>
              <a:spLocks/>
            </p:cNvSpPr>
            <p:nvPr/>
          </p:nvSpPr>
          <p:spPr bwMode="auto">
            <a:xfrm>
              <a:off x="1886985" y="2958551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6" name="Freeform 289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7" name="Freeform 288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8" name="Freeform 287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9" name="Freeform 286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0" name="Freeform 285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1" name="Freeform 284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2" name="Freeform 283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3" name="Freeform 282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4" name="Freeform 281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5" name="Freeform 280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6" name="Freeform 279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7" name="Freeform 278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8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9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0" name="Freeform 274"/>
            <p:cNvSpPr>
              <a:spLocks/>
            </p:cNvSpPr>
            <p:nvPr/>
          </p:nvSpPr>
          <p:spPr bwMode="auto">
            <a:xfrm>
              <a:off x="890970" y="2695265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1" name="Freeform 273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2" name="Freeform 272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3" name="Freeform 271"/>
            <p:cNvSpPr>
              <a:spLocks/>
            </p:cNvSpPr>
            <p:nvPr/>
          </p:nvSpPr>
          <p:spPr bwMode="auto">
            <a:xfrm>
              <a:off x="4000720" y="4324657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4" name="Freeform 270"/>
            <p:cNvSpPr>
              <a:spLocks/>
            </p:cNvSpPr>
            <p:nvPr/>
          </p:nvSpPr>
          <p:spPr bwMode="auto">
            <a:xfrm>
              <a:off x="4000720" y="4324657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5" name="Freeform 269"/>
            <p:cNvSpPr>
              <a:spLocks/>
            </p:cNvSpPr>
            <p:nvPr/>
          </p:nvSpPr>
          <p:spPr bwMode="auto">
            <a:xfrm>
              <a:off x="4507421" y="4347012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6" name="Freeform 268"/>
            <p:cNvSpPr>
              <a:spLocks/>
            </p:cNvSpPr>
            <p:nvPr/>
          </p:nvSpPr>
          <p:spPr bwMode="auto">
            <a:xfrm>
              <a:off x="4507421" y="4347012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7" name="Freeform 267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8" name="Freeform 266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9" name="Freeform 265"/>
            <p:cNvSpPr>
              <a:spLocks/>
            </p:cNvSpPr>
            <p:nvPr/>
          </p:nvSpPr>
          <p:spPr bwMode="auto">
            <a:xfrm>
              <a:off x="4947059" y="4473687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0" name="Freeform 264"/>
            <p:cNvSpPr>
              <a:spLocks/>
            </p:cNvSpPr>
            <p:nvPr/>
          </p:nvSpPr>
          <p:spPr bwMode="auto">
            <a:xfrm>
              <a:off x="4947059" y="4473687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1" name="Freeform 263"/>
            <p:cNvSpPr>
              <a:spLocks/>
            </p:cNvSpPr>
            <p:nvPr/>
          </p:nvSpPr>
          <p:spPr bwMode="auto">
            <a:xfrm>
              <a:off x="3702661" y="4582975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2" name="Freeform 262"/>
            <p:cNvSpPr>
              <a:spLocks/>
            </p:cNvSpPr>
            <p:nvPr/>
          </p:nvSpPr>
          <p:spPr bwMode="auto">
            <a:xfrm>
              <a:off x="3702661" y="4582975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3" name="Freeform 261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4" name="Freeform 260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5" name="Freeform 259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6" name="Freeform 258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7" name="Freeform 257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8" name="Freeform 256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9" name="Freeform 255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0" name="Freeform 254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1" name="Freeform 253"/>
            <p:cNvSpPr>
              <a:spLocks/>
            </p:cNvSpPr>
            <p:nvPr/>
          </p:nvSpPr>
          <p:spPr bwMode="auto">
            <a:xfrm>
              <a:off x="3727499" y="4990323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2" name="Freeform 252"/>
            <p:cNvSpPr>
              <a:spLocks/>
            </p:cNvSpPr>
            <p:nvPr/>
          </p:nvSpPr>
          <p:spPr bwMode="auto">
            <a:xfrm>
              <a:off x="3727499" y="4990323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3" name="Freeform 251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4" name="Freeform 250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5" name="Freeform 249"/>
            <p:cNvSpPr>
              <a:spLocks/>
            </p:cNvSpPr>
            <p:nvPr/>
          </p:nvSpPr>
          <p:spPr bwMode="auto">
            <a:xfrm>
              <a:off x="3821884" y="5151773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6" name="Freeform 248"/>
            <p:cNvSpPr>
              <a:spLocks/>
            </p:cNvSpPr>
            <p:nvPr/>
          </p:nvSpPr>
          <p:spPr bwMode="auto">
            <a:xfrm>
              <a:off x="3821884" y="5151773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7" name="Freeform 247"/>
            <p:cNvSpPr>
              <a:spLocks/>
            </p:cNvSpPr>
            <p:nvPr/>
          </p:nvSpPr>
          <p:spPr bwMode="auto">
            <a:xfrm>
              <a:off x="3893916" y="5107064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8" name="Freeform 246"/>
            <p:cNvSpPr>
              <a:spLocks/>
            </p:cNvSpPr>
            <p:nvPr/>
          </p:nvSpPr>
          <p:spPr bwMode="auto">
            <a:xfrm>
              <a:off x="3893916" y="5107064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9" name="Freeform 245"/>
            <p:cNvSpPr>
              <a:spLocks/>
            </p:cNvSpPr>
            <p:nvPr/>
          </p:nvSpPr>
          <p:spPr bwMode="auto">
            <a:xfrm>
              <a:off x="4030526" y="4965485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0" name="Freeform 244"/>
            <p:cNvSpPr>
              <a:spLocks/>
            </p:cNvSpPr>
            <p:nvPr/>
          </p:nvSpPr>
          <p:spPr bwMode="auto">
            <a:xfrm>
              <a:off x="4030526" y="4965485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1" name="Freeform 243"/>
            <p:cNvSpPr>
              <a:spLocks/>
            </p:cNvSpPr>
            <p:nvPr/>
          </p:nvSpPr>
          <p:spPr bwMode="auto">
            <a:xfrm>
              <a:off x="4082687" y="5109547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2" name="Freeform 242"/>
            <p:cNvSpPr>
              <a:spLocks/>
            </p:cNvSpPr>
            <p:nvPr/>
          </p:nvSpPr>
          <p:spPr bwMode="auto">
            <a:xfrm>
              <a:off x="4082687" y="5109547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3" name="Freeform 241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4" name="Freeform 240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5" name="Freeform 239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6" name="Freeform 238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7" name="Freeform 237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8" name="Freeform 236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9" name="Freeform 235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0" name="Freeform 234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1" name="Freeform 233"/>
            <p:cNvSpPr>
              <a:spLocks/>
            </p:cNvSpPr>
            <p:nvPr/>
          </p:nvSpPr>
          <p:spPr bwMode="auto">
            <a:xfrm>
              <a:off x="4601806" y="4756843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2" name="Freeform 232"/>
            <p:cNvSpPr>
              <a:spLocks/>
            </p:cNvSpPr>
            <p:nvPr/>
          </p:nvSpPr>
          <p:spPr bwMode="auto">
            <a:xfrm>
              <a:off x="4601806" y="4756843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3" name="Freeform 231"/>
            <p:cNvSpPr>
              <a:spLocks/>
            </p:cNvSpPr>
            <p:nvPr/>
          </p:nvSpPr>
          <p:spPr bwMode="auto">
            <a:xfrm>
              <a:off x="5332051" y="4898422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4" name="Freeform 230"/>
            <p:cNvSpPr>
              <a:spLocks/>
            </p:cNvSpPr>
            <p:nvPr/>
          </p:nvSpPr>
          <p:spPr bwMode="auto">
            <a:xfrm>
              <a:off x="5332051" y="4898422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5" name="Freeform 229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6" name="Freeform 228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7" name="Freeform 227"/>
            <p:cNvSpPr>
              <a:spLocks/>
            </p:cNvSpPr>
            <p:nvPr/>
          </p:nvSpPr>
          <p:spPr bwMode="auto">
            <a:xfrm>
              <a:off x="5225247" y="4965485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8" name="Freeform 226"/>
            <p:cNvSpPr>
              <a:spLocks/>
            </p:cNvSpPr>
            <p:nvPr/>
          </p:nvSpPr>
          <p:spPr bwMode="auto">
            <a:xfrm>
              <a:off x="5225247" y="4965485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9" name="Freeform 225"/>
            <p:cNvSpPr>
              <a:spLocks/>
            </p:cNvSpPr>
            <p:nvPr/>
          </p:nvSpPr>
          <p:spPr bwMode="auto">
            <a:xfrm>
              <a:off x="5461210" y="5052420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0" name="Freeform 224"/>
            <p:cNvSpPr>
              <a:spLocks/>
            </p:cNvSpPr>
            <p:nvPr/>
          </p:nvSpPr>
          <p:spPr bwMode="auto">
            <a:xfrm>
              <a:off x="5461210" y="5052420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1" name="Freeform 223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2" name="Freeform 222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3" name="Freeform 221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4" name="Freeform 220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5" name="Freeform 219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6" name="Freeform 218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7" name="Freeform 217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8" name="Freeform 216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9" name="Freeform 215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0" name="Freeform 214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1" name="Freeform 213"/>
            <p:cNvSpPr>
              <a:spLocks/>
            </p:cNvSpPr>
            <p:nvPr/>
          </p:nvSpPr>
          <p:spPr bwMode="auto">
            <a:xfrm>
              <a:off x="5190474" y="5777698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2" name="Freeform 212"/>
            <p:cNvSpPr>
              <a:spLocks/>
            </p:cNvSpPr>
            <p:nvPr/>
          </p:nvSpPr>
          <p:spPr bwMode="auto">
            <a:xfrm>
              <a:off x="5190474" y="5777698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3" name="Freeform 211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4" name="Freeform 210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5" name="Freeform 209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6" name="Freeform 208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7" name="Freeform 207"/>
            <p:cNvSpPr>
              <a:spLocks/>
            </p:cNvSpPr>
            <p:nvPr/>
          </p:nvSpPr>
          <p:spPr bwMode="auto">
            <a:xfrm>
              <a:off x="4477615" y="5387736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8" name="Freeform 206"/>
            <p:cNvSpPr>
              <a:spLocks/>
            </p:cNvSpPr>
            <p:nvPr/>
          </p:nvSpPr>
          <p:spPr bwMode="auto">
            <a:xfrm>
              <a:off x="4477615" y="5387736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9" name="Freeform 205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0" name="Freeform 204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1" name="Freeform 203"/>
            <p:cNvSpPr>
              <a:spLocks/>
            </p:cNvSpPr>
            <p:nvPr/>
          </p:nvSpPr>
          <p:spPr bwMode="auto">
            <a:xfrm>
              <a:off x="4504937" y="5330609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2" name="Freeform 202"/>
            <p:cNvSpPr>
              <a:spLocks/>
            </p:cNvSpPr>
            <p:nvPr/>
          </p:nvSpPr>
          <p:spPr bwMode="auto">
            <a:xfrm>
              <a:off x="4504937" y="5330609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3" name="Freeform 201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4" name="Freeform 200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5" name="Freeform 199"/>
            <p:cNvSpPr>
              <a:spLocks/>
            </p:cNvSpPr>
            <p:nvPr/>
          </p:nvSpPr>
          <p:spPr bwMode="auto">
            <a:xfrm>
              <a:off x="4539711" y="5653506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6" name="Freeform 198"/>
            <p:cNvSpPr>
              <a:spLocks/>
            </p:cNvSpPr>
            <p:nvPr/>
          </p:nvSpPr>
          <p:spPr bwMode="auto">
            <a:xfrm>
              <a:off x="4539711" y="5653506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7" name="Freeform 197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8" name="Freeform 196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9" name="Freeform 195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0" name="Freeform 194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1" name="Freeform 193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2" name="Freeform 192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3" name="Freeform 191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4" name="Freeform 190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5" name="Freeform 189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6" name="Freeform 188"/>
            <p:cNvSpPr>
              <a:spLocks/>
            </p:cNvSpPr>
            <p:nvPr/>
          </p:nvSpPr>
          <p:spPr bwMode="auto">
            <a:xfrm>
              <a:off x="5168118" y="6346494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7" name="Freeform 187"/>
            <p:cNvSpPr>
              <a:spLocks/>
            </p:cNvSpPr>
            <p:nvPr/>
          </p:nvSpPr>
          <p:spPr bwMode="auto">
            <a:xfrm>
              <a:off x="4557097" y="6001242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8" name="Freeform 186"/>
            <p:cNvSpPr>
              <a:spLocks/>
            </p:cNvSpPr>
            <p:nvPr/>
          </p:nvSpPr>
          <p:spPr bwMode="auto">
            <a:xfrm>
              <a:off x="4557097" y="6001242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9" name="Freeform 185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0" name="Freeform 184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1" name="Line 183"/>
            <p:cNvSpPr>
              <a:spLocks noChangeShapeType="1"/>
            </p:cNvSpPr>
            <p:nvPr/>
          </p:nvSpPr>
          <p:spPr bwMode="auto">
            <a:xfrm flipH="1">
              <a:off x="6109489" y="4312239"/>
              <a:ext cx="17386" cy="1241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2" name="Freeform 148"/>
            <p:cNvSpPr>
              <a:spLocks/>
            </p:cNvSpPr>
            <p:nvPr/>
          </p:nvSpPr>
          <p:spPr bwMode="auto">
            <a:xfrm>
              <a:off x="4105041" y="4108565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3" name="Freeform 147"/>
            <p:cNvSpPr>
              <a:spLocks/>
            </p:cNvSpPr>
            <p:nvPr/>
          </p:nvSpPr>
          <p:spPr bwMode="auto">
            <a:xfrm>
              <a:off x="4105041" y="4108565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4" name="Freeform 146"/>
            <p:cNvSpPr>
              <a:spLocks/>
            </p:cNvSpPr>
            <p:nvPr/>
          </p:nvSpPr>
          <p:spPr bwMode="auto">
            <a:xfrm>
              <a:off x="4822867" y="4217853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5" name="Freeform 145"/>
            <p:cNvSpPr>
              <a:spLocks/>
            </p:cNvSpPr>
            <p:nvPr/>
          </p:nvSpPr>
          <p:spPr bwMode="auto">
            <a:xfrm>
              <a:off x="4822867" y="4217853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6" name="Line 144"/>
            <p:cNvSpPr>
              <a:spLocks noChangeShapeType="1"/>
            </p:cNvSpPr>
            <p:nvPr/>
          </p:nvSpPr>
          <p:spPr bwMode="auto">
            <a:xfrm flipV="1">
              <a:off x="2699195" y="2427012"/>
              <a:ext cx="4968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7" name="Freeform 143"/>
            <p:cNvSpPr>
              <a:spLocks/>
            </p:cNvSpPr>
            <p:nvPr/>
          </p:nvSpPr>
          <p:spPr bwMode="auto">
            <a:xfrm>
              <a:off x="2704163" y="2404658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8" name="Line 142"/>
            <p:cNvSpPr>
              <a:spLocks noChangeShapeType="1"/>
            </p:cNvSpPr>
            <p:nvPr/>
          </p:nvSpPr>
          <p:spPr bwMode="auto">
            <a:xfrm flipV="1">
              <a:off x="2709130" y="2382303"/>
              <a:ext cx="0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9" name="Line 141"/>
            <p:cNvSpPr>
              <a:spLocks noChangeShapeType="1"/>
            </p:cNvSpPr>
            <p:nvPr/>
          </p:nvSpPr>
          <p:spPr bwMode="auto">
            <a:xfrm flipV="1">
              <a:off x="2711615" y="2357465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0" name="Line 140"/>
            <p:cNvSpPr>
              <a:spLocks noChangeShapeType="1"/>
            </p:cNvSpPr>
            <p:nvPr/>
          </p:nvSpPr>
          <p:spPr bwMode="auto">
            <a:xfrm flipV="1">
              <a:off x="2714098" y="2335111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1" name="Line 139"/>
            <p:cNvSpPr>
              <a:spLocks noChangeShapeType="1"/>
            </p:cNvSpPr>
            <p:nvPr/>
          </p:nvSpPr>
          <p:spPr bwMode="auto">
            <a:xfrm flipV="1">
              <a:off x="2721550" y="2312756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2" name="Line 138"/>
            <p:cNvSpPr>
              <a:spLocks noChangeShapeType="1"/>
            </p:cNvSpPr>
            <p:nvPr/>
          </p:nvSpPr>
          <p:spPr bwMode="auto">
            <a:xfrm flipV="1">
              <a:off x="2724033" y="2290402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3" name="Line 137"/>
            <p:cNvSpPr>
              <a:spLocks noChangeShapeType="1"/>
            </p:cNvSpPr>
            <p:nvPr/>
          </p:nvSpPr>
          <p:spPr bwMode="auto">
            <a:xfrm flipV="1">
              <a:off x="2731486" y="2268047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4" name="Freeform 136"/>
            <p:cNvSpPr>
              <a:spLocks/>
            </p:cNvSpPr>
            <p:nvPr/>
          </p:nvSpPr>
          <p:spPr bwMode="auto">
            <a:xfrm>
              <a:off x="2733969" y="2245693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5" name="Line 135"/>
            <p:cNvSpPr>
              <a:spLocks noChangeShapeType="1"/>
            </p:cNvSpPr>
            <p:nvPr/>
          </p:nvSpPr>
          <p:spPr bwMode="auto">
            <a:xfrm flipV="1">
              <a:off x="2741421" y="2223338"/>
              <a:ext cx="2483" cy="1738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466" name="Group 9"/>
            <p:cNvGrpSpPr>
              <a:grpSpLocks/>
            </p:cNvGrpSpPr>
            <p:nvPr/>
          </p:nvGrpSpPr>
          <p:grpSpPr bwMode="auto">
            <a:xfrm>
              <a:off x="4246644" y="3596896"/>
              <a:ext cx="193739" cy="280672"/>
              <a:chOff x="4770" y="4410"/>
              <a:chExt cx="195" cy="282"/>
            </a:xfrm>
            <a:grpFill/>
          </p:grpSpPr>
          <p:sp>
            <p:nvSpPr>
              <p:cNvPr id="4467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68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366" name="Groupe 3365"/>
          <p:cNvGrpSpPr/>
          <p:nvPr/>
        </p:nvGrpSpPr>
        <p:grpSpPr>
          <a:xfrm>
            <a:off x="140400" y="856800"/>
            <a:ext cx="8862292" cy="5760000"/>
            <a:chOff x="140854" y="857232"/>
            <a:chExt cx="8862292" cy="5760000"/>
          </a:xfrm>
        </p:grpSpPr>
        <p:sp>
          <p:nvSpPr>
            <p:cNvPr id="3367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8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9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0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1" name="Freeform 710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2" name="Freeform 709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3" name="Freeform 708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4" name="Freeform 707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5" name="Freeform 706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6" name="Freeform 705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7" name="Freeform 704"/>
            <p:cNvSpPr>
              <a:spLocks/>
            </p:cNvSpPr>
            <p:nvPr/>
          </p:nvSpPr>
          <p:spPr bwMode="auto">
            <a:xfrm>
              <a:off x="5411533" y="3244192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8" name="Freeform 703"/>
            <p:cNvSpPr>
              <a:spLocks/>
            </p:cNvSpPr>
            <p:nvPr/>
          </p:nvSpPr>
          <p:spPr bwMode="auto">
            <a:xfrm>
              <a:off x="5411533" y="3244192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9" name="Freeform 702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0" name="Freeform 701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1" name="Freeform 700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2" name="Freeform 699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3" name="Freeform 698"/>
            <p:cNvSpPr>
              <a:spLocks/>
            </p:cNvSpPr>
            <p:nvPr/>
          </p:nvSpPr>
          <p:spPr bwMode="auto">
            <a:xfrm>
              <a:off x="4457744" y="3862665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4" name="Freeform 697"/>
            <p:cNvSpPr>
              <a:spLocks/>
            </p:cNvSpPr>
            <p:nvPr/>
          </p:nvSpPr>
          <p:spPr bwMode="auto">
            <a:xfrm>
              <a:off x="4457744" y="3862665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5" name="Freeform 696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6" name="Freeform 695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7" name="Freeform 694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8" name="Freeform 693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9" name="Freeform 692"/>
            <p:cNvSpPr>
              <a:spLocks/>
            </p:cNvSpPr>
            <p:nvPr/>
          </p:nvSpPr>
          <p:spPr bwMode="auto">
            <a:xfrm>
              <a:off x="4398132" y="2268047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0" name="Freeform 691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1" name="Freeform 690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2" name="Freeform 689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3" name="Freeform 688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4" name="Freeform 687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5" name="Freeform 686"/>
            <p:cNvSpPr>
              <a:spLocks/>
            </p:cNvSpPr>
            <p:nvPr/>
          </p:nvSpPr>
          <p:spPr bwMode="auto">
            <a:xfrm>
              <a:off x="4268973" y="2469238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6" name="Freeform 685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7" name="Freeform 684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8" name="Freeform 683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9" name="Freeform 682"/>
            <p:cNvSpPr>
              <a:spLocks/>
            </p:cNvSpPr>
            <p:nvPr/>
          </p:nvSpPr>
          <p:spPr bwMode="auto">
            <a:xfrm>
              <a:off x="3906335" y="2571074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0" name="Freeform 681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1" name="Freeform 680"/>
            <p:cNvSpPr>
              <a:spLocks/>
            </p:cNvSpPr>
            <p:nvPr/>
          </p:nvSpPr>
          <p:spPr bwMode="auto">
            <a:xfrm>
              <a:off x="4291328" y="2573559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2" name="Freeform 67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3" name="Freeform 67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4" name="Freeform 677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5" name="Freeform 676"/>
            <p:cNvSpPr>
              <a:spLocks/>
            </p:cNvSpPr>
            <p:nvPr/>
          </p:nvSpPr>
          <p:spPr bwMode="auto">
            <a:xfrm>
              <a:off x="3369828" y="2998293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6" name="Freeform 675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7" name="Freeform 6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8" name="Freeform 673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9" name="Freeform 672"/>
            <p:cNvSpPr>
              <a:spLocks/>
            </p:cNvSpPr>
            <p:nvPr/>
          </p:nvSpPr>
          <p:spPr bwMode="auto">
            <a:xfrm>
              <a:off x="2485586" y="2369885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0" name="Freeform 671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1" name="Freeform 670"/>
            <p:cNvSpPr>
              <a:spLocks/>
            </p:cNvSpPr>
            <p:nvPr/>
          </p:nvSpPr>
          <p:spPr bwMode="auto">
            <a:xfrm>
              <a:off x="2465715" y="2451850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2" name="Freeform 669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3" name="Freeform 668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4" name="Freeform 667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5" name="Freeform 666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6" name="Freeform 665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7" name="Freeform 664"/>
            <p:cNvSpPr>
              <a:spLocks/>
            </p:cNvSpPr>
            <p:nvPr/>
          </p:nvSpPr>
          <p:spPr bwMode="auto">
            <a:xfrm>
              <a:off x="2406104" y="2779716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8" name="Freeform 663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9" name="Freeform 662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0" name="Freeform 661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1" name="Freeform 660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2" name="Freeform 659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3" name="Freeform 658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4" name="Freeform 657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5" name="Freeform 656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6" name="Freeform 655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7" name="Freeform 654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8" name="Freeform 653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9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0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1" name="Freeform 650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2" name="Freeform 649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3" name="Freeform 648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4" name="Freeform 647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5" name="Freeform 646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6" name="Freeform 64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7" name="Freeform 644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8" name="Freeform 64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9" name="Freeform 642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0" name="Freeform 64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1" name="Freeform 640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2" name="Freeform 63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3" name="Freeform 638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4" name="Freeform 63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5" name="Freeform 636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6" name="Freeform 63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7" name="Freeform 634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8" name="Freeform 633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9" name="Freeform 632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0" name="Freeform 63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1" name="Freeform 630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2" name="Freeform 62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3" name="Freeform 628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4" name="Freeform 627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5" name="Freeform 626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6" name="Freeform 62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7" name="Freeform 624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8" name="Freeform 62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9" name="Freeform 622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0" name="Freeform 62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1" name="Freeform 620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2" name="Freeform 619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3" name="Freeform 618"/>
            <p:cNvSpPr>
              <a:spLocks/>
            </p:cNvSpPr>
            <p:nvPr/>
          </p:nvSpPr>
          <p:spPr bwMode="auto">
            <a:xfrm>
              <a:off x="7438335" y="2779716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4" name="Freeform 617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5" name="Freeform 616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6" name="Freeform 615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7" name="Freeform 614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8" name="Freeform 613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9" name="Freeform 612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0" name="Freeform 611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1" name="Freeform 61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2" name="Freeform 609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3" name="Freeform 608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4" name="Freeform 607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5" name="Freeform 606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6" name="Freeform 605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7" name="Freeform 604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8" name="Freeform 603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9" name="Freeform 602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0" name="Freeform 601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1" name="Freeform 60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" name="Freeform 599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3" name="Freeform 598"/>
            <p:cNvSpPr>
              <a:spLocks/>
            </p:cNvSpPr>
            <p:nvPr/>
          </p:nvSpPr>
          <p:spPr bwMode="auto">
            <a:xfrm>
              <a:off x="7644494" y="1657025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4" name="Freeform 597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5" name="Freeform 596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6" name="Freeform 595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7" name="Freeform 594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8" name="Freeform 593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9" name="Freeform 592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0" name="Freeform 591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1" name="Freeform 590"/>
            <p:cNvSpPr>
              <a:spLocks/>
            </p:cNvSpPr>
            <p:nvPr/>
          </p:nvSpPr>
          <p:spPr bwMode="auto">
            <a:xfrm>
              <a:off x="7838232" y="1321709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2" name="Freeform 589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3" name="Freeform 731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4" name="Freeform 730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5" name="Freeform 588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6" name="Freeform 587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7" name="Freeform 586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8" name="Freeform 585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9" name="Freeform 8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0" name="Freeform 7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1" name="Freeform 6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2" name="Freeform 5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3" name="Freeform 584"/>
            <p:cNvSpPr>
              <a:spLocks/>
            </p:cNvSpPr>
            <p:nvPr/>
          </p:nvSpPr>
          <p:spPr bwMode="auto">
            <a:xfrm>
              <a:off x="5483565" y="3755861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4" name="Freeform 583"/>
            <p:cNvSpPr>
              <a:spLocks/>
            </p:cNvSpPr>
            <p:nvPr/>
          </p:nvSpPr>
          <p:spPr bwMode="auto">
            <a:xfrm>
              <a:off x="5483565" y="3755861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5" name="Freeform 582"/>
            <p:cNvSpPr>
              <a:spLocks/>
            </p:cNvSpPr>
            <p:nvPr/>
          </p:nvSpPr>
          <p:spPr bwMode="auto">
            <a:xfrm>
              <a:off x="3305249" y="2282950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6" name="Freeform 581"/>
            <p:cNvSpPr>
              <a:spLocks/>
            </p:cNvSpPr>
            <p:nvPr/>
          </p:nvSpPr>
          <p:spPr bwMode="auto">
            <a:xfrm>
              <a:off x="3305249" y="2282950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7" name="Freeform 580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8" name="Freeform 579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9" name="Freeform 578"/>
            <p:cNvSpPr>
              <a:spLocks/>
            </p:cNvSpPr>
            <p:nvPr/>
          </p:nvSpPr>
          <p:spPr bwMode="auto">
            <a:xfrm>
              <a:off x="4711094" y="4120983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0" name="Freeform 577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1" name="Freeform 576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2" name="Freeform 575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3" name="Freeform 5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4" name="Freeform 573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5" name="Freeform 572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6" name="Freeform 571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7" name="Freeform 570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8" name="Freeform 569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9" name="Freeform 568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0" name="Freeform 567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1" name="Freeform 566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2" name="Freeform 565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3" name="Freeform 564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4" name="Freeform 563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5" name="Freeform 562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6" name="Freeform 561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7" name="Freeform 560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8" name="Freeform 559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9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0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1" name="Freeform 556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2" name="Freeform 55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3" name="Freeform 554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4" name="Freeform 55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5" name="Freeform 552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6" name="Freeform 55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7" name="Freeform 550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8" name="Freeform 54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9" name="Freeform 548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0" name="Freeform 54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1" name="Freeform 546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2" name="Freeform 54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3" name="Freeform 544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4" name="Freeform 543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5" name="Freeform 542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6" name="Freeform 54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7" name="Freeform 540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8" name="Freeform 53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9" name="Freeform 538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0" name="Freeform 537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1" name="Freeform 536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2" name="Freeform 53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3" name="Freeform 534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4" name="Freeform 53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5" name="Freeform 532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6" name="Freeform 53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7" name="Freeform 530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8" name="Freeform 529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9" name="Freeform 528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0" name="Freeform 527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1" name="Freeform 526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2" name="Freeform 525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3" name="Freeform 729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4" name="Freeform 728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5" name="Freeform 524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6" name="Freeform 523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7" name="Freeform 522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8" name="Freeform 521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9" name="Freeform 4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0" name="Freeform 3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1" name="Freeform 2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2" name="Freeform 1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3" name="Freeform 520"/>
            <p:cNvSpPr>
              <a:spLocks/>
            </p:cNvSpPr>
            <p:nvPr/>
          </p:nvSpPr>
          <p:spPr bwMode="auto">
            <a:xfrm>
              <a:off x="4497485" y="3800570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4" name="Freeform 519"/>
            <p:cNvSpPr>
              <a:spLocks/>
            </p:cNvSpPr>
            <p:nvPr/>
          </p:nvSpPr>
          <p:spPr bwMode="auto">
            <a:xfrm>
              <a:off x="4497485" y="3800570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5" name="Freeform 518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6" name="Freeform 517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7" name="Line 516"/>
            <p:cNvSpPr>
              <a:spLocks noChangeShapeType="1"/>
            </p:cNvSpPr>
            <p:nvPr/>
          </p:nvSpPr>
          <p:spPr bwMode="auto">
            <a:xfrm>
              <a:off x="4504937" y="3855214"/>
              <a:ext cx="0" cy="7451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8" name="Freeform 515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9" name="Freeform 514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0" name="Freeform 513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1" name="Freeform 512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2" name="Freeform 511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3" name="Freeform 510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4" name="Freeform 509"/>
            <p:cNvSpPr>
              <a:spLocks/>
            </p:cNvSpPr>
            <p:nvPr/>
          </p:nvSpPr>
          <p:spPr bwMode="auto">
            <a:xfrm>
              <a:off x="4591871" y="4001759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5" name="Freeform 508"/>
            <p:cNvSpPr>
              <a:spLocks/>
            </p:cNvSpPr>
            <p:nvPr/>
          </p:nvSpPr>
          <p:spPr bwMode="auto">
            <a:xfrm>
              <a:off x="4591871" y="4001759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6" name="Freeform 507"/>
            <p:cNvSpPr>
              <a:spLocks/>
            </p:cNvSpPr>
            <p:nvPr/>
          </p:nvSpPr>
          <p:spPr bwMode="auto">
            <a:xfrm>
              <a:off x="4678805" y="3947115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7" name="Freeform 505"/>
            <p:cNvSpPr>
              <a:spLocks/>
            </p:cNvSpPr>
            <p:nvPr/>
          </p:nvSpPr>
          <p:spPr bwMode="auto">
            <a:xfrm>
              <a:off x="4730965" y="3790635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8" name="Freeform 504"/>
            <p:cNvSpPr>
              <a:spLocks/>
            </p:cNvSpPr>
            <p:nvPr/>
          </p:nvSpPr>
          <p:spPr bwMode="auto">
            <a:xfrm>
              <a:off x="4730965" y="3790635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9" name="Freeform 503"/>
            <p:cNvSpPr>
              <a:spLocks/>
            </p:cNvSpPr>
            <p:nvPr/>
          </p:nvSpPr>
          <p:spPr bwMode="auto">
            <a:xfrm>
              <a:off x="4768223" y="3976921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0" name="Freeform 501"/>
            <p:cNvSpPr>
              <a:spLocks/>
            </p:cNvSpPr>
            <p:nvPr/>
          </p:nvSpPr>
          <p:spPr bwMode="auto">
            <a:xfrm>
              <a:off x="4768223" y="401666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1" name="Freeform 500"/>
            <p:cNvSpPr>
              <a:spLocks/>
            </p:cNvSpPr>
            <p:nvPr/>
          </p:nvSpPr>
          <p:spPr bwMode="auto">
            <a:xfrm>
              <a:off x="4755803" y="4021630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2" name="Freeform 498"/>
            <p:cNvSpPr>
              <a:spLocks/>
            </p:cNvSpPr>
            <p:nvPr/>
          </p:nvSpPr>
          <p:spPr bwMode="auto">
            <a:xfrm>
              <a:off x="4698676" y="4076274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3" name="Freeform 497"/>
            <p:cNvSpPr>
              <a:spLocks/>
            </p:cNvSpPr>
            <p:nvPr/>
          </p:nvSpPr>
          <p:spPr bwMode="auto">
            <a:xfrm>
              <a:off x="4698676" y="4076274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4" name="Freeform 496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5" name="Freeform 495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6" name="Freeform 494"/>
            <p:cNvSpPr>
              <a:spLocks/>
            </p:cNvSpPr>
            <p:nvPr/>
          </p:nvSpPr>
          <p:spPr bwMode="auto">
            <a:xfrm>
              <a:off x="4798029" y="4207918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7" name="Freeform 493"/>
            <p:cNvSpPr>
              <a:spLocks/>
            </p:cNvSpPr>
            <p:nvPr/>
          </p:nvSpPr>
          <p:spPr bwMode="auto">
            <a:xfrm>
              <a:off x="4798029" y="4207918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8" name="Freeform 492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9" name="Freeform 491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0" name="Freeform 490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1" name="Freeform 489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2" name="Freeform 488"/>
            <p:cNvSpPr>
              <a:spLocks/>
            </p:cNvSpPr>
            <p:nvPr/>
          </p:nvSpPr>
          <p:spPr bwMode="auto">
            <a:xfrm>
              <a:off x="4971897" y="4190530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3" name="Freeform 487"/>
            <p:cNvSpPr>
              <a:spLocks/>
            </p:cNvSpPr>
            <p:nvPr/>
          </p:nvSpPr>
          <p:spPr bwMode="auto">
            <a:xfrm>
              <a:off x="4971897" y="4190530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4" name="Freeform 486"/>
            <p:cNvSpPr>
              <a:spLocks/>
            </p:cNvSpPr>
            <p:nvPr/>
          </p:nvSpPr>
          <p:spPr bwMode="auto">
            <a:xfrm>
              <a:off x="4902350" y="4143338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5" name="Freeform 485"/>
            <p:cNvSpPr>
              <a:spLocks/>
            </p:cNvSpPr>
            <p:nvPr/>
          </p:nvSpPr>
          <p:spPr bwMode="auto">
            <a:xfrm>
              <a:off x="4902350" y="4143338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6" name="Freeform 484"/>
            <p:cNvSpPr>
              <a:spLocks/>
            </p:cNvSpPr>
            <p:nvPr/>
          </p:nvSpPr>
          <p:spPr bwMode="auto">
            <a:xfrm>
              <a:off x="4899865" y="4222821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7" name="Freeform 483"/>
            <p:cNvSpPr>
              <a:spLocks/>
            </p:cNvSpPr>
            <p:nvPr/>
          </p:nvSpPr>
          <p:spPr bwMode="auto">
            <a:xfrm>
              <a:off x="4850189" y="4036533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8" name="Freeform 482"/>
            <p:cNvSpPr>
              <a:spLocks/>
            </p:cNvSpPr>
            <p:nvPr/>
          </p:nvSpPr>
          <p:spPr bwMode="auto">
            <a:xfrm>
              <a:off x="4850189" y="4036533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9" name="Freeform 481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0" name="Freeform 480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1" name="Freeform 479"/>
            <p:cNvSpPr>
              <a:spLocks/>
            </p:cNvSpPr>
            <p:nvPr/>
          </p:nvSpPr>
          <p:spPr bwMode="auto">
            <a:xfrm>
              <a:off x="4860124" y="3639120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2" name="Freeform 478"/>
            <p:cNvSpPr>
              <a:spLocks/>
            </p:cNvSpPr>
            <p:nvPr/>
          </p:nvSpPr>
          <p:spPr bwMode="auto">
            <a:xfrm>
              <a:off x="4860124" y="3639120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3" name="Freeform 477"/>
            <p:cNvSpPr>
              <a:spLocks/>
            </p:cNvSpPr>
            <p:nvPr/>
          </p:nvSpPr>
          <p:spPr bwMode="auto">
            <a:xfrm>
              <a:off x="4850189" y="3683829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4" name="Freeform 476"/>
            <p:cNvSpPr>
              <a:spLocks/>
            </p:cNvSpPr>
            <p:nvPr/>
          </p:nvSpPr>
          <p:spPr bwMode="auto">
            <a:xfrm>
              <a:off x="4850189" y="3683829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5" name="Freeform 475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6" name="Freeform 474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7" name="Freeform 473"/>
            <p:cNvSpPr>
              <a:spLocks/>
            </p:cNvSpPr>
            <p:nvPr/>
          </p:nvSpPr>
          <p:spPr bwMode="auto">
            <a:xfrm>
              <a:off x="4884962" y="3763312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8" name="Freeform 472"/>
            <p:cNvSpPr>
              <a:spLocks/>
            </p:cNvSpPr>
            <p:nvPr/>
          </p:nvSpPr>
          <p:spPr bwMode="auto">
            <a:xfrm>
              <a:off x="4884962" y="3763312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9" name="Freeform 471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0" name="Freeform 470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1" name="Freeform 469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2" name="Freeform 468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3" name="Freeform 467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4" name="Freeform 466"/>
            <p:cNvSpPr>
              <a:spLocks/>
            </p:cNvSpPr>
            <p:nvPr/>
          </p:nvSpPr>
          <p:spPr bwMode="auto">
            <a:xfrm>
              <a:off x="4594355" y="3286417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5" name="Freeform 465"/>
            <p:cNvSpPr>
              <a:spLocks/>
            </p:cNvSpPr>
            <p:nvPr/>
          </p:nvSpPr>
          <p:spPr bwMode="auto">
            <a:xfrm>
              <a:off x="4594355" y="3286417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6" name="Freeform 464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7" name="Freeform 463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8" name="Freeform 462"/>
            <p:cNvSpPr>
              <a:spLocks/>
            </p:cNvSpPr>
            <p:nvPr/>
          </p:nvSpPr>
          <p:spPr bwMode="auto">
            <a:xfrm>
              <a:off x="4825350" y="3455317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9" name="Freeform 461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0" name="Freeform 460"/>
            <p:cNvSpPr>
              <a:spLocks/>
            </p:cNvSpPr>
            <p:nvPr/>
          </p:nvSpPr>
          <p:spPr bwMode="auto">
            <a:xfrm>
              <a:off x="4246620" y="3696249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1" name="Freeform 459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2" name="Freeform 458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3" name="Freeform 457"/>
            <p:cNvSpPr>
              <a:spLocks/>
            </p:cNvSpPr>
            <p:nvPr/>
          </p:nvSpPr>
          <p:spPr bwMode="auto">
            <a:xfrm>
              <a:off x="5252568" y="4026598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4" name="Freeform 456"/>
            <p:cNvSpPr>
              <a:spLocks/>
            </p:cNvSpPr>
            <p:nvPr/>
          </p:nvSpPr>
          <p:spPr bwMode="auto">
            <a:xfrm>
              <a:off x="5252568" y="4026598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5" name="Freeform 455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6" name="Freeform 454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7" name="Freeform 453"/>
            <p:cNvSpPr>
              <a:spLocks/>
            </p:cNvSpPr>
            <p:nvPr/>
          </p:nvSpPr>
          <p:spPr bwMode="auto">
            <a:xfrm>
              <a:off x="5476113" y="4006727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8" name="Freeform 452"/>
            <p:cNvSpPr>
              <a:spLocks/>
            </p:cNvSpPr>
            <p:nvPr/>
          </p:nvSpPr>
          <p:spPr bwMode="auto">
            <a:xfrm>
              <a:off x="5476113" y="4006727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9" name="Freeform 451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0" name="Freeform 450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1" name="Freeform 449"/>
            <p:cNvSpPr>
              <a:spLocks/>
            </p:cNvSpPr>
            <p:nvPr/>
          </p:nvSpPr>
          <p:spPr bwMode="auto">
            <a:xfrm>
              <a:off x="5679787" y="3733506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2" name="Freeform 448"/>
            <p:cNvSpPr>
              <a:spLocks/>
            </p:cNvSpPr>
            <p:nvPr/>
          </p:nvSpPr>
          <p:spPr bwMode="auto">
            <a:xfrm>
              <a:off x="5679786" y="3733506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3" name="Freeform 447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4" name="Freeform 446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5" name="Freeform 445"/>
            <p:cNvSpPr>
              <a:spLocks/>
            </p:cNvSpPr>
            <p:nvPr/>
          </p:nvSpPr>
          <p:spPr bwMode="auto">
            <a:xfrm>
              <a:off x="5826333" y="3765796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6" name="Freeform 444"/>
            <p:cNvSpPr>
              <a:spLocks/>
            </p:cNvSpPr>
            <p:nvPr/>
          </p:nvSpPr>
          <p:spPr bwMode="auto">
            <a:xfrm>
              <a:off x="5826333" y="3765796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7" name="Freeform 443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8" name="Freeform 442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9" name="Freeform 441"/>
            <p:cNvSpPr>
              <a:spLocks/>
            </p:cNvSpPr>
            <p:nvPr/>
          </p:nvSpPr>
          <p:spPr bwMode="auto">
            <a:xfrm>
              <a:off x="5369309" y="4051436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0" name="Freeform 440"/>
            <p:cNvSpPr>
              <a:spLocks/>
            </p:cNvSpPr>
            <p:nvPr/>
          </p:nvSpPr>
          <p:spPr bwMode="auto">
            <a:xfrm>
              <a:off x="5369309" y="4051436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1" name="Freeform 439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2" name="Freeform 438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3" name="Freeform 437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4" name="Freeform 436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5" name="Freeform 435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6" name="Freeform 434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7" name="Freeform 433"/>
            <p:cNvSpPr>
              <a:spLocks/>
            </p:cNvSpPr>
            <p:nvPr/>
          </p:nvSpPr>
          <p:spPr bwMode="auto">
            <a:xfrm>
              <a:off x="5232698" y="4553169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8" name="Freeform 432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9" name="Freeform 431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0" name="Freeform 430"/>
            <p:cNvSpPr>
              <a:spLocks/>
            </p:cNvSpPr>
            <p:nvPr/>
          </p:nvSpPr>
          <p:spPr bwMode="auto">
            <a:xfrm>
              <a:off x="5332051" y="4262562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1" name="Freeform 429"/>
            <p:cNvSpPr>
              <a:spLocks/>
            </p:cNvSpPr>
            <p:nvPr/>
          </p:nvSpPr>
          <p:spPr bwMode="auto">
            <a:xfrm>
              <a:off x="5332051" y="4262562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2" name="Freeform 428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3" name="Freeform 427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4" name="Freeform 426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5" name="Freeform 425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6" name="Freeform 424"/>
            <p:cNvSpPr>
              <a:spLocks/>
            </p:cNvSpPr>
            <p:nvPr/>
          </p:nvSpPr>
          <p:spPr bwMode="auto">
            <a:xfrm>
              <a:off x="5714560" y="4414075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7" name="Freeform 423"/>
            <p:cNvSpPr>
              <a:spLocks/>
            </p:cNvSpPr>
            <p:nvPr/>
          </p:nvSpPr>
          <p:spPr bwMode="auto">
            <a:xfrm>
              <a:off x="5714560" y="4414075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8" name="Freeform 422"/>
            <p:cNvSpPr>
              <a:spLocks/>
            </p:cNvSpPr>
            <p:nvPr/>
          </p:nvSpPr>
          <p:spPr bwMode="auto">
            <a:xfrm>
              <a:off x="5769204" y="4453816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9" name="Freeform 421"/>
            <p:cNvSpPr>
              <a:spLocks/>
            </p:cNvSpPr>
            <p:nvPr/>
          </p:nvSpPr>
          <p:spPr bwMode="auto">
            <a:xfrm>
              <a:off x="5769204" y="4453816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0" name="Freeform 420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1" name="Freeform 419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2" name="Freeform 418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3" name="Freeform 417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4" name="Freeform 416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5" name="Freeform 415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6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7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8" name="Freeform 412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9" name="Freeform 411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0" name="Freeform 410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1" name="Freeform 409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2" name="Freeform 408"/>
            <p:cNvSpPr>
              <a:spLocks/>
            </p:cNvSpPr>
            <p:nvPr/>
          </p:nvSpPr>
          <p:spPr bwMode="auto">
            <a:xfrm>
              <a:off x="6509384" y="3569573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3" name="Freeform 407"/>
            <p:cNvSpPr>
              <a:spLocks/>
            </p:cNvSpPr>
            <p:nvPr/>
          </p:nvSpPr>
          <p:spPr bwMode="auto">
            <a:xfrm>
              <a:off x="6509384" y="3569573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4" name="Freeform 406"/>
            <p:cNvSpPr>
              <a:spLocks/>
            </p:cNvSpPr>
            <p:nvPr/>
          </p:nvSpPr>
          <p:spPr bwMode="auto">
            <a:xfrm>
              <a:off x="6554093" y="3321190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5" name="Freeform 405"/>
            <p:cNvSpPr>
              <a:spLocks/>
            </p:cNvSpPr>
            <p:nvPr/>
          </p:nvSpPr>
          <p:spPr bwMode="auto">
            <a:xfrm>
              <a:off x="6554093" y="3321190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6" name="Freeform 404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7" name="Freeform 403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8" name="Freeform 402"/>
            <p:cNvSpPr>
              <a:spLocks/>
            </p:cNvSpPr>
            <p:nvPr/>
          </p:nvSpPr>
          <p:spPr bwMode="auto">
            <a:xfrm>
              <a:off x="7388659" y="3298837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9" name="Freeform 401"/>
            <p:cNvSpPr>
              <a:spLocks/>
            </p:cNvSpPr>
            <p:nvPr/>
          </p:nvSpPr>
          <p:spPr bwMode="auto">
            <a:xfrm>
              <a:off x="7135309" y="3336093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0" name="Freeform 400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1" name="Freeform 399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2" name="Freeform 398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3" name="Freeform 397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4" name="Freeform 396"/>
            <p:cNvSpPr>
              <a:spLocks/>
            </p:cNvSpPr>
            <p:nvPr/>
          </p:nvSpPr>
          <p:spPr bwMode="auto">
            <a:xfrm>
              <a:off x="6799993" y="3057904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5" name="Freeform 395"/>
            <p:cNvSpPr>
              <a:spLocks/>
            </p:cNvSpPr>
            <p:nvPr/>
          </p:nvSpPr>
          <p:spPr bwMode="auto">
            <a:xfrm>
              <a:off x="6799993" y="3057904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6" name="Freeform 394"/>
            <p:cNvSpPr>
              <a:spLocks/>
            </p:cNvSpPr>
            <p:nvPr/>
          </p:nvSpPr>
          <p:spPr bwMode="auto">
            <a:xfrm>
              <a:off x="7473109" y="2918810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7" name="Freeform 393"/>
            <p:cNvSpPr>
              <a:spLocks/>
            </p:cNvSpPr>
            <p:nvPr/>
          </p:nvSpPr>
          <p:spPr bwMode="auto">
            <a:xfrm>
              <a:off x="7473109" y="2918810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8" name="Freeform 392"/>
            <p:cNvSpPr>
              <a:spLocks/>
            </p:cNvSpPr>
            <p:nvPr/>
          </p:nvSpPr>
          <p:spPr bwMode="auto">
            <a:xfrm>
              <a:off x="7398594" y="3266546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9" name="Freeform 391"/>
            <p:cNvSpPr>
              <a:spLocks/>
            </p:cNvSpPr>
            <p:nvPr/>
          </p:nvSpPr>
          <p:spPr bwMode="auto">
            <a:xfrm>
              <a:off x="7398594" y="3266546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0" name="Freeform 390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1" name="Freeform 389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2" name="Freeform 388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3" name="Freeform 387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4" name="Freeform 386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5" name="Freeform 385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6" name="Freeform 384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7" name="Freeform 383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8" name="Freeform 382"/>
            <p:cNvSpPr>
              <a:spLocks/>
            </p:cNvSpPr>
            <p:nvPr/>
          </p:nvSpPr>
          <p:spPr bwMode="auto">
            <a:xfrm>
              <a:off x="4912285" y="3591928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9" name="Freeform 381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0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1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2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3" name="Freeform 377"/>
            <p:cNvSpPr>
              <a:spLocks/>
            </p:cNvSpPr>
            <p:nvPr/>
          </p:nvSpPr>
          <p:spPr bwMode="auto">
            <a:xfrm>
              <a:off x="6439837" y="3639120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4" name="Freeform 376"/>
            <p:cNvSpPr>
              <a:spLocks/>
            </p:cNvSpPr>
            <p:nvPr/>
          </p:nvSpPr>
          <p:spPr bwMode="auto">
            <a:xfrm>
              <a:off x="6447290" y="3639120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5" name="Freeform 375"/>
            <p:cNvSpPr>
              <a:spLocks/>
            </p:cNvSpPr>
            <p:nvPr/>
          </p:nvSpPr>
          <p:spPr bwMode="auto">
            <a:xfrm>
              <a:off x="7681750" y="1657025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6" name="Freeform 374"/>
            <p:cNvSpPr>
              <a:spLocks/>
            </p:cNvSpPr>
            <p:nvPr/>
          </p:nvSpPr>
          <p:spPr bwMode="auto">
            <a:xfrm>
              <a:off x="7681750" y="1657025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7" name="Freeform 373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8" name="Freeform 372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9" name="Freeform 371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0" name="Freeform 370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1" name="Freeform 369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2" name="Freeform 368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3" name="Freeform 367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4" name="Freeform 366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5" name="Freeform 365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6" name="Freeform 364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7" name="Freeform 363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8" name="Freeform 362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9" name="Freeform 361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0" name="Freeform 36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1" name="Freeform 359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2" name="Freeform 358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3" name="Freeform 357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4" name="Freeform 356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5" name="Freeform 355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6" name="Freeform 354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7" name="Freeform 353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8" name="Freeform 352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9" name="Freeform 351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0" name="Freeform 35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1" name="Freeform 349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2" name="Freeform 348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3" name="Freeform 347"/>
            <p:cNvSpPr>
              <a:spLocks/>
            </p:cNvSpPr>
            <p:nvPr/>
          </p:nvSpPr>
          <p:spPr bwMode="auto">
            <a:xfrm>
              <a:off x="7644494" y="1935214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4" name="Freeform 346"/>
            <p:cNvSpPr>
              <a:spLocks/>
            </p:cNvSpPr>
            <p:nvPr/>
          </p:nvSpPr>
          <p:spPr bwMode="auto">
            <a:xfrm>
              <a:off x="7644494" y="1935214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5" name="Freeform 345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6" name="Freeform 344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7" name="Freeform 343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8" name="Freeform 342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9" name="Freeform 341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0" name="Freeform 340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1" name="Freeform 33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2" name="Freeform 33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3" name="Freeform 337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54" name="Group 325"/>
            <p:cNvGrpSpPr>
              <a:grpSpLocks/>
            </p:cNvGrpSpPr>
            <p:nvPr/>
          </p:nvGrpSpPr>
          <p:grpSpPr bwMode="auto">
            <a:xfrm>
              <a:off x="3255613" y="1758859"/>
              <a:ext cx="1259311" cy="1366104"/>
              <a:chOff x="3772" y="2560"/>
              <a:chExt cx="1267" cy="1376"/>
            </a:xfrm>
            <a:solidFill>
              <a:schemeClr val="accent2"/>
            </a:solidFill>
          </p:grpSpPr>
          <p:sp>
            <p:nvSpPr>
              <p:cNvPr id="3913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4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915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3916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7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8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9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0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1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2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2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23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755" name="Freeform 324"/>
            <p:cNvSpPr>
              <a:spLocks/>
            </p:cNvSpPr>
            <p:nvPr/>
          </p:nvSpPr>
          <p:spPr bwMode="auto">
            <a:xfrm>
              <a:off x="3255572" y="1758863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6" name="Freeform 323"/>
            <p:cNvSpPr>
              <a:spLocks/>
            </p:cNvSpPr>
            <p:nvPr/>
          </p:nvSpPr>
          <p:spPr bwMode="auto">
            <a:xfrm>
              <a:off x="4134847" y="1607348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57" name="Group 320"/>
            <p:cNvGrpSpPr>
              <a:grpSpLocks/>
            </p:cNvGrpSpPr>
            <p:nvPr/>
          </p:nvGrpSpPr>
          <p:grpSpPr bwMode="auto">
            <a:xfrm>
              <a:off x="2753841" y="1512965"/>
              <a:ext cx="2061577" cy="1294077"/>
              <a:chOff x="3267" y="2311"/>
              <a:chExt cx="2076" cy="1302"/>
            </a:xfrm>
            <a:solidFill>
              <a:schemeClr val="bg2"/>
            </a:solidFill>
          </p:grpSpPr>
          <p:sp>
            <p:nvSpPr>
              <p:cNvPr id="3911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2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758" name="Freeform 319"/>
            <p:cNvSpPr>
              <a:spLocks/>
            </p:cNvSpPr>
            <p:nvPr/>
          </p:nvSpPr>
          <p:spPr bwMode="auto">
            <a:xfrm>
              <a:off x="2753839" y="1512963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9" name="Freeform 318"/>
            <p:cNvSpPr>
              <a:spLocks/>
            </p:cNvSpPr>
            <p:nvPr/>
          </p:nvSpPr>
          <p:spPr bwMode="auto">
            <a:xfrm>
              <a:off x="2537747" y="1480674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0" name="Freeform 317"/>
            <p:cNvSpPr>
              <a:spLocks/>
            </p:cNvSpPr>
            <p:nvPr/>
          </p:nvSpPr>
          <p:spPr bwMode="auto">
            <a:xfrm>
              <a:off x="2570036" y="2054438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1" name="Freeform 316"/>
            <p:cNvSpPr>
              <a:spLocks/>
            </p:cNvSpPr>
            <p:nvPr/>
          </p:nvSpPr>
          <p:spPr bwMode="auto">
            <a:xfrm>
              <a:off x="2570036" y="2054438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2" name="Freeform 315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3" name="Freeform 314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4" name="Freeform 313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5" name="Freeform 312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6" name="Freeform 311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7" name="Freeform 310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8" name="Freeform 309"/>
            <p:cNvSpPr>
              <a:spLocks/>
            </p:cNvSpPr>
            <p:nvPr/>
          </p:nvSpPr>
          <p:spPr bwMode="auto">
            <a:xfrm>
              <a:off x="2381265" y="2027116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9" name="Freeform 308"/>
            <p:cNvSpPr>
              <a:spLocks/>
            </p:cNvSpPr>
            <p:nvPr/>
          </p:nvSpPr>
          <p:spPr bwMode="auto">
            <a:xfrm>
              <a:off x="2381265" y="2027116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0" name="Freeform 307"/>
            <p:cNvSpPr>
              <a:spLocks/>
            </p:cNvSpPr>
            <p:nvPr/>
          </p:nvSpPr>
          <p:spPr bwMode="auto">
            <a:xfrm>
              <a:off x="2262042" y="2054438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1" name="Freeform 306"/>
            <p:cNvSpPr>
              <a:spLocks/>
            </p:cNvSpPr>
            <p:nvPr/>
          </p:nvSpPr>
          <p:spPr bwMode="auto">
            <a:xfrm>
              <a:off x="2262042" y="2054438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2" name="Freeform 305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3" name="Freeform 304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4" name="Freeform 303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5" name="Freeform 302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6" name="Freeform 301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7" name="Freeform 300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8" name="Freeform 299"/>
            <p:cNvSpPr>
              <a:spLocks/>
            </p:cNvSpPr>
            <p:nvPr/>
          </p:nvSpPr>
          <p:spPr bwMode="auto">
            <a:xfrm>
              <a:off x="2465715" y="2451850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9" name="Freeform 298"/>
            <p:cNvSpPr>
              <a:spLocks/>
            </p:cNvSpPr>
            <p:nvPr/>
          </p:nvSpPr>
          <p:spPr bwMode="auto">
            <a:xfrm>
              <a:off x="2470683" y="2551203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0" name="Freeform 297"/>
            <p:cNvSpPr>
              <a:spLocks/>
            </p:cNvSpPr>
            <p:nvPr/>
          </p:nvSpPr>
          <p:spPr bwMode="auto">
            <a:xfrm>
              <a:off x="1921758" y="2491591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1" name="Freeform 296"/>
            <p:cNvSpPr>
              <a:spLocks/>
            </p:cNvSpPr>
            <p:nvPr/>
          </p:nvSpPr>
          <p:spPr bwMode="auto">
            <a:xfrm>
              <a:off x="1921758" y="2491591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2" name="Freeform 295"/>
            <p:cNvSpPr>
              <a:spLocks/>
            </p:cNvSpPr>
            <p:nvPr/>
          </p:nvSpPr>
          <p:spPr bwMode="auto">
            <a:xfrm>
              <a:off x="1911823" y="2784683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3" name="Freeform 294"/>
            <p:cNvSpPr>
              <a:spLocks/>
            </p:cNvSpPr>
            <p:nvPr/>
          </p:nvSpPr>
          <p:spPr bwMode="auto">
            <a:xfrm>
              <a:off x="1911823" y="2784683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4" name="Freeform 293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5" name="Freeform 292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6" name="Freeform 291"/>
            <p:cNvSpPr>
              <a:spLocks/>
            </p:cNvSpPr>
            <p:nvPr/>
          </p:nvSpPr>
          <p:spPr bwMode="auto">
            <a:xfrm>
              <a:off x="1886985" y="2958551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7" name="Freeform 290"/>
            <p:cNvSpPr>
              <a:spLocks/>
            </p:cNvSpPr>
            <p:nvPr/>
          </p:nvSpPr>
          <p:spPr bwMode="auto">
            <a:xfrm>
              <a:off x="1886985" y="2958551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8" name="Freeform 289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9" name="Freeform 288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0" name="Freeform 287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1" name="Freeform 286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2" name="Freeform 285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3" name="Freeform 284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4" name="Freeform 283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5" name="Freeform 282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6" name="Freeform 281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7" name="Freeform 280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8" name="Freeform 279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9" name="Freeform 278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0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1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2" name="Freeform 274"/>
            <p:cNvSpPr>
              <a:spLocks/>
            </p:cNvSpPr>
            <p:nvPr/>
          </p:nvSpPr>
          <p:spPr bwMode="auto">
            <a:xfrm>
              <a:off x="890970" y="2695265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3" name="Freeform 273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4" name="Freeform 272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5" name="Freeform 271"/>
            <p:cNvSpPr>
              <a:spLocks/>
            </p:cNvSpPr>
            <p:nvPr/>
          </p:nvSpPr>
          <p:spPr bwMode="auto">
            <a:xfrm>
              <a:off x="4000720" y="4324657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6" name="Freeform 270"/>
            <p:cNvSpPr>
              <a:spLocks/>
            </p:cNvSpPr>
            <p:nvPr/>
          </p:nvSpPr>
          <p:spPr bwMode="auto">
            <a:xfrm>
              <a:off x="4000720" y="4324657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7" name="Freeform 269"/>
            <p:cNvSpPr>
              <a:spLocks/>
            </p:cNvSpPr>
            <p:nvPr/>
          </p:nvSpPr>
          <p:spPr bwMode="auto">
            <a:xfrm>
              <a:off x="4507421" y="4347012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8" name="Freeform 268"/>
            <p:cNvSpPr>
              <a:spLocks/>
            </p:cNvSpPr>
            <p:nvPr/>
          </p:nvSpPr>
          <p:spPr bwMode="auto">
            <a:xfrm>
              <a:off x="4507421" y="4347012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9" name="Freeform 267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0" name="Freeform 266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1" name="Freeform 265"/>
            <p:cNvSpPr>
              <a:spLocks/>
            </p:cNvSpPr>
            <p:nvPr/>
          </p:nvSpPr>
          <p:spPr bwMode="auto">
            <a:xfrm>
              <a:off x="4947059" y="4473687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2" name="Freeform 264"/>
            <p:cNvSpPr>
              <a:spLocks/>
            </p:cNvSpPr>
            <p:nvPr/>
          </p:nvSpPr>
          <p:spPr bwMode="auto">
            <a:xfrm>
              <a:off x="4947059" y="4473687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3" name="Freeform 263"/>
            <p:cNvSpPr>
              <a:spLocks/>
            </p:cNvSpPr>
            <p:nvPr/>
          </p:nvSpPr>
          <p:spPr bwMode="auto">
            <a:xfrm>
              <a:off x="3702661" y="4582975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4" name="Freeform 262"/>
            <p:cNvSpPr>
              <a:spLocks/>
            </p:cNvSpPr>
            <p:nvPr/>
          </p:nvSpPr>
          <p:spPr bwMode="auto">
            <a:xfrm>
              <a:off x="3702661" y="4582975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5" name="Freeform 261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6" name="Freeform 260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7" name="Freeform 259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8" name="Freeform 258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9" name="Freeform 257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0" name="Freeform 256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1" name="Freeform 255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2" name="Freeform 254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3" name="Freeform 253"/>
            <p:cNvSpPr>
              <a:spLocks/>
            </p:cNvSpPr>
            <p:nvPr/>
          </p:nvSpPr>
          <p:spPr bwMode="auto">
            <a:xfrm>
              <a:off x="3727499" y="4990323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4" name="Freeform 252"/>
            <p:cNvSpPr>
              <a:spLocks/>
            </p:cNvSpPr>
            <p:nvPr/>
          </p:nvSpPr>
          <p:spPr bwMode="auto">
            <a:xfrm>
              <a:off x="3727499" y="4990323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5" name="Freeform 251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6" name="Freeform 250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7" name="Freeform 249"/>
            <p:cNvSpPr>
              <a:spLocks/>
            </p:cNvSpPr>
            <p:nvPr/>
          </p:nvSpPr>
          <p:spPr bwMode="auto">
            <a:xfrm>
              <a:off x="3821884" y="5151773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8" name="Freeform 248"/>
            <p:cNvSpPr>
              <a:spLocks/>
            </p:cNvSpPr>
            <p:nvPr/>
          </p:nvSpPr>
          <p:spPr bwMode="auto">
            <a:xfrm>
              <a:off x="3821884" y="5151773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9" name="Freeform 247"/>
            <p:cNvSpPr>
              <a:spLocks/>
            </p:cNvSpPr>
            <p:nvPr/>
          </p:nvSpPr>
          <p:spPr bwMode="auto">
            <a:xfrm>
              <a:off x="3893916" y="5107064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0" name="Freeform 246"/>
            <p:cNvSpPr>
              <a:spLocks/>
            </p:cNvSpPr>
            <p:nvPr/>
          </p:nvSpPr>
          <p:spPr bwMode="auto">
            <a:xfrm>
              <a:off x="3893916" y="5107064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1" name="Freeform 245"/>
            <p:cNvSpPr>
              <a:spLocks/>
            </p:cNvSpPr>
            <p:nvPr/>
          </p:nvSpPr>
          <p:spPr bwMode="auto">
            <a:xfrm>
              <a:off x="4030526" y="4965485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2" name="Freeform 244"/>
            <p:cNvSpPr>
              <a:spLocks/>
            </p:cNvSpPr>
            <p:nvPr/>
          </p:nvSpPr>
          <p:spPr bwMode="auto">
            <a:xfrm>
              <a:off x="4030526" y="4965485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3" name="Freeform 243"/>
            <p:cNvSpPr>
              <a:spLocks/>
            </p:cNvSpPr>
            <p:nvPr/>
          </p:nvSpPr>
          <p:spPr bwMode="auto">
            <a:xfrm>
              <a:off x="4082687" y="5109547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4" name="Freeform 242"/>
            <p:cNvSpPr>
              <a:spLocks/>
            </p:cNvSpPr>
            <p:nvPr/>
          </p:nvSpPr>
          <p:spPr bwMode="auto">
            <a:xfrm>
              <a:off x="4082687" y="5109547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5" name="Freeform 241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6" name="Freeform 240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7" name="Freeform 239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8" name="Freeform 238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9" name="Freeform 237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0" name="Freeform 236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1" name="Freeform 235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2" name="Freeform 234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3" name="Freeform 233"/>
            <p:cNvSpPr>
              <a:spLocks/>
            </p:cNvSpPr>
            <p:nvPr/>
          </p:nvSpPr>
          <p:spPr bwMode="auto">
            <a:xfrm>
              <a:off x="4601806" y="4756843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4" name="Freeform 232"/>
            <p:cNvSpPr>
              <a:spLocks/>
            </p:cNvSpPr>
            <p:nvPr/>
          </p:nvSpPr>
          <p:spPr bwMode="auto">
            <a:xfrm>
              <a:off x="4601806" y="4756843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5" name="Freeform 231"/>
            <p:cNvSpPr>
              <a:spLocks/>
            </p:cNvSpPr>
            <p:nvPr/>
          </p:nvSpPr>
          <p:spPr bwMode="auto">
            <a:xfrm>
              <a:off x="5332051" y="4898422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6" name="Freeform 230"/>
            <p:cNvSpPr>
              <a:spLocks/>
            </p:cNvSpPr>
            <p:nvPr/>
          </p:nvSpPr>
          <p:spPr bwMode="auto">
            <a:xfrm>
              <a:off x="5332051" y="4898422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7" name="Freeform 229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8" name="Freeform 228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9" name="Freeform 227"/>
            <p:cNvSpPr>
              <a:spLocks/>
            </p:cNvSpPr>
            <p:nvPr/>
          </p:nvSpPr>
          <p:spPr bwMode="auto">
            <a:xfrm>
              <a:off x="5225247" y="4965485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0" name="Freeform 226"/>
            <p:cNvSpPr>
              <a:spLocks/>
            </p:cNvSpPr>
            <p:nvPr/>
          </p:nvSpPr>
          <p:spPr bwMode="auto">
            <a:xfrm>
              <a:off x="5225247" y="4965485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1" name="Freeform 225"/>
            <p:cNvSpPr>
              <a:spLocks/>
            </p:cNvSpPr>
            <p:nvPr/>
          </p:nvSpPr>
          <p:spPr bwMode="auto">
            <a:xfrm>
              <a:off x="5461210" y="5052420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2" name="Freeform 224"/>
            <p:cNvSpPr>
              <a:spLocks/>
            </p:cNvSpPr>
            <p:nvPr/>
          </p:nvSpPr>
          <p:spPr bwMode="auto">
            <a:xfrm>
              <a:off x="5461210" y="5052420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3" name="Freeform 223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4" name="Freeform 222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5" name="Freeform 221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6" name="Freeform 220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7" name="Freeform 219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8" name="Freeform 218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9" name="Freeform 217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0" name="Freeform 216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1" name="Freeform 215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2" name="Freeform 214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3" name="Freeform 213"/>
            <p:cNvSpPr>
              <a:spLocks/>
            </p:cNvSpPr>
            <p:nvPr/>
          </p:nvSpPr>
          <p:spPr bwMode="auto">
            <a:xfrm>
              <a:off x="5190474" y="5777698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4" name="Freeform 212"/>
            <p:cNvSpPr>
              <a:spLocks/>
            </p:cNvSpPr>
            <p:nvPr/>
          </p:nvSpPr>
          <p:spPr bwMode="auto">
            <a:xfrm>
              <a:off x="5190474" y="5777698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5" name="Freeform 211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6" name="Freeform 210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7" name="Freeform 209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8" name="Freeform 208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9" name="Freeform 207"/>
            <p:cNvSpPr>
              <a:spLocks/>
            </p:cNvSpPr>
            <p:nvPr/>
          </p:nvSpPr>
          <p:spPr bwMode="auto">
            <a:xfrm>
              <a:off x="4477615" y="5387736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0" name="Freeform 206"/>
            <p:cNvSpPr>
              <a:spLocks/>
            </p:cNvSpPr>
            <p:nvPr/>
          </p:nvSpPr>
          <p:spPr bwMode="auto">
            <a:xfrm>
              <a:off x="4477615" y="5387736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1" name="Freeform 205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2" name="Freeform 204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3" name="Freeform 203"/>
            <p:cNvSpPr>
              <a:spLocks/>
            </p:cNvSpPr>
            <p:nvPr/>
          </p:nvSpPr>
          <p:spPr bwMode="auto">
            <a:xfrm>
              <a:off x="4504937" y="5330609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4" name="Freeform 202"/>
            <p:cNvSpPr>
              <a:spLocks/>
            </p:cNvSpPr>
            <p:nvPr/>
          </p:nvSpPr>
          <p:spPr bwMode="auto">
            <a:xfrm>
              <a:off x="4504937" y="5330609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5" name="Freeform 201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6" name="Freeform 200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7" name="Freeform 199"/>
            <p:cNvSpPr>
              <a:spLocks/>
            </p:cNvSpPr>
            <p:nvPr/>
          </p:nvSpPr>
          <p:spPr bwMode="auto">
            <a:xfrm>
              <a:off x="4539711" y="5653506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8" name="Freeform 198"/>
            <p:cNvSpPr>
              <a:spLocks/>
            </p:cNvSpPr>
            <p:nvPr/>
          </p:nvSpPr>
          <p:spPr bwMode="auto">
            <a:xfrm>
              <a:off x="4539711" y="5653506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9" name="Freeform 197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0" name="Freeform 196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1" name="Freeform 195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2" name="Freeform 194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3" name="Freeform 193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4" name="Freeform 192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5" name="Freeform 191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6" name="Freeform 190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7" name="Freeform 189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8" name="Freeform 188"/>
            <p:cNvSpPr>
              <a:spLocks/>
            </p:cNvSpPr>
            <p:nvPr/>
          </p:nvSpPr>
          <p:spPr bwMode="auto">
            <a:xfrm>
              <a:off x="5168118" y="6346494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9" name="Freeform 187"/>
            <p:cNvSpPr>
              <a:spLocks/>
            </p:cNvSpPr>
            <p:nvPr/>
          </p:nvSpPr>
          <p:spPr bwMode="auto">
            <a:xfrm>
              <a:off x="4557097" y="6001242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0" name="Freeform 186"/>
            <p:cNvSpPr>
              <a:spLocks/>
            </p:cNvSpPr>
            <p:nvPr/>
          </p:nvSpPr>
          <p:spPr bwMode="auto">
            <a:xfrm>
              <a:off x="4557097" y="6001242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1" name="Freeform 185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2" name="Freeform 184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3" name="Line 183"/>
            <p:cNvSpPr>
              <a:spLocks noChangeShapeType="1"/>
            </p:cNvSpPr>
            <p:nvPr/>
          </p:nvSpPr>
          <p:spPr bwMode="auto">
            <a:xfrm flipH="1">
              <a:off x="6109489" y="4312239"/>
              <a:ext cx="17386" cy="1241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4" name="Freeform 148"/>
            <p:cNvSpPr>
              <a:spLocks/>
            </p:cNvSpPr>
            <p:nvPr/>
          </p:nvSpPr>
          <p:spPr bwMode="auto">
            <a:xfrm>
              <a:off x="4105041" y="4108565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5" name="Freeform 147"/>
            <p:cNvSpPr>
              <a:spLocks/>
            </p:cNvSpPr>
            <p:nvPr/>
          </p:nvSpPr>
          <p:spPr bwMode="auto">
            <a:xfrm>
              <a:off x="4105041" y="4108565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6" name="Freeform 146"/>
            <p:cNvSpPr>
              <a:spLocks/>
            </p:cNvSpPr>
            <p:nvPr/>
          </p:nvSpPr>
          <p:spPr bwMode="auto">
            <a:xfrm>
              <a:off x="4822867" y="4217853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7" name="Freeform 145"/>
            <p:cNvSpPr>
              <a:spLocks/>
            </p:cNvSpPr>
            <p:nvPr/>
          </p:nvSpPr>
          <p:spPr bwMode="auto">
            <a:xfrm>
              <a:off x="4822867" y="4217853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8" name="Line 144"/>
            <p:cNvSpPr>
              <a:spLocks noChangeShapeType="1"/>
            </p:cNvSpPr>
            <p:nvPr/>
          </p:nvSpPr>
          <p:spPr bwMode="auto">
            <a:xfrm flipV="1">
              <a:off x="2699195" y="2427012"/>
              <a:ext cx="4968" cy="1242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9" name="Freeform 143"/>
            <p:cNvSpPr>
              <a:spLocks/>
            </p:cNvSpPr>
            <p:nvPr/>
          </p:nvSpPr>
          <p:spPr bwMode="auto">
            <a:xfrm>
              <a:off x="2704163" y="2404658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0" name="Line 142"/>
            <p:cNvSpPr>
              <a:spLocks noChangeShapeType="1"/>
            </p:cNvSpPr>
            <p:nvPr/>
          </p:nvSpPr>
          <p:spPr bwMode="auto">
            <a:xfrm flipV="1">
              <a:off x="2709130" y="2382303"/>
              <a:ext cx="0" cy="1242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1" name="Line 141"/>
            <p:cNvSpPr>
              <a:spLocks noChangeShapeType="1"/>
            </p:cNvSpPr>
            <p:nvPr/>
          </p:nvSpPr>
          <p:spPr bwMode="auto">
            <a:xfrm flipV="1">
              <a:off x="2711615" y="2357465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2" name="Line 140"/>
            <p:cNvSpPr>
              <a:spLocks noChangeShapeType="1"/>
            </p:cNvSpPr>
            <p:nvPr/>
          </p:nvSpPr>
          <p:spPr bwMode="auto">
            <a:xfrm flipV="1">
              <a:off x="2714098" y="2335111"/>
              <a:ext cx="4968" cy="173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3" name="Line 139"/>
            <p:cNvSpPr>
              <a:spLocks noChangeShapeType="1"/>
            </p:cNvSpPr>
            <p:nvPr/>
          </p:nvSpPr>
          <p:spPr bwMode="auto">
            <a:xfrm flipV="1">
              <a:off x="2721550" y="2312756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4" name="Line 138"/>
            <p:cNvSpPr>
              <a:spLocks noChangeShapeType="1"/>
            </p:cNvSpPr>
            <p:nvPr/>
          </p:nvSpPr>
          <p:spPr bwMode="auto">
            <a:xfrm flipV="1">
              <a:off x="2724033" y="2290402"/>
              <a:ext cx="4968" cy="173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5" name="Line 137"/>
            <p:cNvSpPr>
              <a:spLocks noChangeShapeType="1"/>
            </p:cNvSpPr>
            <p:nvPr/>
          </p:nvSpPr>
          <p:spPr bwMode="auto">
            <a:xfrm flipV="1">
              <a:off x="2731486" y="2268047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6" name="Freeform 136"/>
            <p:cNvSpPr>
              <a:spLocks/>
            </p:cNvSpPr>
            <p:nvPr/>
          </p:nvSpPr>
          <p:spPr bwMode="auto">
            <a:xfrm>
              <a:off x="2733969" y="2245693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7" name="Line 135"/>
            <p:cNvSpPr>
              <a:spLocks noChangeShapeType="1"/>
            </p:cNvSpPr>
            <p:nvPr/>
          </p:nvSpPr>
          <p:spPr bwMode="auto">
            <a:xfrm flipV="1">
              <a:off x="2741421" y="2223338"/>
              <a:ext cx="2483" cy="1738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08" name="Group 9"/>
            <p:cNvGrpSpPr>
              <a:grpSpLocks/>
            </p:cNvGrpSpPr>
            <p:nvPr/>
          </p:nvGrpSpPr>
          <p:grpSpPr bwMode="auto">
            <a:xfrm>
              <a:off x="4246644" y="3596896"/>
              <a:ext cx="193739" cy="280672"/>
              <a:chOff x="4770" y="4410"/>
              <a:chExt cx="195" cy="282"/>
            </a:xfrm>
            <a:solidFill>
              <a:schemeClr val="accent2"/>
            </a:solidFill>
          </p:grpSpPr>
          <p:sp>
            <p:nvSpPr>
              <p:cNvPr id="3909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0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237" name="ZoneTexte 2236"/>
          <p:cNvSpPr txBox="1"/>
          <p:nvPr/>
        </p:nvSpPr>
        <p:spPr>
          <a:xfrm>
            <a:off x="2941555" y="1844824"/>
            <a:ext cx="8740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solidFill>
                  <a:schemeClr val="bg1"/>
                </a:solidFill>
                <a:latin typeface="Tw Cen MT" pitchFamily="34" charset="0"/>
              </a:rPr>
              <a:t>Etats-Unis</a:t>
            </a:r>
            <a:endParaRPr lang="fr-FR" sz="13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613" name="ZoneTexte 5612"/>
          <p:cNvSpPr txBox="1"/>
          <p:nvPr/>
        </p:nvSpPr>
        <p:spPr>
          <a:xfrm>
            <a:off x="3275856" y="2580497"/>
            <a:ext cx="6681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New York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14" name="Ellipse 5613"/>
          <p:cNvSpPr/>
          <p:nvPr/>
        </p:nvSpPr>
        <p:spPr>
          <a:xfrm>
            <a:off x="3142116" y="2642058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15" name="ZoneTexte 5614"/>
          <p:cNvSpPr txBox="1"/>
          <p:nvPr/>
        </p:nvSpPr>
        <p:spPr>
          <a:xfrm>
            <a:off x="3503366" y="2167323"/>
            <a:ext cx="5645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kern="1500" spc="-150" dirty="0" smtClean="0">
                <a:latin typeface="Tw Cen MT" pitchFamily="34" charset="0"/>
              </a:rPr>
              <a:t>Chicago</a:t>
            </a:r>
            <a:endParaRPr lang="fr-FR" sz="1300" b="1" i="1" kern="1500" spc="-150" dirty="0">
              <a:latin typeface="Tw Cen MT" pitchFamily="34" charset="0"/>
            </a:endParaRPr>
          </a:p>
        </p:txBody>
      </p:sp>
      <p:sp>
        <p:nvSpPr>
          <p:cNvPr id="5616" name="Ellipse 5615"/>
          <p:cNvSpPr/>
          <p:nvPr/>
        </p:nvSpPr>
        <p:spPr>
          <a:xfrm>
            <a:off x="3357554" y="221455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18" name="ZoneTexte 5617"/>
          <p:cNvSpPr txBox="1"/>
          <p:nvPr/>
        </p:nvSpPr>
        <p:spPr>
          <a:xfrm>
            <a:off x="2839010" y="1268760"/>
            <a:ext cx="7248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Los Angeles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19" name="Ellipse 5618"/>
          <p:cNvSpPr/>
          <p:nvPr/>
        </p:nvSpPr>
        <p:spPr>
          <a:xfrm>
            <a:off x="3452583" y="148044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0" name="Ellipse 5619"/>
          <p:cNvSpPr/>
          <p:nvPr/>
        </p:nvSpPr>
        <p:spPr>
          <a:xfrm>
            <a:off x="4392000" y="3924000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1" name="ZoneTexte 5620"/>
          <p:cNvSpPr txBox="1"/>
          <p:nvPr/>
        </p:nvSpPr>
        <p:spPr>
          <a:xfrm>
            <a:off x="4067944" y="3849806"/>
            <a:ext cx="3882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Paris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2" name="Ellipse 5621"/>
          <p:cNvSpPr/>
          <p:nvPr/>
        </p:nvSpPr>
        <p:spPr>
          <a:xfrm>
            <a:off x="4320000" y="3710898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3" name="ZoneTexte 5622"/>
          <p:cNvSpPr txBox="1"/>
          <p:nvPr/>
        </p:nvSpPr>
        <p:spPr>
          <a:xfrm>
            <a:off x="3818649" y="3649380"/>
            <a:ext cx="5373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Londres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4" name="Ellipse 5623"/>
          <p:cNvSpPr/>
          <p:nvPr/>
        </p:nvSpPr>
        <p:spPr>
          <a:xfrm>
            <a:off x="6258669" y="184908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5" name="ZoneTexte 5624"/>
          <p:cNvSpPr txBox="1"/>
          <p:nvPr/>
        </p:nvSpPr>
        <p:spPr>
          <a:xfrm>
            <a:off x="6336000" y="1774890"/>
            <a:ext cx="4585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Tokyo</a:t>
            </a:r>
            <a:endParaRPr lang="fr-FR" sz="1300" b="1" i="1" spc="-150" dirty="0">
              <a:latin typeface="Tw Cen MT" pitchFamily="34" charset="0"/>
            </a:endParaRPr>
          </a:p>
        </p:txBody>
      </p:sp>
      <p:grpSp>
        <p:nvGrpSpPr>
          <p:cNvPr id="2828" name="Groupe 2827"/>
          <p:cNvGrpSpPr/>
          <p:nvPr/>
        </p:nvGrpSpPr>
        <p:grpSpPr>
          <a:xfrm>
            <a:off x="786649" y="1781216"/>
            <a:ext cx="6149953" cy="4836016"/>
            <a:chOff x="786649" y="1781216"/>
            <a:chExt cx="6149953" cy="4836016"/>
          </a:xfrm>
        </p:grpSpPr>
        <p:sp>
          <p:nvSpPr>
            <p:cNvPr id="2829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0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1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2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3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4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5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6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7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8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9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0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1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2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3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44" name="ZoneTexte 2843"/>
          <p:cNvSpPr txBox="1"/>
          <p:nvPr/>
        </p:nvSpPr>
        <p:spPr>
          <a:xfrm>
            <a:off x="5347380" y="2627230"/>
            <a:ext cx="5883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Russie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2845" name="ZoneTexte 2844"/>
          <p:cNvSpPr txBox="1"/>
          <p:nvPr/>
        </p:nvSpPr>
        <p:spPr>
          <a:xfrm>
            <a:off x="6246082" y="2852936"/>
            <a:ext cx="5581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Chine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2846" name="ZoneTexte 2845"/>
          <p:cNvSpPr txBox="1"/>
          <p:nvPr/>
        </p:nvSpPr>
        <p:spPr>
          <a:xfrm>
            <a:off x="6245801" y="3849806"/>
            <a:ext cx="4683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Inde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2847" name="ZoneTexte 2846"/>
          <p:cNvSpPr txBox="1"/>
          <p:nvPr/>
        </p:nvSpPr>
        <p:spPr>
          <a:xfrm>
            <a:off x="1142976" y="2929090"/>
            <a:ext cx="5725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Brésil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2848" name="ZoneTexte 2847"/>
          <p:cNvSpPr txBox="1"/>
          <p:nvPr/>
        </p:nvSpPr>
        <p:spPr>
          <a:xfrm>
            <a:off x="4781974" y="6309320"/>
            <a:ext cx="12362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Afrique du Sud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5626" name="Ellipse 5625"/>
          <p:cNvSpPr/>
          <p:nvPr/>
        </p:nvSpPr>
        <p:spPr>
          <a:xfrm>
            <a:off x="6395012" y="2220276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27" name="ZoneTexte 5626"/>
          <p:cNvSpPr txBox="1"/>
          <p:nvPr/>
        </p:nvSpPr>
        <p:spPr>
          <a:xfrm>
            <a:off x="6480000" y="2129677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Séoul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9" name="ZoneTexte 5628"/>
          <p:cNvSpPr txBox="1"/>
          <p:nvPr/>
        </p:nvSpPr>
        <p:spPr>
          <a:xfrm>
            <a:off x="7524000" y="3132882"/>
            <a:ext cx="6415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Singapour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5628" name="Ellipse 5627"/>
          <p:cNvSpPr/>
          <p:nvPr/>
        </p:nvSpPr>
        <p:spPr>
          <a:xfrm>
            <a:off x="7452320" y="3207076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59" name="Groupe 2858"/>
          <p:cNvGrpSpPr>
            <a:grpSpLocks noChangeAspect="1"/>
          </p:cNvGrpSpPr>
          <p:nvPr/>
        </p:nvGrpSpPr>
        <p:grpSpPr>
          <a:xfrm>
            <a:off x="6912320" y="1763920"/>
            <a:ext cx="540000" cy="945000"/>
            <a:chOff x="6561074" y="2518217"/>
            <a:chExt cx="771194" cy="1194104"/>
          </a:xfrm>
        </p:grpSpPr>
        <p:sp>
          <p:nvSpPr>
            <p:cNvPr id="2860" name="AutoShape 319"/>
            <p:cNvSpPr>
              <a:spLocks noChangeAspect="1" noChangeArrowheads="1"/>
            </p:cNvSpPr>
            <p:nvPr/>
          </p:nvSpPr>
          <p:spPr bwMode="auto">
            <a:xfrm rot="13842034">
              <a:off x="6721602" y="301715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1" name="AutoShape 320"/>
            <p:cNvSpPr>
              <a:spLocks noChangeAspect="1" noChangeArrowheads="1"/>
            </p:cNvSpPr>
            <p:nvPr/>
          </p:nvSpPr>
          <p:spPr bwMode="auto">
            <a:xfrm rot="15150270">
              <a:off x="6625531" y="2839325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2" name="AutoShape 321"/>
            <p:cNvSpPr>
              <a:spLocks noChangeAspect="1" noChangeArrowheads="1"/>
            </p:cNvSpPr>
            <p:nvPr/>
          </p:nvSpPr>
          <p:spPr bwMode="auto">
            <a:xfrm rot="15607660">
              <a:off x="6561074" y="263199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3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6864611" y="317247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4" name="AutoShape 328"/>
            <p:cNvSpPr>
              <a:spLocks noChangeAspect="1" noChangeArrowheads="1"/>
            </p:cNvSpPr>
            <p:nvPr/>
          </p:nvSpPr>
          <p:spPr bwMode="auto">
            <a:xfrm rot="12557040">
              <a:off x="7189393" y="3403187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5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7038000" y="331534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6" name="Freeform 326"/>
            <p:cNvSpPr>
              <a:spLocks/>
            </p:cNvSpPr>
            <p:nvPr/>
          </p:nvSpPr>
          <p:spPr bwMode="auto">
            <a:xfrm rot="14532917">
              <a:off x="6288615" y="2962473"/>
              <a:ext cx="1194104" cy="305592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204" y="95"/>
                </a:cxn>
                <a:cxn ang="0">
                  <a:pos x="522" y="4"/>
                </a:cxn>
                <a:cxn ang="0">
                  <a:pos x="862" y="72"/>
                </a:cxn>
              </a:cxnLst>
              <a:rect l="0" t="0" r="r" b="b"/>
              <a:pathLst>
                <a:path w="862" h="254">
                  <a:moveTo>
                    <a:pt x="0" y="254"/>
                  </a:moveTo>
                  <a:cubicBezTo>
                    <a:pt x="58" y="195"/>
                    <a:pt x="117" y="137"/>
                    <a:pt x="204" y="95"/>
                  </a:cubicBezTo>
                  <a:cubicBezTo>
                    <a:pt x="291" y="53"/>
                    <a:pt x="412" y="8"/>
                    <a:pt x="522" y="4"/>
                  </a:cubicBezTo>
                  <a:cubicBezTo>
                    <a:pt x="632" y="0"/>
                    <a:pt x="747" y="36"/>
                    <a:pt x="862" y="72"/>
                  </a:cubicBezTo>
                </a:path>
              </a:pathLst>
            </a:custGeom>
            <a:noFill/>
            <a:ln w="38100" cmpd="sng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67" name="Groupe 2866"/>
          <p:cNvGrpSpPr>
            <a:grpSpLocks noChangeAspect="1"/>
          </p:cNvGrpSpPr>
          <p:nvPr/>
        </p:nvGrpSpPr>
        <p:grpSpPr>
          <a:xfrm rot="17631562">
            <a:off x="3866994" y="3960000"/>
            <a:ext cx="360000" cy="109905"/>
            <a:chOff x="6357950" y="2004744"/>
            <a:chExt cx="468000" cy="142875"/>
          </a:xfrm>
        </p:grpSpPr>
        <p:sp>
          <p:nvSpPr>
            <p:cNvPr id="2868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520512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9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377636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0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663388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871" name="Connecteur droit 2870"/>
            <p:cNvCxnSpPr/>
            <p:nvPr/>
          </p:nvCxnSpPr>
          <p:spPr>
            <a:xfrm>
              <a:off x="6357950" y="2143116"/>
              <a:ext cx="468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2" name="Groupe 2871"/>
          <p:cNvGrpSpPr>
            <a:grpSpLocks noChangeAspect="1"/>
          </p:cNvGrpSpPr>
          <p:nvPr/>
        </p:nvGrpSpPr>
        <p:grpSpPr>
          <a:xfrm rot="13484303">
            <a:off x="2671555" y="2723024"/>
            <a:ext cx="540000" cy="126067"/>
            <a:chOff x="4338000" y="3857628"/>
            <a:chExt cx="612000" cy="142875"/>
          </a:xfrm>
        </p:grpSpPr>
        <p:sp>
          <p:nvSpPr>
            <p:cNvPr id="2873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500562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4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357686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5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643438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6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786314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877" name="Connecteur droit 2876"/>
            <p:cNvCxnSpPr/>
            <p:nvPr/>
          </p:nvCxnSpPr>
          <p:spPr>
            <a:xfrm>
              <a:off x="4338000" y="3996000"/>
              <a:ext cx="612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8" name="Groupe 2877"/>
          <p:cNvGrpSpPr>
            <a:grpSpLocks noChangeAspect="1"/>
          </p:cNvGrpSpPr>
          <p:nvPr/>
        </p:nvGrpSpPr>
        <p:grpSpPr>
          <a:xfrm rot="2256030">
            <a:off x="3586885" y="1423691"/>
            <a:ext cx="540000" cy="126067"/>
            <a:chOff x="4338000" y="3857628"/>
            <a:chExt cx="612000" cy="142875"/>
          </a:xfrm>
        </p:grpSpPr>
        <p:sp>
          <p:nvSpPr>
            <p:cNvPr id="2879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500562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80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357686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81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643438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82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786314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883" name="Connecteur droit 2882"/>
            <p:cNvCxnSpPr/>
            <p:nvPr/>
          </p:nvCxnSpPr>
          <p:spPr>
            <a:xfrm>
              <a:off x="4338000" y="3996000"/>
              <a:ext cx="612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1" name="Arc 1760"/>
          <p:cNvSpPr/>
          <p:nvPr/>
        </p:nvSpPr>
        <p:spPr>
          <a:xfrm flipV="1">
            <a:off x="-696213" y="-1536104"/>
            <a:ext cx="3600000" cy="2466516"/>
          </a:xfrm>
          <a:prstGeom prst="arc">
            <a:avLst>
              <a:gd name="adj1" fmla="val 14049519"/>
              <a:gd name="adj2" fmla="val 18549633"/>
            </a:avLst>
          </a:prstGeom>
          <a:ln w="10160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2" name="Arc 1761"/>
          <p:cNvSpPr/>
          <p:nvPr/>
        </p:nvSpPr>
        <p:spPr>
          <a:xfrm flipV="1">
            <a:off x="2843808" y="836712"/>
            <a:ext cx="3600000" cy="3600000"/>
          </a:xfrm>
          <a:prstGeom prst="arc">
            <a:avLst>
              <a:gd name="adj1" fmla="val 11434883"/>
              <a:gd name="adj2" fmla="val 14461645"/>
            </a:avLst>
          </a:prstGeom>
          <a:ln w="10160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3" name="Arc 1762"/>
          <p:cNvSpPr/>
          <p:nvPr/>
        </p:nvSpPr>
        <p:spPr>
          <a:xfrm>
            <a:off x="2916216" y="1413176"/>
            <a:ext cx="3600000" cy="3600000"/>
          </a:xfrm>
          <a:prstGeom prst="arc">
            <a:avLst>
              <a:gd name="adj1" fmla="val 14946553"/>
              <a:gd name="adj2" fmla="val 18731155"/>
            </a:avLst>
          </a:prstGeom>
          <a:ln w="10160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4" name="Arc 1763"/>
          <p:cNvSpPr/>
          <p:nvPr/>
        </p:nvSpPr>
        <p:spPr>
          <a:xfrm flipH="1" flipV="1">
            <a:off x="2843808" y="620688"/>
            <a:ext cx="3600000" cy="3600000"/>
          </a:xfrm>
          <a:prstGeom prst="arc">
            <a:avLst>
              <a:gd name="adj1" fmla="val 12054221"/>
              <a:gd name="adj2" fmla="val 15558779"/>
            </a:avLst>
          </a:prstGeom>
          <a:ln w="10160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5" name="Arc 1764"/>
          <p:cNvSpPr/>
          <p:nvPr/>
        </p:nvSpPr>
        <p:spPr>
          <a:xfrm rot="5055331" flipH="1">
            <a:off x="4600971" y="-94780"/>
            <a:ext cx="1214478" cy="1643074"/>
          </a:xfrm>
          <a:prstGeom prst="arc">
            <a:avLst>
              <a:gd name="adj1" fmla="val 17918959"/>
              <a:gd name="adj2" fmla="val 2064347"/>
            </a:avLst>
          </a:prstGeom>
          <a:ln w="76200">
            <a:solidFill>
              <a:schemeClr val="bg2">
                <a:lumMod val="2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6" name="Arc 1765"/>
          <p:cNvSpPr/>
          <p:nvPr/>
        </p:nvSpPr>
        <p:spPr>
          <a:xfrm rot="5055331" flipH="1">
            <a:off x="4534497" y="506934"/>
            <a:ext cx="1214478" cy="1643074"/>
          </a:xfrm>
          <a:prstGeom prst="arc">
            <a:avLst>
              <a:gd name="adj1" fmla="val 17918959"/>
              <a:gd name="adj2" fmla="val 2064347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7" name="Arc 1766"/>
          <p:cNvSpPr/>
          <p:nvPr/>
        </p:nvSpPr>
        <p:spPr>
          <a:xfrm rot="8837993" flipH="1">
            <a:off x="3594382" y="3980749"/>
            <a:ext cx="1214478" cy="1643074"/>
          </a:xfrm>
          <a:prstGeom prst="arc">
            <a:avLst>
              <a:gd name="adj1" fmla="val 18053528"/>
              <a:gd name="adj2" fmla="val 1637872"/>
            </a:avLst>
          </a:prstGeom>
          <a:ln w="76200">
            <a:solidFill>
              <a:schemeClr val="bg2">
                <a:lumMod val="2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8" name="Arc 1767"/>
          <p:cNvSpPr/>
          <p:nvPr/>
        </p:nvSpPr>
        <p:spPr>
          <a:xfrm rot="14647990">
            <a:off x="1714529" y="1166584"/>
            <a:ext cx="1214478" cy="1913743"/>
          </a:xfrm>
          <a:prstGeom prst="arc">
            <a:avLst>
              <a:gd name="adj1" fmla="val 17573415"/>
              <a:gd name="adj2" fmla="val 3719625"/>
            </a:avLst>
          </a:prstGeom>
          <a:ln w="76200">
            <a:solidFill>
              <a:schemeClr val="bg2">
                <a:lumMod val="2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9" name="Arc 1768"/>
          <p:cNvSpPr/>
          <p:nvPr/>
        </p:nvSpPr>
        <p:spPr>
          <a:xfrm rot="5222168" flipH="1">
            <a:off x="6112742" y="1513722"/>
            <a:ext cx="1214478" cy="1643074"/>
          </a:xfrm>
          <a:prstGeom prst="arc">
            <a:avLst>
              <a:gd name="adj1" fmla="val 16465724"/>
              <a:gd name="adj2" fmla="val 861996"/>
            </a:avLst>
          </a:prstGeom>
          <a:ln w="76200">
            <a:solidFill>
              <a:schemeClr val="bg2">
                <a:lumMod val="2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0" name="Arc 1769"/>
          <p:cNvSpPr/>
          <p:nvPr/>
        </p:nvSpPr>
        <p:spPr>
          <a:xfrm rot="16544669" flipH="1" flipV="1">
            <a:off x="1489561" y="2162628"/>
            <a:ext cx="1214478" cy="1643074"/>
          </a:xfrm>
          <a:prstGeom prst="arc">
            <a:avLst>
              <a:gd name="adj1" fmla="val 17918959"/>
              <a:gd name="adj2" fmla="val 2064347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1" name="Arc 1770"/>
          <p:cNvSpPr/>
          <p:nvPr/>
        </p:nvSpPr>
        <p:spPr>
          <a:xfrm rot="19195257" flipH="1">
            <a:off x="3202436" y="3745139"/>
            <a:ext cx="1371506" cy="2055054"/>
          </a:xfrm>
          <a:prstGeom prst="arc">
            <a:avLst>
              <a:gd name="adj1" fmla="val 16780502"/>
              <a:gd name="adj2" fmla="val 3382171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2" name="Arc 1771"/>
          <p:cNvSpPr/>
          <p:nvPr/>
        </p:nvSpPr>
        <p:spPr>
          <a:xfrm rot="14358800" flipH="1">
            <a:off x="5836568" y="2961361"/>
            <a:ext cx="1214478" cy="1643074"/>
          </a:xfrm>
          <a:prstGeom prst="arc">
            <a:avLst>
              <a:gd name="adj1" fmla="val 17918959"/>
              <a:gd name="adj2" fmla="val 3890941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3" name="ZoneTexte 1772"/>
          <p:cNvSpPr txBox="1"/>
          <p:nvPr/>
        </p:nvSpPr>
        <p:spPr>
          <a:xfrm>
            <a:off x="711887" y="4436712"/>
            <a:ext cx="19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Océan Atlantique</a:t>
            </a:r>
            <a:endParaRPr lang="fr-FR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774" name="ZoneTexte 1773"/>
          <p:cNvSpPr txBox="1"/>
          <p:nvPr/>
        </p:nvSpPr>
        <p:spPr>
          <a:xfrm>
            <a:off x="6930975" y="5085137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Océan Indien</a:t>
            </a:r>
            <a:endParaRPr lang="fr-FR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775" name="ZoneTexte 1774"/>
          <p:cNvSpPr txBox="1"/>
          <p:nvPr/>
        </p:nvSpPr>
        <p:spPr>
          <a:xfrm>
            <a:off x="5921503" y="1285860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Océan Pacifique</a:t>
            </a:r>
            <a:endParaRPr lang="fr-FR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760" name="Ellipse 1759"/>
          <p:cNvSpPr/>
          <p:nvPr/>
        </p:nvSpPr>
        <p:spPr>
          <a:xfrm rot="600000">
            <a:off x="262860" y="2422065"/>
            <a:ext cx="2010264" cy="113040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6" name="ZoneTexte 1775"/>
          <p:cNvSpPr txBox="1"/>
          <p:nvPr/>
        </p:nvSpPr>
        <p:spPr>
          <a:xfrm>
            <a:off x="467544" y="3508017"/>
            <a:ext cx="96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w Cen MT" panose="020B0602020104020603" pitchFamily="34" charset="0"/>
              </a:rPr>
              <a:t>MERCOSUR</a:t>
            </a:r>
            <a:endParaRPr lang="fr-FR" sz="1200" b="1" dirty="0">
              <a:latin typeface="Tw Cen MT" panose="020B0602020104020603" pitchFamily="34" charset="0"/>
            </a:endParaRPr>
          </a:p>
        </p:txBody>
      </p:sp>
      <p:sp>
        <p:nvSpPr>
          <p:cNvPr id="1777" name="Ellipse 1776"/>
          <p:cNvSpPr/>
          <p:nvPr/>
        </p:nvSpPr>
        <p:spPr>
          <a:xfrm>
            <a:off x="2483768" y="1624444"/>
            <a:ext cx="2298206" cy="100278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8" name="ZoneTexte 1777"/>
          <p:cNvSpPr txBox="1"/>
          <p:nvPr/>
        </p:nvSpPr>
        <p:spPr>
          <a:xfrm>
            <a:off x="4285660" y="1572085"/>
            <a:ext cx="87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w Cen MT" panose="020B0602020104020603" pitchFamily="34" charset="0"/>
              </a:rPr>
              <a:t>ALENA</a:t>
            </a:r>
            <a:endParaRPr lang="fr-FR" sz="1200" b="1" dirty="0">
              <a:latin typeface="Tw Cen MT" panose="020B0602020104020603" pitchFamily="34" charset="0"/>
            </a:endParaRPr>
          </a:p>
        </p:txBody>
      </p:sp>
      <p:sp>
        <p:nvSpPr>
          <p:cNvPr id="1779" name="Ellipse 1778"/>
          <p:cNvSpPr/>
          <p:nvPr/>
        </p:nvSpPr>
        <p:spPr>
          <a:xfrm rot="1080000">
            <a:off x="6886054" y="1955624"/>
            <a:ext cx="1137286" cy="215129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0" name="ZoneTexte 1779"/>
          <p:cNvSpPr txBox="1"/>
          <p:nvPr/>
        </p:nvSpPr>
        <p:spPr>
          <a:xfrm>
            <a:off x="7677666" y="3503186"/>
            <a:ext cx="975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w Cen MT" panose="020B0602020104020603" pitchFamily="34" charset="0"/>
              </a:rPr>
              <a:t>ASEAN</a:t>
            </a:r>
            <a:endParaRPr lang="fr-FR" sz="1200" b="1" dirty="0">
              <a:latin typeface="Tw Cen MT" panose="020B0602020104020603" pitchFamily="34" charset="0"/>
            </a:endParaRPr>
          </a:p>
        </p:txBody>
      </p:sp>
      <p:sp>
        <p:nvSpPr>
          <p:cNvPr id="1781" name="Ellipse 1780"/>
          <p:cNvSpPr/>
          <p:nvPr/>
        </p:nvSpPr>
        <p:spPr>
          <a:xfrm>
            <a:off x="4087312" y="3119315"/>
            <a:ext cx="998854" cy="142994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2" name="Double flèche verticale 1781"/>
          <p:cNvSpPr/>
          <p:nvPr/>
        </p:nvSpPr>
        <p:spPr>
          <a:xfrm rot="5400000">
            <a:off x="5889910" y="4329955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3" name="Double flèche verticale 1782"/>
          <p:cNvSpPr/>
          <p:nvPr/>
        </p:nvSpPr>
        <p:spPr>
          <a:xfrm>
            <a:off x="5190788" y="4437112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4" name="Double flèche verticale 1783"/>
          <p:cNvSpPr/>
          <p:nvPr/>
        </p:nvSpPr>
        <p:spPr>
          <a:xfrm>
            <a:off x="2250265" y="2022520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5" name="Double flèche verticale 1784"/>
          <p:cNvSpPr/>
          <p:nvPr/>
        </p:nvSpPr>
        <p:spPr>
          <a:xfrm rot="3180000">
            <a:off x="7385583" y="3318114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ZoneTexte 1775"/>
          <p:cNvSpPr txBox="1"/>
          <p:nvPr/>
        </p:nvSpPr>
        <p:spPr>
          <a:xfrm>
            <a:off x="21267" y="25460"/>
            <a:ext cx="9122733" cy="6309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ohn Handy LET" pitchFamily="2" charset="0"/>
              </a:rPr>
              <a:t>Pôles et flux de la mondialisation</a:t>
            </a:r>
            <a:endParaRPr lang="fr-FR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John Handy LET" pitchFamily="2" charset="0"/>
            </a:endParaRPr>
          </a:p>
        </p:txBody>
      </p:sp>
      <p:grpSp>
        <p:nvGrpSpPr>
          <p:cNvPr id="1777" name="Groupe 1776"/>
          <p:cNvGrpSpPr/>
          <p:nvPr/>
        </p:nvGrpSpPr>
        <p:grpSpPr>
          <a:xfrm>
            <a:off x="54000" y="714356"/>
            <a:ext cx="9036000" cy="6072230"/>
            <a:chOff x="54000" y="642918"/>
            <a:chExt cx="9036000" cy="607223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78" name="Rectangle 1777"/>
            <p:cNvSpPr/>
            <p:nvPr/>
          </p:nvSpPr>
          <p:spPr>
            <a:xfrm>
              <a:off x="54000" y="642918"/>
              <a:ext cx="9036000" cy="6072230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79" name="Freeform 714"/>
            <p:cNvSpPr>
              <a:spLocks/>
            </p:cNvSpPr>
            <p:nvPr/>
          </p:nvSpPr>
          <p:spPr bwMode="auto">
            <a:xfrm>
              <a:off x="4855156" y="1709778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0" name="Freeform 713"/>
            <p:cNvSpPr>
              <a:spLocks/>
            </p:cNvSpPr>
            <p:nvPr/>
          </p:nvSpPr>
          <p:spPr bwMode="auto">
            <a:xfrm>
              <a:off x="4855156" y="1709778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1" name="Freeform 712"/>
            <p:cNvSpPr>
              <a:spLocks/>
            </p:cNvSpPr>
            <p:nvPr/>
          </p:nvSpPr>
          <p:spPr bwMode="auto">
            <a:xfrm>
              <a:off x="4681288" y="6101188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2" name="Freeform 711"/>
            <p:cNvSpPr>
              <a:spLocks/>
            </p:cNvSpPr>
            <p:nvPr/>
          </p:nvSpPr>
          <p:spPr bwMode="auto">
            <a:xfrm>
              <a:off x="4681288" y="6101188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3" name="Freeform 710"/>
            <p:cNvSpPr>
              <a:spLocks/>
            </p:cNvSpPr>
            <p:nvPr/>
          </p:nvSpPr>
          <p:spPr bwMode="auto">
            <a:xfrm>
              <a:off x="5130862" y="5701292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4" name="Freeform 709"/>
            <p:cNvSpPr>
              <a:spLocks/>
            </p:cNvSpPr>
            <p:nvPr/>
          </p:nvSpPr>
          <p:spPr bwMode="auto">
            <a:xfrm>
              <a:off x="5130862" y="5701292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5" name="Freeform 708"/>
            <p:cNvSpPr>
              <a:spLocks/>
            </p:cNvSpPr>
            <p:nvPr/>
          </p:nvSpPr>
          <p:spPr bwMode="auto">
            <a:xfrm>
              <a:off x="4574485" y="5239300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6" name="Freeform 707"/>
            <p:cNvSpPr>
              <a:spLocks/>
            </p:cNvSpPr>
            <p:nvPr/>
          </p:nvSpPr>
          <p:spPr bwMode="auto">
            <a:xfrm>
              <a:off x="4574485" y="5239300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7" name="Freeform 706"/>
            <p:cNvSpPr>
              <a:spLocks/>
            </p:cNvSpPr>
            <p:nvPr/>
          </p:nvSpPr>
          <p:spPr bwMode="auto">
            <a:xfrm>
              <a:off x="4872544" y="4670502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8" name="Freeform 705"/>
            <p:cNvSpPr>
              <a:spLocks/>
            </p:cNvSpPr>
            <p:nvPr/>
          </p:nvSpPr>
          <p:spPr bwMode="auto">
            <a:xfrm>
              <a:off x="4872544" y="4670502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9" name="Freeform 704"/>
            <p:cNvSpPr>
              <a:spLocks/>
            </p:cNvSpPr>
            <p:nvPr/>
          </p:nvSpPr>
          <p:spPr bwMode="auto">
            <a:xfrm>
              <a:off x="5411533" y="3172754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0" name="Freeform 703"/>
            <p:cNvSpPr>
              <a:spLocks/>
            </p:cNvSpPr>
            <p:nvPr/>
          </p:nvSpPr>
          <p:spPr bwMode="auto">
            <a:xfrm>
              <a:off x="5411533" y="3172754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1" name="Freeform 702"/>
            <p:cNvSpPr>
              <a:spLocks/>
            </p:cNvSpPr>
            <p:nvPr/>
          </p:nvSpPr>
          <p:spPr bwMode="auto">
            <a:xfrm>
              <a:off x="4711094" y="4022224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2" name="Freeform 701"/>
            <p:cNvSpPr>
              <a:spLocks/>
            </p:cNvSpPr>
            <p:nvPr/>
          </p:nvSpPr>
          <p:spPr bwMode="auto">
            <a:xfrm>
              <a:off x="4711094" y="4022224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3" name="Freeform 700"/>
            <p:cNvSpPr>
              <a:spLocks/>
            </p:cNvSpPr>
            <p:nvPr/>
          </p:nvSpPr>
          <p:spPr bwMode="auto">
            <a:xfrm>
              <a:off x="4298779" y="3796195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4" name="Freeform 699"/>
            <p:cNvSpPr>
              <a:spLocks/>
            </p:cNvSpPr>
            <p:nvPr/>
          </p:nvSpPr>
          <p:spPr bwMode="auto">
            <a:xfrm>
              <a:off x="4298779" y="3796195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5" name="Freeform 698"/>
            <p:cNvSpPr>
              <a:spLocks/>
            </p:cNvSpPr>
            <p:nvPr/>
          </p:nvSpPr>
          <p:spPr bwMode="auto">
            <a:xfrm>
              <a:off x="4457744" y="3791227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6" name="Freeform 697"/>
            <p:cNvSpPr>
              <a:spLocks/>
            </p:cNvSpPr>
            <p:nvPr/>
          </p:nvSpPr>
          <p:spPr bwMode="auto">
            <a:xfrm>
              <a:off x="4457744" y="3791227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7" name="Freeform 696"/>
            <p:cNvSpPr>
              <a:spLocks/>
            </p:cNvSpPr>
            <p:nvPr/>
          </p:nvSpPr>
          <p:spPr bwMode="auto">
            <a:xfrm>
              <a:off x="4144782" y="3999869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8" name="Freeform 695"/>
            <p:cNvSpPr>
              <a:spLocks/>
            </p:cNvSpPr>
            <p:nvPr/>
          </p:nvSpPr>
          <p:spPr bwMode="auto">
            <a:xfrm>
              <a:off x="4144782" y="3999869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9" name="Freeform 694"/>
            <p:cNvSpPr>
              <a:spLocks/>
            </p:cNvSpPr>
            <p:nvPr/>
          </p:nvSpPr>
          <p:spPr bwMode="auto">
            <a:xfrm>
              <a:off x="140854" y="1409236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0" name="Freeform 693"/>
            <p:cNvSpPr>
              <a:spLocks/>
            </p:cNvSpPr>
            <p:nvPr/>
          </p:nvSpPr>
          <p:spPr bwMode="auto">
            <a:xfrm>
              <a:off x="140854" y="1409236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1" name="Freeform 692"/>
            <p:cNvSpPr>
              <a:spLocks/>
            </p:cNvSpPr>
            <p:nvPr/>
          </p:nvSpPr>
          <p:spPr bwMode="auto">
            <a:xfrm>
              <a:off x="4398132" y="2196609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2" name="Freeform 691"/>
            <p:cNvSpPr>
              <a:spLocks/>
            </p:cNvSpPr>
            <p:nvPr/>
          </p:nvSpPr>
          <p:spPr bwMode="auto">
            <a:xfrm>
              <a:off x="4398132" y="2196609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3" name="Freeform 690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4" name="Freeform 689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5" name="Freeform 688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6" name="Freeform 687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7" name="Freeform 686"/>
            <p:cNvSpPr>
              <a:spLocks/>
            </p:cNvSpPr>
            <p:nvPr/>
          </p:nvSpPr>
          <p:spPr bwMode="auto">
            <a:xfrm>
              <a:off x="4268973" y="2397800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8" name="Freeform 685"/>
            <p:cNvSpPr>
              <a:spLocks/>
            </p:cNvSpPr>
            <p:nvPr/>
          </p:nvSpPr>
          <p:spPr bwMode="auto">
            <a:xfrm>
              <a:off x="4268973" y="2397800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9" name="Freeform 684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0" name="Freeform 683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1" name="Freeform 682"/>
            <p:cNvSpPr>
              <a:spLocks/>
            </p:cNvSpPr>
            <p:nvPr/>
          </p:nvSpPr>
          <p:spPr bwMode="auto">
            <a:xfrm>
              <a:off x="3906335" y="2499636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2" name="Freeform 681"/>
            <p:cNvSpPr>
              <a:spLocks/>
            </p:cNvSpPr>
            <p:nvPr/>
          </p:nvSpPr>
          <p:spPr bwMode="auto">
            <a:xfrm>
              <a:off x="3906335" y="2499636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3" name="Freeform 680"/>
            <p:cNvSpPr>
              <a:spLocks/>
            </p:cNvSpPr>
            <p:nvPr/>
          </p:nvSpPr>
          <p:spPr bwMode="auto">
            <a:xfrm>
              <a:off x="4291328" y="2502121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4" name="Freeform 679"/>
            <p:cNvSpPr>
              <a:spLocks/>
            </p:cNvSpPr>
            <p:nvPr/>
          </p:nvSpPr>
          <p:spPr bwMode="auto">
            <a:xfrm>
              <a:off x="4291328" y="2502121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5" name="Freeform 678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6" name="Freeform 677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7" name="Freeform 676"/>
            <p:cNvSpPr>
              <a:spLocks/>
            </p:cNvSpPr>
            <p:nvPr/>
          </p:nvSpPr>
          <p:spPr bwMode="auto">
            <a:xfrm>
              <a:off x="3369828" y="2926855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8" name="Freeform 675"/>
            <p:cNvSpPr>
              <a:spLocks/>
            </p:cNvSpPr>
            <p:nvPr/>
          </p:nvSpPr>
          <p:spPr bwMode="auto">
            <a:xfrm>
              <a:off x="3369828" y="2926855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9" name="Freeform 674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0" name="Freeform 673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1" name="Freeform 672"/>
            <p:cNvSpPr>
              <a:spLocks/>
            </p:cNvSpPr>
            <p:nvPr/>
          </p:nvSpPr>
          <p:spPr bwMode="auto">
            <a:xfrm>
              <a:off x="2485586" y="2298447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2" name="Freeform 671"/>
            <p:cNvSpPr>
              <a:spLocks/>
            </p:cNvSpPr>
            <p:nvPr/>
          </p:nvSpPr>
          <p:spPr bwMode="auto">
            <a:xfrm>
              <a:off x="2485586" y="2298447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3" name="Freeform 670"/>
            <p:cNvSpPr>
              <a:spLocks/>
            </p:cNvSpPr>
            <p:nvPr/>
          </p:nvSpPr>
          <p:spPr bwMode="auto">
            <a:xfrm>
              <a:off x="2465715" y="2380412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4" name="Freeform 669"/>
            <p:cNvSpPr>
              <a:spLocks/>
            </p:cNvSpPr>
            <p:nvPr/>
          </p:nvSpPr>
          <p:spPr bwMode="auto">
            <a:xfrm>
              <a:off x="2465715" y="2380412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5" name="Freeform 668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6" name="Freeform 667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7" name="Freeform 666"/>
            <p:cNvSpPr>
              <a:spLocks/>
            </p:cNvSpPr>
            <p:nvPr/>
          </p:nvSpPr>
          <p:spPr bwMode="auto">
            <a:xfrm>
              <a:off x="2435909" y="2678472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8" name="Freeform 665"/>
            <p:cNvSpPr>
              <a:spLocks/>
            </p:cNvSpPr>
            <p:nvPr/>
          </p:nvSpPr>
          <p:spPr bwMode="auto">
            <a:xfrm>
              <a:off x="2435909" y="2678472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9" name="Freeform 664"/>
            <p:cNvSpPr>
              <a:spLocks/>
            </p:cNvSpPr>
            <p:nvPr/>
          </p:nvSpPr>
          <p:spPr bwMode="auto">
            <a:xfrm>
              <a:off x="2406104" y="2708278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0" name="Freeform 663"/>
            <p:cNvSpPr>
              <a:spLocks/>
            </p:cNvSpPr>
            <p:nvPr/>
          </p:nvSpPr>
          <p:spPr bwMode="auto">
            <a:xfrm>
              <a:off x="2406104" y="2708278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1" name="Freeform 662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2" name="Freeform 661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3" name="Freeform 660"/>
            <p:cNvSpPr>
              <a:spLocks/>
            </p:cNvSpPr>
            <p:nvPr/>
          </p:nvSpPr>
          <p:spPr bwMode="auto">
            <a:xfrm>
              <a:off x="2296815" y="2728148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4" name="Freeform 659"/>
            <p:cNvSpPr>
              <a:spLocks/>
            </p:cNvSpPr>
            <p:nvPr/>
          </p:nvSpPr>
          <p:spPr bwMode="auto">
            <a:xfrm>
              <a:off x="2296815" y="2728148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5" name="Freeform 658"/>
            <p:cNvSpPr>
              <a:spLocks/>
            </p:cNvSpPr>
            <p:nvPr/>
          </p:nvSpPr>
          <p:spPr bwMode="auto">
            <a:xfrm>
              <a:off x="2254591" y="2713245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6" name="Freeform 657"/>
            <p:cNvSpPr>
              <a:spLocks/>
            </p:cNvSpPr>
            <p:nvPr/>
          </p:nvSpPr>
          <p:spPr bwMode="auto">
            <a:xfrm>
              <a:off x="2254591" y="2713245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7" name="Freeform 656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8" name="Freeform 655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9" name="Freeform 654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0" name="Freeform 653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1" name="Freeform 652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2" name="Freeform 651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3" name="Freeform 650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4" name="Freeform 649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5" name="Freeform 648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6" name="Freeform 647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7" name="Freeform 646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8" name="Freeform 645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9" name="Freeform 644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0" name="Freeform 643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1" name="Freeform 642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2" name="Freeform 641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3" name="Freeform 640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4" name="Freeform 639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5" name="Freeform 638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6" name="Freeform 637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7" name="Freeform 636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8" name="Freeform 635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9" name="Freeform 634"/>
            <p:cNvSpPr>
              <a:spLocks/>
            </p:cNvSpPr>
            <p:nvPr/>
          </p:nvSpPr>
          <p:spPr bwMode="auto">
            <a:xfrm>
              <a:off x="6452257" y="2042611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0" name="Freeform 633"/>
            <p:cNvSpPr>
              <a:spLocks/>
            </p:cNvSpPr>
            <p:nvPr/>
          </p:nvSpPr>
          <p:spPr bwMode="auto">
            <a:xfrm>
              <a:off x="6452257" y="2042611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1" name="Freeform 632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2" name="Freeform 631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3" name="Freeform 630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4" name="Freeform 629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5" name="Freeform 628"/>
            <p:cNvSpPr>
              <a:spLocks/>
            </p:cNvSpPr>
            <p:nvPr/>
          </p:nvSpPr>
          <p:spPr bwMode="auto">
            <a:xfrm>
              <a:off x="7289306" y="2454927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6" name="Freeform 627"/>
            <p:cNvSpPr>
              <a:spLocks/>
            </p:cNvSpPr>
            <p:nvPr/>
          </p:nvSpPr>
          <p:spPr bwMode="auto">
            <a:xfrm>
              <a:off x="7289306" y="2454927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7" name="Freeform 626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8" name="Freeform 625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9" name="Freeform 624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0" name="Freeform 623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1" name="Freeform 622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2" name="Freeform 621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3" name="Freeform 620"/>
            <p:cNvSpPr>
              <a:spLocks/>
            </p:cNvSpPr>
            <p:nvPr/>
          </p:nvSpPr>
          <p:spPr bwMode="auto">
            <a:xfrm>
              <a:off x="7602268" y="2469830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4" name="Freeform 619"/>
            <p:cNvSpPr>
              <a:spLocks/>
            </p:cNvSpPr>
            <p:nvPr/>
          </p:nvSpPr>
          <p:spPr bwMode="auto">
            <a:xfrm>
              <a:off x="7602268" y="2469830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5" name="Freeform 618"/>
            <p:cNvSpPr>
              <a:spLocks/>
            </p:cNvSpPr>
            <p:nvPr/>
          </p:nvSpPr>
          <p:spPr bwMode="auto">
            <a:xfrm>
              <a:off x="7438335" y="2708278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6" name="Freeform 617"/>
            <p:cNvSpPr>
              <a:spLocks/>
            </p:cNvSpPr>
            <p:nvPr/>
          </p:nvSpPr>
          <p:spPr bwMode="auto">
            <a:xfrm>
              <a:off x="7438335" y="2708278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7" name="Freeform 616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8" name="Freeform 615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9" name="Freeform 614"/>
            <p:cNvSpPr>
              <a:spLocks/>
            </p:cNvSpPr>
            <p:nvPr/>
          </p:nvSpPr>
          <p:spPr bwMode="auto">
            <a:xfrm>
              <a:off x="7741362" y="2174255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0" name="Freeform 613"/>
            <p:cNvSpPr>
              <a:spLocks/>
            </p:cNvSpPr>
            <p:nvPr/>
          </p:nvSpPr>
          <p:spPr bwMode="auto">
            <a:xfrm>
              <a:off x="7741362" y="2174255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1" name="Freeform 612"/>
            <p:cNvSpPr>
              <a:spLocks/>
            </p:cNvSpPr>
            <p:nvPr/>
          </p:nvSpPr>
          <p:spPr bwMode="auto">
            <a:xfrm>
              <a:off x="7902812" y="2310865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2" name="Freeform 611"/>
            <p:cNvSpPr>
              <a:spLocks/>
            </p:cNvSpPr>
            <p:nvPr/>
          </p:nvSpPr>
          <p:spPr bwMode="auto">
            <a:xfrm>
              <a:off x="7902812" y="2310865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3" name="Freeform 610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4" name="Freeform 609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5" name="Freeform 608"/>
            <p:cNvSpPr>
              <a:spLocks/>
            </p:cNvSpPr>
            <p:nvPr/>
          </p:nvSpPr>
          <p:spPr bwMode="auto">
            <a:xfrm>
              <a:off x="7984777" y="2574151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6" name="Freeform 607"/>
            <p:cNvSpPr>
              <a:spLocks/>
            </p:cNvSpPr>
            <p:nvPr/>
          </p:nvSpPr>
          <p:spPr bwMode="auto">
            <a:xfrm>
              <a:off x="7984777" y="2574151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7" name="Freeform 606"/>
            <p:cNvSpPr>
              <a:spLocks/>
            </p:cNvSpPr>
            <p:nvPr/>
          </p:nvSpPr>
          <p:spPr bwMode="auto">
            <a:xfrm>
              <a:off x="7925165" y="266356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8" name="Freeform 605"/>
            <p:cNvSpPr>
              <a:spLocks/>
            </p:cNvSpPr>
            <p:nvPr/>
          </p:nvSpPr>
          <p:spPr bwMode="auto">
            <a:xfrm>
              <a:off x="7925165" y="2663569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9" name="Freeform 604"/>
            <p:cNvSpPr>
              <a:spLocks/>
            </p:cNvSpPr>
            <p:nvPr/>
          </p:nvSpPr>
          <p:spPr bwMode="auto">
            <a:xfrm>
              <a:off x="7925165" y="2775342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0" name="Freeform 603"/>
            <p:cNvSpPr>
              <a:spLocks/>
            </p:cNvSpPr>
            <p:nvPr/>
          </p:nvSpPr>
          <p:spPr bwMode="auto">
            <a:xfrm>
              <a:off x="7925165" y="2775342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1" name="Freeform 602"/>
            <p:cNvSpPr>
              <a:spLocks/>
            </p:cNvSpPr>
            <p:nvPr/>
          </p:nvSpPr>
          <p:spPr bwMode="auto">
            <a:xfrm>
              <a:off x="7805942" y="2867243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2" name="Freeform 601"/>
            <p:cNvSpPr>
              <a:spLocks/>
            </p:cNvSpPr>
            <p:nvPr/>
          </p:nvSpPr>
          <p:spPr bwMode="auto">
            <a:xfrm>
              <a:off x="7805942" y="2867243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3" name="Freeform 600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4" name="Freeform 599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5" name="Freeform 598"/>
            <p:cNvSpPr>
              <a:spLocks/>
            </p:cNvSpPr>
            <p:nvPr/>
          </p:nvSpPr>
          <p:spPr bwMode="auto">
            <a:xfrm>
              <a:off x="7644494" y="1585587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6" name="Freeform 597"/>
            <p:cNvSpPr>
              <a:spLocks/>
            </p:cNvSpPr>
            <p:nvPr/>
          </p:nvSpPr>
          <p:spPr bwMode="auto">
            <a:xfrm>
              <a:off x="7644494" y="1585587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7" name="Freeform 596"/>
            <p:cNvSpPr>
              <a:spLocks/>
            </p:cNvSpPr>
            <p:nvPr/>
          </p:nvSpPr>
          <p:spPr bwMode="auto">
            <a:xfrm>
              <a:off x="7723976" y="1535910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8" name="Freeform 595"/>
            <p:cNvSpPr>
              <a:spLocks/>
            </p:cNvSpPr>
            <p:nvPr/>
          </p:nvSpPr>
          <p:spPr bwMode="auto">
            <a:xfrm>
              <a:off x="7723976" y="1535910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9" name="Freeform 594"/>
            <p:cNvSpPr>
              <a:spLocks/>
            </p:cNvSpPr>
            <p:nvPr/>
          </p:nvSpPr>
          <p:spPr bwMode="auto">
            <a:xfrm>
              <a:off x="7768685" y="2298447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0" name="Freeform 593"/>
            <p:cNvSpPr>
              <a:spLocks/>
            </p:cNvSpPr>
            <p:nvPr/>
          </p:nvSpPr>
          <p:spPr bwMode="auto">
            <a:xfrm>
              <a:off x="7768685" y="2298447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1" name="Freeform 592"/>
            <p:cNvSpPr>
              <a:spLocks/>
            </p:cNvSpPr>
            <p:nvPr/>
          </p:nvSpPr>
          <p:spPr bwMode="auto">
            <a:xfrm>
              <a:off x="7721492" y="2387864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2" name="Freeform 591"/>
            <p:cNvSpPr>
              <a:spLocks/>
            </p:cNvSpPr>
            <p:nvPr/>
          </p:nvSpPr>
          <p:spPr bwMode="auto">
            <a:xfrm>
              <a:off x="7721492" y="2387864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3" name="Freeform 590"/>
            <p:cNvSpPr>
              <a:spLocks/>
            </p:cNvSpPr>
            <p:nvPr/>
          </p:nvSpPr>
          <p:spPr bwMode="auto">
            <a:xfrm>
              <a:off x="7838232" y="1250271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4" name="Freeform 589"/>
            <p:cNvSpPr>
              <a:spLocks/>
            </p:cNvSpPr>
            <p:nvPr/>
          </p:nvSpPr>
          <p:spPr bwMode="auto">
            <a:xfrm>
              <a:off x="7838232" y="1250271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5" name="Freeform 731"/>
            <p:cNvSpPr>
              <a:spLocks/>
            </p:cNvSpPr>
            <p:nvPr/>
          </p:nvSpPr>
          <p:spPr bwMode="auto">
            <a:xfrm>
              <a:off x="8193419" y="1093789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6" name="Freeform 730"/>
            <p:cNvSpPr>
              <a:spLocks/>
            </p:cNvSpPr>
            <p:nvPr/>
          </p:nvSpPr>
          <p:spPr bwMode="auto">
            <a:xfrm>
              <a:off x="8193419" y="1093789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7" name="Freeform 588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8" name="Freeform 587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9" name="Freeform 586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0" name="Freeform 585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1" name="Freeform 8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2" name="Freeform 7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3" name="Freeform 6"/>
            <p:cNvSpPr>
              <a:spLocks/>
            </p:cNvSpPr>
            <p:nvPr/>
          </p:nvSpPr>
          <p:spPr bwMode="auto">
            <a:xfrm>
              <a:off x="8861569" y="954694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4" name="Freeform 5"/>
            <p:cNvSpPr>
              <a:spLocks/>
            </p:cNvSpPr>
            <p:nvPr/>
          </p:nvSpPr>
          <p:spPr bwMode="auto">
            <a:xfrm>
              <a:off x="8861569" y="954694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5" name="Freeform 584"/>
            <p:cNvSpPr>
              <a:spLocks/>
            </p:cNvSpPr>
            <p:nvPr/>
          </p:nvSpPr>
          <p:spPr bwMode="auto">
            <a:xfrm>
              <a:off x="5483565" y="3684423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6" name="Freeform 583"/>
            <p:cNvSpPr>
              <a:spLocks/>
            </p:cNvSpPr>
            <p:nvPr/>
          </p:nvSpPr>
          <p:spPr bwMode="auto">
            <a:xfrm>
              <a:off x="5483565" y="3684423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7" name="Freeform 582"/>
            <p:cNvSpPr>
              <a:spLocks/>
            </p:cNvSpPr>
            <p:nvPr/>
          </p:nvSpPr>
          <p:spPr bwMode="auto">
            <a:xfrm>
              <a:off x="3305249" y="2211512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8" name="Freeform 581"/>
            <p:cNvSpPr>
              <a:spLocks/>
            </p:cNvSpPr>
            <p:nvPr/>
          </p:nvSpPr>
          <p:spPr bwMode="auto">
            <a:xfrm>
              <a:off x="3305249" y="2211512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9" name="Freeform 580"/>
            <p:cNvSpPr>
              <a:spLocks/>
            </p:cNvSpPr>
            <p:nvPr/>
          </p:nvSpPr>
          <p:spPr bwMode="auto">
            <a:xfrm>
              <a:off x="4507421" y="3984966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0" name="Freeform 579"/>
            <p:cNvSpPr>
              <a:spLocks/>
            </p:cNvSpPr>
            <p:nvPr/>
          </p:nvSpPr>
          <p:spPr bwMode="auto">
            <a:xfrm>
              <a:off x="4507421" y="3984966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1" name="Freeform 578"/>
            <p:cNvSpPr>
              <a:spLocks/>
            </p:cNvSpPr>
            <p:nvPr/>
          </p:nvSpPr>
          <p:spPr bwMode="auto">
            <a:xfrm>
              <a:off x="4711094" y="4049545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2" name="Freeform 577"/>
            <p:cNvSpPr>
              <a:spLocks/>
            </p:cNvSpPr>
            <p:nvPr/>
          </p:nvSpPr>
          <p:spPr bwMode="auto">
            <a:xfrm>
              <a:off x="3958496" y="4263154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3" name="Freeform 576"/>
            <p:cNvSpPr>
              <a:spLocks/>
            </p:cNvSpPr>
            <p:nvPr/>
          </p:nvSpPr>
          <p:spPr bwMode="auto">
            <a:xfrm>
              <a:off x="3958496" y="4263154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4" name="Freeform 575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5" name="Freeform 574"/>
            <p:cNvSpPr>
              <a:spLocks/>
            </p:cNvSpPr>
            <p:nvPr/>
          </p:nvSpPr>
          <p:spPr bwMode="auto">
            <a:xfrm>
              <a:off x="2584939" y="2141965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6" name="Freeform 573"/>
            <p:cNvSpPr>
              <a:spLocks/>
            </p:cNvSpPr>
            <p:nvPr/>
          </p:nvSpPr>
          <p:spPr bwMode="auto">
            <a:xfrm>
              <a:off x="2485586" y="2298447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7" name="Freeform 572"/>
            <p:cNvSpPr>
              <a:spLocks/>
            </p:cNvSpPr>
            <p:nvPr/>
          </p:nvSpPr>
          <p:spPr bwMode="auto">
            <a:xfrm>
              <a:off x="2465715" y="2380412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8" name="Freeform 571"/>
            <p:cNvSpPr>
              <a:spLocks/>
            </p:cNvSpPr>
            <p:nvPr/>
          </p:nvSpPr>
          <p:spPr bwMode="auto">
            <a:xfrm>
              <a:off x="2435909" y="2591538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9" name="Freeform 570"/>
            <p:cNvSpPr>
              <a:spLocks/>
            </p:cNvSpPr>
            <p:nvPr/>
          </p:nvSpPr>
          <p:spPr bwMode="auto">
            <a:xfrm>
              <a:off x="2435909" y="2678472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0" name="Freeform 569"/>
            <p:cNvSpPr>
              <a:spLocks/>
            </p:cNvSpPr>
            <p:nvPr/>
          </p:nvSpPr>
          <p:spPr bwMode="auto">
            <a:xfrm>
              <a:off x="2435909" y="2678472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1" name="Freeform 568"/>
            <p:cNvSpPr>
              <a:spLocks/>
            </p:cNvSpPr>
            <p:nvPr/>
          </p:nvSpPr>
          <p:spPr bwMode="auto">
            <a:xfrm>
              <a:off x="2406104" y="2708278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2" name="Freeform 567"/>
            <p:cNvSpPr>
              <a:spLocks/>
            </p:cNvSpPr>
            <p:nvPr/>
          </p:nvSpPr>
          <p:spPr bwMode="auto">
            <a:xfrm>
              <a:off x="2356427" y="2728148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3" name="Freeform 566"/>
            <p:cNvSpPr>
              <a:spLocks/>
            </p:cNvSpPr>
            <p:nvPr/>
          </p:nvSpPr>
          <p:spPr bwMode="auto">
            <a:xfrm>
              <a:off x="2296815" y="2728148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4" name="Freeform 565"/>
            <p:cNvSpPr>
              <a:spLocks/>
            </p:cNvSpPr>
            <p:nvPr/>
          </p:nvSpPr>
          <p:spPr bwMode="auto">
            <a:xfrm>
              <a:off x="2296815" y="2728148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5" name="Freeform 564"/>
            <p:cNvSpPr>
              <a:spLocks/>
            </p:cNvSpPr>
            <p:nvPr/>
          </p:nvSpPr>
          <p:spPr bwMode="auto">
            <a:xfrm>
              <a:off x="2254591" y="2713245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6" name="Freeform 563"/>
            <p:cNvSpPr>
              <a:spLocks/>
            </p:cNvSpPr>
            <p:nvPr/>
          </p:nvSpPr>
          <p:spPr bwMode="auto">
            <a:xfrm>
              <a:off x="2254591" y="2713245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7" name="Freeform 562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8" name="Freeform 561"/>
            <p:cNvSpPr>
              <a:spLocks/>
            </p:cNvSpPr>
            <p:nvPr/>
          </p:nvSpPr>
          <p:spPr bwMode="auto">
            <a:xfrm>
              <a:off x="3911302" y="2648666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9" name="Freeform 560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0" name="Freeform 559"/>
            <p:cNvSpPr>
              <a:spLocks/>
            </p:cNvSpPr>
            <p:nvPr/>
          </p:nvSpPr>
          <p:spPr bwMode="auto">
            <a:xfrm>
              <a:off x="4239167" y="3207528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1" name="Freeform 558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2" name="Freeform 557"/>
            <p:cNvSpPr>
              <a:spLocks/>
            </p:cNvSpPr>
            <p:nvPr/>
          </p:nvSpPr>
          <p:spPr bwMode="auto">
            <a:xfrm>
              <a:off x="5019089" y="2847372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3" name="Freeform 556"/>
            <p:cNvSpPr>
              <a:spLocks/>
            </p:cNvSpPr>
            <p:nvPr/>
          </p:nvSpPr>
          <p:spPr bwMode="auto">
            <a:xfrm>
              <a:off x="4214329" y="3624811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4" name="Freeform 555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5" name="Freeform 554"/>
            <p:cNvSpPr>
              <a:spLocks/>
            </p:cNvSpPr>
            <p:nvPr/>
          </p:nvSpPr>
          <p:spPr bwMode="auto">
            <a:xfrm>
              <a:off x="5632595" y="5673969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6" name="Freeform 553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7" name="Freeform 552"/>
            <p:cNvSpPr>
              <a:spLocks/>
            </p:cNvSpPr>
            <p:nvPr/>
          </p:nvSpPr>
          <p:spPr bwMode="auto">
            <a:xfrm>
              <a:off x="6859605" y="4111642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8" name="Freeform 551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9" name="Freeform 550"/>
            <p:cNvSpPr>
              <a:spLocks/>
            </p:cNvSpPr>
            <p:nvPr/>
          </p:nvSpPr>
          <p:spPr bwMode="auto">
            <a:xfrm>
              <a:off x="5729463" y="1898549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0" name="Freeform 549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1" name="Freeform 548"/>
            <p:cNvSpPr>
              <a:spLocks/>
            </p:cNvSpPr>
            <p:nvPr/>
          </p:nvSpPr>
          <p:spPr bwMode="auto">
            <a:xfrm>
              <a:off x="5992749" y="1829002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2" name="Freeform 547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3" name="Freeform 546"/>
            <p:cNvSpPr>
              <a:spLocks/>
            </p:cNvSpPr>
            <p:nvPr/>
          </p:nvSpPr>
          <p:spPr bwMode="auto">
            <a:xfrm>
              <a:off x="6119425" y="1799196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4" name="Freeform 545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5" name="Freeform 544"/>
            <p:cNvSpPr>
              <a:spLocks/>
            </p:cNvSpPr>
            <p:nvPr/>
          </p:nvSpPr>
          <p:spPr bwMode="auto">
            <a:xfrm>
              <a:off x="6417484" y="1948226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6" name="Freeform 543"/>
            <p:cNvSpPr>
              <a:spLocks/>
            </p:cNvSpPr>
            <p:nvPr/>
          </p:nvSpPr>
          <p:spPr bwMode="auto">
            <a:xfrm>
              <a:off x="6452257" y="2042611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7" name="Freeform 542"/>
            <p:cNvSpPr>
              <a:spLocks/>
            </p:cNvSpPr>
            <p:nvPr/>
          </p:nvSpPr>
          <p:spPr bwMode="auto">
            <a:xfrm>
              <a:off x="6452257" y="2042611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8" name="Freeform 541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9" name="Freeform 540"/>
            <p:cNvSpPr>
              <a:spLocks/>
            </p:cNvSpPr>
            <p:nvPr/>
          </p:nvSpPr>
          <p:spPr bwMode="auto">
            <a:xfrm>
              <a:off x="6824831" y="2524474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0" name="Freeform 539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1" name="Freeform 538"/>
            <p:cNvSpPr>
              <a:spLocks/>
            </p:cNvSpPr>
            <p:nvPr/>
          </p:nvSpPr>
          <p:spPr bwMode="auto">
            <a:xfrm>
              <a:off x="7060794" y="2539377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2" name="Freeform 537"/>
            <p:cNvSpPr>
              <a:spLocks/>
            </p:cNvSpPr>
            <p:nvPr/>
          </p:nvSpPr>
          <p:spPr bwMode="auto">
            <a:xfrm>
              <a:off x="7289306" y="2454927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3" name="Freeform 536"/>
            <p:cNvSpPr>
              <a:spLocks/>
            </p:cNvSpPr>
            <p:nvPr/>
          </p:nvSpPr>
          <p:spPr bwMode="auto">
            <a:xfrm>
              <a:off x="7289306" y="2454927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4" name="Freeform 535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5" name="Freeform 534"/>
            <p:cNvSpPr>
              <a:spLocks/>
            </p:cNvSpPr>
            <p:nvPr/>
          </p:nvSpPr>
          <p:spPr bwMode="auto">
            <a:xfrm>
              <a:off x="7334015" y="2499636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6" name="Freeform 533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7" name="Freeform 532"/>
            <p:cNvSpPr>
              <a:spLocks/>
            </p:cNvSpPr>
            <p:nvPr/>
          </p:nvSpPr>
          <p:spPr bwMode="auto">
            <a:xfrm>
              <a:off x="7334015" y="2559248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8" name="Freeform 531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9" name="Freeform 530"/>
            <p:cNvSpPr>
              <a:spLocks/>
            </p:cNvSpPr>
            <p:nvPr/>
          </p:nvSpPr>
          <p:spPr bwMode="auto">
            <a:xfrm>
              <a:off x="7408530" y="2474798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0" name="Freeform 529"/>
            <p:cNvSpPr>
              <a:spLocks/>
            </p:cNvSpPr>
            <p:nvPr/>
          </p:nvSpPr>
          <p:spPr bwMode="auto">
            <a:xfrm>
              <a:off x="7438335" y="2708278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1" name="Freeform 528"/>
            <p:cNvSpPr>
              <a:spLocks/>
            </p:cNvSpPr>
            <p:nvPr/>
          </p:nvSpPr>
          <p:spPr bwMode="auto">
            <a:xfrm>
              <a:off x="7644494" y="1585587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2" name="Freeform 527"/>
            <p:cNvSpPr>
              <a:spLocks/>
            </p:cNvSpPr>
            <p:nvPr/>
          </p:nvSpPr>
          <p:spPr bwMode="auto">
            <a:xfrm>
              <a:off x="7723976" y="1535910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3" name="Freeform 526"/>
            <p:cNvSpPr>
              <a:spLocks/>
            </p:cNvSpPr>
            <p:nvPr/>
          </p:nvSpPr>
          <p:spPr bwMode="auto">
            <a:xfrm>
              <a:off x="7723976" y="1535910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4" name="Freeform 525"/>
            <p:cNvSpPr>
              <a:spLocks/>
            </p:cNvSpPr>
            <p:nvPr/>
          </p:nvSpPr>
          <p:spPr bwMode="auto">
            <a:xfrm>
              <a:off x="7838232" y="1250271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5" name="Freeform 729"/>
            <p:cNvSpPr>
              <a:spLocks/>
            </p:cNvSpPr>
            <p:nvPr/>
          </p:nvSpPr>
          <p:spPr bwMode="auto">
            <a:xfrm>
              <a:off x="8193419" y="1093789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6" name="Freeform 728"/>
            <p:cNvSpPr>
              <a:spLocks/>
            </p:cNvSpPr>
            <p:nvPr/>
          </p:nvSpPr>
          <p:spPr bwMode="auto">
            <a:xfrm>
              <a:off x="8193419" y="1093789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7" name="Freeform 524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8" name="Freeform 523"/>
            <p:cNvSpPr>
              <a:spLocks/>
            </p:cNvSpPr>
            <p:nvPr/>
          </p:nvSpPr>
          <p:spPr bwMode="auto">
            <a:xfrm>
              <a:off x="7930133" y="1471331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9" name="Freeform 522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0" name="Freeform 521"/>
            <p:cNvSpPr>
              <a:spLocks/>
            </p:cNvSpPr>
            <p:nvPr/>
          </p:nvSpPr>
          <p:spPr bwMode="auto">
            <a:xfrm>
              <a:off x="8819343" y="1570684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1" name="Freeform 4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2" name="Freeform 3"/>
            <p:cNvSpPr>
              <a:spLocks/>
            </p:cNvSpPr>
            <p:nvPr/>
          </p:nvSpPr>
          <p:spPr bwMode="auto">
            <a:xfrm>
              <a:off x="8655410" y="785794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3" name="Freeform 2"/>
            <p:cNvSpPr>
              <a:spLocks/>
            </p:cNvSpPr>
            <p:nvPr/>
          </p:nvSpPr>
          <p:spPr bwMode="auto">
            <a:xfrm>
              <a:off x="8861569" y="954694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4" name="Freeform 1"/>
            <p:cNvSpPr>
              <a:spLocks/>
            </p:cNvSpPr>
            <p:nvPr/>
          </p:nvSpPr>
          <p:spPr bwMode="auto">
            <a:xfrm>
              <a:off x="8861569" y="954694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5" name="Freeform 520"/>
            <p:cNvSpPr>
              <a:spLocks/>
            </p:cNvSpPr>
            <p:nvPr/>
          </p:nvSpPr>
          <p:spPr bwMode="auto">
            <a:xfrm>
              <a:off x="4497485" y="3729132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6" name="Freeform 519"/>
            <p:cNvSpPr>
              <a:spLocks/>
            </p:cNvSpPr>
            <p:nvPr/>
          </p:nvSpPr>
          <p:spPr bwMode="auto">
            <a:xfrm>
              <a:off x="4497485" y="3729132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7" name="Freeform 518"/>
            <p:cNvSpPr>
              <a:spLocks/>
            </p:cNvSpPr>
            <p:nvPr/>
          </p:nvSpPr>
          <p:spPr bwMode="auto">
            <a:xfrm>
              <a:off x="4524808" y="3860774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8" name="Freeform 517"/>
            <p:cNvSpPr>
              <a:spLocks/>
            </p:cNvSpPr>
            <p:nvPr/>
          </p:nvSpPr>
          <p:spPr bwMode="auto">
            <a:xfrm>
              <a:off x="4524808" y="3860774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9" name="Line 516"/>
            <p:cNvSpPr>
              <a:spLocks noChangeShapeType="1"/>
            </p:cNvSpPr>
            <p:nvPr/>
          </p:nvSpPr>
          <p:spPr bwMode="auto">
            <a:xfrm>
              <a:off x="4504937" y="3783776"/>
              <a:ext cx="0" cy="745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0" name="Freeform 515"/>
            <p:cNvSpPr>
              <a:spLocks/>
            </p:cNvSpPr>
            <p:nvPr/>
          </p:nvSpPr>
          <p:spPr bwMode="auto">
            <a:xfrm>
              <a:off x="4549646" y="3860774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1" name="Freeform 514"/>
            <p:cNvSpPr>
              <a:spLocks/>
            </p:cNvSpPr>
            <p:nvPr/>
          </p:nvSpPr>
          <p:spPr bwMode="auto">
            <a:xfrm>
              <a:off x="4542194" y="3694358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2" name="Freeform 513"/>
            <p:cNvSpPr>
              <a:spLocks/>
            </p:cNvSpPr>
            <p:nvPr/>
          </p:nvSpPr>
          <p:spPr bwMode="auto">
            <a:xfrm>
              <a:off x="4542194" y="3694358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3" name="Freeform 512"/>
            <p:cNvSpPr>
              <a:spLocks/>
            </p:cNvSpPr>
            <p:nvPr/>
          </p:nvSpPr>
          <p:spPr bwMode="auto">
            <a:xfrm>
              <a:off x="4549646" y="3860774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4" name="Freeform 511"/>
            <p:cNvSpPr>
              <a:spLocks/>
            </p:cNvSpPr>
            <p:nvPr/>
          </p:nvSpPr>
          <p:spPr bwMode="auto">
            <a:xfrm>
              <a:off x="4512388" y="3935289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5" name="Freeform 510"/>
            <p:cNvSpPr>
              <a:spLocks/>
            </p:cNvSpPr>
            <p:nvPr/>
          </p:nvSpPr>
          <p:spPr bwMode="auto">
            <a:xfrm>
              <a:off x="4512388" y="3935289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6" name="Freeform 509"/>
            <p:cNvSpPr>
              <a:spLocks/>
            </p:cNvSpPr>
            <p:nvPr/>
          </p:nvSpPr>
          <p:spPr bwMode="auto">
            <a:xfrm>
              <a:off x="4591871" y="3930321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7" name="Freeform 508"/>
            <p:cNvSpPr>
              <a:spLocks/>
            </p:cNvSpPr>
            <p:nvPr/>
          </p:nvSpPr>
          <p:spPr bwMode="auto">
            <a:xfrm>
              <a:off x="4591871" y="3930321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8" name="Freeform 507"/>
            <p:cNvSpPr>
              <a:spLocks/>
            </p:cNvSpPr>
            <p:nvPr/>
          </p:nvSpPr>
          <p:spPr bwMode="auto">
            <a:xfrm>
              <a:off x="4678805" y="3875677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9" name="Freeform 505"/>
            <p:cNvSpPr>
              <a:spLocks/>
            </p:cNvSpPr>
            <p:nvPr/>
          </p:nvSpPr>
          <p:spPr bwMode="auto">
            <a:xfrm>
              <a:off x="4730965" y="3719197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0" name="Freeform 504"/>
            <p:cNvSpPr>
              <a:spLocks/>
            </p:cNvSpPr>
            <p:nvPr/>
          </p:nvSpPr>
          <p:spPr bwMode="auto">
            <a:xfrm>
              <a:off x="4730965" y="3719197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1" name="Freeform 503"/>
            <p:cNvSpPr>
              <a:spLocks/>
            </p:cNvSpPr>
            <p:nvPr/>
          </p:nvSpPr>
          <p:spPr bwMode="auto">
            <a:xfrm>
              <a:off x="4768223" y="3905483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2" name="Freeform 501"/>
            <p:cNvSpPr>
              <a:spLocks/>
            </p:cNvSpPr>
            <p:nvPr/>
          </p:nvSpPr>
          <p:spPr bwMode="auto">
            <a:xfrm>
              <a:off x="4768223" y="3945224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3" name="Freeform 500"/>
            <p:cNvSpPr>
              <a:spLocks/>
            </p:cNvSpPr>
            <p:nvPr/>
          </p:nvSpPr>
          <p:spPr bwMode="auto">
            <a:xfrm>
              <a:off x="4755803" y="3950192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4" name="Freeform 498"/>
            <p:cNvSpPr>
              <a:spLocks/>
            </p:cNvSpPr>
            <p:nvPr/>
          </p:nvSpPr>
          <p:spPr bwMode="auto">
            <a:xfrm>
              <a:off x="4698676" y="4004836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5" name="Freeform 497"/>
            <p:cNvSpPr>
              <a:spLocks/>
            </p:cNvSpPr>
            <p:nvPr/>
          </p:nvSpPr>
          <p:spPr bwMode="auto">
            <a:xfrm>
              <a:off x="4698676" y="4004836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6" name="Freeform 496"/>
            <p:cNvSpPr>
              <a:spLocks/>
            </p:cNvSpPr>
            <p:nvPr/>
          </p:nvSpPr>
          <p:spPr bwMode="auto">
            <a:xfrm>
              <a:off x="4790577" y="4069416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7" name="Freeform 495"/>
            <p:cNvSpPr>
              <a:spLocks/>
            </p:cNvSpPr>
            <p:nvPr/>
          </p:nvSpPr>
          <p:spPr bwMode="auto">
            <a:xfrm>
              <a:off x="4790577" y="4069416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8" name="Freeform 494"/>
            <p:cNvSpPr>
              <a:spLocks/>
            </p:cNvSpPr>
            <p:nvPr/>
          </p:nvSpPr>
          <p:spPr bwMode="auto">
            <a:xfrm>
              <a:off x="4798029" y="4136480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9" name="Freeform 493"/>
            <p:cNvSpPr>
              <a:spLocks/>
            </p:cNvSpPr>
            <p:nvPr/>
          </p:nvSpPr>
          <p:spPr bwMode="auto">
            <a:xfrm>
              <a:off x="4798029" y="4136480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0" name="Freeform 492"/>
            <p:cNvSpPr>
              <a:spLocks/>
            </p:cNvSpPr>
            <p:nvPr/>
          </p:nvSpPr>
          <p:spPr bwMode="auto">
            <a:xfrm>
              <a:off x="4835286" y="4133995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1" name="Freeform 491"/>
            <p:cNvSpPr>
              <a:spLocks/>
            </p:cNvSpPr>
            <p:nvPr/>
          </p:nvSpPr>
          <p:spPr bwMode="auto">
            <a:xfrm>
              <a:off x="4835286" y="4133995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2" name="Freeform 490"/>
            <p:cNvSpPr>
              <a:spLocks/>
            </p:cNvSpPr>
            <p:nvPr/>
          </p:nvSpPr>
          <p:spPr bwMode="auto">
            <a:xfrm>
              <a:off x="4790577" y="4037127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3" name="Freeform 489"/>
            <p:cNvSpPr>
              <a:spLocks/>
            </p:cNvSpPr>
            <p:nvPr/>
          </p:nvSpPr>
          <p:spPr bwMode="auto">
            <a:xfrm>
              <a:off x="4790577" y="4037127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4" name="Freeform 488"/>
            <p:cNvSpPr>
              <a:spLocks/>
            </p:cNvSpPr>
            <p:nvPr/>
          </p:nvSpPr>
          <p:spPr bwMode="auto">
            <a:xfrm>
              <a:off x="4971897" y="4119092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5" name="Freeform 487"/>
            <p:cNvSpPr>
              <a:spLocks/>
            </p:cNvSpPr>
            <p:nvPr/>
          </p:nvSpPr>
          <p:spPr bwMode="auto">
            <a:xfrm>
              <a:off x="4971897" y="4119092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6" name="Freeform 486"/>
            <p:cNvSpPr>
              <a:spLocks/>
            </p:cNvSpPr>
            <p:nvPr/>
          </p:nvSpPr>
          <p:spPr bwMode="auto">
            <a:xfrm>
              <a:off x="4902350" y="4071900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7" name="Freeform 485"/>
            <p:cNvSpPr>
              <a:spLocks/>
            </p:cNvSpPr>
            <p:nvPr/>
          </p:nvSpPr>
          <p:spPr bwMode="auto">
            <a:xfrm>
              <a:off x="4902350" y="4071900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8" name="Freeform 484"/>
            <p:cNvSpPr>
              <a:spLocks/>
            </p:cNvSpPr>
            <p:nvPr/>
          </p:nvSpPr>
          <p:spPr bwMode="auto">
            <a:xfrm>
              <a:off x="4899865" y="4151383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9" name="Freeform 483"/>
            <p:cNvSpPr>
              <a:spLocks/>
            </p:cNvSpPr>
            <p:nvPr/>
          </p:nvSpPr>
          <p:spPr bwMode="auto">
            <a:xfrm>
              <a:off x="4850189" y="3965095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0" name="Freeform 482"/>
            <p:cNvSpPr>
              <a:spLocks/>
            </p:cNvSpPr>
            <p:nvPr/>
          </p:nvSpPr>
          <p:spPr bwMode="auto">
            <a:xfrm>
              <a:off x="4850189" y="3965095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1" name="Freeform 481"/>
            <p:cNvSpPr>
              <a:spLocks/>
            </p:cNvSpPr>
            <p:nvPr/>
          </p:nvSpPr>
          <p:spPr bwMode="auto">
            <a:xfrm>
              <a:off x="4939606" y="3965095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2" name="Freeform 480"/>
            <p:cNvSpPr>
              <a:spLocks/>
            </p:cNvSpPr>
            <p:nvPr/>
          </p:nvSpPr>
          <p:spPr bwMode="auto">
            <a:xfrm>
              <a:off x="4939606" y="3965095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3" name="Freeform 479"/>
            <p:cNvSpPr>
              <a:spLocks/>
            </p:cNvSpPr>
            <p:nvPr/>
          </p:nvSpPr>
          <p:spPr bwMode="auto">
            <a:xfrm>
              <a:off x="4860124" y="3567682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4" name="Freeform 478"/>
            <p:cNvSpPr>
              <a:spLocks/>
            </p:cNvSpPr>
            <p:nvPr/>
          </p:nvSpPr>
          <p:spPr bwMode="auto">
            <a:xfrm>
              <a:off x="4860124" y="3567682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5" name="Freeform 477"/>
            <p:cNvSpPr>
              <a:spLocks/>
            </p:cNvSpPr>
            <p:nvPr/>
          </p:nvSpPr>
          <p:spPr bwMode="auto">
            <a:xfrm>
              <a:off x="4850189" y="3612391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6" name="Freeform 476"/>
            <p:cNvSpPr>
              <a:spLocks/>
            </p:cNvSpPr>
            <p:nvPr/>
          </p:nvSpPr>
          <p:spPr bwMode="auto">
            <a:xfrm>
              <a:off x="4850189" y="3612391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7" name="Freeform 475"/>
            <p:cNvSpPr>
              <a:spLocks/>
            </p:cNvSpPr>
            <p:nvPr/>
          </p:nvSpPr>
          <p:spPr bwMode="auto">
            <a:xfrm>
              <a:off x="4825350" y="3647165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8" name="Freeform 474"/>
            <p:cNvSpPr>
              <a:spLocks/>
            </p:cNvSpPr>
            <p:nvPr/>
          </p:nvSpPr>
          <p:spPr bwMode="auto">
            <a:xfrm>
              <a:off x="4825350" y="3647165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9" name="Freeform 473"/>
            <p:cNvSpPr>
              <a:spLocks/>
            </p:cNvSpPr>
            <p:nvPr/>
          </p:nvSpPr>
          <p:spPr bwMode="auto">
            <a:xfrm>
              <a:off x="4884962" y="3691874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0" name="Freeform 472"/>
            <p:cNvSpPr>
              <a:spLocks/>
            </p:cNvSpPr>
            <p:nvPr/>
          </p:nvSpPr>
          <p:spPr bwMode="auto">
            <a:xfrm>
              <a:off x="4884962" y="3691874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1" name="Freeform 471"/>
            <p:cNvSpPr>
              <a:spLocks/>
            </p:cNvSpPr>
            <p:nvPr/>
          </p:nvSpPr>
          <p:spPr bwMode="auto">
            <a:xfrm>
              <a:off x="4872544" y="3793712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2" name="Freeform 470"/>
            <p:cNvSpPr>
              <a:spLocks/>
            </p:cNvSpPr>
            <p:nvPr/>
          </p:nvSpPr>
          <p:spPr bwMode="auto">
            <a:xfrm>
              <a:off x="4872544" y="3793712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3" name="Freeform 469"/>
            <p:cNvSpPr>
              <a:spLocks/>
            </p:cNvSpPr>
            <p:nvPr/>
          </p:nvSpPr>
          <p:spPr bwMode="auto">
            <a:xfrm>
              <a:off x="5190474" y="3940257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4" name="Freeform 468"/>
            <p:cNvSpPr>
              <a:spLocks/>
            </p:cNvSpPr>
            <p:nvPr/>
          </p:nvSpPr>
          <p:spPr bwMode="auto">
            <a:xfrm>
              <a:off x="4666385" y="3331719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5" name="Freeform 467"/>
            <p:cNvSpPr>
              <a:spLocks/>
            </p:cNvSpPr>
            <p:nvPr/>
          </p:nvSpPr>
          <p:spPr bwMode="auto">
            <a:xfrm>
              <a:off x="4666385" y="3331719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6" name="Freeform 466"/>
            <p:cNvSpPr>
              <a:spLocks/>
            </p:cNvSpPr>
            <p:nvPr/>
          </p:nvSpPr>
          <p:spPr bwMode="auto">
            <a:xfrm>
              <a:off x="4594355" y="3214979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7" name="Freeform 465"/>
            <p:cNvSpPr>
              <a:spLocks/>
            </p:cNvSpPr>
            <p:nvPr/>
          </p:nvSpPr>
          <p:spPr bwMode="auto">
            <a:xfrm>
              <a:off x="4594355" y="3214979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8" name="Freeform 464"/>
            <p:cNvSpPr>
              <a:spLocks/>
            </p:cNvSpPr>
            <p:nvPr/>
          </p:nvSpPr>
          <p:spPr bwMode="auto">
            <a:xfrm>
              <a:off x="4837770" y="3264655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9" name="Freeform 463"/>
            <p:cNvSpPr>
              <a:spLocks/>
            </p:cNvSpPr>
            <p:nvPr/>
          </p:nvSpPr>
          <p:spPr bwMode="auto">
            <a:xfrm>
              <a:off x="4837770" y="3264655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0" name="Freeform 462"/>
            <p:cNvSpPr>
              <a:spLocks/>
            </p:cNvSpPr>
            <p:nvPr/>
          </p:nvSpPr>
          <p:spPr bwMode="auto">
            <a:xfrm>
              <a:off x="4825350" y="3383879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1" name="Freeform 461"/>
            <p:cNvSpPr>
              <a:spLocks/>
            </p:cNvSpPr>
            <p:nvPr/>
          </p:nvSpPr>
          <p:spPr bwMode="auto">
            <a:xfrm>
              <a:off x="4281393" y="3525458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2" name="Freeform 460"/>
            <p:cNvSpPr>
              <a:spLocks/>
            </p:cNvSpPr>
            <p:nvPr/>
          </p:nvSpPr>
          <p:spPr bwMode="auto">
            <a:xfrm>
              <a:off x="4246620" y="3624811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3" name="Freeform 459"/>
            <p:cNvSpPr>
              <a:spLocks/>
            </p:cNvSpPr>
            <p:nvPr/>
          </p:nvSpPr>
          <p:spPr bwMode="auto">
            <a:xfrm>
              <a:off x="4214329" y="3637230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4" name="Freeform 458"/>
            <p:cNvSpPr>
              <a:spLocks/>
            </p:cNvSpPr>
            <p:nvPr/>
          </p:nvSpPr>
          <p:spPr bwMode="auto">
            <a:xfrm>
              <a:off x="4214329" y="3637230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5" name="Freeform 457"/>
            <p:cNvSpPr>
              <a:spLocks/>
            </p:cNvSpPr>
            <p:nvPr/>
          </p:nvSpPr>
          <p:spPr bwMode="auto">
            <a:xfrm>
              <a:off x="5252568" y="3955160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6" name="Freeform 456"/>
            <p:cNvSpPr>
              <a:spLocks/>
            </p:cNvSpPr>
            <p:nvPr/>
          </p:nvSpPr>
          <p:spPr bwMode="auto">
            <a:xfrm>
              <a:off x="5252568" y="3955160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7" name="Freeform 455"/>
            <p:cNvSpPr>
              <a:spLocks/>
            </p:cNvSpPr>
            <p:nvPr/>
          </p:nvSpPr>
          <p:spPr bwMode="auto">
            <a:xfrm>
              <a:off x="5349438" y="3975030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" name="Freeform 454"/>
            <p:cNvSpPr>
              <a:spLocks/>
            </p:cNvSpPr>
            <p:nvPr/>
          </p:nvSpPr>
          <p:spPr bwMode="auto">
            <a:xfrm>
              <a:off x="5349438" y="3975030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" name="Freeform 453"/>
            <p:cNvSpPr>
              <a:spLocks/>
            </p:cNvSpPr>
            <p:nvPr/>
          </p:nvSpPr>
          <p:spPr bwMode="auto">
            <a:xfrm>
              <a:off x="5476113" y="3935289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0" name="Freeform 452"/>
            <p:cNvSpPr>
              <a:spLocks/>
            </p:cNvSpPr>
            <p:nvPr/>
          </p:nvSpPr>
          <p:spPr bwMode="auto">
            <a:xfrm>
              <a:off x="5476113" y="3935289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1" name="Freeform 451"/>
            <p:cNvSpPr>
              <a:spLocks/>
            </p:cNvSpPr>
            <p:nvPr/>
          </p:nvSpPr>
          <p:spPr bwMode="auto">
            <a:xfrm>
              <a:off x="5662400" y="3796195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2" name="Freeform 450"/>
            <p:cNvSpPr>
              <a:spLocks/>
            </p:cNvSpPr>
            <p:nvPr/>
          </p:nvSpPr>
          <p:spPr bwMode="auto">
            <a:xfrm>
              <a:off x="5662400" y="3796195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Freeform 449"/>
            <p:cNvSpPr>
              <a:spLocks/>
            </p:cNvSpPr>
            <p:nvPr/>
          </p:nvSpPr>
          <p:spPr bwMode="auto">
            <a:xfrm>
              <a:off x="5679787" y="3662068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448"/>
            <p:cNvSpPr>
              <a:spLocks/>
            </p:cNvSpPr>
            <p:nvPr/>
          </p:nvSpPr>
          <p:spPr bwMode="auto">
            <a:xfrm>
              <a:off x="5679786" y="3662068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447"/>
            <p:cNvSpPr>
              <a:spLocks/>
            </p:cNvSpPr>
            <p:nvPr/>
          </p:nvSpPr>
          <p:spPr bwMode="auto">
            <a:xfrm>
              <a:off x="5828816" y="3455911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Freeform 446"/>
            <p:cNvSpPr>
              <a:spLocks/>
            </p:cNvSpPr>
            <p:nvPr/>
          </p:nvSpPr>
          <p:spPr bwMode="auto">
            <a:xfrm>
              <a:off x="5828816" y="3455911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Freeform 445"/>
            <p:cNvSpPr>
              <a:spLocks/>
            </p:cNvSpPr>
            <p:nvPr/>
          </p:nvSpPr>
          <p:spPr bwMode="auto">
            <a:xfrm>
              <a:off x="5826333" y="3694358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444"/>
            <p:cNvSpPr>
              <a:spLocks/>
            </p:cNvSpPr>
            <p:nvPr/>
          </p:nvSpPr>
          <p:spPr bwMode="auto">
            <a:xfrm>
              <a:off x="5826333" y="3694358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443"/>
            <p:cNvSpPr>
              <a:spLocks/>
            </p:cNvSpPr>
            <p:nvPr/>
          </p:nvSpPr>
          <p:spPr bwMode="auto">
            <a:xfrm>
              <a:off x="4989283" y="4059480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442"/>
            <p:cNvSpPr>
              <a:spLocks/>
            </p:cNvSpPr>
            <p:nvPr/>
          </p:nvSpPr>
          <p:spPr bwMode="auto">
            <a:xfrm>
              <a:off x="4989283" y="4059480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441"/>
            <p:cNvSpPr>
              <a:spLocks/>
            </p:cNvSpPr>
            <p:nvPr/>
          </p:nvSpPr>
          <p:spPr bwMode="auto">
            <a:xfrm>
              <a:off x="5369309" y="3979998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440"/>
            <p:cNvSpPr>
              <a:spLocks/>
            </p:cNvSpPr>
            <p:nvPr/>
          </p:nvSpPr>
          <p:spPr bwMode="auto">
            <a:xfrm>
              <a:off x="5369309" y="3979998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439"/>
            <p:cNvSpPr>
              <a:spLocks/>
            </p:cNvSpPr>
            <p:nvPr/>
          </p:nvSpPr>
          <p:spPr bwMode="auto">
            <a:xfrm>
              <a:off x="5225247" y="4307863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438"/>
            <p:cNvSpPr>
              <a:spLocks/>
            </p:cNvSpPr>
            <p:nvPr/>
          </p:nvSpPr>
          <p:spPr bwMode="auto">
            <a:xfrm>
              <a:off x="5225247" y="4307863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437"/>
            <p:cNvSpPr>
              <a:spLocks/>
            </p:cNvSpPr>
            <p:nvPr/>
          </p:nvSpPr>
          <p:spPr bwMode="auto">
            <a:xfrm>
              <a:off x="5197924" y="4352572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436"/>
            <p:cNvSpPr>
              <a:spLocks/>
            </p:cNvSpPr>
            <p:nvPr/>
          </p:nvSpPr>
          <p:spPr bwMode="auto">
            <a:xfrm>
              <a:off x="5197924" y="4352572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435"/>
            <p:cNvSpPr>
              <a:spLocks/>
            </p:cNvSpPr>
            <p:nvPr/>
          </p:nvSpPr>
          <p:spPr bwMode="auto">
            <a:xfrm>
              <a:off x="5230215" y="4228381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434"/>
            <p:cNvSpPr>
              <a:spLocks/>
            </p:cNvSpPr>
            <p:nvPr/>
          </p:nvSpPr>
          <p:spPr bwMode="auto">
            <a:xfrm>
              <a:off x="5230215" y="4228381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433"/>
            <p:cNvSpPr>
              <a:spLocks/>
            </p:cNvSpPr>
            <p:nvPr/>
          </p:nvSpPr>
          <p:spPr bwMode="auto">
            <a:xfrm>
              <a:off x="5232698" y="4481731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432"/>
            <p:cNvSpPr>
              <a:spLocks/>
            </p:cNvSpPr>
            <p:nvPr/>
          </p:nvSpPr>
          <p:spPr bwMode="auto">
            <a:xfrm>
              <a:off x="5235182" y="4352572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431"/>
            <p:cNvSpPr>
              <a:spLocks/>
            </p:cNvSpPr>
            <p:nvPr/>
          </p:nvSpPr>
          <p:spPr bwMode="auto">
            <a:xfrm>
              <a:off x="5235182" y="4352572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430"/>
            <p:cNvSpPr>
              <a:spLocks/>
            </p:cNvSpPr>
            <p:nvPr/>
          </p:nvSpPr>
          <p:spPr bwMode="auto">
            <a:xfrm>
              <a:off x="5332051" y="4191124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429"/>
            <p:cNvSpPr>
              <a:spLocks/>
            </p:cNvSpPr>
            <p:nvPr/>
          </p:nvSpPr>
          <p:spPr bwMode="auto">
            <a:xfrm>
              <a:off x="5332051" y="4191124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428"/>
            <p:cNvSpPr>
              <a:spLocks/>
            </p:cNvSpPr>
            <p:nvPr/>
          </p:nvSpPr>
          <p:spPr bwMode="auto">
            <a:xfrm>
              <a:off x="5538209" y="4350089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427"/>
            <p:cNvSpPr>
              <a:spLocks/>
            </p:cNvSpPr>
            <p:nvPr/>
          </p:nvSpPr>
          <p:spPr bwMode="auto">
            <a:xfrm>
              <a:off x="5538209" y="4350089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426"/>
            <p:cNvSpPr>
              <a:spLocks/>
            </p:cNvSpPr>
            <p:nvPr/>
          </p:nvSpPr>
          <p:spPr bwMode="auto">
            <a:xfrm>
              <a:off x="5702142" y="4374928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425"/>
            <p:cNvSpPr>
              <a:spLocks/>
            </p:cNvSpPr>
            <p:nvPr/>
          </p:nvSpPr>
          <p:spPr bwMode="auto">
            <a:xfrm>
              <a:off x="5702142" y="4374928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424"/>
            <p:cNvSpPr>
              <a:spLocks/>
            </p:cNvSpPr>
            <p:nvPr/>
          </p:nvSpPr>
          <p:spPr bwMode="auto">
            <a:xfrm>
              <a:off x="5714560" y="4342637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Freeform 423"/>
            <p:cNvSpPr>
              <a:spLocks/>
            </p:cNvSpPr>
            <p:nvPr/>
          </p:nvSpPr>
          <p:spPr bwMode="auto">
            <a:xfrm>
              <a:off x="5714560" y="4342637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Freeform 422"/>
            <p:cNvSpPr>
              <a:spLocks/>
            </p:cNvSpPr>
            <p:nvPr/>
          </p:nvSpPr>
          <p:spPr bwMode="auto">
            <a:xfrm>
              <a:off x="5769204" y="4382378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Freeform 421"/>
            <p:cNvSpPr>
              <a:spLocks/>
            </p:cNvSpPr>
            <p:nvPr/>
          </p:nvSpPr>
          <p:spPr bwMode="auto">
            <a:xfrm>
              <a:off x="5769204" y="4382378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Freeform 420"/>
            <p:cNvSpPr>
              <a:spLocks/>
            </p:cNvSpPr>
            <p:nvPr/>
          </p:nvSpPr>
          <p:spPr bwMode="auto">
            <a:xfrm>
              <a:off x="5471145" y="4720179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3" name="Freeform 419"/>
            <p:cNvSpPr>
              <a:spLocks/>
            </p:cNvSpPr>
            <p:nvPr/>
          </p:nvSpPr>
          <p:spPr bwMode="auto">
            <a:xfrm>
              <a:off x="5471145" y="4720179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4" name="Freeform 418"/>
            <p:cNvSpPr>
              <a:spLocks/>
            </p:cNvSpPr>
            <p:nvPr/>
          </p:nvSpPr>
          <p:spPr bwMode="auto">
            <a:xfrm>
              <a:off x="5237665" y="4357540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5" name="Freeform 417"/>
            <p:cNvSpPr>
              <a:spLocks/>
            </p:cNvSpPr>
            <p:nvPr/>
          </p:nvSpPr>
          <p:spPr bwMode="auto">
            <a:xfrm>
              <a:off x="5237665" y="4357540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6" name="Freeform 416"/>
            <p:cNvSpPr>
              <a:spLocks/>
            </p:cNvSpPr>
            <p:nvPr/>
          </p:nvSpPr>
          <p:spPr bwMode="auto">
            <a:xfrm>
              <a:off x="5967910" y="3696841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7" name="Freeform 415"/>
            <p:cNvSpPr>
              <a:spLocks/>
            </p:cNvSpPr>
            <p:nvPr/>
          </p:nvSpPr>
          <p:spPr bwMode="auto">
            <a:xfrm>
              <a:off x="5967910" y="3696841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8" name="Freeform 414"/>
            <p:cNvSpPr>
              <a:spLocks/>
            </p:cNvSpPr>
            <p:nvPr/>
          </p:nvSpPr>
          <p:spPr bwMode="auto">
            <a:xfrm>
              <a:off x="6074716" y="3368976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9" name="Freeform 413"/>
            <p:cNvSpPr>
              <a:spLocks/>
            </p:cNvSpPr>
            <p:nvPr/>
          </p:nvSpPr>
          <p:spPr bwMode="auto">
            <a:xfrm>
              <a:off x="6074716" y="3368976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0" name="Freeform 412"/>
            <p:cNvSpPr>
              <a:spLocks/>
            </p:cNvSpPr>
            <p:nvPr/>
          </p:nvSpPr>
          <p:spPr bwMode="auto">
            <a:xfrm>
              <a:off x="6293292" y="3602456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1" name="Freeform 411"/>
            <p:cNvSpPr>
              <a:spLocks/>
            </p:cNvSpPr>
            <p:nvPr/>
          </p:nvSpPr>
          <p:spPr bwMode="auto">
            <a:xfrm>
              <a:off x="6293292" y="3602456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2" name="Freeform 410"/>
            <p:cNvSpPr>
              <a:spLocks/>
            </p:cNvSpPr>
            <p:nvPr/>
          </p:nvSpPr>
          <p:spPr bwMode="auto">
            <a:xfrm>
              <a:off x="6439837" y="3480749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3" name="Freeform 409"/>
            <p:cNvSpPr>
              <a:spLocks/>
            </p:cNvSpPr>
            <p:nvPr/>
          </p:nvSpPr>
          <p:spPr bwMode="auto">
            <a:xfrm>
              <a:off x="6439837" y="3480749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4" name="Freeform 408"/>
            <p:cNvSpPr>
              <a:spLocks/>
            </p:cNvSpPr>
            <p:nvPr/>
          </p:nvSpPr>
          <p:spPr bwMode="auto">
            <a:xfrm>
              <a:off x="6509384" y="3498135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5" name="Freeform 407"/>
            <p:cNvSpPr>
              <a:spLocks/>
            </p:cNvSpPr>
            <p:nvPr/>
          </p:nvSpPr>
          <p:spPr bwMode="auto">
            <a:xfrm>
              <a:off x="6509384" y="3498135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6" name="Freeform 406"/>
            <p:cNvSpPr>
              <a:spLocks/>
            </p:cNvSpPr>
            <p:nvPr/>
          </p:nvSpPr>
          <p:spPr bwMode="auto">
            <a:xfrm>
              <a:off x="6554093" y="3249752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7" name="Freeform 405"/>
            <p:cNvSpPr>
              <a:spLocks/>
            </p:cNvSpPr>
            <p:nvPr/>
          </p:nvSpPr>
          <p:spPr bwMode="auto">
            <a:xfrm>
              <a:off x="6554093" y="3249752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8" name="Freeform 404"/>
            <p:cNvSpPr>
              <a:spLocks/>
            </p:cNvSpPr>
            <p:nvPr/>
          </p:nvSpPr>
          <p:spPr bwMode="auto">
            <a:xfrm>
              <a:off x="6834766" y="3175237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9" name="Freeform 403"/>
            <p:cNvSpPr>
              <a:spLocks/>
            </p:cNvSpPr>
            <p:nvPr/>
          </p:nvSpPr>
          <p:spPr bwMode="auto">
            <a:xfrm>
              <a:off x="6834766" y="3175237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0" name="Freeform 402"/>
            <p:cNvSpPr>
              <a:spLocks/>
            </p:cNvSpPr>
            <p:nvPr/>
          </p:nvSpPr>
          <p:spPr bwMode="auto">
            <a:xfrm>
              <a:off x="7388659" y="3227399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1" name="Freeform 401"/>
            <p:cNvSpPr>
              <a:spLocks/>
            </p:cNvSpPr>
            <p:nvPr/>
          </p:nvSpPr>
          <p:spPr bwMode="auto">
            <a:xfrm>
              <a:off x="7135309" y="3264655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2" name="Freeform 400"/>
            <p:cNvSpPr>
              <a:spLocks/>
            </p:cNvSpPr>
            <p:nvPr/>
          </p:nvSpPr>
          <p:spPr bwMode="auto">
            <a:xfrm>
              <a:off x="7110470" y="3090787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3" name="Freeform 399"/>
            <p:cNvSpPr>
              <a:spLocks/>
            </p:cNvSpPr>
            <p:nvPr/>
          </p:nvSpPr>
          <p:spPr bwMode="auto">
            <a:xfrm>
              <a:off x="7110470" y="3090787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4" name="Freeform 398"/>
            <p:cNvSpPr>
              <a:spLocks/>
            </p:cNvSpPr>
            <p:nvPr/>
          </p:nvSpPr>
          <p:spPr bwMode="auto">
            <a:xfrm>
              <a:off x="6802476" y="3100723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5" name="Freeform 397"/>
            <p:cNvSpPr>
              <a:spLocks/>
            </p:cNvSpPr>
            <p:nvPr/>
          </p:nvSpPr>
          <p:spPr bwMode="auto">
            <a:xfrm>
              <a:off x="6802476" y="3100723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6" name="Freeform 396"/>
            <p:cNvSpPr>
              <a:spLocks/>
            </p:cNvSpPr>
            <p:nvPr/>
          </p:nvSpPr>
          <p:spPr bwMode="auto">
            <a:xfrm>
              <a:off x="6799993" y="2986466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7" name="Freeform 395"/>
            <p:cNvSpPr>
              <a:spLocks/>
            </p:cNvSpPr>
            <p:nvPr/>
          </p:nvSpPr>
          <p:spPr bwMode="auto">
            <a:xfrm>
              <a:off x="6799993" y="2986466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8" name="Freeform 394"/>
            <p:cNvSpPr>
              <a:spLocks/>
            </p:cNvSpPr>
            <p:nvPr/>
          </p:nvSpPr>
          <p:spPr bwMode="auto">
            <a:xfrm>
              <a:off x="7473109" y="2847372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9" name="Freeform 393"/>
            <p:cNvSpPr>
              <a:spLocks/>
            </p:cNvSpPr>
            <p:nvPr/>
          </p:nvSpPr>
          <p:spPr bwMode="auto">
            <a:xfrm>
              <a:off x="7473109" y="2847372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0" name="Freeform 392"/>
            <p:cNvSpPr>
              <a:spLocks/>
            </p:cNvSpPr>
            <p:nvPr/>
          </p:nvSpPr>
          <p:spPr bwMode="auto">
            <a:xfrm>
              <a:off x="7398594" y="3195108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1" name="Freeform 391"/>
            <p:cNvSpPr>
              <a:spLocks/>
            </p:cNvSpPr>
            <p:nvPr/>
          </p:nvSpPr>
          <p:spPr bwMode="auto">
            <a:xfrm>
              <a:off x="7398594" y="3195108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2" name="Freeform 390"/>
            <p:cNvSpPr>
              <a:spLocks/>
            </p:cNvSpPr>
            <p:nvPr/>
          </p:nvSpPr>
          <p:spPr bwMode="auto">
            <a:xfrm>
              <a:off x="7438335" y="2708278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3" name="Freeform 389"/>
            <p:cNvSpPr>
              <a:spLocks/>
            </p:cNvSpPr>
            <p:nvPr/>
          </p:nvSpPr>
          <p:spPr bwMode="auto">
            <a:xfrm>
              <a:off x="7438335" y="2708278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4" name="Freeform 388"/>
            <p:cNvSpPr>
              <a:spLocks/>
            </p:cNvSpPr>
            <p:nvPr/>
          </p:nvSpPr>
          <p:spPr bwMode="auto">
            <a:xfrm>
              <a:off x="6360355" y="2174255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5" name="Freeform 387"/>
            <p:cNvSpPr>
              <a:spLocks/>
            </p:cNvSpPr>
            <p:nvPr/>
          </p:nvSpPr>
          <p:spPr bwMode="auto">
            <a:xfrm>
              <a:off x="6360355" y="2174255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6" name="Freeform 386"/>
            <p:cNvSpPr>
              <a:spLocks/>
            </p:cNvSpPr>
            <p:nvPr/>
          </p:nvSpPr>
          <p:spPr bwMode="auto">
            <a:xfrm>
              <a:off x="6144263" y="2122094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7" name="Freeform 385"/>
            <p:cNvSpPr>
              <a:spLocks/>
            </p:cNvSpPr>
            <p:nvPr/>
          </p:nvSpPr>
          <p:spPr bwMode="auto">
            <a:xfrm>
              <a:off x="6144263" y="2122094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8" name="Freeform 384"/>
            <p:cNvSpPr>
              <a:spLocks/>
            </p:cNvSpPr>
            <p:nvPr/>
          </p:nvSpPr>
          <p:spPr bwMode="auto">
            <a:xfrm>
              <a:off x="5861107" y="2479765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9" name="Freeform 383"/>
            <p:cNvSpPr>
              <a:spLocks/>
            </p:cNvSpPr>
            <p:nvPr/>
          </p:nvSpPr>
          <p:spPr bwMode="auto">
            <a:xfrm>
              <a:off x="5861107" y="2479765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0" name="Freeform 382"/>
            <p:cNvSpPr>
              <a:spLocks/>
            </p:cNvSpPr>
            <p:nvPr/>
          </p:nvSpPr>
          <p:spPr bwMode="auto">
            <a:xfrm>
              <a:off x="4912285" y="3520490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1" name="Freeform 381"/>
            <p:cNvSpPr>
              <a:spLocks/>
            </p:cNvSpPr>
            <p:nvPr/>
          </p:nvSpPr>
          <p:spPr bwMode="auto">
            <a:xfrm>
              <a:off x="5190474" y="3940257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2" name="Freeform 380"/>
            <p:cNvSpPr>
              <a:spLocks/>
            </p:cNvSpPr>
            <p:nvPr/>
          </p:nvSpPr>
          <p:spPr bwMode="auto">
            <a:xfrm>
              <a:off x="5888428" y="3180205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3" name="Freeform 379"/>
            <p:cNvSpPr>
              <a:spLocks/>
            </p:cNvSpPr>
            <p:nvPr/>
          </p:nvSpPr>
          <p:spPr bwMode="auto">
            <a:xfrm>
              <a:off x="5853654" y="2129546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4" name="Freeform 378"/>
            <p:cNvSpPr>
              <a:spLocks/>
            </p:cNvSpPr>
            <p:nvPr/>
          </p:nvSpPr>
          <p:spPr bwMode="auto">
            <a:xfrm>
              <a:off x="5853654" y="2129546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5" name="Freeform 377"/>
            <p:cNvSpPr>
              <a:spLocks/>
            </p:cNvSpPr>
            <p:nvPr/>
          </p:nvSpPr>
          <p:spPr bwMode="auto">
            <a:xfrm>
              <a:off x="6439837" y="3567682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6" name="Freeform 376"/>
            <p:cNvSpPr>
              <a:spLocks/>
            </p:cNvSpPr>
            <p:nvPr/>
          </p:nvSpPr>
          <p:spPr bwMode="auto">
            <a:xfrm>
              <a:off x="6447290" y="356768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7" name="Freeform 375"/>
            <p:cNvSpPr>
              <a:spLocks/>
            </p:cNvSpPr>
            <p:nvPr/>
          </p:nvSpPr>
          <p:spPr bwMode="auto">
            <a:xfrm>
              <a:off x="7681750" y="1585587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8" name="Freeform 374"/>
            <p:cNvSpPr>
              <a:spLocks/>
            </p:cNvSpPr>
            <p:nvPr/>
          </p:nvSpPr>
          <p:spPr bwMode="auto">
            <a:xfrm>
              <a:off x="7681750" y="1585587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9" name="Freeform 373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0" name="Freeform 372"/>
            <p:cNvSpPr>
              <a:spLocks/>
            </p:cNvSpPr>
            <p:nvPr/>
          </p:nvSpPr>
          <p:spPr bwMode="auto">
            <a:xfrm>
              <a:off x="7515335" y="2286027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1" name="Freeform 371"/>
            <p:cNvSpPr>
              <a:spLocks/>
            </p:cNvSpPr>
            <p:nvPr/>
          </p:nvSpPr>
          <p:spPr bwMode="auto">
            <a:xfrm>
              <a:off x="7741362" y="2174255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2" name="Freeform 370"/>
            <p:cNvSpPr>
              <a:spLocks/>
            </p:cNvSpPr>
            <p:nvPr/>
          </p:nvSpPr>
          <p:spPr bwMode="auto">
            <a:xfrm>
              <a:off x="7741362" y="2174255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3" name="Freeform 369"/>
            <p:cNvSpPr>
              <a:spLocks/>
            </p:cNvSpPr>
            <p:nvPr/>
          </p:nvSpPr>
          <p:spPr bwMode="auto">
            <a:xfrm>
              <a:off x="7768685" y="2298447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4" name="Freeform 368"/>
            <p:cNvSpPr>
              <a:spLocks/>
            </p:cNvSpPr>
            <p:nvPr/>
          </p:nvSpPr>
          <p:spPr bwMode="auto">
            <a:xfrm>
              <a:off x="7768685" y="2298447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5" name="Freeform 367"/>
            <p:cNvSpPr>
              <a:spLocks/>
            </p:cNvSpPr>
            <p:nvPr/>
          </p:nvSpPr>
          <p:spPr bwMode="auto">
            <a:xfrm>
              <a:off x="7721492" y="2387864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6" name="Freeform 366"/>
            <p:cNvSpPr>
              <a:spLocks/>
            </p:cNvSpPr>
            <p:nvPr/>
          </p:nvSpPr>
          <p:spPr bwMode="auto">
            <a:xfrm>
              <a:off x="7721492" y="2387864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7" name="Freeform 365"/>
            <p:cNvSpPr>
              <a:spLocks/>
            </p:cNvSpPr>
            <p:nvPr/>
          </p:nvSpPr>
          <p:spPr bwMode="auto">
            <a:xfrm>
              <a:off x="7602268" y="2469830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8" name="Freeform 364"/>
            <p:cNvSpPr>
              <a:spLocks/>
            </p:cNvSpPr>
            <p:nvPr/>
          </p:nvSpPr>
          <p:spPr bwMode="auto">
            <a:xfrm>
              <a:off x="7602268" y="2469830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9" name="Freeform 363"/>
            <p:cNvSpPr>
              <a:spLocks/>
            </p:cNvSpPr>
            <p:nvPr/>
          </p:nvSpPr>
          <p:spPr bwMode="auto">
            <a:xfrm>
              <a:off x="7902812" y="2310865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0" name="Freeform 362"/>
            <p:cNvSpPr>
              <a:spLocks/>
            </p:cNvSpPr>
            <p:nvPr/>
          </p:nvSpPr>
          <p:spPr bwMode="auto">
            <a:xfrm>
              <a:off x="7902812" y="2310865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1" name="Freeform 361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2" name="Freeform 360"/>
            <p:cNvSpPr>
              <a:spLocks/>
            </p:cNvSpPr>
            <p:nvPr/>
          </p:nvSpPr>
          <p:spPr bwMode="auto">
            <a:xfrm>
              <a:off x="7927650" y="2556765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3" name="Freeform 359"/>
            <p:cNvSpPr>
              <a:spLocks/>
            </p:cNvSpPr>
            <p:nvPr/>
          </p:nvSpPr>
          <p:spPr bwMode="auto">
            <a:xfrm>
              <a:off x="7984777" y="2574151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4" name="Freeform 358"/>
            <p:cNvSpPr>
              <a:spLocks/>
            </p:cNvSpPr>
            <p:nvPr/>
          </p:nvSpPr>
          <p:spPr bwMode="auto">
            <a:xfrm>
              <a:off x="7984777" y="2574151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5" name="Freeform 357"/>
            <p:cNvSpPr>
              <a:spLocks/>
            </p:cNvSpPr>
            <p:nvPr/>
          </p:nvSpPr>
          <p:spPr bwMode="auto">
            <a:xfrm>
              <a:off x="7925165" y="266356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6" name="Freeform 356"/>
            <p:cNvSpPr>
              <a:spLocks/>
            </p:cNvSpPr>
            <p:nvPr/>
          </p:nvSpPr>
          <p:spPr bwMode="auto">
            <a:xfrm>
              <a:off x="7925165" y="2663569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7" name="Freeform 355"/>
            <p:cNvSpPr>
              <a:spLocks/>
            </p:cNvSpPr>
            <p:nvPr/>
          </p:nvSpPr>
          <p:spPr bwMode="auto">
            <a:xfrm>
              <a:off x="7925165" y="2775342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8" name="Freeform 354"/>
            <p:cNvSpPr>
              <a:spLocks/>
            </p:cNvSpPr>
            <p:nvPr/>
          </p:nvSpPr>
          <p:spPr bwMode="auto">
            <a:xfrm>
              <a:off x="7925165" y="2775342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9" name="Freeform 353"/>
            <p:cNvSpPr>
              <a:spLocks/>
            </p:cNvSpPr>
            <p:nvPr/>
          </p:nvSpPr>
          <p:spPr bwMode="auto">
            <a:xfrm>
              <a:off x="7805942" y="2867243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0" name="Freeform 352"/>
            <p:cNvSpPr>
              <a:spLocks/>
            </p:cNvSpPr>
            <p:nvPr/>
          </p:nvSpPr>
          <p:spPr bwMode="auto">
            <a:xfrm>
              <a:off x="7805942" y="2867243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1" name="Freeform 351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2" name="Freeform 350"/>
            <p:cNvSpPr>
              <a:spLocks/>
            </p:cNvSpPr>
            <p:nvPr/>
          </p:nvSpPr>
          <p:spPr bwMode="auto">
            <a:xfrm>
              <a:off x="7351402" y="3145431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3" name="Freeform 349"/>
            <p:cNvSpPr>
              <a:spLocks/>
            </p:cNvSpPr>
            <p:nvPr/>
          </p:nvSpPr>
          <p:spPr bwMode="auto">
            <a:xfrm>
              <a:off x="7550108" y="2740568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4" name="Freeform 348"/>
            <p:cNvSpPr>
              <a:spLocks/>
            </p:cNvSpPr>
            <p:nvPr/>
          </p:nvSpPr>
          <p:spPr bwMode="auto">
            <a:xfrm>
              <a:off x="7550108" y="2740568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5" name="Freeform 347"/>
            <p:cNvSpPr>
              <a:spLocks/>
            </p:cNvSpPr>
            <p:nvPr/>
          </p:nvSpPr>
          <p:spPr bwMode="auto">
            <a:xfrm>
              <a:off x="7644494" y="1863776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6" name="Freeform 346"/>
            <p:cNvSpPr>
              <a:spLocks/>
            </p:cNvSpPr>
            <p:nvPr/>
          </p:nvSpPr>
          <p:spPr bwMode="auto">
            <a:xfrm>
              <a:off x="7644494" y="1863776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7" name="Freeform 345"/>
            <p:cNvSpPr>
              <a:spLocks/>
            </p:cNvSpPr>
            <p:nvPr/>
          </p:nvSpPr>
          <p:spPr bwMode="auto">
            <a:xfrm>
              <a:off x="4398132" y="2196609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8" name="Freeform 344"/>
            <p:cNvSpPr>
              <a:spLocks/>
            </p:cNvSpPr>
            <p:nvPr/>
          </p:nvSpPr>
          <p:spPr bwMode="auto">
            <a:xfrm>
              <a:off x="4201911" y="2231382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9" name="Freeform 343"/>
            <p:cNvSpPr>
              <a:spLocks/>
            </p:cNvSpPr>
            <p:nvPr/>
          </p:nvSpPr>
          <p:spPr bwMode="auto">
            <a:xfrm>
              <a:off x="4393165" y="2353091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0" name="Freeform 342"/>
            <p:cNvSpPr>
              <a:spLocks/>
            </p:cNvSpPr>
            <p:nvPr/>
          </p:nvSpPr>
          <p:spPr bwMode="auto">
            <a:xfrm>
              <a:off x="4268973" y="2397800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1" name="Freeform 341"/>
            <p:cNvSpPr>
              <a:spLocks/>
            </p:cNvSpPr>
            <p:nvPr/>
          </p:nvSpPr>
          <p:spPr bwMode="auto">
            <a:xfrm>
              <a:off x="3938625" y="2469830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2" name="Freeform 340"/>
            <p:cNvSpPr>
              <a:spLocks/>
            </p:cNvSpPr>
            <p:nvPr/>
          </p:nvSpPr>
          <p:spPr bwMode="auto">
            <a:xfrm>
              <a:off x="3906335" y="2499636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3" name="Freeform 339"/>
            <p:cNvSpPr>
              <a:spLocks/>
            </p:cNvSpPr>
            <p:nvPr/>
          </p:nvSpPr>
          <p:spPr bwMode="auto">
            <a:xfrm>
              <a:off x="4291328" y="2502121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4" name="Freeform 338"/>
            <p:cNvSpPr>
              <a:spLocks/>
            </p:cNvSpPr>
            <p:nvPr/>
          </p:nvSpPr>
          <p:spPr bwMode="auto">
            <a:xfrm>
              <a:off x="4370811" y="2571668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5" name="Freeform 337"/>
            <p:cNvSpPr>
              <a:spLocks/>
            </p:cNvSpPr>
            <p:nvPr/>
          </p:nvSpPr>
          <p:spPr bwMode="auto">
            <a:xfrm>
              <a:off x="3369828" y="2926855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166" name="Group 325"/>
            <p:cNvGrpSpPr>
              <a:grpSpLocks/>
            </p:cNvGrpSpPr>
            <p:nvPr/>
          </p:nvGrpSpPr>
          <p:grpSpPr bwMode="auto">
            <a:xfrm>
              <a:off x="3255605" y="1687421"/>
              <a:ext cx="1259311" cy="1366104"/>
              <a:chOff x="3772" y="2560"/>
              <a:chExt cx="1267" cy="1376"/>
            </a:xfrm>
            <a:grpFill/>
          </p:grpSpPr>
          <p:sp>
            <p:nvSpPr>
              <p:cNvPr id="2326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7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328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2329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0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1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2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3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4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5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6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167" name="Freeform 324"/>
            <p:cNvSpPr>
              <a:spLocks/>
            </p:cNvSpPr>
            <p:nvPr/>
          </p:nvSpPr>
          <p:spPr bwMode="auto">
            <a:xfrm>
              <a:off x="3255572" y="1687425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8" name="Freeform 323"/>
            <p:cNvSpPr>
              <a:spLocks/>
            </p:cNvSpPr>
            <p:nvPr/>
          </p:nvSpPr>
          <p:spPr bwMode="auto">
            <a:xfrm>
              <a:off x="4134847" y="1535910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169" name="Group 320"/>
            <p:cNvGrpSpPr>
              <a:grpSpLocks/>
            </p:cNvGrpSpPr>
            <p:nvPr/>
          </p:nvGrpSpPr>
          <p:grpSpPr bwMode="auto">
            <a:xfrm>
              <a:off x="2753841" y="1441527"/>
              <a:ext cx="2061577" cy="1294077"/>
              <a:chOff x="3267" y="2311"/>
              <a:chExt cx="2076" cy="1302"/>
            </a:xfrm>
            <a:grpFill/>
          </p:grpSpPr>
          <p:sp>
            <p:nvSpPr>
              <p:cNvPr id="2324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5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170" name="Freeform 319"/>
            <p:cNvSpPr>
              <a:spLocks/>
            </p:cNvSpPr>
            <p:nvPr/>
          </p:nvSpPr>
          <p:spPr bwMode="auto">
            <a:xfrm>
              <a:off x="2753839" y="1441525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1" name="Freeform 318"/>
            <p:cNvSpPr>
              <a:spLocks/>
            </p:cNvSpPr>
            <p:nvPr/>
          </p:nvSpPr>
          <p:spPr bwMode="auto">
            <a:xfrm>
              <a:off x="2537747" y="1409236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2" name="Freeform 317"/>
            <p:cNvSpPr>
              <a:spLocks/>
            </p:cNvSpPr>
            <p:nvPr/>
          </p:nvSpPr>
          <p:spPr bwMode="auto">
            <a:xfrm>
              <a:off x="2570036" y="1983000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3" name="Freeform 316"/>
            <p:cNvSpPr>
              <a:spLocks/>
            </p:cNvSpPr>
            <p:nvPr/>
          </p:nvSpPr>
          <p:spPr bwMode="auto">
            <a:xfrm>
              <a:off x="2570036" y="1983000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4" name="Freeform 315"/>
            <p:cNvSpPr>
              <a:spLocks/>
            </p:cNvSpPr>
            <p:nvPr/>
          </p:nvSpPr>
          <p:spPr bwMode="auto">
            <a:xfrm>
              <a:off x="2483103" y="1819067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5" name="Freeform 314"/>
            <p:cNvSpPr>
              <a:spLocks/>
            </p:cNvSpPr>
            <p:nvPr/>
          </p:nvSpPr>
          <p:spPr bwMode="auto">
            <a:xfrm>
              <a:off x="2483103" y="1819067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6" name="Freeform 313"/>
            <p:cNvSpPr>
              <a:spLocks/>
            </p:cNvSpPr>
            <p:nvPr/>
          </p:nvSpPr>
          <p:spPr bwMode="auto">
            <a:xfrm>
              <a:off x="2450812" y="1886131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7" name="Freeform 312"/>
            <p:cNvSpPr>
              <a:spLocks/>
            </p:cNvSpPr>
            <p:nvPr/>
          </p:nvSpPr>
          <p:spPr bwMode="auto">
            <a:xfrm>
              <a:off x="2450812" y="1886131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8" name="Freeform 311"/>
            <p:cNvSpPr>
              <a:spLocks/>
            </p:cNvSpPr>
            <p:nvPr/>
          </p:nvSpPr>
          <p:spPr bwMode="auto">
            <a:xfrm>
              <a:off x="2433426" y="1923388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9" name="Freeform 310"/>
            <p:cNvSpPr>
              <a:spLocks/>
            </p:cNvSpPr>
            <p:nvPr/>
          </p:nvSpPr>
          <p:spPr bwMode="auto">
            <a:xfrm>
              <a:off x="2433426" y="1923388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0" name="Freeform 309"/>
            <p:cNvSpPr>
              <a:spLocks/>
            </p:cNvSpPr>
            <p:nvPr/>
          </p:nvSpPr>
          <p:spPr bwMode="auto">
            <a:xfrm>
              <a:off x="2381265" y="1955678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1" name="Freeform 308"/>
            <p:cNvSpPr>
              <a:spLocks/>
            </p:cNvSpPr>
            <p:nvPr/>
          </p:nvSpPr>
          <p:spPr bwMode="auto">
            <a:xfrm>
              <a:off x="2381265" y="1955678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2" name="Freeform 307"/>
            <p:cNvSpPr>
              <a:spLocks/>
            </p:cNvSpPr>
            <p:nvPr/>
          </p:nvSpPr>
          <p:spPr bwMode="auto">
            <a:xfrm>
              <a:off x="2262042" y="1983000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3" name="Freeform 306"/>
            <p:cNvSpPr>
              <a:spLocks/>
            </p:cNvSpPr>
            <p:nvPr/>
          </p:nvSpPr>
          <p:spPr bwMode="auto">
            <a:xfrm>
              <a:off x="2262042" y="1983000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4" name="Freeform 305"/>
            <p:cNvSpPr>
              <a:spLocks/>
            </p:cNvSpPr>
            <p:nvPr/>
          </p:nvSpPr>
          <p:spPr bwMode="auto">
            <a:xfrm>
              <a:off x="2187527" y="2069934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5" name="Freeform 304"/>
            <p:cNvSpPr>
              <a:spLocks/>
            </p:cNvSpPr>
            <p:nvPr/>
          </p:nvSpPr>
          <p:spPr bwMode="auto">
            <a:xfrm>
              <a:off x="2187527" y="2069934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6" name="Freeform 303"/>
            <p:cNvSpPr>
              <a:spLocks/>
            </p:cNvSpPr>
            <p:nvPr/>
          </p:nvSpPr>
          <p:spPr bwMode="auto">
            <a:xfrm>
              <a:off x="1807502" y="2136997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7" name="Freeform 302"/>
            <p:cNvSpPr>
              <a:spLocks/>
            </p:cNvSpPr>
            <p:nvPr/>
          </p:nvSpPr>
          <p:spPr bwMode="auto">
            <a:xfrm>
              <a:off x="1807502" y="2136997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8" name="Freeform 301"/>
            <p:cNvSpPr>
              <a:spLocks/>
            </p:cNvSpPr>
            <p:nvPr/>
          </p:nvSpPr>
          <p:spPr bwMode="auto">
            <a:xfrm>
              <a:off x="1844759" y="2045096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9" name="Freeform 300"/>
            <p:cNvSpPr>
              <a:spLocks/>
            </p:cNvSpPr>
            <p:nvPr/>
          </p:nvSpPr>
          <p:spPr bwMode="auto">
            <a:xfrm>
              <a:off x="1844759" y="2045096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0" name="Freeform 299"/>
            <p:cNvSpPr>
              <a:spLocks/>
            </p:cNvSpPr>
            <p:nvPr/>
          </p:nvSpPr>
          <p:spPr bwMode="auto">
            <a:xfrm>
              <a:off x="2465715" y="2380412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1" name="Freeform 298"/>
            <p:cNvSpPr>
              <a:spLocks/>
            </p:cNvSpPr>
            <p:nvPr/>
          </p:nvSpPr>
          <p:spPr bwMode="auto">
            <a:xfrm>
              <a:off x="2470683" y="2479765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2" name="Freeform 297"/>
            <p:cNvSpPr>
              <a:spLocks/>
            </p:cNvSpPr>
            <p:nvPr/>
          </p:nvSpPr>
          <p:spPr bwMode="auto">
            <a:xfrm>
              <a:off x="1921758" y="2420153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3" name="Freeform 296"/>
            <p:cNvSpPr>
              <a:spLocks/>
            </p:cNvSpPr>
            <p:nvPr/>
          </p:nvSpPr>
          <p:spPr bwMode="auto">
            <a:xfrm>
              <a:off x="1921758" y="2420153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4" name="Freeform 295"/>
            <p:cNvSpPr>
              <a:spLocks/>
            </p:cNvSpPr>
            <p:nvPr/>
          </p:nvSpPr>
          <p:spPr bwMode="auto">
            <a:xfrm>
              <a:off x="1911823" y="2713245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5" name="Freeform 294"/>
            <p:cNvSpPr>
              <a:spLocks/>
            </p:cNvSpPr>
            <p:nvPr/>
          </p:nvSpPr>
          <p:spPr bwMode="auto">
            <a:xfrm>
              <a:off x="1911823" y="2713245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6" name="Freeform 293"/>
            <p:cNvSpPr>
              <a:spLocks/>
            </p:cNvSpPr>
            <p:nvPr/>
          </p:nvSpPr>
          <p:spPr bwMode="auto">
            <a:xfrm>
              <a:off x="1894435" y="2812598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7" name="Freeform 292"/>
            <p:cNvSpPr>
              <a:spLocks/>
            </p:cNvSpPr>
            <p:nvPr/>
          </p:nvSpPr>
          <p:spPr bwMode="auto">
            <a:xfrm>
              <a:off x="1894435" y="2812598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8" name="Freeform 291"/>
            <p:cNvSpPr>
              <a:spLocks/>
            </p:cNvSpPr>
            <p:nvPr/>
          </p:nvSpPr>
          <p:spPr bwMode="auto">
            <a:xfrm>
              <a:off x="1886985" y="2887113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9" name="Freeform 290"/>
            <p:cNvSpPr>
              <a:spLocks/>
            </p:cNvSpPr>
            <p:nvPr/>
          </p:nvSpPr>
          <p:spPr bwMode="auto">
            <a:xfrm>
              <a:off x="1886985" y="2887113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0" name="Freeform 289"/>
            <p:cNvSpPr>
              <a:spLocks/>
            </p:cNvSpPr>
            <p:nvPr/>
          </p:nvSpPr>
          <p:spPr bwMode="auto">
            <a:xfrm>
              <a:off x="1318188" y="2022741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1" name="Freeform 288"/>
            <p:cNvSpPr>
              <a:spLocks/>
            </p:cNvSpPr>
            <p:nvPr/>
          </p:nvSpPr>
          <p:spPr bwMode="auto">
            <a:xfrm>
              <a:off x="1318188" y="2022741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2" name="Freeform 287"/>
            <p:cNvSpPr>
              <a:spLocks/>
            </p:cNvSpPr>
            <p:nvPr/>
          </p:nvSpPr>
          <p:spPr bwMode="auto">
            <a:xfrm>
              <a:off x="1164190" y="2335703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3" name="Freeform 286"/>
            <p:cNvSpPr>
              <a:spLocks/>
            </p:cNvSpPr>
            <p:nvPr/>
          </p:nvSpPr>
          <p:spPr bwMode="auto">
            <a:xfrm>
              <a:off x="1164190" y="2335703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4" name="Freeform 285"/>
            <p:cNvSpPr>
              <a:spLocks/>
            </p:cNvSpPr>
            <p:nvPr/>
          </p:nvSpPr>
          <p:spPr bwMode="auto">
            <a:xfrm>
              <a:off x="1000258" y="2526959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5" name="Freeform 284"/>
            <p:cNvSpPr>
              <a:spLocks/>
            </p:cNvSpPr>
            <p:nvPr/>
          </p:nvSpPr>
          <p:spPr bwMode="auto">
            <a:xfrm>
              <a:off x="1000258" y="2526959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6" name="Freeform 283"/>
            <p:cNvSpPr>
              <a:spLocks/>
            </p:cNvSpPr>
            <p:nvPr/>
          </p:nvSpPr>
          <p:spPr bwMode="auto">
            <a:xfrm>
              <a:off x="140854" y="2159352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7" name="Freeform 282"/>
            <p:cNvSpPr>
              <a:spLocks/>
            </p:cNvSpPr>
            <p:nvPr/>
          </p:nvSpPr>
          <p:spPr bwMode="auto">
            <a:xfrm>
              <a:off x="140854" y="2159352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8" name="Freeform 281"/>
            <p:cNvSpPr>
              <a:spLocks/>
            </p:cNvSpPr>
            <p:nvPr/>
          </p:nvSpPr>
          <p:spPr bwMode="auto">
            <a:xfrm>
              <a:off x="217853" y="2228899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9" name="Freeform 280"/>
            <p:cNvSpPr>
              <a:spLocks/>
            </p:cNvSpPr>
            <p:nvPr/>
          </p:nvSpPr>
          <p:spPr bwMode="auto">
            <a:xfrm>
              <a:off x="217853" y="2228899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0" name="Freeform 279"/>
            <p:cNvSpPr>
              <a:spLocks/>
            </p:cNvSpPr>
            <p:nvPr/>
          </p:nvSpPr>
          <p:spPr bwMode="auto">
            <a:xfrm>
              <a:off x="729522" y="2591538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1" name="Freeform 278"/>
            <p:cNvSpPr>
              <a:spLocks/>
            </p:cNvSpPr>
            <p:nvPr/>
          </p:nvSpPr>
          <p:spPr bwMode="auto">
            <a:xfrm>
              <a:off x="729522" y="2591538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2" name="Freeform 277"/>
            <p:cNvSpPr>
              <a:spLocks/>
            </p:cNvSpPr>
            <p:nvPr/>
          </p:nvSpPr>
          <p:spPr bwMode="auto">
            <a:xfrm>
              <a:off x="786649" y="2286027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3" name="Freeform 276"/>
            <p:cNvSpPr>
              <a:spLocks/>
            </p:cNvSpPr>
            <p:nvPr/>
          </p:nvSpPr>
          <p:spPr bwMode="auto">
            <a:xfrm>
              <a:off x="786649" y="2286027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4" name="Freeform 274"/>
            <p:cNvSpPr>
              <a:spLocks/>
            </p:cNvSpPr>
            <p:nvPr/>
          </p:nvSpPr>
          <p:spPr bwMode="auto">
            <a:xfrm>
              <a:off x="890970" y="2623827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5" name="Freeform 273"/>
            <p:cNvSpPr>
              <a:spLocks/>
            </p:cNvSpPr>
            <p:nvPr/>
          </p:nvSpPr>
          <p:spPr bwMode="auto">
            <a:xfrm>
              <a:off x="3752337" y="4432055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6" name="Freeform 272"/>
            <p:cNvSpPr>
              <a:spLocks/>
            </p:cNvSpPr>
            <p:nvPr/>
          </p:nvSpPr>
          <p:spPr bwMode="auto">
            <a:xfrm>
              <a:off x="3752337" y="4432055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7" name="Freeform 271"/>
            <p:cNvSpPr>
              <a:spLocks/>
            </p:cNvSpPr>
            <p:nvPr/>
          </p:nvSpPr>
          <p:spPr bwMode="auto">
            <a:xfrm>
              <a:off x="4000720" y="4253219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8" name="Freeform 270"/>
            <p:cNvSpPr>
              <a:spLocks/>
            </p:cNvSpPr>
            <p:nvPr/>
          </p:nvSpPr>
          <p:spPr bwMode="auto">
            <a:xfrm>
              <a:off x="4000720" y="4253219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9" name="Freeform 269"/>
            <p:cNvSpPr>
              <a:spLocks/>
            </p:cNvSpPr>
            <p:nvPr/>
          </p:nvSpPr>
          <p:spPr bwMode="auto">
            <a:xfrm>
              <a:off x="4507421" y="4275574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0" name="Freeform 268"/>
            <p:cNvSpPr>
              <a:spLocks/>
            </p:cNvSpPr>
            <p:nvPr/>
          </p:nvSpPr>
          <p:spPr bwMode="auto">
            <a:xfrm>
              <a:off x="4507421" y="4275574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1" name="Freeform 267"/>
            <p:cNvSpPr>
              <a:spLocks/>
            </p:cNvSpPr>
            <p:nvPr/>
          </p:nvSpPr>
          <p:spPr bwMode="auto">
            <a:xfrm>
              <a:off x="4527291" y="4377411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2" name="Freeform 266"/>
            <p:cNvSpPr>
              <a:spLocks/>
            </p:cNvSpPr>
            <p:nvPr/>
          </p:nvSpPr>
          <p:spPr bwMode="auto">
            <a:xfrm>
              <a:off x="4527291" y="4377411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3" name="Freeform 265"/>
            <p:cNvSpPr>
              <a:spLocks/>
            </p:cNvSpPr>
            <p:nvPr/>
          </p:nvSpPr>
          <p:spPr bwMode="auto">
            <a:xfrm>
              <a:off x="4947059" y="4402249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4" name="Freeform 264"/>
            <p:cNvSpPr>
              <a:spLocks/>
            </p:cNvSpPr>
            <p:nvPr/>
          </p:nvSpPr>
          <p:spPr bwMode="auto">
            <a:xfrm>
              <a:off x="4947059" y="4402249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5" name="Freeform 263"/>
            <p:cNvSpPr>
              <a:spLocks/>
            </p:cNvSpPr>
            <p:nvPr/>
          </p:nvSpPr>
          <p:spPr bwMode="auto">
            <a:xfrm>
              <a:off x="3702661" y="4511537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6" name="Freeform 262"/>
            <p:cNvSpPr>
              <a:spLocks/>
            </p:cNvSpPr>
            <p:nvPr/>
          </p:nvSpPr>
          <p:spPr bwMode="auto">
            <a:xfrm>
              <a:off x="3702661" y="4511537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7" name="Freeform 261"/>
            <p:cNvSpPr>
              <a:spLocks/>
            </p:cNvSpPr>
            <p:nvPr/>
          </p:nvSpPr>
          <p:spPr bwMode="auto">
            <a:xfrm>
              <a:off x="3861626" y="4553763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8" name="Freeform 260"/>
            <p:cNvSpPr>
              <a:spLocks/>
            </p:cNvSpPr>
            <p:nvPr/>
          </p:nvSpPr>
          <p:spPr bwMode="auto">
            <a:xfrm>
              <a:off x="3861626" y="4553763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9" name="Freeform 259"/>
            <p:cNvSpPr>
              <a:spLocks/>
            </p:cNvSpPr>
            <p:nvPr/>
          </p:nvSpPr>
          <p:spPr bwMode="auto">
            <a:xfrm>
              <a:off x="3697693" y="4841887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0" name="Freeform 258"/>
            <p:cNvSpPr>
              <a:spLocks/>
            </p:cNvSpPr>
            <p:nvPr/>
          </p:nvSpPr>
          <p:spPr bwMode="auto">
            <a:xfrm>
              <a:off x="3697693" y="4841887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1" name="Freeform 257"/>
            <p:cNvSpPr>
              <a:spLocks/>
            </p:cNvSpPr>
            <p:nvPr/>
          </p:nvSpPr>
          <p:spPr bwMode="auto">
            <a:xfrm>
              <a:off x="3697693" y="4782275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2" name="Freeform 256"/>
            <p:cNvSpPr>
              <a:spLocks/>
            </p:cNvSpPr>
            <p:nvPr/>
          </p:nvSpPr>
          <p:spPr bwMode="auto">
            <a:xfrm>
              <a:off x="3697693" y="4782275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3" name="Freeform 255"/>
            <p:cNvSpPr>
              <a:spLocks/>
            </p:cNvSpPr>
            <p:nvPr/>
          </p:nvSpPr>
          <p:spPr bwMode="auto">
            <a:xfrm>
              <a:off x="3697693" y="4911435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4" name="Freeform 254"/>
            <p:cNvSpPr>
              <a:spLocks/>
            </p:cNvSpPr>
            <p:nvPr/>
          </p:nvSpPr>
          <p:spPr bwMode="auto">
            <a:xfrm>
              <a:off x="3697693" y="4911435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5" name="Freeform 253"/>
            <p:cNvSpPr>
              <a:spLocks/>
            </p:cNvSpPr>
            <p:nvPr/>
          </p:nvSpPr>
          <p:spPr bwMode="auto">
            <a:xfrm>
              <a:off x="3727499" y="4918885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6" name="Freeform 252"/>
            <p:cNvSpPr>
              <a:spLocks/>
            </p:cNvSpPr>
            <p:nvPr/>
          </p:nvSpPr>
          <p:spPr bwMode="auto">
            <a:xfrm>
              <a:off x="3727499" y="4918885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8" name="Freeform 251"/>
            <p:cNvSpPr>
              <a:spLocks/>
            </p:cNvSpPr>
            <p:nvPr/>
          </p:nvSpPr>
          <p:spPr bwMode="auto">
            <a:xfrm>
              <a:off x="3769725" y="5035626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9" name="Freeform 250"/>
            <p:cNvSpPr>
              <a:spLocks/>
            </p:cNvSpPr>
            <p:nvPr/>
          </p:nvSpPr>
          <p:spPr bwMode="auto">
            <a:xfrm>
              <a:off x="3769725" y="5035626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0" name="Freeform 249"/>
            <p:cNvSpPr>
              <a:spLocks/>
            </p:cNvSpPr>
            <p:nvPr/>
          </p:nvSpPr>
          <p:spPr bwMode="auto">
            <a:xfrm>
              <a:off x="3821884" y="5080335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1" name="Freeform 248"/>
            <p:cNvSpPr>
              <a:spLocks/>
            </p:cNvSpPr>
            <p:nvPr/>
          </p:nvSpPr>
          <p:spPr bwMode="auto">
            <a:xfrm>
              <a:off x="3821884" y="5080335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2" name="Freeform 247"/>
            <p:cNvSpPr>
              <a:spLocks/>
            </p:cNvSpPr>
            <p:nvPr/>
          </p:nvSpPr>
          <p:spPr bwMode="auto">
            <a:xfrm>
              <a:off x="3893916" y="5035626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3" name="Freeform 246"/>
            <p:cNvSpPr>
              <a:spLocks/>
            </p:cNvSpPr>
            <p:nvPr/>
          </p:nvSpPr>
          <p:spPr bwMode="auto">
            <a:xfrm>
              <a:off x="3893916" y="5035626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4" name="Freeform 245"/>
            <p:cNvSpPr>
              <a:spLocks/>
            </p:cNvSpPr>
            <p:nvPr/>
          </p:nvSpPr>
          <p:spPr bwMode="auto">
            <a:xfrm>
              <a:off x="4030526" y="4894047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5" name="Freeform 244"/>
            <p:cNvSpPr>
              <a:spLocks/>
            </p:cNvSpPr>
            <p:nvPr/>
          </p:nvSpPr>
          <p:spPr bwMode="auto">
            <a:xfrm>
              <a:off x="4030526" y="4894047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6" name="Freeform 243"/>
            <p:cNvSpPr>
              <a:spLocks/>
            </p:cNvSpPr>
            <p:nvPr/>
          </p:nvSpPr>
          <p:spPr bwMode="auto">
            <a:xfrm>
              <a:off x="4082687" y="5038109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7" name="Freeform 242"/>
            <p:cNvSpPr>
              <a:spLocks/>
            </p:cNvSpPr>
            <p:nvPr/>
          </p:nvSpPr>
          <p:spPr bwMode="auto">
            <a:xfrm>
              <a:off x="4082687" y="5038109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8" name="Freeform 241"/>
            <p:cNvSpPr>
              <a:spLocks/>
            </p:cNvSpPr>
            <p:nvPr/>
          </p:nvSpPr>
          <p:spPr bwMode="auto">
            <a:xfrm>
              <a:off x="4162169" y="5045561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9" name="Freeform 240"/>
            <p:cNvSpPr>
              <a:spLocks/>
            </p:cNvSpPr>
            <p:nvPr/>
          </p:nvSpPr>
          <p:spPr bwMode="auto">
            <a:xfrm>
              <a:off x="4162169" y="5045561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0" name="Freeform 239"/>
            <p:cNvSpPr>
              <a:spLocks/>
            </p:cNvSpPr>
            <p:nvPr/>
          </p:nvSpPr>
          <p:spPr bwMode="auto">
            <a:xfrm>
              <a:off x="4234200" y="5003335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1" name="Freeform 238"/>
            <p:cNvSpPr>
              <a:spLocks/>
            </p:cNvSpPr>
            <p:nvPr/>
          </p:nvSpPr>
          <p:spPr bwMode="auto">
            <a:xfrm>
              <a:off x="4234200" y="5003335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2" name="Freeform 237"/>
            <p:cNvSpPr>
              <a:spLocks/>
            </p:cNvSpPr>
            <p:nvPr/>
          </p:nvSpPr>
          <p:spPr bwMode="auto">
            <a:xfrm>
              <a:off x="4234200" y="4680438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3" name="Freeform 236"/>
            <p:cNvSpPr>
              <a:spLocks/>
            </p:cNvSpPr>
            <p:nvPr/>
          </p:nvSpPr>
          <p:spPr bwMode="auto">
            <a:xfrm>
              <a:off x="4234200" y="4680438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4" name="Freeform 235"/>
            <p:cNvSpPr>
              <a:spLocks/>
            </p:cNvSpPr>
            <p:nvPr/>
          </p:nvSpPr>
          <p:spPr bwMode="auto">
            <a:xfrm>
              <a:off x="4286361" y="4985949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5" name="Freeform 234"/>
            <p:cNvSpPr>
              <a:spLocks/>
            </p:cNvSpPr>
            <p:nvPr/>
          </p:nvSpPr>
          <p:spPr bwMode="auto">
            <a:xfrm>
              <a:off x="4286361" y="4985949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6" name="Freeform 233"/>
            <p:cNvSpPr>
              <a:spLocks/>
            </p:cNvSpPr>
            <p:nvPr/>
          </p:nvSpPr>
          <p:spPr bwMode="auto">
            <a:xfrm>
              <a:off x="4601806" y="4685405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7" name="Freeform 232"/>
            <p:cNvSpPr>
              <a:spLocks/>
            </p:cNvSpPr>
            <p:nvPr/>
          </p:nvSpPr>
          <p:spPr bwMode="auto">
            <a:xfrm>
              <a:off x="4601806" y="4685405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8" name="Freeform 231"/>
            <p:cNvSpPr>
              <a:spLocks/>
            </p:cNvSpPr>
            <p:nvPr/>
          </p:nvSpPr>
          <p:spPr bwMode="auto">
            <a:xfrm>
              <a:off x="5332051" y="4826984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9" name="Freeform 230"/>
            <p:cNvSpPr>
              <a:spLocks/>
            </p:cNvSpPr>
            <p:nvPr/>
          </p:nvSpPr>
          <p:spPr bwMode="auto">
            <a:xfrm>
              <a:off x="5332051" y="4826984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0" name="Freeform 229"/>
            <p:cNvSpPr>
              <a:spLocks/>
            </p:cNvSpPr>
            <p:nvPr/>
          </p:nvSpPr>
          <p:spPr bwMode="auto">
            <a:xfrm>
              <a:off x="5476113" y="4978497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1" name="Freeform 228"/>
            <p:cNvSpPr>
              <a:spLocks/>
            </p:cNvSpPr>
            <p:nvPr/>
          </p:nvSpPr>
          <p:spPr bwMode="auto">
            <a:xfrm>
              <a:off x="5476113" y="4978497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2" name="Freeform 227"/>
            <p:cNvSpPr>
              <a:spLocks/>
            </p:cNvSpPr>
            <p:nvPr/>
          </p:nvSpPr>
          <p:spPr bwMode="auto">
            <a:xfrm>
              <a:off x="5225247" y="4894047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3" name="Freeform 226"/>
            <p:cNvSpPr>
              <a:spLocks/>
            </p:cNvSpPr>
            <p:nvPr/>
          </p:nvSpPr>
          <p:spPr bwMode="auto">
            <a:xfrm>
              <a:off x="5225247" y="4894047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4" name="Freeform 225"/>
            <p:cNvSpPr>
              <a:spLocks/>
            </p:cNvSpPr>
            <p:nvPr/>
          </p:nvSpPr>
          <p:spPr bwMode="auto">
            <a:xfrm>
              <a:off x="5461210" y="4980982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5" name="Freeform 224"/>
            <p:cNvSpPr>
              <a:spLocks/>
            </p:cNvSpPr>
            <p:nvPr/>
          </p:nvSpPr>
          <p:spPr bwMode="auto">
            <a:xfrm>
              <a:off x="5461210" y="4980982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6" name="Freeform 223"/>
            <p:cNvSpPr>
              <a:spLocks/>
            </p:cNvSpPr>
            <p:nvPr/>
          </p:nvSpPr>
          <p:spPr bwMode="auto">
            <a:xfrm>
              <a:off x="5225247" y="5241783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7" name="Freeform 222"/>
            <p:cNvSpPr>
              <a:spLocks/>
            </p:cNvSpPr>
            <p:nvPr/>
          </p:nvSpPr>
          <p:spPr bwMode="auto">
            <a:xfrm>
              <a:off x="5225247" y="5241783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8" name="Freeform 221"/>
            <p:cNvSpPr>
              <a:spLocks/>
            </p:cNvSpPr>
            <p:nvPr/>
          </p:nvSpPr>
          <p:spPr bwMode="auto">
            <a:xfrm>
              <a:off x="5108506" y="5291460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9" name="Freeform 220"/>
            <p:cNvSpPr>
              <a:spLocks/>
            </p:cNvSpPr>
            <p:nvPr/>
          </p:nvSpPr>
          <p:spPr bwMode="auto">
            <a:xfrm>
              <a:off x="5108506" y="5291460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0" name="Freeform 219"/>
            <p:cNvSpPr>
              <a:spLocks/>
            </p:cNvSpPr>
            <p:nvPr/>
          </p:nvSpPr>
          <p:spPr bwMode="auto">
            <a:xfrm>
              <a:off x="5106023" y="5425586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1" name="Freeform 218"/>
            <p:cNvSpPr>
              <a:spLocks/>
            </p:cNvSpPr>
            <p:nvPr/>
          </p:nvSpPr>
          <p:spPr bwMode="auto">
            <a:xfrm>
              <a:off x="5106023" y="5425586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2" name="Freeform 217"/>
            <p:cNvSpPr>
              <a:spLocks/>
            </p:cNvSpPr>
            <p:nvPr/>
          </p:nvSpPr>
          <p:spPr bwMode="auto">
            <a:xfrm>
              <a:off x="5110991" y="5497618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3" name="Freeform 216"/>
            <p:cNvSpPr>
              <a:spLocks/>
            </p:cNvSpPr>
            <p:nvPr/>
          </p:nvSpPr>
          <p:spPr bwMode="auto">
            <a:xfrm>
              <a:off x="5110991" y="5497618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4" name="Freeform 215"/>
            <p:cNvSpPr>
              <a:spLocks/>
            </p:cNvSpPr>
            <p:nvPr/>
          </p:nvSpPr>
          <p:spPr bwMode="auto">
            <a:xfrm>
              <a:off x="5098571" y="5410683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5" name="Freeform 214"/>
            <p:cNvSpPr>
              <a:spLocks/>
            </p:cNvSpPr>
            <p:nvPr/>
          </p:nvSpPr>
          <p:spPr bwMode="auto">
            <a:xfrm>
              <a:off x="5098571" y="5410683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6" name="Freeform 213"/>
            <p:cNvSpPr>
              <a:spLocks/>
            </p:cNvSpPr>
            <p:nvPr/>
          </p:nvSpPr>
          <p:spPr bwMode="auto">
            <a:xfrm>
              <a:off x="5190474" y="5706260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7" name="Freeform 212"/>
            <p:cNvSpPr>
              <a:spLocks/>
            </p:cNvSpPr>
            <p:nvPr/>
          </p:nvSpPr>
          <p:spPr bwMode="auto">
            <a:xfrm>
              <a:off x="5190474" y="5706260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8" name="Freeform 211"/>
            <p:cNvSpPr>
              <a:spLocks/>
            </p:cNvSpPr>
            <p:nvPr/>
          </p:nvSpPr>
          <p:spPr bwMode="auto">
            <a:xfrm>
              <a:off x="4626644" y="5072883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9" name="Freeform 210"/>
            <p:cNvSpPr>
              <a:spLocks/>
            </p:cNvSpPr>
            <p:nvPr/>
          </p:nvSpPr>
          <p:spPr bwMode="auto">
            <a:xfrm>
              <a:off x="4626644" y="5072883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0" name="Freeform 209"/>
            <p:cNvSpPr>
              <a:spLocks/>
            </p:cNvSpPr>
            <p:nvPr/>
          </p:nvSpPr>
          <p:spPr bwMode="auto">
            <a:xfrm>
              <a:off x="4452776" y="5013271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1" name="Freeform 208"/>
            <p:cNvSpPr>
              <a:spLocks/>
            </p:cNvSpPr>
            <p:nvPr/>
          </p:nvSpPr>
          <p:spPr bwMode="auto">
            <a:xfrm>
              <a:off x="4452776" y="5013271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2" name="Freeform 207"/>
            <p:cNvSpPr>
              <a:spLocks/>
            </p:cNvSpPr>
            <p:nvPr/>
          </p:nvSpPr>
          <p:spPr bwMode="auto">
            <a:xfrm>
              <a:off x="4477615" y="5316298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3" name="Freeform 206"/>
            <p:cNvSpPr>
              <a:spLocks/>
            </p:cNvSpPr>
            <p:nvPr/>
          </p:nvSpPr>
          <p:spPr bwMode="auto">
            <a:xfrm>
              <a:off x="4477615" y="5316298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4" name="Freeform 205"/>
            <p:cNvSpPr>
              <a:spLocks/>
            </p:cNvSpPr>
            <p:nvPr/>
          </p:nvSpPr>
          <p:spPr bwMode="auto">
            <a:xfrm>
              <a:off x="4460229" y="5326233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5" name="Freeform 204"/>
            <p:cNvSpPr>
              <a:spLocks/>
            </p:cNvSpPr>
            <p:nvPr/>
          </p:nvSpPr>
          <p:spPr bwMode="auto">
            <a:xfrm>
              <a:off x="4460229" y="5326233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6" name="Freeform 203"/>
            <p:cNvSpPr>
              <a:spLocks/>
            </p:cNvSpPr>
            <p:nvPr/>
          </p:nvSpPr>
          <p:spPr bwMode="auto">
            <a:xfrm>
              <a:off x="4504937" y="5259171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7" name="Freeform 202"/>
            <p:cNvSpPr>
              <a:spLocks/>
            </p:cNvSpPr>
            <p:nvPr/>
          </p:nvSpPr>
          <p:spPr bwMode="auto">
            <a:xfrm>
              <a:off x="4504937" y="5259171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8" name="Freeform 201"/>
            <p:cNvSpPr>
              <a:spLocks/>
            </p:cNvSpPr>
            <p:nvPr/>
          </p:nvSpPr>
          <p:spPr bwMode="auto">
            <a:xfrm>
              <a:off x="4867576" y="5626777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9" name="Freeform 200"/>
            <p:cNvSpPr>
              <a:spLocks/>
            </p:cNvSpPr>
            <p:nvPr/>
          </p:nvSpPr>
          <p:spPr bwMode="auto">
            <a:xfrm>
              <a:off x="4867576" y="5626777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0" name="Freeform 199"/>
            <p:cNvSpPr>
              <a:spLocks/>
            </p:cNvSpPr>
            <p:nvPr/>
          </p:nvSpPr>
          <p:spPr bwMode="auto">
            <a:xfrm>
              <a:off x="4539711" y="5582068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1" name="Freeform 198"/>
            <p:cNvSpPr>
              <a:spLocks/>
            </p:cNvSpPr>
            <p:nvPr/>
          </p:nvSpPr>
          <p:spPr bwMode="auto">
            <a:xfrm>
              <a:off x="4539711" y="5582068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2" name="Freeform 197"/>
            <p:cNvSpPr>
              <a:spLocks/>
            </p:cNvSpPr>
            <p:nvPr/>
          </p:nvSpPr>
          <p:spPr bwMode="auto">
            <a:xfrm>
              <a:off x="4947059" y="5892546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3" name="Freeform 196"/>
            <p:cNvSpPr>
              <a:spLocks/>
            </p:cNvSpPr>
            <p:nvPr/>
          </p:nvSpPr>
          <p:spPr bwMode="auto">
            <a:xfrm>
              <a:off x="4947059" y="5892546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4" name="Freeform 195"/>
            <p:cNvSpPr>
              <a:spLocks/>
            </p:cNvSpPr>
            <p:nvPr/>
          </p:nvSpPr>
          <p:spPr bwMode="auto">
            <a:xfrm>
              <a:off x="4790577" y="5964578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5" name="Freeform 194"/>
            <p:cNvSpPr>
              <a:spLocks/>
            </p:cNvSpPr>
            <p:nvPr/>
          </p:nvSpPr>
          <p:spPr bwMode="auto">
            <a:xfrm>
              <a:off x="4790577" y="5964578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6" name="Freeform 193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7" name="Freeform 192"/>
            <p:cNvSpPr>
              <a:spLocks/>
            </p:cNvSpPr>
            <p:nvPr/>
          </p:nvSpPr>
          <p:spPr bwMode="auto">
            <a:xfrm>
              <a:off x="5140797" y="6237799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8" name="Freeform 191"/>
            <p:cNvSpPr>
              <a:spLocks/>
            </p:cNvSpPr>
            <p:nvPr/>
          </p:nvSpPr>
          <p:spPr bwMode="auto">
            <a:xfrm>
              <a:off x="5140797" y="6237799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9" name="Freeform 190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0" name="Freeform 189"/>
            <p:cNvSpPr>
              <a:spLocks/>
            </p:cNvSpPr>
            <p:nvPr/>
          </p:nvSpPr>
          <p:spPr bwMode="auto">
            <a:xfrm>
              <a:off x="5024056" y="6319765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1" name="Freeform 188"/>
            <p:cNvSpPr>
              <a:spLocks/>
            </p:cNvSpPr>
            <p:nvPr/>
          </p:nvSpPr>
          <p:spPr bwMode="auto">
            <a:xfrm>
              <a:off x="5168118" y="6275056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2" name="Freeform 187"/>
            <p:cNvSpPr>
              <a:spLocks/>
            </p:cNvSpPr>
            <p:nvPr/>
          </p:nvSpPr>
          <p:spPr bwMode="auto">
            <a:xfrm>
              <a:off x="4557097" y="5929804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3" name="Freeform 186"/>
            <p:cNvSpPr>
              <a:spLocks/>
            </p:cNvSpPr>
            <p:nvPr/>
          </p:nvSpPr>
          <p:spPr bwMode="auto">
            <a:xfrm>
              <a:off x="4557097" y="5929804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4" name="Freeform 185"/>
            <p:cNvSpPr>
              <a:spLocks/>
            </p:cNvSpPr>
            <p:nvPr/>
          </p:nvSpPr>
          <p:spPr bwMode="auto">
            <a:xfrm>
              <a:off x="4591871" y="3639714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5" name="Freeform 184"/>
            <p:cNvSpPr>
              <a:spLocks/>
            </p:cNvSpPr>
            <p:nvPr/>
          </p:nvSpPr>
          <p:spPr bwMode="auto">
            <a:xfrm>
              <a:off x="4591871" y="3639714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6" name="Line 183"/>
            <p:cNvSpPr>
              <a:spLocks noChangeShapeType="1"/>
            </p:cNvSpPr>
            <p:nvPr/>
          </p:nvSpPr>
          <p:spPr bwMode="auto">
            <a:xfrm flipH="1">
              <a:off x="6109489" y="4240801"/>
              <a:ext cx="17386" cy="1241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7" name="Freeform 148"/>
            <p:cNvSpPr>
              <a:spLocks/>
            </p:cNvSpPr>
            <p:nvPr/>
          </p:nvSpPr>
          <p:spPr bwMode="auto">
            <a:xfrm>
              <a:off x="4105041" y="4037127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8" name="Freeform 147"/>
            <p:cNvSpPr>
              <a:spLocks/>
            </p:cNvSpPr>
            <p:nvPr/>
          </p:nvSpPr>
          <p:spPr bwMode="auto">
            <a:xfrm>
              <a:off x="4105041" y="4037127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9" name="Freeform 146"/>
            <p:cNvSpPr>
              <a:spLocks/>
            </p:cNvSpPr>
            <p:nvPr/>
          </p:nvSpPr>
          <p:spPr bwMode="auto">
            <a:xfrm>
              <a:off x="4822867" y="4146415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0" name="Freeform 145"/>
            <p:cNvSpPr>
              <a:spLocks/>
            </p:cNvSpPr>
            <p:nvPr/>
          </p:nvSpPr>
          <p:spPr bwMode="auto">
            <a:xfrm>
              <a:off x="4822867" y="4146415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1" name="Line 144"/>
            <p:cNvSpPr>
              <a:spLocks noChangeShapeType="1"/>
            </p:cNvSpPr>
            <p:nvPr/>
          </p:nvSpPr>
          <p:spPr bwMode="auto">
            <a:xfrm flipV="1">
              <a:off x="2699195" y="2355574"/>
              <a:ext cx="4968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2" name="Freeform 143"/>
            <p:cNvSpPr>
              <a:spLocks/>
            </p:cNvSpPr>
            <p:nvPr/>
          </p:nvSpPr>
          <p:spPr bwMode="auto">
            <a:xfrm>
              <a:off x="2704163" y="2333220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3" name="Line 142"/>
            <p:cNvSpPr>
              <a:spLocks noChangeShapeType="1"/>
            </p:cNvSpPr>
            <p:nvPr/>
          </p:nvSpPr>
          <p:spPr bwMode="auto">
            <a:xfrm flipV="1">
              <a:off x="2709130" y="2310865"/>
              <a:ext cx="0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4" name="Line 141"/>
            <p:cNvSpPr>
              <a:spLocks noChangeShapeType="1"/>
            </p:cNvSpPr>
            <p:nvPr/>
          </p:nvSpPr>
          <p:spPr bwMode="auto">
            <a:xfrm flipV="1">
              <a:off x="2711615" y="2286027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5" name="Line 140"/>
            <p:cNvSpPr>
              <a:spLocks noChangeShapeType="1"/>
            </p:cNvSpPr>
            <p:nvPr/>
          </p:nvSpPr>
          <p:spPr bwMode="auto">
            <a:xfrm flipV="1">
              <a:off x="2714098" y="2263673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6" name="Line 139"/>
            <p:cNvSpPr>
              <a:spLocks noChangeShapeType="1"/>
            </p:cNvSpPr>
            <p:nvPr/>
          </p:nvSpPr>
          <p:spPr bwMode="auto">
            <a:xfrm flipV="1">
              <a:off x="2721550" y="2241318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7" name="Line 138"/>
            <p:cNvSpPr>
              <a:spLocks noChangeShapeType="1"/>
            </p:cNvSpPr>
            <p:nvPr/>
          </p:nvSpPr>
          <p:spPr bwMode="auto">
            <a:xfrm flipV="1">
              <a:off x="2724033" y="2218964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8" name="Line 137"/>
            <p:cNvSpPr>
              <a:spLocks noChangeShapeType="1"/>
            </p:cNvSpPr>
            <p:nvPr/>
          </p:nvSpPr>
          <p:spPr bwMode="auto">
            <a:xfrm flipV="1">
              <a:off x="2731486" y="2196609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9" name="Freeform 136"/>
            <p:cNvSpPr>
              <a:spLocks/>
            </p:cNvSpPr>
            <p:nvPr/>
          </p:nvSpPr>
          <p:spPr bwMode="auto">
            <a:xfrm>
              <a:off x="2733969" y="2174255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0" name="Line 135"/>
            <p:cNvSpPr>
              <a:spLocks noChangeShapeType="1"/>
            </p:cNvSpPr>
            <p:nvPr/>
          </p:nvSpPr>
          <p:spPr bwMode="auto">
            <a:xfrm flipV="1">
              <a:off x="2741421" y="2151900"/>
              <a:ext cx="2483" cy="1738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321" name="Group 9"/>
            <p:cNvGrpSpPr>
              <a:grpSpLocks/>
            </p:cNvGrpSpPr>
            <p:nvPr/>
          </p:nvGrpSpPr>
          <p:grpSpPr bwMode="auto">
            <a:xfrm>
              <a:off x="4246644" y="3525458"/>
              <a:ext cx="193739" cy="280672"/>
              <a:chOff x="4770" y="4410"/>
              <a:chExt cx="195" cy="282"/>
            </a:xfrm>
            <a:grpFill/>
          </p:grpSpPr>
          <p:sp>
            <p:nvSpPr>
              <p:cNvPr id="2322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3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337" name="ZoneTexte 2336"/>
          <p:cNvSpPr txBox="1"/>
          <p:nvPr/>
        </p:nvSpPr>
        <p:spPr>
          <a:xfrm>
            <a:off x="3203848" y="3356992"/>
            <a:ext cx="14809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Union Européenne </a:t>
            </a:r>
          </a:p>
        </p:txBody>
      </p:sp>
      <p:sp>
        <p:nvSpPr>
          <p:cNvPr id="2338" name="ZoneTexte 2337"/>
          <p:cNvSpPr txBox="1"/>
          <p:nvPr/>
        </p:nvSpPr>
        <p:spPr>
          <a:xfrm>
            <a:off x="5943769" y="1624444"/>
            <a:ext cx="6045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Japon</a:t>
            </a:r>
            <a:endParaRPr lang="fr-FR" sz="1300" b="1" cap="small" dirty="0">
              <a:latin typeface="Tw Cen MT" pitchFamily="34" charset="0"/>
            </a:endParaRPr>
          </a:p>
        </p:txBody>
      </p:sp>
      <p:grpSp>
        <p:nvGrpSpPr>
          <p:cNvPr id="2341" name="Groupe 2340"/>
          <p:cNvGrpSpPr/>
          <p:nvPr/>
        </p:nvGrpSpPr>
        <p:grpSpPr>
          <a:xfrm>
            <a:off x="140854" y="857232"/>
            <a:ext cx="8862292" cy="5760000"/>
            <a:chOff x="140854" y="857232"/>
            <a:chExt cx="8862292" cy="5760000"/>
          </a:xfrm>
          <a:solidFill>
            <a:schemeClr val="bg2"/>
          </a:solidFill>
        </p:grpSpPr>
        <p:sp>
          <p:nvSpPr>
            <p:cNvPr id="2342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3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4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5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6" name="Freeform 710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7" name="Freeform 709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8" name="Freeform 708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9" name="Freeform 707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0" name="Freeform 706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1" name="Freeform 705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2" name="Freeform 704"/>
            <p:cNvSpPr>
              <a:spLocks/>
            </p:cNvSpPr>
            <p:nvPr/>
          </p:nvSpPr>
          <p:spPr bwMode="auto">
            <a:xfrm>
              <a:off x="5411533" y="3244192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3" name="Freeform 703"/>
            <p:cNvSpPr>
              <a:spLocks/>
            </p:cNvSpPr>
            <p:nvPr/>
          </p:nvSpPr>
          <p:spPr bwMode="auto">
            <a:xfrm>
              <a:off x="5411533" y="3244192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4" name="Freeform 702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5" name="Freeform 701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6" name="Freeform 700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7" name="Freeform 699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8" name="Freeform 698"/>
            <p:cNvSpPr>
              <a:spLocks/>
            </p:cNvSpPr>
            <p:nvPr/>
          </p:nvSpPr>
          <p:spPr bwMode="auto">
            <a:xfrm>
              <a:off x="4457744" y="3862665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9" name="Freeform 697"/>
            <p:cNvSpPr>
              <a:spLocks/>
            </p:cNvSpPr>
            <p:nvPr/>
          </p:nvSpPr>
          <p:spPr bwMode="auto">
            <a:xfrm>
              <a:off x="4457744" y="3862665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0" name="Freeform 696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1" name="Freeform 695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2" name="Freeform 694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3" name="Freeform 693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4" name="Freeform 692"/>
            <p:cNvSpPr>
              <a:spLocks/>
            </p:cNvSpPr>
            <p:nvPr/>
          </p:nvSpPr>
          <p:spPr bwMode="auto">
            <a:xfrm>
              <a:off x="4398132" y="2268047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5" name="Freeform 691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6" name="Freeform 690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7" name="Freeform 689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8" name="Freeform 688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9" name="Freeform 687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0" name="Freeform 686"/>
            <p:cNvSpPr>
              <a:spLocks/>
            </p:cNvSpPr>
            <p:nvPr/>
          </p:nvSpPr>
          <p:spPr bwMode="auto">
            <a:xfrm>
              <a:off x="4268973" y="2469238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1" name="Freeform 685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2" name="Freeform 684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3" name="Freeform 683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4" name="Freeform 682"/>
            <p:cNvSpPr>
              <a:spLocks/>
            </p:cNvSpPr>
            <p:nvPr/>
          </p:nvSpPr>
          <p:spPr bwMode="auto">
            <a:xfrm>
              <a:off x="3906335" y="2571074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5" name="Freeform 681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6" name="Freeform 680"/>
            <p:cNvSpPr>
              <a:spLocks/>
            </p:cNvSpPr>
            <p:nvPr/>
          </p:nvSpPr>
          <p:spPr bwMode="auto">
            <a:xfrm>
              <a:off x="4291328" y="2573559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7" name="Freeform 67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8" name="Freeform 67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9" name="Freeform 677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0" name="Freeform 676"/>
            <p:cNvSpPr>
              <a:spLocks/>
            </p:cNvSpPr>
            <p:nvPr/>
          </p:nvSpPr>
          <p:spPr bwMode="auto">
            <a:xfrm>
              <a:off x="3369828" y="2998293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1" name="Freeform 675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2" name="Freeform 6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3" name="Freeform 673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4" name="Freeform 672"/>
            <p:cNvSpPr>
              <a:spLocks/>
            </p:cNvSpPr>
            <p:nvPr/>
          </p:nvSpPr>
          <p:spPr bwMode="auto">
            <a:xfrm>
              <a:off x="2485586" y="2369885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5" name="Freeform 671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6" name="Freeform 670"/>
            <p:cNvSpPr>
              <a:spLocks/>
            </p:cNvSpPr>
            <p:nvPr/>
          </p:nvSpPr>
          <p:spPr bwMode="auto">
            <a:xfrm>
              <a:off x="2465715" y="2451850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7" name="Freeform 669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8" name="Freeform 668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9" name="Freeform 667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0" name="Freeform 666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1" name="Freeform 665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2" name="Freeform 664"/>
            <p:cNvSpPr>
              <a:spLocks/>
            </p:cNvSpPr>
            <p:nvPr/>
          </p:nvSpPr>
          <p:spPr bwMode="auto">
            <a:xfrm>
              <a:off x="2406104" y="2779716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3" name="Freeform 663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4" name="Freeform 662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5" name="Freeform 661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6" name="Freeform 660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7" name="Freeform 659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8" name="Freeform 658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9" name="Freeform 657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0" name="Freeform 656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1" name="Freeform 655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2" name="Freeform 654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3" name="Freeform 653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4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5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6" name="Freeform 650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7" name="Freeform 649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8" name="Freeform 648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9" name="Freeform 647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0" name="Freeform 646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1" name="Freeform 64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2" name="Freeform 644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3" name="Freeform 64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4" name="Freeform 642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5" name="Freeform 64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6" name="Freeform 640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7" name="Freeform 63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8" name="Freeform 638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9" name="Freeform 63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0" name="Freeform 636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1" name="Freeform 63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2" name="Freeform 634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3" name="Freeform 633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4" name="Freeform 632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5" name="Freeform 63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6" name="Freeform 630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7" name="Freeform 62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8" name="Freeform 628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9" name="Freeform 627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0" name="Freeform 626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1" name="Freeform 62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2" name="Freeform 624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3" name="Freeform 62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4" name="Freeform 622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5" name="Freeform 62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6" name="Freeform 620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7" name="Freeform 619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8" name="Freeform 618"/>
            <p:cNvSpPr>
              <a:spLocks/>
            </p:cNvSpPr>
            <p:nvPr/>
          </p:nvSpPr>
          <p:spPr bwMode="auto">
            <a:xfrm>
              <a:off x="7438335" y="2779716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9" name="Freeform 617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0" name="Freeform 616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1" name="Freeform 615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2" name="Freeform 614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3" name="Freeform 613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4" name="Freeform 612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5" name="Freeform 611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6" name="Freeform 61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7" name="Freeform 609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8" name="Freeform 608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9" name="Freeform 607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0" name="Freeform 606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1" name="Freeform 605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2" name="Freeform 604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3" name="Freeform 603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4" name="Freeform 602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5" name="Freeform 601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6" name="Freeform 60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7" name="Freeform 599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8" name="Freeform 598"/>
            <p:cNvSpPr>
              <a:spLocks/>
            </p:cNvSpPr>
            <p:nvPr/>
          </p:nvSpPr>
          <p:spPr bwMode="auto">
            <a:xfrm>
              <a:off x="7644494" y="1657025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9" name="Freeform 597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0" name="Freeform 596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1" name="Freeform 595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2" name="Freeform 594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3" name="Freeform 593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4" name="Freeform 592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5" name="Freeform 591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6" name="Freeform 590"/>
            <p:cNvSpPr>
              <a:spLocks/>
            </p:cNvSpPr>
            <p:nvPr/>
          </p:nvSpPr>
          <p:spPr bwMode="auto">
            <a:xfrm>
              <a:off x="7838232" y="1321709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7" name="Freeform 589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8" name="Freeform 731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9" name="Freeform 730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0" name="Freeform 588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1" name="Freeform 587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2" name="Freeform 586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3" name="Freeform 585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4" name="Freeform 8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5" name="Freeform 7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6" name="Freeform 6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7" name="Freeform 5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8" name="Freeform 584"/>
            <p:cNvSpPr>
              <a:spLocks/>
            </p:cNvSpPr>
            <p:nvPr/>
          </p:nvSpPr>
          <p:spPr bwMode="auto">
            <a:xfrm>
              <a:off x="5483565" y="3755861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9" name="Freeform 583"/>
            <p:cNvSpPr>
              <a:spLocks/>
            </p:cNvSpPr>
            <p:nvPr/>
          </p:nvSpPr>
          <p:spPr bwMode="auto">
            <a:xfrm>
              <a:off x="5483565" y="3755861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0" name="Freeform 582"/>
            <p:cNvSpPr>
              <a:spLocks/>
            </p:cNvSpPr>
            <p:nvPr/>
          </p:nvSpPr>
          <p:spPr bwMode="auto">
            <a:xfrm>
              <a:off x="3305249" y="2282950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1" name="Freeform 581"/>
            <p:cNvSpPr>
              <a:spLocks/>
            </p:cNvSpPr>
            <p:nvPr/>
          </p:nvSpPr>
          <p:spPr bwMode="auto">
            <a:xfrm>
              <a:off x="3305249" y="2282950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2" name="Freeform 580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3" name="Freeform 579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4" name="Freeform 578"/>
            <p:cNvSpPr>
              <a:spLocks/>
            </p:cNvSpPr>
            <p:nvPr/>
          </p:nvSpPr>
          <p:spPr bwMode="auto">
            <a:xfrm>
              <a:off x="4711094" y="4120983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5" name="Freeform 577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6" name="Freeform 576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7" name="Freeform 575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8" name="Freeform 5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9" name="Freeform 573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0" name="Freeform 572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1" name="Freeform 571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2" name="Freeform 570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3" name="Freeform 569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4" name="Freeform 568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5" name="Freeform 567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6" name="Freeform 566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7" name="Freeform 565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8" name="Freeform 564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9" name="Freeform 563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0" name="Freeform 562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1" name="Freeform 561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2" name="Freeform 560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3" name="Freeform 559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4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5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6" name="Freeform 556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7" name="Freeform 55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8" name="Freeform 554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9" name="Freeform 55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0" name="Freeform 552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1" name="Freeform 55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2" name="Freeform 550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3" name="Freeform 54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4" name="Freeform 548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5" name="Freeform 54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6" name="Freeform 546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7" name="Freeform 54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8" name="Freeform 544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9" name="Freeform 543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0" name="Freeform 542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1" name="Freeform 54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2" name="Freeform 540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3" name="Freeform 53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4" name="Freeform 538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5" name="Freeform 537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6" name="Freeform 536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7" name="Freeform 53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8" name="Freeform 534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9" name="Freeform 53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0" name="Freeform 532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1" name="Freeform 53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2" name="Freeform 530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3" name="Freeform 529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4" name="Freeform 528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5" name="Freeform 527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6" name="Freeform 526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7" name="Freeform 525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8" name="Freeform 729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9" name="Freeform 728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0" name="Freeform 524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1" name="Freeform 523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2" name="Freeform 522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3" name="Freeform 521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4" name="Freeform 4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5" name="Freeform 3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6" name="Freeform 2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7" name="Freeform 1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8" name="Freeform 520"/>
            <p:cNvSpPr>
              <a:spLocks/>
            </p:cNvSpPr>
            <p:nvPr/>
          </p:nvSpPr>
          <p:spPr bwMode="auto">
            <a:xfrm>
              <a:off x="4497485" y="3800570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9" name="Freeform 519"/>
            <p:cNvSpPr>
              <a:spLocks/>
            </p:cNvSpPr>
            <p:nvPr/>
          </p:nvSpPr>
          <p:spPr bwMode="auto">
            <a:xfrm>
              <a:off x="4497485" y="3800570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0" name="Freeform 518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1" name="Freeform 517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2" name="Line 516"/>
            <p:cNvSpPr>
              <a:spLocks noChangeShapeType="1"/>
            </p:cNvSpPr>
            <p:nvPr/>
          </p:nvSpPr>
          <p:spPr bwMode="auto">
            <a:xfrm>
              <a:off x="4504937" y="3855214"/>
              <a:ext cx="0" cy="745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3" name="Freeform 515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4" name="Freeform 514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5" name="Freeform 513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6" name="Freeform 512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7" name="Freeform 511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8" name="Freeform 510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9" name="Freeform 509"/>
            <p:cNvSpPr>
              <a:spLocks/>
            </p:cNvSpPr>
            <p:nvPr/>
          </p:nvSpPr>
          <p:spPr bwMode="auto">
            <a:xfrm>
              <a:off x="4591871" y="4001759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0" name="Freeform 508"/>
            <p:cNvSpPr>
              <a:spLocks/>
            </p:cNvSpPr>
            <p:nvPr/>
          </p:nvSpPr>
          <p:spPr bwMode="auto">
            <a:xfrm>
              <a:off x="4591871" y="4001759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1" name="Freeform 507"/>
            <p:cNvSpPr>
              <a:spLocks/>
            </p:cNvSpPr>
            <p:nvPr/>
          </p:nvSpPr>
          <p:spPr bwMode="auto">
            <a:xfrm>
              <a:off x="4678805" y="3947115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2" name="Freeform 505"/>
            <p:cNvSpPr>
              <a:spLocks/>
            </p:cNvSpPr>
            <p:nvPr/>
          </p:nvSpPr>
          <p:spPr bwMode="auto">
            <a:xfrm>
              <a:off x="4730965" y="3790635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3" name="Freeform 504"/>
            <p:cNvSpPr>
              <a:spLocks/>
            </p:cNvSpPr>
            <p:nvPr/>
          </p:nvSpPr>
          <p:spPr bwMode="auto">
            <a:xfrm>
              <a:off x="4730965" y="3790635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4" name="Freeform 503"/>
            <p:cNvSpPr>
              <a:spLocks/>
            </p:cNvSpPr>
            <p:nvPr/>
          </p:nvSpPr>
          <p:spPr bwMode="auto">
            <a:xfrm>
              <a:off x="4768223" y="3976921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5" name="Freeform 501"/>
            <p:cNvSpPr>
              <a:spLocks/>
            </p:cNvSpPr>
            <p:nvPr/>
          </p:nvSpPr>
          <p:spPr bwMode="auto">
            <a:xfrm>
              <a:off x="4768223" y="401666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6" name="Freeform 500"/>
            <p:cNvSpPr>
              <a:spLocks/>
            </p:cNvSpPr>
            <p:nvPr/>
          </p:nvSpPr>
          <p:spPr bwMode="auto">
            <a:xfrm>
              <a:off x="4755803" y="4021630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7" name="Freeform 498"/>
            <p:cNvSpPr>
              <a:spLocks/>
            </p:cNvSpPr>
            <p:nvPr/>
          </p:nvSpPr>
          <p:spPr bwMode="auto">
            <a:xfrm>
              <a:off x="4698676" y="4076274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8" name="Freeform 497"/>
            <p:cNvSpPr>
              <a:spLocks/>
            </p:cNvSpPr>
            <p:nvPr/>
          </p:nvSpPr>
          <p:spPr bwMode="auto">
            <a:xfrm>
              <a:off x="4698676" y="4076274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9" name="Freeform 496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0" name="Freeform 495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1" name="Freeform 494"/>
            <p:cNvSpPr>
              <a:spLocks/>
            </p:cNvSpPr>
            <p:nvPr/>
          </p:nvSpPr>
          <p:spPr bwMode="auto">
            <a:xfrm>
              <a:off x="4798029" y="4207918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2" name="Freeform 493"/>
            <p:cNvSpPr>
              <a:spLocks/>
            </p:cNvSpPr>
            <p:nvPr/>
          </p:nvSpPr>
          <p:spPr bwMode="auto">
            <a:xfrm>
              <a:off x="4798029" y="4207918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3" name="Freeform 492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4" name="Freeform 491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5" name="Freeform 490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6" name="Freeform 489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7" name="Freeform 488"/>
            <p:cNvSpPr>
              <a:spLocks/>
            </p:cNvSpPr>
            <p:nvPr/>
          </p:nvSpPr>
          <p:spPr bwMode="auto">
            <a:xfrm>
              <a:off x="4971897" y="4190530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8" name="Freeform 487"/>
            <p:cNvSpPr>
              <a:spLocks/>
            </p:cNvSpPr>
            <p:nvPr/>
          </p:nvSpPr>
          <p:spPr bwMode="auto">
            <a:xfrm>
              <a:off x="4971897" y="4190530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9" name="Freeform 486"/>
            <p:cNvSpPr>
              <a:spLocks/>
            </p:cNvSpPr>
            <p:nvPr/>
          </p:nvSpPr>
          <p:spPr bwMode="auto">
            <a:xfrm>
              <a:off x="4902350" y="4143338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0" name="Freeform 485"/>
            <p:cNvSpPr>
              <a:spLocks/>
            </p:cNvSpPr>
            <p:nvPr/>
          </p:nvSpPr>
          <p:spPr bwMode="auto">
            <a:xfrm>
              <a:off x="4902350" y="4143338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1" name="Freeform 484"/>
            <p:cNvSpPr>
              <a:spLocks/>
            </p:cNvSpPr>
            <p:nvPr/>
          </p:nvSpPr>
          <p:spPr bwMode="auto">
            <a:xfrm>
              <a:off x="4899865" y="4222821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2" name="Freeform 483"/>
            <p:cNvSpPr>
              <a:spLocks/>
            </p:cNvSpPr>
            <p:nvPr/>
          </p:nvSpPr>
          <p:spPr bwMode="auto">
            <a:xfrm>
              <a:off x="4850189" y="4036533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3" name="Freeform 482"/>
            <p:cNvSpPr>
              <a:spLocks/>
            </p:cNvSpPr>
            <p:nvPr/>
          </p:nvSpPr>
          <p:spPr bwMode="auto">
            <a:xfrm>
              <a:off x="4850189" y="4036533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4" name="Freeform 481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5" name="Freeform 480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6" name="Freeform 479"/>
            <p:cNvSpPr>
              <a:spLocks/>
            </p:cNvSpPr>
            <p:nvPr/>
          </p:nvSpPr>
          <p:spPr bwMode="auto">
            <a:xfrm>
              <a:off x="4860124" y="3639120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7" name="Freeform 478"/>
            <p:cNvSpPr>
              <a:spLocks/>
            </p:cNvSpPr>
            <p:nvPr/>
          </p:nvSpPr>
          <p:spPr bwMode="auto">
            <a:xfrm>
              <a:off x="4860124" y="3639120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8" name="Freeform 477"/>
            <p:cNvSpPr>
              <a:spLocks/>
            </p:cNvSpPr>
            <p:nvPr/>
          </p:nvSpPr>
          <p:spPr bwMode="auto">
            <a:xfrm>
              <a:off x="4850189" y="3683829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9" name="Freeform 476"/>
            <p:cNvSpPr>
              <a:spLocks/>
            </p:cNvSpPr>
            <p:nvPr/>
          </p:nvSpPr>
          <p:spPr bwMode="auto">
            <a:xfrm>
              <a:off x="4850189" y="3683829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0" name="Freeform 475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1" name="Freeform 474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2" name="Freeform 473"/>
            <p:cNvSpPr>
              <a:spLocks/>
            </p:cNvSpPr>
            <p:nvPr/>
          </p:nvSpPr>
          <p:spPr bwMode="auto">
            <a:xfrm>
              <a:off x="4884962" y="3763312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3" name="Freeform 472"/>
            <p:cNvSpPr>
              <a:spLocks/>
            </p:cNvSpPr>
            <p:nvPr/>
          </p:nvSpPr>
          <p:spPr bwMode="auto">
            <a:xfrm>
              <a:off x="4884962" y="3763312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4" name="Freeform 471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5" name="Freeform 470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6" name="Freeform 469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7" name="Freeform 468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8" name="Freeform 467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9" name="Freeform 466"/>
            <p:cNvSpPr>
              <a:spLocks/>
            </p:cNvSpPr>
            <p:nvPr/>
          </p:nvSpPr>
          <p:spPr bwMode="auto">
            <a:xfrm>
              <a:off x="4594355" y="3286417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0" name="Freeform 465"/>
            <p:cNvSpPr>
              <a:spLocks/>
            </p:cNvSpPr>
            <p:nvPr/>
          </p:nvSpPr>
          <p:spPr bwMode="auto">
            <a:xfrm>
              <a:off x="4594355" y="3286417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1" name="Freeform 464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2" name="Freeform 463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3" name="Freeform 462"/>
            <p:cNvSpPr>
              <a:spLocks/>
            </p:cNvSpPr>
            <p:nvPr/>
          </p:nvSpPr>
          <p:spPr bwMode="auto">
            <a:xfrm>
              <a:off x="4825350" y="3455317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4" name="Freeform 461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5" name="Freeform 460"/>
            <p:cNvSpPr>
              <a:spLocks/>
            </p:cNvSpPr>
            <p:nvPr/>
          </p:nvSpPr>
          <p:spPr bwMode="auto">
            <a:xfrm>
              <a:off x="4246620" y="3696249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6" name="Freeform 459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7" name="Freeform 458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8" name="Freeform 457"/>
            <p:cNvSpPr>
              <a:spLocks/>
            </p:cNvSpPr>
            <p:nvPr/>
          </p:nvSpPr>
          <p:spPr bwMode="auto">
            <a:xfrm>
              <a:off x="5252568" y="4026598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9" name="Freeform 456"/>
            <p:cNvSpPr>
              <a:spLocks/>
            </p:cNvSpPr>
            <p:nvPr/>
          </p:nvSpPr>
          <p:spPr bwMode="auto">
            <a:xfrm>
              <a:off x="5252568" y="4026598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0" name="Freeform 455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1" name="Freeform 454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2" name="Freeform 453"/>
            <p:cNvSpPr>
              <a:spLocks/>
            </p:cNvSpPr>
            <p:nvPr/>
          </p:nvSpPr>
          <p:spPr bwMode="auto">
            <a:xfrm>
              <a:off x="5476113" y="4006727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3" name="Freeform 452"/>
            <p:cNvSpPr>
              <a:spLocks/>
            </p:cNvSpPr>
            <p:nvPr/>
          </p:nvSpPr>
          <p:spPr bwMode="auto">
            <a:xfrm>
              <a:off x="5476113" y="4006727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4" name="Freeform 451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5" name="Freeform 450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6" name="Freeform 449"/>
            <p:cNvSpPr>
              <a:spLocks/>
            </p:cNvSpPr>
            <p:nvPr/>
          </p:nvSpPr>
          <p:spPr bwMode="auto">
            <a:xfrm>
              <a:off x="5679787" y="3733506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7" name="Freeform 448"/>
            <p:cNvSpPr>
              <a:spLocks/>
            </p:cNvSpPr>
            <p:nvPr/>
          </p:nvSpPr>
          <p:spPr bwMode="auto">
            <a:xfrm>
              <a:off x="5679786" y="3733506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8" name="Freeform 447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9" name="Freeform 446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0" name="Freeform 445"/>
            <p:cNvSpPr>
              <a:spLocks/>
            </p:cNvSpPr>
            <p:nvPr/>
          </p:nvSpPr>
          <p:spPr bwMode="auto">
            <a:xfrm>
              <a:off x="5826333" y="3765796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1" name="Freeform 444"/>
            <p:cNvSpPr>
              <a:spLocks/>
            </p:cNvSpPr>
            <p:nvPr/>
          </p:nvSpPr>
          <p:spPr bwMode="auto">
            <a:xfrm>
              <a:off x="5826333" y="3765796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2" name="Freeform 443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3" name="Freeform 442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4" name="Freeform 441"/>
            <p:cNvSpPr>
              <a:spLocks/>
            </p:cNvSpPr>
            <p:nvPr/>
          </p:nvSpPr>
          <p:spPr bwMode="auto">
            <a:xfrm>
              <a:off x="5369309" y="4051436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5" name="Freeform 440"/>
            <p:cNvSpPr>
              <a:spLocks/>
            </p:cNvSpPr>
            <p:nvPr/>
          </p:nvSpPr>
          <p:spPr bwMode="auto">
            <a:xfrm>
              <a:off x="5369309" y="4051436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6" name="Freeform 439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7" name="Freeform 438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8" name="Freeform 437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9" name="Freeform 436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0" name="Freeform 435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1" name="Freeform 434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2" name="Freeform 433"/>
            <p:cNvSpPr>
              <a:spLocks/>
            </p:cNvSpPr>
            <p:nvPr/>
          </p:nvSpPr>
          <p:spPr bwMode="auto">
            <a:xfrm>
              <a:off x="5232698" y="4553169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3" name="Freeform 432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4" name="Freeform 431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5" name="Freeform 430"/>
            <p:cNvSpPr>
              <a:spLocks/>
            </p:cNvSpPr>
            <p:nvPr/>
          </p:nvSpPr>
          <p:spPr bwMode="auto">
            <a:xfrm>
              <a:off x="5332051" y="4262562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6" name="Freeform 429"/>
            <p:cNvSpPr>
              <a:spLocks/>
            </p:cNvSpPr>
            <p:nvPr/>
          </p:nvSpPr>
          <p:spPr bwMode="auto">
            <a:xfrm>
              <a:off x="5332051" y="4262562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7" name="Freeform 428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8" name="Freeform 427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9" name="Freeform 426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0" name="Freeform 425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1" name="Freeform 424"/>
            <p:cNvSpPr>
              <a:spLocks/>
            </p:cNvSpPr>
            <p:nvPr/>
          </p:nvSpPr>
          <p:spPr bwMode="auto">
            <a:xfrm>
              <a:off x="5714560" y="4414075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2" name="Freeform 423"/>
            <p:cNvSpPr>
              <a:spLocks/>
            </p:cNvSpPr>
            <p:nvPr/>
          </p:nvSpPr>
          <p:spPr bwMode="auto">
            <a:xfrm>
              <a:off x="5714560" y="4414075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3" name="Freeform 422"/>
            <p:cNvSpPr>
              <a:spLocks/>
            </p:cNvSpPr>
            <p:nvPr/>
          </p:nvSpPr>
          <p:spPr bwMode="auto">
            <a:xfrm>
              <a:off x="5769204" y="4453816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4" name="Freeform 421"/>
            <p:cNvSpPr>
              <a:spLocks/>
            </p:cNvSpPr>
            <p:nvPr/>
          </p:nvSpPr>
          <p:spPr bwMode="auto">
            <a:xfrm>
              <a:off x="5769204" y="4453816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5" name="Freeform 420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6" name="Freeform 419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7" name="Freeform 418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8" name="Freeform 417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9" name="Freeform 416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0" name="Freeform 415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1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2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3" name="Freeform 412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4" name="Freeform 411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5" name="Freeform 410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6" name="Freeform 409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7" name="Freeform 408"/>
            <p:cNvSpPr>
              <a:spLocks/>
            </p:cNvSpPr>
            <p:nvPr/>
          </p:nvSpPr>
          <p:spPr bwMode="auto">
            <a:xfrm>
              <a:off x="6509384" y="3569573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8" name="Freeform 407"/>
            <p:cNvSpPr>
              <a:spLocks/>
            </p:cNvSpPr>
            <p:nvPr/>
          </p:nvSpPr>
          <p:spPr bwMode="auto">
            <a:xfrm>
              <a:off x="6509384" y="3569573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9" name="Freeform 406"/>
            <p:cNvSpPr>
              <a:spLocks/>
            </p:cNvSpPr>
            <p:nvPr/>
          </p:nvSpPr>
          <p:spPr bwMode="auto">
            <a:xfrm>
              <a:off x="6554093" y="3321190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0" name="Freeform 405"/>
            <p:cNvSpPr>
              <a:spLocks/>
            </p:cNvSpPr>
            <p:nvPr/>
          </p:nvSpPr>
          <p:spPr bwMode="auto">
            <a:xfrm>
              <a:off x="6554093" y="3321190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1" name="Freeform 404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2" name="Freeform 403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3" name="Freeform 402"/>
            <p:cNvSpPr>
              <a:spLocks/>
            </p:cNvSpPr>
            <p:nvPr/>
          </p:nvSpPr>
          <p:spPr bwMode="auto">
            <a:xfrm>
              <a:off x="7388659" y="3298837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4" name="Freeform 401"/>
            <p:cNvSpPr>
              <a:spLocks/>
            </p:cNvSpPr>
            <p:nvPr/>
          </p:nvSpPr>
          <p:spPr bwMode="auto">
            <a:xfrm>
              <a:off x="7135309" y="3336093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5" name="Freeform 400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6" name="Freeform 399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7" name="Freeform 398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8" name="Freeform 397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9" name="Freeform 396"/>
            <p:cNvSpPr>
              <a:spLocks/>
            </p:cNvSpPr>
            <p:nvPr/>
          </p:nvSpPr>
          <p:spPr bwMode="auto">
            <a:xfrm>
              <a:off x="6799993" y="3057904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0" name="Freeform 395"/>
            <p:cNvSpPr>
              <a:spLocks/>
            </p:cNvSpPr>
            <p:nvPr/>
          </p:nvSpPr>
          <p:spPr bwMode="auto">
            <a:xfrm>
              <a:off x="6799993" y="3057904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1" name="Freeform 394"/>
            <p:cNvSpPr>
              <a:spLocks/>
            </p:cNvSpPr>
            <p:nvPr/>
          </p:nvSpPr>
          <p:spPr bwMode="auto">
            <a:xfrm>
              <a:off x="7473109" y="2918810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2" name="Freeform 393"/>
            <p:cNvSpPr>
              <a:spLocks/>
            </p:cNvSpPr>
            <p:nvPr/>
          </p:nvSpPr>
          <p:spPr bwMode="auto">
            <a:xfrm>
              <a:off x="7473109" y="2918810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3" name="Freeform 392"/>
            <p:cNvSpPr>
              <a:spLocks/>
            </p:cNvSpPr>
            <p:nvPr/>
          </p:nvSpPr>
          <p:spPr bwMode="auto">
            <a:xfrm>
              <a:off x="7398594" y="3266546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4" name="Freeform 391"/>
            <p:cNvSpPr>
              <a:spLocks/>
            </p:cNvSpPr>
            <p:nvPr/>
          </p:nvSpPr>
          <p:spPr bwMode="auto">
            <a:xfrm>
              <a:off x="7398594" y="3266546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5" name="Freeform 390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6" name="Freeform 389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7" name="Freeform 388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8" name="Freeform 387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9" name="Freeform 386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0" name="Freeform 385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1" name="Freeform 384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2" name="Freeform 383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3" name="Freeform 382"/>
            <p:cNvSpPr>
              <a:spLocks/>
            </p:cNvSpPr>
            <p:nvPr/>
          </p:nvSpPr>
          <p:spPr bwMode="auto">
            <a:xfrm>
              <a:off x="4912285" y="3591928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4" name="Freeform 381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5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6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7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8" name="Freeform 377"/>
            <p:cNvSpPr>
              <a:spLocks/>
            </p:cNvSpPr>
            <p:nvPr/>
          </p:nvSpPr>
          <p:spPr bwMode="auto">
            <a:xfrm>
              <a:off x="6439837" y="3639120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9" name="Freeform 376"/>
            <p:cNvSpPr>
              <a:spLocks/>
            </p:cNvSpPr>
            <p:nvPr/>
          </p:nvSpPr>
          <p:spPr bwMode="auto">
            <a:xfrm>
              <a:off x="6447290" y="3639120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0" name="Freeform 375"/>
            <p:cNvSpPr>
              <a:spLocks/>
            </p:cNvSpPr>
            <p:nvPr/>
          </p:nvSpPr>
          <p:spPr bwMode="auto">
            <a:xfrm>
              <a:off x="7681750" y="1657025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1" name="Freeform 374"/>
            <p:cNvSpPr>
              <a:spLocks/>
            </p:cNvSpPr>
            <p:nvPr/>
          </p:nvSpPr>
          <p:spPr bwMode="auto">
            <a:xfrm>
              <a:off x="7681750" y="1657025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2" name="Freeform 373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3" name="Freeform 372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4" name="Freeform 371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5" name="Freeform 370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6" name="Freeform 369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7" name="Freeform 368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8" name="Freeform 367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9" name="Freeform 366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0" name="Freeform 365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1" name="Freeform 364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2" name="Freeform 363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3" name="Freeform 362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4" name="Freeform 361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5" name="Freeform 36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6" name="Freeform 359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7" name="Freeform 358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8" name="Freeform 357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9" name="Freeform 356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0" name="Freeform 355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1" name="Freeform 354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2" name="Freeform 353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3" name="Freeform 352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4" name="Freeform 351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5" name="Freeform 35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6" name="Freeform 349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7" name="Freeform 348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8" name="Freeform 347"/>
            <p:cNvSpPr>
              <a:spLocks/>
            </p:cNvSpPr>
            <p:nvPr/>
          </p:nvSpPr>
          <p:spPr bwMode="auto">
            <a:xfrm>
              <a:off x="7644494" y="1935214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9" name="Freeform 346"/>
            <p:cNvSpPr>
              <a:spLocks/>
            </p:cNvSpPr>
            <p:nvPr/>
          </p:nvSpPr>
          <p:spPr bwMode="auto">
            <a:xfrm>
              <a:off x="7644494" y="1935214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0" name="Freeform 345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1" name="Freeform 344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2" name="Freeform 343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3" name="Freeform 342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4" name="Freeform 341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5" name="Freeform 340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6" name="Freeform 33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7" name="Freeform 33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8" name="Freeform 337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729" name="Group 325"/>
            <p:cNvGrpSpPr>
              <a:grpSpLocks/>
            </p:cNvGrpSpPr>
            <p:nvPr/>
          </p:nvGrpSpPr>
          <p:grpSpPr bwMode="auto">
            <a:xfrm>
              <a:off x="3255613" y="1758859"/>
              <a:ext cx="1259311" cy="1366104"/>
              <a:chOff x="3772" y="2560"/>
              <a:chExt cx="1267" cy="1376"/>
            </a:xfrm>
            <a:grpFill/>
          </p:grpSpPr>
          <p:sp>
            <p:nvSpPr>
              <p:cNvPr id="2940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1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942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2943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44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45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46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47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48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49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50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730" name="Freeform 324"/>
            <p:cNvSpPr>
              <a:spLocks/>
            </p:cNvSpPr>
            <p:nvPr/>
          </p:nvSpPr>
          <p:spPr bwMode="auto">
            <a:xfrm>
              <a:off x="3255572" y="1758863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1" name="Freeform 323"/>
            <p:cNvSpPr>
              <a:spLocks/>
            </p:cNvSpPr>
            <p:nvPr/>
          </p:nvSpPr>
          <p:spPr bwMode="auto">
            <a:xfrm>
              <a:off x="4134847" y="1607348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732" name="Group 320"/>
            <p:cNvGrpSpPr>
              <a:grpSpLocks/>
            </p:cNvGrpSpPr>
            <p:nvPr/>
          </p:nvGrpSpPr>
          <p:grpSpPr bwMode="auto">
            <a:xfrm>
              <a:off x="2753841" y="1512965"/>
              <a:ext cx="2061577" cy="1294077"/>
              <a:chOff x="3267" y="2311"/>
              <a:chExt cx="2076" cy="1302"/>
            </a:xfrm>
            <a:grpFill/>
          </p:grpSpPr>
          <p:sp>
            <p:nvSpPr>
              <p:cNvPr id="2938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9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733" name="Freeform 319"/>
            <p:cNvSpPr>
              <a:spLocks/>
            </p:cNvSpPr>
            <p:nvPr/>
          </p:nvSpPr>
          <p:spPr bwMode="auto">
            <a:xfrm>
              <a:off x="2753839" y="1512963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4" name="Freeform 318"/>
            <p:cNvSpPr>
              <a:spLocks/>
            </p:cNvSpPr>
            <p:nvPr/>
          </p:nvSpPr>
          <p:spPr bwMode="auto">
            <a:xfrm>
              <a:off x="2537747" y="1480674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5" name="Freeform 317"/>
            <p:cNvSpPr>
              <a:spLocks/>
            </p:cNvSpPr>
            <p:nvPr/>
          </p:nvSpPr>
          <p:spPr bwMode="auto">
            <a:xfrm>
              <a:off x="2570036" y="2054438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6" name="Freeform 316"/>
            <p:cNvSpPr>
              <a:spLocks/>
            </p:cNvSpPr>
            <p:nvPr/>
          </p:nvSpPr>
          <p:spPr bwMode="auto">
            <a:xfrm>
              <a:off x="2570036" y="2054438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7" name="Freeform 315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8" name="Freeform 314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9" name="Freeform 313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0" name="Freeform 312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1" name="Freeform 311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2" name="Freeform 310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3" name="Freeform 309"/>
            <p:cNvSpPr>
              <a:spLocks/>
            </p:cNvSpPr>
            <p:nvPr/>
          </p:nvSpPr>
          <p:spPr bwMode="auto">
            <a:xfrm>
              <a:off x="2381265" y="2027116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4" name="Freeform 308"/>
            <p:cNvSpPr>
              <a:spLocks/>
            </p:cNvSpPr>
            <p:nvPr/>
          </p:nvSpPr>
          <p:spPr bwMode="auto">
            <a:xfrm>
              <a:off x="2381265" y="2027116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5" name="Freeform 307"/>
            <p:cNvSpPr>
              <a:spLocks/>
            </p:cNvSpPr>
            <p:nvPr/>
          </p:nvSpPr>
          <p:spPr bwMode="auto">
            <a:xfrm>
              <a:off x="2262042" y="2054438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6" name="Freeform 306"/>
            <p:cNvSpPr>
              <a:spLocks/>
            </p:cNvSpPr>
            <p:nvPr/>
          </p:nvSpPr>
          <p:spPr bwMode="auto">
            <a:xfrm>
              <a:off x="2262042" y="2054438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7" name="Freeform 305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8" name="Freeform 304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9" name="Freeform 303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0" name="Freeform 302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1" name="Freeform 301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2" name="Freeform 300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3" name="Freeform 299"/>
            <p:cNvSpPr>
              <a:spLocks/>
            </p:cNvSpPr>
            <p:nvPr/>
          </p:nvSpPr>
          <p:spPr bwMode="auto">
            <a:xfrm>
              <a:off x="2465715" y="2451850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4" name="Freeform 298"/>
            <p:cNvSpPr>
              <a:spLocks/>
            </p:cNvSpPr>
            <p:nvPr/>
          </p:nvSpPr>
          <p:spPr bwMode="auto">
            <a:xfrm>
              <a:off x="2470683" y="2551203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5" name="Freeform 297"/>
            <p:cNvSpPr>
              <a:spLocks/>
            </p:cNvSpPr>
            <p:nvPr/>
          </p:nvSpPr>
          <p:spPr bwMode="auto">
            <a:xfrm>
              <a:off x="1921758" y="2491591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6" name="Freeform 296"/>
            <p:cNvSpPr>
              <a:spLocks/>
            </p:cNvSpPr>
            <p:nvPr/>
          </p:nvSpPr>
          <p:spPr bwMode="auto">
            <a:xfrm>
              <a:off x="1921758" y="2491591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7" name="Freeform 295"/>
            <p:cNvSpPr>
              <a:spLocks/>
            </p:cNvSpPr>
            <p:nvPr/>
          </p:nvSpPr>
          <p:spPr bwMode="auto">
            <a:xfrm>
              <a:off x="1911823" y="2784683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8" name="Freeform 294"/>
            <p:cNvSpPr>
              <a:spLocks/>
            </p:cNvSpPr>
            <p:nvPr/>
          </p:nvSpPr>
          <p:spPr bwMode="auto">
            <a:xfrm>
              <a:off x="1911823" y="2784683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9" name="Freeform 293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0" name="Freeform 292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1" name="Freeform 291"/>
            <p:cNvSpPr>
              <a:spLocks/>
            </p:cNvSpPr>
            <p:nvPr/>
          </p:nvSpPr>
          <p:spPr bwMode="auto">
            <a:xfrm>
              <a:off x="1886985" y="2958551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2" name="Freeform 290"/>
            <p:cNvSpPr>
              <a:spLocks/>
            </p:cNvSpPr>
            <p:nvPr/>
          </p:nvSpPr>
          <p:spPr bwMode="auto">
            <a:xfrm>
              <a:off x="1886985" y="2958551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3" name="Freeform 289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4" name="Freeform 288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5" name="Freeform 287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" name="Freeform 286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" name="Freeform 285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" name="Freeform 284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" name="Freeform 283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" name="Freeform 282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" name="Freeform 281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" name="Freeform 280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" name="Freeform 279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" name="Freeform 278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6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7" name="Freeform 274"/>
            <p:cNvSpPr>
              <a:spLocks/>
            </p:cNvSpPr>
            <p:nvPr/>
          </p:nvSpPr>
          <p:spPr bwMode="auto">
            <a:xfrm>
              <a:off x="890970" y="2695265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8" name="Freeform 273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9" name="Freeform 272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0" name="Freeform 271"/>
            <p:cNvSpPr>
              <a:spLocks/>
            </p:cNvSpPr>
            <p:nvPr/>
          </p:nvSpPr>
          <p:spPr bwMode="auto">
            <a:xfrm>
              <a:off x="4000720" y="4324657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1" name="Freeform 270"/>
            <p:cNvSpPr>
              <a:spLocks/>
            </p:cNvSpPr>
            <p:nvPr/>
          </p:nvSpPr>
          <p:spPr bwMode="auto">
            <a:xfrm>
              <a:off x="4000720" y="4324657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2" name="Freeform 269"/>
            <p:cNvSpPr>
              <a:spLocks/>
            </p:cNvSpPr>
            <p:nvPr/>
          </p:nvSpPr>
          <p:spPr bwMode="auto">
            <a:xfrm>
              <a:off x="4507421" y="4347012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3" name="Freeform 268"/>
            <p:cNvSpPr>
              <a:spLocks/>
            </p:cNvSpPr>
            <p:nvPr/>
          </p:nvSpPr>
          <p:spPr bwMode="auto">
            <a:xfrm>
              <a:off x="4507421" y="4347012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4" name="Freeform 267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5" name="Freeform 266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6" name="Freeform 265"/>
            <p:cNvSpPr>
              <a:spLocks/>
            </p:cNvSpPr>
            <p:nvPr/>
          </p:nvSpPr>
          <p:spPr bwMode="auto">
            <a:xfrm>
              <a:off x="4947059" y="4473687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7" name="Freeform 264"/>
            <p:cNvSpPr>
              <a:spLocks/>
            </p:cNvSpPr>
            <p:nvPr/>
          </p:nvSpPr>
          <p:spPr bwMode="auto">
            <a:xfrm>
              <a:off x="4947059" y="4473687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8" name="Freeform 263"/>
            <p:cNvSpPr>
              <a:spLocks/>
            </p:cNvSpPr>
            <p:nvPr/>
          </p:nvSpPr>
          <p:spPr bwMode="auto">
            <a:xfrm>
              <a:off x="3702661" y="4582975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9" name="Freeform 262"/>
            <p:cNvSpPr>
              <a:spLocks/>
            </p:cNvSpPr>
            <p:nvPr/>
          </p:nvSpPr>
          <p:spPr bwMode="auto">
            <a:xfrm>
              <a:off x="3702661" y="4582975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0" name="Freeform 261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1" name="Freeform 260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2" name="Freeform 259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3" name="Freeform 258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4" name="Freeform 257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5" name="Freeform 256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6" name="Freeform 255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7" name="Freeform 254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8" name="Freeform 253"/>
            <p:cNvSpPr>
              <a:spLocks/>
            </p:cNvSpPr>
            <p:nvPr/>
          </p:nvSpPr>
          <p:spPr bwMode="auto">
            <a:xfrm>
              <a:off x="3727499" y="4990323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9" name="Freeform 252"/>
            <p:cNvSpPr>
              <a:spLocks/>
            </p:cNvSpPr>
            <p:nvPr/>
          </p:nvSpPr>
          <p:spPr bwMode="auto">
            <a:xfrm>
              <a:off x="3727499" y="4990323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0" name="Freeform 251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1" name="Freeform 250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2" name="Freeform 249"/>
            <p:cNvSpPr>
              <a:spLocks/>
            </p:cNvSpPr>
            <p:nvPr/>
          </p:nvSpPr>
          <p:spPr bwMode="auto">
            <a:xfrm>
              <a:off x="3821884" y="5151773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3" name="Freeform 248"/>
            <p:cNvSpPr>
              <a:spLocks/>
            </p:cNvSpPr>
            <p:nvPr/>
          </p:nvSpPr>
          <p:spPr bwMode="auto">
            <a:xfrm>
              <a:off x="3821884" y="5151773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4" name="Freeform 247"/>
            <p:cNvSpPr>
              <a:spLocks/>
            </p:cNvSpPr>
            <p:nvPr/>
          </p:nvSpPr>
          <p:spPr bwMode="auto">
            <a:xfrm>
              <a:off x="3893916" y="5107064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5" name="Freeform 246"/>
            <p:cNvSpPr>
              <a:spLocks/>
            </p:cNvSpPr>
            <p:nvPr/>
          </p:nvSpPr>
          <p:spPr bwMode="auto">
            <a:xfrm>
              <a:off x="3893916" y="5107064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6" name="Freeform 245"/>
            <p:cNvSpPr>
              <a:spLocks/>
            </p:cNvSpPr>
            <p:nvPr/>
          </p:nvSpPr>
          <p:spPr bwMode="auto">
            <a:xfrm>
              <a:off x="4030526" y="4965485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7" name="Freeform 244"/>
            <p:cNvSpPr>
              <a:spLocks/>
            </p:cNvSpPr>
            <p:nvPr/>
          </p:nvSpPr>
          <p:spPr bwMode="auto">
            <a:xfrm>
              <a:off x="4030526" y="4965485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8" name="Freeform 243"/>
            <p:cNvSpPr>
              <a:spLocks/>
            </p:cNvSpPr>
            <p:nvPr/>
          </p:nvSpPr>
          <p:spPr bwMode="auto">
            <a:xfrm>
              <a:off x="4082687" y="5109547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9" name="Freeform 242"/>
            <p:cNvSpPr>
              <a:spLocks/>
            </p:cNvSpPr>
            <p:nvPr/>
          </p:nvSpPr>
          <p:spPr bwMode="auto">
            <a:xfrm>
              <a:off x="4082687" y="5109547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0" name="Freeform 241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1" name="Freeform 240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2" name="Freeform 239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3" name="Freeform 238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4" name="Freeform 237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5" name="Freeform 236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2" name="Freeform 235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3" name="Freeform 234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4" name="Freeform 233"/>
            <p:cNvSpPr>
              <a:spLocks/>
            </p:cNvSpPr>
            <p:nvPr/>
          </p:nvSpPr>
          <p:spPr bwMode="auto">
            <a:xfrm>
              <a:off x="4601806" y="4756843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5" name="Freeform 232"/>
            <p:cNvSpPr>
              <a:spLocks/>
            </p:cNvSpPr>
            <p:nvPr/>
          </p:nvSpPr>
          <p:spPr bwMode="auto">
            <a:xfrm>
              <a:off x="4601806" y="4756843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" name="Freeform 231"/>
            <p:cNvSpPr>
              <a:spLocks/>
            </p:cNvSpPr>
            <p:nvPr/>
          </p:nvSpPr>
          <p:spPr bwMode="auto">
            <a:xfrm>
              <a:off x="5332051" y="4898422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7" name="Freeform 230"/>
            <p:cNvSpPr>
              <a:spLocks/>
            </p:cNvSpPr>
            <p:nvPr/>
          </p:nvSpPr>
          <p:spPr bwMode="auto">
            <a:xfrm>
              <a:off x="5332051" y="4898422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9" name="Freeform 229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0" name="Freeform 228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1" name="Freeform 227"/>
            <p:cNvSpPr>
              <a:spLocks/>
            </p:cNvSpPr>
            <p:nvPr/>
          </p:nvSpPr>
          <p:spPr bwMode="auto">
            <a:xfrm>
              <a:off x="5225247" y="4965485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2" name="Freeform 226"/>
            <p:cNvSpPr>
              <a:spLocks/>
            </p:cNvSpPr>
            <p:nvPr/>
          </p:nvSpPr>
          <p:spPr bwMode="auto">
            <a:xfrm>
              <a:off x="5225247" y="4965485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3" name="Freeform 225"/>
            <p:cNvSpPr>
              <a:spLocks/>
            </p:cNvSpPr>
            <p:nvPr/>
          </p:nvSpPr>
          <p:spPr bwMode="auto">
            <a:xfrm>
              <a:off x="5461210" y="5052420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4" name="Freeform 224"/>
            <p:cNvSpPr>
              <a:spLocks/>
            </p:cNvSpPr>
            <p:nvPr/>
          </p:nvSpPr>
          <p:spPr bwMode="auto">
            <a:xfrm>
              <a:off x="5461210" y="5052420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5" name="Freeform 223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6" name="Freeform 222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7" name="Freeform 221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8" name="Freeform 220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4" name="Freeform 219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5" name="Freeform 218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6" name="Freeform 217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7" name="Freeform 216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8" name="Freeform 215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9" name="Freeform 214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0" name="Freeform 213"/>
            <p:cNvSpPr>
              <a:spLocks/>
            </p:cNvSpPr>
            <p:nvPr/>
          </p:nvSpPr>
          <p:spPr bwMode="auto">
            <a:xfrm>
              <a:off x="5190474" y="5777698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1" name="Freeform 212"/>
            <p:cNvSpPr>
              <a:spLocks/>
            </p:cNvSpPr>
            <p:nvPr/>
          </p:nvSpPr>
          <p:spPr bwMode="auto">
            <a:xfrm>
              <a:off x="5190474" y="5777698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2" name="Freeform 211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3" name="Freeform 210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4" name="Freeform 209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5" name="Freeform 208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6" name="Freeform 207"/>
            <p:cNvSpPr>
              <a:spLocks/>
            </p:cNvSpPr>
            <p:nvPr/>
          </p:nvSpPr>
          <p:spPr bwMode="auto">
            <a:xfrm>
              <a:off x="4477615" y="5387736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7" name="Freeform 206"/>
            <p:cNvSpPr>
              <a:spLocks/>
            </p:cNvSpPr>
            <p:nvPr/>
          </p:nvSpPr>
          <p:spPr bwMode="auto">
            <a:xfrm>
              <a:off x="4477615" y="5387736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8" name="Freeform 205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9" name="Freeform 204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0" name="Freeform 203"/>
            <p:cNvSpPr>
              <a:spLocks/>
            </p:cNvSpPr>
            <p:nvPr/>
          </p:nvSpPr>
          <p:spPr bwMode="auto">
            <a:xfrm>
              <a:off x="4504937" y="5330609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1" name="Freeform 202"/>
            <p:cNvSpPr>
              <a:spLocks/>
            </p:cNvSpPr>
            <p:nvPr/>
          </p:nvSpPr>
          <p:spPr bwMode="auto">
            <a:xfrm>
              <a:off x="4504937" y="5330609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2" name="Freeform 201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3" name="Freeform 200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4" name="Freeform 199"/>
            <p:cNvSpPr>
              <a:spLocks/>
            </p:cNvSpPr>
            <p:nvPr/>
          </p:nvSpPr>
          <p:spPr bwMode="auto">
            <a:xfrm>
              <a:off x="4539711" y="5653506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5" name="Freeform 198"/>
            <p:cNvSpPr>
              <a:spLocks/>
            </p:cNvSpPr>
            <p:nvPr/>
          </p:nvSpPr>
          <p:spPr bwMode="auto">
            <a:xfrm>
              <a:off x="4539711" y="5653506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6" name="Freeform 197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7" name="Freeform 196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8" name="Freeform 195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9" name="Freeform 194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0" name="Freeform 193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1" name="Freeform 192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2" name="Freeform 191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3" name="Freeform 190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4" name="Freeform 189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5" name="Freeform 188"/>
            <p:cNvSpPr>
              <a:spLocks/>
            </p:cNvSpPr>
            <p:nvPr/>
          </p:nvSpPr>
          <p:spPr bwMode="auto">
            <a:xfrm>
              <a:off x="5168118" y="6346494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6" name="Freeform 187"/>
            <p:cNvSpPr>
              <a:spLocks/>
            </p:cNvSpPr>
            <p:nvPr/>
          </p:nvSpPr>
          <p:spPr bwMode="auto">
            <a:xfrm>
              <a:off x="4557097" y="6001242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7" name="Freeform 186"/>
            <p:cNvSpPr>
              <a:spLocks/>
            </p:cNvSpPr>
            <p:nvPr/>
          </p:nvSpPr>
          <p:spPr bwMode="auto">
            <a:xfrm>
              <a:off x="4557097" y="6001242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8" name="Freeform 185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9" name="Freeform 184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0" name="Line 183"/>
            <p:cNvSpPr>
              <a:spLocks noChangeShapeType="1"/>
            </p:cNvSpPr>
            <p:nvPr/>
          </p:nvSpPr>
          <p:spPr bwMode="auto">
            <a:xfrm flipH="1">
              <a:off x="6109489" y="4312239"/>
              <a:ext cx="17386" cy="1241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1" name="Freeform 148"/>
            <p:cNvSpPr>
              <a:spLocks/>
            </p:cNvSpPr>
            <p:nvPr/>
          </p:nvSpPr>
          <p:spPr bwMode="auto">
            <a:xfrm>
              <a:off x="4105041" y="4108565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2" name="Freeform 147"/>
            <p:cNvSpPr>
              <a:spLocks/>
            </p:cNvSpPr>
            <p:nvPr/>
          </p:nvSpPr>
          <p:spPr bwMode="auto">
            <a:xfrm>
              <a:off x="4105041" y="4108565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3" name="Freeform 146"/>
            <p:cNvSpPr>
              <a:spLocks/>
            </p:cNvSpPr>
            <p:nvPr/>
          </p:nvSpPr>
          <p:spPr bwMode="auto">
            <a:xfrm>
              <a:off x="4822867" y="4217853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4" name="Freeform 145"/>
            <p:cNvSpPr>
              <a:spLocks/>
            </p:cNvSpPr>
            <p:nvPr/>
          </p:nvSpPr>
          <p:spPr bwMode="auto">
            <a:xfrm>
              <a:off x="4822867" y="4217853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5" name="Line 144"/>
            <p:cNvSpPr>
              <a:spLocks noChangeShapeType="1"/>
            </p:cNvSpPr>
            <p:nvPr/>
          </p:nvSpPr>
          <p:spPr bwMode="auto">
            <a:xfrm flipV="1">
              <a:off x="2699195" y="2427012"/>
              <a:ext cx="4968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6" name="Freeform 143"/>
            <p:cNvSpPr>
              <a:spLocks/>
            </p:cNvSpPr>
            <p:nvPr/>
          </p:nvSpPr>
          <p:spPr bwMode="auto">
            <a:xfrm>
              <a:off x="2704163" y="2404658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7" name="Line 142"/>
            <p:cNvSpPr>
              <a:spLocks noChangeShapeType="1"/>
            </p:cNvSpPr>
            <p:nvPr/>
          </p:nvSpPr>
          <p:spPr bwMode="auto">
            <a:xfrm flipV="1">
              <a:off x="2709130" y="2382303"/>
              <a:ext cx="0" cy="1242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8" name="Line 141"/>
            <p:cNvSpPr>
              <a:spLocks noChangeShapeType="1"/>
            </p:cNvSpPr>
            <p:nvPr/>
          </p:nvSpPr>
          <p:spPr bwMode="auto">
            <a:xfrm flipV="1">
              <a:off x="2711615" y="2357465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9" name="Line 140"/>
            <p:cNvSpPr>
              <a:spLocks noChangeShapeType="1"/>
            </p:cNvSpPr>
            <p:nvPr/>
          </p:nvSpPr>
          <p:spPr bwMode="auto">
            <a:xfrm flipV="1">
              <a:off x="2714098" y="2335111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0" name="Line 139"/>
            <p:cNvSpPr>
              <a:spLocks noChangeShapeType="1"/>
            </p:cNvSpPr>
            <p:nvPr/>
          </p:nvSpPr>
          <p:spPr bwMode="auto">
            <a:xfrm flipV="1">
              <a:off x="2721550" y="2312756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1" name="Line 138"/>
            <p:cNvSpPr>
              <a:spLocks noChangeShapeType="1"/>
            </p:cNvSpPr>
            <p:nvPr/>
          </p:nvSpPr>
          <p:spPr bwMode="auto">
            <a:xfrm flipV="1">
              <a:off x="2724033" y="2290402"/>
              <a:ext cx="4968" cy="17386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2" name="Line 137"/>
            <p:cNvSpPr>
              <a:spLocks noChangeShapeType="1"/>
            </p:cNvSpPr>
            <p:nvPr/>
          </p:nvSpPr>
          <p:spPr bwMode="auto">
            <a:xfrm flipV="1">
              <a:off x="2731486" y="2268047"/>
              <a:ext cx="2483" cy="14903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3" name="Freeform 136"/>
            <p:cNvSpPr>
              <a:spLocks/>
            </p:cNvSpPr>
            <p:nvPr/>
          </p:nvSpPr>
          <p:spPr bwMode="auto">
            <a:xfrm>
              <a:off x="2733969" y="2245693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4" name="Line 135"/>
            <p:cNvSpPr>
              <a:spLocks noChangeShapeType="1"/>
            </p:cNvSpPr>
            <p:nvPr/>
          </p:nvSpPr>
          <p:spPr bwMode="auto">
            <a:xfrm flipV="1">
              <a:off x="2741421" y="2223338"/>
              <a:ext cx="2483" cy="17388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35" name="Group 9"/>
            <p:cNvGrpSpPr>
              <a:grpSpLocks/>
            </p:cNvGrpSpPr>
            <p:nvPr/>
          </p:nvGrpSpPr>
          <p:grpSpPr bwMode="auto">
            <a:xfrm>
              <a:off x="4246644" y="3596896"/>
              <a:ext cx="193739" cy="280672"/>
              <a:chOff x="4770" y="4410"/>
              <a:chExt cx="195" cy="282"/>
            </a:xfrm>
            <a:grpFill/>
          </p:grpSpPr>
          <p:sp>
            <p:nvSpPr>
              <p:cNvPr id="2936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7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951" name="Groupe 2950"/>
          <p:cNvGrpSpPr/>
          <p:nvPr/>
        </p:nvGrpSpPr>
        <p:grpSpPr>
          <a:xfrm>
            <a:off x="140400" y="856800"/>
            <a:ext cx="8862292" cy="5760000"/>
            <a:chOff x="140854" y="857232"/>
            <a:chExt cx="8862292" cy="5760000"/>
          </a:xfrm>
        </p:grpSpPr>
        <p:sp>
          <p:nvSpPr>
            <p:cNvPr id="2952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3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4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5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6" name="Freeform 710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84" y="544"/>
                </a:cxn>
                <a:cxn ang="0">
                  <a:pos x="157" y="512"/>
                </a:cxn>
                <a:cxn ang="0">
                  <a:pos x="154" y="316"/>
                </a:cxn>
                <a:cxn ang="0">
                  <a:pos x="269" y="246"/>
                </a:cxn>
                <a:cxn ang="0">
                  <a:pos x="340" y="166"/>
                </a:cxn>
                <a:cxn ang="0">
                  <a:pos x="314" y="0"/>
                </a:cxn>
                <a:cxn ang="0">
                  <a:pos x="314" y="12"/>
                </a:cxn>
                <a:cxn ang="0">
                  <a:pos x="253" y="73"/>
                </a:cxn>
                <a:cxn ang="0">
                  <a:pos x="183" y="70"/>
                </a:cxn>
                <a:cxn ang="0">
                  <a:pos x="132" y="54"/>
                </a:cxn>
                <a:cxn ang="0">
                  <a:pos x="132" y="51"/>
                </a:cxn>
                <a:cxn ang="0">
                  <a:pos x="125" y="51"/>
                </a:cxn>
                <a:cxn ang="0">
                  <a:pos x="125" y="134"/>
                </a:cxn>
                <a:cxn ang="0">
                  <a:pos x="167" y="198"/>
                </a:cxn>
                <a:cxn ang="0">
                  <a:pos x="132" y="220"/>
                </a:cxn>
                <a:cxn ang="0">
                  <a:pos x="61" y="140"/>
                </a:cxn>
                <a:cxn ang="0">
                  <a:pos x="87" y="9"/>
                </a:cxn>
                <a:cxn ang="0">
                  <a:pos x="61" y="140"/>
                </a:cxn>
                <a:cxn ang="0">
                  <a:pos x="13" y="156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6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2" y="540"/>
                </a:cxn>
                <a:cxn ang="0">
                  <a:pos x="52" y="566"/>
                </a:cxn>
                <a:cxn ang="0">
                  <a:pos x="45" y="582"/>
                </a:cxn>
                <a:cxn ang="0">
                  <a:pos x="52" y="572"/>
                </a:cxn>
                <a:cxn ang="0">
                  <a:pos x="84" y="579"/>
                </a:cxn>
              </a:cxnLst>
              <a:rect l="0" t="0" r="r" b="b"/>
              <a:pathLst>
                <a:path w="340" h="582">
                  <a:moveTo>
                    <a:pt x="84" y="579"/>
                  </a:moveTo>
                  <a:lnTo>
                    <a:pt x="84" y="544"/>
                  </a:lnTo>
                  <a:lnTo>
                    <a:pt x="157" y="512"/>
                  </a:lnTo>
                  <a:lnTo>
                    <a:pt x="154" y="316"/>
                  </a:lnTo>
                  <a:lnTo>
                    <a:pt x="269" y="246"/>
                  </a:lnTo>
                  <a:lnTo>
                    <a:pt x="340" y="166"/>
                  </a:lnTo>
                  <a:lnTo>
                    <a:pt x="314" y="0"/>
                  </a:lnTo>
                  <a:lnTo>
                    <a:pt x="314" y="12"/>
                  </a:lnTo>
                  <a:lnTo>
                    <a:pt x="253" y="73"/>
                  </a:lnTo>
                  <a:lnTo>
                    <a:pt x="183" y="70"/>
                  </a:lnTo>
                  <a:lnTo>
                    <a:pt x="132" y="54"/>
                  </a:lnTo>
                  <a:lnTo>
                    <a:pt x="132" y="51"/>
                  </a:lnTo>
                  <a:lnTo>
                    <a:pt x="125" y="51"/>
                  </a:lnTo>
                  <a:lnTo>
                    <a:pt x="125" y="134"/>
                  </a:lnTo>
                  <a:lnTo>
                    <a:pt x="167" y="198"/>
                  </a:lnTo>
                  <a:lnTo>
                    <a:pt x="132" y="220"/>
                  </a:lnTo>
                  <a:lnTo>
                    <a:pt x="61" y="140"/>
                  </a:lnTo>
                  <a:lnTo>
                    <a:pt x="87" y="9"/>
                  </a:lnTo>
                  <a:lnTo>
                    <a:pt x="61" y="140"/>
                  </a:lnTo>
                  <a:lnTo>
                    <a:pt x="13" y="156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6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2" y="540"/>
                  </a:lnTo>
                  <a:lnTo>
                    <a:pt x="52" y="566"/>
                  </a:lnTo>
                  <a:lnTo>
                    <a:pt x="45" y="582"/>
                  </a:lnTo>
                  <a:lnTo>
                    <a:pt x="52" y="572"/>
                  </a:lnTo>
                  <a:lnTo>
                    <a:pt x="84" y="5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7" name="Freeform 709"/>
            <p:cNvSpPr>
              <a:spLocks/>
            </p:cNvSpPr>
            <p:nvPr/>
          </p:nvSpPr>
          <p:spPr bwMode="auto">
            <a:xfrm>
              <a:off x="5130862" y="5772730"/>
              <a:ext cx="337800" cy="578731"/>
            </a:xfrm>
            <a:custGeom>
              <a:avLst/>
              <a:gdLst/>
              <a:ahLst/>
              <a:cxnLst>
                <a:cxn ang="0">
                  <a:pos x="83" y="577"/>
                </a:cxn>
                <a:cxn ang="0">
                  <a:pos x="83" y="542"/>
                </a:cxn>
                <a:cxn ang="0">
                  <a:pos x="158" y="512"/>
                </a:cxn>
                <a:cxn ang="0">
                  <a:pos x="153" y="315"/>
                </a:cxn>
                <a:cxn ang="0">
                  <a:pos x="268" y="245"/>
                </a:cxn>
                <a:cxn ang="0">
                  <a:pos x="340" y="165"/>
                </a:cxn>
                <a:cxn ang="0">
                  <a:pos x="313" y="0"/>
                </a:cxn>
                <a:cxn ang="0">
                  <a:pos x="313" y="12"/>
                </a:cxn>
                <a:cxn ang="0">
                  <a:pos x="253" y="72"/>
                </a:cxn>
                <a:cxn ang="0">
                  <a:pos x="183" y="70"/>
                </a:cxn>
                <a:cxn ang="0">
                  <a:pos x="133" y="52"/>
                </a:cxn>
                <a:cxn ang="0">
                  <a:pos x="133" y="50"/>
                </a:cxn>
                <a:cxn ang="0">
                  <a:pos x="125" y="50"/>
                </a:cxn>
                <a:cxn ang="0">
                  <a:pos x="125" y="132"/>
                </a:cxn>
                <a:cxn ang="0">
                  <a:pos x="168" y="197"/>
                </a:cxn>
                <a:cxn ang="0">
                  <a:pos x="133" y="220"/>
                </a:cxn>
                <a:cxn ang="0">
                  <a:pos x="60" y="140"/>
                </a:cxn>
                <a:cxn ang="0">
                  <a:pos x="88" y="7"/>
                </a:cxn>
                <a:cxn ang="0">
                  <a:pos x="60" y="140"/>
                </a:cxn>
                <a:cxn ang="0">
                  <a:pos x="13" y="155"/>
                </a:cxn>
                <a:cxn ang="0">
                  <a:pos x="0" y="195"/>
                </a:cxn>
                <a:cxn ang="0">
                  <a:pos x="0" y="192"/>
                </a:cxn>
                <a:cxn ang="0">
                  <a:pos x="55" y="220"/>
                </a:cxn>
                <a:cxn ang="0">
                  <a:pos x="55" y="297"/>
                </a:cxn>
                <a:cxn ang="0">
                  <a:pos x="80" y="335"/>
                </a:cxn>
                <a:cxn ang="0">
                  <a:pos x="23" y="422"/>
                </a:cxn>
                <a:cxn ang="0">
                  <a:pos x="20" y="422"/>
                </a:cxn>
                <a:cxn ang="0">
                  <a:pos x="33" y="540"/>
                </a:cxn>
                <a:cxn ang="0">
                  <a:pos x="53" y="565"/>
                </a:cxn>
                <a:cxn ang="0">
                  <a:pos x="45" y="582"/>
                </a:cxn>
                <a:cxn ang="0">
                  <a:pos x="53" y="572"/>
                </a:cxn>
                <a:cxn ang="0">
                  <a:pos x="83" y="577"/>
                </a:cxn>
              </a:cxnLst>
              <a:rect l="0" t="0" r="r" b="b"/>
              <a:pathLst>
                <a:path w="340" h="582">
                  <a:moveTo>
                    <a:pt x="83" y="577"/>
                  </a:moveTo>
                  <a:lnTo>
                    <a:pt x="83" y="542"/>
                  </a:lnTo>
                  <a:lnTo>
                    <a:pt x="158" y="512"/>
                  </a:lnTo>
                  <a:lnTo>
                    <a:pt x="153" y="315"/>
                  </a:lnTo>
                  <a:lnTo>
                    <a:pt x="268" y="245"/>
                  </a:lnTo>
                  <a:lnTo>
                    <a:pt x="340" y="165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253" y="72"/>
                  </a:lnTo>
                  <a:lnTo>
                    <a:pt x="183" y="70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25" y="50"/>
                  </a:lnTo>
                  <a:lnTo>
                    <a:pt x="125" y="132"/>
                  </a:lnTo>
                  <a:lnTo>
                    <a:pt x="168" y="197"/>
                  </a:lnTo>
                  <a:lnTo>
                    <a:pt x="133" y="220"/>
                  </a:lnTo>
                  <a:lnTo>
                    <a:pt x="60" y="140"/>
                  </a:lnTo>
                  <a:lnTo>
                    <a:pt x="88" y="7"/>
                  </a:lnTo>
                  <a:lnTo>
                    <a:pt x="60" y="140"/>
                  </a:lnTo>
                  <a:lnTo>
                    <a:pt x="13" y="155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55" y="220"/>
                  </a:lnTo>
                  <a:lnTo>
                    <a:pt x="55" y="297"/>
                  </a:lnTo>
                  <a:lnTo>
                    <a:pt x="80" y="335"/>
                  </a:lnTo>
                  <a:lnTo>
                    <a:pt x="23" y="422"/>
                  </a:lnTo>
                  <a:lnTo>
                    <a:pt x="20" y="422"/>
                  </a:lnTo>
                  <a:lnTo>
                    <a:pt x="33" y="540"/>
                  </a:lnTo>
                  <a:lnTo>
                    <a:pt x="53" y="565"/>
                  </a:lnTo>
                  <a:lnTo>
                    <a:pt x="45" y="582"/>
                  </a:lnTo>
                  <a:lnTo>
                    <a:pt x="53" y="572"/>
                  </a:lnTo>
                  <a:lnTo>
                    <a:pt x="83" y="57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8" name="Freeform 708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0" y="352"/>
                </a:cxn>
                <a:cxn ang="0">
                  <a:pos x="3" y="352"/>
                </a:cxn>
                <a:cxn ang="0">
                  <a:pos x="112" y="345"/>
                </a:cxn>
                <a:cxn ang="0">
                  <a:pos x="128" y="387"/>
                </a:cxn>
                <a:cxn ang="0">
                  <a:pos x="262" y="384"/>
                </a:cxn>
                <a:cxn ang="0">
                  <a:pos x="275" y="438"/>
                </a:cxn>
                <a:cxn ang="0">
                  <a:pos x="326" y="518"/>
                </a:cxn>
                <a:cxn ang="0">
                  <a:pos x="326" y="544"/>
                </a:cxn>
                <a:cxn ang="0">
                  <a:pos x="374" y="508"/>
                </a:cxn>
                <a:cxn ang="0">
                  <a:pos x="448" y="569"/>
                </a:cxn>
                <a:cxn ang="0">
                  <a:pos x="483" y="553"/>
                </a:cxn>
                <a:cxn ang="0">
                  <a:pos x="537" y="588"/>
                </a:cxn>
                <a:cxn ang="0">
                  <a:pos x="556" y="563"/>
                </a:cxn>
                <a:cxn ang="0">
                  <a:pos x="512" y="515"/>
                </a:cxn>
                <a:cxn ang="0">
                  <a:pos x="521" y="428"/>
                </a:cxn>
                <a:cxn ang="0">
                  <a:pos x="572" y="422"/>
                </a:cxn>
                <a:cxn ang="0">
                  <a:pos x="575" y="422"/>
                </a:cxn>
                <a:cxn ang="0">
                  <a:pos x="528" y="345"/>
                </a:cxn>
                <a:cxn ang="0">
                  <a:pos x="556" y="300"/>
                </a:cxn>
                <a:cxn ang="0">
                  <a:pos x="556" y="297"/>
                </a:cxn>
                <a:cxn ang="0">
                  <a:pos x="553" y="297"/>
                </a:cxn>
                <a:cxn ang="0">
                  <a:pos x="540" y="262"/>
                </a:cxn>
                <a:cxn ang="0">
                  <a:pos x="537" y="262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2"/>
                </a:cxn>
                <a:cxn ang="0">
                  <a:pos x="553" y="153"/>
                </a:cxn>
                <a:cxn ang="0">
                  <a:pos x="579" y="124"/>
                </a:cxn>
                <a:cxn ang="0">
                  <a:pos x="572" y="51"/>
                </a:cxn>
                <a:cxn ang="0">
                  <a:pos x="419" y="0"/>
                </a:cxn>
                <a:cxn ang="0">
                  <a:pos x="326" y="38"/>
                </a:cxn>
                <a:cxn ang="0">
                  <a:pos x="249" y="22"/>
                </a:cxn>
                <a:cxn ang="0">
                  <a:pos x="195" y="60"/>
                </a:cxn>
                <a:cxn ang="0">
                  <a:pos x="198" y="57"/>
                </a:cxn>
                <a:cxn ang="0">
                  <a:pos x="166" y="86"/>
                </a:cxn>
                <a:cxn ang="0">
                  <a:pos x="172" y="160"/>
                </a:cxn>
                <a:cxn ang="0">
                  <a:pos x="128" y="182"/>
                </a:cxn>
                <a:cxn ang="0">
                  <a:pos x="131" y="256"/>
                </a:cxn>
                <a:cxn ang="0">
                  <a:pos x="35" y="291"/>
                </a:cxn>
                <a:cxn ang="0">
                  <a:pos x="0" y="326"/>
                </a:cxn>
              </a:cxnLst>
              <a:rect l="0" t="0" r="r" b="b"/>
              <a:pathLst>
                <a:path w="579" h="588">
                  <a:moveTo>
                    <a:pt x="0" y="326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12" y="345"/>
                  </a:lnTo>
                  <a:lnTo>
                    <a:pt x="128" y="387"/>
                  </a:lnTo>
                  <a:lnTo>
                    <a:pt x="262" y="384"/>
                  </a:lnTo>
                  <a:lnTo>
                    <a:pt x="275" y="438"/>
                  </a:lnTo>
                  <a:lnTo>
                    <a:pt x="326" y="518"/>
                  </a:lnTo>
                  <a:lnTo>
                    <a:pt x="326" y="544"/>
                  </a:lnTo>
                  <a:lnTo>
                    <a:pt x="374" y="508"/>
                  </a:lnTo>
                  <a:lnTo>
                    <a:pt x="448" y="569"/>
                  </a:lnTo>
                  <a:lnTo>
                    <a:pt x="483" y="553"/>
                  </a:lnTo>
                  <a:lnTo>
                    <a:pt x="537" y="588"/>
                  </a:lnTo>
                  <a:lnTo>
                    <a:pt x="556" y="563"/>
                  </a:lnTo>
                  <a:lnTo>
                    <a:pt x="512" y="515"/>
                  </a:lnTo>
                  <a:lnTo>
                    <a:pt x="521" y="428"/>
                  </a:lnTo>
                  <a:lnTo>
                    <a:pt x="572" y="422"/>
                  </a:lnTo>
                  <a:lnTo>
                    <a:pt x="575" y="422"/>
                  </a:lnTo>
                  <a:lnTo>
                    <a:pt x="528" y="345"/>
                  </a:lnTo>
                  <a:lnTo>
                    <a:pt x="556" y="300"/>
                  </a:lnTo>
                  <a:lnTo>
                    <a:pt x="556" y="297"/>
                  </a:lnTo>
                  <a:lnTo>
                    <a:pt x="553" y="297"/>
                  </a:lnTo>
                  <a:lnTo>
                    <a:pt x="540" y="262"/>
                  </a:lnTo>
                  <a:lnTo>
                    <a:pt x="537" y="262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2"/>
                  </a:lnTo>
                  <a:lnTo>
                    <a:pt x="553" y="153"/>
                  </a:lnTo>
                  <a:lnTo>
                    <a:pt x="579" y="124"/>
                  </a:lnTo>
                  <a:lnTo>
                    <a:pt x="572" y="51"/>
                  </a:lnTo>
                  <a:lnTo>
                    <a:pt x="419" y="0"/>
                  </a:lnTo>
                  <a:lnTo>
                    <a:pt x="326" y="38"/>
                  </a:lnTo>
                  <a:lnTo>
                    <a:pt x="249" y="22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166" y="86"/>
                  </a:lnTo>
                  <a:lnTo>
                    <a:pt x="172" y="160"/>
                  </a:lnTo>
                  <a:lnTo>
                    <a:pt x="128" y="182"/>
                  </a:lnTo>
                  <a:lnTo>
                    <a:pt x="131" y="256"/>
                  </a:lnTo>
                  <a:lnTo>
                    <a:pt x="35" y="291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" name="Freeform 707"/>
            <p:cNvSpPr>
              <a:spLocks/>
            </p:cNvSpPr>
            <p:nvPr/>
          </p:nvSpPr>
          <p:spPr bwMode="auto">
            <a:xfrm>
              <a:off x="4574485" y="5310738"/>
              <a:ext cx="576248" cy="583699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112" y="345"/>
                </a:cxn>
                <a:cxn ang="0">
                  <a:pos x="127" y="388"/>
                </a:cxn>
                <a:cxn ang="0">
                  <a:pos x="262" y="385"/>
                </a:cxn>
                <a:cxn ang="0">
                  <a:pos x="275" y="438"/>
                </a:cxn>
                <a:cxn ang="0">
                  <a:pos x="327" y="518"/>
                </a:cxn>
                <a:cxn ang="0">
                  <a:pos x="327" y="545"/>
                </a:cxn>
                <a:cxn ang="0">
                  <a:pos x="374" y="508"/>
                </a:cxn>
                <a:cxn ang="0">
                  <a:pos x="447" y="570"/>
                </a:cxn>
                <a:cxn ang="0">
                  <a:pos x="482" y="553"/>
                </a:cxn>
                <a:cxn ang="0">
                  <a:pos x="537" y="588"/>
                </a:cxn>
                <a:cxn ang="0">
                  <a:pos x="557" y="563"/>
                </a:cxn>
                <a:cxn ang="0">
                  <a:pos x="512" y="515"/>
                </a:cxn>
                <a:cxn ang="0">
                  <a:pos x="522" y="428"/>
                </a:cxn>
                <a:cxn ang="0">
                  <a:pos x="572" y="423"/>
                </a:cxn>
                <a:cxn ang="0">
                  <a:pos x="574" y="423"/>
                </a:cxn>
                <a:cxn ang="0">
                  <a:pos x="527" y="345"/>
                </a:cxn>
                <a:cxn ang="0">
                  <a:pos x="557" y="300"/>
                </a:cxn>
                <a:cxn ang="0">
                  <a:pos x="557" y="298"/>
                </a:cxn>
                <a:cxn ang="0">
                  <a:pos x="552" y="298"/>
                </a:cxn>
                <a:cxn ang="0">
                  <a:pos x="539" y="263"/>
                </a:cxn>
                <a:cxn ang="0">
                  <a:pos x="537" y="263"/>
                </a:cxn>
                <a:cxn ang="0">
                  <a:pos x="534" y="243"/>
                </a:cxn>
                <a:cxn ang="0">
                  <a:pos x="537" y="195"/>
                </a:cxn>
                <a:cxn ang="0">
                  <a:pos x="537" y="193"/>
                </a:cxn>
                <a:cxn ang="0">
                  <a:pos x="552" y="153"/>
                </a:cxn>
                <a:cxn ang="0">
                  <a:pos x="579" y="125"/>
                </a:cxn>
                <a:cxn ang="0">
                  <a:pos x="572" y="53"/>
                </a:cxn>
                <a:cxn ang="0">
                  <a:pos x="419" y="0"/>
                </a:cxn>
                <a:cxn ang="0">
                  <a:pos x="327" y="38"/>
                </a:cxn>
                <a:cxn ang="0">
                  <a:pos x="250" y="23"/>
                </a:cxn>
                <a:cxn ang="0">
                  <a:pos x="195" y="60"/>
                </a:cxn>
                <a:cxn ang="0">
                  <a:pos x="197" y="58"/>
                </a:cxn>
                <a:cxn ang="0">
                  <a:pos x="167" y="88"/>
                </a:cxn>
                <a:cxn ang="0">
                  <a:pos x="172" y="160"/>
                </a:cxn>
                <a:cxn ang="0">
                  <a:pos x="127" y="183"/>
                </a:cxn>
                <a:cxn ang="0">
                  <a:pos x="132" y="258"/>
                </a:cxn>
                <a:cxn ang="0">
                  <a:pos x="35" y="293"/>
                </a:cxn>
                <a:cxn ang="0">
                  <a:pos x="0" y="328"/>
                </a:cxn>
              </a:cxnLst>
              <a:rect l="0" t="0" r="r" b="b"/>
              <a:pathLst>
                <a:path w="579" h="588">
                  <a:moveTo>
                    <a:pt x="0" y="328"/>
                  </a:moveTo>
                  <a:lnTo>
                    <a:pt x="0" y="353"/>
                  </a:lnTo>
                  <a:lnTo>
                    <a:pt x="2" y="353"/>
                  </a:lnTo>
                  <a:lnTo>
                    <a:pt x="112" y="345"/>
                  </a:lnTo>
                  <a:lnTo>
                    <a:pt x="127" y="388"/>
                  </a:lnTo>
                  <a:lnTo>
                    <a:pt x="262" y="385"/>
                  </a:lnTo>
                  <a:lnTo>
                    <a:pt x="275" y="438"/>
                  </a:lnTo>
                  <a:lnTo>
                    <a:pt x="327" y="518"/>
                  </a:lnTo>
                  <a:lnTo>
                    <a:pt x="327" y="545"/>
                  </a:lnTo>
                  <a:lnTo>
                    <a:pt x="374" y="508"/>
                  </a:lnTo>
                  <a:lnTo>
                    <a:pt x="447" y="570"/>
                  </a:lnTo>
                  <a:lnTo>
                    <a:pt x="482" y="553"/>
                  </a:lnTo>
                  <a:lnTo>
                    <a:pt x="537" y="588"/>
                  </a:lnTo>
                  <a:lnTo>
                    <a:pt x="557" y="563"/>
                  </a:lnTo>
                  <a:lnTo>
                    <a:pt x="512" y="515"/>
                  </a:lnTo>
                  <a:lnTo>
                    <a:pt x="522" y="428"/>
                  </a:lnTo>
                  <a:lnTo>
                    <a:pt x="572" y="423"/>
                  </a:lnTo>
                  <a:lnTo>
                    <a:pt x="574" y="423"/>
                  </a:lnTo>
                  <a:lnTo>
                    <a:pt x="527" y="345"/>
                  </a:lnTo>
                  <a:lnTo>
                    <a:pt x="557" y="300"/>
                  </a:lnTo>
                  <a:lnTo>
                    <a:pt x="557" y="298"/>
                  </a:lnTo>
                  <a:lnTo>
                    <a:pt x="552" y="298"/>
                  </a:lnTo>
                  <a:lnTo>
                    <a:pt x="539" y="263"/>
                  </a:lnTo>
                  <a:lnTo>
                    <a:pt x="537" y="263"/>
                  </a:lnTo>
                  <a:lnTo>
                    <a:pt x="534" y="243"/>
                  </a:lnTo>
                  <a:lnTo>
                    <a:pt x="537" y="195"/>
                  </a:lnTo>
                  <a:lnTo>
                    <a:pt x="537" y="193"/>
                  </a:lnTo>
                  <a:lnTo>
                    <a:pt x="552" y="153"/>
                  </a:lnTo>
                  <a:lnTo>
                    <a:pt x="579" y="125"/>
                  </a:lnTo>
                  <a:lnTo>
                    <a:pt x="572" y="53"/>
                  </a:lnTo>
                  <a:lnTo>
                    <a:pt x="419" y="0"/>
                  </a:lnTo>
                  <a:lnTo>
                    <a:pt x="327" y="38"/>
                  </a:lnTo>
                  <a:lnTo>
                    <a:pt x="250" y="23"/>
                  </a:lnTo>
                  <a:lnTo>
                    <a:pt x="195" y="60"/>
                  </a:lnTo>
                  <a:lnTo>
                    <a:pt x="197" y="58"/>
                  </a:lnTo>
                  <a:lnTo>
                    <a:pt x="167" y="88"/>
                  </a:lnTo>
                  <a:lnTo>
                    <a:pt x="172" y="160"/>
                  </a:lnTo>
                  <a:lnTo>
                    <a:pt x="127" y="183"/>
                  </a:lnTo>
                  <a:lnTo>
                    <a:pt x="132" y="258"/>
                  </a:lnTo>
                  <a:lnTo>
                    <a:pt x="35" y="293"/>
                  </a:lnTo>
                  <a:lnTo>
                    <a:pt x="0" y="3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0" name="Freeform 706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8"/>
                </a:cxn>
                <a:cxn ang="0">
                  <a:pos x="413" y="0"/>
                </a:cxn>
                <a:cxn ang="0">
                  <a:pos x="349" y="54"/>
                </a:cxn>
                <a:cxn ang="0">
                  <a:pos x="269" y="48"/>
                </a:cxn>
                <a:cxn ang="0">
                  <a:pos x="167" y="54"/>
                </a:cxn>
                <a:cxn ang="0">
                  <a:pos x="90" y="61"/>
                </a:cxn>
                <a:cxn ang="0">
                  <a:pos x="87" y="54"/>
                </a:cxn>
                <a:cxn ang="0">
                  <a:pos x="87" y="42"/>
                </a:cxn>
                <a:cxn ang="0">
                  <a:pos x="87" y="54"/>
                </a:cxn>
                <a:cxn ang="0">
                  <a:pos x="90" y="58"/>
                </a:cxn>
                <a:cxn ang="0">
                  <a:pos x="39" y="138"/>
                </a:cxn>
                <a:cxn ang="0">
                  <a:pos x="52" y="249"/>
                </a:cxn>
                <a:cxn ang="0">
                  <a:pos x="0" y="304"/>
                </a:cxn>
                <a:cxn ang="0">
                  <a:pos x="10" y="416"/>
                </a:cxn>
                <a:cxn ang="0">
                  <a:pos x="29" y="416"/>
                </a:cxn>
                <a:cxn ang="0">
                  <a:pos x="109" y="505"/>
                </a:cxn>
                <a:cxn ang="0">
                  <a:pos x="116" y="573"/>
                </a:cxn>
                <a:cxn ang="0">
                  <a:pos x="272" y="627"/>
                </a:cxn>
                <a:cxn ang="0">
                  <a:pos x="384" y="624"/>
                </a:cxn>
                <a:cxn ang="0">
                  <a:pos x="445" y="585"/>
                </a:cxn>
                <a:cxn ang="0">
                  <a:pos x="355" y="473"/>
                </a:cxn>
                <a:cxn ang="0">
                  <a:pos x="464" y="281"/>
                </a:cxn>
                <a:cxn ang="0">
                  <a:pos x="461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8"/>
                  </a:lnTo>
                  <a:lnTo>
                    <a:pt x="413" y="0"/>
                  </a:lnTo>
                  <a:lnTo>
                    <a:pt x="349" y="54"/>
                  </a:lnTo>
                  <a:lnTo>
                    <a:pt x="269" y="48"/>
                  </a:lnTo>
                  <a:lnTo>
                    <a:pt x="167" y="54"/>
                  </a:lnTo>
                  <a:lnTo>
                    <a:pt x="90" y="61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90" y="58"/>
                  </a:lnTo>
                  <a:lnTo>
                    <a:pt x="39" y="138"/>
                  </a:lnTo>
                  <a:lnTo>
                    <a:pt x="52" y="249"/>
                  </a:lnTo>
                  <a:lnTo>
                    <a:pt x="0" y="304"/>
                  </a:lnTo>
                  <a:lnTo>
                    <a:pt x="10" y="416"/>
                  </a:lnTo>
                  <a:lnTo>
                    <a:pt x="29" y="416"/>
                  </a:lnTo>
                  <a:lnTo>
                    <a:pt x="109" y="505"/>
                  </a:lnTo>
                  <a:lnTo>
                    <a:pt x="116" y="573"/>
                  </a:lnTo>
                  <a:lnTo>
                    <a:pt x="272" y="627"/>
                  </a:lnTo>
                  <a:lnTo>
                    <a:pt x="384" y="624"/>
                  </a:lnTo>
                  <a:lnTo>
                    <a:pt x="445" y="585"/>
                  </a:lnTo>
                  <a:lnTo>
                    <a:pt x="355" y="473"/>
                  </a:lnTo>
                  <a:lnTo>
                    <a:pt x="464" y="281"/>
                  </a:lnTo>
                  <a:lnTo>
                    <a:pt x="461" y="205"/>
                  </a:lnTo>
                  <a:lnTo>
                    <a:pt x="503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1" name="Freeform 705"/>
            <p:cNvSpPr>
              <a:spLocks/>
            </p:cNvSpPr>
            <p:nvPr/>
          </p:nvSpPr>
          <p:spPr bwMode="auto">
            <a:xfrm>
              <a:off x="4872544" y="4741940"/>
              <a:ext cx="499248" cy="623442"/>
            </a:xfrm>
            <a:custGeom>
              <a:avLst/>
              <a:gdLst/>
              <a:ahLst/>
              <a:cxnLst>
                <a:cxn ang="0">
                  <a:pos x="503" y="157"/>
                </a:cxn>
                <a:cxn ang="0">
                  <a:pos x="448" y="57"/>
                </a:cxn>
                <a:cxn ang="0">
                  <a:pos x="413" y="0"/>
                </a:cxn>
                <a:cxn ang="0">
                  <a:pos x="350" y="55"/>
                </a:cxn>
                <a:cxn ang="0">
                  <a:pos x="270" y="47"/>
                </a:cxn>
                <a:cxn ang="0">
                  <a:pos x="168" y="55"/>
                </a:cxn>
                <a:cxn ang="0">
                  <a:pos x="90" y="60"/>
                </a:cxn>
                <a:cxn ang="0">
                  <a:pos x="88" y="55"/>
                </a:cxn>
                <a:cxn ang="0">
                  <a:pos x="88" y="42"/>
                </a:cxn>
                <a:cxn ang="0">
                  <a:pos x="88" y="55"/>
                </a:cxn>
                <a:cxn ang="0">
                  <a:pos x="90" y="57"/>
                </a:cxn>
                <a:cxn ang="0">
                  <a:pos x="40" y="137"/>
                </a:cxn>
                <a:cxn ang="0">
                  <a:pos x="53" y="250"/>
                </a:cxn>
                <a:cxn ang="0">
                  <a:pos x="0" y="305"/>
                </a:cxn>
                <a:cxn ang="0">
                  <a:pos x="10" y="415"/>
                </a:cxn>
                <a:cxn ang="0">
                  <a:pos x="30" y="415"/>
                </a:cxn>
                <a:cxn ang="0">
                  <a:pos x="110" y="505"/>
                </a:cxn>
                <a:cxn ang="0">
                  <a:pos x="118" y="572"/>
                </a:cxn>
                <a:cxn ang="0">
                  <a:pos x="273" y="627"/>
                </a:cxn>
                <a:cxn ang="0">
                  <a:pos x="385" y="625"/>
                </a:cxn>
                <a:cxn ang="0">
                  <a:pos x="445" y="585"/>
                </a:cxn>
                <a:cxn ang="0">
                  <a:pos x="355" y="472"/>
                </a:cxn>
                <a:cxn ang="0">
                  <a:pos x="465" y="280"/>
                </a:cxn>
                <a:cxn ang="0">
                  <a:pos x="463" y="205"/>
                </a:cxn>
                <a:cxn ang="0">
                  <a:pos x="503" y="157"/>
                </a:cxn>
              </a:cxnLst>
              <a:rect l="0" t="0" r="r" b="b"/>
              <a:pathLst>
                <a:path w="503" h="627">
                  <a:moveTo>
                    <a:pt x="503" y="157"/>
                  </a:moveTo>
                  <a:lnTo>
                    <a:pt x="448" y="57"/>
                  </a:lnTo>
                  <a:lnTo>
                    <a:pt x="413" y="0"/>
                  </a:lnTo>
                  <a:lnTo>
                    <a:pt x="350" y="55"/>
                  </a:lnTo>
                  <a:lnTo>
                    <a:pt x="270" y="47"/>
                  </a:lnTo>
                  <a:lnTo>
                    <a:pt x="168" y="55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42"/>
                  </a:lnTo>
                  <a:lnTo>
                    <a:pt x="88" y="55"/>
                  </a:lnTo>
                  <a:lnTo>
                    <a:pt x="90" y="57"/>
                  </a:lnTo>
                  <a:lnTo>
                    <a:pt x="40" y="137"/>
                  </a:lnTo>
                  <a:lnTo>
                    <a:pt x="53" y="250"/>
                  </a:lnTo>
                  <a:lnTo>
                    <a:pt x="0" y="305"/>
                  </a:lnTo>
                  <a:lnTo>
                    <a:pt x="10" y="415"/>
                  </a:lnTo>
                  <a:lnTo>
                    <a:pt x="30" y="415"/>
                  </a:lnTo>
                  <a:lnTo>
                    <a:pt x="110" y="505"/>
                  </a:lnTo>
                  <a:lnTo>
                    <a:pt x="118" y="572"/>
                  </a:lnTo>
                  <a:lnTo>
                    <a:pt x="273" y="627"/>
                  </a:lnTo>
                  <a:lnTo>
                    <a:pt x="385" y="625"/>
                  </a:lnTo>
                  <a:lnTo>
                    <a:pt x="445" y="585"/>
                  </a:lnTo>
                  <a:lnTo>
                    <a:pt x="355" y="472"/>
                  </a:lnTo>
                  <a:lnTo>
                    <a:pt x="465" y="280"/>
                  </a:lnTo>
                  <a:lnTo>
                    <a:pt x="463" y="205"/>
                  </a:lnTo>
                  <a:lnTo>
                    <a:pt x="503" y="1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2" name="Freeform 704"/>
            <p:cNvSpPr>
              <a:spLocks/>
            </p:cNvSpPr>
            <p:nvPr/>
          </p:nvSpPr>
          <p:spPr bwMode="auto">
            <a:xfrm>
              <a:off x="5411533" y="3244192"/>
              <a:ext cx="521604" cy="730246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60"/>
                </a:cxn>
                <a:cxn ang="0">
                  <a:pos x="45" y="432"/>
                </a:cxn>
                <a:cxn ang="0">
                  <a:pos x="160" y="355"/>
                </a:cxn>
                <a:cxn ang="0">
                  <a:pos x="134" y="307"/>
                </a:cxn>
                <a:cxn ang="0">
                  <a:pos x="202" y="153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4"/>
                </a:cxn>
                <a:cxn ang="0">
                  <a:pos x="509" y="157"/>
                </a:cxn>
                <a:cxn ang="0">
                  <a:pos x="509" y="291"/>
                </a:cxn>
                <a:cxn ang="0">
                  <a:pos x="422" y="416"/>
                </a:cxn>
                <a:cxn ang="0">
                  <a:pos x="429" y="525"/>
                </a:cxn>
                <a:cxn ang="0">
                  <a:pos x="464" y="502"/>
                </a:cxn>
                <a:cxn ang="0">
                  <a:pos x="425" y="525"/>
                </a:cxn>
                <a:cxn ang="0">
                  <a:pos x="281" y="537"/>
                </a:cxn>
                <a:cxn ang="0">
                  <a:pos x="272" y="592"/>
                </a:cxn>
                <a:cxn ang="0">
                  <a:pos x="326" y="662"/>
                </a:cxn>
                <a:cxn ang="0">
                  <a:pos x="393" y="643"/>
                </a:cxn>
                <a:cxn ang="0">
                  <a:pos x="326" y="662"/>
                </a:cxn>
                <a:cxn ang="0">
                  <a:pos x="256" y="729"/>
                </a:cxn>
                <a:cxn ang="0">
                  <a:pos x="253" y="736"/>
                </a:cxn>
                <a:cxn ang="0">
                  <a:pos x="163" y="643"/>
                </a:cxn>
                <a:cxn ang="0">
                  <a:pos x="202" y="585"/>
                </a:cxn>
                <a:cxn ang="0">
                  <a:pos x="160" y="515"/>
                </a:cxn>
                <a:cxn ang="0">
                  <a:pos x="96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60"/>
                  </a:lnTo>
                  <a:lnTo>
                    <a:pt x="45" y="432"/>
                  </a:lnTo>
                  <a:lnTo>
                    <a:pt x="160" y="355"/>
                  </a:lnTo>
                  <a:lnTo>
                    <a:pt x="134" y="307"/>
                  </a:lnTo>
                  <a:lnTo>
                    <a:pt x="202" y="153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4"/>
                  </a:lnTo>
                  <a:lnTo>
                    <a:pt x="509" y="157"/>
                  </a:lnTo>
                  <a:lnTo>
                    <a:pt x="509" y="291"/>
                  </a:lnTo>
                  <a:lnTo>
                    <a:pt x="422" y="416"/>
                  </a:lnTo>
                  <a:lnTo>
                    <a:pt x="429" y="525"/>
                  </a:lnTo>
                  <a:lnTo>
                    <a:pt x="464" y="502"/>
                  </a:lnTo>
                  <a:lnTo>
                    <a:pt x="425" y="525"/>
                  </a:lnTo>
                  <a:lnTo>
                    <a:pt x="281" y="537"/>
                  </a:lnTo>
                  <a:lnTo>
                    <a:pt x="272" y="592"/>
                  </a:lnTo>
                  <a:lnTo>
                    <a:pt x="326" y="662"/>
                  </a:lnTo>
                  <a:lnTo>
                    <a:pt x="393" y="643"/>
                  </a:lnTo>
                  <a:lnTo>
                    <a:pt x="326" y="662"/>
                  </a:lnTo>
                  <a:lnTo>
                    <a:pt x="256" y="729"/>
                  </a:lnTo>
                  <a:lnTo>
                    <a:pt x="253" y="736"/>
                  </a:lnTo>
                  <a:lnTo>
                    <a:pt x="163" y="643"/>
                  </a:lnTo>
                  <a:lnTo>
                    <a:pt x="202" y="585"/>
                  </a:lnTo>
                  <a:lnTo>
                    <a:pt x="160" y="515"/>
                  </a:lnTo>
                  <a:lnTo>
                    <a:pt x="96" y="576"/>
                  </a:lnTo>
                  <a:lnTo>
                    <a:pt x="93" y="579"/>
                  </a:lnTo>
                  <a:lnTo>
                    <a:pt x="93" y="5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3" name="Freeform 703"/>
            <p:cNvSpPr>
              <a:spLocks/>
            </p:cNvSpPr>
            <p:nvPr/>
          </p:nvSpPr>
          <p:spPr bwMode="auto">
            <a:xfrm>
              <a:off x="5411533" y="3244192"/>
              <a:ext cx="521604" cy="732729"/>
            </a:xfrm>
            <a:custGeom>
              <a:avLst/>
              <a:gdLst/>
              <a:ahLst/>
              <a:cxnLst>
                <a:cxn ang="0">
                  <a:pos x="93" y="576"/>
                </a:cxn>
                <a:cxn ang="0">
                  <a:pos x="0" y="559"/>
                </a:cxn>
                <a:cxn ang="0">
                  <a:pos x="45" y="432"/>
                </a:cxn>
                <a:cxn ang="0">
                  <a:pos x="160" y="354"/>
                </a:cxn>
                <a:cxn ang="0">
                  <a:pos x="133" y="307"/>
                </a:cxn>
                <a:cxn ang="0">
                  <a:pos x="200" y="152"/>
                </a:cxn>
                <a:cxn ang="0">
                  <a:pos x="358" y="77"/>
                </a:cxn>
                <a:cxn ang="0">
                  <a:pos x="480" y="0"/>
                </a:cxn>
                <a:cxn ang="0">
                  <a:pos x="483" y="77"/>
                </a:cxn>
                <a:cxn ang="0">
                  <a:pos x="525" y="135"/>
                </a:cxn>
                <a:cxn ang="0">
                  <a:pos x="508" y="157"/>
                </a:cxn>
                <a:cxn ang="0">
                  <a:pos x="508" y="292"/>
                </a:cxn>
                <a:cxn ang="0">
                  <a:pos x="420" y="417"/>
                </a:cxn>
                <a:cxn ang="0">
                  <a:pos x="428" y="524"/>
                </a:cxn>
                <a:cxn ang="0">
                  <a:pos x="463" y="501"/>
                </a:cxn>
                <a:cxn ang="0">
                  <a:pos x="425" y="524"/>
                </a:cxn>
                <a:cxn ang="0">
                  <a:pos x="280" y="536"/>
                </a:cxn>
                <a:cxn ang="0">
                  <a:pos x="270" y="591"/>
                </a:cxn>
                <a:cxn ang="0">
                  <a:pos x="325" y="661"/>
                </a:cxn>
                <a:cxn ang="0">
                  <a:pos x="393" y="641"/>
                </a:cxn>
                <a:cxn ang="0">
                  <a:pos x="325" y="661"/>
                </a:cxn>
                <a:cxn ang="0">
                  <a:pos x="255" y="729"/>
                </a:cxn>
                <a:cxn ang="0">
                  <a:pos x="253" y="736"/>
                </a:cxn>
                <a:cxn ang="0">
                  <a:pos x="163" y="641"/>
                </a:cxn>
                <a:cxn ang="0">
                  <a:pos x="200" y="584"/>
                </a:cxn>
                <a:cxn ang="0">
                  <a:pos x="160" y="514"/>
                </a:cxn>
                <a:cxn ang="0">
                  <a:pos x="95" y="576"/>
                </a:cxn>
                <a:cxn ang="0">
                  <a:pos x="93" y="579"/>
                </a:cxn>
                <a:cxn ang="0">
                  <a:pos x="93" y="576"/>
                </a:cxn>
              </a:cxnLst>
              <a:rect l="0" t="0" r="r" b="b"/>
              <a:pathLst>
                <a:path w="525" h="736">
                  <a:moveTo>
                    <a:pt x="93" y="576"/>
                  </a:moveTo>
                  <a:lnTo>
                    <a:pt x="0" y="559"/>
                  </a:lnTo>
                  <a:lnTo>
                    <a:pt x="45" y="432"/>
                  </a:lnTo>
                  <a:lnTo>
                    <a:pt x="160" y="354"/>
                  </a:lnTo>
                  <a:lnTo>
                    <a:pt x="133" y="307"/>
                  </a:lnTo>
                  <a:lnTo>
                    <a:pt x="200" y="152"/>
                  </a:lnTo>
                  <a:lnTo>
                    <a:pt x="358" y="77"/>
                  </a:lnTo>
                  <a:lnTo>
                    <a:pt x="480" y="0"/>
                  </a:lnTo>
                  <a:lnTo>
                    <a:pt x="483" y="77"/>
                  </a:lnTo>
                  <a:lnTo>
                    <a:pt x="525" y="135"/>
                  </a:lnTo>
                  <a:lnTo>
                    <a:pt x="508" y="157"/>
                  </a:lnTo>
                  <a:lnTo>
                    <a:pt x="508" y="292"/>
                  </a:lnTo>
                  <a:lnTo>
                    <a:pt x="420" y="417"/>
                  </a:lnTo>
                  <a:lnTo>
                    <a:pt x="428" y="524"/>
                  </a:lnTo>
                  <a:lnTo>
                    <a:pt x="463" y="501"/>
                  </a:lnTo>
                  <a:lnTo>
                    <a:pt x="425" y="524"/>
                  </a:lnTo>
                  <a:lnTo>
                    <a:pt x="280" y="536"/>
                  </a:lnTo>
                  <a:lnTo>
                    <a:pt x="270" y="591"/>
                  </a:lnTo>
                  <a:lnTo>
                    <a:pt x="325" y="661"/>
                  </a:lnTo>
                  <a:lnTo>
                    <a:pt x="393" y="641"/>
                  </a:lnTo>
                  <a:lnTo>
                    <a:pt x="325" y="661"/>
                  </a:lnTo>
                  <a:lnTo>
                    <a:pt x="255" y="729"/>
                  </a:lnTo>
                  <a:lnTo>
                    <a:pt x="253" y="736"/>
                  </a:lnTo>
                  <a:lnTo>
                    <a:pt x="163" y="641"/>
                  </a:lnTo>
                  <a:lnTo>
                    <a:pt x="200" y="584"/>
                  </a:lnTo>
                  <a:lnTo>
                    <a:pt x="160" y="514"/>
                  </a:lnTo>
                  <a:lnTo>
                    <a:pt x="95" y="576"/>
                  </a:lnTo>
                  <a:lnTo>
                    <a:pt x="93" y="579"/>
                  </a:lnTo>
                  <a:lnTo>
                    <a:pt x="93" y="57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4" name="Freeform 702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7" y="103"/>
                </a:cxn>
                <a:cxn ang="0">
                  <a:pos x="80" y="99"/>
                </a:cxn>
                <a:cxn ang="0">
                  <a:pos x="87" y="48"/>
                </a:cxn>
                <a:cxn ang="0">
                  <a:pos x="131" y="51"/>
                </a:cxn>
                <a:cxn ang="0">
                  <a:pos x="138" y="48"/>
                </a:cxn>
                <a:cxn ang="0">
                  <a:pos x="144" y="13"/>
                </a:cxn>
                <a:cxn ang="0">
                  <a:pos x="141" y="10"/>
                </a:cxn>
                <a:cxn ang="0">
                  <a:pos x="93" y="0"/>
                </a:cxn>
                <a:cxn ang="0">
                  <a:pos x="87" y="0"/>
                </a:cxn>
                <a:cxn ang="0">
                  <a:pos x="90" y="0"/>
                </a:cxn>
                <a:cxn ang="0">
                  <a:pos x="64" y="26"/>
                </a:cxn>
                <a:cxn ang="0">
                  <a:pos x="0" y="32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80" y="99"/>
                  </a:lnTo>
                  <a:lnTo>
                    <a:pt x="87" y="48"/>
                  </a:lnTo>
                  <a:lnTo>
                    <a:pt x="131" y="51"/>
                  </a:lnTo>
                  <a:lnTo>
                    <a:pt x="138" y="48"/>
                  </a:lnTo>
                  <a:lnTo>
                    <a:pt x="144" y="13"/>
                  </a:lnTo>
                  <a:lnTo>
                    <a:pt x="141" y="1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64" y="26"/>
                  </a:lnTo>
                  <a:lnTo>
                    <a:pt x="0" y="3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5" name="Freeform 701"/>
            <p:cNvSpPr>
              <a:spLocks/>
            </p:cNvSpPr>
            <p:nvPr/>
          </p:nvSpPr>
          <p:spPr bwMode="auto">
            <a:xfrm>
              <a:off x="4711094" y="4093662"/>
              <a:ext cx="144062" cy="10183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7" y="103"/>
                </a:cxn>
                <a:cxn ang="0">
                  <a:pos x="79" y="98"/>
                </a:cxn>
                <a:cxn ang="0">
                  <a:pos x="87" y="48"/>
                </a:cxn>
                <a:cxn ang="0">
                  <a:pos x="129" y="50"/>
                </a:cxn>
                <a:cxn ang="0">
                  <a:pos x="137" y="48"/>
                </a:cxn>
                <a:cxn ang="0">
                  <a:pos x="144" y="1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65" y="25"/>
                </a:cxn>
                <a:cxn ang="0">
                  <a:pos x="0" y="33"/>
                </a:cxn>
                <a:cxn ang="0">
                  <a:pos x="0" y="35"/>
                </a:cxn>
              </a:cxnLst>
              <a:rect l="0" t="0" r="r" b="b"/>
              <a:pathLst>
                <a:path w="144" h="103">
                  <a:moveTo>
                    <a:pt x="0" y="35"/>
                  </a:moveTo>
                  <a:lnTo>
                    <a:pt x="77" y="103"/>
                  </a:lnTo>
                  <a:lnTo>
                    <a:pt x="79" y="98"/>
                  </a:lnTo>
                  <a:lnTo>
                    <a:pt x="87" y="48"/>
                  </a:lnTo>
                  <a:lnTo>
                    <a:pt x="129" y="50"/>
                  </a:lnTo>
                  <a:lnTo>
                    <a:pt x="137" y="48"/>
                  </a:lnTo>
                  <a:lnTo>
                    <a:pt x="144" y="1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65" y="25"/>
                  </a:lnTo>
                  <a:lnTo>
                    <a:pt x="0" y="33"/>
                  </a:lnTo>
                  <a:lnTo>
                    <a:pt x="0" y="3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6" name="Freeform 700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48" y="3"/>
                </a:cxn>
                <a:cxn ang="0">
                  <a:pos x="132" y="32"/>
                </a:cxn>
                <a:cxn ang="0">
                  <a:pos x="90" y="48"/>
                </a:cxn>
                <a:cxn ang="0">
                  <a:pos x="71" y="16"/>
                </a:cxn>
                <a:cxn ang="0">
                  <a:pos x="58" y="54"/>
                </a:cxn>
                <a:cxn ang="0">
                  <a:pos x="0" y="58"/>
                </a:cxn>
                <a:cxn ang="0">
                  <a:pos x="7" y="83"/>
                </a:cxn>
                <a:cxn ang="0">
                  <a:pos x="52" y="102"/>
                </a:cxn>
                <a:cxn ang="0">
                  <a:pos x="42" y="166"/>
                </a:cxn>
                <a:cxn ang="0">
                  <a:pos x="7" y="221"/>
                </a:cxn>
                <a:cxn ang="0">
                  <a:pos x="10" y="221"/>
                </a:cxn>
                <a:cxn ang="0">
                  <a:pos x="10" y="243"/>
                </a:cxn>
                <a:cxn ang="0">
                  <a:pos x="112" y="294"/>
                </a:cxn>
                <a:cxn ang="0">
                  <a:pos x="106" y="317"/>
                </a:cxn>
                <a:cxn ang="0">
                  <a:pos x="122" y="275"/>
                </a:cxn>
                <a:cxn ang="0">
                  <a:pos x="215" y="288"/>
                </a:cxn>
                <a:cxn ang="0">
                  <a:pos x="228" y="272"/>
                </a:cxn>
                <a:cxn ang="0">
                  <a:pos x="212" y="253"/>
                </a:cxn>
                <a:cxn ang="0">
                  <a:pos x="237" y="208"/>
                </a:cxn>
                <a:cxn ang="0">
                  <a:pos x="215" y="170"/>
                </a:cxn>
                <a:cxn ang="0">
                  <a:pos x="250" y="141"/>
                </a:cxn>
                <a:cxn ang="0">
                  <a:pos x="247" y="102"/>
                </a:cxn>
                <a:cxn ang="0">
                  <a:pos x="218" y="80"/>
                </a:cxn>
                <a:cxn ang="0">
                  <a:pos x="176" y="32"/>
                </a:cxn>
                <a:cxn ang="0">
                  <a:pos x="173" y="3"/>
                </a:cxn>
                <a:cxn ang="0">
                  <a:pos x="167" y="0"/>
                </a:cxn>
              </a:cxnLst>
              <a:rect l="0" t="0" r="r" b="b"/>
              <a:pathLst>
                <a:path w="250" h="317">
                  <a:moveTo>
                    <a:pt x="167" y="0"/>
                  </a:moveTo>
                  <a:lnTo>
                    <a:pt x="148" y="3"/>
                  </a:lnTo>
                  <a:lnTo>
                    <a:pt x="132" y="32"/>
                  </a:lnTo>
                  <a:lnTo>
                    <a:pt x="90" y="48"/>
                  </a:lnTo>
                  <a:lnTo>
                    <a:pt x="71" y="16"/>
                  </a:lnTo>
                  <a:lnTo>
                    <a:pt x="58" y="54"/>
                  </a:lnTo>
                  <a:lnTo>
                    <a:pt x="0" y="58"/>
                  </a:lnTo>
                  <a:lnTo>
                    <a:pt x="7" y="83"/>
                  </a:lnTo>
                  <a:lnTo>
                    <a:pt x="52" y="102"/>
                  </a:lnTo>
                  <a:lnTo>
                    <a:pt x="42" y="166"/>
                  </a:lnTo>
                  <a:lnTo>
                    <a:pt x="7" y="221"/>
                  </a:lnTo>
                  <a:lnTo>
                    <a:pt x="10" y="221"/>
                  </a:lnTo>
                  <a:lnTo>
                    <a:pt x="10" y="243"/>
                  </a:lnTo>
                  <a:lnTo>
                    <a:pt x="112" y="294"/>
                  </a:lnTo>
                  <a:lnTo>
                    <a:pt x="106" y="317"/>
                  </a:lnTo>
                  <a:lnTo>
                    <a:pt x="122" y="275"/>
                  </a:lnTo>
                  <a:lnTo>
                    <a:pt x="215" y="288"/>
                  </a:lnTo>
                  <a:lnTo>
                    <a:pt x="228" y="272"/>
                  </a:lnTo>
                  <a:lnTo>
                    <a:pt x="212" y="253"/>
                  </a:lnTo>
                  <a:lnTo>
                    <a:pt x="237" y="208"/>
                  </a:lnTo>
                  <a:lnTo>
                    <a:pt x="215" y="170"/>
                  </a:lnTo>
                  <a:lnTo>
                    <a:pt x="250" y="141"/>
                  </a:lnTo>
                  <a:lnTo>
                    <a:pt x="247" y="102"/>
                  </a:lnTo>
                  <a:lnTo>
                    <a:pt x="218" y="80"/>
                  </a:lnTo>
                  <a:lnTo>
                    <a:pt x="176" y="32"/>
                  </a:lnTo>
                  <a:lnTo>
                    <a:pt x="173" y="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7" name="Freeform 699"/>
            <p:cNvSpPr>
              <a:spLocks/>
            </p:cNvSpPr>
            <p:nvPr/>
          </p:nvSpPr>
          <p:spPr bwMode="auto">
            <a:xfrm>
              <a:off x="4298779" y="3867633"/>
              <a:ext cx="248383" cy="3154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8" y="2"/>
                </a:cxn>
                <a:cxn ang="0">
                  <a:pos x="130" y="32"/>
                </a:cxn>
                <a:cxn ang="0">
                  <a:pos x="90" y="47"/>
                </a:cxn>
                <a:cxn ang="0">
                  <a:pos x="70" y="15"/>
                </a:cxn>
                <a:cxn ang="0">
                  <a:pos x="58" y="55"/>
                </a:cxn>
                <a:cxn ang="0">
                  <a:pos x="0" y="57"/>
                </a:cxn>
                <a:cxn ang="0">
                  <a:pos x="5" y="82"/>
                </a:cxn>
                <a:cxn ang="0">
                  <a:pos x="50" y="102"/>
                </a:cxn>
                <a:cxn ang="0">
                  <a:pos x="40" y="165"/>
                </a:cxn>
                <a:cxn ang="0">
                  <a:pos x="5" y="220"/>
                </a:cxn>
                <a:cxn ang="0">
                  <a:pos x="10" y="220"/>
                </a:cxn>
                <a:cxn ang="0">
                  <a:pos x="10" y="242"/>
                </a:cxn>
                <a:cxn ang="0">
                  <a:pos x="110" y="295"/>
                </a:cxn>
                <a:cxn ang="0">
                  <a:pos x="105" y="317"/>
                </a:cxn>
                <a:cxn ang="0">
                  <a:pos x="120" y="275"/>
                </a:cxn>
                <a:cxn ang="0">
                  <a:pos x="215" y="287"/>
                </a:cxn>
                <a:cxn ang="0">
                  <a:pos x="228" y="272"/>
                </a:cxn>
                <a:cxn ang="0">
                  <a:pos x="210" y="252"/>
                </a:cxn>
                <a:cxn ang="0">
                  <a:pos x="235" y="207"/>
                </a:cxn>
                <a:cxn ang="0">
                  <a:pos x="215" y="170"/>
                </a:cxn>
                <a:cxn ang="0">
                  <a:pos x="250" y="140"/>
                </a:cxn>
                <a:cxn ang="0">
                  <a:pos x="245" y="102"/>
                </a:cxn>
                <a:cxn ang="0">
                  <a:pos x="218" y="80"/>
                </a:cxn>
                <a:cxn ang="0">
                  <a:pos x="175" y="32"/>
                </a:cxn>
                <a:cxn ang="0">
                  <a:pos x="173" y="2"/>
                </a:cxn>
                <a:cxn ang="0">
                  <a:pos x="165" y="0"/>
                </a:cxn>
              </a:cxnLst>
              <a:rect l="0" t="0" r="r" b="b"/>
              <a:pathLst>
                <a:path w="250" h="317">
                  <a:moveTo>
                    <a:pt x="165" y="0"/>
                  </a:moveTo>
                  <a:lnTo>
                    <a:pt x="148" y="2"/>
                  </a:lnTo>
                  <a:lnTo>
                    <a:pt x="130" y="32"/>
                  </a:lnTo>
                  <a:lnTo>
                    <a:pt x="90" y="47"/>
                  </a:lnTo>
                  <a:lnTo>
                    <a:pt x="70" y="15"/>
                  </a:lnTo>
                  <a:lnTo>
                    <a:pt x="58" y="55"/>
                  </a:lnTo>
                  <a:lnTo>
                    <a:pt x="0" y="57"/>
                  </a:lnTo>
                  <a:lnTo>
                    <a:pt x="5" y="82"/>
                  </a:lnTo>
                  <a:lnTo>
                    <a:pt x="50" y="102"/>
                  </a:lnTo>
                  <a:lnTo>
                    <a:pt x="40" y="165"/>
                  </a:lnTo>
                  <a:lnTo>
                    <a:pt x="5" y="220"/>
                  </a:lnTo>
                  <a:lnTo>
                    <a:pt x="10" y="220"/>
                  </a:lnTo>
                  <a:lnTo>
                    <a:pt x="10" y="242"/>
                  </a:lnTo>
                  <a:lnTo>
                    <a:pt x="110" y="295"/>
                  </a:lnTo>
                  <a:lnTo>
                    <a:pt x="105" y="317"/>
                  </a:lnTo>
                  <a:lnTo>
                    <a:pt x="120" y="275"/>
                  </a:lnTo>
                  <a:lnTo>
                    <a:pt x="215" y="287"/>
                  </a:lnTo>
                  <a:lnTo>
                    <a:pt x="228" y="272"/>
                  </a:lnTo>
                  <a:lnTo>
                    <a:pt x="210" y="252"/>
                  </a:lnTo>
                  <a:lnTo>
                    <a:pt x="235" y="207"/>
                  </a:lnTo>
                  <a:lnTo>
                    <a:pt x="215" y="170"/>
                  </a:lnTo>
                  <a:lnTo>
                    <a:pt x="250" y="140"/>
                  </a:lnTo>
                  <a:lnTo>
                    <a:pt x="245" y="102"/>
                  </a:lnTo>
                  <a:lnTo>
                    <a:pt x="218" y="80"/>
                  </a:lnTo>
                  <a:lnTo>
                    <a:pt x="175" y="32"/>
                  </a:lnTo>
                  <a:lnTo>
                    <a:pt x="173" y="2"/>
                  </a:lnTo>
                  <a:lnTo>
                    <a:pt x="16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8" name="Freeform 698"/>
            <p:cNvSpPr>
              <a:spLocks/>
            </p:cNvSpPr>
            <p:nvPr/>
          </p:nvSpPr>
          <p:spPr bwMode="auto">
            <a:xfrm>
              <a:off x="4457744" y="3862665"/>
              <a:ext cx="91902" cy="919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6" y="3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6" y="38"/>
                </a:cxn>
                <a:cxn ang="0">
                  <a:pos x="58" y="86"/>
                </a:cxn>
                <a:cxn ang="0">
                  <a:pos x="68" y="92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84" y="38"/>
                </a:cxn>
                <a:cxn ang="0">
                  <a:pos x="42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6" y="3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9"/>
                  </a:lnTo>
                  <a:lnTo>
                    <a:pt x="16" y="38"/>
                  </a:lnTo>
                  <a:lnTo>
                    <a:pt x="58" y="86"/>
                  </a:lnTo>
                  <a:lnTo>
                    <a:pt x="68" y="92"/>
                  </a:lnTo>
                  <a:lnTo>
                    <a:pt x="93" y="70"/>
                  </a:lnTo>
                  <a:lnTo>
                    <a:pt x="93" y="64"/>
                  </a:lnTo>
                  <a:lnTo>
                    <a:pt x="84" y="38"/>
                  </a:lnTo>
                  <a:lnTo>
                    <a:pt x="4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9" name="Freeform 697"/>
            <p:cNvSpPr>
              <a:spLocks/>
            </p:cNvSpPr>
            <p:nvPr/>
          </p:nvSpPr>
          <p:spPr bwMode="auto">
            <a:xfrm>
              <a:off x="4457744" y="3862665"/>
              <a:ext cx="91902" cy="894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5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5" y="38"/>
                </a:cxn>
                <a:cxn ang="0">
                  <a:pos x="58" y="87"/>
                </a:cxn>
                <a:cxn ang="0">
                  <a:pos x="68" y="92"/>
                </a:cxn>
                <a:cxn ang="0">
                  <a:pos x="93" y="72"/>
                </a:cxn>
                <a:cxn ang="0">
                  <a:pos x="93" y="64"/>
                </a:cxn>
                <a:cxn ang="0">
                  <a:pos x="83" y="38"/>
                </a:cxn>
                <a:cxn ang="0">
                  <a:pos x="40" y="0"/>
                </a:cxn>
                <a:cxn ang="0">
                  <a:pos x="48" y="0"/>
                </a:cxn>
              </a:cxnLst>
              <a:rect l="0" t="0" r="r" b="b"/>
              <a:pathLst>
                <a:path w="93" h="92">
                  <a:moveTo>
                    <a:pt x="48" y="0"/>
                  </a:moveTo>
                  <a:lnTo>
                    <a:pt x="35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13" y="8"/>
                  </a:lnTo>
                  <a:lnTo>
                    <a:pt x="15" y="38"/>
                  </a:lnTo>
                  <a:lnTo>
                    <a:pt x="58" y="87"/>
                  </a:lnTo>
                  <a:lnTo>
                    <a:pt x="68" y="92"/>
                  </a:lnTo>
                  <a:lnTo>
                    <a:pt x="93" y="72"/>
                  </a:lnTo>
                  <a:lnTo>
                    <a:pt x="93" y="64"/>
                  </a:lnTo>
                  <a:lnTo>
                    <a:pt x="83" y="38"/>
                  </a:lnTo>
                  <a:lnTo>
                    <a:pt x="40" y="0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0" name="Freeform 696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6"/>
                </a:cxn>
                <a:cxn ang="0">
                  <a:pos x="96" y="16"/>
                </a:cxn>
                <a:cxn ang="0">
                  <a:pos x="16" y="0"/>
                </a:cxn>
                <a:cxn ang="0">
                  <a:pos x="3" y="38"/>
                </a:cxn>
                <a:cxn ang="0">
                  <a:pos x="61" y="61"/>
                </a:cxn>
                <a:cxn ang="0">
                  <a:pos x="0" y="189"/>
                </a:cxn>
                <a:cxn ang="0">
                  <a:pos x="38" y="243"/>
                </a:cxn>
                <a:cxn ang="0">
                  <a:pos x="109" y="224"/>
                </a:cxn>
                <a:cxn ang="0">
                  <a:pos x="141" y="233"/>
                </a:cxn>
                <a:cxn ang="0">
                  <a:pos x="211" y="208"/>
                </a:cxn>
                <a:cxn ang="0">
                  <a:pos x="211" y="147"/>
                </a:cxn>
                <a:cxn ang="0">
                  <a:pos x="259" y="112"/>
                </a:cxn>
                <a:cxn ang="0">
                  <a:pos x="265" y="89"/>
                </a:cxn>
                <a:cxn ang="0">
                  <a:pos x="163" y="38"/>
                </a:cxn>
                <a:cxn ang="0">
                  <a:pos x="163" y="16"/>
                </a:cxn>
                <a:cxn ang="0">
                  <a:pos x="160" y="16"/>
                </a:cxn>
              </a:cxnLst>
              <a:rect l="0" t="0" r="r" b="b"/>
              <a:pathLst>
                <a:path w="265" h="243">
                  <a:moveTo>
                    <a:pt x="160" y="16"/>
                  </a:moveTo>
                  <a:lnTo>
                    <a:pt x="96" y="16"/>
                  </a:lnTo>
                  <a:lnTo>
                    <a:pt x="16" y="0"/>
                  </a:lnTo>
                  <a:lnTo>
                    <a:pt x="3" y="38"/>
                  </a:lnTo>
                  <a:lnTo>
                    <a:pt x="61" y="61"/>
                  </a:lnTo>
                  <a:lnTo>
                    <a:pt x="0" y="189"/>
                  </a:lnTo>
                  <a:lnTo>
                    <a:pt x="38" y="243"/>
                  </a:lnTo>
                  <a:lnTo>
                    <a:pt x="109" y="224"/>
                  </a:lnTo>
                  <a:lnTo>
                    <a:pt x="141" y="233"/>
                  </a:lnTo>
                  <a:lnTo>
                    <a:pt x="211" y="208"/>
                  </a:lnTo>
                  <a:lnTo>
                    <a:pt x="211" y="147"/>
                  </a:lnTo>
                  <a:lnTo>
                    <a:pt x="259" y="112"/>
                  </a:lnTo>
                  <a:lnTo>
                    <a:pt x="265" y="89"/>
                  </a:lnTo>
                  <a:lnTo>
                    <a:pt x="163" y="38"/>
                  </a:lnTo>
                  <a:lnTo>
                    <a:pt x="163" y="16"/>
                  </a:lnTo>
                  <a:lnTo>
                    <a:pt x="160" y="1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1" name="Freeform 695"/>
            <p:cNvSpPr>
              <a:spLocks/>
            </p:cNvSpPr>
            <p:nvPr/>
          </p:nvSpPr>
          <p:spPr bwMode="auto">
            <a:xfrm>
              <a:off x="4144782" y="4071307"/>
              <a:ext cx="263286" cy="240932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98" y="15"/>
                </a:cxn>
                <a:cxn ang="0">
                  <a:pos x="18" y="0"/>
                </a:cxn>
                <a:cxn ang="0">
                  <a:pos x="5" y="38"/>
                </a:cxn>
                <a:cxn ang="0">
                  <a:pos x="63" y="60"/>
                </a:cxn>
                <a:cxn ang="0">
                  <a:pos x="0" y="190"/>
                </a:cxn>
                <a:cxn ang="0">
                  <a:pos x="40" y="243"/>
                </a:cxn>
                <a:cxn ang="0">
                  <a:pos x="110" y="225"/>
                </a:cxn>
                <a:cxn ang="0">
                  <a:pos x="143" y="233"/>
                </a:cxn>
                <a:cxn ang="0">
                  <a:pos x="213" y="208"/>
                </a:cxn>
                <a:cxn ang="0">
                  <a:pos x="213" y="148"/>
                </a:cxn>
                <a:cxn ang="0">
                  <a:pos x="260" y="113"/>
                </a:cxn>
                <a:cxn ang="0">
                  <a:pos x="265" y="90"/>
                </a:cxn>
                <a:cxn ang="0">
                  <a:pos x="165" y="38"/>
                </a:cxn>
                <a:cxn ang="0">
                  <a:pos x="165" y="15"/>
                </a:cxn>
                <a:cxn ang="0">
                  <a:pos x="160" y="15"/>
                </a:cxn>
              </a:cxnLst>
              <a:rect l="0" t="0" r="r" b="b"/>
              <a:pathLst>
                <a:path w="265" h="243">
                  <a:moveTo>
                    <a:pt x="160" y="15"/>
                  </a:moveTo>
                  <a:lnTo>
                    <a:pt x="98" y="15"/>
                  </a:lnTo>
                  <a:lnTo>
                    <a:pt x="18" y="0"/>
                  </a:lnTo>
                  <a:lnTo>
                    <a:pt x="5" y="38"/>
                  </a:lnTo>
                  <a:lnTo>
                    <a:pt x="63" y="60"/>
                  </a:lnTo>
                  <a:lnTo>
                    <a:pt x="0" y="190"/>
                  </a:lnTo>
                  <a:lnTo>
                    <a:pt x="40" y="243"/>
                  </a:lnTo>
                  <a:lnTo>
                    <a:pt x="110" y="225"/>
                  </a:lnTo>
                  <a:lnTo>
                    <a:pt x="143" y="233"/>
                  </a:lnTo>
                  <a:lnTo>
                    <a:pt x="213" y="208"/>
                  </a:lnTo>
                  <a:lnTo>
                    <a:pt x="213" y="148"/>
                  </a:lnTo>
                  <a:lnTo>
                    <a:pt x="260" y="113"/>
                  </a:lnTo>
                  <a:lnTo>
                    <a:pt x="265" y="90"/>
                  </a:lnTo>
                  <a:lnTo>
                    <a:pt x="165" y="38"/>
                  </a:lnTo>
                  <a:lnTo>
                    <a:pt x="165" y="15"/>
                  </a:lnTo>
                  <a:lnTo>
                    <a:pt x="160" y="1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2" name="Freeform 694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3" name="Freeform 693"/>
            <p:cNvSpPr>
              <a:spLocks/>
            </p:cNvSpPr>
            <p:nvPr/>
          </p:nvSpPr>
          <p:spPr bwMode="auto">
            <a:xfrm>
              <a:off x="140854" y="1480674"/>
              <a:ext cx="4674561" cy="2046675"/>
            </a:xfrm>
            <a:custGeom>
              <a:avLst/>
              <a:gdLst/>
              <a:ahLst/>
              <a:cxnLst>
                <a:cxn ang="0">
                  <a:pos x="4488" y="290"/>
                </a:cxn>
                <a:cxn ang="0">
                  <a:pos x="4366" y="335"/>
                </a:cxn>
                <a:cxn ang="0">
                  <a:pos x="4108" y="323"/>
                </a:cxn>
                <a:cxn ang="0">
                  <a:pos x="3573" y="60"/>
                </a:cxn>
                <a:cxn ang="0">
                  <a:pos x="3098" y="0"/>
                </a:cxn>
                <a:cxn ang="0">
                  <a:pos x="2966" y="63"/>
                </a:cxn>
                <a:cxn ang="0">
                  <a:pos x="3136" y="118"/>
                </a:cxn>
                <a:cxn ang="0">
                  <a:pos x="2666" y="165"/>
                </a:cxn>
                <a:cxn ang="0">
                  <a:pos x="2423" y="413"/>
                </a:cxn>
                <a:cxn ang="0">
                  <a:pos x="2268" y="583"/>
                </a:cxn>
                <a:cxn ang="0">
                  <a:pos x="2080" y="770"/>
                </a:cxn>
                <a:cxn ang="0">
                  <a:pos x="1873" y="725"/>
                </a:cxn>
                <a:cxn ang="0">
                  <a:pos x="1508" y="685"/>
                </a:cxn>
                <a:cxn ang="0">
                  <a:pos x="1075" y="878"/>
                </a:cxn>
                <a:cxn ang="0">
                  <a:pos x="385" y="788"/>
                </a:cxn>
                <a:cxn ang="0">
                  <a:pos x="0" y="883"/>
                </a:cxn>
                <a:cxn ang="0">
                  <a:pos x="295" y="918"/>
                </a:cxn>
                <a:cxn ang="0">
                  <a:pos x="468" y="1048"/>
                </a:cxn>
                <a:cxn ang="0">
                  <a:pos x="605" y="1313"/>
                </a:cxn>
                <a:cxn ang="0">
                  <a:pos x="823" y="1481"/>
                </a:cxn>
                <a:cxn ang="0">
                  <a:pos x="1005" y="1833"/>
                </a:cxn>
                <a:cxn ang="0">
                  <a:pos x="1393" y="2061"/>
                </a:cxn>
                <a:cxn ang="0">
                  <a:pos x="1625" y="1726"/>
                </a:cxn>
                <a:cxn ang="0">
                  <a:pos x="1980" y="1398"/>
                </a:cxn>
                <a:cxn ang="0">
                  <a:pos x="2103" y="1138"/>
                </a:cxn>
                <a:cxn ang="0">
                  <a:pos x="2170" y="1028"/>
                </a:cxn>
                <a:cxn ang="0">
                  <a:pos x="2163" y="803"/>
                </a:cxn>
                <a:cxn ang="0">
                  <a:pos x="2260" y="673"/>
                </a:cxn>
                <a:cxn ang="0">
                  <a:pos x="2566" y="640"/>
                </a:cxn>
                <a:cxn ang="0">
                  <a:pos x="2776" y="393"/>
                </a:cxn>
                <a:cxn ang="0">
                  <a:pos x="2826" y="675"/>
                </a:cxn>
                <a:cxn ang="0">
                  <a:pos x="2783" y="853"/>
                </a:cxn>
                <a:cxn ang="0">
                  <a:pos x="2823" y="930"/>
                </a:cxn>
                <a:cxn ang="0">
                  <a:pos x="3026" y="1156"/>
                </a:cxn>
                <a:cxn ang="0">
                  <a:pos x="3186" y="1373"/>
                </a:cxn>
                <a:cxn ang="0">
                  <a:pos x="3178" y="1473"/>
                </a:cxn>
                <a:cxn ang="0">
                  <a:pos x="3296" y="1413"/>
                </a:cxn>
                <a:cxn ang="0">
                  <a:pos x="3373" y="1481"/>
                </a:cxn>
                <a:cxn ang="0">
                  <a:pos x="3498" y="1556"/>
                </a:cxn>
                <a:cxn ang="0">
                  <a:pos x="3706" y="1386"/>
                </a:cxn>
                <a:cxn ang="0">
                  <a:pos x="3781" y="1228"/>
                </a:cxn>
                <a:cxn ang="0">
                  <a:pos x="3558" y="1143"/>
                </a:cxn>
                <a:cxn ang="0">
                  <a:pos x="3586" y="1041"/>
                </a:cxn>
                <a:cxn ang="0">
                  <a:pos x="3866" y="1048"/>
                </a:cxn>
                <a:cxn ang="0">
                  <a:pos x="4013" y="1108"/>
                </a:cxn>
                <a:cxn ang="0">
                  <a:pos x="4111" y="1000"/>
                </a:cxn>
                <a:cxn ang="0">
                  <a:pos x="4128" y="823"/>
                </a:cxn>
                <a:cxn ang="0">
                  <a:pos x="4313" y="755"/>
                </a:cxn>
                <a:cxn ang="0">
                  <a:pos x="4403" y="655"/>
                </a:cxn>
                <a:cxn ang="0">
                  <a:pos x="4656" y="540"/>
                </a:cxn>
                <a:cxn ang="0">
                  <a:pos x="4706" y="468"/>
                </a:cxn>
                <a:cxn ang="0">
                  <a:pos x="4608" y="265"/>
                </a:cxn>
                <a:cxn ang="0">
                  <a:pos x="4603" y="128"/>
                </a:cxn>
              </a:cxnLst>
              <a:rect l="0" t="0" r="r" b="b"/>
              <a:pathLst>
                <a:path w="4706" h="2061">
                  <a:moveTo>
                    <a:pt x="4603" y="128"/>
                  </a:moveTo>
                  <a:lnTo>
                    <a:pt x="4518" y="168"/>
                  </a:lnTo>
                  <a:lnTo>
                    <a:pt x="4486" y="213"/>
                  </a:lnTo>
                  <a:lnTo>
                    <a:pt x="4488" y="290"/>
                  </a:lnTo>
                  <a:lnTo>
                    <a:pt x="4453" y="310"/>
                  </a:lnTo>
                  <a:lnTo>
                    <a:pt x="4428" y="303"/>
                  </a:lnTo>
                  <a:lnTo>
                    <a:pt x="4401" y="335"/>
                  </a:lnTo>
                  <a:lnTo>
                    <a:pt x="4366" y="335"/>
                  </a:lnTo>
                  <a:lnTo>
                    <a:pt x="4293" y="368"/>
                  </a:lnTo>
                  <a:lnTo>
                    <a:pt x="4196" y="368"/>
                  </a:lnTo>
                  <a:lnTo>
                    <a:pt x="4141" y="368"/>
                  </a:lnTo>
                  <a:lnTo>
                    <a:pt x="4108" y="323"/>
                  </a:lnTo>
                  <a:lnTo>
                    <a:pt x="4038" y="323"/>
                  </a:lnTo>
                  <a:lnTo>
                    <a:pt x="3778" y="273"/>
                  </a:lnTo>
                  <a:lnTo>
                    <a:pt x="3778" y="240"/>
                  </a:lnTo>
                  <a:lnTo>
                    <a:pt x="3573" y="60"/>
                  </a:lnTo>
                  <a:lnTo>
                    <a:pt x="3511" y="33"/>
                  </a:lnTo>
                  <a:lnTo>
                    <a:pt x="3311" y="40"/>
                  </a:lnTo>
                  <a:lnTo>
                    <a:pt x="3203" y="40"/>
                  </a:lnTo>
                  <a:lnTo>
                    <a:pt x="3098" y="0"/>
                  </a:lnTo>
                  <a:lnTo>
                    <a:pt x="3063" y="23"/>
                  </a:lnTo>
                  <a:lnTo>
                    <a:pt x="2966" y="23"/>
                  </a:lnTo>
                  <a:lnTo>
                    <a:pt x="2881" y="78"/>
                  </a:lnTo>
                  <a:lnTo>
                    <a:pt x="2966" y="63"/>
                  </a:lnTo>
                  <a:lnTo>
                    <a:pt x="3031" y="80"/>
                  </a:lnTo>
                  <a:lnTo>
                    <a:pt x="3071" y="50"/>
                  </a:lnTo>
                  <a:lnTo>
                    <a:pt x="3171" y="78"/>
                  </a:lnTo>
                  <a:lnTo>
                    <a:pt x="3136" y="118"/>
                  </a:lnTo>
                  <a:lnTo>
                    <a:pt x="2983" y="115"/>
                  </a:lnTo>
                  <a:lnTo>
                    <a:pt x="2826" y="150"/>
                  </a:lnTo>
                  <a:lnTo>
                    <a:pt x="2768" y="128"/>
                  </a:lnTo>
                  <a:lnTo>
                    <a:pt x="2666" y="165"/>
                  </a:lnTo>
                  <a:lnTo>
                    <a:pt x="2621" y="240"/>
                  </a:lnTo>
                  <a:lnTo>
                    <a:pt x="2496" y="293"/>
                  </a:lnTo>
                  <a:lnTo>
                    <a:pt x="2496" y="353"/>
                  </a:lnTo>
                  <a:lnTo>
                    <a:pt x="2423" y="413"/>
                  </a:lnTo>
                  <a:lnTo>
                    <a:pt x="2403" y="458"/>
                  </a:lnTo>
                  <a:lnTo>
                    <a:pt x="2330" y="495"/>
                  </a:lnTo>
                  <a:lnTo>
                    <a:pt x="2325" y="550"/>
                  </a:lnTo>
                  <a:lnTo>
                    <a:pt x="2268" y="583"/>
                  </a:lnTo>
                  <a:lnTo>
                    <a:pt x="2195" y="598"/>
                  </a:lnTo>
                  <a:lnTo>
                    <a:pt x="2195" y="620"/>
                  </a:lnTo>
                  <a:lnTo>
                    <a:pt x="2093" y="690"/>
                  </a:lnTo>
                  <a:lnTo>
                    <a:pt x="2080" y="770"/>
                  </a:lnTo>
                  <a:lnTo>
                    <a:pt x="2060" y="793"/>
                  </a:lnTo>
                  <a:lnTo>
                    <a:pt x="1978" y="793"/>
                  </a:lnTo>
                  <a:lnTo>
                    <a:pt x="1920" y="753"/>
                  </a:lnTo>
                  <a:lnTo>
                    <a:pt x="1873" y="725"/>
                  </a:lnTo>
                  <a:lnTo>
                    <a:pt x="1828" y="653"/>
                  </a:lnTo>
                  <a:lnTo>
                    <a:pt x="1748" y="645"/>
                  </a:lnTo>
                  <a:lnTo>
                    <a:pt x="1680" y="618"/>
                  </a:lnTo>
                  <a:lnTo>
                    <a:pt x="1508" y="685"/>
                  </a:lnTo>
                  <a:lnTo>
                    <a:pt x="1303" y="743"/>
                  </a:lnTo>
                  <a:lnTo>
                    <a:pt x="1248" y="808"/>
                  </a:lnTo>
                  <a:lnTo>
                    <a:pt x="1180" y="870"/>
                  </a:lnTo>
                  <a:lnTo>
                    <a:pt x="1075" y="878"/>
                  </a:lnTo>
                  <a:lnTo>
                    <a:pt x="815" y="818"/>
                  </a:lnTo>
                  <a:lnTo>
                    <a:pt x="715" y="803"/>
                  </a:lnTo>
                  <a:lnTo>
                    <a:pt x="615" y="773"/>
                  </a:lnTo>
                  <a:lnTo>
                    <a:pt x="385" y="788"/>
                  </a:lnTo>
                  <a:lnTo>
                    <a:pt x="183" y="755"/>
                  </a:lnTo>
                  <a:lnTo>
                    <a:pt x="125" y="770"/>
                  </a:lnTo>
                  <a:lnTo>
                    <a:pt x="25" y="823"/>
                  </a:lnTo>
                  <a:lnTo>
                    <a:pt x="0" y="883"/>
                  </a:lnTo>
                  <a:lnTo>
                    <a:pt x="45" y="860"/>
                  </a:lnTo>
                  <a:lnTo>
                    <a:pt x="78" y="860"/>
                  </a:lnTo>
                  <a:lnTo>
                    <a:pt x="230" y="940"/>
                  </a:lnTo>
                  <a:lnTo>
                    <a:pt x="295" y="918"/>
                  </a:lnTo>
                  <a:lnTo>
                    <a:pt x="380" y="975"/>
                  </a:lnTo>
                  <a:lnTo>
                    <a:pt x="425" y="975"/>
                  </a:lnTo>
                  <a:lnTo>
                    <a:pt x="400" y="1031"/>
                  </a:lnTo>
                  <a:lnTo>
                    <a:pt x="468" y="1048"/>
                  </a:lnTo>
                  <a:lnTo>
                    <a:pt x="483" y="1133"/>
                  </a:lnTo>
                  <a:lnTo>
                    <a:pt x="513" y="1188"/>
                  </a:lnTo>
                  <a:lnTo>
                    <a:pt x="590" y="1206"/>
                  </a:lnTo>
                  <a:lnTo>
                    <a:pt x="605" y="1313"/>
                  </a:lnTo>
                  <a:lnTo>
                    <a:pt x="650" y="1326"/>
                  </a:lnTo>
                  <a:lnTo>
                    <a:pt x="655" y="1361"/>
                  </a:lnTo>
                  <a:lnTo>
                    <a:pt x="780" y="1481"/>
                  </a:lnTo>
                  <a:lnTo>
                    <a:pt x="823" y="1481"/>
                  </a:lnTo>
                  <a:lnTo>
                    <a:pt x="838" y="1566"/>
                  </a:lnTo>
                  <a:lnTo>
                    <a:pt x="870" y="1641"/>
                  </a:lnTo>
                  <a:lnTo>
                    <a:pt x="883" y="1713"/>
                  </a:lnTo>
                  <a:lnTo>
                    <a:pt x="1005" y="1833"/>
                  </a:lnTo>
                  <a:lnTo>
                    <a:pt x="1123" y="1848"/>
                  </a:lnTo>
                  <a:lnTo>
                    <a:pt x="1175" y="1921"/>
                  </a:lnTo>
                  <a:lnTo>
                    <a:pt x="1250" y="2018"/>
                  </a:lnTo>
                  <a:lnTo>
                    <a:pt x="1393" y="2061"/>
                  </a:lnTo>
                  <a:lnTo>
                    <a:pt x="1478" y="1956"/>
                  </a:lnTo>
                  <a:lnTo>
                    <a:pt x="1530" y="1863"/>
                  </a:lnTo>
                  <a:lnTo>
                    <a:pt x="1543" y="1801"/>
                  </a:lnTo>
                  <a:lnTo>
                    <a:pt x="1625" y="1726"/>
                  </a:lnTo>
                  <a:lnTo>
                    <a:pt x="1670" y="1626"/>
                  </a:lnTo>
                  <a:lnTo>
                    <a:pt x="1808" y="1608"/>
                  </a:lnTo>
                  <a:lnTo>
                    <a:pt x="1908" y="1438"/>
                  </a:lnTo>
                  <a:lnTo>
                    <a:pt x="1980" y="1398"/>
                  </a:lnTo>
                  <a:lnTo>
                    <a:pt x="2000" y="1341"/>
                  </a:lnTo>
                  <a:lnTo>
                    <a:pt x="2068" y="1326"/>
                  </a:lnTo>
                  <a:lnTo>
                    <a:pt x="2068" y="1193"/>
                  </a:lnTo>
                  <a:lnTo>
                    <a:pt x="2103" y="1138"/>
                  </a:lnTo>
                  <a:lnTo>
                    <a:pt x="2165" y="1121"/>
                  </a:lnTo>
                  <a:lnTo>
                    <a:pt x="2165" y="1088"/>
                  </a:lnTo>
                  <a:lnTo>
                    <a:pt x="2135" y="1053"/>
                  </a:lnTo>
                  <a:lnTo>
                    <a:pt x="2170" y="1028"/>
                  </a:lnTo>
                  <a:lnTo>
                    <a:pt x="2165" y="913"/>
                  </a:lnTo>
                  <a:lnTo>
                    <a:pt x="2118" y="913"/>
                  </a:lnTo>
                  <a:lnTo>
                    <a:pt x="2115" y="833"/>
                  </a:lnTo>
                  <a:lnTo>
                    <a:pt x="2163" y="803"/>
                  </a:lnTo>
                  <a:lnTo>
                    <a:pt x="2183" y="758"/>
                  </a:lnTo>
                  <a:lnTo>
                    <a:pt x="2165" y="733"/>
                  </a:lnTo>
                  <a:lnTo>
                    <a:pt x="2165" y="700"/>
                  </a:lnTo>
                  <a:lnTo>
                    <a:pt x="2260" y="673"/>
                  </a:lnTo>
                  <a:lnTo>
                    <a:pt x="2340" y="708"/>
                  </a:lnTo>
                  <a:lnTo>
                    <a:pt x="2368" y="703"/>
                  </a:lnTo>
                  <a:lnTo>
                    <a:pt x="2423" y="600"/>
                  </a:lnTo>
                  <a:lnTo>
                    <a:pt x="2566" y="640"/>
                  </a:lnTo>
                  <a:lnTo>
                    <a:pt x="2606" y="575"/>
                  </a:lnTo>
                  <a:lnTo>
                    <a:pt x="2563" y="495"/>
                  </a:lnTo>
                  <a:lnTo>
                    <a:pt x="2583" y="398"/>
                  </a:lnTo>
                  <a:lnTo>
                    <a:pt x="2776" y="393"/>
                  </a:lnTo>
                  <a:lnTo>
                    <a:pt x="2803" y="433"/>
                  </a:lnTo>
                  <a:lnTo>
                    <a:pt x="2841" y="448"/>
                  </a:lnTo>
                  <a:lnTo>
                    <a:pt x="2883" y="563"/>
                  </a:lnTo>
                  <a:lnTo>
                    <a:pt x="2826" y="675"/>
                  </a:lnTo>
                  <a:lnTo>
                    <a:pt x="2848" y="718"/>
                  </a:lnTo>
                  <a:lnTo>
                    <a:pt x="2793" y="783"/>
                  </a:lnTo>
                  <a:lnTo>
                    <a:pt x="2806" y="845"/>
                  </a:lnTo>
                  <a:lnTo>
                    <a:pt x="2783" y="853"/>
                  </a:lnTo>
                  <a:lnTo>
                    <a:pt x="2756" y="838"/>
                  </a:lnTo>
                  <a:lnTo>
                    <a:pt x="2631" y="858"/>
                  </a:lnTo>
                  <a:lnTo>
                    <a:pt x="2666" y="893"/>
                  </a:lnTo>
                  <a:lnTo>
                    <a:pt x="2823" y="930"/>
                  </a:lnTo>
                  <a:lnTo>
                    <a:pt x="2881" y="998"/>
                  </a:lnTo>
                  <a:lnTo>
                    <a:pt x="2916" y="1073"/>
                  </a:lnTo>
                  <a:lnTo>
                    <a:pt x="2961" y="1078"/>
                  </a:lnTo>
                  <a:lnTo>
                    <a:pt x="3026" y="1156"/>
                  </a:lnTo>
                  <a:lnTo>
                    <a:pt x="3071" y="1156"/>
                  </a:lnTo>
                  <a:lnTo>
                    <a:pt x="3101" y="1253"/>
                  </a:lnTo>
                  <a:lnTo>
                    <a:pt x="3186" y="1326"/>
                  </a:lnTo>
                  <a:lnTo>
                    <a:pt x="3186" y="1373"/>
                  </a:lnTo>
                  <a:lnTo>
                    <a:pt x="3143" y="1343"/>
                  </a:lnTo>
                  <a:lnTo>
                    <a:pt x="3136" y="1361"/>
                  </a:lnTo>
                  <a:lnTo>
                    <a:pt x="3158" y="1411"/>
                  </a:lnTo>
                  <a:lnTo>
                    <a:pt x="3178" y="1473"/>
                  </a:lnTo>
                  <a:lnTo>
                    <a:pt x="3246" y="1466"/>
                  </a:lnTo>
                  <a:lnTo>
                    <a:pt x="3211" y="1408"/>
                  </a:lnTo>
                  <a:lnTo>
                    <a:pt x="3251" y="1373"/>
                  </a:lnTo>
                  <a:lnTo>
                    <a:pt x="3296" y="1413"/>
                  </a:lnTo>
                  <a:lnTo>
                    <a:pt x="3328" y="1413"/>
                  </a:lnTo>
                  <a:lnTo>
                    <a:pt x="3331" y="1331"/>
                  </a:lnTo>
                  <a:lnTo>
                    <a:pt x="3373" y="1378"/>
                  </a:lnTo>
                  <a:lnTo>
                    <a:pt x="3373" y="1481"/>
                  </a:lnTo>
                  <a:lnTo>
                    <a:pt x="3413" y="1533"/>
                  </a:lnTo>
                  <a:lnTo>
                    <a:pt x="3391" y="1573"/>
                  </a:lnTo>
                  <a:lnTo>
                    <a:pt x="3478" y="1583"/>
                  </a:lnTo>
                  <a:lnTo>
                    <a:pt x="3498" y="1556"/>
                  </a:lnTo>
                  <a:lnTo>
                    <a:pt x="3533" y="1548"/>
                  </a:lnTo>
                  <a:lnTo>
                    <a:pt x="3546" y="1466"/>
                  </a:lnTo>
                  <a:lnTo>
                    <a:pt x="3626" y="1448"/>
                  </a:lnTo>
                  <a:lnTo>
                    <a:pt x="3706" y="1386"/>
                  </a:lnTo>
                  <a:lnTo>
                    <a:pt x="3666" y="1341"/>
                  </a:lnTo>
                  <a:lnTo>
                    <a:pt x="3673" y="1306"/>
                  </a:lnTo>
                  <a:lnTo>
                    <a:pt x="3728" y="1308"/>
                  </a:lnTo>
                  <a:lnTo>
                    <a:pt x="3781" y="1228"/>
                  </a:lnTo>
                  <a:lnTo>
                    <a:pt x="3791" y="1168"/>
                  </a:lnTo>
                  <a:lnTo>
                    <a:pt x="3708" y="1178"/>
                  </a:lnTo>
                  <a:lnTo>
                    <a:pt x="3653" y="1143"/>
                  </a:lnTo>
                  <a:lnTo>
                    <a:pt x="3558" y="1143"/>
                  </a:lnTo>
                  <a:lnTo>
                    <a:pt x="3531" y="1121"/>
                  </a:lnTo>
                  <a:lnTo>
                    <a:pt x="3453" y="1091"/>
                  </a:lnTo>
                  <a:lnTo>
                    <a:pt x="3468" y="1068"/>
                  </a:lnTo>
                  <a:lnTo>
                    <a:pt x="3586" y="1041"/>
                  </a:lnTo>
                  <a:lnTo>
                    <a:pt x="3658" y="963"/>
                  </a:lnTo>
                  <a:lnTo>
                    <a:pt x="3726" y="925"/>
                  </a:lnTo>
                  <a:lnTo>
                    <a:pt x="3866" y="1018"/>
                  </a:lnTo>
                  <a:lnTo>
                    <a:pt x="3866" y="1048"/>
                  </a:lnTo>
                  <a:lnTo>
                    <a:pt x="3926" y="1091"/>
                  </a:lnTo>
                  <a:lnTo>
                    <a:pt x="3926" y="1143"/>
                  </a:lnTo>
                  <a:lnTo>
                    <a:pt x="4018" y="1148"/>
                  </a:lnTo>
                  <a:lnTo>
                    <a:pt x="4013" y="1108"/>
                  </a:lnTo>
                  <a:lnTo>
                    <a:pt x="3983" y="1068"/>
                  </a:lnTo>
                  <a:lnTo>
                    <a:pt x="4041" y="1046"/>
                  </a:lnTo>
                  <a:lnTo>
                    <a:pt x="4118" y="1063"/>
                  </a:lnTo>
                  <a:lnTo>
                    <a:pt x="4111" y="1000"/>
                  </a:lnTo>
                  <a:lnTo>
                    <a:pt x="4013" y="993"/>
                  </a:lnTo>
                  <a:lnTo>
                    <a:pt x="4098" y="878"/>
                  </a:lnTo>
                  <a:lnTo>
                    <a:pt x="4066" y="833"/>
                  </a:lnTo>
                  <a:lnTo>
                    <a:pt x="4128" y="823"/>
                  </a:lnTo>
                  <a:lnTo>
                    <a:pt x="4153" y="803"/>
                  </a:lnTo>
                  <a:lnTo>
                    <a:pt x="4198" y="805"/>
                  </a:lnTo>
                  <a:lnTo>
                    <a:pt x="4246" y="758"/>
                  </a:lnTo>
                  <a:lnTo>
                    <a:pt x="4313" y="755"/>
                  </a:lnTo>
                  <a:lnTo>
                    <a:pt x="4336" y="675"/>
                  </a:lnTo>
                  <a:lnTo>
                    <a:pt x="4328" y="653"/>
                  </a:lnTo>
                  <a:lnTo>
                    <a:pt x="4368" y="640"/>
                  </a:lnTo>
                  <a:lnTo>
                    <a:pt x="4403" y="655"/>
                  </a:lnTo>
                  <a:lnTo>
                    <a:pt x="4596" y="648"/>
                  </a:lnTo>
                  <a:lnTo>
                    <a:pt x="4621" y="598"/>
                  </a:lnTo>
                  <a:lnTo>
                    <a:pt x="4656" y="575"/>
                  </a:lnTo>
                  <a:lnTo>
                    <a:pt x="4656" y="540"/>
                  </a:lnTo>
                  <a:lnTo>
                    <a:pt x="4616" y="525"/>
                  </a:lnTo>
                  <a:lnTo>
                    <a:pt x="4621" y="488"/>
                  </a:lnTo>
                  <a:lnTo>
                    <a:pt x="4666" y="495"/>
                  </a:lnTo>
                  <a:lnTo>
                    <a:pt x="4706" y="468"/>
                  </a:lnTo>
                  <a:lnTo>
                    <a:pt x="4661" y="428"/>
                  </a:lnTo>
                  <a:lnTo>
                    <a:pt x="4631" y="423"/>
                  </a:lnTo>
                  <a:lnTo>
                    <a:pt x="4666" y="345"/>
                  </a:lnTo>
                  <a:lnTo>
                    <a:pt x="4608" y="265"/>
                  </a:lnTo>
                  <a:lnTo>
                    <a:pt x="4571" y="265"/>
                  </a:lnTo>
                  <a:lnTo>
                    <a:pt x="4531" y="245"/>
                  </a:lnTo>
                  <a:lnTo>
                    <a:pt x="4553" y="185"/>
                  </a:lnTo>
                  <a:lnTo>
                    <a:pt x="4603" y="1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4" name="Freeform 692"/>
            <p:cNvSpPr>
              <a:spLocks/>
            </p:cNvSpPr>
            <p:nvPr/>
          </p:nvSpPr>
          <p:spPr bwMode="auto">
            <a:xfrm>
              <a:off x="4398132" y="2268047"/>
              <a:ext cx="64579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4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5" name="Freeform 691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6" name="Freeform 690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1" y="12"/>
                </a:cxn>
                <a:cxn ang="0">
                  <a:pos x="96" y="35"/>
                </a:cxn>
                <a:cxn ang="0">
                  <a:pos x="84" y="0"/>
                </a:cxn>
                <a:cxn ang="0">
                  <a:pos x="39" y="32"/>
                </a:cxn>
                <a:cxn ang="0">
                  <a:pos x="39" y="67"/>
                </a:cxn>
                <a:cxn ang="0">
                  <a:pos x="0" y="118"/>
                </a:cxn>
                <a:cxn ang="0">
                  <a:pos x="4" y="137"/>
                </a:cxn>
                <a:cxn ang="0">
                  <a:pos x="122" y="140"/>
                </a:cxn>
                <a:cxn ang="0">
                  <a:pos x="116" y="105"/>
                </a:cxn>
                <a:cxn ang="0">
                  <a:pos x="170" y="51"/>
                </a:cxn>
                <a:cxn ang="0">
                  <a:pos x="141" y="12"/>
                </a:cxn>
              </a:cxnLst>
              <a:rect l="0" t="0" r="r" b="b"/>
              <a:pathLst>
                <a:path w="170" h="140">
                  <a:moveTo>
                    <a:pt x="141" y="12"/>
                  </a:moveTo>
                  <a:lnTo>
                    <a:pt x="96" y="35"/>
                  </a:lnTo>
                  <a:lnTo>
                    <a:pt x="84" y="0"/>
                  </a:lnTo>
                  <a:lnTo>
                    <a:pt x="39" y="32"/>
                  </a:lnTo>
                  <a:lnTo>
                    <a:pt x="39" y="67"/>
                  </a:lnTo>
                  <a:lnTo>
                    <a:pt x="0" y="118"/>
                  </a:lnTo>
                  <a:lnTo>
                    <a:pt x="4" y="137"/>
                  </a:lnTo>
                  <a:lnTo>
                    <a:pt x="122" y="140"/>
                  </a:lnTo>
                  <a:lnTo>
                    <a:pt x="116" y="105"/>
                  </a:lnTo>
                  <a:lnTo>
                    <a:pt x="170" y="51"/>
                  </a:lnTo>
                  <a:lnTo>
                    <a:pt x="141" y="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7" name="Freeform 689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8" name="Freeform 688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7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9" name="Freeform 687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0" name="Freeform 686"/>
            <p:cNvSpPr>
              <a:spLocks/>
            </p:cNvSpPr>
            <p:nvPr/>
          </p:nvSpPr>
          <p:spPr bwMode="auto">
            <a:xfrm>
              <a:off x="4268973" y="2469238"/>
              <a:ext cx="57129" cy="745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9"/>
                </a:cxn>
                <a:cxn ang="0">
                  <a:pos x="28" y="67"/>
                </a:cxn>
                <a:cxn ang="0">
                  <a:pos x="3" y="74"/>
                </a:cxn>
                <a:cxn ang="0">
                  <a:pos x="0" y="19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9"/>
                  </a:lnTo>
                  <a:lnTo>
                    <a:pt x="28" y="67"/>
                  </a:lnTo>
                  <a:lnTo>
                    <a:pt x="3" y="74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1" name="Freeform 685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2" name="Freeform 684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4" y="64"/>
                </a:cxn>
                <a:cxn ang="0">
                  <a:pos x="16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4" y="64"/>
                  </a:lnTo>
                  <a:lnTo>
                    <a:pt x="1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3" name="Freeform 683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4" name="Freeform 682"/>
            <p:cNvSpPr>
              <a:spLocks/>
            </p:cNvSpPr>
            <p:nvPr/>
          </p:nvSpPr>
          <p:spPr bwMode="auto">
            <a:xfrm>
              <a:off x="3906335" y="2571074"/>
              <a:ext cx="355188" cy="293092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278" y="16"/>
                </a:cxn>
                <a:cxn ang="0">
                  <a:pos x="256" y="74"/>
                </a:cxn>
                <a:cxn ang="0">
                  <a:pos x="118" y="122"/>
                </a:cxn>
                <a:cxn ang="0">
                  <a:pos x="102" y="96"/>
                </a:cxn>
                <a:cxn ang="0">
                  <a:pos x="54" y="93"/>
                </a:cxn>
                <a:cxn ang="0">
                  <a:pos x="54" y="141"/>
                </a:cxn>
                <a:cxn ang="0">
                  <a:pos x="26" y="164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7"/>
                </a:cxn>
                <a:cxn ang="0">
                  <a:pos x="58" y="266"/>
                </a:cxn>
                <a:cxn ang="0">
                  <a:pos x="99" y="244"/>
                </a:cxn>
                <a:cxn ang="0">
                  <a:pos x="106" y="282"/>
                </a:cxn>
                <a:cxn ang="0">
                  <a:pos x="137" y="295"/>
                </a:cxn>
                <a:cxn ang="0">
                  <a:pos x="176" y="279"/>
                </a:cxn>
                <a:cxn ang="0">
                  <a:pos x="160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9" y="112"/>
                </a:cxn>
                <a:cxn ang="0">
                  <a:pos x="329" y="74"/>
                </a:cxn>
                <a:cxn ang="0">
                  <a:pos x="358" y="39"/>
                </a:cxn>
                <a:cxn ang="0">
                  <a:pos x="352" y="0"/>
                </a:cxn>
              </a:cxnLst>
              <a:rect l="0" t="0" r="r" b="b"/>
              <a:pathLst>
                <a:path w="358" h="295">
                  <a:moveTo>
                    <a:pt x="352" y="0"/>
                  </a:moveTo>
                  <a:lnTo>
                    <a:pt x="278" y="16"/>
                  </a:lnTo>
                  <a:lnTo>
                    <a:pt x="256" y="74"/>
                  </a:lnTo>
                  <a:lnTo>
                    <a:pt x="118" y="122"/>
                  </a:lnTo>
                  <a:lnTo>
                    <a:pt x="102" y="96"/>
                  </a:lnTo>
                  <a:lnTo>
                    <a:pt x="54" y="93"/>
                  </a:lnTo>
                  <a:lnTo>
                    <a:pt x="54" y="141"/>
                  </a:lnTo>
                  <a:lnTo>
                    <a:pt x="26" y="164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7"/>
                  </a:lnTo>
                  <a:lnTo>
                    <a:pt x="58" y="266"/>
                  </a:lnTo>
                  <a:lnTo>
                    <a:pt x="99" y="244"/>
                  </a:lnTo>
                  <a:lnTo>
                    <a:pt x="106" y="282"/>
                  </a:lnTo>
                  <a:lnTo>
                    <a:pt x="137" y="295"/>
                  </a:lnTo>
                  <a:lnTo>
                    <a:pt x="176" y="279"/>
                  </a:lnTo>
                  <a:lnTo>
                    <a:pt x="160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9" y="112"/>
                  </a:lnTo>
                  <a:lnTo>
                    <a:pt x="329" y="74"/>
                  </a:lnTo>
                  <a:lnTo>
                    <a:pt x="358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5" name="Freeform 681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6" name="Freeform 680"/>
            <p:cNvSpPr>
              <a:spLocks/>
            </p:cNvSpPr>
            <p:nvPr/>
          </p:nvSpPr>
          <p:spPr bwMode="auto">
            <a:xfrm>
              <a:off x="4291328" y="2573559"/>
              <a:ext cx="91901" cy="7451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6" y="16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8"/>
                </a:cxn>
                <a:cxn ang="0">
                  <a:pos x="86" y="0"/>
                </a:cxn>
              </a:cxnLst>
              <a:rect l="0" t="0" r="r" b="b"/>
              <a:pathLst>
                <a:path w="93" h="76">
                  <a:moveTo>
                    <a:pt x="86" y="0"/>
                  </a:moveTo>
                  <a:lnTo>
                    <a:pt x="16" y="16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7" name="Freeform 67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8" name="Freeform 67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9" name="Freeform 677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5" y="0"/>
                </a:cxn>
                <a:cxn ang="0">
                  <a:pos x="77" y="12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89" y="42"/>
                </a:cxn>
                <a:cxn ang="0">
                  <a:pos x="37" y="47"/>
                </a:cxn>
                <a:cxn ang="0">
                  <a:pos x="0" y="7"/>
                </a:cxn>
              </a:cxnLst>
              <a:rect l="0" t="0" r="r" b="b"/>
              <a:pathLst>
                <a:path w="144" h="64">
                  <a:moveTo>
                    <a:pt x="0" y="7"/>
                  </a:moveTo>
                  <a:lnTo>
                    <a:pt x="55" y="0"/>
                  </a:lnTo>
                  <a:lnTo>
                    <a:pt x="77" y="12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89" y="42"/>
                  </a:lnTo>
                  <a:lnTo>
                    <a:pt x="37" y="47"/>
                  </a:lnTo>
                  <a:lnTo>
                    <a:pt x="0" y="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0" name="Freeform 676"/>
            <p:cNvSpPr>
              <a:spLocks/>
            </p:cNvSpPr>
            <p:nvPr/>
          </p:nvSpPr>
          <p:spPr bwMode="auto">
            <a:xfrm>
              <a:off x="3369828" y="2998293"/>
              <a:ext cx="114256" cy="126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7" y="4"/>
                </a:cxn>
                <a:cxn ang="0">
                  <a:pos x="116" y="23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80"/>
                </a:cxn>
                <a:cxn ang="0">
                  <a:pos x="0" y="64"/>
                </a:cxn>
                <a:cxn ang="0">
                  <a:pos x="13" y="36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7" y="4"/>
                  </a:lnTo>
                  <a:lnTo>
                    <a:pt x="116" y="23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80"/>
                  </a:lnTo>
                  <a:lnTo>
                    <a:pt x="0" y="64"/>
                  </a:lnTo>
                  <a:lnTo>
                    <a:pt x="13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1" name="Freeform 675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2" name="Freeform 6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3" name="Freeform 673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4" name="Freeform 672"/>
            <p:cNvSpPr>
              <a:spLocks/>
            </p:cNvSpPr>
            <p:nvPr/>
          </p:nvSpPr>
          <p:spPr bwMode="auto">
            <a:xfrm>
              <a:off x="2485586" y="2369885"/>
              <a:ext cx="47193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5" y="22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5" y="22"/>
                  </a:lnTo>
                  <a:lnTo>
                    <a:pt x="1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5" name="Freeform 671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6" name="Freeform 670"/>
            <p:cNvSpPr>
              <a:spLocks/>
            </p:cNvSpPr>
            <p:nvPr/>
          </p:nvSpPr>
          <p:spPr bwMode="auto">
            <a:xfrm>
              <a:off x="2465715" y="2451850"/>
              <a:ext cx="99353" cy="18380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26"/>
                </a:cxn>
                <a:cxn ang="0">
                  <a:pos x="99" y="32"/>
                </a:cxn>
                <a:cxn ang="0">
                  <a:pos x="86" y="125"/>
                </a:cxn>
                <a:cxn ang="0">
                  <a:pos x="51" y="147"/>
                </a:cxn>
                <a:cxn ang="0">
                  <a:pos x="41" y="186"/>
                </a:cxn>
                <a:cxn ang="0">
                  <a:pos x="12" y="176"/>
                </a:cxn>
                <a:cxn ang="0">
                  <a:pos x="12" y="118"/>
                </a:cxn>
                <a:cxn ang="0">
                  <a:pos x="0" y="83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12" y="54"/>
                </a:cxn>
                <a:cxn ang="0">
                  <a:pos x="19" y="38"/>
                </a:cxn>
                <a:cxn ang="0">
                  <a:pos x="22" y="26"/>
                </a:cxn>
                <a:cxn ang="0">
                  <a:pos x="32" y="13"/>
                </a:cxn>
                <a:cxn ang="0">
                  <a:pos x="35" y="3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7" y="26"/>
                  </a:lnTo>
                  <a:lnTo>
                    <a:pt x="99" y="32"/>
                  </a:lnTo>
                  <a:lnTo>
                    <a:pt x="86" y="125"/>
                  </a:lnTo>
                  <a:lnTo>
                    <a:pt x="51" y="147"/>
                  </a:lnTo>
                  <a:lnTo>
                    <a:pt x="41" y="186"/>
                  </a:lnTo>
                  <a:lnTo>
                    <a:pt x="12" y="176"/>
                  </a:lnTo>
                  <a:lnTo>
                    <a:pt x="12" y="11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12" y="54"/>
                  </a:lnTo>
                  <a:lnTo>
                    <a:pt x="19" y="38"/>
                  </a:lnTo>
                  <a:lnTo>
                    <a:pt x="22" y="26"/>
                  </a:lnTo>
                  <a:lnTo>
                    <a:pt x="32" y="13"/>
                  </a:lnTo>
                  <a:lnTo>
                    <a:pt x="3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7" name="Freeform 669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8" name="Freeform 668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29" y="55"/>
                </a:cxn>
                <a:cxn ang="0">
                  <a:pos x="6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29" y="55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9" name="Freeform 667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0" name="Freeform 666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1" name="Freeform 665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2" name="Freeform 664"/>
            <p:cNvSpPr>
              <a:spLocks/>
            </p:cNvSpPr>
            <p:nvPr/>
          </p:nvSpPr>
          <p:spPr bwMode="auto">
            <a:xfrm>
              <a:off x="2406104" y="2779716"/>
              <a:ext cx="22355" cy="24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3" y="0"/>
                </a:cxn>
              </a:cxnLst>
              <a:rect l="0" t="0" r="r" b="b"/>
              <a:pathLst>
                <a:path w="23" h="25">
                  <a:moveTo>
                    <a:pt x="13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3" name="Freeform 663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4" name="Freeform 662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5" name="Freeform 661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6" name="Freeform 660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7" name="Freeform 659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8" name="Freeform 658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9" name="Freeform 657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0" name="Freeform 656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1" name="Freeform 655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2" name="Freeform 654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3" name="Freeform 653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4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5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6" name="Freeform 650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4" y="0"/>
                </a:cxn>
                <a:cxn ang="0">
                  <a:pos x="122" y="67"/>
                </a:cxn>
                <a:cxn ang="0">
                  <a:pos x="132" y="115"/>
                </a:cxn>
                <a:cxn ang="0">
                  <a:pos x="144" y="166"/>
                </a:cxn>
                <a:cxn ang="0">
                  <a:pos x="125" y="189"/>
                </a:cxn>
                <a:cxn ang="0">
                  <a:pos x="160" y="195"/>
                </a:cxn>
                <a:cxn ang="0">
                  <a:pos x="160" y="243"/>
                </a:cxn>
                <a:cxn ang="0">
                  <a:pos x="87" y="266"/>
                </a:cxn>
                <a:cxn ang="0">
                  <a:pos x="39" y="275"/>
                </a:cxn>
                <a:cxn ang="0">
                  <a:pos x="4" y="282"/>
                </a:cxn>
                <a:cxn ang="0">
                  <a:pos x="0" y="256"/>
                </a:cxn>
                <a:cxn ang="0">
                  <a:pos x="39" y="234"/>
                </a:cxn>
                <a:cxn ang="0">
                  <a:pos x="20" y="214"/>
                </a:cxn>
                <a:cxn ang="0">
                  <a:pos x="23" y="186"/>
                </a:cxn>
                <a:cxn ang="0">
                  <a:pos x="55" y="170"/>
                </a:cxn>
                <a:cxn ang="0">
                  <a:pos x="61" y="74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4" y="0"/>
                  </a:lnTo>
                  <a:lnTo>
                    <a:pt x="122" y="67"/>
                  </a:lnTo>
                  <a:lnTo>
                    <a:pt x="132" y="115"/>
                  </a:lnTo>
                  <a:lnTo>
                    <a:pt x="144" y="166"/>
                  </a:lnTo>
                  <a:lnTo>
                    <a:pt x="125" y="189"/>
                  </a:lnTo>
                  <a:lnTo>
                    <a:pt x="160" y="195"/>
                  </a:lnTo>
                  <a:lnTo>
                    <a:pt x="160" y="243"/>
                  </a:lnTo>
                  <a:lnTo>
                    <a:pt x="87" y="266"/>
                  </a:lnTo>
                  <a:lnTo>
                    <a:pt x="39" y="275"/>
                  </a:lnTo>
                  <a:lnTo>
                    <a:pt x="4" y="282"/>
                  </a:lnTo>
                  <a:lnTo>
                    <a:pt x="0" y="256"/>
                  </a:lnTo>
                  <a:lnTo>
                    <a:pt x="39" y="234"/>
                  </a:lnTo>
                  <a:lnTo>
                    <a:pt x="20" y="214"/>
                  </a:lnTo>
                  <a:lnTo>
                    <a:pt x="23" y="186"/>
                  </a:lnTo>
                  <a:lnTo>
                    <a:pt x="55" y="170"/>
                  </a:lnTo>
                  <a:lnTo>
                    <a:pt x="61" y="74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7" name="Freeform 649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8" name="Freeform 648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0" y="45"/>
                </a:cxn>
                <a:cxn ang="0">
                  <a:pos x="77" y="71"/>
                </a:cxn>
                <a:cxn ang="0">
                  <a:pos x="55" y="103"/>
                </a:cxn>
                <a:cxn ang="0">
                  <a:pos x="3" y="103"/>
                </a:cxn>
                <a:cxn ang="0">
                  <a:pos x="0" y="48"/>
                </a:cxn>
                <a:cxn ang="0">
                  <a:pos x="26" y="13"/>
                </a:cxn>
                <a:cxn ang="0">
                  <a:pos x="77" y="0"/>
                </a:cxn>
              </a:cxnLst>
              <a:rect l="0" t="0" r="r" b="b"/>
              <a:pathLst>
                <a:path w="90" h="103">
                  <a:moveTo>
                    <a:pt x="77" y="0"/>
                  </a:moveTo>
                  <a:lnTo>
                    <a:pt x="90" y="45"/>
                  </a:lnTo>
                  <a:lnTo>
                    <a:pt x="77" y="71"/>
                  </a:lnTo>
                  <a:lnTo>
                    <a:pt x="55" y="103"/>
                  </a:lnTo>
                  <a:lnTo>
                    <a:pt x="3" y="103"/>
                  </a:lnTo>
                  <a:lnTo>
                    <a:pt x="0" y="48"/>
                  </a:lnTo>
                  <a:lnTo>
                    <a:pt x="26" y="1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9" name="Freeform 647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0" name="Freeform 646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1" name="Freeform 64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2" name="Freeform 644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3" name="Freeform 64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4" name="Freeform 642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5" name="Freeform 64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6" name="Freeform 640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7" name="Freeform 63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8" name="Freeform 638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9" name="Freeform 63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0" name="Freeform 636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1" name="Freeform 63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2" name="Freeform 634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3" name="Freeform 633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4" name="Freeform 632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5" name="Freeform 63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6" name="Freeform 630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7" name="Freeform 62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8" name="Freeform 628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9" name="Freeform 627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0" name="Freeform 626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1" name="Freeform 62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2" name="Freeform 624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3" name="Freeform 62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4" name="Freeform 622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5" name="Freeform 62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6" name="Freeform 620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7" name="Freeform 619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8" name="Freeform 618"/>
            <p:cNvSpPr>
              <a:spLocks/>
            </p:cNvSpPr>
            <p:nvPr/>
          </p:nvSpPr>
          <p:spPr bwMode="auto">
            <a:xfrm>
              <a:off x="7438335" y="2779716"/>
              <a:ext cx="340285" cy="33283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79" y="32"/>
                </a:cxn>
                <a:cxn ang="0">
                  <a:pos x="217" y="64"/>
                </a:cxn>
                <a:cxn ang="0">
                  <a:pos x="249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4" y="300"/>
                </a:cxn>
                <a:cxn ang="0">
                  <a:pos x="208" y="336"/>
                </a:cxn>
                <a:cxn ang="0">
                  <a:pos x="160" y="336"/>
                </a:cxn>
                <a:cxn ang="0">
                  <a:pos x="112" y="313"/>
                </a:cxn>
                <a:cxn ang="0">
                  <a:pos x="115" y="284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6" y="48"/>
                  </a:lnTo>
                  <a:lnTo>
                    <a:pt x="179" y="32"/>
                  </a:lnTo>
                  <a:lnTo>
                    <a:pt x="217" y="64"/>
                  </a:lnTo>
                  <a:lnTo>
                    <a:pt x="249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4" y="300"/>
                  </a:lnTo>
                  <a:lnTo>
                    <a:pt x="208" y="336"/>
                  </a:lnTo>
                  <a:lnTo>
                    <a:pt x="160" y="336"/>
                  </a:lnTo>
                  <a:lnTo>
                    <a:pt x="112" y="313"/>
                  </a:lnTo>
                  <a:lnTo>
                    <a:pt x="115" y="284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9" name="Freeform 617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0" name="Freeform 616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1" name="Freeform 615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2" name="Freeform 614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3" name="Freeform 613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4" name="Freeform 612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5" name="Freeform 611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6" name="Freeform 61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7" name="Freeform 609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8" name="Freeform 608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9" name="Freeform 607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0" name="Freeform 606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1" name="Freeform 605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2" name="Freeform 604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3" name="Freeform 603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4" name="Freeform 602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5" name="Freeform 601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6" name="Freeform 60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7" name="Freeform 599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8" name="Freeform 598"/>
            <p:cNvSpPr>
              <a:spLocks/>
            </p:cNvSpPr>
            <p:nvPr/>
          </p:nvSpPr>
          <p:spPr bwMode="auto">
            <a:xfrm>
              <a:off x="7644494" y="1657025"/>
              <a:ext cx="265769" cy="606054"/>
            </a:xfrm>
            <a:custGeom>
              <a:avLst/>
              <a:gdLst/>
              <a:ahLst/>
              <a:cxnLst>
                <a:cxn ang="0">
                  <a:pos x="131" y="80"/>
                </a:cxn>
                <a:cxn ang="0">
                  <a:pos x="169" y="90"/>
                </a:cxn>
                <a:cxn ang="0">
                  <a:pos x="246" y="0"/>
                </a:cxn>
                <a:cxn ang="0">
                  <a:pos x="268" y="3"/>
                </a:cxn>
                <a:cxn ang="0">
                  <a:pos x="252" y="42"/>
                </a:cxn>
                <a:cxn ang="0">
                  <a:pos x="252" y="106"/>
                </a:cxn>
                <a:cxn ang="0">
                  <a:pos x="204" y="141"/>
                </a:cxn>
                <a:cxn ang="0">
                  <a:pos x="185" y="202"/>
                </a:cxn>
                <a:cxn ang="0">
                  <a:pos x="240" y="218"/>
                </a:cxn>
                <a:cxn ang="0">
                  <a:pos x="246" y="282"/>
                </a:cxn>
                <a:cxn ang="0">
                  <a:pos x="217" y="323"/>
                </a:cxn>
                <a:cxn ang="0">
                  <a:pos x="224" y="387"/>
                </a:cxn>
                <a:cxn ang="0">
                  <a:pos x="153" y="387"/>
                </a:cxn>
                <a:cxn ang="0">
                  <a:pos x="96" y="509"/>
                </a:cxn>
                <a:cxn ang="0">
                  <a:pos x="108" y="547"/>
                </a:cxn>
                <a:cxn ang="0">
                  <a:pos x="45" y="573"/>
                </a:cxn>
                <a:cxn ang="0">
                  <a:pos x="16" y="611"/>
                </a:cxn>
                <a:cxn ang="0">
                  <a:pos x="0" y="528"/>
                </a:cxn>
                <a:cxn ang="0">
                  <a:pos x="41" y="518"/>
                </a:cxn>
                <a:cxn ang="0">
                  <a:pos x="51" y="458"/>
                </a:cxn>
                <a:cxn ang="0">
                  <a:pos x="32" y="458"/>
                </a:cxn>
                <a:cxn ang="0">
                  <a:pos x="0" y="374"/>
                </a:cxn>
                <a:cxn ang="0">
                  <a:pos x="45" y="320"/>
                </a:cxn>
                <a:cxn ang="0">
                  <a:pos x="38" y="278"/>
                </a:cxn>
                <a:cxn ang="0">
                  <a:pos x="131" y="80"/>
                </a:cxn>
              </a:cxnLst>
              <a:rect l="0" t="0" r="r" b="b"/>
              <a:pathLst>
                <a:path w="268" h="611">
                  <a:moveTo>
                    <a:pt x="131" y="80"/>
                  </a:moveTo>
                  <a:lnTo>
                    <a:pt x="169" y="90"/>
                  </a:lnTo>
                  <a:lnTo>
                    <a:pt x="246" y="0"/>
                  </a:lnTo>
                  <a:lnTo>
                    <a:pt x="268" y="3"/>
                  </a:lnTo>
                  <a:lnTo>
                    <a:pt x="252" y="42"/>
                  </a:lnTo>
                  <a:lnTo>
                    <a:pt x="252" y="106"/>
                  </a:lnTo>
                  <a:lnTo>
                    <a:pt x="204" y="141"/>
                  </a:lnTo>
                  <a:lnTo>
                    <a:pt x="185" y="202"/>
                  </a:lnTo>
                  <a:lnTo>
                    <a:pt x="240" y="218"/>
                  </a:lnTo>
                  <a:lnTo>
                    <a:pt x="246" y="282"/>
                  </a:lnTo>
                  <a:lnTo>
                    <a:pt x="217" y="323"/>
                  </a:lnTo>
                  <a:lnTo>
                    <a:pt x="224" y="387"/>
                  </a:lnTo>
                  <a:lnTo>
                    <a:pt x="153" y="387"/>
                  </a:lnTo>
                  <a:lnTo>
                    <a:pt x="96" y="509"/>
                  </a:lnTo>
                  <a:lnTo>
                    <a:pt x="108" y="547"/>
                  </a:lnTo>
                  <a:lnTo>
                    <a:pt x="45" y="573"/>
                  </a:lnTo>
                  <a:lnTo>
                    <a:pt x="16" y="611"/>
                  </a:lnTo>
                  <a:lnTo>
                    <a:pt x="0" y="528"/>
                  </a:lnTo>
                  <a:lnTo>
                    <a:pt x="41" y="518"/>
                  </a:lnTo>
                  <a:lnTo>
                    <a:pt x="51" y="458"/>
                  </a:lnTo>
                  <a:lnTo>
                    <a:pt x="32" y="458"/>
                  </a:lnTo>
                  <a:lnTo>
                    <a:pt x="0" y="374"/>
                  </a:lnTo>
                  <a:lnTo>
                    <a:pt x="45" y="320"/>
                  </a:lnTo>
                  <a:lnTo>
                    <a:pt x="38" y="278"/>
                  </a:lnTo>
                  <a:lnTo>
                    <a:pt x="131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9" name="Freeform 597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0" name="Freeform 596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1" name="Freeform 595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2" name="Freeform 594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3" name="Freeform 593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4" name="Freeform 592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5" name="Freeform 591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6" name="Freeform 590"/>
            <p:cNvSpPr>
              <a:spLocks/>
            </p:cNvSpPr>
            <p:nvPr/>
          </p:nvSpPr>
          <p:spPr bwMode="auto">
            <a:xfrm>
              <a:off x="7838232" y="1321709"/>
              <a:ext cx="29806" cy="6458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5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589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Freeform 731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730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588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587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586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585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Freeform 8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7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6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5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584"/>
            <p:cNvSpPr>
              <a:spLocks/>
            </p:cNvSpPr>
            <p:nvPr/>
          </p:nvSpPr>
          <p:spPr bwMode="auto">
            <a:xfrm>
              <a:off x="5483565" y="3755861"/>
              <a:ext cx="233480" cy="367607"/>
            </a:xfrm>
            <a:custGeom>
              <a:avLst/>
              <a:gdLst/>
              <a:ahLst/>
              <a:cxnLst>
                <a:cxn ang="0">
                  <a:pos x="144" y="368"/>
                </a:cxn>
                <a:cxn ang="0">
                  <a:pos x="172" y="371"/>
                </a:cxn>
                <a:cxn ang="0">
                  <a:pos x="236" y="317"/>
                </a:cxn>
                <a:cxn ang="0">
                  <a:pos x="182" y="230"/>
                </a:cxn>
                <a:cxn ang="0">
                  <a:pos x="89" y="128"/>
                </a:cxn>
                <a:cxn ang="0">
                  <a:pos x="128" y="70"/>
                </a:cxn>
                <a:cxn ang="0">
                  <a:pos x="86" y="0"/>
                </a:cxn>
                <a:cxn ang="0">
                  <a:pos x="22" y="61"/>
                </a:cxn>
                <a:cxn ang="0">
                  <a:pos x="0" y="128"/>
                </a:cxn>
                <a:cxn ang="0">
                  <a:pos x="22" y="160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8"/>
                </a:cxn>
              </a:cxnLst>
              <a:rect l="0" t="0" r="r" b="b"/>
              <a:pathLst>
                <a:path w="236" h="371">
                  <a:moveTo>
                    <a:pt x="144" y="368"/>
                  </a:moveTo>
                  <a:lnTo>
                    <a:pt x="172" y="371"/>
                  </a:lnTo>
                  <a:lnTo>
                    <a:pt x="236" y="317"/>
                  </a:lnTo>
                  <a:lnTo>
                    <a:pt x="182" y="230"/>
                  </a:lnTo>
                  <a:lnTo>
                    <a:pt x="89" y="128"/>
                  </a:lnTo>
                  <a:lnTo>
                    <a:pt x="128" y="70"/>
                  </a:lnTo>
                  <a:lnTo>
                    <a:pt x="86" y="0"/>
                  </a:lnTo>
                  <a:lnTo>
                    <a:pt x="22" y="61"/>
                  </a:lnTo>
                  <a:lnTo>
                    <a:pt x="0" y="128"/>
                  </a:lnTo>
                  <a:lnTo>
                    <a:pt x="22" y="160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583"/>
            <p:cNvSpPr>
              <a:spLocks/>
            </p:cNvSpPr>
            <p:nvPr/>
          </p:nvSpPr>
          <p:spPr bwMode="auto">
            <a:xfrm>
              <a:off x="5483565" y="3755861"/>
              <a:ext cx="235963" cy="370090"/>
            </a:xfrm>
            <a:custGeom>
              <a:avLst/>
              <a:gdLst/>
              <a:ahLst/>
              <a:cxnLst>
                <a:cxn ang="0">
                  <a:pos x="144" y="366"/>
                </a:cxn>
                <a:cxn ang="0">
                  <a:pos x="171" y="371"/>
                </a:cxn>
                <a:cxn ang="0">
                  <a:pos x="236" y="316"/>
                </a:cxn>
                <a:cxn ang="0">
                  <a:pos x="181" y="229"/>
                </a:cxn>
                <a:cxn ang="0">
                  <a:pos x="89" y="127"/>
                </a:cxn>
                <a:cxn ang="0">
                  <a:pos x="127" y="70"/>
                </a:cxn>
                <a:cxn ang="0">
                  <a:pos x="87" y="0"/>
                </a:cxn>
                <a:cxn ang="0">
                  <a:pos x="22" y="62"/>
                </a:cxn>
                <a:cxn ang="0">
                  <a:pos x="0" y="127"/>
                </a:cxn>
                <a:cxn ang="0">
                  <a:pos x="22" y="159"/>
                </a:cxn>
                <a:cxn ang="0">
                  <a:pos x="57" y="256"/>
                </a:cxn>
                <a:cxn ang="0">
                  <a:pos x="112" y="291"/>
                </a:cxn>
                <a:cxn ang="0">
                  <a:pos x="144" y="366"/>
                </a:cxn>
              </a:cxnLst>
              <a:rect l="0" t="0" r="r" b="b"/>
              <a:pathLst>
                <a:path w="236" h="371">
                  <a:moveTo>
                    <a:pt x="144" y="366"/>
                  </a:moveTo>
                  <a:lnTo>
                    <a:pt x="171" y="371"/>
                  </a:lnTo>
                  <a:lnTo>
                    <a:pt x="236" y="316"/>
                  </a:lnTo>
                  <a:lnTo>
                    <a:pt x="181" y="229"/>
                  </a:lnTo>
                  <a:lnTo>
                    <a:pt x="89" y="127"/>
                  </a:lnTo>
                  <a:lnTo>
                    <a:pt x="127" y="70"/>
                  </a:lnTo>
                  <a:lnTo>
                    <a:pt x="87" y="0"/>
                  </a:lnTo>
                  <a:lnTo>
                    <a:pt x="22" y="62"/>
                  </a:lnTo>
                  <a:lnTo>
                    <a:pt x="0" y="127"/>
                  </a:lnTo>
                  <a:lnTo>
                    <a:pt x="22" y="159"/>
                  </a:lnTo>
                  <a:lnTo>
                    <a:pt x="57" y="256"/>
                  </a:lnTo>
                  <a:lnTo>
                    <a:pt x="112" y="291"/>
                  </a:lnTo>
                  <a:lnTo>
                    <a:pt x="144" y="36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582"/>
            <p:cNvSpPr>
              <a:spLocks/>
            </p:cNvSpPr>
            <p:nvPr/>
          </p:nvSpPr>
          <p:spPr bwMode="auto">
            <a:xfrm>
              <a:off x="3305249" y="2282950"/>
              <a:ext cx="288124" cy="206159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2" y="87"/>
                </a:cxn>
                <a:cxn ang="0">
                  <a:pos x="240" y="74"/>
                </a:cxn>
                <a:cxn ang="0">
                  <a:pos x="176" y="90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68" y="208"/>
                </a:cxn>
                <a:cxn ang="0">
                  <a:pos x="36" y="183"/>
                </a:cxn>
                <a:cxn ang="0">
                  <a:pos x="128" y="122"/>
                </a:cxn>
                <a:cxn ang="0">
                  <a:pos x="39" y="109"/>
                </a:cxn>
                <a:cxn ang="0">
                  <a:pos x="0" y="74"/>
                </a:cxn>
                <a:cxn ang="0">
                  <a:pos x="68" y="48"/>
                </a:cxn>
                <a:cxn ang="0">
                  <a:pos x="109" y="61"/>
                </a:cxn>
                <a:cxn ang="0">
                  <a:pos x="151" y="71"/>
                </a:cxn>
                <a:cxn ang="0">
                  <a:pos x="189" y="61"/>
                </a:cxn>
                <a:cxn ang="0">
                  <a:pos x="202" y="23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2" y="87"/>
                  </a:lnTo>
                  <a:lnTo>
                    <a:pt x="240" y="74"/>
                  </a:lnTo>
                  <a:lnTo>
                    <a:pt x="176" y="90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68" y="208"/>
                  </a:lnTo>
                  <a:lnTo>
                    <a:pt x="36" y="183"/>
                  </a:lnTo>
                  <a:lnTo>
                    <a:pt x="128" y="122"/>
                  </a:lnTo>
                  <a:lnTo>
                    <a:pt x="39" y="109"/>
                  </a:lnTo>
                  <a:lnTo>
                    <a:pt x="0" y="74"/>
                  </a:lnTo>
                  <a:lnTo>
                    <a:pt x="68" y="48"/>
                  </a:lnTo>
                  <a:lnTo>
                    <a:pt x="109" y="61"/>
                  </a:lnTo>
                  <a:lnTo>
                    <a:pt x="151" y="71"/>
                  </a:lnTo>
                  <a:lnTo>
                    <a:pt x="189" y="61"/>
                  </a:lnTo>
                  <a:lnTo>
                    <a:pt x="202" y="23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Freeform 581"/>
            <p:cNvSpPr>
              <a:spLocks/>
            </p:cNvSpPr>
            <p:nvPr/>
          </p:nvSpPr>
          <p:spPr bwMode="auto">
            <a:xfrm>
              <a:off x="3305249" y="2282950"/>
              <a:ext cx="290608" cy="2086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81" y="87"/>
                </a:cxn>
                <a:cxn ang="0">
                  <a:pos x="239" y="74"/>
                </a:cxn>
                <a:cxn ang="0">
                  <a:pos x="177" y="89"/>
                </a:cxn>
                <a:cxn ang="0">
                  <a:pos x="144" y="151"/>
                </a:cxn>
                <a:cxn ang="0">
                  <a:pos x="119" y="208"/>
                </a:cxn>
                <a:cxn ang="0">
                  <a:pos x="70" y="208"/>
                </a:cxn>
                <a:cxn ang="0">
                  <a:pos x="37" y="183"/>
                </a:cxn>
                <a:cxn ang="0">
                  <a:pos x="129" y="121"/>
                </a:cxn>
                <a:cxn ang="0">
                  <a:pos x="40" y="109"/>
                </a:cxn>
                <a:cxn ang="0">
                  <a:pos x="0" y="74"/>
                </a:cxn>
                <a:cxn ang="0">
                  <a:pos x="70" y="50"/>
                </a:cxn>
                <a:cxn ang="0">
                  <a:pos x="109" y="62"/>
                </a:cxn>
                <a:cxn ang="0">
                  <a:pos x="152" y="72"/>
                </a:cxn>
                <a:cxn ang="0">
                  <a:pos x="189" y="62"/>
                </a:cxn>
                <a:cxn ang="0">
                  <a:pos x="201" y="25"/>
                </a:cxn>
                <a:cxn ang="0">
                  <a:pos x="291" y="0"/>
                </a:cxn>
              </a:cxnLst>
              <a:rect l="0" t="0" r="r" b="b"/>
              <a:pathLst>
                <a:path w="291" h="208">
                  <a:moveTo>
                    <a:pt x="291" y="0"/>
                  </a:moveTo>
                  <a:lnTo>
                    <a:pt x="281" y="87"/>
                  </a:lnTo>
                  <a:lnTo>
                    <a:pt x="239" y="74"/>
                  </a:lnTo>
                  <a:lnTo>
                    <a:pt x="177" y="89"/>
                  </a:lnTo>
                  <a:lnTo>
                    <a:pt x="144" y="151"/>
                  </a:lnTo>
                  <a:lnTo>
                    <a:pt x="119" y="208"/>
                  </a:lnTo>
                  <a:lnTo>
                    <a:pt x="70" y="208"/>
                  </a:lnTo>
                  <a:lnTo>
                    <a:pt x="37" y="183"/>
                  </a:lnTo>
                  <a:lnTo>
                    <a:pt x="129" y="121"/>
                  </a:lnTo>
                  <a:lnTo>
                    <a:pt x="40" y="109"/>
                  </a:lnTo>
                  <a:lnTo>
                    <a:pt x="0" y="74"/>
                  </a:lnTo>
                  <a:lnTo>
                    <a:pt x="70" y="50"/>
                  </a:lnTo>
                  <a:lnTo>
                    <a:pt x="109" y="62"/>
                  </a:lnTo>
                  <a:lnTo>
                    <a:pt x="152" y="72"/>
                  </a:lnTo>
                  <a:lnTo>
                    <a:pt x="189" y="62"/>
                  </a:lnTo>
                  <a:lnTo>
                    <a:pt x="201" y="25"/>
                  </a:lnTo>
                  <a:lnTo>
                    <a:pt x="291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2" name="Freeform 580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6" y="83"/>
                </a:cxn>
                <a:cxn ang="0">
                  <a:pos x="19" y="83"/>
                </a:cxn>
                <a:cxn ang="0">
                  <a:pos x="73" y="86"/>
                </a:cxn>
                <a:cxn ang="0">
                  <a:pos x="121" y="153"/>
                </a:cxn>
                <a:cxn ang="0">
                  <a:pos x="195" y="214"/>
                </a:cxn>
                <a:cxn ang="0">
                  <a:pos x="207" y="281"/>
                </a:cxn>
                <a:cxn ang="0">
                  <a:pos x="230" y="265"/>
                </a:cxn>
                <a:cxn ang="0">
                  <a:pos x="243" y="230"/>
                </a:cxn>
                <a:cxn ang="0">
                  <a:pos x="255" y="227"/>
                </a:cxn>
                <a:cxn ang="0">
                  <a:pos x="275" y="237"/>
                </a:cxn>
                <a:cxn ang="0">
                  <a:pos x="284" y="227"/>
                </a:cxn>
                <a:cxn ang="0">
                  <a:pos x="249" y="185"/>
                </a:cxn>
                <a:cxn ang="0">
                  <a:pos x="188" y="141"/>
                </a:cxn>
                <a:cxn ang="0">
                  <a:pos x="159" y="99"/>
                </a:cxn>
                <a:cxn ang="0">
                  <a:pos x="195" y="67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5" y="67"/>
                </a:cxn>
                <a:cxn ang="0">
                  <a:pos x="191" y="35"/>
                </a:cxn>
                <a:cxn ang="0">
                  <a:pos x="211" y="32"/>
                </a:cxn>
                <a:cxn ang="0">
                  <a:pos x="191" y="35"/>
                </a:cxn>
                <a:cxn ang="0">
                  <a:pos x="134" y="3"/>
                </a:cxn>
                <a:cxn ang="0">
                  <a:pos x="89" y="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0" y="64"/>
                </a:cxn>
                <a:cxn ang="0">
                  <a:pos x="16" y="83"/>
                </a:cxn>
              </a:cxnLst>
              <a:rect l="0" t="0" r="r" b="b"/>
              <a:pathLst>
                <a:path w="284" h="281">
                  <a:moveTo>
                    <a:pt x="16" y="83"/>
                  </a:moveTo>
                  <a:lnTo>
                    <a:pt x="19" y="83"/>
                  </a:lnTo>
                  <a:lnTo>
                    <a:pt x="73" y="86"/>
                  </a:lnTo>
                  <a:lnTo>
                    <a:pt x="121" y="153"/>
                  </a:lnTo>
                  <a:lnTo>
                    <a:pt x="195" y="214"/>
                  </a:lnTo>
                  <a:lnTo>
                    <a:pt x="207" y="281"/>
                  </a:lnTo>
                  <a:lnTo>
                    <a:pt x="230" y="265"/>
                  </a:lnTo>
                  <a:lnTo>
                    <a:pt x="243" y="230"/>
                  </a:lnTo>
                  <a:lnTo>
                    <a:pt x="255" y="227"/>
                  </a:lnTo>
                  <a:lnTo>
                    <a:pt x="275" y="237"/>
                  </a:lnTo>
                  <a:lnTo>
                    <a:pt x="284" y="227"/>
                  </a:lnTo>
                  <a:lnTo>
                    <a:pt x="249" y="185"/>
                  </a:lnTo>
                  <a:lnTo>
                    <a:pt x="188" y="141"/>
                  </a:lnTo>
                  <a:lnTo>
                    <a:pt x="159" y="99"/>
                  </a:lnTo>
                  <a:lnTo>
                    <a:pt x="195" y="67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5" y="67"/>
                  </a:lnTo>
                  <a:lnTo>
                    <a:pt x="191" y="35"/>
                  </a:lnTo>
                  <a:lnTo>
                    <a:pt x="211" y="32"/>
                  </a:lnTo>
                  <a:lnTo>
                    <a:pt x="191" y="35"/>
                  </a:lnTo>
                  <a:lnTo>
                    <a:pt x="134" y="3"/>
                  </a:lnTo>
                  <a:lnTo>
                    <a:pt x="89" y="0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0" y="64"/>
                  </a:lnTo>
                  <a:lnTo>
                    <a:pt x="16" y="8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3" name="Freeform 579"/>
            <p:cNvSpPr>
              <a:spLocks/>
            </p:cNvSpPr>
            <p:nvPr/>
          </p:nvSpPr>
          <p:spPr bwMode="auto">
            <a:xfrm>
              <a:off x="4507421" y="4056404"/>
              <a:ext cx="283156" cy="278189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0" y="83"/>
                </a:cxn>
                <a:cxn ang="0">
                  <a:pos x="75" y="85"/>
                </a:cxn>
                <a:cxn ang="0">
                  <a:pos x="122" y="153"/>
                </a:cxn>
                <a:cxn ang="0">
                  <a:pos x="194" y="213"/>
                </a:cxn>
                <a:cxn ang="0">
                  <a:pos x="207" y="281"/>
                </a:cxn>
                <a:cxn ang="0">
                  <a:pos x="229" y="266"/>
                </a:cxn>
                <a:cxn ang="0">
                  <a:pos x="244" y="231"/>
                </a:cxn>
                <a:cxn ang="0">
                  <a:pos x="254" y="226"/>
                </a:cxn>
                <a:cxn ang="0">
                  <a:pos x="274" y="236"/>
                </a:cxn>
                <a:cxn ang="0">
                  <a:pos x="284" y="226"/>
                </a:cxn>
                <a:cxn ang="0">
                  <a:pos x="249" y="186"/>
                </a:cxn>
                <a:cxn ang="0">
                  <a:pos x="189" y="141"/>
                </a:cxn>
                <a:cxn ang="0">
                  <a:pos x="159" y="98"/>
                </a:cxn>
                <a:cxn ang="0">
                  <a:pos x="194" y="65"/>
                </a:cxn>
                <a:cxn ang="0">
                  <a:pos x="204" y="73"/>
                </a:cxn>
                <a:cxn ang="0">
                  <a:pos x="204" y="70"/>
                </a:cxn>
                <a:cxn ang="0">
                  <a:pos x="204" y="73"/>
                </a:cxn>
                <a:cxn ang="0">
                  <a:pos x="194" y="65"/>
                </a:cxn>
                <a:cxn ang="0">
                  <a:pos x="192" y="35"/>
                </a:cxn>
                <a:cxn ang="0">
                  <a:pos x="212" y="30"/>
                </a:cxn>
                <a:cxn ang="0">
                  <a:pos x="192" y="35"/>
                </a:cxn>
                <a:cxn ang="0">
                  <a:pos x="135" y="3"/>
                </a:cxn>
                <a:cxn ang="0">
                  <a:pos x="90" y="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5" y="18"/>
                </a:cxn>
                <a:cxn ang="0">
                  <a:pos x="0" y="63"/>
                </a:cxn>
                <a:cxn ang="0">
                  <a:pos x="17" y="83"/>
                </a:cxn>
              </a:cxnLst>
              <a:rect l="0" t="0" r="r" b="b"/>
              <a:pathLst>
                <a:path w="284" h="281">
                  <a:moveTo>
                    <a:pt x="17" y="83"/>
                  </a:moveTo>
                  <a:lnTo>
                    <a:pt x="20" y="83"/>
                  </a:lnTo>
                  <a:lnTo>
                    <a:pt x="75" y="85"/>
                  </a:lnTo>
                  <a:lnTo>
                    <a:pt x="122" y="153"/>
                  </a:lnTo>
                  <a:lnTo>
                    <a:pt x="194" y="213"/>
                  </a:lnTo>
                  <a:lnTo>
                    <a:pt x="207" y="281"/>
                  </a:lnTo>
                  <a:lnTo>
                    <a:pt x="229" y="266"/>
                  </a:lnTo>
                  <a:lnTo>
                    <a:pt x="244" y="231"/>
                  </a:lnTo>
                  <a:lnTo>
                    <a:pt x="254" y="226"/>
                  </a:lnTo>
                  <a:lnTo>
                    <a:pt x="274" y="236"/>
                  </a:lnTo>
                  <a:lnTo>
                    <a:pt x="284" y="226"/>
                  </a:lnTo>
                  <a:lnTo>
                    <a:pt x="249" y="186"/>
                  </a:lnTo>
                  <a:lnTo>
                    <a:pt x="189" y="141"/>
                  </a:lnTo>
                  <a:lnTo>
                    <a:pt x="159" y="98"/>
                  </a:lnTo>
                  <a:lnTo>
                    <a:pt x="194" y="65"/>
                  </a:lnTo>
                  <a:lnTo>
                    <a:pt x="204" y="73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194" y="65"/>
                  </a:lnTo>
                  <a:lnTo>
                    <a:pt x="192" y="35"/>
                  </a:lnTo>
                  <a:lnTo>
                    <a:pt x="212" y="30"/>
                  </a:lnTo>
                  <a:lnTo>
                    <a:pt x="192" y="35"/>
                  </a:lnTo>
                  <a:lnTo>
                    <a:pt x="135" y="3"/>
                  </a:lnTo>
                  <a:lnTo>
                    <a:pt x="90" y="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0" y="63"/>
                  </a:lnTo>
                  <a:lnTo>
                    <a:pt x="17" y="8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4" name="Freeform 578"/>
            <p:cNvSpPr>
              <a:spLocks/>
            </p:cNvSpPr>
            <p:nvPr/>
          </p:nvSpPr>
          <p:spPr bwMode="auto">
            <a:xfrm>
              <a:off x="4711094" y="4120983"/>
              <a:ext cx="34774" cy="49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5" y="3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5" name="Freeform 577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3"/>
                </a:cxn>
                <a:cxn ang="0">
                  <a:pos x="224" y="0"/>
                </a:cxn>
                <a:cxn ang="0">
                  <a:pos x="93" y="64"/>
                </a:cxn>
                <a:cxn ang="0">
                  <a:pos x="96" y="90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61" y="212"/>
                </a:cxn>
                <a:cxn ang="0">
                  <a:pos x="67" y="189"/>
                </a:cxn>
                <a:cxn ang="0">
                  <a:pos x="243" y="141"/>
                </a:cxn>
                <a:cxn ang="0">
                  <a:pos x="256" y="106"/>
                </a:cxn>
                <a:cxn ang="0">
                  <a:pos x="317" y="71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3"/>
                  </a:lnTo>
                  <a:lnTo>
                    <a:pt x="224" y="0"/>
                  </a:lnTo>
                  <a:lnTo>
                    <a:pt x="93" y="64"/>
                  </a:lnTo>
                  <a:lnTo>
                    <a:pt x="96" y="9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61" y="212"/>
                  </a:lnTo>
                  <a:lnTo>
                    <a:pt x="67" y="189"/>
                  </a:lnTo>
                  <a:lnTo>
                    <a:pt x="243" y="141"/>
                  </a:lnTo>
                  <a:lnTo>
                    <a:pt x="256" y="106"/>
                  </a:lnTo>
                  <a:lnTo>
                    <a:pt x="317" y="71"/>
                  </a:lnTo>
                  <a:lnTo>
                    <a:pt x="317" y="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6" name="Freeform 576"/>
            <p:cNvSpPr>
              <a:spLocks/>
            </p:cNvSpPr>
            <p:nvPr/>
          </p:nvSpPr>
          <p:spPr bwMode="auto">
            <a:xfrm>
              <a:off x="3958496" y="4334592"/>
              <a:ext cx="315445" cy="211126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0" y="12"/>
                </a:cxn>
                <a:cxn ang="0">
                  <a:pos x="222" y="0"/>
                </a:cxn>
                <a:cxn ang="0">
                  <a:pos x="92" y="65"/>
                </a:cxn>
                <a:cxn ang="0">
                  <a:pos x="95" y="90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60" y="212"/>
                </a:cxn>
                <a:cxn ang="0">
                  <a:pos x="67" y="190"/>
                </a:cxn>
                <a:cxn ang="0">
                  <a:pos x="242" y="140"/>
                </a:cxn>
                <a:cxn ang="0">
                  <a:pos x="255" y="105"/>
                </a:cxn>
                <a:cxn ang="0">
                  <a:pos x="317" y="70"/>
                </a:cxn>
                <a:cxn ang="0">
                  <a:pos x="317" y="10"/>
                </a:cxn>
              </a:cxnLst>
              <a:rect l="0" t="0" r="r" b="b"/>
              <a:pathLst>
                <a:path w="317" h="212">
                  <a:moveTo>
                    <a:pt x="317" y="10"/>
                  </a:moveTo>
                  <a:lnTo>
                    <a:pt x="310" y="12"/>
                  </a:lnTo>
                  <a:lnTo>
                    <a:pt x="222" y="0"/>
                  </a:lnTo>
                  <a:lnTo>
                    <a:pt x="92" y="65"/>
                  </a:lnTo>
                  <a:lnTo>
                    <a:pt x="95" y="90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0" y="212"/>
                  </a:lnTo>
                  <a:lnTo>
                    <a:pt x="67" y="190"/>
                  </a:lnTo>
                  <a:lnTo>
                    <a:pt x="242" y="140"/>
                  </a:lnTo>
                  <a:lnTo>
                    <a:pt x="255" y="105"/>
                  </a:lnTo>
                  <a:lnTo>
                    <a:pt x="317" y="70"/>
                  </a:lnTo>
                  <a:lnTo>
                    <a:pt x="317" y="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7" name="Freeform 575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5" y="93"/>
                </a:cxn>
                <a:cxn ang="0">
                  <a:pos x="122" y="141"/>
                </a:cxn>
                <a:cxn ang="0">
                  <a:pos x="39" y="195"/>
                </a:cxn>
                <a:cxn ang="0">
                  <a:pos x="0" y="240"/>
                </a:cxn>
                <a:cxn ang="0">
                  <a:pos x="0" y="173"/>
                </a:cxn>
                <a:cxn ang="0">
                  <a:pos x="58" y="141"/>
                </a:cxn>
                <a:cxn ang="0">
                  <a:pos x="90" y="64"/>
                </a:cxn>
                <a:cxn ang="0">
                  <a:pos x="109" y="54"/>
                </a:cxn>
                <a:cxn ang="0">
                  <a:pos x="109" y="51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2"/>
                </a:cxn>
                <a:cxn ang="0">
                  <a:pos x="109" y="16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5" y="93"/>
                  </a:lnTo>
                  <a:lnTo>
                    <a:pt x="122" y="141"/>
                  </a:lnTo>
                  <a:lnTo>
                    <a:pt x="39" y="195"/>
                  </a:lnTo>
                  <a:lnTo>
                    <a:pt x="0" y="240"/>
                  </a:lnTo>
                  <a:lnTo>
                    <a:pt x="0" y="173"/>
                  </a:lnTo>
                  <a:lnTo>
                    <a:pt x="58" y="141"/>
                  </a:lnTo>
                  <a:lnTo>
                    <a:pt x="90" y="6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2"/>
                  </a:lnTo>
                  <a:lnTo>
                    <a:pt x="109" y="16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8" name="Freeform 574"/>
            <p:cNvSpPr>
              <a:spLocks/>
            </p:cNvSpPr>
            <p:nvPr/>
          </p:nvSpPr>
          <p:spPr bwMode="auto">
            <a:xfrm>
              <a:off x="2584939" y="2213403"/>
              <a:ext cx="144062" cy="23844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44" y="35"/>
                </a:cxn>
                <a:cxn ang="0">
                  <a:pos x="124" y="95"/>
                </a:cxn>
                <a:cxn ang="0">
                  <a:pos x="122" y="143"/>
                </a:cxn>
                <a:cxn ang="0">
                  <a:pos x="40" y="195"/>
                </a:cxn>
                <a:cxn ang="0">
                  <a:pos x="0" y="240"/>
                </a:cxn>
                <a:cxn ang="0">
                  <a:pos x="0" y="175"/>
                </a:cxn>
                <a:cxn ang="0">
                  <a:pos x="57" y="143"/>
                </a:cxn>
                <a:cxn ang="0">
                  <a:pos x="89" y="65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9" y="45"/>
                </a:cxn>
                <a:cxn ang="0">
                  <a:pos x="109" y="35"/>
                </a:cxn>
                <a:cxn ang="0">
                  <a:pos x="109" y="23"/>
                </a:cxn>
                <a:cxn ang="0">
                  <a:pos x="109" y="18"/>
                </a:cxn>
                <a:cxn ang="0">
                  <a:pos x="109" y="10"/>
                </a:cxn>
                <a:cxn ang="0">
                  <a:pos x="109" y="0"/>
                </a:cxn>
              </a:cxnLst>
              <a:rect l="0" t="0" r="r" b="b"/>
              <a:pathLst>
                <a:path w="144" h="240">
                  <a:moveTo>
                    <a:pt x="109" y="0"/>
                  </a:moveTo>
                  <a:lnTo>
                    <a:pt x="144" y="35"/>
                  </a:lnTo>
                  <a:lnTo>
                    <a:pt x="124" y="95"/>
                  </a:lnTo>
                  <a:lnTo>
                    <a:pt x="122" y="143"/>
                  </a:lnTo>
                  <a:lnTo>
                    <a:pt x="40" y="195"/>
                  </a:lnTo>
                  <a:lnTo>
                    <a:pt x="0" y="240"/>
                  </a:lnTo>
                  <a:lnTo>
                    <a:pt x="0" y="175"/>
                  </a:lnTo>
                  <a:lnTo>
                    <a:pt x="57" y="143"/>
                  </a:lnTo>
                  <a:lnTo>
                    <a:pt x="89" y="65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109" y="23"/>
                  </a:lnTo>
                  <a:lnTo>
                    <a:pt x="109" y="18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9" name="Freeform 573"/>
            <p:cNvSpPr>
              <a:spLocks/>
            </p:cNvSpPr>
            <p:nvPr/>
          </p:nvSpPr>
          <p:spPr bwMode="auto">
            <a:xfrm>
              <a:off x="2485586" y="2369885"/>
              <a:ext cx="49677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34" y="23"/>
                </a:cxn>
                <a:cxn ang="0">
                  <a:pos x="10" y="38"/>
                </a:cxn>
                <a:cxn ang="0">
                  <a:pos x="0" y="0"/>
                </a:cxn>
              </a:cxnLst>
              <a:rect l="0" t="0" r="r" b="b"/>
              <a:pathLst>
                <a:path w="48" h="38">
                  <a:moveTo>
                    <a:pt x="0" y="0"/>
                  </a:moveTo>
                  <a:lnTo>
                    <a:pt x="48" y="0"/>
                  </a:lnTo>
                  <a:lnTo>
                    <a:pt x="34" y="23"/>
                  </a:lnTo>
                  <a:lnTo>
                    <a:pt x="10" y="3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0" name="Freeform 572"/>
            <p:cNvSpPr>
              <a:spLocks/>
            </p:cNvSpPr>
            <p:nvPr/>
          </p:nvSpPr>
          <p:spPr bwMode="auto">
            <a:xfrm>
              <a:off x="2465715" y="2451850"/>
              <a:ext cx="96870" cy="1862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6" y="124"/>
                </a:cxn>
                <a:cxn ang="0">
                  <a:pos x="51" y="146"/>
                </a:cxn>
                <a:cxn ang="0">
                  <a:pos x="41" y="186"/>
                </a:cxn>
                <a:cxn ang="0">
                  <a:pos x="10" y="176"/>
                </a:cxn>
                <a:cxn ang="0">
                  <a:pos x="10" y="119"/>
                </a:cxn>
                <a:cxn ang="0">
                  <a:pos x="0" y="84"/>
                </a:cxn>
                <a:cxn ang="0">
                  <a:pos x="0" y="77"/>
                </a:cxn>
                <a:cxn ang="0">
                  <a:pos x="3" y="69"/>
                </a:cxn>
                <a:cxn ang="0">
                  <a:pos x="10" y="55"/>
                </a:cxn>
                <a:cxn ang="0">
                  <a:pos x="18" y="40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86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6" y="124"/>
                  </a:lnTo>
                  <a:lnTo>
                    <a:pt x="51" y="146"/>
                  </a:lnTo>
                  <a:lnTo>
                    <a:pt x="41" y="186"/>
                  </a:lnTo>
                  <a:lnTo>
                    <a:pt x="10" y="176"/>
                  </a:lnTo>
                  <a:lnTo>
                    <a:pt x="10" y="119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3" y="69"/>
                  </a:lnTo>
                  <a:lnTo>
                    <a:pt x="10" y="55"/>
                  </a:lnTo>
                  <a:lnTo>
                    <a:pt x="18" y="40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1" name="Freeform 571"/>
            <p:cNvSpPr>
              <a:spLocks/>
            </p:cNvSpPr>
            <p:nvPr/>
          </p:nvSpPr>
          <p:spPr bwMode="auto">
            <a:xfrm>
              <a:off x="2435909" y="2662976"/>
              <a:ext cx="44709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10"/>
                </a:cxn>
                <a:cxn ang="0">
                  <a:pos x="30" y="55"/>
                </a:cxn>
                <a:cxn ang="0">
                  <a:pos x="5" y="55"/>
                </a:cxn>
                <a:cxn ang="0">
                  <a:pos x="0" y="0"/>
                </a:cxn>
              </a:cxnLst>
              <a:rect l="0" t="0" r="r" b="b"/>
              <a:pathLst>
                <a:path w="45" h="55">
                  <a:moveTo>
                    <a:pt x="0" y="0"/>
                  </a:moveTo>
                  <a:lnTo>
                    <a:pt x="45" y="10"/>
                  </a:lnTo>
                  <a:lnTo>
                    <a:pt x="30" y="55"/>
                  </a:lnTo>
                  <a:lnTo>
                    <a:pt x="5" y="5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2" name="Freeform 570"/>
            <p:cNvSpPr>
              <a:spLocks/>
            </p:cNvSpPr>
            <p:nvPr/>
          </p:nvSpPr>
          <p:spPr bwMode="auto">
            <a:xfrm>
              <a:off x="2435909" y="2749910"/>
              <a:ext cx="29806" cy="32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3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3" name="Freeform 569"/>
            <p:cNvSpPr>
              <a:spLocks/>
            </p:cNvSpPr>
            <p:nvPr/>
          </p:nvSpPr>
          <p:spPr bwMode="auto">
            <a:xfrm>
              <a:off x="2435909" y="2749910"/>
              <a:ext cx="29806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2" y="32"/>
                </a:cxn>
                <a:cxn ang="0">
                  <a:pos x="0" y="0"/>
                </a:cxn>
              </a:cxnLst>
              <a:rect l="0" t="0" r="r" b="b"/>
              <a:pathLst>
                <a:path w="29" h="32">
                  <a:moveTo>
                    <a:pt x="0" y="0"/>
                  </a:moveTo>
                  <a:lnTo>
                    <a:pt x="29" y="0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4" name="Freeform 568"/>
            <p:cNvSpPr>
              <a:spLocks/>
            </p:cNvSpPr>
            <p:nvPr/>
          </p:nvSpPr>
          <p:spPr bwMode="auto">
            <a:xfrm>
              <a:off x="2406104" y="2779716"/>
              <a:ext cx="24838" cy="248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5"/>
                </a:cxn>
                <a:cxn ang="0">
                  <a:pos x="23" y="25"/>
                </a:cxn>
                <a:cxn ang="0">
                  <a:pos x="14" y="0"/>
                </a:cxn>
              </a:cxnLst>
              <a:rect l="0" t="0" r="r" b="b"/>
              <a:pathLst>
                <a:path w="23" h="25">
                  <a:moveTo>
                    <a:pt x="14" y="0"/>
                  </a:moveTo>
                  <a:lnTo>
                    <a:pt x="0" y="25"/>
                  </a:lnTo>
                  <a:lnTo>
                    <a:pt x="23" y="25"/>
                  </a:lnTo>
                  <a:lnTo>
                    <a:pt x="1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5" name="Freeform 567"/>
            <p:cNvSpPr>
              <a:spLocks/>
            </p:cNvSpPr>
            <p:nvPr/>
          </p:nvSpPr>
          <p:spPr bwMode="auto">
            <a:xfrm>
              <a:off x="2356427" y="2799586"/>
              <a:ext cx="29806" cy="22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10" y="22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0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6" name="Freeform 566"/>
            <p:cNvSpPr>
              <a:spLocks/>
            </p:cNvSpPr>
            <p:nvPr/>
          </p:nvSpPr>
          <p:spPr bwMode="auto">
            <a:xfrm>
              <a:off x="2296815" y="2799586"/>
              <a:ext cx="32291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7" name="Freeform 565"/>
            <p:cNvSpPr>
              <a:spLocks/>
            </p:cNvSpPr>
            <p:nvPr/>
          </p:nvSpPr>
          <p:spPr bwMode="auto">
            <a:xfrm>
              <a:off x="2296815" y="2799586"/>
              <a:ext cx="29806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3" y="19"/>
                </a:cxn>
                <a:cxn ang="0">
                  <a:pos x="0" y="0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32" y="0"/>
                  </a:ln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8" name="Freeform 564"/>
            <p:cNvSpPr>
              <a:spLocks/>
            </p:cNvSpPr>
            <p:nvPr/>
          </p:nvSpPr>
          <p:spPr bwMode="auto">
            <a:xfrm>
              <a:off x="2254591" y="2784683"/>
              <a:ext cx="24838" cy="19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3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3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9" name="Freeform 563"/>
            <p:cNvSpPr>
              <a:spLocks/>
            </p:cNvSpPr>
            <p:nvPr/>
          </p:nvSpPr>
          <p:spPr bwMode="auto">
            <a:xfrm>
              <a:off x="2254591" y="2784683"/>
              <a:ext cx="24838" cy="17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14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0" name="Freeform 562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29" y="422"/>
                </a:cxn>
                <a:cxn ang="0">
                  <a:pos x="83" y="291"/>
                </a:cxn>
                <a:cxn ang="0">
                  <a:pos x="141" y="237"/>
                </a:cxn>
                <a:cxn ang="0">
                  <a:pos x="208" y="230"/>
                </a:cxn>
                <a:cxn ang="0">
                  <a:pos x="227" y="205"/>
                </a:cxn>
                <a:cxn ang="0">
                  <a:pos x="275" y="205"/>
                </a:cxn>
                <a:cxn ang="0">
                  <a:pos x="278" y="166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6" y="0"/>
                </a:cxn>
                <a:cxn ang="0">
                  <a:pos x="512" y="32"/>
                </a:cxn>
                <a:cxn ang="0">
                  <a:pos x="602" y="38"/>
                </a:cxn>
                <a:cxn ang="0">
                  <a:pos x="621" y="67"/>
                </a:cxn>
                <a:cxn ang="0">
                  <a:pos x="669" y="61"/>
                </a:cxn>
                <a:cxn ang="0">
                  <a:pos x="694" y="115"/>
                </a:cxn>
                <a:cxn ang="0">
                  <a:pos x="662" y="144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4" y="406"/>
                </a:cxn>
                <a:cxn ang="0">
                  <a:pos x="499" y="368"/>
                </a:cxn>
                <a:cxn ang="0">
                  <a:pos x="490" y="438"/>
                </a:cxn>
                <a:cxn ang="0">
                  <a:pos x="381" y="477"/>
                </a:cxn>
                <a:cxn ang="0">
                  <a:pos x="323" y="448"/>
                </a:cxn>
                <a:cxn ang="0">
                  <a:pos x="259" y="464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6" y="438"/>
                </a:cxn>
                <a:cxn ang="0">
                  <a:pos x="80" y="480"/>
                </a:cxn>
                <a:cxn ang="0">
                  <a:pos x="13" y="477"/>
                </a:cxn>
                <a:cxn ang="0">
                  <a:pos x="0" y="457"/>
                </a:cxn>
              </a:cxnLst>
              <a:rect l="0" t="0" r="r" b="b"/>
              <a:pathLst>
                <a:path w="710" h="480">
                  <a:moveTo>
                    <a:pt x="0" y="457"/>
                  </a:moveTo>
                  <a:lnTo>
                    <a:pt x="29" y="422"/>
                  </a:lnTo>
                  <a:lnTo>
                    <a:pt x="83" y="291"/>
                  </a:lnTo>
                  <a:lnTo>
                    <a:pt x="141" y="237"/>
                  </a:lnTo>
                  <a:lnTo>
                    <a:pt x="208" y="230"/>
                  </a:lnTo>
                  <a:lnTo>
                    <a:pt x="227" y="205"/>
                  </a:lnTo>
                  <a:lnTo>
                    <a:pt x="275" y="205"/>
                  </a:lnTo>
                  <a:lnTo>
                    <a:pt x="278" y="166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6" y="0"/>
                  </a:lnTo>
                  <a:lnTo>
                    <a:pt x="512" y="32"/>
                  </a:lnTo>
                  <a:lnTo>
                    <a:pt x="602" y="38"/>
                  </a:lnTo>
                  <a:lnTo>
                    <a:pt x="621" y="67"/>
                  </a:lnTo>
                  <a:lnTo>
                    <a:pt x="669" y="61"/>
                  </a:lnTo>
                  <a:lnTo>
                    <a:pt x="694" y="115"/>
                  </a:lnTo>
                  <a:lnTo>
                    <a:pt x="662" y="144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4" y="406"/>
                  </a:lnTo>
                  <a:lnTo>
                    <a:pt x="499" y="368"/>
                  </a:lnTo>
                  <a:lnTo>
                    <a:pt x="490" y="438"/>
                  </a:lnTo>
                  <a:lnTo>
                    <a:pt x="381" y="477"/>
                  </a:lnTo>
                  <a:lnTo>
                    <a:pt x="323" y="448"/>
                  </a:lnTo>
                  <a:lnTo>
                    <a:pt x="259" y="464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6" y="438"/>
                  </a:lnTo>
                  <a:lnTo>
                    <a:pt x="80" y="480"/>
                  </a:lnTo>
                  <a:lnTo>
                    <a:pt x="13" y="47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1" name="Freeform 561"/>
            <p:cNvSpPr>
              <a:spLocks/>
            </p:cNvSpPr>
            <p:nvPr/>
          </p:nvSpPr>
          <p:spPr bwMode="auto">
            <a:xfrm>
              <a:off x="3911302" y="2720104"/>
              <a:ext cx="705407" cy="47689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28" y="423"/>
                </a:cxn>
                <a:cxn ang="0">
                  <a:pos x="83" y="290"/>
                </a:cxn>
                <a:cxn ang="0">
                  <a:pos x="140" y="238"/>
                </a:cxn>
                <a:cxn ang="0">
                  <a:pos x="208" y="230"/>
                </a:cxn>
                <a:cxn ang="0">
                  <a:pos x="225" y="205"/>
                </a:cxn>
                <a:cxn ang="0">
                  <a:pos x="275" y="205"/>
                </a:cxn>
                <a:cxn ang="0">
                  <a:pos x="278" y="165"/>
                </a:cxn>
                <a:cxn ang="0">
                  <a:pos x="390" y="115"/>
                </a:cxn>
                <a:cxn ang="0">
                  <a:pos x="390" y="38"/>
                </a:cxn>
                <a:cxn ang="0">
                  <a:pos x="495" y="0"/>
                </a:cxn>
                <a:cxn ang="0">
                  <a:pos x="510" y="33"/>
                </a:cxn>
                <a:cxn ang="0">
                  <a:pos x="600" y="38"/>
                </a:cxn>
                <a:cxn ang="0">
                  <a:pos x="620" y="68"/>
                </a:cxn>
                <a:cxn ang="0">
                  <a:pos x="668" y="60"/>
                </a:cxn>
                <a:cxn ang="0">
                  <a:pos x="693" y="115"/>
                </a:cxn>
                <a:cxn ang="0">
                  <a:pos x="660" y="145"/>
                </a:cxn>
                <a:cxn ang="0">
                  <a:pos x="675" y="185"/>
                </a:cxn>
                <a:cxn ang="0">
                  <a:pos x="710" y="205"/>
                </a:cxn>
                <a:cxn ang="0">
                  <a:pos x="618" y="320"/>
                </a:cxn>
                <a:cxn ang="0">
                  <a:pos x="570" y="320"/>
                </a:cxn>
                <a:cxn ang="0">
                  <a:pos x="570" y="358"/>
                </a:cxn>
                <a:cxn ang="0">
                  <a:pos x="533" y="405"/>
                </a:cxn>
                <a:cxn ang="0">
                  <a:pos x="498" y="368"/>
                </a:cxn>
                <a:cxn ang="0">
                  <a:pos x="490" y="438"/>
                </a:cxn>
                <a:cxn ang="0">
                  <a:pos x="380" y="478"/>
                </a:cxn>
                <a:cxn ang="0">
                  <a:pos x="323" y="448"/>
                </a:cxn>
                <a:cxn ang="0">
                  <a:pos x="258" y="465"/>
                </a:cxn>
                <a:cxn ang="0">
                  <a:pos x="195" y="425"/>
                </a:cxn>
                <a:cxn ang="0">
                  <a:pos x="173" y="445"/>
                </a:cxn>
                <a:cxn ang="0">
                  <a:pos x="95" y="438"/>
                </a:cxn>
                <a:cxn ang="0">
                  <a:pos x="80" y="480"/>
                </a:cxn>
                <a:cxn ang="0">
                  <a:pos x="13" y="478"/>
                </a:cxn>
                <a:cxn ang="0">
                  <a:pos x="0" y="458"/>
                </a:cxn>
              </a:cxnLst>
              <a:rect l="0" t="0" r="r" b="b"/>
              <a:pathLst>
                <a:path w="710" h="480">
                  <a:moveTo>
                    <a:pt x="0" y="458"/>
                  </a:moveTo>
                  <a:lnTo>
                    <a:pt x="28" y="423"/>
                  </a:lnTo>
                  <a:lnTo>
                    <a:pt x="83" y="290"/>
                  </a:lnTo>
                  <a:lnTo>
                    <a:pt x="140" y="238"/>
                  </a:lnTo>
                  <a:lnTo>
                    <a:pt x="208" y="230"/>
                  </a:lnTo>
                  <a:lnTo>
                    <a:pt x="225" y="205"/>
                  </a:lnTo>
                  <a:lnTo>
                    <a:pt x="275" y="205"/>
                  </a:lnTo>
                  <a:lnTo>
                    <a:pt x="278" y="165"/>
                  </a:lnTo>
                  <a:lnTo>
                    <a:pt x="390" y="115"/>
                  </a:lnTo>
                  <a:lnTo>
                    <a:pt x="390" y="38"/>
                  </a:lnTo>
                  <a:lnTo>
                    <a:pt x="495" y="0"/>
                  </a:lnTo>
                  <a:lnTo>
                    <a:pt x="510" y="33"/>
                  </a:lnTo>
                  <a:lnTo>
                    <a:pt x="600" y="38"/>
                  </a:lnTo>
                  <a:lnTo>
                    <a:pt x="620" y="68"/>
                  </a:lnTo>
                  <a:lnTo>
                    <a:pt x="668" y="60"/>
                  </a:lnTo>
                  <a:lnTo>
                    <a:pt x="693" y="115"/>
                  </a:lnTo>
                  <a:lnTo>
                    <a:pt x="660" y="145"/>
                  </a:lnTo>
                  <a:lnTo>
                    <a:pt x="675" y="185"/>
                  </a:lnTo>
                  <a:lnTo>
                    <a:pt x="710" y="205"/>
                  </a:lnTo>
                  <a:lnTo>
                    <a:pt x="618" y="320"/>
                  </a:lnTo>
                  <a:lnTo>
                    <a:pt x="570" y="320"/>
                  </a:lnTo>
                  <a:lnTo>
                    <a:pt x="570" y="358"/>
                  </a:lnTo>
                  <a:lnTo>
                    <a:pt x="533" y="405"/>
                  </a:lnTo>
                  <a:lnTo>
                    <a:pt x="498" y="368"/>
                  </a:lnTo>
                  <a:lnTo>
                    <a:pt x="490" y="438"/>
                  </a:lnTo>
                  <a:lnTo>
                    <a:pt x="380" y="478"/>
                  </a:lnTo>
                  <a:lnTo>
                    <a:pt x="323" y="448"/>
                  </a:lnTo>
                  <a:lnTo>
                    <a:pt x="258" y="465"/>
                  </a:lnTo>
                  <a:lnTo>
                    <a:pt x="195" y="425"/>
                  </a:lnTo>
                  <a:lnTo>
                    <a:pt x="173" y="445"/>
                  </a:lnTo>
                  <a:lnTo>
                    <a:pt x="95" y="438"/>
                  </a:lnTo>
                  <a:lnTo>
                    <a:pt x="80" y="480"/>
                  </a:lnTo>
                  <a:lnTo>
                    <a:pt x="13" y="478"/>
                  </a:lnTo>
                  <a:lnTo>
                    <a:pt x="0" y="4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2" name="Freeform 560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150" y="26"/>
                </a:cxn>
                <a:cxn ang="0">
                  <a:pos x="160" y="70"/>
                </a:cxn>
                <a:cxn ang="0">
                  <a:pos x="150" y="109"/>
                </a:cxn>
                <a:cxn ang="0">
                  <a:pos x="64" y="125"/>
                </a:cxn>
                <a:cxn ang="0">
                  <a:pos x="12" y="102"/>
                </a:cxn>
                <a:cxn ang="0">
                  <a:pos x="0" y="70"/>
                </a:cxn>
                <a:cxn ang="0">
                  <a:pos x="44" y="48"/>
                </a:cxn>
                <a:cxn ang="0">
                  <a:pos x="38" y="6"/>
                </a:cxn>
                <a:cxn ang="0">
                  <a:pos x="60" y="0"/>
                </a:cxn>
                <a:cxn ang="0">
                  <a:pos x="83" y="32"/>
                </a:cxn>
              </a:cxnLst>
              <a:rect l="0" t="0" r="r" b="b"/>
              <a:pathLst>
                <a:path w="160" h="125">
                  <a:moveTo>
                    <a:pt x="83" y="32"/>
                  </a:moveTo>
                  <a:lnTo>
                    <a:pt x="150" y="26"/>
                  </a:lnTo>
                  <a:lnTo>
                    <a:pt x="160" y="70"/>
                  </a:lnTo>
                  <a:lnTo>
                    <a:pt x="150" y="109"/>
                  </a:lnTo>
                  <a:lnTo>
                    <a:pt x="64" y="125"/>
                  </a:lnTo>
                  <a:lnTo>
                    <a:pt x="12" y="102"/>
                  </a:lnTo>
                  <a:lnTo>
                    <a:pt x="0" y="70"/>
                  </a:lnTo>
                  <a:lnTo>
                    <a:pt x="44" y="48"/>
                  </a:lnTo>
                  <a:lnTo>
                    <a:pt x="38" y="6"/>
                  </a:lnTo>
                  <a:lnTo>
                    <a:pt x="60" y="0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3" name="Freeform 559"/>
            <p:cNvSpPr>
              <a:spLocks/>
            </p:cNvSpPr>
            <p:nvPr/>
          </p:nvSpPr>
          <p:spPr bwMode="auto">
            <a:xfrm>
              <a:off x="4239167" y="3278966"/>
              <a:ext cx="158965" cy="124191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150" y="28"/>
                </a:cxn>
                <a:cxn ang="0">
                  <a:pos x="160" y="70"/>
                </a:cxn>
                <a:cxn ang="0">
                  <a:pos x="150" y="110"/>
                </a:cxn>
                <a:cxn ang="0">
                  <a:pos x="63" y="125"/>
                </a:cxn>
                <a:cxn ang="0">
                  <a:pos x="10" y="103"/>
                </a:cxn>
                <a:cxn ang="0">
                  <a:pos x="0" y="70"/>
                </a:cxn>
                <a:cxn ang="0">
                  <a:pos x="43" y="48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33"/>
                </a:cxn>
              </a:cxnLst>
              <a:rect l="0" t="0" r="r" b="b"/>
              <a:pathLst>
                <a:path w="160" h="125">
                  <a:moveTo>
                    <a:pt x="83" y="33"/>
                  </a:moveTo>
                  <a:lnTo>
                    <a:pt x="150" y="28"/>
                  </a:lnTo>
                  <a:lnTo>
                    <a:pt x="160" y="70"/>
                  </a:lnTo>
                  <a:lnTo>
                    <a:pt x="150" y="110"/>
                  </a:lnTo>
                  <a:lnTo>
                    <a:pt x="63" y="125"/>
                  </a:lnTo>
                  <a:lnTo>
                    <a:pt x="10" y="103"/>
                  </a:lnTo>
                  <a:lnTo>
                    <a:pt x="0" y="70"/>
                  </a:lnTo>
                  <a:lnTo>
                    <a:pt x="43" y="48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4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5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6" name="Freeform 556"/>
            <p:cNvSpPr>
              <a:spLocks/>
            </p:cNvSpPr>
            <p:nvPr/>
          </p:nvSpPr>
          <p:spPr bwMode="auto">
            <a:xfrm>
              <a:off x="4214329" y="3696249"/>
              <a:ext cx="89418" cy="10183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45"/>
                </a:cxn>
                <a:cxn ang="0">
                  <a:pos x="78" y="70"/>
                </a:cxn>
                <a:cxn ang="0">
                  <a:pos x="55" y="103"/>
                </a:cxn>
                <a:cxn ang="0">
                  <a:pos x="5" y="103"/>
                </a:cxn>
                <a:cxn ang="0">
                  <a:pos x="0" y="48"/>
                </a:cxn>
                <a:cxn ang="0">
                  <a:pos x="28" y="13"/>
                </a:cxn>
                <a:cxn ang="0">
                  <a:pos x="78" y="0"/>
                </a:cxn>
              </a:cxnLst>
              <a:rect l="0" t="0" r="r" b="b"/>
              <a:pathLst>
                <a:path w="90" h="103">
                  <a:moveTo>
                    <a:pt x="78" y="0"/>
                  </a:moveTo>
                  <a:lnTo>
                    <a:pt x="90" y="45"/>
                  </a:lnTo>
                  <a:lnTo>
                    <a:pt x="78" y="70"/>
                  </a:lnTo>
                  <a:lnTo>
                    <a:pt x="55" y="103"/>
                  </a:lnTo>
                  <a:lnTo>
                    <a:pt x="5" y="103"/>
                  </a:lnTo>
                  <a:lnTo>
                    <a:pt x="0" y="48"/>
                  </a:lnTo>
                  <a:lnTo>
                    <a:pt x="28" y="13"/>
                  </a:lnTo>
                  <a:lnTo>
                    <a:pt x="7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7" name="Freeform 555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1"/>
                </a:cxn>
                <a:cxn ang="0">
                  <a:pos x="6" y="182"/>
                </a:cxn>
                <a:cxn ang="0">
                  <a:pos x="9" y="269"/>
                </a:cxn>
                <a:cxn ang="0">
                  <a:pos x="0" y="416"/>
                </a:cxn>
                <a:cxn ang="0">
                  <a:pos x="41" y="467"/>
                </a:cxn>
                <a:cxn ang="0">
                  <a:pos x="57" y="506"/>
                </a:cxn>
                <a:cxn ang="0">
                  <a:pos x="96" y="512"/>
                </a:cxn>
                <a:cxn ang="0">
                  <a:pos x="137" y="374"/>
                </a:cxn>
                <a:cxn ang="0">
                  <a:pos x="153" y="122"/>
                </a:cxn>
                <a:cxn ang="0">
                  <a:pos x="198" y="106"/>
                </a:cxn>
                <a:cxn ang="0">
                  <a:pos x="131" y="3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1"/>
                  </a:lnTo>
                  <a:lnTo>
                    <a:pt x="6" y="182"/>
                  </a:lnTo>
                  <a:lnTo>
                    <a:pt x="9" y="269"/>
                  </a:lnTo>
                  <a:lnTo>
                    <a:pt x="0" y="416"/>
                  </a:lnTo>
                  <a:lnTo>
                    <a:pt x="41" y="467"/>
                  </a:lnTo>
                  <a:lnTo>
                    <a:pt x="57" y="506"/>
                  </a:lnTo>
                  <a:lnTo>
                    <a:pt x="96" y="512"/>
                  </a:lnTo>
                  <a:lnTo>
                    <a:pt x="137" y="374"/>
                  </a:lnTo>
                  <a:lnTo>
                    <a:pt x="153" y="122"/>
                  </a:lnTo>
                  <a:lnTo>
                    <a:pt x="198" y="106"/>
                  </a:lnTo>
                  <a:lnTo>
                    <a:pt x="131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8" name="Freeform 554"/>
            <p:cNvSpPr>
              <a:spLocks/>
            </p:cNvSpPr>
            <p:nvPr/>
          </p:nvSpPr>
          <p:spPr bwMode="auto">
            <a:xfrm>
              <a:off x="5632595" y="5745407"/>
              <a:ext cx="196221" cy="50918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3" y="132"/>
                </a:cxn>
                <a:cxn ang="0">
                  <a:pos x="8" y="182"/>
                </a:cxn>
                <a:cxn ang="0">
                  <a:pos x="10" y="270"/>
                </a:cxn>
                <a:cxn ang="0">
                  <a:pos x="0" y="417"/>
                </a:cxn>
                <a:cxn ang="0">
                  <a:pos x="43" y="467"/>
                </a:cxn>
                <a:cxn ang="0">
                  <a:pos x="58" y="507"/>
                </a:cxn>
                <a:cxn ang="0">
                  <a:pos x="98" y="512"/>
                </a:cxn>
                <a:cxn ang="0">
                  <a:pos x="138" y="375"/>
                </a:cxn>
                <a:cxn ang="0">
                  <a:pos x="153" y="122"/>
                </a:cxn>
                <a:cxn ang="0">
                  <a:pos x="198" y="107"/>
                </a:cxn>
                <a:cxn ang="0">
                  <a:pos x="133" y="5"/>
                </a:cxn>
                <a:cxn ang="0">
                  <a:pos x="115" y="0"/>
                </a:cxn>
              </a:cxnLst>
              <a:rect l="0" t="0" r="r" b="b"/>
              <a:pathLst>
                <a:path w="198" h="512">
                  <a:moveTo>
                    <a:pt x="115" y="0"/>
                  </a:moveTo>
                  <a:lnTo>
                    <a:pt x="93" y="132"/>
                  </a:lnTo>
                  <a:lnTo>
                    <a:pt x="8" y="182"/>
                  </a:lnTo>
                  <a:lnTo>
                    <a:pt x="10" y="270"/>
                  </a:lnTo>
                  <a:lnTo>
                    <a:pt x="0" y="417"/>
                  </a:lnTo>
                  <a:lnTo>
                    <a:pt x="43" y="467"/>
                  </a:lnTo>
                  <a:lnTo>
                    <a:pt x="58" y="507"/>
                  </a:lnTo>
                  <a:lnTo>
                    <a:pt x="98" y="512"/>
                  </a:lnTo>
                  <a:lnTo>
                    <a:pt x="138" y="375"/>
                  </a:lnTo>
                  <a:lnTo>
                    <a:pt x="153" y="122"/>
                  </a:lnTo>
                  <a:lnTo>
                    <a:pt x="198" y="107"/>
                  </a:lnTo>
                  <a:lnTo>
                    <a:pt x="133" y="5"/>
                  </a:lnTo>
                  <a:lnTo>
                    <a:pt x="11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9" name="Freeform 553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0" y="0"/>
                </a:cxn>
                <a:cxn ang="0">
                  <a:pos x="112" y="32"/>
                </a:cxn>
                <a:cxn ang="0">
                  <a:pos x="96" y="80"/>
                </a:cxn>
                <a:cxn ang="0">
                  <a:pos x="51" y="6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12" h="80">
                  <a:moveTo>
                    <a:pt x="6" y="0"/>
                  </a:moveTo>
                  <a:lnTo>
                    <a:pt x="80" y="0"/>
                  </a:lnTo>
                  <a:lnTo>
                    <a:pt x="112" y="32"/>
                  </a:lnTo>
                  <a:lnTo>
                    <a:pt x="96" y="80"/>
                  </a:lnTo>
                  <a:lnTo>
                    <a:pt x="51" y="6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0" name="Freeform 552"/>
            <p:cNvSpPr>
              <a:spLocks/>
            </p:cNvSpPr>
            <p:nvPr/>
          </p:nvSpPr>
          <p:spPr bwMode="auto">
            <a:xfrm>
              <a:off x="6859605" y="4183080"/>
              <a:ext cx="111771" cy="794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0" y="0"/>
                </a:cxn>
                <a:cxn ang="0">
                  <a:pos x="112" y="33"/>
                </a:cxn>
                <a:cxn ang="0">
                  <a:pos x="97" y="80"/>
                </a:cxn>
                <a:cxn ang="0">
                  <a:pos x="52" y="6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12" h="80">
                  <a:moveTo>
                    <a:pt x="7" y="0"/>
                  </a:moveTo>
                  <a:lnTo>
                    <a:pt x="80" y="0"/>
                  </a:lnTo>
                  <a:lnTo>
                    <a:pt x="112" y="33"/>
                  </a:lnTo>
                  <a:lnTo>
                    <a:pt x="97" y="80"/>
                  </a:lnTo>
                  <a:lnTo>
                    <a:pt x="52" y="68"/>
                  </a:lnTo>
                  <a:lnTo>
                    <a:pt x="0" y="25"/>
                  </a:lnTo>
                  <a:lnTo>
                    <a:pt x="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1" name="Freeform 551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2" y="16"/>
                </a:cxn>
                <a:cxn ang="0">
                  <a:pos x="147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7" y="57"/>
                </a:cxn>
                <a:cxn ang="0">
                  <a:pos x="22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2" y="16"/>
                  </a:lnTo>
                  <a:lnTo>
                    <a:pt x="147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7" y="57"/>
                  </a:lnTo>
                  <a:lnTo>
                    <a:pt x="22" y="12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2" name="Freeform 550"/>
            <p:cNvSpPr>
              <a:spLocks/>
            </p:cNvSpPr>
            <p:nvPr/>
          </p:nvSpPr>
          <p:spPr bwMode="auto">
            <a:xfrm>
              <a:off x="5729463" y="1969987"/>
              <a:ext cx="243415" cy="119224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10" y="15"/>
                </a:cxn>
                <a:cxn ang="0">
                  <a:pos x="146" y="25"/>
                </a:cxn>
                <a:cxn ang="0">
                  <a:pos x="221" y="0"/>
                </a:cxn>
                <a:cxn ang="0">
                  <a:pos x="246" y="35"/>
                </a:cxn>
                <a:cxn ang="0">
                  <a:pos x="146" y="58"/>
                </a:cxn>
                <a:cxn ang="0">
                  <a:pos x="20" y="121"/>
                </a:cxn>
                <a:cxn ang="0">
                  <a:pos x="0" y="108"/>
                </a:cxn>
              </a:cxnLst>
              <a:rect l="0" t="0" r="r" b="b"/>
              <a:pathLst>
                <a:path w="246" h="121">
                  <a:moveTo>
                    <a:pt x="0" y="108"/>
                  </a:moveTo>
                  <a:lnTo>
                    <a:pt x="110" y="15"/>
                  </a:lnTo>
                  <a:lnTo>
                    <a:pt x="146" y="25"/>
                  </a:lnTo>
                  <a:lnTo>
                    <a:pt x="221" y="0"/>
                  </a:lnTo>
                  <a:lnTo>
                    <a:pt x="246" y="35"/>
                  </a:lnTo>
                  <a:lnTo>
                    <a:pt x="146" y="58"/>
                  </a:lnTo>
                  <a:lnTo>
                    <a:pt x="20" y="121"/>
                  </a:lnTo>
                  <a:lnTo>
                    <a:pt x="0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3" name="Freeform 549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9"/>
                </a:cxn>
                <a:cxn ang="0">
                  <a:pos x="71" y="58"/>
                </a:cxn>
                <a:cxn ang="0">
                  <a:pos x="128" y="74"/>
                </a:cxn>
                <a:cxn ang="0">
                  <a:pos x="55" y="90"/>
                </a:cxn>
                <a:cxn ang="0">
                  <a:pos x="26" y="67"/>
                </a:cxn>
                <a:cxn ang="0">
                  <a:pos x="0" y="74"/>
                </a:cxn>
                <a:cxn ang="0">
                  <a:pos x="10" y="42"/>
                </a:cxn>
                <a:cxn ang="0">
                  <a:pos x="10" y="0"/>
                </a:cxn>
                <a:cxn ang="0">
                  <a:pos x="68" y="19"/>
                </a:cxn>
              </a:cxnLst>
              <a:rect l="0" t="0" r="r" b="b"/>
              <a:pathLst>
                <a:path w="128" h="90">
                  <a:moveTo>
                    <a:pt x="68" y="19"/>
                  </a:moveTo>
                  <a:lnTo>
                    <a:pt x="71" y="58"/>
                  </a:lnTo>
                  <a:lnTo>
                    <a:pt x="128" y="74"/>
                  </a:lnTo>
                  <a:lnTo>
                    <a:pt x="55" y="90"/>
                  </a:lnTo>
                  <a:lnTo>
                    <a:pt x="26" y="67"/>
                  </a:lnTo>
                  <a:lnTo>
                    <a:pt x="0" y="74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68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4" name="Freeform 548"/>
            <p:cNvSpPr>
              <a:spLocks/>
            </p:cNvSpPr>
            <p:nvPr/>
          </p:nvSpPr>
          <p:spPr bwMode="auto">
            <a:xfrm>
              <a:off x="5992749" y="1900440"/>
              <a:ext cx="126676" cy="89418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70" y="58"/>
                </a:cxn>
                <a:cxn ang="0">
                  <a:pos x="128" y="73"/>
                </a:cxn>
                <a:cxn ang="0">
                  <a:pos x="55" y="90"/>
                </a:cxn>
                <a:cxn ang="0">
                  <a:pos x="25" y="65"/>
                </a:cxn>
                <a:cxn ang="0">
                  <a:pos x="0" y="73"/>
                </a:cxn>
                <a:cxn ang="0">
                  <a:pos x="10" y="40"/>
                </a:cxn>
                <a:cxn ang="0">
                  <a:pos x="10" y="0"/>
                </a:cxn>
                <a:cxn ang="0">
                  <a:pos x="68" y="18"/>
                </a:cxn>
              </a:cxnLst>
              <a:rect l="0" t="0" r="r" b="b"/>
              <a:pathLst>
                <a:path w="128" h="90">
                  <a:moveTo>
                    <a:pt x="68" y="18"/>
                  </a:moveTo>
                  <a:lnTo>
                    <a:pt x="70" y="58"/>
                  </a:lnTo>
                  <a:lnTo>
                    <a:pt x="128" y="73"/>
                  </a:lnTo>
                  <a:lnTo>
                    <a:pt x="55" y="90"/>
                  </a:lnTo>
                  <a:lnTo>
                    <a:pt x="25" y="65"/>
                  </a:lnTo>
                  <a:lnTo>
                    <a:pt x="0" y="73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68" y="1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5" name="Freeform 547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4" y="16"/>
                </a:cxn>
                <a:cxn ang="0">
                  <a:pos x="115" y="32"/>
                </a:cxn>
                <a:cxn ang="0">
                  <a:pos x="173" y="0"/>
                </a:cxn>
                <a:cxn ang="0">
                  <a:pos x="221" y="23"/>
                </a:cxn>
                <a:cxn ang="0">
                  <a:pos x="218" y="52"/>
                </a:cxn>
                <a:cxn ang="0">
                  <a:pos x="269" y="96"/>
                </a:cxn>
                <a:cxn ang="0">
                  <a:pos x="298" y="125"/>
                </a:cxn>
                <a:cxn ang="0">
                  <a:pos x="263" y="151"/>
                </a:cxn>
                <a:cxn ang="0">
                  <a:pos x="269" y="196"/>
                </a:cxn>
                <a:cxn ang="0">
                  <a:pos x="307" y="231"/>
                </a:cxn>
                <a:cxn ang="0">
                  <a:pos x="298" y="260"/>
                </a:cxn>
                <a:cxn ang="0">
                  <a:pos x="234" y="224"/>
                </a:cxn>
                <a:cxn ang="0">
                  <a:pos x="221" y="160"/>
                </a:cxn>
                <a:cxn ang="0">
                  <a:pos x="167" y="132"/>
                </a:cxn>
                <a:cxn ang="0">
                  <a:pos x="131" y="125"/>
                </a:cxn>
                <a:cxn ang="0">
                  <a:pos x="112" y="87"/>
                </a:cxn>
                <a:cxn ang="0">
                  <a:pos x="26" y="87"/>
                </a:cxn>
                <a:cxn ang="0">
                  <a:pos x="0" y="52"/>
                </a:cxn>
              </a:cxnLst>
              <a:rect l="0" t="0" r="r" b="b"/>
              <a:pathLst>
                <a:path w="307" h="260">
                  <a:moveTo>
                    <a:pt x="0" y="52"/>
                  </a:moveTo>
                  <a:lnTo>
                    <a:pt x="74" y="16"/>
                  </a:lnTo>
                  <a:lnTo>
                    <a:pt x="115" y="32"/>
                  </a:lnTo>
                  <a:lnTo>
                    <a:pt x="173" y="0"/>
                  </a:lnTo>
                  <a:lnTo>
                    <a:pt x="221" y="23"/>
                  </a:lnTo>
                  <a:lnTo>
                    <a:pt x="218" y="52"/>
                  </a:lnTo>
                  <a:lnTo>
                    <a:pt x="269" y="96"/>
                  </a:lnTo>
                  <a:lnTo>
                    <a:pt x="298" y="125"/>
                  </a:lnTo>
                  <a:lnTo>
                    <a:pt x="263" y="151"/>
                  </a:lnTo>
                  <a:lnTo>
                    <a:pt x="269" y="196"/>
                  </a:lnTo>
                  <a:lnTo>
                    <a:pt x="307" y="231"/>
                  </a:lnTo>
                  <a:lnTo>
                    <a:pt x="298" y="260"/>
                  </a:lnTo>
                  <a:lnTo>
                    <a:pt x="234" y="224"/>
                  </a:lnTo>
                  <a:lnTo>
                    <a:pt x="221" y="160"/>
                  </a:lnTo>
                  <a:lnTo>
                    <a:pt x="167" y="132"/>
                  </a:lnTo>
                  <a:lnTo>
                    <a:pt x="131" y="125"/>
                  </a:lnTo>
                  <a:lnTo>
                    <a:pt x="112" y="87"/>
                  </a:lnTo>
                  <a:lnTo>
                    <a:pt x="26" y="8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6" name="Freeform 546"/>
            <p:cNvSpPr>
              <a:spLocks/>
            </p:cNvSpPr>
            <p:nvPr/>
          </p:nvSpPr>
          <p:spPr bwMode="auto">
            <a:xfrm>
              <a:off x="6119425" y="1870634"/>
              <a:ext cx="305510" cy="25831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15"/>
                </a:cxn>
                <a:cxn ang="0">
                  <a:pos x="115" y="33"/>
                </a:cxn>
                <a:cxn ang="0">
                  <a:pos x="172" y="0"/>
                </a:cxn>
                <a:cxn ang="0">
                  <a:pos x="220" y="23"/>
                </a:cxn>
                <a:cxn ang="0">
                  <a:pos x="217" y="53"/>
                </a:cxn>
                <a:cxn ang="0">
                  <a:pos x="267" y="95"/>
                </a:cxn>
                <a:cxn ang="0">
                  <a:pos x="297" y="125"/>
                </a:cxn>
                <a:cxn ang="0">
                  <a:pos x="262" y="150"/>
                </a:cxn>
                <a:cxn ang="0">
                  <a:pos x="267" y="195"/>
                </a:cxn>
                <a:cxn ang="0">
                  <a:pos x="307" y="230"/>
                </a:cxn>
                <a:cxn ang="0">
                  <a:pos x="297" y="260"/>
                </a:cxn>
                <a:cxn ang="0">
                  <a:pos x="232" y="225"/>
                </a:cxn>
                <a:cxn ang="0">
                  <a:pos x="220" y="160"/>
                </a:cxn>
                <a:cxn ang="0">
                  <a:pos x="167" y="133"/>
                </a:cxn>
                <a:cxn ang="0">
                  <a:pos x="130" y="125"/>
                </a:cxn>
                <a:cxn ang="0">
                  <a:pos x="112" y="88"/>
                </a:cxn>
                <a:cxn ang="0">
                  <a:pos x="25" y="88"/>
                </a:cxn>
                <a:cxn ang="0">
                  <a:pos x="0" y="53"/>
                </a:cxn>
              </a:cxnLst>
              <a:rect l="0" t="0" r="r" b="b"/>
              <a:pathLst>
                <a:path w="307" h="260">
                  <a:moveTo>
                    <a:pt x="0" y="53"/>
                  </a:moveTo>
                  <a:lnTo>
                    <a:pt x="72" y="15"/>
                  </a:lnTo>
                  <a:lnTo>
                    <a:pt x="115" y="33"/>
                  </a:lnTo>
                  <a:lnTo>
                    <a:pt x="172" y="0"/>
                  </a:lnTo>
                  <a:lnTo>
                    <a:pt x="220" y="23"/>
                  </a:lnTo>
                  <a:lnTo>
                    <a:pt x="217" y="53"/>
                  </a:lnTo>
                  <a:lnTo>
                    <a:pt x="267" y="95"/>
                  </a:lnTo>
                  <a:lnTo>
                    <a:pt x="297" y="125"/>
                  </a:lnTo>
                  <a:lnTo>
                    <a:pt x="262" y="150"/>
                  </a:lnTo>
                  <a:lnTo>
                    <a:pt x="267" y="195"/>
                  </a:lnTo>
                  <a:lnTo>
                    <a:pt x="307" y="230"/>
                  </a:lnTo>
                  <a:lnTo>
                    <a:pt x="297" y="260"/>
                  </a:lnTo>
                  <a:lnTo>
                    <a:pt x="232" y="225"/>
                  </a:lnTo>
                  <a:lnTo>
                    <a:pt x="220" y="160"/>
                  </a:lnTo>
                  <a:lnTo>
                    <a:pt x="167" y="133"/>
                  </a:lnTo>
                  <a:lnTo>
                    <a:pt x="130" y="125"/>
                  </a:lnTo>
                  <a:lnTo>
                    <a:pt x="112" y="88"/>
                  </a:lnTo>
                  <a:lnTo>
                    <a:pt x="25" y="88"/>
                  </a:lnTo>
                  <a:lnTo>
                    <a:pt x="0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7" name="Freeform 545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2" y="54"/>
                </a:cxn>
                <a:cxn ang="0">
                  <a:pos x="19" y="67"/>
                </a:cxn>
                <a:cxn ang="0">
                  <a:pos x="0" y="19"/>
                </a:cxn>
                <a:cxn ang="0">
                  <a:pos x="29" y="0"/>
                </a:cxn>
              </a:cxnLst>
              <a:rect l="0" t="0" r="r" b="b"/>
              <a:pathLst>
                <a:path w="42" h="67">
                  <a:moveTo>
                    <a:pt x="29" y="0"/>
                  </a:moveTo>
                  <a:lnTo>
                    <a:pt x="42" y="54"/>
                  </a:lnTo>
                  <a:lnTo>
                    <a:pt x="19" y="67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8" name="Freeform 544"/>
            <p:cNvSpPr>
              <a:spLocks/>
            </p:cNvSpPr>
            <p:nvPr/>
          </p:nvSpPr>
          <p:spPr bwMode="auto">
            <a:xfrm>
              <a:off x="6417484" y="2019664"/>
              <a:ext cx="42224" cy="670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2" y="55"/>
                </a:cxn>
                <a:cxn ang="0">
                  <a:pos x="20" y="67"/>
                </a:cxn>
                <a:cxn ang="0">
                  <a:pos x="0" y="20"/>
                </a:cxn>
                <a:cxn ang="0">
                  <a:pos x="30" y="0"/>
                </a:cxn>
              </a:cxnLst>
              <a:rect l="0" t="0" r="r" b="b"/>
              <a:pathLst>
                <a:path w="42" h="67">
                  <a:moveTo>
                    <a:pt x="30" y="0"/>
                  </a:moveTo>
                  <a:lnTo>
                    <a:pt x="42" y="55"/>
                  </a:lnTo>
                  <a:lnTo>
                    <a:pt x="20" y="67"/>
                  </a:lnTo>
                  <a:lnTo>
                    <a:pt x="0" y="20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9" name="Freeform 543"/>
            <p:cNvSpPr>
              <a:spLocks/>
            </p:cNvSpPr>
            <p:nvPr/>
          </p:nvSpPr>
          <p:spPr bwMode="auto">
            <a:xfrm>
              <a:off x="6452257" y="2114049"/>
              <a:ext cx="47192" cy="447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0" name="Freeform 542"/>
            <p:cNvSpPr>
              <a:spLocks/>
            </p:cNvSpPr>
            <p:nvPr/>
          </p:nvSpPr>
          <p:spPr bwMode="auto">
            <a:xfrm>
              <a:off x="6452257" y="2114049"/>
              <a:ext cx="47192" cy="422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0"/>
                </a:cxn>
                <a:cxn ang="0">
                  <a:pos x="45" y="0"/>
                </a:cxn>
                <a:cxn ang="0">
                  <a:pos x="48" y="44"/>
                </a:cxn>
                <a:cxn ang="0">
                  <a:pos x="0" y="28"/>
                </a:cxn>
              </a:cxnLst>
              <a:rect l="0" t="0" r="r" b="b"/>
              <a:pathLst>
                <a:path w="48" h="44">
                  <a:moveTo>
                    <a:pt x="0" y="28"/>
                  </a:moveTo>
                  <a:lnTo>
                    <a:pt x="13" y="0"/>
                  </a:lnTo>
                  <a:lnTo>
                    <a:pt x="45" y="0"/>
                  </a:lnTo>
                  <a:lnTo>
                    <a:pt x="48" y="44"/>
                  </a:lnTo>
                  <a:lnTo>
                    <a:pt x="0" y="2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1" name="Freeform 541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9" y="54"/>
                </a:cxn>
                <a:cxn ang="0">
                  <a:pos x="0" y="16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9" y="54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2" name="Freeform 540"/>
            <p:cNvSpPr>
              <a:spLocks/>
            </p:cNvSpPr>
            <p:nvPr/>
          </p:nvSpPr>
          <p:spPr bwMode="auto">
            <a:xfrm>
              <a:off x="6824831" y="2595912"/>
              <a:ext cx="94385" cy="5464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6" y="42"/>
                </a:cxn>
                <a:cxn ang="0">
                  <a:pos x="93" y="54"/>
                </a:cxn>
                <a:cxn ang="0">
                  <a:pos x="38" y="54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96" h="54">
                  <a:moveTo>
                    <a:pt x="23" y="0"/>
                  </a:moveTo>
                  <a:lnTo>
                    <a:pt x="96" y="42"/>
                  </a:lnTo>
                  <a:lnTo>
                    <a:pt x="93" y="54"/>
                  </a:lnTo>
                  <a:lnTo>
                    <a:pt x="38" y="54"/>
                  </a:lnTo>
                  <a:lnTo>
                    <a:pt x="0" y="15"/>
                  </a:lnTo>
                  <a:lnTo>
                    <a:pt x="2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3" name="Freeform 539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7" y="19"/>
                </a:cxn>
                <a:cxn ang="0">
                  <a:pos x="77" y="29"/>
                </a:cxn>
                <a:cxn ang="0">
                  <a:pos x="77" y="32"/>
                </a:cxn>
                <a:cxn ang="0">
                  <a:pos x="77" y="35"/>
                </a:cxn>
                <a:cxn ang="0">
                  <a:pos x="77" y="38"/>
                </a:cxn>
                <a:cxn ang="0">
                  <a:pos x="80" y="38"/>
                </a:cxn>
                <a:cxn ang="0">
                  <a:pos x="135" y="35"/>
                </a:cxn>
                <a:cxn ang="0">
                  <a:pos x="144" y="3"/>
                </a:cxn>
                <a:cxn ang="0">
                  <a:pos x="198" y="0"/>
                </a:cxn>
                <a:cxn ang="0">
                  <a:pos x="221" y="19"/>
                </a:cxn>
                <a:cxn ang="0">
                  <a:pos x="189" y="45"/>
                </a:cxn>
                <a:cxn ang="0">
                  <a:pos x="173" y="86"/>
                </a:cxn>
                <a:cxn ang="0">
                  <a:pos x="80" y="90"/>
                </a:cxn>
                <a:cxn ang="0">
                  <a:pos x="67" y="64"/>
                </a:cxn>
                <a:cxn ang="0">
                  <a:pos x="10" y="67"/>
                </a:cxn>
                <a:cxn ang="0">
                  <a:pos x="10" y="64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0" y="38"/>
                </a:cxn>
              </a:cxnLst>
              <a:rect l="0" t="0" r="r" b="b"/>
              <a:pathLst>
                <a:path w="221" h="90">
                  <a:moveTo>
                    <a:pt x="0" y="38"/>
                  </a:moveTo>
                  <a:lnTo>
                    <a:pt x="77" y="19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135" y="35"/>
                  </a:lnTo>
                  <a:lnTo>
                    <a:pt x="144" y="3"/>
                  </a:lnTo>
                  <a:lnTo>
                    <a:pt x="198" y="0"/>
                  </a:lnTo>
                  <a:lnTo>
                    <a:pt x="221" y="19"/>
                  </a:lnTo>
                  <a:lnTo>
                    <a:pt x="189" y="45"/>
                  </a:lnTo>
                  <a:lnTo>
                    <a:pt x="173" y="86"/>
                  </a:lnTo>
                  <a:lnTo>
                    <a:pt x="80" y="90"/>
                  </a:lnTo>
                  <a:lnTo>
                    <a:pt x="67" y="64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4" name="Freeform 538"/>
            <p:cNvSpPr>
              <a:spLocks/>
            </p:cNvSpPr>
            <p:nvPr/>
          </p:nvSpPr>
          <p:spPr bwMode="auto">
            <a:xfrm>
              <a:off x="7060794" y="2610815"/>
              <a:ext cx="218577" cy="8941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5" y="20"/>
                </a:cxn>
                <a:cxn ang="0">
                  <a:pos x="75" y="30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5" y="40"/>
                </a:cxn>
                <a:cxn ang="0">
                  <a:pos x="80" y="40"/>
                </a:cxn>
                <a:cxn ang="0">
                  <a:pos x="136" y="35"/>
                </a:cxn>
                <a:cxn ang="0">
                  <a:pos x="143" y="5"/>
                </a:cxn>
                <a:cxn ang="0">
                  <a:pos x="198" y="0"/>
                </a:cxn>
                <a:cxn ang="0">
                  <a:pos x="221" y="20"/>
                </a:cxn>
                <a:cxn ang="0">
                  <a:pos x="188" y="45"/>
                </a:cxn>
                <a:cxn ang="0">
                  <a:pos x="173" y="88"/>
                </a:cxn>
                <a:cxn ang="0">
                  <a:pos x="80" y="90"/>
                </a:cxn>
                <a:cxn ang="0">
                  <a:pos x="65" y="65"/>
                </a:cxn>
                <a:cxn ang="0">
                  <a:pos x="10" y="68"/>
                </a:cxn>
                <a:cxn ang="0">
                  <a:pos x="10" y="65"/>
                </a:cxn>
                <a:cxn ang="0">
                  <a:pos x="10" y="63"/>
                </a:cxn>
                <a:cxn ang="0">
                  <a:pos x="5" y="55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0"/>
                </a:cxn>
              </a:cxnLst>
              <a:rect l="0" t="0" r="r" b="b"/>
              <a:pathLst>
                <a:path w="221" h="90">
                  <a:moveTo>
                    <a:pt x="0" y="40"/>
                  </a:moveTo>
                  <a:lnTo>
                    <a:pt x="75" y="20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5" y="40"/>
                  </a:lnTo>
                  <a:lnTo>
                    <a:pt x="80" y="40"/>
                  </a:lnTo>
                  <a:lnTo>
                    <a:pt x="136" y="35"/>
                  </a:lnTo>
                  <a:lnTo>
                    <a:pt x="143" y="5"/>
                  </a:lnTo>
                  <a:lnTo>
                    <a:pt x="198" y="0"/>
                  </a:lnTo>
                  <a:lnTo>
                    <a:pt x="221" y="20"/>
                  </a:lnTo>
                  <a:lnTo>
                    <a:pt x="188" y="45"/>
                  </a:lnTo>
                  <a:lnTo>
                    <a:pt x="173" y="88"/>
                  </a:lnTo>
                  <a:lnTo>
                    <a:pt x="80" y="90"/>
                  </a:lnTo>
                  <a:lnTo>
                    <a:pt x="65" y="65"/>
                  </a:lnTo>
                  <a:lnTo>
                    <a:pt x="10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5" name="Freeform 537"/>
            <p:cNvSpPr>
              <a:spLocks/>
            </p:cNvSpPr>
            <p:nvPr/>
          </p:nvSpPr>
          <p:spPr bwMode="auto">
            <a:xfrm>
              <a:off x="7289306" y="2526365"/>
              <a:ext cx="39741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4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4" y="67"/>
                  </a:lnTo>
                  <a:lnTo>
                    <a:pt x="3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6" name="Freeform 536"/>
            <p:cNvSpPr>
              <a:spLocks/>
            </p:cNvSpPr>
            <p:nvPr/>
          </p:nvSpPr>
          <p:spPr bwMode="auto">
            <a:xfrm>
              <a:off x="7289306" y="2526365"/>
              <a:ext cx="37258" cy="670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5"/>
                </a:cxn>
                <a:cxn ang="0">
                  <a:pos x="3" y="67"/>
                </a:cxn>
                <a:cxn ang="0">
                  <a:pos x="39" y="35"/>
                </a:cxn>
                <a:cxn ang="0">
                  <a:pos x="36" y="0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0" y="25"/>
                  </a:lnTo>
                  <a:lnTo>
                    <a:pt x="3" y="67"/>
                  </a:lnTo>
                  <a:lnTo>
                    <a:pt x="39" y="35"/>
                  </a:lnTo>
                  <a:lnTo>
                    <a:pt x="3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7" name="Freeform 535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36"/>
                </a:cxn>
                <a:cxn ang="0">
                  <a:pos x="0" y="36"/>
                </a:cxn>
                <a:cxn ang="0">
                  <a:pos x="0" y="7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6" y="36"/>
                  </a:lnTo>
                  <a:lnTo>
                    <a:pt x="0" y="36"/>
                  </a:lnTo>
                  <a:lnTo>
                    <a:pt x="0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8" name="Freeform 534"/>
            <p:cNvSpPr>
              <a:spLocks/>
            </p:cNvSpPr>
            <p:nvPr/>
          </p:nvSpPr>
          <p:spPr bwMode="auto">
            <a:xfrm>
              <a:off x="7334015" y="2571074"/>
              <a:ext cx="34774" cy="347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36"/>
                </a:cxn>
                <a:cxn ang="0">
                  <a:pos x="0" y="36"/>
                </a:cxn>
                <a:cxn ang="0">
                  <a:pos x="0" y="5"/>
                </a:cxn>
                <a:cxn ang="0">
                  <a:pos x="35" y="0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lnTo>
                    <a:pt x="25" y="36"/>
                  </a:lnTo>
                  <a:lnTo>
                    <a:pt x="0" y="36"/>
                  </a:lnTo>
                  <a:lnTo>
                    <a:pt x="0" y="5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9" name="Freeform 533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5" y="32"/>
                </a:cxn>
                <a:cxn ang="0">
                  <a:pos x="0" y="16"/>
                </a:cxn>
              </a:cxnLst>
              <a:rect l="0" t="0" r="r" b="b"/>
              <a:pathLst>
                <a:path w="71" h="32">
                  <a:moveTo>
                    <a:pt x="0" y="16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5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0" name="Freeform 532"/>
            <p:cNvSpPr>
              <a:spLocks/>
            </p:cNvSpPr>
            <p:nvPr/>
          </p:nvSpPr>
          <p:spPr bwMode="auto">
            <a:xfrm>
              <a:off x="7334015" y="2630686"/>
              <a:ext cx="69547" cy="322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1" y="0"/>
                </a:cxn>
                <a:cxn ang="0">
                  <a:pos x="71" y="32"/>
                </a:cxn>
                <a:cxn ang="0">
                  <a:pos x="36" y="32"/>
                </a:cxn>
                <a:cxn ang="0">
                  <a:pos x="0" y="15"/>
                </a:cxn>
              </a:cxnLst>
              <a:rect l="0" t="0" r="r" b="b"/>
              <a:pathLst>
                <a:path w="71" h="32">
                  <a:moveTo>
                    <a:pt x="0" y="15"/>
                  </a:moveTo>
                  <a:lnTo>
                    <a:pt x="61" y="0"/>
                  </a:lnTo>
                  <a:lnTo>
                    <a:pt x="71" y="32"/>
                  </a:lnTo>
                  <a:lnTo>
                    <a:pt x="36" y="32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1" name="Freeform 531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6" y="0"/>
                </a:cxn>
                <a:cxn ang="0">
                  <a:pos x="112" y="29"/>
                </a:cxn>
                <a:cxn ang="0">
                  <a:pos x="102" y="67"/>
                </a:cxn>
                <a:cxn ang="0">
                  <a:pos x="64" y="70"/>
                </a:cxn>
                <a:cxn ang="0">
                  <a:pos x="70" y="131"/>
                </a:cxn>
                <a:cxn ang="0">
                  <a:pos x="16" y="96"/>
                </a:cxn>
                <a:cxn ang="0">
                  <a:pos x="16" y="41"/>
                </a:cxn>
                <a:cxn ang="0">
                  <a:pos x="0" y="6"/>
                </a:cxn>
              </a:cxnLst>
              <a:rect l="0" t="0" r="r" b="b"/>
              <a:pathLst>
                <a:path w="112" h="131">
                  <a:moveTo>
                    <a:pt x="0" y="6"/>
                  </a:moveTo>
                  <a:lnTo>
                    <a:pt x="86" y="0"/>
                  </a:lnTo>
                  <a:lnTo>
                    <a:pt x="112" y="29"/>
                  </a:lnTo>
                  <a:lnTo>
                    <a:pt x="102" y="67"/>
                  </a:lnTo>
                  <a:lnTo>
                    <a:pt x="64" y="70"/>
                  </a:lnTo>
                  <a:lnTo>
                    <a:pt x="70" y="131"/>
                  </a:lnTo>
                  <a:lnTo>
                    <a:pt x="16" y="96"/>
                  </a:lnTo>
                  <a:lnTo>
                    <a:pt x="16" y="4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2" name="Freeform 530"/>
            <p:cNvSpPr>
              <a:spLocks/>
            </p:cNvSpPr>
            <p:nvPr/>
          </p:nvSpPr>
          <p:spPr bwMode="auto">
            <a:xfrm>
              <a:off x="7408530" y="2546236"/>
              <a:ext cx="111773" cy="1291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7" y="0"/>
                </a:cxn>
                <a:cxn ang="0">
                  <a:pos x="112" y="28"/>
                </a:cxn>
                <a:cxn ang="0">
                  <a:pos x="102" y="66"/>
                </a:cxn>
                <a:cxn ang="0">
                  <a:pos x="65" y="71"/>
                </a:cxn>
                <a:cxn ang="0">
                  <a:pos x="70" y="131"/>
                </a:cxn>
                <a:cxn ang="0">
                  <a:pos x="17" y="96"/>
                </a:cxn>
                <a:cxn ang="0">
                  <a:pos x="17" y="40"/>
                </a:cxn>
                <a:cxn ang="0">
                  <a:pos x="0" y="5"/>
                </a:cxn>
              </a:cxnLst>
              <a:rect l="0" t="0" r="r" b="b"/>
              <a:pathLst>
                <a:path w="112" h="131">
                  <a:moveTo>
                    <a:pt x="0" y="5"/>
                  </a:moveTo>
                  <a:lnTo>
                    <a:pt x="87" y="0"/>
                  </a:lnTo>
                  <a:lnTo>
                    <a:pt x="112" y="28"/>
                  </a:lnTo>
                  <a:lnTo>
                    <a:pt x="102" y="66"/>
                  </a:lnTo>
                  <a:lnTo>
                    <a:pt x="65" y="71"/>
                  </a:lnTo>
                  <a:lnTo>
                    <a:pt x="70" y="131"/>
                  </a:lnTo>
                  <a:lnTo>
                    <a:pt x="17" y="96"/>
                  </a:lnTo>
                  <a:lnTo>
                    <a:pt x="17" y="40"/>
                  </a:lnTo>
                  <a:lnTo>
                    <a:pt x="0" y="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3" name="Freeform 529"/>
            <p:cNvSpPr>
              <a:spLocks/>
            </p:cNvSpPr>
            <p:nvPr/>
          </p:nvSpPr>
          <p:spPr bwMode="auto">
            <a:xfrm>
              <a:off x="7438335" y="2779716"/>
              <a:ext cx="340285" cy="3353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5" y="50"/>
                </a:cxn>
                <a:cxn ang="0">
                  <a:pos x="180" y="32"/>
                </a:cxn>
                <a:cxn ang="0">
                  <a:pos x="217" y="65"/>
                </a:cxn>
                <a:cxn ang="0">
                  <a:pos x="250" y="67"/>
                </a:cxn>
                <a:cxn ang="0">
                  <a:pos x="307" y="105"/>
                </a:cxn>
                <a:cxn ang="0">
                  <a:pos x="342" y="134"/>
                </a:cxn>
                <a:cxn ang="0">
                  <a:pos x="307" y="192"/>
                </a:cxn>
                <a:cxn ang="0">
                  <a:pos x="305" y="299"/>
                </a:cxn>
                <a:cxn ang="0">
                  <a:pos x="207" y="336"/>
                </a:cxn>
                <a:cxn ang="0">
                  <a:pos x="160" y="336"/>
                </a:cxn>
                <a:cxn ang="0">
                  <a:pos x="112" y="314"/>
                </a:cxn>
                <a:cxn ang="0">
                  <a:pos x="115" y="284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7" y="0"/>
                </a:cxn>
              </a:cxnLst>
              <a:rect l="0" t="0" r="r" b="b"/>
              <a:pathLst>
                <a:path w="342" h="336">
                  <a:moveTo>
                    <a:pt x="67" y="0"/>
                  </a:moveTo>
                  <a:lnTo>
                    <a:pt x="95" y="50"/>
                  </a:lnTo>
                  <a:lnTo>
                    <a:pt x="180" y="32"/>
                  </a:lnTo>
                  <a:lnTo>
                    <a:pt x="217" y="65"/>
                  </a:lnTo>
                  <a:lnTo>
                    <a:pt x="250" y="67"/>
                  </a:lnTo>
                  <a:lnTo>
                    <a:pt x="307" y="105"/>
                  </a:lnTo>
                  <a:lnTo>
                    <a:pt x="342" y="134"/>
                  </a:lnTo>
                  <a:lnTo>
                    <a:pt x="307" y="192"/>
                  </a:lnTo>
                  <a:lnTo>
                    <a:pt x="305" y="299"/>
                  </a:lnTo>
                  <a:lnTo>
                    <a:pt x="207" y="336"/>
                  </a:lnTo>
                  <a:lnTo>
                    <a:pt x="160" y="336"/>
                  </a:lnTo>
                  <a:lnTo>
                    <a:pt x="112" y="314"/>
                  </a:lnTo>
                  <a:lnTo>
                    <a:pt x="115" y="284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4" name="Freeform 528"/>
            <p:cNvSpPr>
              <a:spLocks/>
            </p:cNvSpPr>
            <p:nvPr/>
          </p:nvSpPr>
          <p:spPr bwMode="auto">
            <a:xfrm>
              <a:off x="7644494" y="1657025"/>
              <a:ext cx="265769" cy="608539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70" y="90"/>
                </a:cxn>
                <a:cxn ang="0">
                  <a:pos x="248" y="0"/>
                </a:cxn>
                <a:cxn ang="0">
                  <a:pos x="268" y="5"/>
                </a:cxn>
                <a:cxn ang="0">
                  <a:pos x="253" y="42"/>
                </a:cxn>
                <a:cxn ang="0">
                  <a:pos x="253" y="107"/>
                </a:cxn>
                <a:cxn ang="0">
                  <a:pos x="205" y="142"/>
                </a:cxn>
                <a:cxn ang="0">
                  <a:pos x="185" y="202"/>
                </a:cxn>
                <a:cxn ang="0">
                  <a:pos x="240" y="219"/>
                </a:cxn>
                <a:cxn ang="0">
                  <a:pos x="248" y="282"/>
                </a:cxn>
                <a:cxn ang="0">
                  <a:pos x="218" y="324"/>
                </a:cxn>
                <a:cxn ang="0">
                  <a:pos x="225" y="387"/>
                </a:cxn>
                <a:cxn ang="0">
                  <a:pos x="153" y="387"/>
                </a:cxn>
                <a:cxn ang="0">
                  <a:pos x="98" y="509"/>
                </a:cxn>
                <a:cxn ang="0">
                  <a:pos x="108" y="546"/>
                </a:cxn>
                <a:cxn ang="0">
                  <a:pos x="45" y="574"/>
                </a:cxn>
                <a:cxn ang="0">
                  <a:pos x="18" y="611"/>
                </a:cxn>
                <a:cxn ang="0">
                  <a:pos x="0" y="529"/>
                </a:cxn>
                <a:cxn ang="0">
                  <a:pos x="43" y="519"/>
                </a:cxn>
                <a:cxn ang="0">
                  <a:pos x="53" y="459"/>
                </a:cxn>
                <a:cxn ang="0">
                  <a:pos x="33" y="459"/>
                </a:cxn>
                <a:cxn ang="0">
                  <a:pos x="0" y="374"/>
                </a:cxn>
                <a:cxn ang="0">
                  <a:pos x="45" y="319"/>
                </a:cxn>
                <a:cxn ang="0">
                  <a:pos x="38" y="279"/>
                </a:cxn>
                <a:cxn ang="0">
                  <a:pos x="133" y="80"/>
                </a:cxn>
              </a:cxnLst>
              <a:rect l="0" t="0" r="r" b="b"/>
              <a:pathLst>
                <a:path w="268" h="611">
                  <a:moveTo>
                    <a:pt x="133" y="80"/>
                  </a:moveTo>
                  <a:lnTo>
                    <a:pt x="170" y="90"/>
                  </a:lnTo>
                  <a:lnTo>
                    <a:pt x="248" y="0"/>
                  </a:lnTo>
                  <a:lnTo>
                    <a:pt x="268" y="5"/>
                  </a:lnTo>
                  <a:lnTo>
                    <a:pt x="253" y="42"/>
                  </a:lnTo>
                  <a:lnTo>
                    <a:pt x="253" y="107"/>
                  </a:lnTo>
                  <a:lnTo>
                    <a:pt x="205" y="142"/>
                  </a:lnTo>
                  <a:lnTo>
                    <a:pt x="185" y="202"/>
                  </a:lnTo>
                  <a:lnTo>
                    <a:pt x="240" y="219"/>
                  </a:lnTo>
                  <a:lnTo>
                    <a:pt x="248" y="282"/>
                  </a:lnTo>
                  <a:lnTo>
                    <a:pt x="218" y="324"/>
                  </a:lnTo>
                  <a:lnTo>
                    <a:pt x="225" y="387"/>
                  </a:lnTo>
                  <a:lnTo>
                    <a:pt x="153" y="387"/>
                  </a:lnTo>
                  <a:lnTo>
                    <a:pt x="98" y="509"/>
                  </a:lnTo>
                  <a:lnTo>
                    <a:pt x="108" y="546"/>
                  </a:lnTo>
                  <a:lnTo>
                    <a:pt x="45" y="574"/>
                  </a:lnTo>
                  <a:lnTo>
                    <a:pt x="18" y="611"/>
                  </a:lnTo>
                  <a:lnTo>
                    <a:pt x="0" y="529"/>
                  </a:lnTo>
                  <a:lnTo>
                    <a:pt x="43" y="519"/>
                  </a:lnTo>
                  <a:lnTo>
                    <a:pt x="53" y="459"/>
                  </a:lnTo>
                  <a:lnTo>
                    <a:pt x="33" y="459"/>
                  </a:lnTo>
                  <a:lnTo>
                    <a:pt x="0" y="374"/>
                  </a:lnTo>
                  <a:lnTo>
                    <a:pt x="45" y="319"/>
                  </a:lnTo>
                  <a:lnTo>
                    <a:pt x="38" y="279"/>
                  </a:lnTo>
                  <a:lnTo>
                    <a:pt x="133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5" name="Freeform 527"/>
            <p:cNvSpPr>
              <a:spLocks/>
            </p:cNvSpPr>
            <p:nvPr/>
          </p:nvSpPr>
          <p:spPr bwMode="auto">
            <a:xfrm>
              <a:off x="7723976" y="1607348"/>
              <a:ext cx="49677" cy="101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1" y="86"/>
                </a:cxn>
                <a:cxn ang="0">
                  <a:pos x="0" y="102"/>
                </a:cxn>
                <a:cxn ang="0">
                  <a:pos x="3" y="0"/>
                </a:cxn>
              </a:cxnLst>
              <a:rect l="0" t="0" r="r" b="b"/>
              <a:pathLst>
                <a:path w="51" h="102">
                  <a:moveTo>
                    <a:pt x="3" y="0"/>
                  </a:moveTo>
                  <a:lnTo>
                    <a:pt x="51" y="86"/>
                  </a:lnTo>
                  <a:lnTo>
                    <a:pt x="0" y="10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6" name="Freeform 526"/>
            <p:cNvSpPr>
              <a:spLocks/>
            </p:cNvSpPr>
            <p:nvPr/>
          </p:nvSpPr>
          <p:spPr bwMode="auto">
            <a:xfrm>
              <a:off x="7723976" y="1607348"/>
              <a:ext cx="52160" cy="101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1" y="85"/>
                </a:cxn>
                <a:cxn ang="0">
                  <a:pos x="0" y="102"/>
                </a:cxn>
                <a:cxn ang="0">
                  <a:pos x="2" y="0"/>
                </a:cxn>
              </a:cxnLst>
              <a:rect l="0" t="0" r="r" b="b"/>
              <a:pathLst>
                <a:path w="51" h="102">
                  <a:moveTo>
                    <a:pt x="2" y="0"/>
                  </a:moveTo>
                  <a:lnTo>
                    <a:pt x="51" y="85"/>
                  </a:lnTo>
                  <a:lnTo>
                    <a:pt x="0" y="102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7" name="Freeform 525"/>
            <p:cNvSpPr>
              <a:spLocks/>
            </p:cNvSpPr>
            <p:nvPr/>
          </p:nvSpPr>
          <p:spPr bwMode="auto">
            <a:xfrm>
              <a:off x="7838232" y="1321709"/>
              <a:ext cx="29806" cy="6209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6"/>
                </a:cxn>
                <a:cxn ang="0">
                  <a:pos x="0" y="64"/>
                </a:cxn>
                <a:cxn ang="0">
                  <a:pos x="29" y="46"/>
                </a:cxn>
                <a:cxn ang="0">
                  <a:pos x="29" y="0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6"/>
                  </a:lnTo>
                  <a:lnTo>
                    <a:pt x="0" y="64"/>
                  </a:lnTo>
                  <a:lnTo>
                    <a:pt x="29" y="46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8" name="Freeform 729"/>
            <p:cNvSpPr>
              <a:spLocks/>
            </p:cNvSpPr>
            <p:nvPr/>
          </p:nvSpPr>
          <p:spPr bwMode="auto">
            <a:xfrm>
              <a:off x="8193419" y="1165227"/>
              <a:ext cx="47193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5"/>
                </a:cxn>
                <a:cxn ang="0">
                  <a:pos x="42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5"/>
                  </a:lnTo>
                  <a:lnTo>
                    <a:pt x="42" y="7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9" name="Freeform 728"/>
            <p:cNvSpPr>
              <a:spLocks/>
            </p:cNvSpPr>
            <p:nvPr/>
          </p:nvSpPr>
          <p:spPr bwMode="auto">
            <a:xfrm>
              <a:off x="8193419" y="1165227"/>
              <a:ext cx="49677" cy="745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54"/>
                </a:cxn>
                <a:cxn ang="0">
                  <a:pos x="41" y="74"/>
                </a:cxn>
                <a:cxn ang="0">
                  <a:pos x="48" y="0"/>
                </a:cxn>
              </a:cxnLst>
              <a:rect l="0" t="0" r="r" b="b"/>
              <a:pathLst>
                <a:path w="48" h="74">
                  <a:moveTo>
                    <a:pt x="48" y="0"/>
                  </a:moveTo>
                  <a:lnTo>
                    <a:pt x="0" y="54"/>
                  </a:lnTo>
                  <a:lnTo>
                    <a:pt x="41" y="74"/>
                  </a:lnTo>
                  <a:lnTo>
                    <a:pt x="4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0" name="Freeform 524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6" y="384"/>
                </a:cxn>
                <a:cxn ang="0">
                  <a:pos x="131" y="368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80" y="294"/>
                </a:cxn>
                <a:cxn ang="0">
                  <a:pos x="102" y="224"/>
                </a:cxn>
                <a:cxn ang="0">
                  <a:pos x="204" y="192"/>
                </a:cxn>
                <a:cxn ang="0">
                  <a:pos x="278" y="115"/>
                </a:cxn>
                <a:cxn ang="0">
                  <a:pos x="483" y="0"/>
                </a:cxn>
                <a:cxn ang="0">
                  <a:pos x="617" y="13"/>
                </a:cxn>
                <a:cxn ang="0">
                  <a:pos x="643" y="45"/>
                </a:cxn>
                <a:cxn ang="0">
                  <a:pos x="796" y="80"/>
                </a:cxn>
                <a:cxn ang="0">
                  <a:pos x="825" y="137"/>
                </a:cxn>
                <a:cxn ang="0">
                  <a:pos x="847" y="166"/>
                </a:cxn>
                <a:cxn ang="0">
                  <a:pos x="815" y="256"/>
                </a:cxn>
                <a:cxn ang="0">
                  <a:pos x="835" y="307"/>
                </a:cxn>
                <a:cxn ang="0">
                  <a:pos x="748" y="368"/>
                </a:cxn>
                <a:cxn ang="0">
                  <a:pos x="761" y="397"/>
                </a:cxn>
                <a:cxn ang="0">
                  <a:pos x="675" y="409"/>
                </a:cxn>
                <a:cxn ang="0">
                  <a:pos x="742" y="435"/>
                </a:cxn>
                <a:cxn ang="0">
                  <a:pos x="745" y="470"/>
                </a:cxn>
                <a:cxn ang="0">
                  <a:pos x="668" y="534"/>
                </a:cxn>
                <a:cxn ang="0">
                  <a:pos x="694" y="627"/>
                </a:cxn>
                <a:cxn ang="0">
                  <a:pos x="713" y="726"/>
                </a:cxn>
                <a:cxn ang="0">
                  <a:pos x="783" y="768"/>
                </a:cxn>
                <a:cxn ang="0">
                  <a:pos x="799" y="880"/>
                </a:cxn>
                <a:cxn ang="0">
                  <a:pos x="860" y="969"/>
                </a:cxn>
                <a:cxn ang="0">
                  <a:pos x="815" y="989"/>
                </a:cxn>
                <a:cxn ang="0">
                  <a:pos x="726" y="998"/>
                </a:cxn>
                <a:cxn ang="0">
                  <a:pos x="652" y="1040"/>
                </a:cxn>
                <a:cxn ang="0">
                  <a:pos x="617" y="1088"/>
                </a:cxn>
                <a:cxn ang="0">
                  <a:pos x="435" y="1120"/>
                </a:cxn>
                <a:cxn ang="0">
                  <a:pos x="275" y="912"/>
                </a:cxn>
                <a:cxn ang="0">
                  <a:pos x="230" y="896"/>
                </a:cxn>
                <a:cxn ang="0">
                  <a:pos x="236" y="851"/>
                </a:cxn>
                <a:cxn ang="0">
                  <a:pos x="185" y="851"/>
                </a:cxn>
                <a:cxn ang="0">
                  <a:pos x="115" y="784"/>
                </a:cxn>
                <a:cxn ang="0">
                  <a:pos x="134" y="739"/>
                </a:cxn>
                <a:cxn ang="0">
                  <a:pos x="73" y="710"/>
                </a:cxn>
                <a:cxn ang="0">
                  <a:pos x="54" y="653"/>
                </a:cxn>
                <a:cxn ang="0">
                  <a:pos x="22" y="640"/>
                </a:cxn>
                <a:cxn ang="0">
                  <a:pos x="35" y="502"/>
                </a:cxn>
                <a:cxn ang="0">
                  <a:pos x="137" y="499"/>
                </a:cxn>
                <a:cxn ang="0">
                  <a:pos x="153" y="438"/>
                </a:cxn>
                <a:cxn ang="0">
                  <a:pos x="176" y="384"/>
                </a:cxn>
              </a:cxnLst>
              <a:rect l="0" t="0" r="r" b="b"/>
              <a:pathLst>
                <a:path w="860" h="1120">
                  <a:moveTo>
                    <a:pt x="176" y="384"/>
                  </a:moveTo>
                  <a:lnTo>
                    <a:pt x="131" y="368"/>
                  </a:lnTo>
                  <a:lnTo>
                    <a:pt x="0" y="361"/>
                  </a:lnTo>
                  <a:lnTo>
                    <a:pt x="0" y="339"/>
                  </a:lnTo>
                  <a:lnTo>
                    <a:pt x="80" y="294"/>
                  </a:lnTo>
                  <a:lnTo>
                    <a:pt x="102" y="224"/>
                  </a:lnTo>
                  <a:lnTo>
                    <a:pt x="204" y="192"/>
                  </a:lnTo>
                  <a:lnTo>
                    <a:pt x="278" y="115"/>
                  </a:lnTo>
                  <a:lnTo>
                    <a:pt x="483" y="0"/>
                  </a:lnTo>
                  <a:lnTo>
                    <a:pt x="617" y="13"/>
                  </a:lnTo>
                  <a:lnTo>
                    <a:pt x="643" y="45"/>
                  </a:lnTo>
                  <a:lnTo>
                    <a:pt x="796" y="80"/>
                  </a:lnTo>
                  <a:lnTo>
                    <a:pt x="825" y="137"/>
                  </a:lnTo>
                  <a:lnTo>
                    <a:pt x="847" y="166"/>
                  </a:lnTo>
                  <a:lnTo>
                    <a:pt x="815" y="256"/>
                  </a:lnTo>
                  <a:lnTo>
                    <a:pt x="835" y="307"/>
                  </a:lnTo>
                  <a:lnTo>
                    <a:pt x="748" y="368"/>
                  </a:lnTo>
                  <a:lnTo>
                    <a:pt x="761" y="397"/>
                  </a:lnTo>
                  <a:lnTo>
                    <a:pt x="675" y="409"/>
                  </a:lnTo>
                  <a:lnTo>
                    <a:pt x="742" y="435"/>
                  </a:lnTo>
                  <a:lnTo>
                    <a:pt x="745" y="470"/>
                  </a:lnTo>
                  <a:lnTo>
                    <a:pt x="668" y="534"/>
                  </a:lnTo>
                  <a:lnTo>
                    <a:pt x="694" y="627"/>
                  </a:lnTo>
                  <a:lnTo>
                    <a:pt x="713" y="726"/>
                  </a:lnTo>
                  <a:lnTo>
                    <a:pt x="783" y="768"/>
                  </a:lnTo>
                  <a:lnTo>
                    <a:pt x="799" y="880"/>
                  </a:lnTo>
                  <a:lnTo>
                    <a:pt x="860" y="969"/>
                  </a:lnTo>
                  <a:lnTo>
                    <a:pt x="815" y="989"/>
                  </a:lnTo>
                  <a:lnTo>
                    <a:pt x="726" y="998"/>
                  </a:lnTo>
                  <a:lnTo>
                    <a:pt x="652" y="1040"/>
                  </a:lnTo>
                  <a:lnTo>
                    <a:pt x="617" y="1088"/>
                  </a:lnTo>
                  <a:lnTo>
                    <a:pt x="435" y="1120"/>
                  </a:lnTo>
                  <a:lnTo>
                    <a:pt x="275" y="912"/>
                  </a:lnTo>
                  <a:lnTo>
                    <a:pt x="230" y="896"/>
                  </a:lnTo>
                  <a:lnTo>
                    <a:pt x="236" y="851"/>
                  </a:lnTo>
                  <a:lnTo>
                    <a:pt x="185" y="851"/>
                  </a:lnTo>
                  <a:lnTo>
                    <a:pt x="115" y="784"/>
                  </a:lnTo>
                  <a:lnTo>
                    <a:pt x="134" y="739"/>
                  </a:lnTo>
                  <a:lnTo>
                    <a:pt x="73" y="710"/>
                  </a:lnTo>
                  <a:lnTo>
                    <a:pt x="54" y="653"/>
                  </a:lnTo>
                  <a:lnTo>
                    <a:pt x="22" y="640"/>
                  </a:lnTo>
                  <a:lnTo>
                    <a:pt x="35" y="502"/>
                  </a:lnTo>
                  <a:lnTo>
                    <a:pt x="137" y="499"/>
                  </a:lnTo>
                  <a:lnTo>
                    <a:pt x="153" y="438"/>
                  </a:lnTo>
                  <a:lnTo>
                    <a:pt x="176" y="3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1" name="Freeform 523"/>
            <p:cNvSpPr>
              <a:spLocks/>
            </p:cNvSpPr>
            <p:nvPr/>
          </p:nvSpPr>
          <p:spPr bwMode="auto">
            <a:xfrm>
              <a:off x="7930133" y="1542769"/>
              <a:ext cx="854436" cy="1112755"/>
            </a:xfrm>
            <a:custGeom>
              <a:avLst/>
              <a:gdLst/>
              <a:ahLst/>
              <a:cxnLst>
                <a:cxn ang="0">
                  <a:pos x="178" y="385"/>
                </a:cxn>
                <a:cxn ang="0">
                  <a:pos x="133" y="370"/>
                </a:cxn>
                <a:cxn ang="0">
                  <a:pos x="0" y="363"/>
                </a:cxn>
                <a:cxn ang="0">
                  <a:pos x="0" y="340"/>
                </a:cxn>
                <a:cxn ang="0">
                  <a:pos x="80" y="295"/>
                </a:cxn>
                <a:cxn ang="0">
                  <a:pos x="103" y="225"/>
                </a:cxn>
                <a:cxn ang="0">
                  <a:pos x="205" y="193"/>
                </a:cxn>
                <a:cxn ang="0">
                  <a:pos x="280" y="115"/>
                </a:cxn>
                <a:cxn ang="0">
                  <a:pos x="485" y="0"/>
                </a:cxn>
                <a:cxn ang="0">
                  <a:pos x="618" y="15"/>
                </a:cxn>
                <a:cxn ang="0">
                  <a:pos x="645" y="45"/>
                </a:cxn>
                <a:cxn ang="0">
                  <a:pos x="798" y="80"/>
                </a:cxn>
                <a:cxn ang="0">
                  <a:pos x="825" y="138"/>
                </a:cxn>
                <a:cxn ang="0">
                  <a:pos x="848" y="168"/>
                </a:cxn>
                <a:cxn ang="0">
                  <a:pos x="815" y="258"/>
                </a:cxn>
                <a:cxn ang="0">
                  <a:pos x="835" y="308"/>
                </a:cxn>
                <a:cxn ang="0">
                  <a:pos x="750" y="370"/>
                </a:cxn>
                <a:cxn ang="0">
                  <a:pos x="763" y="398"/>
                </a:cxn>
                <a:cxn ang="0">
                  <a:pos x="675" y="410"/>
                </a:cxn>
                <a:cxn ang="0">
                  <a:pos x="743" y="435"/>
                </a:cxn>
                <a:cxn ang="0">
                  <a:pos x="745" y="470"/>
                </a:cxn>
                <a:cxn ang="0">
                  <a:pos x="670" y="535"/>
                </a:cxn>
                <a:cxn ang="0">
                  <a:pos x="695" y="628"/>
                </a:cxn>
                <a:cxn ang="0">
                  <a:pos x="715" y="728"/>
                </a:cxn>
                <a:cxn ang="0">
                  <a:pos x="785" y="770"/>
                </a:cxn>
                <a:cxn ang="0">
                  <a:pos x="800" y="880"/>
                </a:cxn>
                <a:cxn ang="0">
                  <a:pos x="860" y="970"/>
                </a:cxn>
                <a:cxn ang="0">
                  <a:pos x="815" y="990"/>
                </a:cxn>
                <a:cxn ang="0">
                  <a:pos x="728" y="1000"/>
                </a:cxn>
                <a:cxn ang="0">
                  <a:pos x="653" y="1040"/>
                </a:cxn>
                <a:cxn ang="0">
                  <a:pos x="618" y="1090"/>
                </a:cxn>
                <a:cxn ang="0">
                  <a:pos x="435" y="1120"/>
                </a:cxn>
                <a:cxn ang="0">
                  <a:pos x="275" y="913"/>
                </a:cxn>
                <a:cxn ang="0">
                  <a:pos x="230" y="898"/>
                </a:cxn>
                <a:cxn ang="0">
                  <a:pos x="238" y="853"/>
                </a:cxn>
                <a:cxn ang="0">
                  <a:pos x="185" y="853"/>
                </a:cxn>
                <a:cxn ang="0">
                  <a:pos x="115" y="785"/>
                </a:cxn>
                <a:cxn ang="0">
                  <a:pos x="135" y="740"/>
                </a:cxn>
                <a:cxn ang="0">
                  <a:pos x="75" y="710"/>
                </a:cxn>
                <a:cxn ang="0">
                  <a:pos x="55" y="655"/>
                </a:cxn>
                <a:cxn ang="0">
                  <a:pos x="23" y="640"/>
                </a:cxn>
                <a:cxn ang="0">
                  <a:pos x="35" y="503"/>
                </a:cxn>
                <a:cxn ang="0">
                  <a:pos x="138" y="500"/>
                </a:cxn>
                <a:cxn ang="0">
                  <a:pos x="155" y="440"/>
                </a:cxn>
                <a:cxn ang="0">
                  <a:pos x="178" y="385"/>
                </a:cxn>
              </a:cxnLst>
              <a:rect l="0" t="0" r="r" b="b"/>
              <a:pathLst>
                <a:path w="860" h="1120">
                  <a:moveTo>
                    <a:pt x="178" y="385"/>
                  </a:moveTo>
                  <a:lnTo>
                    <a:pt x="133" y="370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80" y="295"/>
                  </a:lnTo>
                  <a:lnTo>
                    <a:pt x="103" y="225"/>
                  </a:lnTo>
                  <a:lnTo>
                    <a:pt x="205" y="193"/>
                  </a:lnTo>
                  <a:lnTo>
                    <a:pt x="280" y="115"/>
                  </a:lnTo>
                  <a:lnTo>
                    <a:pt x="485" y="0"/>
                  </a:lnTo>
                  <a:lnTo>
                    <a:pt x="618" y="15"/>
                  </a:lnTo>
                  <a:lnTo>
                    <a:pt x="645" y="45"/>
                  </a:lnTo>
                  <a:lnTo>
                    <a:pt x="798" y="80"/>
                  </a:lnTo>
                  <a:lnTo>
                    <a:pt x="825" y="138"/>
                  </a:lnTo>
                  <a:lnTo>
                    <a:pt x="848" y="168"/>
                  </a:lnTo>
                  <a:lnTo>
                    <a:pt x="815" y="258"/>
                  </a:lnTo>
                  <a:lnTo>
                    <a:pt x="835" y="308"/>
                  </a:lnTo>
                  <a:lnTo>
                    <a:pt x="750" y="370"/>
                  </a:lnTo>
                  <a:lnTo>
                    <a:pt x="763" y="398"/>
                  </a:lnTo>
                  <a:lnTo>
                    <a:pt x="675" y="410"/>
                  </a:lnTo>
                  <a:lnTo>
                    <a:pt x="743" y="435"/>
                  </a:lnTo>
                  <a:lnTo>
                    <a:pt x="745" y="470"/>
                  </a:lnTo>
                  <a:lnTo>
                    <a:pt x="670" y="535"/>
                  </a:lnTo>
                  <a:lnTo>
                    <a:pt x="695" y="628"/>
                  </a:lnTo>
                  <a:lnTo>
                    <a:pt x="715" y="728"/>
                  </a:lnTo>
                  <a:lnTo>
                    <a:pt x="785" y="770"/>
                  </a:lnTo>
                  <a:lnTo>
                    <a:pt x="800" y="880"/>
                  </a:lnTo>
                  <a:lnTo>
                    <a:pt x="860" y="970"/>
                  </a:lnTo>
                  <a:lnTo>
                    <a:pt x="815" y="990"/>
                  </a:lnTo>
                  <a:lnTo>
                    <a:pt x="728" y="1000"/>
                  </a:lnTo>
                  <a:lnTo>
                    <a:pt x="653" y="1040"/>
                  </a:lnTo>
                  <a:lnTo>
                    <a:pt x="618" y="1090"/>
                  </a:lnTo>
                  <a:lnTo>
                    <a:pt x="435" y="1120"/>
                  </a:lnTo>
                  <a:lnTo>
                    <a:pt x="275" y="913"/>
                  </a:lnTo>
                  <a:lnTo>
                    <a:pt x="230" y="898"/>
                  </a:lnTo>
                  <a:lnTo>
                    <a:pt x="238" y="853"/>
                  </a:lnTo>
                  <a:lnTo>
                    <a:pt x="185" y="853"/>
                  </a:lnTo>
                  <a:lnTo>
                    <a:pt x="115" y="785"/>
                  </a:lnTo>
                  <a:lnTo>
                    <a:pt x="135" y="740"/>
                  </a:lnTo>
                  <a:lnTo>
                    <a:pt x="75" y="710"/>
                  </a:lnTo>
                  <a:lnTo>
                    <a:pt x="55" y="655"/>
                  </a:lnTo>
                  <a:lnTo>
                    <a:pt x="23" y="640"/>
                  </a:lnTo>
                  <a:lnTo>
                    <a:pt x="35" y="503"/>
                  </a:lnTo>
                  <a:lnTo>
                    <a:pt x="138" y="500"/>
                  </a:lnTo>
                  <a:lnTo>
                    <a:pt x="155" y="440"/>
                  </a:lnTo>
                  <a:lnTo>
                    <a:pt x="178" y="3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2" name="Freeform 522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6" y="54"/>
                </a:cxn>
                <a:cxn ang="0">
                  <a:pos x="0" y="0"/>
                </a:cxn>
                <a:cxn ang="0">
                  <a:pos x="61" y="16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6" y="54"/>
                  </a:lnTo>
                  <a:lnTo>
                    <a:pt x="0" y="0"/>
                  </a:lnTo>
                  <a:lnTo>
                    <a:pt x="61" y="16"/>
                  </a:lnTo>
                  <a:lnTo>
                    <a:pt x="109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3" name="Freeform 521"/>
            <p:cNvSpPr>
              <a:spLocks/>
            </p:cNvSpPr>
            <p:nvPr/>
          </p:nvSpPr>
          <p:spPr bwMode="auto">
            <a:xfrm>
              <a:off x="8819343" y="1642122"/>
              <a:ext cx="109288" cy="91902"/>
            </a:xfrm>
            <a:custGeom>
              <a:avLst/>
              <a:gdLst/>
              <a:ahLst/>
              <a:cxnLst>
                <a:cxn ang="0">
                  <a:pos x="109" y="35"/>
                </a:cxn>
                <a:cxn ang="0">
                  <a:pos x="67" y="90"/>
                </a:cxn>
                <a:cxn ang="0">
                  <a:pos x="10" y="93"/>
                </a:cxn>
                <a:cxn ang="0">
                  <a:pos x="17" y="55"/>
                </a:cxn>
                <a:cxn ang="0">
                  <a:pos x="0" y="0"/>
                </a:cxn>
                <a:cxn ang="0">
                  <a:pos x="62" y="15"/>
                </a:cxn>
                <a:cxn ang="0">
                  <a:pos x="109" y="35"/>
                </a:cxn>
              </a:cxnLst>
              <a:rect l="0" t="0" r="r" b="b"/>
              <a:pathLst>
                <a:path w="109" h="93">
                  <a:moveTo>
                    <a:pt x="109" y="35"/>
                  </a:moveTo>
                  <a:lnTo>
                    <a:pt x="67" y="90"/>
                  </a:lnTo>
                  <a:lnTo>
                    <a:pt x="10" y="93"/>
                  </a:lnTo>
                  <a:lnTo>
                    <a:pt x="17" y="55"/>
                  </a:lnTo>
                  <a:lnTo>
                    <a:pt x="0" y="0"/>
                  </a:lnTo>
                  <a:lnTo>
                    <a:pt x="62" y="15"/>
                  </a:lnTo>
                  <a:lnTo>
                    <a:pt x="109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4" name="Freeform 4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6" y="45"/>
                </a:cxn>
                <a:cxn ang="0">
                  <a:pos x="176" y="83"/>
                </a:cxn>
                <a:cxn ang="0">
                  <a:pos x="243" y="121"/>
                </a:cxn>
                <a:cxn ang="0">
                  <a:pos x="138" y="157"/>
                </a:cxn>
                <a:cxn ang="0">
                  <a:pos x="61" y="147"/>
                </a:cxn>
                <a:cxn ang="0">
                  <a:pos x="0" y="150"/>
                </a:cxn>
                <a:cxn ang="0">
                  <a:pos x="122" y="77"/>
                </a:cxn>
                <a:cxn ang="0">
                  <a:pos x="106" y="32"/>
                </a:cxn>
                <a:cxn ang="0">
                  <a:pos x="112" y="0"/>
                </a:cxn>
              </a:cxnLst>
              <a:rect l="0" t="0" r="r" b="b"/>
              <a:pathLst>
                <a:path w="243" h="157">
                  <a:moveTo>
                    <a:pt x="112" y="0"/>
                  </a:moveTo>
                  <a:lnTo>
                    <a:pt x="166" y="45"/>
                  </a:lnTo>
                  <a:lnTo>
                    <a:pt x="176" y="83"/>
                  </a:lnTo>
                  <a:lnTo>
                    <a:pt x="243" y="121"/>
                  </a:lnTo>
                  <a:lnTo>
                    <a:pt x="138" y="157"/>
                  </a:lnTo>
                  <a:lnTo>
                    <a:pt x="61" y="147"/>
                  </a:lnTo>
                  <a:lnTo>
                    <a:pt x="0" y="150"/>
                  </a:lnTo>
                  <a:lnTo>
                    <a:pt x="122" y="77"/>
                  </a:lnTo>
                  <a:lnTo>
                    <a:pt x="106" y="3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5" name="Freeform 3"/>
            <p:cNvSpPr>
              <a:spLocks/>
            </p:cNvSpPr>
            <p:nvPr/>
          </p:nvSpPr>
          <p:spPr bwMode="auto">
            <a:xfrm>
              <a:off x="8655410" y="857232"/>
              <a:ext cx="240932" cy="1564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5" y="45"/>
                </a:cxn>
                <a:cxn ang="0">
                  <a:pos x="175" y="82"/>
                </a:cxn>
                <a:cxn ang="0">
                  <a:pos x="243" y="120"/>
                </a:cxn>
                <a:cxn ang="0">
                  <a:pos x="138" y="157"/>
                </a:cxn>
                <a:cxn ang="0">
                  <a:pos x="60" y="147"/>
                </a:cxn>
                <a:cxn ang="0">
                  <a:pos x="0" y="150"/>
                </a:cxn>
                <a:cxn ang="0">
                  <a:pos x="123" y="77"/>
                </a:cxn>
                <a:cxn ang="0">
                  <a:pos x="105" y="32"/>
                </a:cxn>
                <a:cxn ang="0">
                  <a:pos x="113" y="0"/>
                </a:cxn>
              </a:cxnLst>
              <a:rect l="0" t="0" r="r" b="b"/>
              <a:pathLst>
                <a:path w="243" h="157">
                  <a:moveTo>
                    <a:pt x="113" y="0"/>
                  </a:moveTo>
                  <a:lnTo>
                    <a:pt x="165" y="45"/>
                  </a:lnTo>
                  <a:lnTo>
                    <a:pt x="175" y="82"/>
                  </a:lnTo>
                  <a:lnTo>
                    <a:pt x="243" y="120"/>
                  </a:lnTo>
                  <a:lnTo>
                    <a:pt x="138" y="157"/>
                  </a:lnTo>
                  <a:lnTo>
                    <a:pt x="60" y="147"/>
                  </a:lnTo>
                  <a:lnTo>
                    <a:pt x="0" y="150"/>
                  </a:lnTo>
                  <a:lnTo>
                    <a:pt x="123" y="77"/>
                  </a:lnTo>
                  <a:lnTo>
                    <a:pt x="105" y="32"/>
                  </a:lnTo>
                  <a:lnTo>
                    <a:pt x="1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6" name="Freeform 2"/>
            <p:cNvSpPr>
              <a:spLocks/>
            </p:cNvSpPr>
            <p:nvPr/>
          </p:nvSpPr>
          <p:spPr bwMode="auto">
            <a:xfrm>
              <a:off x="8861569" y="1026132"/>
              <a:ext cx="139094" cy="20119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9"/>
                </a:cxn>
                <a:cxn ang="0">
                  <a:pos x="102" y="90"/>
                </a:cxn>
                <a:cxn ang="0">
                  <a:pos x="141" y="125"/>
                </a:cxn>
                <a:cxn ang="0">
                  <a:pos x="137" y="202"/>
                </a:cxn>
                <a:cxn ang="0">
                  <a:pos x="80" y="125"/>
                </a:cxn>
                <a:cxn ang="0">
                  <a:pos x="70" y="100"/>
                </a:cxn>
                <a:cxn ang="0">
                  <a:pos x="41" y="74"/>
                </a:cxn>
                <a:cxn ang="0">
                  <a:pos x="0" y="16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9"/>
                  </a:lnTo>
                  <a:lnTo>
                    <a:pt x="102" y="90"/>
                  </a:lnTo>
                  <a:lnTo>
                    <a:pt x="141" y="125"/>
                  </a:lnTo>
                  <a:lnTo>
                    <a:pt x="137" y="202"/>
                  </a:lnTo>
                  <a:lnTo>
                    <a:pt x="80" y="125"/>
                  </a:lnTo>
                  <a:lnTo>
                    <a:pt x="70" y="100"/>
                  </a:lnTo>
                  <a:lnTo>
                    <a:pt x="41" y="74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7" name="Freeform 1"/>
            <p:cNvSpPr>
              <a:spLocks/>
            </p:cNvSpPr>
            <p:nvPr/>
          </p:nvSpPr>
          <p:spPr bwMode="auto">
            <a:xfrm>
              <a:off x="8861569" y="1026132"/>
              <a:ext cx="141577" cy="19870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6" y="38"/>
                </a:cxn>
                <a:cxn ang="0">
                  <a:pos x="101" y="91"/>
                </a:cxn>
                <a:cxn ang="0">
                  <a:pos x="141" y="126"/>
                </a:cxn>
                <a:cxn ang="0">
                  <a:pos x="136" y="202"/>
                </a:cxn>
                <a:cxn ang="0">
                  <a:pos x="79" y="126"/>
                </a:cxn>
                <a:cxn ang="0">
                  <a:pos x="69" y="101"/>
                </a:cxn>
                <a:cxn ang="0">
                  <a:pos x="42" y="73"/>
                </a:cxn>
                <a:cxn ang="0">
                  <a:pos x="0" y="15"/>
                </a:cxn>
                <a:cxn ang="0">
                  <a:pos x="25" y="0"/>
                </a:cxn>
              </a:cxnLst>
              <a:rect l="0" t="0" r="r" b="b"/>
              <a:pathLst>
                <a:path w="141" h="202">
                  <a:moveTo>
                    <a:pt x="25" y="0"/>
                  </a:moveTo>
                  <a:lnTo>
                    <a:pt x="96" y="38"/>
                  </a:lnTo>
                  <a:lnTo>
                    <a:pt x="101" y="91"/>
                  </a:lnTo>
                  <a:lnTo>
                    <a:pt x="141" y="126"/>
                  </a:lnTo>
                  <a:lnTo>
                    <a:pt x="136" y="202"/>
                  </a:lnTo>
                  <a:lnTo>
                    <a:pt x="79" y="126"/>
                  </a:lnTo>
                  <a:lnTo>
                    <a:pt x="69" y="101"/>
                  </a:lnTo>
                  <a:lnTo>
                    <a:pt x="42" y="73"/>
                  </a:lnTo>
                  <a:lnTo>
                    <a:pt x="0" y="15"/>
                  </a:lnTo>
                  <a:lnTo>
                    <a:pt x="2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8" name="Freeform 520"/>
            <p:cNvSpPr>
              <a:spLocks/>
            </p:cNvSpPr>
            <p:nvPr/>
          </p:nvSpPr>
          <p:spPr bwMode="auto">
            <a:xfrm>
              <a:off x="4497485" y="3800570"/>
              <a:ext cx="101838" cy="1291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8" y="9"/>
                </a:cxn>
                <a:cxn ang="0">
                  <a:pos x="0" y="61"/>
                </a:cxn>
                <a:cxn ang="0">
                  <a:pos x="42" y="99"/>
                </a:cxn>
                <a:cxn ang="0">
                  <a:pos x="51" y="131"/>
                </a:cxn>
                <a:cxn ang="0">
                  <a:pos x="64" y="89"/>
                </a:cxn>
                <a:cxn ang="0">
                  <a:pos x="102" y="38"/>
                </a:cxn>
                <a:cxn ang="0">
                  <a:pos x="83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58" y="9"/>
                  </a:lnTo>
                  <a:lnTo>
                    <a:pt x="0" y="61"/>
                  </a:lnTo>
                  <a:lnTo>
                    <a:pt x="42" y="99"/>
                  </a:lnTo>
                  <a:lnTo>
                    <a:pt x="51" y="131"/>
                  </a:lnTo>
                  <a:lnTo>
                    <a:pt x="64" y="89"/>
                  </a:lnTo>
                  <a:lnTo>
                    <a:pt x="102" y="38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9" name="Freeform 519"/>
            <p:cNvSpPr>
              <a:spLocks/>
            </p:cNvSpPr>
            <p:nvPr/>
          </p:nvSpPr>
          <p:spPr bwMode="auto">
            <a:xfrm>
              <a:off x="4497485" y="3800570"/>
              <a:ext cx="101838" cy="13164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10"/>
                </a:cxn>
                <a:cxn ang="0">
                  <a:pos x="0" y="62"/>
                </a:cxn>
                <a:cxn ang="0">
                  <a:pos x="42" y="99"/>
                </a:cxn>
                <a:cxn ang="0">
                  <a:pos x="52" y="131"/>
                </a:cxn>
                <a:cxn ang="0">
                  <a:pos x="65" y="89"/>
                </a:cxn>
                <a:cxn ang="0">
                  <a:pos x="102" y="37"/>
                </a:cxn>
                <a:cxn ang="0">
                  <a:pos x="85" y="0"/>
                </a:cxn>
                <a:cxn ang="0">
                  <a:pos x="80" y="0"/>
                </a:cxn>
              </a:cxnLst>
              <a:rect l="0" t="0" r="r" b="b"/>
              <a:pathLst>
                <a:path w="102" h="131">
                  <a:moveTo>
                    <a:pt x="80" y="0"/>
                  </a:moveTo>
                  <a:lnTo>
                    <a:pt x="60" y="10"/>
                  </a:lnTo>
                  <a:lnTo>
                    <a:pt x="0" y="62"/>
                  </a:lnTo>
                  <a:lnTo>
                    <a:pt x="42" y="99"/>
                  </a:lnTo>
                  <a:lnTo>
                    <a:pt x="52" y="131"/>
                  </a:lnTo>
                  <a:lnTo>
                    <a:pt x="65" y="89"/>
                  </a:lnTo>
                  <a:lnTo>
                    <a:pt x="102" y="37"/>
                  </a:lnTo>
                  <a:lnTo>
                    <a:pt x="85" y="0"/>
                  </a:lnTo>
                  <a:lnTo>
                    <a:pt x="8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0" name="Freeform 518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2"/>
                </a:cxn>
                <a:cxn ang="0">
                  <a:pos x="19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2"/>
                  </a:lnTo>
                  <a:lnTo>
                    <a:pt x="19" y="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1" name="Freeform 517"/>
            <p:cNvSpPr>
              <a:spLocks/>
            </p:cNvSpPr>
            <p:nvPr/>
          </p:nvSpPr>
          <p:spPr bwMode="auto">
            <a:xfrm>
              <a:off x="4524808" y="3932212"/>
              <a:ext cx="24838" cy="37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0"/>
                </a:cxn>
                <a:cxn ang="0">
                  <a:pos x="18" y="38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0" y="20"/>
                  </a:lnTo>
                  <a:lnTo>
                    <a:pt x="18" y="38"/>
                  </a:lnTo>
                  <a:lnTo>
                    <a:pt x="2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2" name="Line 516"/>
            <p:cNvSpPr>
              <a:spLocks noChangeShapeType="1"/>
            </p:cNvSpPr>
            <p:nvPr/>
          </p:nvSpPr>
          <p:spPr bwMode="auto">
            <a:xfrm>
              <a:off x="4504937" y="3855214"/>
              <a:ext cx="0" cy="7451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3" name="Freeform 515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4" name="Freeform 514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8" y="48"/>
                </a:cxn>
                <a:cxn ang="0">
                  <a:pos x="140" y="60"/>
                </a:cxn>
                <a:cxn ang="0">
                  <a:pos x="89" y="16"/>
                </a:cxn>
                <a:cxn ang="0">
                  <a:pos x="92" y="9"/>
                </a:cxn>
                <a:cxn ang="0">
                  <a:pos x="54" y="0"/>
                </a:cxn>
                <a:cxn ang="0">
                  <a:pos x="41" y="35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57" y="73"/>
                </a:cxn>
                <a:cxn ang="0">
                  <a:pos x="19" y="124"/>
                </a:cxn>
                <a:cxn ang="0">
                  <a:pos x="6" y="166"/>
                </a:cxn>
                <a:cxn ang="0">
                  <a:pos x="6" y="160"/>
                </a:cxn>
                <a:cxn ang="0">
                  <a:pos x="6" y="166"/>
                </a:cxn>
                <a:cxn ang="0">
                  <a:pos x="0" y="204"/>
                </a:cxn>
                <a:cxn ang="0">
                  <a:pos x="3" y="243"/>
                </a:cxn>
                <a:cxn ang="0">
                  <a:pos x="0" y="243"/>
                </a:cxn>
                <a:cxn ang="0">
                  <a:pos x="3" y="246"/>
                </a:cxn>
                <a:cxn ang="0">
                  <a:pos x="57" y="262"/>
                </a:cxn>
                <a:cxn ang="0">
                  <a:pos x="128" y="256"/>
                </a:cxn>
                <a:cxn ang="0">
                  <a:pos x="137" y="240"/>
                </a:cxn>
                <a:cxn ang="0">
                  <a:pos x="137" y="208"/>
                </a:cxn>
                <a:cxn ang="0">
                  <a:pos x="195" y="185"/>
                </a:cxn>
                <a:cxn ang="0">
                  <a:pos x="204" y="118"/>
                </a:cxn>
                <a:cxn ang="0">
                  <a:pos x="192" y="54"/>
                </a:cxn>
                <a:cxn ang="0">
                  <a:pos x="188" y="48"/>
                </a:cxn>
              </a:cxnLst>
              <a:rect l="0" t="0" r="r" b="b"/>
              <a:pathLst>
                <a:path w="204" h="262">
                  <a:moveTo>
                    <a:pt x="188" y="48"/>
                  </a:moveTo>
                  <a:lnTo>
                    <a:pt x="140" y="60"/>
                  </a:lnTo>
                  <a:lnTo>
                    <a:pt x="89" y="16"/>
                  </a:lnTo>
                  <a:lnTo>
                    <a:pt x="92" y="9"/>
                  </a:lnTo>
                  <a:lnTo>
                    <a:pt x="54" y="0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57" y="73"/>
                  </a:lnTo>
                  <a:lnTo>
                    <a:pt x="19" y="124"/>
                  </a:lnTo>
                  <a:lnTo>
                    <a:pt x="6" y="166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0" y="204"/>
                  </a:lnTo>
                  <a:lnTo>
                    <a:pt x="3" y="243"/>
                  </a:lnTo>
                  <a:lnTo>
                    <a:pt x="0" y="243"/>
                  </a:lnTo>
                  <a:lnTo>
                    <a:pt x="3" y="246"/>
                  </a:lnTo>
                  <a:lnTo>
                    <a:pt x="57" y="262"/>
                  </a:lnTo>
                  <a:lnTo>
                    <a:pt x="128" y="256"/>
                  </a:lnTo>
                  <a:lnTo>
                    <a:pt x="137" y="240"/>
                  </a:lnTo>
                  <a:lnTo>
                    <a:pt x="137" y="208"/>
                  </a:lnTo>
                  <a:lnTo>
                    <a:pt x="195" y="185"/>
                  </a:lnTo>
                  <a:lnTo>
                    <a:pt x="204" y="118"/>
                  </a:lnTo>
                  <a:lnTo>
                    <a:pt x="192" y="54"/>
                  </a:lnTo>
                  <a:lnTo>
                    <a:pt x="188" y="4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5" name="Freeform 513"/>
            <p:cNvSpPr>
              <a:spLocks/>
            </p:cNvSpPr>
            <p:nvPr/>
          </p:nvSpPr>
          <p:spPr bwMode="auto">
            <a:xfrm>
              <a:off x="4542194" y="3765796"/>
              <a:ext cx="203674" cy="260801"/>
            </a:xfrm>
            <a:custGeom>
              <a:avLst/>
              <a:gdLst/>
              <a:ahLst/>
              <a:cxnLst>
                <a:cxn ang="0">
                  <a:pos x="189" y="47"/>
                </a:cxn>
                <a:cxn ang="0">
                  <a:pos x="139" y="60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55" y="0"/>
                </a:cxn>
                <a:cxn ang="0">
                  <a:pos x="42" y="35"/>
                </a:cxn>
                <a:cxn ang="0">
                  <a:pos x="35" y="35"/>
                </a:cxn>
                <a:cxn ang="0">
                  <a:pos x="40" y="35"/>
                </a:cxn>
                <a:cxn ang="0">
                  <a:pos x="57" y="72"/>
                </a:cxn>
                <a:cxn ang="0">
                  <a:pos x="20" y="125"/>
                </a:cxn>
                <a:cxn ang="0">
                  <a:pos x="7" y="167"/>
                </a:cxn>
                <a:cxn ang="0">
                  <a:pos x="7" y="160"/>
                </a:cxn>
                <a:cxn ang="0">
                  <a:pos x="7" y="167"/>
                </a:cxn>
                <a:cxn ang="0">
                  <a:pos x="0" y="205"/>
                </a:cxn>
                <a:cxn ang="0">
                  <a:pos x="5" y="242"/>
                </a:cxn>
                <a:cxn ang="0">
                  <a:pos x="0" y="242"/>
                </a:cxn>
                <a:cxn ang="0">
                  <a:pos x="5" y="247"/>
                </a:cxn>
                <a:cxn ang="0">
                  <a:pos x="57" y="262"/>
                </a:cxn>
                <a:cxn ang="0">
                  <a:pos x="129" y="257"/>
                </a:cxn>
                <a:cxn ang="0">
                  <a:pos x="137" y="240"/>
                </a:cxn>
                <a:cxn ang="0">
                  <a:pos x="137" y="207"/>
                </a:cxn>
                <a:cxn ang="0">
                  <a:pos x="194" y="185"/>
                </a:cxn>
                <a:cxn ang="0">
                  <a:pos x="204" y="117"/>
                </a:cxn>
                <a:cxn ang="0">
                  <a:pos x="192" y="55"/>
                </a:cxn>
                <a:cxn ang="0">
                  <a:pos x="189" y="47"/>
                </a:cxn>
              </a:cxnLst>
              <a:rect l="0" t="0" r="r" b="b"/>
              <a:pathLst>
                <a:path w="204" h="262">
                  <a:moveTo>
                    <a:pt x="189" y="47"/>
                  </a:moveTo>
                  <a:lnTo>
                    <a:pt x="139" y="60"/>
                  </a:lnTo>
                  <a:lnTo>
                    <a:pt x="90" y="17"/>
                  </a:lnTo>
                  <a:lnTo>
                    <a:pt x="92" y="10"/>
                  </a:lnTo>
                  <a:lnTo>
                    <a:pt x="55" y="0"/>
                  </a:lnTo>
                  <a:lnTo>
                    <a:pt x="42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7" y="72"/>
                  </a:lnTo>
                  <a:lnTo>
                    <a:pt x="20" y="12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7" y="167"/>
                  </a:lnTo>
                  <a:lnTo>
                    <a:pt x="0" y="205"/>
                  </a:lnTo>
                  <a:lnTo>
                    <a:pt x="5" y="242"/>
                  </a:lnTo>
                  <a:lnTo>
                    <a:pt x="0" y="242"/>
                  </a:lnTo>
                  <a:lnTo>
                    <a:pt x="5" y="247"/>
                  </a:lnTo>
                  <a:lnTo>
                    <a:pt x="57" y="262"/>
                  </a:lnTo>
                  <a:lnTo>
                    <a:pt x="129" y="257"/>
                  </a:lnTo>
                  <a:lnTo>
                    <a:pt x="137" y="240"/>
                  </a:lnTo>
                  <a:lnTo>
                    <a:pt x="137" y="207"/>
                  </a:lnTo>
                  <a:lnTo>
                    <a:pt x="194" y="185"/>
                  </a:lnTo>
                  <a:lnTo>
                    <a:pt x="204" y="117"/>
                  </a:lnTo>
                  <a:lnTo>
                    <a:pt x="192" y="55"/>
                  </a:lnTo>
                  <a:lnTo>
                    <a:pt x="189" y="4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6" name="Freeform 512"/>
            <p:cNvSpPr>
              <a:spLocks/>
            </p:cNvSpPr>
            <p:nvPr/>
          </p:nvSpPr>
          <p:spPr bwMode="auto">
            <a:xfrm>
              <a:off x="4549646" y="3932212"/>
              <a:ext cx="0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7" name="Freeform 511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48"/>
                </a:cxn>
                <a:cxn ang="0">
                  <a:pos x="22" y="67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83" y="19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48"/>
                  </a:lnTo>
                  <a:lnTo>
                    <a:pt x="22" y="67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83" y="19"/>
                  </a:lnTo>
                  <a:lnTo>
                    <a:pt x="86" y="2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8" name="Freeform 510"/>
            <p:cNvSpPr>
              <a:spLocks/>
            </p:cNvSpPr>
            <p:nvPr/>
          </p:nvSpPr>
          <p:spPr bwMode="auto">
            <a:xfrm>
              <a:off x="4512388" y="4006727"/>
              <a:ext cx="84450" cy="67064"/>
            </a:xfrm>
            <a:custGeom>
              <a:avLst/>
              <a:gdLst/>
              <a:ahLst/>
              <a:cxnLst>
                <a:cxn ang="0">
                  <a:pos x="86" y="25"/>
                </a:cxn>
                <a:cxn ang="0">
                  <a:pos x="86" y="50"/>
                </a:cxn>
                <a:cxn ang="0">
                  <a:pos x="20" y="67"/>
                </a:cxn>
                <a:cxn ang="0">
                  <a:pos x="0" y="3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83" y="20"/>
                </a:cxn>
                <a:cxn ang="0">
                  <a:pos x="86" y="25"/>
                </a:cxn>
              </a:cxnLst>
              <a:rect l="0" t="0" r="r" b="b"/>
              <a:pathLst>
                <a:path w="86" h="67">
                  <a:moveTo>
                    <a:pt x="86" y="25"/>
                  </a:moveTo>
                  <a:lnTo>
                    <a:pt x="86" y="50"/>
                  </a:lnTo>
                  <a:lnTo>
                    <a:pt x="20" y="67"/>
                  </a:lnTo>
                  <a:lnTo>
                    <a:pt x="0" y="3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83" y="20"/>
                  </a:lnTo>
                  <a:lnTo>
                    <a:pt x="86" y="2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9" name="Freeform 509"/>
            <p:cNvSpPr>
              <a:spLocks/>
            </p:cNvSpPr>
            <p:nvPr/>
          </p:nvSpPr>
          <p:spPr bwMode="auto">
            <a:xfrm>
              <a:off x="4591871" y="4001759"/>
              <a:ext cx="181320" cy="8941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66" y="7"/>
                </a:cxn>
                <a:cxn ang="0">
                  <a:pos x="182" y="16"/>
                </a:cxn>
                <a:cxn ang="0">
                  <a:pos x="172" y="77"/>
                </a:cxn>
                <a:cxn ang="0">
                  <a:pos x="108" y="90"/>
                </a:cxn>
                <a:cxn ang="0">
                  <a:pos x="51" y="58"/>
                </a:cxn>
                <a:cxn ang="0">
                  <a:pos x="6" y="55"/>
                </a:cxn>
                <a:cxn ang="0">
                  <a:pos x="6" y="32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9" y="26"/>
                </a:cxn>
                <a:cxn ang="0">
                  <a:pos x="80" y="20"/>
                </a:cxn>
                <a:cxn ang="0">
                  <a:pos x="89" y="4"/>
                </a:cxn>
                <a:cxn ang="0">
                  <a:pos x="89" y="0"/>
                </a:cxn>
              </a:cxnLst>
              <a:rect l="0" t="0" r="r" b="b"/>
              <a:pathLst>
                <a:path w="182" h="90">
                  <a:moveTo>
                    <a:pt x="89" y="0"/>
                  </a:moveTo>
                  <a:lnTo>
                    <a:pt x="166" y="7"/>
                  </a:lnTo>
                  <a:lnTo>
                    <a:pt x="182" y="16"/>
                  </a:lnTo>
                  <a:lnTo>
                    <a:pt x="172" y="77"/>
                  </a:lnTo>
                  <a:lnTo>
                    <a:pt x="108" y="90"/>
                  </a:lnTo>
                  <a:lnTo>
                    <a:pt x="51" y="58"/>
                  </a:lnTo>
                  <a:lnTo>
                    <a:pt x="6" y="55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80" y="20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0" name="Freeform 508"/>
            <p:cNvSpPr>
              <a:spLocks/>
            </p:cNvSpPr>
            <p:nvPr/>
          </p:nvSpPr>
          <p:spPr bwMode="auto">
            <a:xfrm>
              <a:off x="4591871" y="4001759"/>
              <a:ext cx="178835" cy="8941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7" y="5"/>
                </a:cxn>
                <a:cxn ang="0">
                  <a:pos x="182" y="15"/>
                </a:cxn>
                <a:cxn ang="0">
                  <a:pos x="172" y="75"/>
                </a:cxn>
                <a:cxn ang="0">
                  <a:pos x="109" y="90"/>
                </a:cxn>
                <a:cxn ang="0">
                  <a:pos x="51" y="58"/>
                </a:cxn>
                <a:cxn ang="0">
                  <a:pos x="5" y="55"/>
                </a:cxn>
                <a:cxn ang="0">
                  <a:pos x="5" y="30"/>
                </a:cxn>
                <a:cxn ang="0">
                  <a:pos x="3" y="25"/>
                </a:cxn>
                <a:cxn ang="0">
                  <a:pos x="0" y="23"/>
                </a:cxn>
                <a:cxn ang="0">
                  <a:pos x="8" y="25"/>
                </a:cxn>
                <a:cxn ang="0">
                  <a:pos x="81" y="20"/>
                </a:cxn>
                <a:cxn ang="0">
                  <a:pos x="88" y="3"/>
                </a:cxn>
                <a:cxn ang="0">
                  <a:pos x="88" y="0"/>
                </a:cxn>
              </a:cxnLst>
              <a:rect l="0" t="0" r="r" b="b"/>
              <a:pathLst>
                <a:path w="182" h="90">
                  <a:moveTo>
                    <a:pt x="88" y="0"/>
                  </a:moveTo>
                  <a:lnTo>
                    <a:pt x="167" y="5"/>
                  </a:lnTo>
                  <a:lnTo>
                    <a:pt x="182" y="15"/>
                  </a:lnTo>
                  <a:lnTo>
                    <a:pt x="172" y="75"/>
                  </a:lnTo>
                  <a:lnTo>
                    <a:pt x="109" y="90"/>
                  </a:lnTo>
                  <a:lnTo>
                    <a:pt x="51" y="58"/>
                  </a:lnTo>
                  <a:lnTo>
                    <a:pt x="5" y="55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8" y="25"/>
                  </a:lnTo>
                  <a:lnTo>
                    <a:pt x="81" y="20"/>
                  </a:lnTo>
                  <a:lnTo>
                    <a:pt x="88" y="3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1" name="Freeform 507"/>
            <p:cNvSpPr>
              <a:spLocks/>
            </p:cNvSpPr>
            <p:nvPr/>
          </p:nvSpPr>
          <p:spPr bwMode="auto">
            <a:xfrm>
              <a:off x="4678805" y="3947115"/>
              <a:ext cx="134127" cy="745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35" y="26"/>
                </a:cxn>
                <a:cxn ang="0">
                  <a:pos x="93" y="70"/>
                </a:cxn>
                <a:cxn ang="0">
                  <a:pos x="90" y="74"/>
                </a:cxn>
                <a:cxn ang="0">
                  <a:pos x="93" y="70"/>
                </a:cxn>
                <a:cxn ang="0">
                  <a:pos x="77" y="61"/>
                </a:cxn>
                <a:cxn ang="0">
                  <a:pos x="0" y="54"/>
                </a:cxn>
                <a:cxn ang="0">
                  <a:pos x="0" y="26"/>
                </a:cxn>
                <a:cxn ang="0">
                  <a:pos x="58" y="3"/>
                </a:cxn>
                <a:cxn ang="0">
                  <a:pos x="58" y="0"/>
                </a:cxn>
              </a:cxnLst>
              <a:rect l="0" t="0" r="r" b="b"/>
              <a:pathLst>
                <a:path w="135" h="74">
                  <a:moveTo>
                    <a:pt x="58" y="0"/>
                  </a:moveTo>
                  <a:lnTo>
                    <a:pt x="135" y="26"/>
                  </a:lnTo>
                  <a:lnTo>
                    <a:pt x="93" y="70"/>
                  </a:lnTo>
                  <a:lnTo>
                    <a:pt x="90" y="74"/>
                  </a:lnTo>
                  <a:lnTo>
                    <a:pt x="93" y="70"/>
                  </a:lnTo>
                  <a:lnTo>
                    <a:pt x="77" y="61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5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2" name="Freeform 505"/>
            <p:cNvSpPr>
              <a:spLocks/>
            </p:cNvSpPr>
            <p:nvPr/>
          </p:nvSpPr>
          <p:spPr bwMode="auto">
            <a:xfrm>
              <a:off x="4730965" y="3790635"/>
              <a:ext cx="188771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16" y="93"/>
                </a:cxn>
                <a:cxn ang="0">
                  <a:pos x="7" y="157"/>
                </a:cxn>
                <a:cxn ang="0">
                  <a:pos x="84" y="183"/>
                </a:cxn>
                <a:cxn ang="0">
                  <a:pos x="84" y="186"/>
                </a:cxn>
                <a:cxn ang="0">
                  <a:pos x="148" y="192"/>
                </a:cxn>
                <a:cxn ang="0">
                  <a:pos x="189" y="151"/>
                </a:cxn>
                <a:cxn ang="0">
                  <a:pos x="157" y="71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3"/>
                  </a:lnTo>
                  <a:lnTo>
                    <a:pt x="4" y="29"/>
                  </a:lnTo>
                  <a:lnTo>
                    <a:pt x="16" y="93"/>
                  </a:lnTo>
                  <a:lnTo>
                    <a:pt x="7" y="157"/>
                  </a:lnTo>
                  <a:lnTo>
                    <a:pt x="84" y="183"/>
                  </a:lnTo>
                  <a:lnTo>
                    <a:pt x="84" y="186"/>
                  </a:lnTo>
                  <a:lnTo>
                    <a:pt x="148" y="192"/>
                  </a:lnTo>
                  <a:lnTo>
                    <a:pt x="189" y="151"/>
                  </a:lnTo>
                  <a:lnTo>
                    <a:pt x="157" y="71"/>
                  </a:lnTo>
                  <a:lnTo>
                    <a:pt x="164" y="3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3" name="Freeform 504"/>
            <p:cNvSpPr>
              <a:spLocks/>
            </p:cNvSpPr>
            <p:nvPr/>
          </p:nvSpPr>
          <p:spPr bwMode="auto">
            <a:xfrm>
              <a:off x="4730965" y="3790635"/>
              <a:ext cx="186288" cy="191254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15" y="92"/>
                </a:cxn>
                <a:cxn ang="0">
                  <a:pos x="5" y="157"/>
                </a:cxn>
                <a:cxn ang="0">
                  <a:pos x="83" y="182"/>
                </a:cxn>
                <a:cxn ang="0">
                  <a:pos x="83" y="187"/>
                </a:cxn>
                <a:cxn ang="0">
                  <a:pos x="149" y="192"/>
                </a:cxn>
                <a:cxn ang="0">
                  <a:pos x="189" y="152"/>
                </a:cxn>
                <a:cxn ang="0">
                  <a:pos x="156" y="72"/>
                </a:cxn>
                <a:cxn ang="0">
                  <a:pos x="164" y="35"/>
                </a:cxn>
                <a:cxn ang="0">
                  <a:pos x="103" y="0"/>
                </a:cxn>
              </a:cxnLst>
              <a:rect l="0" t="0" r="r" b="b"/>
              <a:pathLst>
                <a:path w="189" h="192">
                  <a:moveTo>
                    <a:pt x="103" y="0"/>
                  </a:moveTo>
                  <a:lnTo>
                    <a:pt x="0" y="22"/>
                  </a:lnTo>
                  <a:lnTo>
                    <a:pt x="3" y="30"/>
                  </a:lnTo>
                  <a:lnTo>
                    <a:pt x="15" y="92"/>
                  </a:lnTo>
                  <a:lnTo>
                    <a:pt x="5" y="157"/>
                  </a:lnTo>
                  <a:lnTo>
                    <a:pt x="83" y="182"/>
                  </a:lnTo>
                  <a:lnTo>
                    <a:pt x="83" y="187"/>
                  </a:lnTo>
                  <a:lnTo>
                    <a:pt x="149" y="192"/>
                  </a:lnTo>
                  <a:lnTo>
                    <a:pt x="189" y="152"/>
                  </a:lnTo>
                  <a:lnTo>
                    <a:pt x="156" y="72"/>
                  </a:lnTo>
                  <a:lnTo>
                    <a:pt x="164" y="35"/>
                  </a:lnTo>
                  <a:lnTo>
                    <a:pt x="10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4" name="Freeform 503"/>
            <p:cNvSpPr>
              <a:spLocks/>
            </p:cNvSpPr>
            <p:nvPr/>
          </p:nvSpPr>
          <p:spPr bwMode="auto">
            <a:xfrm>
              <a:off x="4768223" y="3976921"/>
              <a:ext cx="104321" cy="59612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61"/>
                </a:cxn>
                <a:cxn ang="0">
                  <a:pos x="38" y="6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0" y="45"/>
                </a:cxn>
                <a:cxn ang="0">
                  <a:pos x="3" y="41"/>
                </a:cxn>
                <a:cxn ang="0">
                  <a:pos x="45" y="0"/>
                </a:cxn>
                <a:cxn ang="0">
                  <a:pos x="105" y="6"/>
                </a:cxn>
              </a:cxnLst>
              <a:rect l="0" t="0" r="r" b="b"/>
              <a:pathLst>
                <a:path w="105" h="61">
                  <a:moveTo>
                    <a:pt x="105" y="6"/>
                  </a:moveTo>
                  <a:lnTo>
                    <a:pt x="105" y="61"/>
                  </a:lnTo>
                  <a:lnTo>
                    <a:pt x="38" y="6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45" y="0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" name="Freeform 501"/>
            <p:cNvSpPr>
              <a:spLocks/>
            </p:cNvSpPr>
            <p:nvPr/>
          </p:nvSpPr>
          <p:spPr bwMode="auto">
            <a:xfrm>
              <a:off x="4768223" y="4016662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" name="Freeform 500"/>
            <p:cNvSpPr>
              <a:spLocks/>
            </p:cNvSpPr>
            <p:nvPr/>
          </p:nvSpPr>
          <p:spPr bwMode="auto">
            <a:xfrm>
              <a:off x="4755803" y="4021630"/>
              <a:ext cx="116741" cy="84450"/>
            </a:xfrm>
            <a:custGeom>
              <a:avLst/>
              <a:gdLst/>
              <a:ahLst/>
              <a:cxnLst>
                <a:cxn ang="0">
                  <a:pos x="118" y="19"/>
                </a:cxn>
                <a:cxn ang="0">
                  <a:pos x="99" y="86"/>
                </a:cxn>
                <a:cxn ang="0">
                  <a:pos x="48" y="73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13" y="0"/>
                </a:cxn>
                <a:cxn ang="0">
                  <a:pos x="51" y="16"/>
                </a:cxn>
                <a:cxn ang="0">
                  <a:pos x="115" y="16"/>
                </a:cxn>
                <a:cxn ang="0">
                  <a:pos x="118" y="19"/>
                </a:cxn>
              </a:cxnLst>
              <a:rect l="0" t="0" r="r" b="b"/>
              <a:pathLst>
                <a:path w="118" h="86">
                  <a:moveTo>
                    <a:pt x="118" y="19"/>
                  </a:moveTo>
                  <a:lnTo>
                    <a:pt x="99" y="86"/>
                  </a:lnTo>
                  <a:lnTo>
                    <a:pt x="48" y="73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13" y="0"/>
                  </a:lnTo>
                  <a:lnTo>
                    <a:pt x="51" y="16"/>
                  </a:lnTo>
                  <a:lnTo>
                    <a:pt x="115" y="16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" name="Freeform 498"/>
            <p:cNvSpPr>
              <a:spLocks/>
            </p:cNvSpPr>
            <p:nvPr/>
          </p:nvSpPr>
          <p:spPr bwMode="auto">
            <a:xfrm>
              <a:off x="4698676" y="4076274"/>
              <a:ext cx="101836" cy="49677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77" y="42"/>
                </a:cxn>
                <a:cxn ang="0">
                  <a:pos x="13" y="51"/>
                </a:cxn>
                <a:cxn ang="0">
                  <a:pos x="4" y="45"/>
                </a:cxn>
                <a:cxn ang="0">
                  <a:pos x="0" y="13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103" y="16"/>
                </a:cxn>
                <a:cxn ang="0">
                  <a:pos x="96" y="23"/>
                </a:cxn>
              </a:cxnLst>
              <a:rect l="0" t="0" r="r" b="b"/>
              <a:pathLst>
                <a:path w="103" h="51">
                  <a:moveTo>
                    <a:pt x="96" y="23"/>
                  </a:moveTo>
                  <a:lnTo>
                    <a:pt x="77" y="42"/>
                  </a:lnTo>
                  <a:lnTo>
                    <a:pt x="13" y="51"/>
                  </a:lnTo>
                  <a:lnTo>
                    <a:pt x="4" y="45"/>
                  </a:lnTo>
                  <a:lnTo>
                    <a:pt x="0" y="1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103" y="16"/>
                  </a:lnTo>
                  <a:lnTo>
                    <a:pt x="96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8" name="Freeform 497"/>
            <p:cNvSpPr>
              <a:spLocks/>
            </p:cNvSpPr>
            <p:nvPr/>
          </p:nvSpPr>
          <p:spPr bwMode="auto">
            <a:xfrm>
              <a:off x="4698676" y="4076274"/>
              <a:ext cx="101836" cy="52161"/>
            </a:xfrm>
            <a:custGeom>
              <a:avLst/>
              <a:gdLst/>
              <a:ahLst/>
              <a:cxnLst>
                <a:cxn ang="0">
                  <a:pos x="95" y="24"/>
                </a:cxn>
                <a:cxn ang="0">
                  <a:pos x="78" y="41"/>
                </a:cxn>
                <a:cxn ang="0">
                  <a:pos x="13" y="51"/>
                </a:cxn>
                <a:cxn ang="0">
                  <a:pos x="3" y="44"/>
                </a:cxn>
                <a:cxn ang="0">
                  <a:pos x="0" y="15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103" y="17"/>
                </a:cxn>
                <a:cxn ang="0">
                  <a:pos x="95" y="24"/>
                </a:cxn>
              </a:cxnLst>
              <a:rect l="0" t="0" r="r" b="b"/>
              <a:pathLst>
                <a:path w="103" h="51">
                  <a:moveTo>
                    <a:pt x="95" y="24"/>
                  </a:moveTo>
                  <a:lnTo>
                    <a:pt x="78" y="41"/>
                  </a:lnTo>
                  <a:lnTo>
                    <a:pt x="13" y="51"/>
                  </a:lnTo>
                  <a:lnTo>
                    <a:pt x="3" y="44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103" y="17"/>
                  </a:lnTo>
                  <a:lnTo>
                    <a:pt x="95" y="2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" name="Freeform 496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2"/>
                </a:cxn>
                <a:cxn ang="0">
                  <a:pos x="51" y="3"/>
                </a:cxn>
                <a:cxn ang="0">
                  <a:pos x="7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2"/>
                  </a:lnTo>
                  <a:lnTo>
                    <a:pt x="51" y="3"/>
                  </a:lnTo>
                  <a:lnTo>
                    <a:pt x="7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" name="Freeform 495"/>
            <p:cNvSpPr>
              <a:spLocks/>
            </p:cNvSpPr>
            <p:nvPr/>
          </p:nvSpPr>
          <p:spPr bwMode="auto">
            <a:xfrm>
              <a:off x="4790577" y="4140854"/>
              <a:ext cx="49677" cy="571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8" y="33"/>
                </a:cxn>
                <a:cxn ang="0">
                  <a:pos x="51" y="3"/>
                </a:cxn>
                <a:cxn ang="0">
                  <a:pos x="8" y="0"/>
                </a:cxn>
                <a:cxn ang="0">
                  <a:pos x="0" y="58"/>
                </a:cxn>
              </a:cxnLst>
              <a:rect l="0" t="0" r="r" b="b"/>
              <a:pathLst>
                <a:path w="51" h="58">
                  <a:moveTo>
                    <a:pt x="0" y="58"/>
                  </a:moveTo>
                  <a:lnTo>
                    <a:pt x="48" y="33"/>
                  </a:lnTo>
                  <a:lnTo>
                    <a:pt x="51" y="3"/>
                  </a:lnTo>
                  <a:lnTo>
                    <a:pt x="8" y="0"/>
                  </a:lnTo>
                  <a:lnTo>
                    <a:pt x="0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1" name="Freeform 494"/>
            <p:cNvSpPr>
              <a:spLocks/>
            </p:cNvSpPr>
            <p:nvPr/>
          </p:nvSpPr>
          <p:spPr bwMode="auto">
            <a:xfrm>
              <a:off x="4798029" y="4207918"/>
              <a:ext cx="54644" cy="670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" y="61"/>
                </a:cxn>
                <a:cxn ang="0">
                  <a:pos x="25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4"/>
                </a:cxn>
              </a:cxnLst>
              <a:rect l="0" t="0" r="r" b="b"/>
              <a:pathLst>
                <a:path w="54" h="68">
                  <a:moveTo>
                    <a:pt x="0" y="4"/>
                  </a:moveTo>
                  <a:lnTo>
                    <a:pt x="25" y="61"/>
                  </a:lnTo>
                  <a:lnTo>
                    <a:pt x="25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2" name="Freeform 493"/>
            <p:cNvSpPr>
              <a:spLocks/>
            </p:cNvSpPr>
            <p:nvPr/>
          </p:nvSpPr>
          <p:spPr bwMode="auto">
            <a:xfrm>
              <a:off x="4798029" y="4207918"/>
              <a:ext cx="52160" cy="670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" y="60"/>
                </a:cxn>
                <a:cxn ang="0">
                  <a:pos x="26" y="68"/>
                </a:cxn>
                <a:cxn ang="0">
                  <a:pos x="54" y="58"/>
                </a:cxn>
                <a:cxn ang="0">
                  <a:pos x="28" y="0"/>
                </a:cxn>
                <a:cxn ang="0">
                  <a:pos x="0" y="3"/>
                </a:cxn>
              </a:cxnLst>
              <a:rect l="0" t="0" r="r" b="b"/>
              <a:pathLst>
                <a:path w="54" h="68">
                  <a:moveTo>
                    <a:pt x="0" y="3"/>
                  </a:moveTo>
                  <a:lnTo>
                    <a:pt x="26" y="60"/>
                  </a:lnTo>
                  <a:lnTo>
                    <a:pt x="26" y="68"/>
                  </a:lnTo>
                  <a:lnTo>
                    <a:pt x="54" y="58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3" name="Freeform 492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6" y="58"/>
                </a:cxn>
                <a:cxn ang="0">
                  <a:pos x="0" y="26"/>
                </a:cxn>
              </a:cxnLst>
              <a:rect l="0" t="0" r="r" b="b"/>
              <a:pathLst>
                <a:path w="67" h="58">
                  <a:moveTo>
                    <a:pt x="0" y="26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6" y="5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4" name="Freeform 491"/>
            <p:cNvSpPr>
              <a:spLocks/>
            </p:cNvSpPr>
            <p:nvPr/>
          </p:nvSpPr>
          <p:spPr bwMode="auto">
            <a:xfrm>
              <a:off x="4835286" y="4205433"/>
              <a:ext cx="67064" cy="5712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2" y="0"/>
                </a:cxn>
                <a:cxn ang="0">
                  <a:pos x="67" y="23"/>
                </a:cxn>
                <a:cxn ang="0">
                  <a:pos x="15" y="58"/>
                </a:cxn>
                <a:cxn ang="0">
                  <a:pos x="0" y="25"/>
                </a:cxn>
              </a:cxnLst>
              <a:rect l="0" t="0" r="r" b="b"/>
              <a:pathLst>
                <a:path w="67" h="58">
                  <a:moveTo>
                    <a:pt x="0" y="25"/>
                  </a:moveTo>
                  <a:lnTo>
                    <a:pt x="42" y="0"/>
                  </a:lnTo>
                  <a:lnTo>
                    <a:pt x="67" y="23"/>
                  </a:lnTo>
                  <a:lnTo>
                    <a:pt x="15" y="58"/>
                  </a:lnTo>
                  <a:lnTo>
                    <a:pt x="0" y="2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5" name="Freeform 490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103"/>
                </a:cxn>
                <a:cxn ang="0">
                  <a:pos x="35" y="99"/>
                </a:cxn>
                <a:cxn ang="0">
                  <a:pos x="45" y="122"/>
                </a:cxn>
                <a:cxn ang="0">
                  <a:pos x="87" y="96"/>
                </a:cxn>
                <a:cxn ang="0">
                  <a:pos x="112" y="119"/>
                </a:cxn>
                <a:cxn ang="0">
                  <a:pos x="109" y="122"/>
                </a:cxn>
                <a:cxn ang="0">
                  <a:pos x="112" y="122"/>
                </a:cxn>
                <a:cxn ang="0">
                  <a:pos x="115" y="39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32"/>
                </a:cxn>
                <a:cxn ang="0">
                  <a:pos x="51" y="35"/>
                </a:cxn>
                <a:cxn ang="0">
                  <a:pos x="48" y="64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7" y="103"/>
                  </a:lnTo>
                  <a:lnTo>
                    <a:pt x="35" y="99"/>
                  </a:lnTo>
                  <a:lnTo>
                    <a:pt x="45" y="122"/>
                  </a:lnTo>
                  <a:lnTo>
                    <a:pt x="87" y="96"/>
                  </a:lnTo>
                  <a:lnTo>
                    <a:pt x="112" y="119"/>
                  </a:lnTo>
                  <a:lnTo>
                    <a:pt x="109" y="122"/>
                  </a:lnTo>
                  <a:lnTo>
                    <a:pt x="112" y="122"/>
                  </a:lnTo>
                  <a:lnTo>
                    <a:pt x="115" y="39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32"/>
                  </a:lnTo>
                  <a:lnTo>
                    <a:pt x="51" y="35"/>
                  </a:lnTo>
                  <a:lnTo>
                    <a:pt x="48" y="6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6" name="Freeform 489"/>
            <p:cNvSpPr>
              <a:spLocks/>
            </p:cNvSpPr>
            <p:nvPr/>
          </p:nvSpPr>
          <p:spPr bwMode="auto">
            <a:xfrm>
              <a:off x="4790577" y="4108565"/>
              <a:ext cx="114256" cy="12170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" y="102"/>
                </a:cxn>
                <a:cxn ang="0">
                  <a:pos x="35" y="100"/>
                </a:cxn>
                <a:cxn ang="0">
                  <a:pos x="45" y="122"/>
                </a:cxn>
                <a:cxn ang="0">
                  <a:pos x="88" y="97"/>
                </a:cxn>
                <a:cxn ang="0">
                  <a:pos x="113" y="120"/>
                </a:cxn>
                <a:cxn ang="0">
                  <a:pos x="110" y="122"/>
                </a:cxn>
                <a:cxn ang="0">
                  <a:pos x="113" y="122"/>
                </a:cxn>
                <a:cxn ang="0">
                  <a:pos x="115" y="4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8" y="32"/>
                </a:cxn>
                <a:cxn ang="0">
                  <a:pos x="50" y="35"/>
                </a:cxn>
                <a:cxn ang="0">
                  <a:pos x="48" y="65"/>
                </a:cxn>
                <a:cxn ang="0">
                  <a:pos x="0" y="87"/>
                </a:cxn>
              </a:cxnLst>
              <a:rect l="0" t="0" r="r" b="b"/>
              <a:pathLst>
                <a:path w="115" h="122">
                  <a:moveTo>
                    <a:pt x="0" y="87"/>
                  </a:moveTo>
                  <a:lnTo>
                    <a:pt x="8" y="102"/>
                  </a:lnTo>
                  <a:lnTo>
                    <a:pt x="35" y="100"/>
                  </a:lnTo>
                  <a:lnTo>
                    <a:pt x="45" y="122"/>
                  </a:lnTo>
                  <a:lnTo>
                    <a:pt x="88" y="97"/>
                  </a:lnTo>
                  <a:lnTo>
                    <a:pt x="113" y="120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5" y="4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32"/>
                  </a:lnTo>
                  <a:lnTo>
                    <a:pt x="50" y="35"/>
                  </a:lnTo>
                  <a:lnTo>
                    <a:pt x="48" y="65"/>
                  </a:lnTo>
                  <a:lnTo>
                    <a:pt x="0" y="8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7" name="Freeform 488"/>
            <p:cNvSpPr>
              <a:spLocks/>
            </p:cNvSpPr>
            <p:nvPr/>
          </p:nvSpPr>
          <p:spPr bwMode="auto">
            <a:xfrm>
              <a:off x="4971897" y="4190530"/>
              <a:ext cx="47192" cy="67064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6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19" y="10"/>
                </a:cxn>
                <a:cxn ang="0">
                  <a:pos x="0" y="20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6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8" name="Freeform 487"/>
            <p:cNvSpPr>
              <a:spLocks/>
            </p:cNvSpPr>
            <p:nvPr/>
          </p:nvSpPr>
          <p:spPr bwMode="auto">
            <a:xfrm>
              <a:off x="4971897" y="4190530"/>
              <a:ext cx="47192" cy="69547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18" y="68"/>
                </a:cxn>
                <a:cxn ang="0">
                  <a:pos x="48" y="29"/>
                </a:cxn>
                <a:cxn ang="0">
                  <a:pos x="38" y="0"/>
                </a:cxn>
                <a:cxn ang="0">
                  <a:pos x="20" y="10"/>
                </a:cxn>
                <a:cxn ang="0">
                  <a:pos x="0" y="19"/>
                </a:cxn>
                <a:cxn ang="0">
                  <a:pos x="3" y="58"/>
                </a:cxn>
              </a:cxnLst>
              <a:rect l="0" t="0" r="r" b="b"/>
              <a:pathLst>
                <a:path w="48" h="68">
                  <a:moveTo>
                    <a:pt x="3" y="58"/>
                  </a:moveTo>
                  <a:lnTo>
                    <a:pt x="18" y="68"/>
                  </a:lnTo>
                  <a:lnTo>
                    <a:pt x="48" y="29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19"/>
                  </a:lnTo>
                  <a:lnTo>
                    <a:pt x="3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9" name="Freeform 486"/>
            <p:cNvSpPr>
              <a:spLocks/>
            </p:cNvSpPr>
            <p:nvPr/>
          </p:nvSpPr>
          <p:spPr bwMode="auto">
            <a:xfrm>
              <a:off x="4902350" y="4143338"/>
              <a:ext cx="111771" cy="104321"/>
            </a:xfrm>
            <a:custGeom>
              <a:avLst/>
              <a:gdLst/>
              <a:ahLst/>
              <a:cxnLst>
                <a:cxn ang="0">
                  <a:pos x="74" y="106"/>
                </a:cxn>
                <a:cxn ang="0">
                  <a:pos x="71" y="68"/>
                </a:cxn>
                <a:cxn ang="0">
                  <a:pos x="109" y="48"/>
                </a:cxn>
                <a:cxn ang="0">
                  <a:pos x="112" y="64"/>
                </a:cxn>
                <a:cxn ang="0">
                  <a:pos x="106" y="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74"/>
                </a:cxn>
                <a:cxn ang="0">
                  <a:pos x="7" y="80"/>
                </a:cxn>
                <a:cxn ang="0">
                  <a:pos x="74" y="106"/>
                </a:cxn>
              </a:cxnLst>
              <a:rect l="0" t="0" r="r" b="b"/>
              <a:pathLst>
                <a:path w="112" h="106">
                  <a:moveTo>
                    <a:pt x="74" y="106"/>
                  </a:moveTo>
                  <a:lnTo>
                    <a:pt x="71" y="68"/>
                  </a:lnTo>
                  <a:lnTo>
                    <a:pt x="109" y="48"/>
                  </a:lnTo>
                  <a:lnTo>
                    <a:pt x="112" y="64"/>
                  </a:lnTo>
                  <a:lnTo>
                    <a:pt x="106" y="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74"/>
                  </a:lnTo>
                  <a:lnTo>
                    <a:pt x="7" y="80"/>
                  </a:lnTo>
                  <a:lnTo>
                    <a:pt x="74" y="1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0" name="Freeform 485"/>
            <p:cNvSpPr>
              <a:spLocks/>
            </p:cNvSpPr>
            <p:nvPr/>
          </p:nvSpPr>
          <p:spPr bwMode="auto">
            <a:xfrm>
              <a:off x="4902350" y="4143338"/>
              <a:ext cx="111771" cy="106804"/>
            </a:xfrm>
            <a:custGeom>
              <a:avLst/>
              <a:gdLst/>
              <a:ahLst/>
              <a:cxnLst>
                <a:cxn ang="0">
                  <a:pos x="72" y="106"/>
                </a:cxn>
                <a:cxn ang="0">
                  <a:pos x="70" y="67"/>
                </a:cxn>
                <a:cxn ang="0">
                  <a:pos x="107" y="47"/>
                </a:cxn>
                <a:cxn ang="0">
                  <a:pos x="112" y="64"/>
                </a:cxn>
                <a:cxn ang="0">
                  <a:pos x="105" y="0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0" y="74"/>
                </a:cxn>
                <a:cxn ang="0">
                  <a:pos x="7" y="79"/>
                </a:cxn>
                <a:cxn ang="0">
                  <a:pos x="72" y="106"/>
                </a:cxn>
              </a:cxnLst>
              <a:rect l="0" t="0" r="r" b="b"/>
              <a:pathLst>
                <a:path w="112" h="106">
                  <a:moveTo>
                    <a:pt x="72" y="106"/>
                  </a:moveTo>
                  <a:lnTo>
                    <a:pt x="70" y="67"/>
                  </a:lnTo>
                  <a:lnTo>
                    <a:pt x="107" y="47"/>
                  </a:lnTo>
                  <a:lnTo>
                    <a:pt x="112" y="64"/>
                  </a:lnTo>
                  <a:lnTo>
                    <a:pt x="105" y="0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74"/>
                  </a:lnTo>
                  <a:lnTo>
                    <a:pt x="7" y="79"/>
                  </a:lnTo>
                  <a:lnTo>
                    <a:pt x="72" y="106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1" name="Freeform 484"/>
            <p:cNvSpPr>
              <a:spLocks/>
            </p:cNvSpPr>
            <p:nvPr/>
          </p:nvSpPr>
          <p:spPr bwMode="auto">
            <a:xfrm>
              <a:off x="4899865" y="4222821"/>
              <a:ext cx="2485" cy="7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2" name="Freeform 483"/>
            <p:cNvSpPr>
              <a:spLocks/>
            </p:cNvSpPr>
            <p:nvPr/>
          </p:nvSpPr>
          <p:spPr bwMode="auto">
            <a:xfrm>
              <a:off x="4850189" y="4036533"/>
              <a:ext cx="161449" cy="124191"/>
            </a:xfrm>
            <a:custGeom>
              <a:avLst/>
              <a:gdLst/>
              <a:ahLst/>
              <a:cxnLst>
                <a:cxn ang="0">
                  <a:pos x="157" y="121"/>
                </a:cxn>
                <a:cxn ang="0">
                  <a:pos x="154" y="96"/>
                </a:cxn>
                <a:cxn ang="0">
                  <a:pos x="163" y="73"/>
                </a:cxn>
                <a:cxn ang="0">
                  <a:pos x="154" y="67"/>
                </a:cxn>
                <a:cxn ang="0">
                  <a:pos x="122" y="48"/>
                </a:cxn>
                <a:cxn ang="0">
                  <a:pos x="90" y="35"/>
                </a:cxn>
                <a:cxn ang="0">
                  <a:pos x="90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0" y="73"/>
                </a:cxn>
                <a:cxn ang="0">
                  <a:pos x="3" y="73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21"/>
                </a:cxn>
                <a:cxn ang="0">
                  <a:pos x="157" y="108"/>
                </a:cxn>
                <a:cxn ang="0">
                  <a:pos x="157" y="121"/>
                </a:cxn>
              </a:cxnLst>
              <a:rect l="0" t="0" r="r" b="b"/>
              <a:pathLst>
                <a:path w="163" h="124">
                  <a:moveTo>
                    <a:pt x="157" y="121"/>
                  </a:moveTo>
                  <a:lnTo>
                    <a:pt x="154" y="96"/>
                  </a:lnTo>
                  <a:lnTo>
                    <a:pt x="163" y="73"/>
                  </a:lnTo>
                  <a:lnTo>
                    <a:pt x="154" y="67"/>
                  </a:lnTo>
                  <a:lnTo>
                    <a:pt x="122" y="48"/>
                  </a:lnTo>
                  <a:lnTo>
                    <a:pt x="90" y="35"/>
                  </a:lnTo>
                  <a:lnTo>
                    <a:pt x="9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157" y="108"/>
                  </a:lnTo>
                  <a:lnTo>
                    <a:pt x="157" y="1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3" name="Freeform 482"/>
            <p:cNvSpPr>
              <a:spLocks/>
            </p:cNvSpPr>
            <p:nvPr/>
          </p:nvSpPr>
          <p:spPr bwMode="auto">
            <a:xfrm>
              <a:off x="4850189" y="4036533"/>
              <a:ext cx="163933" cy="124191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153" y="94"/>
                </a:cxn>
                <a:cxn ang="0">
                  <a:pos x="163" y="72"/>
                </a:cxn>
                <a:cxn ang="0">
                  <a:pos x="153" y="67"/>
                </a:cxn>
                <a:cxn ang="0">
                  <a:pos x="121" y="47"/>
                </a:cxn>
                <a:cxn ang="0">
                  <a:pos x="89" y="35"/>
                </a:cxn>
                <a:cxn ang="0">
                  <a:pos x="89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5" y="69"/>
                </a:cxn>
                <a:cxn ang="0">
                  <a:pos x="0" y="67"/>
                </a:cxn>
                <a:cxn ang="0">
                  <a:pos x="5" y="69"/>
                </a:cxn>
                <a:cxn ang="0">
                  <a:pos x="0" y="72"/>
                </a:cxn>
                <a:cxn ang="0">
                  <a:pos x="5" y="72"/>
                </a:cxn>
                <a:cxn ang="0">
                  <a:pos x="54" y="112"/>
                </a:cxn>
                <a:cxn ang="0">
                  <a:pos x="54" y="124"/>
                </a:cxn>
                <a:cxn ang="0">
                  <a:pos x="54" y="119"/>
                </a:cxn>
                <a:cxn ang="0">
                  <a:pos x="156" y="107"/>
                </a:cxn>
                <a:cxn ang="0">
                  <a:pos x="156" y="119"/>
                </a:cxn>
              </a:cxnLst>
              <a:rect l="0" t="0" r="r" b="b"/>
              <a:pathLst>
                <a:path w="163" h="124">
                  <a:moveTo>
                    <a:pt x="156" y="119"/>
                  </a:moveTo>
                  <a:lnTo>
                    <a:pt x="153" y="94"/>
                  </a:lnTo>
                  <a:lnTo>
                    <a:pt x="163" y="72"/>
                  </a:lnTo>
                  <a:lnTo>
                    <a:pt x="153" y="67"/>
                  </a:lnTo>
                  <a:lnTo>
                    <a:pt x="121" y="47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5" y="69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4" y="112"/>
                  </a:lnTo>
                  <a:lnTo>
                    <a:pt x="54" y="124"/>
                  </a:lnTo>
                  <a:lnTo>
                    <a:pt x="54" y="119"/>
                  </a:lnTo>
                  <a:lnTo>
                    <a:pt x="156" y="107"/>
                  </a:lnTo>
                  <a:lnTo>
                    <a:pt x="156" y="11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4" name="Freeform 481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6"/>
                </a:cxn>
                <a:cxn ang="0">
                  <a:pos x="54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7" h="60">
                  <a:moveTo>
                    <a:pt x="3" y="0"/>
                  </a:moveTo>
                  <a:lnTo>
                    <a:pt x="35" y="6"/>
                  </a:lnTo>
                  <a:lnTo>
                    <a:pt x="54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5" name="Freeform 480"/>
            <p:cNvSpPr>
              <a:spLocks/>
            </p:cNvSpPr>
            <p:nvPr/>
          </p:nvSpPr>
          <p:spPr bwMode="auto">
            <a:xfrm>
              <a:off x="4939606" y="4036533"/>
              <a:ext cx="57129" cy="596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5" y="5"/>
                </a:cxn>
                <a:cxn ang="0">
                  <a:pos x="55" y="38"/>
                </a:cxn>
                <a:cxn ang="0">
                  <a:pos x="57" y="60"/>
                </a:cxn>
                <a:cxn ang="0">
                  <a:pos x="32" y="48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7" h="60">
                  <a:moveTo>
                    <a:pt x="5" y="0"/>
                  </a:moveTo>
                  <a:lnTo>
                    <a:pt x="35" y="5"/>
                  </a:lnTo>
                  <a:lnTo>
                    <a:pt x="55" y="38"/>
                  </a:lnTo>
                  <a:lnTo>
                    <a:pt x="57" y="60"/>
                  </a:lnTo>
                  <a:lnTo>
                    <a:pt x="32" y="4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6" name="Freeform 479"/>
            <p:cNvSpPr>
              <a:spLocks/>
            </p:cNvSpPr>
            <p:nvPr/>
          </p:nvSpPr>
          <p:spPr bwMode="auto">
            <a:xfrm>
              <a:off x="4860124" y="3639120"/>
              <a:ext cx="72032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6" y="57"/>
                </a:cxn>
                <a:cxn ang="0">
                  <a:pos x="73" y="60"/>
                </a:cxn>
                <a:cxn ang="0">
                  <a:pos x="60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9" y="38"/>
                  </a:lnTo>
                  <a:lnTo>
                    <a:pt x="0" y="57"/>
                  </a:lnTo>
                  <a:lnTo>
                    <a:pt x="6" y="57"/>
                  </a:lnTo>
                  <a:lnTo>
                    <a:pt x="73" y="60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7" name="Freeform 478"/>
            <p:cNvSpPr>
              <a:spLocks/>
            </p:cNvSpPr>
            <p:nvPr/>
          </p:nvSpPr>
          <p:spPr bwMode="auto">
            <a:xfrm>
              <a:off x="4860124" y="3639120"/>
              <a:ext cx="74515" cy="5961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7" y="58"/>
                </a:cxn>
                <a:cxn ang="0">
                  <a:pos x="73" y="60"/>
                </a:cxn>
                <a:cxn ang="0">
                  <a:pos x="58" y="0"/>
                </a:cxn>
                <a:cxn ang="0">
                  <a:pos x="51" y="0"/>
                </a:cxn>
              </a:cxnLst>
              <a:rect l="0" t="0" r="r" b="b"/>
              <a:pathLst>
                <a:path w="73" h="60">
                  <a:moveTo>
                    <a:pt x="51" y="0"/>
                  </a:moveTo>
                  <a:lnTo>
                    <a:pt x="10" y="38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3" y="60"/>
                  </a:lnTo>
                  <a:lnTo>
                    <a:pt x="58" y="0"/>
                  </a:lnTo>
                  <a:lnTo>
                    <a:pt x="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8" name="Freeform 477"/>
            <p:cNvSpPr>
              <a:spLocks/>
            </p:cNvSpPr>
            <p:nvPr/>
          </p:nvSpPr>
          <p:spPr bwMode="auto">
            <a:xfrm>
              <a:off x="4850189" y="3683829"/>
              <a:ext cx="81967" cy="67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6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6" y="0"/>
                </a:cxn>
              </a:cxnLst>
              <a:rect l="0" t="0" r="r" b="b"/>
              <a:pathLst>
                <a:path w="83" h="68">
                  <a:moveTo>
                    <a:pt x="16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6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9" name="Freeform 476"/>
            <p:cNvSpPr>
              <a:spLocks/>
            </p:cNvSpPr>
            <p:nvPr/>
          </p:nvSpPr>
          <p:spPr bwMode="auto">
            <a:xfrm>
              <a:off x="4850189" y="3683829"/>
              <a:ext cx="84450" cy="670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83" y="68"/>
                </a:cxn>
                <a:cxn ang="0">
                  <a:pos x="83" y="15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17" y="0"/>
                </a:cxn>
              </a:cxnLst>
              <a:rect l="0" t="0" r="r" b="b"/>
              <a:pathLst>
                <a:path w="83" h="68">
                  <a:moveTo>
                    <a:pt x="17" y="0"/>
                  </a:moveTo>
                  <a:lnTo>
                    <a:pt x="0" y="48"/>
                  </a:lnTo>
                  <a:lnTo>
                    <a:pt x="83" y="68"/>
                  </a:lnTo>
                  <a:lnTo>
                    <a:pt x="83" y="15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0" name="Freeform 475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73"/>
                </a:cxn>
                <a:cxn ang="0">
                  <a:pos x="0" y="76"/>
                </a:cxn>
                <a:cxn ang="0">
                  <a:pos x="7" y="73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93" y="102"/>
                </a:cxn>
                <a:cxn ang="0">
                  <a:pos x="103" y="80"/>
                </a:cxn>
                <a:cxn ang="0">
                  <a:pos x="109" y="32"/>
                </a:cxn>
                <a:cxn ang="0">
                  <a:pos x="26" y="12"/>
                </a:cxn>
                <a:cxn ang="0">
                  <a:pos x="29" y="0"/>
                </a:cxn>
              </a:cxnLst>
              <a:rect l="0" t="0" r="r" b="b"/>
              <a:pathLst>
                <a:path w="109" h="112">
                  <a:moveTo>
                    <a:pt x="29" y="0"/>
                  </a:moveTo>
                  <a:lnTo>
                    <a:pt x="7" y="73"/>
                  </a:lnTo>
                  <a:lnTo>
                    <a:pt x="0" y="76"/>
                  </a:lnTo>
                  <a:lnTo>
                    <a:pt x="7" y="73"/>
                  </a:lnTo>
                  <a:lnTo>
                    <a:pt x="68" y="108"/>
                  </a:lnTo>
                  <a:lnTo>
                    <a:pt x="68" y="112"/>
                  </a:lnTo>
                  <a:lnTo>
                    <a:pt x="93" y="102"/>
                  </a:lnTo>
                  <a:lnTo>
                    <a:pt x="103" y="80"/>
                  </a:lnTo>
                  <a:lnTo>
                    <a:pt x="109" y="32"/>
                  </a:lnTo>
                  <a:lnTo>
                    <a:pt x="26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1" name="Freeform 474"/>
            <p:cNvSpPr>
              <a:spLocks/>
            </p:cNvSpPr>
            <p:nvPr/>
          </p:nvSpPr>
          <p:spPr bwMode="auto">
            <a:xfrm>
              <a:off x="4825350" y="3718603"/>
              <a:ext cx="109288" cy="1117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72"/>
                </a:cxn>
                <a:cxn ang="0">
                  <a:pos x="0" y="75"/>
                </a:cxn>
                <a:cxn ang="0">
                  <a:pos x="7" y="72"/>
                </a:cxn>
                <a:cxn ang="0">
                  <a:pos x="67" y="107"/>
                </a:cxn>
                <a:cxn ang="0">
                  <a:pos x="67" y="112"/>
                </a:cxn>
                <a:cxn ang="0">
                  <a:pos x="92" y="102"/>
                </a:cxn>
                <a:cxn ang="0">
                  <a:pos x="102" y="80"/>
                </a:cxn>
                <a:cxn ang="0">
                  <a:pos x="109" y="32"/>
                </a:cxn>
                <a:cxn ang="0">
                  <a:pos x="25" y="12"/>
                </a:cxn>
                <a:cxn ang="0">
                  <a:pos x="30" y="0"/>
                </a:cxn>
              </a:cxnLst>
              <a:rect l="0" t="0" r="r" b="b"/>
              <a:pathLst>
                <a:path w="109" h="112">
                  <a:moveTo>
                    <a:pt x="30" y="0"/>
                  </a:moveTo>
                  <a:lnTo>
                    <a:pt x="7" y="72"/>
                  </a:lnTo>
                  <a:lnTo>
                    <a:pt x="0" y="75"/>
                  </a:lnTo>
                  <a:lnTo>
                    <a:pt x="7" y="72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92" y="102"/>
                  </a:lnTo>
                  <a:lnTo>
                    <a:pt x="102" y="80"/>
                  </a:lnTo>
                  <a:lnTo>
                    <a:pt x="109" y="32"/>
                  </a:lnTo>
                  <a:lnTo>
                    <a:pt x="25" y="12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2" name="Freeform 473"/>
            <p:cNvSpPr>
              <a:spLocks/>
            </p:cNvSpPr>
            <p:nvPr/>
          </p:nvSpPr>
          <p:spPr bwMode="auto">
            <a:xfrm>
              <a:off x="4884962" y="3763312"/>
              <a:ext cx="144062" cy="15648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8" y="42"/>
                </a:cxn>
                <a:cxn ang="0">
                  <a:pos x="144" y="106"/>
                </a:cxn>
                <a:cxn ang="0">
                  <a:pos x="23" y="157"/>
                </a:cxn>
                <a:cxn ang="0">
                  <a:pos x="0" y="100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6"/>
                </a:cxn>
                <a:cxn ang="0">
                  <a:pos x="48" y="4"/>
                </a:cxn>
                <a:cxn ang="0">
                  <a:pos x="48" y="0"/>
                </a:cxn>
              </a:cxnLst>
              <a:rect l="0" t="0" r="r" b="b"/>
              <a:pathLst>
                <a:path w="144" h="157">
                  <a:moveTo>
                    <a:pt x="48" y="0"/>
                  </a:moveTo>
                  <a:lnTo>
                    <a:pt x="138" y="42"/>
                  </a:lnTo>
                  <a:lnTo>
                    <a:pt x="144" y="106"/>
                  </a:lnTo>
                  <a:lnTo>
                    <a:pt x="23" y="157"/>
                  </a:lnTo>
                  <a:lnTo>
                    <a:pt x="0" y="100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6"/>
                  </a:lnTo>
                  <a:lnTo>
                    <a:pt x="48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3" name="Freeform 472"/>
            <p:cNvSpPr>
              <a:spLocks/>
            </p:cNvSpPr>
            <p:nvPr/>
          </p:nvSpPr>
          <p:spPr bwMode="auto">
            <a:xfrm>
              <a:off x="4884962" y="3763312"/>
              <a:ext cx="144062" cy="1539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39" y="41"/>
                </a:cxn>
                <a:cxn ang="0">
                  <a:pos x="144" y="106"/>
                </a:cxn>
                <a:cxn ang="0">
                  <a:pos x="25" y="157"/>
                </a:cxn>
                <a:cxn ang="0">
                  <a:pos x="0" y="101"/>
                </a:cxn>
                <a:cxn ang="0">
                  <a:pos x="7" y="68"/>
                </a:cxn>
                <a:cxn ang="0">
                  <a:pos x="32" y="58"/>
                </a:cxn>
                <a:cxn ang="0">
                  <a:pos x="42" y="35"/>
                </a:cxn>
                <a:cxn ang="0">
                  <a:pos x="50" y="3"/>
                </a:cxn>
                <a:cxn ang="0">
                  <a:pos x="50" y="0"/>
                </a:cxn>
              </a:cxnLst>
              <a:rect l="0" t="0" r="r" b="b"/>
              <a:pathLst>
                <a:path w="144" h="157">
                  <a:moveTo>
                    <a:pt x="50" y="0"/>
                  </a:moveTo>
                  <a:lnTo>
                    <a:pt x="139" y="41"/>
                  </a:lnTo>
                  <a:lnTo>
                    <a:pt x="144" y="106"/>
                  </a:lnTo>
                  <a:lnTo>
                    <a:pt x="25" y="157"/>
                  </a:lnTo>
                  <a:lnTo>
                    <a:pt x="0" y="101"/>
                  </a:lnTo>
                  <a:lnTo>
                    <a:pt x="7" y="68"/>
                  </a:lnTo>
                  <a:lnTo>
                    <a:pt x="32" y="58"/>
                  </a:lnTo>
                  <a:lnTo>
                    <a:pt x="42" y="35"/>
                  </a:lnTo>
                  <a:lnTo>
                    <a:pt x="50" y="3"/>
                  </a:lnTo>
                  <a:lnTo>
                    <a:pt x="5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4" name="Freeform 471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1" y="246"/>
                </a:cxn>
                <a:cxn ang="0">
                  <a:pos x="160" y="208"/>
                </a:cxn>
                <a:cxn ang="0">
                  <a:pos x="221" y="195"/>
                </a:cxn>
                <a:cxn ang="0">
                  <a:pos x="208" y="233"/>
                </a:cxn>
                <a:cxn ang="0">
                  <a:pos x="263" y="240"/>
                </a:cxn>
                <a:cxn ang="0">
                  <a:pos x="269" y="198"/>
                </a:cxn>
                <a:cxn ang="0">
                  <a:pos x="263" y="176"/>
                </a:cxn>
                <a:cxn ang="0">
                  <a:pos x="323" y="147"/>
                </a:cxn>
                <a:cxn ang="0">
                  <a:pos x="304" y="61"/>
                </a:cxn>
                <a:cxn ang="0">
                  <a:pos x="224" y="0"/>
                </a:cxn>
                <a:cxn ang="0">
                  <a:pos x="157" y="3"/>
                </a:cxn>
                <a:cxn ang="0">
                  <a:pos x="36" y="54"/>
                </a:cxn>
                <a:cxn ang="0">
                  <a:pos x="45" y="77"/>
                </a:cxn>
                <a:cxn ang="0">
                  <a:pos x="4" y="118"/>
                </a:cxn>
                <a:cxn ang="0">
                  <a:pos x="0" y="118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68" y="173"/>
                </a:cxn>
                <a:cxn ang="0">
                  <a:pos x="71" y="173"/>
                </a:cxn>
                <a:cxn ang="0">
                  <a:pos x="103" y="179"/>
                </a:cxn>
                <a:cxn ang="0">
                  <a:pos x="122" y="211"/>
                </a:cxn>
                <a:cxn ang="0">
                  <a:pos x="125" y="233"/>
                </a:cxn>
                <a:cxn ang="0">
                  <a:pos x="132" y="240"/>
                </a:cxn>
                <a:cxn ang="0">
                  <a:pos x="141" y="246"/>
                </a:cxn>
              </a:cxnLst>
              <a:rect l="0" t="0" r="r" b="b"/>
              <a:pathLst>
                <a:path w="323" h="246">
                  <a:moveTo>
                    <a:pt x="141" y="246"/>
                  </a:moveTo>
                  <a:lnTo>
                    <a:pt x="160" y="208"/>
                  </a:lnTo>
                  <a:lnTo>
                    <a:pt x="221" y="195"/>
                  </a:lnTo>
                  <a:lnTo>
                    <a:pt x="208" y="233"/>
                  </a:lnTo>
                  <a:lnTo>
                    <a:pt x="263" y="240"/>
                  </a:lnTo>
                  <a:lnTo>
                    <a:pt x="269" y="198"/>
                  </a:lnTo>
                  <a:lnTo>
                    <a:pt x="263" y="176"/>
                  </a:lnTo>
                  <a:lnTo>
                    <a:pt x="323" y="147"/>
                  </a:lnTo>
                  <a:lnTo>
                    <a:pt x="304" y="61"/>
                  </a:lnTo>
                  <a:lnTo>
                    <a:pt x="224" y="0"/>
                  </a:lnTo>
                  <a:lnTo>
                    <a:pt x="157" y="3"/>
                  </a:lnTo>
                  <a:lnTo>
                    <a:pt x="36" y="54"/>
                  </a:lnTo>
                  <a:lnTo>
                    <a:pt x="45" y="77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103" y="179"/>
                  </a:lnTo>
                  <a:lnTo>
                    <a:pt x="122" y="211"/>
                  </a:lnTo>
                  <a:lnTo>
                    <a:pt x="125" y="233"/>
                  </a:lnTo>
                  <a:lnTo>
                    <a:pt x="132" y="240"/>
                  </a:lnTo>
                  <a:lnTo>
                    <a:pt x="141" y="2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5" name="Freeform 470"/>
            <p:cNvSpPr>
              <a:spLocks/>
            </p:cNvSpPr>
            <p:nvPr/>
          </p:nvSpPr>
          <p:spPr bwMode="auto">
            <a:xfrm>
              <a:off x="4872544" y="3865150"/>
              <a:ext cx="320413" cy="243415"/>
            </a:xfrm>
            <a:custGeom>
              <a:avLst/>
              <a:gdLst/>
              <a:ahLst/>
              <a:cxnLst>
                <a:cxn ang="0">
                  <a:pos x="143" y="246"/>
                </a:cxn>
                <a:cxn ang="0">
                  <a:pos x="160" y="208"/>
                </a:cxn>
                <a:cxn ang="0">
                  <a:pos x="223" y="196"/>
                </a:cxn>
                <a:cxn ang="0">
                  <a:pos x="208" y="233"/>
                </a:cxn>
                <a:cxn ang="0">
                  <a:pos x="263" y="241"/>
                </a:cxn>
                <a:cxn ang="0">
                  <a:pos x="270" y="198"/>
                </a:cxn>
                <a:cxn ang="0">
                  <a:pos x="263" y="176"/>
                </a:cxn>
                <a:cxn ang="0">
                  <a:pos x="323" y="148"/>
                </a:cxn>
                <a:cxn ang="0">
                  <a:pos x="305" y="60"/>
                </a:cxn>
                <a:cxn ang="0">
                  <a:pos x="225" y="0"/>
                </a:cxn>
                <a:cxn ang="0">
                  <a:pos x="158" y="3"/>
                </a:cxn>
                <a:cxn ang="0">
                  <a:pos x="38" y="53"/>
                </a:cxn>
                <a:cxn ang="0">
                  <a:pos x="45" y="78"/>
                </a:cxn>
                <a:cxn ang="0">
                  <a:pos x="5" y="118"/>
                </a:cxn>
                <a:cxn ang="0">
                  <a:pos x="0" y="118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68" y="173"/>
                </a:cxn>
                <a:cxn ang="0">
                  <a:pos x="73" y="173"/>
                </a:cxn>
                <a:cxn ang="0">
                  <a:pos x="103" y="178"/>
                </a:cxn>
                <a:cxn ang="0">
                  <a:pos x="123" y="211"/>
                </a:cxn>
                <a:cxn ang="0">
                  <a:pos x="125" y="233"/>
                </a:cxn>
                <a:cxn ang="0">
                  <a:pos x="133" y="241"/>
                </a:cxn>
                <a:cxn ang="0">
                  <a:pos x="143" y="246"/>
                </a:cxn>
              </a:cxnLst>
              <a:rect l="0" t="0" r="r" b="b"/>
              <a:pathLst>
                <a:path w="323" h="246">
                  <a:moveTo>
                    <a:pt x="143" y="246"/>
                  </a:moveTo>
                  <a:lnTo>
                    <a:pt x="160" y="208"/>
                  </a:lnTo>
                  <a:lnTo>
                    <a:pt x="223" y="196"/>
                  </a:lnTo>
                  <a:lnTo>
                    <a:pt x="208" y="233"/>
                  </a:lnTo>
                  <a:lnTo>
                    <a:pt x="263" y="241"/>
                  </a:lnTo>
                  <a:lnTo>
                    <a:pt x="270" y="198"/>
                  </a:lnTo>
                  <a:lnTo>
                    <a:pt x="263" y="176"/>
                  </a:lnTo>
                  <a:lnTo>
                    <a:pt x="323" y="148"/>
                  </a:lnTo>
                  <a:lnTo>
                    <a:pt x="305" y="60"/>
                  </a:lnTo>
                  <a:lnTo>
                    <a:pt x="225" y="0"/>
                  </a:lnTo>
                  <a:lnTo>
                    <a:pt x="158" y="3"/>
                  </a:lnTo>
                  <a:lnTo>
                    <a:pt x="38" y="53"/>
                  </a:lnTo>
                  <a:lnTo>
                    <a:pt x="45" y="7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68" y="173"/>
                  </a:lnTo>
                  <a:lnTo>
                    <a:pt x="73" y="173"/>
                  </a:lnTo>
                  <a:lnTo>
                    <a:pt x="103" y="178"/>
                  </a:lnTo>
                  <a:lnTo>
                    <a:pt x="123" y="211"/>
                  </a:lnTo>
                  <a:lnTo>
                    <a:pt x="125" y="233"/>
                  </a:lnTo>
                  <a:lnTo>
                    <a:pt x="133" y="241"/>
                  </a:lnTo>
                  <a:lnTo>
                    <a:pt x="143" y="24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6" name="Freeform 469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7" name="Freeform 468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6" y="51"/>
                </a:cxn>
                <a:cxn ang="0">
                  <a:pos x="189" y="54"/>
                </a:cxn>
                <a:cxn ang="0">
                  <a:pos x="176" y="0"/>
                </a:cxn>
                <a:cxn ang="0">
                  <a:pos x="148" y="3"/>
                </a:cxn>
                <a:cxn ang="0">
                  <a:pos x="45" y="157"/>
                </a:cxn>
                <a:cxn ang="0">
                  <a:pos x="39" y="208"/>
                </a:cxn>
                <a:cxn ang="0">
                  <a:pos x="0" y="278"/>
                </a:cxn>
                <a:cxn ang="0">
                  <a:pos x="20" y="294"/>
                </a:cxn>
                <a:cxn ang="0">
                  <a:pos x="36" y="365"/>
                </a:cxn>
                <a:cxn ang="0">
                  <a:pos x="100" y="355"/>
                </a:cxn>
                <a:cxn ang="0">
                  <a:pos x="116" y="259"/>
                </a:cxn>
                <a:cxn ang="0">
                  <a:pos x="141" y="253"/>
                </a:cxn>
                <a:cxn ang="0">
                  <a:pos x="141" y="224"/>
                </a:cxn>
                <a:cxn ang="0">
                  <a:pos x="125" y="201"/>
                </a:cxn>
                <a:cxn ang="0">
                  <a:pos x="141" y="150"/>
                </a:cxn>
                <a:cxn ang="0">
                  <a:pos x="186" y="51"/>
                </a:cxn>
              </a:cxnLst>
              <a:rect l="0" t="0" r="r" b="b"/>
              <a:pathLst>
                <a:path w="189" h="365">
                  <a:moveTo>
                    <a:pt x="186" y="51"/>
                  </a:moveTo>
                  <a:lnTo>
                    <a:pt x="189" y="54"/>
                  </a:lnTo>
                  <a:lnTo>
                    <a:pt x="176" y="0"/>
                  </a:lnTo>
                  <a:lnTo>
                    <a:pt x="148" y="3"/>
                  </a:lnTo>
                  <a:lnTo>
                    <a:pt x="45" y="157"/>
                  </a:lnTo>
                  <a:lnTo>
                    <a:pt x="39" y="208"/>
                  </a:lnTo>
                  <a:lnTo>
                    <a:pt x="0" y="278"/>
                  </a:lnTo>
                  <a:lnTo>
                    <a:pt x="20" y="294"/>
                  </a:lnTo>
                  <a:lnTo>
                    <a:pt x="36" y="365"/>
                  </a:lnTo>
                  <a:lnTo>
                    <a:pt x="100" y="355"/>
                  </a:lnTo>
                  <a:lnTo>
                    <a:pt x="116" y="259"/>
                  </a:lnTo>
                  <a:lnTo>
                    <a:pt x="141" y="253"/>
                  </a:lnTo>
                  <a:lnTo>
                    <a:pt x="141" y="224"/>
                  </a:lnTo>
                  <a:lnTo>
                    <a:pt x="125" y="201"/>
                  </a:lnTo>
                  <a:lnTo>
                    <a:pt x="141" y="150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8" name="Freeform 467"/>
            <p:cNvSpPr>
              <a:spLocks/>
            </p:cNvSpPr>
            <p:nvPr/>
          </p:nvSpPr>
          <p:spPr bwMode="auto">
            <a:xfrm>
              <a:off x="4666385" y="3403157"/>
              <a:ext cx="188771" cy="362639"/>
            </a:xfrm>
            <a:custGeom>
              <a:avLst/>
              <a:gdLst/>
              <a:ahLst/>
              <a:cxnLst>
                <a:cxn ang="0">
                  <a:pos x="184" y="53"/>
                </a:cxn>
                <a:cxn ang="0">
                  <a:pos x="189" y="55"/>
                </a:cxn>
                <a:cxn ang="0">
                  <a:pos x="174" y="0"/>
                </a:cxn>
                <a:cxn ang="0">
                  <a:pos x="147" y="3"/>
                </a:cxn>
                <a:cxn ang="0">
                  <a:pos x="45" y="158"/>
                </a:cxn>
                <a:cxn ang="0">
                  <a:pos x="40" y="208"/>
                </a:cxn>
                <a:cxn ang="0">
                  <a:pos x="0" y="278"/>
                </a:cxn>
                <a:cxn ang="0">
                  <a:pos x="20" y="295"/>
                </a:cxn>
                <a:cxn ang="0">
                  <a:pos x="35" y="365"/>
                </a:cxn>
                <a:cxn ang="0">
                  <a:pos x="99" y="355"/>
                </a:cxn>
                <a:cxn ang="0">
                  <a:pos x="114" y="260"/>
                </a:cxn>
                <a:cxn ang="0">
                  <a:pos x="139" y="253"/>
                </a:cxn>
                <a:cxn ang="0">
                  <a:pos x="139" y="225"/>
                </a:cxn>
                <a:cxn ang="0">
                  <a:pos x="124" y="203"/>
                </a:cxn>
                <a:cxn ang="0">
                  <a:pos x="139" y="150"/>
                </a:cxn>
                <a:cxn ang="0">
                  <a:pos x="184" y="53"/>
                </a:cxn>
              </a:cxnLst>
              <a:rect l="0" t="0" r="r" b="b"/>
              <a:pathLst>
                <a:path w="189" h="365">
                  <a:moveTo>
                    <a:pt x="184" y="53"/>
                  </a:moveTo>
                  <a:lnTo>
                    <a:pt x="189" y="55"/>
                  </a:lnTo>
                  <a:lnTo>
                    <a:pt x="174" y="0"/>
                  </a:lnTo>
                  <a:lnTo>
                    <a:pt x="147" y="3"/>
                  </a:lnTo>
                  <a:lnTo>
                    <a:pt x="45" y="158"/>
                  </a:lnTo>
                  <a:lnTo>
                    <a:pt x="40" y="208"/>
                  </a:lnTo>
                  <a:lnTo>
                    <a:pt x="0" y="278"/>
                  </a:lnTo>
                  <a:lnTo>
                    <a:pt x="20" y="295"/>
                  </a:lnTo>
                  <a:lnTo>
                    <a:pt x="35" y="365"/>
                  </a:lnTo>
                  <a:lnTo>
                    <a:pt x="99" y="355"/>
                  </a:lnTo>
                  <a:lnTo>
                    <a:pt x="114" y="260"/>
                  </a:lnTo>
                  <a:lnTo>
                    <a:pt x="139" y="253"/>
                  </a:lnTo>
                  <a:lnTo>
                    <a:pt x="139" y="225"/>
                  </a:lnTo>
                  <a:lnTo>
                    <a:pt x="124" y="203"/>
                  </a:lnTo>
                  <a:lnTo>
                    <a:pt x="139" y="150"/>
                  </a:lnTo>
                  <a:lnTo>
                    <a:pt x="184" y="5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9" name="Freeform 466"/>
            <p:cNvSpPr>
              <a:spLocks/>
            </p:cNvSpPr>
            <p:nvPr/>
          </p:nvSpPr>
          <p:spPr bwMode="auto">
            <a:xfrm>
              <a:off x="4594355" y="3286417"/>
              <a:ext cx="322897" cy="394930"/>
            </a:xfrm>
            <a:custGeom>
              <a:avLst/>
              <a:gdLst/>
              <a:ahLst/>
              <a:cxnLst>
                <a:cxn ang="0">
                  <a:pos x="326" y="16"/>
                </a:cxn>
                <a:cxn ang="0">
                  <a:pos x="291" y="0"/>
                </a:cxn>
                <a:cxn ang="0">
                  <a:pos x="208" y="36"/>
                </a:cxn>
                <a:cxn ang="0">
                  <a:pos x="211" y="64"/>
                </a:cxn>
                <a:cxn ang="0">
                  <a:pos x="173" y="77"/>
                </a:cxn>
                <a:cxn ang="0">
                  <a:pos x="109" y="157"/>
                </a:cxn>
                <a:cxn ang="0">
                  <a:pos x="93" y="215"/>
                </a:cxn>
                <a:cxn ang="0">
                  <a:pos x="35" y="256"/>
                </a:cxn>
                <a:cxn ang="0">
                  <a:pos x="0" y="330"/>
                </a:cxn>
                <a:cxn ang="0">
                  <a:pos x="16" y="346"/>
                </a:cxn>
                <a:cxn ang="0">
                  <a:pos x="0" y="391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2" y="327"/>
                </a:cxn>
                <a:cxn ang="0">
                  <a:pos x="118" y="276"/>
                </a:cxn>
                <a:cxn ang="0">
                  <a:pos x="221" y="122"/>
                </a:cxn>
                <a:cxn ang="0">
                  <a:pos x="246" y="119"/>
                </a:cxn>
                <a:cxn ang="0">
                  <a:pos x="256" y="112"/>
                </a:cxn>
                <a:cxn ang="0">
                  <a:pos x="259" y="103"/>
                </a:cxn>
                <a:cxn ang="0">
                  <a:pos x="265" y="93"/>
                </a:cxn>
                <a:cxn ang="0">
                  <a:pos x="269" y="80"/>
                </a:cxn>
                <a:cxn ang="0">
                  <a:pos x="278" y="71"/>
                </a:cxn>
                <a:cxn ang="0">
                  <a:pos x="281" y="61"/>
                </a:cxn>
                <a:cxn ang="0">
                  <a:pos x="285" y="55"/>
                </a:cxn>
                <a:cxn ang="0">
                  <a:pos x="285" y="52"/>
                </a:cxn>
                <a:cxn ang="0">
                  <a:pos x="326" y="61"/>
                </a:cxn>
                <a:cxn ang="0">
                  <a:pos x="326" y="20"/>
                </a:cxn>
                <a:cxn ang="0">
                  <a:pos x="326" y="16"/>
                </a:cxn>
              </a:cxnLst>
              <a:rect l="0" t="0" r="r" b="b"/>
              <a:pathLst>
                <a:path w="326" h="397">
                  <a:moveTo>
                    <a:pt x="326" y="16"/>
                  </a:moveTo>
                  <a:lnTo>
                    <a:pt x="291" y="0"/>
                  </a:lnTo>
                  <a:lnTo>
                    <a:pt x="208" y="36"/>
                  </a:lnTo>
                  <a:lnTo>
                    <a:pt x="211" y="64"/>
                  </a:lnTo>
                  <a:lnTo>
                    <a:pt x="173" y="77"/>
                  </a:lnTo>
                  <a:lnTo>
                    <a:pt x="109" y="157"/>
                  </a:lnTo>
                  <a:lnTo>
                    <a:pt x="93" y="215"/>
                  </a:lnTo>
                  <a:lnTo>
                    <a:pt x="35" y="256"/>
                  </a:lnTo>
                  <a:lnTo>
                    <a:pt x="0" y="330"/>
                  </a:lnTo>
                  <a:lnTo>
                    <a:pt x="16" y="346"/>
                  </a:lnTo>
                  <a:lnTo>
                    <a:pt x="0" y="391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2" y="327"/>
                  </a:lnTo>
                  <a:lnTo>
                    <a:pt x="118" y="276"/>
                  </a:lnTo>
                  <a:lnTo>
                    <a:pt x="221" y="122"/>
                  </a:lnTo>
                  <a:lnTo>
                    <a:pt x="246" y="119"/>
                  </a:lnTo>
                  <a:lnTo>
                    <a:pt x="256" y="112"/>
                  </a:lnTo>
                  <a:lnTo>
                    <a:pt x="259" y="103"/>
                  </a:lnTo>
                  <a:lnTo>
                    <a:pt x="265" y="93"/>
                  </a:lnTo>
                  <a:lnTo>
                    <a:pt x="269" y="80"/>
                  </a:lnTo>
                  <a:lnTo>
                    <a:pt x="278" y="71"/>
                  </a:lnTo>
                  <a:lnTo>
                    <a:pt x="281" y="61"/>
                  </a:lnTo>
                  <a:lnTo>
                    <a:pt x="285" y="55"/>
                  </a:lnTo>
                  <a:lnTo>
                    <a:pt x="285" y="52"/>
                  </a:lnTo>
                  <a:lnTo>
                    <a:pt x="326" y="61"/>
                  </a:lnTo>
                  <a:lnTo>
                    <a:pt x="326" y="20"/>
                  </a:lnTo>
                  <a:lnTo>
                    <a:pt x="326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0" name="Freeform 465"/>
            <p:cNvSpPr>
              <a:spLocks/>
            </p:cNvSpPr>
            <p:nvPr/>
          </p:nvSpPr>
          <p:spPr bwMode="auto">
            <a:xfrm>
              <a:off x="4594355" y="3286417"/>
              <a:ext cx="322897" cy="392445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91" y="0"/>
                </a:cxn>
                <a:cxn ang="0">
                  <a:pos x="208" y="35"/>
                </a:cxn>
                <a:cxn ang="0">
                  <a:pos x="211" y="63"/>
                </a:cxn>
                <a:cxn ang="0">
                  <a:pos x="173" y="75"/>
                </a:cxn>
                <a:cxn ang="0">
                  <a:pos x="108" y="156"/>
                </a:cxn>
                <a:cxn ang="0">
                  <a:pos x="93" y="216"/>
                </a:cxn>
                <a:cxn ang="0">
                  <a:pos x="35" y="256"/>
                </a:cxn>
                <a:cxn ang="0">
                  <a:pos x="0" y="332"/>
                </a:cxn>
                <a:cxn ang="0">
                  <a:pos x="15" y="347"/>
                </a:cxn>
                <a:cxn ang="0">
                  <a:pos x="0" y="392"/>
                </a:cxn>
                <a:cxn ang="0">
                  <a:pos x="70" y="394"/>
                </a:cxn>
                <a:cxn ang="0">
                  <a:pos x="73" y="397"/>
                </a:cxn>
                <a:cxn ang="0">
                  <a:pos x="113" y="327"/>
                </a:cxn>
                <a:cxn ang="0">
                  <a:pos x="118" y="276"/>
                </a:cxn>
                <a:cxn ang="0">
                  <a:pos x="221" y="121"/>
                </a:cxn>
                <a:cxn ang="0">
                  <a:pos x="246" y="118"/>
                </a:cxn>
                <a:cxn ang="0">
                  <a:pos x="256" y="111"/>
                </a:cxn>
                <a:cxn ang="0">
                  <a:pos x="258" y="103"/>
                </a:cxn>
                <a:cxn ang="0">
                  <a:pos x="266" y="93"/>
                </a:cxn>
                <a:cxn ang="0">
                  <a:pos x="268" y="80"/>
                </a:cxn>
                <a:cxn ang="0">
                  <a:pos x="278" y="70"/>
                </a:cxn>
                <a:cxn ang="0">
                  <a:pos x="281" y="60"/>
                </a:cxn>
                <a:cxn ang="0">
                  <a:pos x="286" y="55"/>
                </a:cxn>
                <a:cxn ang="0">
                  <a:pos x="286" y="50"/>
                </a:cxn>
                <a:cxn ang="0">
                  <a:pos x="326" y="60"/>
                </a:cxn>
                <a:cxn ang="0">
                  <a:pos x="326" y="20"/>
                </a:cxn>
                <a:cxn ang="0">
                  <a:pos x="326" y="15"/>
                </a:cxn>
              </a:cxnLst>
              <a:rect l="0" t="0" r="r" b="b"/>
              <a:pathLst>
                <a:path w="326" h="397">
                  <a:moveTo>
                    <a:pt x="326" y="15"/>
                  </a:moveTo>
                  <a:lnTo>
                    <a:pt x="291" y="0"/>
                  </a:lnTo>
                  <a:lnTo>
                    <a:pt x="208" y="35"/>
                  </a:lnTo>
                  <a:lnTo>
                    <a:pt x="211" y="63"/>
                  </a:lnTo>
                  <a:lnTo>
                    <a:pt x="173" y="75"/>
                  </a:lnTo>
                  <a:lnTo>
                    <a:pt x="108" y="156"/>
                  </a:lnTo>
                  <a:lnTo>
                    <a:pt x="93" y="216"/>
                  </a:lnTo>
                  <a:lnTo>
                    <a:pt x="35" y="256"/>
                  </a:lnTo>
                  <a:lnTo>
                    <a:pt x="0" y="332"/>
                  </a:lnTo>
                  <a:lnTo>
                    <a:pt x="15" y="347"/>
                  </a:lnTo>
                  <a:lnTo>
                    <a:pt x="0" y="392"/>
                  </a:lnTo>
                  <a:lnTo>
                    <a:pt x="70" y="394"/>
                  </a:lnTo>
                  <a:lnTo>
                    <a:pt x="73" y="397"/>
                  </a:lnTo>
                  <a:lnTo>
                    <a:pt x="113" y="327"/>
                  </a:lnTo>
                  <a:lnTo>
                    <a:pt x="118" y="276"/>
                  </a:lnTo>
                  <a:lnTo>
                    <a:pt x="221" y="121"/>
                  </a:lnTo>
                  <a:lnTo>
                    <a:pt x="246" y="118"/>
                  </a:lnTo>
                  <a:lnTo>
                    <a:pt x="256" y="111"/>
                  </a:lnTo>
                  <a:lnTo>
                    <a:pt x="258" y="103"/>
                  </a:lnTo>
                  <a:lnTo>
                    <a:pt x="266" y="93"/>
                  </a:lnTo>
                  <a:lnTo>
                    <a:pt x="268" y="80"/>
                  </a:lnTo>
                  <a:lnTo>
                    <a:pt x="278" y="70"/>
                  </a:lnTo>
                  <a:lnTo>
                    <a:pt x="281" y="60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326" y="60"/>
                  </a:lnTo>
                  <a:lnTo>
                    <a:pt x="326" y="20"/>
                  </a:lnTo>
                  <a:lnTo>
                    <a:pt x="326" y="1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1" name="Freeform 464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6" y="121"/>
                </a:cxn>
                <a:cxn ang="0">
                  <a:pos x="39" y="134"/>
                </a:cxn>
                <a:cxn ang="0">
                  <a:pos x="13" y="249"/>
                </a:cxn>
                <a:cxn ang="0">
                  <a:pos x="35" y="297"/>
                </a:cxn>
                <a:cxn ang="0">
                  <a:pos x="90" y="256"/>
                </a:cxn>
                <a:cxn ang="0">
                  <a:pos x="90" y="259"/>
                </a:cxn>
                <a:cxn ang="0">
                  <a:pos x="96" y="256"/>
                </a:cxn>
                <a:cxn ang="0">
                  <a:pos x="115" y="140"/>
                </a:cxn>
                <a:cxn ang="0">
                  <a:pos x="83" y="131"/>
                </a:cxn>
                <a:cxn ang="0">
                  <a:pos x="74" y="12"/>
                </a:cxn>
                <a:cxn ang="0">
                  <a:pos x="74" y="9"/>
                </a:cxn>
                <a:cxn ang="0">
                  <a:pos x="71" y="9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35" y="9"/>
                </a:cxn>
                <a:cxn ang="0">
                  <a:pos x="32" y="19"/>
                </a:cxn>
                <a:cxn ang="0">
                  <a:pos x="23" y="28"/>
                </a:cxn>
                <a:cxn ang="0">
                  <a:pos x="19" y="41"/>
                </a:cxn>
                <a:cxn ang="0">
                  <a:pos x="13" y="51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6" y="121"/>
                </a:cxn>
              </a:cxnLst>
              <a:rect l="0" t="0" r="r" b="b"/>
              <a:pathLst>
                <a:path w="115" h="297">
                  <a:moveTo>
                    <a:pt x="16" y="121"/>
                  </a:moveTo>
                  <a:lnTo>
                    <a:pt x="39" y="134"/>
                  </a:lnTo>
                  <a:lnTo>
                    <a:pt x="13" y="249"/>
                  </a:lnTo>
                  <a:lnTo>
                    <a:pt x="35" y="297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6" y="256"/>
                  </a:lnTo>
                  <a:lnTo>
                    <a:pt x="115" y="140"/>
                  </a:lnTo>
                  <a:lnTo>
                    <a:pt x="83" y="131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5" y="9"/>
                  </a:lnTo>
                  <a:lnTo>
                    <a:pt x="32" y="19"/>
                  </a:lnTo>
                  <a:lnTo>
                    <a:pt x="23" y="28"/>
                  </a:lnTo>
                  <a:lnTo>
                    <a:pt x="19" y="41"/>
                  </a:lnTo>
                  <a:lnTo>
                    <a:pt x="13" y="51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6" y="12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2" name="Freeform 463"/>
            <p:cNvSpPr>
              <a:spLocks/>
            </p:cNvSpPr>
            <p:nvPr/>
          </p:nvSpPr>
          <p:spPr bwMode="auto">
            <a:xfrm>
              <a:off x="4837770" y="3336093"/>
              <a:ext cx="114256" cy="295576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40" y="135"/>
                </a:cxn>
                <a:cxn ang="0">
                  <a:pos x="13" y="250"/>
                </a:cxn>
                <a:cxn ang="0">
                  <a:pos x="35" y="297"/>
                </a:cxn>
                <a:cxn ang="0">
                  <a:pos x="90" y="257"/>
                </a:cxn>
                <a:cxn ang="0">
                  <a:pos x="90" y="260"/>
                </a:cxn>
                <a:cxn ang="0">
                  <a:pos x="98" y="257"/>
                </a:cxn>
                <a:cxn ang="0">
                  <a:pos x="115" y="140"/>
                </a:cxn>
                <a:cxn ang="0">
                  <a:pos x="83" y="132"/>
                </a:cxn>
                <a:cxn ang="0">
                  <a:pos x="75" y="12"/>
                </a:cxn>
                <a:cxn ang="0">
                  <a:pos x="75" y="10"/>
                </a:cxn>
                <a:cxn ang="0">
                  <a:pos x="73" y="1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23" y="30"/>
                </a:cxn>
                <a:cxn ang="0">
                  <a:pos x="20" y="42"/>
                </a:cxn>
                <a:cxn ang="0">
                  <a:pos x="13" y="52"/>
                </a:cxn>
                <a:cxn ang="0">
                  <a:pos x="10" y="60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8" y="122"/>
                </a:cxn>
              </a:cxnLst>
              <a:rect l="0" t="0" r="r" b="b"/>
              <a:pathLst>
                <a:path w="115" h="297">
                  <a:moveTo>
                    <a:pt x="18" y="122"/>
                  </a:moveTo>
                  <a:lnTo>
                    <a:pt x="40" y="135"/>
                  </a:lnTo>
                  <a:lnTo>
                    <a:pt x="13" y="250"/>
                  </a:lnTo>
                  <a:lnTo>
                    <a:pt x="35" y="297"/>
                  </a:lnTo>
                  <a:lnTo>
                    <a:pt x="90" y="257"/>
                  </a:lnTo>
                  <a:lnTo>
                    <a:pt x="90" y="260"/>
                  </a:lnTo>
                  <a:lnTo>
                    <a:pt x="98" y="257"/>
                  </a:lnTo>
                  <a:lnTo>
                    <a:pt x="115" y="140"/>
                  </a:lnTo>
                  <a:lnTo>
                    <a:pt x="83" y="132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5" y="10"/>
                  </a:lnTo>
                  <a:lnTo>
                    <a:pt x="33" y="20"/>
                  </a:lnTo>
                  <a:lnTo>
                    <a:pt x="23" y="30"/>
                  </a:lnTo>
                  <a:lnTo>
                    <a:pt x="20" y="42"/>
                  </a:lnTo>
                  <a:lnTo>
                    <a:pt x="13" y="52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18" y="122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3" name="Freeform 462"/>
            <p:cNvSpPr>
              <a:spLocks/>
            </p:cNvSpPr>
            <p:nvPr/>
          </p:nvSpPr>
          <p:spPr bwMode="auto">
            <a:xfrm>
              <a:off x="4825350" y="3455317"/>
              <a:ext cx="24838" cy="521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6" y="0"/>
                </a:cxn>
                <a:cxn ang="0">
                  <a:pos x="0" y="54"/>
                </a:cxn>
              </a:cxnLst>
              <a:rect l="0" t="0" r="r" b="b"/>
              <a:pathLst>
                <a:path w="26" h="54">
                  <a:moveTo>
                    <a:pt x="0" y="54"/>
                  </a:moveTo>
                  <a:lnTo>
                    <a:pt x="26" y="0"/>
                  </a:lnTo>
                  <a:lnTo>
                    <a:pt x="0" y="5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4" name="Freeform 461"/>
            <p:cNvSpPr>
              <a:spLocks/>
            </p:cNvSpPr>
            <p:nvPr/>
          </p:nvSpPr>
          <p:spPr bwMode="auto">
            <a:xfrm>
              <a:off x="4281393" y="3596896"/>
              <a:ext cx="158965" cy="280672"/>
            </a:xfrm>
            <a:custGeom>
              <a:avLst/>
              <a:gdLst/>
              <a:ahLst/>
              <a:cxnLst>
                <a:cxn ang="0">
                  <a:pos x="90" y="10"/>
                </a:cxn>
                <a:cxn ang="0">
                  <a:pos x="145" y="0"/>
                </a:cxn>
                <a:cxn ang="0">
                  <a:pos x="123" y="67"/>
                </a:cxn>
                <a:cxn ang="0">
                  <a:pos x="133" y="115"/>
                </a:cxn>
                <a:cxn ang="0">
                  <a:pos x="145" y="167"/>
                </a:cxn>
                <a:cxn ang="0">
                  <a:pos x="125" y="190"/>
                </a:cxn>
                <a:cxn ang="0">
                  <a:pos x="160" y="195"/>
                </a:cxn>
                <a:cxn ang="0">
                  <a:pos x="160" y="242"/>
                </a:cxn>
                <a:cxn ang="0">
                  <a:pos x="88" y="267"/>
                </a:cxn>
                <a:cxn ang="0">
                  <a:pos x="40" y="275"/>
                </a:cxn>
                <a:cxn ang="0">
                  <a:pos x="5" y="282"/>
                </a:cxn>
                <a:cxn ang="0">
                  <a:pos x="0" y="257"/>
                </a:cxn>
                <a:cxn ang="0">
                  <a:pos x="40" y="235"/>
                </a:cxn>
                <a:cxn ang="0">
                  <a:pos x="20" y="215"/>
                </a:cxn>
                <a:cxn ang="0">
                  <a:pos x="23" y="187"/>
                </a:cxn>
                <a:cxn ang="0">
                  <a:pos x="55" y="170"/>
                </a:cxn>
                <a:cxn ang="0">
                  <a:pos x="63" y="75"/>
                </a:cxn>
                <a:cxn ang="0">
                  <a:pos x="90" y="10"/>
                </a:cxn>
              </a:cxnLst>
              <a:rect l="0" t="0" r="r" b="b"/>
              <a:pathLst>
                <a:path w="160" h="282">
                  <a:moveTo>
                    <a:pt x="90" y="10"/>
                  </a:moveTo>
                  <a:lnTo>
                    <a:pt x="145" y="0"/>
                  </a:lnTo>
                  <a:lnTo>
                    <a:pt x="123" y="67"/>
                  </a:lnTo>
                  <a:lnTo>
                    <a:pt x="133" y="115"/>
                  </a:lnTo>
                  <a:lnTo>
                    <a:pt x="145" y="167"/>
                  </a:lnTo>
                  <a:lnTo>
                    <a:pt x="125" y="190"/>
                  </a:lnTo>
                  <a:lnTo>
                    <a:pt x="160" y="195"/>
                  </a:lnTo>
                  <a:lnTo>
                    <a:pt x="160" y="242"/>
                  </a:lnTo>
                  <a:lnTo>
                    <a:pt x="88" y="267"/>
                  </a:lnTo>
                  <a:lnTo>
                    <a:pt x="40" y="275"/>
                  </a:lnTo>
                  <a:lnTo>
                    <a:pt x="5" y="282"/>
                  </a:lnTo>
                  <a:lnTo>
                    <a:pt x="0" y="257"/>
                  </a:lnTo>
                  <a:lnTo>
                    <a:pt x="40" y="235"/>
                  </a:lnTo>
                  <a:lnTo>
                    <a:pt x="20" y="215"/>
                  </a:lnTo>
                  <a:lnTo>
                    <a:pt x="23" y="187"/>
                  </a:lnTo>
                  <a:lnTo>
                    <a:pt x="55" y="170"/>
                  </a:lnTo>
                  <a:lnTo>
                    <a:pt x="63" y="75"/>
                  </a:lnTo>
                  <a:lnTo>
                    <a:pt x="90" y="1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5" name="Freeform 460"/>
            <p:cNvSpPr>
              <a:spLocks/>
            </p:cNvSpPr>
            <p:nvPr/>
          </p:nvSpPr>
          <p:spPr bwMode="auto">
            <a:xfrm>
              <a:off x="4246620" y="3696249"/>
              <a:ext cx="57127" cy="695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8" y="46"/>
                </a:cxn>
                <a:cxn ang="0">
                  <a:pos x="45" y="71"/>
                </a:cxn>
                <a:cxn ang="0">
                  <a:pos x="10" y="46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5" y="0"/>
                </a:cxn>
              </a:cxnLst>
              <a:rect l="0" t="0" r="r" b="b"/>
              <a:pathLst>
                <a:path w="58" h="71">
                  <a:moveTo>
                    <a:pt x="45" y="0"/>
                  </a:moveTo>
                  <a:lnTo>
                    <a:pt x="58" y="46"/>
                  </a:lnTo>
                  <a:lnTo>
                    <a:pt x="45" y="71"/>
                  </a:lnTo>
                  <a:lnTo>
                    <a:pt x="10" y="4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6" name="Freeform 459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3" y="90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2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3" y="90"/>
                  </a:lnTo>
                  <a:lnTo>
                    <a:pt x="0" y="3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2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7" name="Freeform 458"/>
            <p:cNvSpPr>
              <a:spLocks/>
            </p:cNvSpPr>
            <p:nvPr/>
          </p:nvSpPr>
          <p:spPr bwMode="auto">
            <a:xfrm>
              <a:off x="4214329" y="3708668"/>
              <a:ext cx="76999" cy="89418"/>
            </a:xfrm>
            <a:custGeom>
              <a:avLst/>
              <a:gdLst/>
              <a:ahLst/>
              <a:cxnLst>
                <a:cxn ang="0">
                  <a:pos x="77" y="58"/>
                </a:cxn>
                <a:cxn ang="0">
                  <a:pos x="55" y="90"/>
                </a:cxn>
                <a:cxn ang="0">
                  <a:pos x="5" y="90"/>
                </a:cxn>
                <a:cxn ang="0">
                  <a:pos x="0" y="35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42" y="33"/>
                </a:cxn>
                <a:cxn ang="0">
                  <a:pos x="77" y="58"/>
                </a:cxn>
              </a:cxnLst>
              <a:rect l="0" t="0" r="r" b="b"/>
              <a:pathLst>
                <a:path w="77" h="90">
                  <a:moveTo>
                    <a:pt x="77" y="58"/>
                  </a:moveTo>
                  <a:lnTo>
                    <a:pt x="55" y="90"/>
                  </a:lnTo>
                  <a:lnTo>
                    <a:pt x="5" y="90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42" y="33"/>
                  </a:lnTo>
                  <a:lnTo>
                    <a:pt x="77" y="58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8" name="Freeform 457"/>
            <p:cNvSpPr>
              <a:spLocks/>
            </p:cNvSpPr>
            <p:nvPr/>
          </p:nvSpPr>
          <p:spPr bwMode="auto">
            <a:xfrm>
              <a:off x="5252568" y="4026598"/>
              <a:ext cx="226029" cy="11177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" y="58"/>
                </a:cxn>
                <a:cxn ang="0">
                  <a:pos x="48" y="106"/>
                </a:cxn>
                <a:cxn ang="0">
                  <a:pos x="102" y="112"/>
                </a:cxn>
                <a:cxn ang="0">
                  <a:pos x="227" y="29"/>
                </a:cxn>
                <a:cxn ang="0">
                  <a:pos x="211" y="0"/>
                </a:cxn>
                <a:cxn ang="0">
                  <a:pos x="26" y="16"/>
                </a:cxn>
                <a:cxn ang="0">
                  <a:pos x="0" y="58"/>
                </a:cxn>
              </a:cxnLst>
              <a:rect l="0" t="0" r="r" b="b"/>
              <a:pathLst>
                <a:path w="227" h="112">
                  <a:moveTo>
                    <a:pt x="0" y="58"/>
                  </a:moveTo>
                  <a:lnTo>
                    <a:pt x="3" y="58"/>
                  </a:lnTo>
                  <a:lnTo>
                    <a:pt x="48" y="106"/>
                  </a:lnTo>
                  <a:lnTo>
                    <a:pt x="102" y="112"/>
                  </a:lnTo>
                  <a:lnTo>
                    <a:pt x="227" y="29"/>
                  </a:lnTo>
                  <a:lnTo>
                    <a:pt x="211" y="0"/>
                  </a:lnTo>
                  <a:lnTo>
                    <a:pt x="26" y="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9" name="Freeform 456"/>
            <p:cNvSpPr>
              <a:spLocks/>
            </p:cNvSpPr>
            <p:nvPr/>
          </p:nvSpPr>
          <p:spPr bwMode="auto">
            <a:xfrm>
              <a:off x="5252568" y="4026598"/>
              <a:ext cx="223544" cy="111773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" y="57"/>
                </a:cxn>
                <a:cxn ang="0">
                  <a:pos x="48" y="105"/>
                </a:cxn>
                <a:cxn ang="0">
                  <a:pos x="101" y="112"/>
                </a:cxn>
                <a:cxn ang="0">
                  <a:pos x="227" y="30"/>
                </a:cxn>
                <a:cxn ang="0">
                  <a:pos x="212" y="0"/>
                </a:cxn>
                <a:cxn ang="0">
                  <a:pos x="25" y="15"/>
                </a:cxn>
                <a:cxn ang="0">
                  <a:pos x="0" y="57"/>
                </a:cxn>
              </a:cxnLst>
              <a:rect l="0" t="0" r="r" b="b"/>
              <a:pathLst>
                <a:path w="227" h="112">
                  <a:moveTo>
                    <a:pt x="0" y="57"/>
                  </a:moveTo>
                  <a:lnTo>
                    <a:pt x="3" y="57"/>
                  </a:lnTo>
                  <a:lnTo>
                    <a:pt x="48" y="105"/>
                  </a:lnTo>
                  <a:lnTo>
                    <a:pt x="101" y="112"/>
                  </a:lnTo>
                  <a:lnTo>
                    <a:pt x="227" y="30"/>
                  </a:lnTo>
                  <a:lnTo>
                    <a:pt x="212" y="0"/>
                  </a:lnTo>
                  <a:lnTo>
                    <a:pt x="25" y="15"/>
                  </a:lnTo>
                  <a:lnTo>
                    <a:pt x="0" y="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0" name="Freeform 455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57" y="125"/>
                </a:cxn>
                <a:cxn ang="0">
                  <a:pos x="48" y="131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128" y="10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28" y="0"/>
                </a:cxn>
              </a:cxnLst>
              <a:rect l="0" t="0" r="r" b="b"/>
              <a:pathLst>
                <a:path w="157" h="131">
                  <a:moveTo>
                    <a:pt x="128" y="0"/>
                  </a:moveTo>
                  <a:lnTo>
                    <a:pt x="157" y="125"/>
                  </a:lnTo>
                  <a:lnTo>
                    <a:pt x="48" y="131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128" y="10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1" name="Freeform 454"/>
            <p:cNvSpPr>
              <a:spLocks/>
            </p:cNvSpPr>
            <p:nvPr/>
          </p:nvSpPr>
          <p:spPr bwMode="auto">
            <a:xfrm>
              <a:off x="5349438" y="4046468"/>
              <a:ext cx="156480" cy="12915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7" y="126"/>
                </a:cxn>
                <a:cxn ang="0">
                  <a:pos x="47" y="131"/>
                </a:cxn>
                <a:cxn ang="0">
                  <a:pos x="0" y="93"/>
                </a:cxn>
                <a:cxn ang="0">
                  <a:pos x="2" y="93"/>
                </a:cxn>
                <a:cxn ang="0">
                  <a:pos x="127" y="10"/>
                </a:cxn>
                <a:cxn ang="0">
                  <a:pos x="125" y="5"/>
                </a:cxn>
                <a:cxn ang="0">
                  <a:pos x="127" y="5"/>
                </a:cxn>
                <a:cxn ang="0">
                  <a:pos x="127" y="0"/>
                </a:cxn>
              </a:cxnLst>
              <a:rect l="0" t="0" r="r" b="b"/>
              <a:pathLst>
                <a:path w="157" h="131">
                  <a:moveTo>
                    <a:pt x="127" y="0"/>
                  </a:moveTo>
                  <a:lnTo>
                    <a:pt x="157" y="126"/>
                  </a:lnTo>
                  <a:lnTo>
                    <a:pt x="47" y="13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127" y="1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2" name="Freeform 453"/>
            <p:cNvSpPr>
              <a:spLocks/>
            </p:cNvSpPr>
            <p:nvPr/>
          </p:nvSpPr>
          <p:spPr bwMode="auto">
            <a:xfrm>
              <a:off x="5476113" y="4006727"/>
              <a:ext cx="183803" cy="1614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4" y="0"/>
                </a:cxn>
                <a:cxn ang="0">
                  <a:pos x="64" y="3"/>
                </a:cxn>
                <a:cxn ang="0">
                  <a:pos x="119" y="38"/>
                </a:cxn>
                <a:cxn ang="0">
                  <a:pos x="151" y="115"/>
                </a:cxn>
                <a:cxn ang="0">
                  <a:pos x="179" y="118"/>
                </a:cxn>
                <a:cxn ang="0">
                  <a:pos x="182" y="115"/>
                </a:cxn>
                <a:cxn ang="0">
                  <a:pos x="182" y="118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29" y="157"/>
                </a:cxn>
                <a:cxn ang="0">
                  <a:pos x="0" y="45"/>
                </a:cxn>
              </a:cxnLst>
              <a:rect l="0" t="0" r="r" b="b"/>
              <a:pathLst>
                <a:path w="186" h="163">
                  <a:moveTo>
                    <a:pt x="0" y="45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119" y="38"/>
                  </a:lnTo>
                  <a:lnTo>
                    <a:pt x="151" y="115"/>
                  </a:lnTo>
                  <a:lnTo>
                    <a:pt x="179" y="118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29" y="15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3" name="Freeform 452"/>
            <p:cNvSpPr>
              <a:spLocks/>
            </p:cNvSpPr>
            <p:nvPr/>
          </p:nvSpPr>
          <p:spPr bwMode="auto">
            <a:xfrm>
              <a:off x="5476113" y="4006727"/>
              <a:ext cx="186288" cy="16393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4" y="0"/>
                </a:cxn>
                <a:cxn ang="0">
                  <a:pos x="64" y="5"/>
                </a:cxn>
                <a:cxn ang="0">
                  <a:pos x="119" y="40"/>
                </a:cxn>
                <a:cxn ang="0">
                  <a:pos x="151" y="114"/>
                </a:cxn>
                <a:cxn ang="0">
                  <a:pos x="179" y="119"/>
                </a:cxn>
                <a:cxn ang="0">
                  <a:pos x="181" y="114"/>
                </a:cxn>
                <a:cxn ang="0">
                  <a:pos x="181" y="119"/>
                </a:cxn>
                <a:cxn ang="0">
                  <a:pos x="186" y="141"/>
                </a:cxn>
                <a:cxn ang="0">
                  <a:pos x="141" y="163"/>
                </a:cxn>
                <a:cxn ang="0">
                  <a:pos x="30" y="156"/>
                </a:cxn>
                <a:cxn ang="0">
                  <a:pos x="0" y="44"/>
                </a:cxn>
              </a:cxnLst>
              <a:rect l="0" t="0" r="r" b="b"/>
              <a:pathLst>
                <a:path w="186" h="163">
                  <a:moveTo>
                    <a:pt x="0" y="44"/>
                  </a:moveTo>
                  <a:lnTo>
                    <a:pt x="64" y="0"/>
                  </a:lnTo>
                  <a:lnTo>
                    <a:pt x="64" y="5"/>
                  </a:lnTo>
                  <a:lnTo>
                    <a:pt x="119" y="40"/>
                  </a:lnTo>
                  <a:lnTo>
                    <a:pt x="151" y="11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1" y="119"/>
                  </a:lnTo>
                  <a:lnTo>
                    <a:pt x="186" y="141"/>
                  </a:lnTo>
                  <a:lnTo>
                    <a:pt x="141" y="163"/>
                  </a:lnTo>
                  <a:lnTo>
                    <a:pt x="30" y="156"/>
                  </a:lnTo>
                  <a:lnTo>
                    <a:pt x="0" y="4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4" name="Freeform 451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73" y="195"/>
                </a:cxn>
                <a:cxn ang="0">
                  <a:pos x="124" y="186"/>
                </a:cxn>
                <a:cxn ang="0">
                  <a:pos x="166" y="189"/>
                </a:cxn>
                <a:cxn ang="0">
                  <a:pos x="201" y="150"/>
                </a:cxn>
                <a:cxn ang="0">
                  <a:pos x="211" y="67"/>
                </a:cxn>
                <a:cxn ang="0">
                  <a:pos x="236" y="45"/>
                </a:cxn>
                <a:cxn ang="0">
                  <a:pos x="195" y="0"/>
                </a:cxn>
                <a:cxn ang="0">
                  <a:pos x="73" y="35"/>
                </a:cxn>
                <a:cxn ang="0">
                  <a:pos x="3" y="102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57" y="205"/>
                </a:cxn>
                <a:cxn ang="0">
                  <a:pos x="54" y="205"/>
                </a:cxn>
                <a:cxn ang="0">
                  <a:pos x="57" y="208"/>
                </a:cxn>
              </a:cxnLst>
              <a:rect l="0" t="0" r="r" b="b"/>
              <a:pathLst>
                <a:path w="236" h="208">
                  <a:moveTo>
                    <a:pt x="57" y="208"/>
                  </a:moveTo>
                  <a:lnTo>
                    <a:pt x="73" y="195"/>
                  </a:lnTo>
                  <a:lnTo>
                    <a:pt x="124" y="186"/>
                  </a:lnTo>
                  <a:lnTo>
                    <a:pt x="166" y="189"/>
                  </a:lnTo>
                  <a:lnTo>
                    <a:pt x="201" y="150"/>
                  </a:lnTo>
                  <a:lnTo>
                    <a:pt x="211" y="67"/>
                  </a:lnTo>
                  <a:lnTo>
                    <a:pt x="236" y="45"/>
                  </a:lnTo>
                  <a:lnTo>
                    <a:pt x="195" y="0"/>
                  </a:lnTo>
                  <a:lnTo>
                    <a:pt x="73" y="35"/>
                  </a:lnTo>
                  <a:lnTo>
                    <a:pt x="3" y="102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57" y="205"/>
                  </a:lnTo>
                  <a:lnTo>
                    <a:pt x="54" y="205"/>
                  </a:lnTo>
                  <a:lnTo>
                    <a:pt x="57" y="20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5" name="Freeform 450"/>
            <p:cNvSpPr>
              <a:spLocks/>
            </p:cNvSpPr>
            <p:nvPr/>
          </p:nvSpPr>
          <p:spPr bwMode="auto">
            <a:xfrm>
              <a:off x="5662400" y="3867633"/>
              <a:ext cx="233480" cy="206159"/>
            </a:xfrm>
            <a:custGeom>
              <a:avLst/>
              <a:gdLst/>
              <a:ahLst/>
              <a:cxnLst>
                <a:cxn ang="0">
                  <a:pos x="58" y="208"/>
                </a:cxn>
                <a:cxn ang="0">
                  <a:pos x="73" y="195"/>
                </a:cxn>
                <a:cxn ang="0">
                  <a:pos x="123" y="185"/>
                </a:cxn>
                <a:cxn ang="0">
                  <a:pos x="166" y="190"/>
                </a:cxn>
                <a:cxn ang="0">
                  <a:pos x="201" y="150"/>
                </a:cxn>
                <a:cxn ang="0">
                  <a:pos x="211" y="68"/>
                </a:cxn>
                <a:cxn ang="0">
                  <a:pos x="236" y="45"/>
                </a:cxn>
                <a:cxn ang="0">
                  <a:pos x="196" y="0"/>
                </a:cxn>
                <a:cxn ang="0">
                  <a:pos x="73" y="35"/>
                </a:cxn>
                <a:cxn ang="0">
                  <a:pos x="3" y="103"/>
                </a:cxn>
                <a:cxn ang="0">
                  <a:pos x="0" y="110"/>
                </a:cxn>
                <a:cxn ang="0">
                  <a:pos x="3" y="118"/>
                </a:cxn>
                <a:cxn ang="0">
                  <a:pos x="58" y="205"/>
                </a:cxn>
                <a:cxn ang="0">
                  <a:pos x="53" y="205"/>
                </a:cxn>
                <a:cxn ang="0">
                  <a:pos x="58" y="208"/>
                </a:cxn>
              </a:cxnLst>
              <a:rect l="0" t="0" r="r" b="b"/>
              <a:pathLst>
                <a:path w="236" h="208">
                  <a:moveTo>
                    <a:pt x="58" y="208"/>
                  </a:moveTo>
                  <a:lnTo>
                    <a:pt x="73" y="195"/>
                  </a:lnTo>
                  <a:lnTo>
                    <a:pt x="123" y="185"/>
                  </a:lnTo>
                  <a:lnTo>
                    <a:pt x="166" y="190"/>
                  </a:lnTo>
                  <a:lnTo>
                    <a:pt x="201" y="150"/>
                  </a:lnTo>
                  <a:lnTo>
                    <a:pt x="211" y="68"/>
                  </a:lnTo>
                  <a:lnTo>
                    <a:pt x="236" y="45"/>
                  </a:lnTo>
                  <a:lnTo>
                    <a:pt x="196" y="0"/>
                  </a:lnTo>
                  <a:lnTo>
                    <a:pt x="73" y="35"/>
                  </a:lnTo>
                  <a:lnTo>
                    <a:pt x="3" y="103"/>
                  </a:lnTo>
                  <a:lnTo>
                    <a:pt x="0" y="110"/>
                  </a:lnTo>
                  <a:lnTo>
                    <a:pt x="3" y="118"/>
                  </a:lnTo>
                  <a:lnTo>
                    <a:pt x="58" y="205"/>
                  </a:lnTo>
                  <a:lnTo>
                    <a:pt x="53" y="205"/>
                  </a:lnTo>
                  <a:lnTo>
                    <a:pt x="58" y="2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6" name="Freeform 449"/>
            <p:cNvSpPr>
              <a:spLocks/>
            </p:cNvSpPr>
            <p:nvPr/>
          </p:nvSpPr>
          <p:spPr bwMode="auto">
            <a:xfrm>
              <a:off x="5679787" y="3733506"/>
              <a:ext cx="253350" cy="181320"/>
            </a:xfrm>
            <a:custGeom>
              <a:avLst/>
              <a:gdLst/>
              <a:ahLst/>
              <a:cxnLst>
                <a:cxn ang="0">
                  <a:pos x="54" y="169"/>
                </a:cxn>
                <a:cxn ang="0">
                  <a:pos x="0" y="99"/>
                </a:cxn>
                <a:cxn ang="0">
                  <a:pos x="9" y="44"/>
                </a:cxn>
                <a:cxn ang="0">
                  <a:pos x="153" y="32"/>
                </a:cxn>
                <a:cxn ang="0">
                  <a:pos x="208" y="0"/>
                </a:cxn>
                <a:cxn ang="0">
                  <a:pos x="227" y="16"/>
                </a:cxn>
                <a:cxn ang="0">
                  <a:pos x="227" y="70"/>
                </a:cxn>
                <a:cxn ang="0">
                  <a:pos x="256" y="102"/>
                </a:cxn>
                <a:cxn ang="0">
                  <a:pos x="256" y="153"/>
                </a:cxn>
                <a:cxn ang="0">
                  <a:pos x="217" y="182"/>
                </a:cxn>
                <a:cxn ang="0">
                  <a:pos x="211" y="182"/>
                </a:cxn>
                <a:cxn ang="0">
                  <a:pos x="217" y="179"/>
                </a:cxn>
                <a:cxn ang="0">
                  <a:pos x="176" y="134"/>
                </a:cxn>
                <a:cxn ang="0">
                  <a:pos x="54" y="169"/>
                </a:cxn>
              </a:cxnLst>
              <a:rect l="0" t="0" r="r" b="b"/>
              <a:pathLst>
                <a:path w="256" h="182">
                  <a:moveTo>
                    <a:pt x="54" y="169"/>
                  </a:moveTo>
                  <a:lnTo>
                    <a:pt x="0" y="99"/>
                  </a:lnTo>
                  <a:lnTo>
                    <a:pt x="9" y="44"/>
                  </a:lnTo>
                  <a:lnTo>
                    <a:pt x="153" y="32"/>
                  </a:lnTo>
                  <a:lnTo>
                    <a:pt x="208" y="0"/>
                  </a:lnTo>
                  <a:lnTo>
                    <a:pt x="227" y="16"/>
                  </a:lnTo>
                  <a:lnTo>
                    <a:pt x="227" y="70"/>
                  </a:lnTo>
                  <a:lnTo>
                    <a:pt x="256" y="102"/>
                  </a:lnTo>
                  <a:lnTo>
                    <a:pt x="256" y="153"/>
                  </a:lnTo>
                  <a:lnTo>
                    <a:pt x="217" y="182"/>
                  </a:lnTo>
                  <a:lnTo>
                    <a:pt x="211" y="182"/>
                  </a:lnTo>
                  <a:lnTo>
                    <a:pt x="217" y="179"/>
                  </a:lnTo>
                  <a:lnTo>
                    <a:pt x="176" y="134"/>
                  </a:lnTo>
                  <a:lnTo>
                    <a:pt x="54" y="1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7" name="Freeform 448"/>
            <p:cNvSpPr>
              <a:spLocks/>
            </p:cNvSpPr>
            <p:nvPr/>
          </p:nvSpPr>
          <p:spPr bwMode="auto">
            <a:xfrm>
              <a:off x="5679786" y="3733506"/>
              <a:ext cx="255835" cy="181320"/>
            </a:xfrm>
            <a:custGeom>
              <a:avLst/>
              <a:gdLst/>
              <a:ahLst/>
              <a:cxnLst>
                <a:cxn ang="0">
                  <a:pos x="55" y="170"/>
                </a:cxn>
                <a:cxn ang="0">
                  <a:pos x="0" y="100"/>
                </a:cxn>
                <a:cxn ang="0">
                  <a:pos x="10" y="45"/>
                </a:cxn>
                <a:cxn ang="0">
                  <a:pos x="154" y="32"/>
                </a:cxn>
                <a:cxn ang="0">
                  <a:pos x="209" y="0"/>
                </a:cxn>
                <a:cxn ang="0">
                  <a:pos x="226" y="17"/>
                </a:cxn>
                <a:cxn ang="0">
                  <a:pos x="226" y="70"/>
                </a:cxn>
                <a:cxn ang="0">
                  <a:pos x="256" y="102"/>
                </a:cxn>
                <a:cxn ang="0">
                  <a:pos x="256" y="155"/>
                </a:cxn>
                <a:cxn ang="0">
                  <a:pos x="216" y="182"/>
                </a:cxn>
                <a:cxn ang="0">
                  <a:pos x="211" y="182"/>
                </a:cxn>
                <a:cxn ang="0">
                  <a:pos x="216" y="180"/>
                </a:cxn>
                <a:cxn ang="0">
                  <a:pos x="176" y="135"/>
                </a:cxn>
                <a:cxn ang="0">
                  <a:pos x="55" y="170"/>
                </a:cxn>
              </a:cxnLst>
              <a:rect l="0" t="0" r="r" b="b"/>
              <a:pathLst>
                <a:path w="256" h="182">
                  <a:moveTo>
                    <a:pt x="55" y="170"/>
                  </a:moveTo>
                  <a:lnTo>
                    <a:pt x="0" y="100"/>
                  </a:lnTo>
                  <a:lnTo>
                    <a:pt x="10" y="45"/>
                  </a:lnTo>
                  <a:lnTo>
                    <a:pt x="154" y="32"/>
                  </a:lnTo>
                  <a:lnTo>
                    <a:pt x="209" y="0"/>
                  </a:lnTo>
                  <a:lnTo>
                    <a:pt x="226" y="17"/>
                  </a:lnTo>
                  <a:lnTo>
                    <a:pt x="226" y="7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16" y="182"/>
                  </a:lnTo>
                  <a:lnTo>
                    <a:pt x="211" y="182"/>
                  </a:lnTo>
                  <a:lnTo>
                    <a:pt x="216" y="180"/>
                  </a:lnTo>
                  <a:lnTo>
                    <a:pt x="176" y="135"/>
                  </a:lnTo>
                  <a:lnTo>
                    <a:pt x="55" y="17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8" name="Freeform 447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1"/>
                </a:cxn>
                <a:cxn ang="0">
                  <a:pos x="87" y="0"/>
                </a:cxn>
                <a:cxn ang="0">
                  <a:pos x="131" y="28"/>
                </a:cxn>
                <a:cxn ang="0">
                  <a:pos x="131" y="137"/>
                </a:cxn>
                <a:cxn ang="0">
                  <a:pos x="103" y="166"/>
                </a:cxn>
                <a:cxn ang="0">
                  <a:pos x="122" y="204"/>
                </a:cxn>
                <a:cxn ang="0">
                  <a:pos x="179" y="236"/>
                </a:cxn>
                <a:cxn ang="0">
                  <a:pos x="106" y="307"/>
                </a:cxn>
                <a:cxn ang="0">
                  <a:pos x="77" y="278"/>
                </a:cxn>
                <a:cxn ang="0">
                  <a:pos x="77" y="224"/>
                </a:cxn>
                <a:cxn ang="0">
                  <a:pos x="58" y="208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1"/>
                  </a:lnTo>
                  <a:lnTo>
                    <a:pt x="87" y="0"/>
                  </a:lnTo>
                  <a:lnTo>
                    <a:pt x="131" y="28"/>
                  </a:lnTo>
                  <a:lnTo>
                    <a:pt x="131" y="137"/>
                  </a:lnTo>
                  <a:lnTo>
                    <a:pt x="103" y="166"/>
                  </a:lnTo>
                  <a:lnTo>
                    <a:pt x="122" y="204"/>
                  </a:lnTo>
                  <a:lnTo>
                    <a:pt x="179" y="236"/>
                  </a:lnTo>
                  <a:lnTo>
                    <a:pt x="106" y="307"/>
                  </a:lnTo>
                  <a:lnTo>
                    <a:pt x="77" y="278"/>
                  </a:lnTo>
                  <a:lnTo>
                    <a:pt x="77" y="224"/>
                  </a:lnTo>
                  <a:lnTo>
                    <a:pt x="58" y="208"/>
                  </a:lnTo>
                  <a:lnTo>
                    <a:pt x="7" y="24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9" name="Freeform 446"/>
            <p:cNvSpPr>
              <a:spLocks/>
            </p:cNvSpPr>
            <p:nvPr/>
          </p:nvSpPr>
          <p:spPr bwMode="auto">
            <a:xfrm>
              <a:off x="5828816" y="3527349"/>
              <a:ext cx="178835" cy="305510"/>
            </a:xfrm>
            <a:custGeom>
              <a:avLst/>
              <a:gdLst/>
              <a:ahLst/>
              <a:cxnLst>
                <a:cxn ang="0">
                  <a:pos x="7" y="240"/>
                </a:cxn>
                <a:cxn ang="0">
                  <a:pos x="0" y="132"/>
                </a:cxn>
                <a:cxn ang="0">
                  <a:pos x="87" y="0"/>
                </a:cxn>
                <a:cxn ang="0">
                  <a:pos x="132" y="27"/>
                </a:cxn>
                <a:cxn ang="0">
                  <a:pos x="132" y="137"/>
                </a:cxn>
                <a:cxn ang="0">
                  <a:pos x="104" y="167"/>
                </a:cxn>
                <a:cxn ang="0">
                  <a:pos x="122" y="205"/>
                </a:cxn>
                <a:cxn ang="0">
                  <a:pos x="179" y="237"/>
                </a:cxn>
                <a:cxn ang="0">
                  <a:pos x="107" y="307"/>
                </a:cxn>
                <a:cxn ang="0">
                  <a:pos x="77" y="277"/>
                </a:cxn>
                <a:cxn ang="0">
                  <a:pos x="77" y="225"/>
                </a:cxn>
                <a:cxn ang="0">
                  <a:pos x="60" y="207"/>
                </a:cxn>
                <a:cxn ang="0">
                  <a:pos x="7" y="240"/>
                </a:cxn>
              </a:cxnLst>
              <a:rect l="0" t="0" r="r" b="b"/>
              <a:pathLst>
                <a:path w="179" h="307">
                  <a:moveTo>
                    <a:pt x="7" y="240"/>
                  </a:moveTo>
                  <a:lnTo>
                    <a:pt x="0" y="132"/>
                  </a:lnTo>
                  <a:lnTo>
                    <a:pt x="87" y="0"/>
                  </a:lnTo>
                  <a:lnTo>
                    <a:pt x="132" y="27"/>
                  </a:lnTo>
                  <a:lnTo>
                    <a:pt x="132" y="137"/>
                  </a:lnTo>
                  <a:lnTo>
                    <a:pt x="104" y="167"/>
                  </a:lnTo>
                  <a:lnTo>
                    <a:pt x="122" y="205"/>
                  </a:lnTo>
                  <a:lnTo>
                    <a:pt x="179" y="237"/>
                  </a:lnTo>
                  <a:lnTo>
                    <a:pt x="107" y="307"/>
                  </a:lnTo>
                  <a:lnTo>
                    <a:pt x="77" y="277"/>
                  </a:lnTo>
                  <a:lnTo>
                    <a:pt x="77" y="225"/>
                  </a:lnTo>
                  <a:lnTo>
                    <a:pt x="60" y="207"/>
                  </a:lnTo>
                  <a:lnTo>
                    <a:pt x="7" y="2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0" name="Freeform 445"/>
            <p:cNvSpPr>
              <a:spLocks/>
            </p:cNvSpPr>
            <p:nvPr/>
          </p:nvSpPr>
          <p:spPr bwMode="auto">
            <a:xfrm>
              <a:off x="5826333" y="3765796"/>
              <a:ext cx="243415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3"/>
                </a:cxn>
                <a:cxn ang="0">
                  <a:pos x="186" y="86"/>
                </a:cxn>
                <a:cxn ang="0">
                  <a:pos x="246" y="246"/>
                </a:cxn>
                <a:cxn ang="0">
                  <a:pos x="134" y="419"/>
                </a:cxn>
                <a:cxn ang="0">
                  <a:pos x="58" y="390"/>
                </a:cxn>
                <a:cxn ang="0">
                  <a:pos x="29" y="329"/>
                </a:cxn>
                <a:cxn ang="0">
                  <a:pos x="0" y="291"/>
                </a:cxn>
                <a:cxn ang="0">
                  <a:pos x="35" y="252"/>
                </a:cxn>
                <a:cxn ang="0">
                  <a:pos x="45" y="169"/>
                </a:cxn>
                <a:cxn ang="0">
                  <a:pos x="70" y="147"/>
                </a:cxn>
                <a:cxn ang="0">
                  <a:pos x="64" y="150"/>
                </a:cxn>
                <a:cxn ang="0">
                  <a:pos x="70" y="150"/>
                </a:cxn>
                <a:cxn ang="0">
                  <a:pos x="109" y="121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3"/>
                  </a:lnTo>
                  <a:lnTo>
                    <a:pt x="186" y="86"/>
                  </a:lnTo>
                  <a:lnTo>
                    <a:pt x="246" y="246"/>
                  </a:lnTo>
                  <a:lnTo>
                    <a:pt x="134" y="419"/>
                  </a:lnTo>
                  <a:lnTo>
                    <a:pt x="58" y="390"/>
                  </a:lnTo>
                  <a:lnTo>
                    <a:pt x="29" y="329"/>
                  </a:lnTo>
                  <a:lnTo>
                    <a:pt x="0" y="291"/>
                  </a:lnTo>
                  <a:lnTo>
                    <a:pt x="35" y="252"/>
                  </a:lnTo>
                  <a:lnTo>
                    <a:pt x="45" y="169"/>
                  </a:lnTo>
                  <a:lnTo>
                    <a:pt x="70" y="147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109" y="121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1" name="Freeform 444"/>
            <p:cNvSpPr>
              <a:spLocks/>
            </p:cNvSpPr>
            <p:nvPr/>
          </p:nvSpPr>
          <p:spPr bwMode="auto">
            <a:xfrm>
              <a:off x="5826333" y="3765796"/>
              <a:ext cx="245898" cy="417283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1" y="2"/>
                </a:cxn>
                <a:cxn ang="0">
                  <a:pos x="186" y="87"/>
                </a:cxn>
                <a:cxn ang="0">
                  <a:pos x="246" y="247"/>
                </a:cxn>
                <a:cxn ang="0">
                  <a:pos x="134" y="419"/>
                </a:cxn>
                <a:cxn ang="0">
                  <a:pos x="57" y="389"/>
                </a:cxn>
                <a:cxn ang="0">
                  <a:pos x="30" y="329"/>
                </a:cxn>
                <a:cxn ang="0">
                  <a:pos x="0" y="292"/>
                </a:cxn>
                <a:cxn ang="0">
                  <a:pos x="35" y="252"/>
                </a:cxn>
                <a:cxn ang="0">
                  <a:pos x="45" y="170"/>
                </a:cxn>
                <a:cxn ang="0">
                  <a:pos x="70" y="147"/>
                </a:cxn>
                <a:cxn ang="0">
                  <a:pos x="65" y="150"/>
                </a:cxn>
                <a:cxn ang="0">
                  <a:pos x="70" y="150"/>
                </a:cxn>
                <a:cxn ang="0">
                  <a:pos x="109" y="122"/>
                </a:cxn>
                <a:cxn ang="0">
                  <a:pos x="109" y="70"/>
                </a:cxn>
                <a:cxn ang="0">
                  <a:pos x="109" y="67"/>
                </a:cxn>
                <a:cxn ang="0">
                  <a:pos x="179" y="0"/>
                </a:cxn>
                <a:cxn ang="0">
                  <a:pos x="186" y="0"/>
                </a:cxn>
              </a:cxnLst>
              <a:rect l="0" t="0" r="r" b="b"/>
              <a:pathLst>
                <a:path w="246" h="419">
                  <a:moveTo>
                    <a:pt x="186" y="0"/>
                  </a:moveTo>
                  <a:lnTo>
                    <a:pt x="221" y="2"/>
                  </a:lnTo>
                  <a:lnTo>
                    <a:pt x="186" y="87"/>
                  </a:lnTo>
                  <a:lnTo>
                    <a:pt x="246" y="247"/>
                  </a:lnTo>
                  <a:lnTo>
                    <a:pt x="134" y="419"/>
                  </a:lnTo>
                  <a:lnTo>
                    <a:pt x="57" y="389"/>
                  </a:lnTo>
                  <a:lnTo>
                    <a:pt x="30" y="329"/>
                  </a:lnTo>
                  <a:lnTo>
                    <a:pt x="0" y="292"/>
                  </a:lnTo>
                  <a:lnTo>
                    <a:pt x="35" y="252"/>
                  </a:lnTo>
                  <a:lnTo>
                    <a:pt x="45" y="170"/>
                  </a:lnTo>
                  <a:lnTo>
                    <a:pt x="70" y="147"/>
                  </a:lnTo>
                  <a:lnTo>
                    <a:pt x="65" y="150"/>
                  </a:lnTo>
                  <a:lnTo>
                    <a:pt x="70" y="150"/>
                  </a:lnTo>
                  <a:lnTo>
                    <a:pt x="109" y="122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79" y="0"/>
                  </a:lnTo>
                  <a:lnTo>
                    <a:pt x="18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2" name="Freeform 443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4" y="76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1"/>
                </a:cxn>
                <a:cxn ang="0">
                  <a:pos x="76" y="249"/>
                </a:cxn>
                <a:cxn ang="0">
                  <a:pos x="153" y="233"/>
                </a:cxn>
                <a:cxn ang="0">
                  <a:pos x="249" y="208"/>
                </a:cxn>
                <a:cxn ang="0">
                  <a:pos x="249" y="217"/>
                </a:cxn>
                <a:cxn ang="0">
                  <a:pos x="377" y="169"/>
                </a:cxn>
                <a:cxn ang="0">
                  <a:pos x="441" y="131"/>
                </a:cxn>
                <a:cxn ang="0">
                  <a:pos x="415" y="83"/>
                </a:cxn>
                <a:cxn ang="0">
                  <a:pos x="412" y="41"/>
                </a:cxn>
                <a:cxn ang="0">
                  <a:pos x="364" y="6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4" y="76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1"/>
                  </a:lnTo>
                  <a:lnTo>
                    <a:pt x="76" y="249"/>
                  </a:lnTo>
                  <a:lnTo>
                    <a:pt x="153" y="233"/>
                  </a:lnTo>
                  <a:lnTo>
                    <a:pt x="249" y="208"/>
                  </a:lnTo>
                  <a:lnTo>
                    <a:pt x="249" y="217"/>
                  </a:lnTo>
                  <a:lnTo>
                    <a:pt x="377" y="169"/>
                  </a:lnTo>
                  <a:lnTo>
                    <a:pt x="441" y="131"/>
                  </a:lnTo>
                  <a:lnTo>
                    <a:pt x="415" y="83"/>
                  </a:lnTo>
                  <a:lnTo>
                    <a:pt x="412" y="41"/>
                  </a:lnTo>
                  <a:lnTo>
                    <a:pt x="364" y="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3" name="Freeform 442"/>
            <p:cNvSpPr>
              <a:spLocks/>
            </p:cNvSpPr>
            <p:nvPr/>
          </p:nvSpPr>
          <p:spPr bwMode="auto">
            <a:xfrm>
              <a:off x="4989283" y="4130918"/>
              <a:ext cx="437153" cy="24838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32"/>
                </a:cxn>
                <a:cxn ang="0">
                  <a:pos x="195" y="25"/>
                </a:cxn>
                <a:cxn ang="0">
                  <a:pos x="123" y="77"/>
                </a:cxn>
                <a:cxn ang="0">
                  <a:pos x="38" y="92"/>
                </a:cxn>
                <a:cxn ang="0">
                  <a:pos x="0" y="137"/>
                </a:cxn>
                <a:cxn ang="0">
                  <a:pos x="3" y="202"/>
                </a:cxn>
                <a:cxn ang="0">
                  <a:pos x="75" y="249"/>
                </a:cxn>
                <a:cxn ang="0">
                  <a:pos x="153" y="234"/>
                </a:cxn>
                <a:cxn ang="0">
                  <a:pos x="248" y="209"/>
                </a:cxn>
                <a:cxn ang="0">
                  <a:pos x="248" y="217"/>
                </a:cxn>
                <a:cxn ang="0">
                  <a:pos x="376" y="169"/>
                </a:cxn>
                <a:cxn ang="0">
                  <a:pos x="441" y="132"/>
                </a:cxn>
                <a:cxn ang="0">
                  <a:pos x="416" y="85"/>
                </a:cxn>
                <a:cxn ang="0">
                  <a:pos x="411" y="42"/>
                </a:cxn>
                <a:cxn ang="0">
                  <a:pos x="363" y="7"/>
                </a:cxn>
                <a:cxn ang="0">
                  <a:pos x="313" y="0"/>
                </a:cxn>
              </a:cxnLst>
              <a:rect l="0" t="0" r="r" b="b"/>
              <a:pathLst>
                <a:path w="441" h="249">
                  <a:moveTo>
                    <a:pt x="313" y="0"/>
                  </a:moveTo>
                  <a:lnTo>
                    <a:pt x="281" y="32"/>
                  </a:lnTo>
                  <a:lnTo>
                    <a:pt x="195" y="25"/>
                  </a:lnTo>
                  <a:lnTo>
                    <a:pt x="123" y="77"/>
                  </a:lnTo>
                  <a:lnTo>
                    <a:pt x="38" y="92"/>
                  </a:lnTo>
                  <a:lnTo>
                    <a:pt x="0" y="137"/>
                  </a:lnTo>
                  <a:lnTo>
                    <a:pt x="3" y="202"/>
                  </a:lnTo>
                  <a:lnTo>
                    <a:pt x="75" y="249"/>
                  </a:lnTo>
                  <a:lnTo>
                    <a:pt x="153" y="234"/>
                  </a:lnTo>
                  <a:lnTo>
                    <a:pt x="248" y="209"/>
                  </a:lnTo>
                  <a:lnTo>
                    <a:pt x="248" y="217"/>
                  </a:lnTo>
                  <a:lnTo>
                    <a:pt x="376" y="169"/>
                  </a:lnTo>
                  <a:lnTo>
                    <a:pt x="441" y="132"/>
                  </a:lnTo>
                  <a:lnTo>
                    <a:pt x="416" y="85"/>
                  </a:lnTo>
                  <a:lnTo>
                    <a:pt x="411" y="42"/>
                  </a:lnTo>
                  <a:lnTo>
                    <a:pt x="363" y="7"/>
                  </a:lnTo>
                  <a:lnTo>
                    <a:pt x="31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4" name="Freeform 441"/>
            <p:cNvSpPr>
              <a:spLocks/>
            </p:cNvSpPr>
            <p:nvPr/>
          </p:nvSpPr>
          <p:spPr bwMode="auto">
            <a:xfrm>
              <a:off x="5369309" y="4051436"/>
              <a:ext cx="692987" cy="357671"/>
            </a:xfrm>
            <a:custGeom>
              <a:avLst/>
              <a:gdLst/>
              <a:ahLst/>
              <a:cxnLst>
                <a:cxn ang="0">
                  <a:pos x="256" y="361"/>
                </a:cxn>
                <a:cxn ang="0">
                  <a:pos x="256" y="355"/>
                </a:cxn>
                <a:cxn ang="0">
                  <a:pos x="432" y="361"/>
                </a:cxn>
                <a:cxn ang="0">
                  <a:pos x="464" y="320"/>
                </a:cxn>
                <a:cxn ang="0">
                  <a:pos x="538" y="345"/>
                </a:cxn>
                <a:cxn ang="0">
                  <a:pos x="627" y="262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9" y="179"/>
                </a:cxn>
                <a:cxn ang="0">
                  <a:pos x="675" y="131"/>
                </a:cxn>
                <a:cxn ang="0">
                  <a:pos x="602" y="128"/>
                </a:cxn>
                <a:cxn ang="0">
                  <a:pos x="595" y="131"/>
                </a:cxn>
                <a:cxn ang="0">
                  <a:pos x="519" y="102"/>
                </a:cxn>
                <a:cxn ang="0">
                  <a:pos x="490" y="41"/>
                </a:cxn>
                <a:cxn ang="0">
                  <a:pos x="461" y="3"/>
                </a:cxn>
                <a:cxn ang="0">
                  <a:pos x="419" y="0"/>
                </a:cxn>
                <a:cxn ang="0">
                  <a:pos x="368" y="9"/>
                </a:cxn>
                <a:cxn ang="0">
                  <a:pos x="352" y="22"/>
                </a:cxn>
                <a:cxn ang="0">
                  <a:pos x="349" y="19"/>
                </a:cxn>
                <a:cxn ang="0">
                  <a:pos x="288" y="73"/>
                </a:cxn>
                <a:cxn ang="0">
                  <a:pos x="291" y="70"/>
                </a:cxn>
                <a:cxn ang="0">
                  <a:pos x="291" y="73"/>
                </a:cxn>
                <a:cxn ang="0">
                  <a:pos x="295" y="96"/>
                </a:cxn>
                <a:cxn ang="0">
                  <a:pos x="250" y="118"/>
                </a:cxn>
                <a:cxn ang="0">
                  <a:pos x="138" y="112"/>
                </a:cxn>
                <a:cxn ang="0">
                  <a:pos x="138" y="118"/>
                </a:cxn>
                <a:cxn ang="0">
                  <a:pos x="29" y="124"/>
                </a:cxn>
                <a:cxn ang="0">
                  <a:pos x="0" y="102"/>
                </a:cxn>
                <a:cxn ang="0">
                  <a:pos x="29" y="121"/>
                </a:cxn>
                <a:cxn ang="0">
                  <a:pos x="32" y="163"/>
                </a:cxn>
                <a:cxn ang="0">
                  <a:pos x="58" y="211"/>
                </a:cxn>
                <a:cxn ang="0">
                  <a:pos x="55" y="211"/>
                </a:cxn>
                <a:cxn ang="0">
                  <a:pos x="58" y="214"/>
                </a:cxn>
                <a:cxn ang="0">
                  <a:pos x="125" y="230"/>
                </a:cxn>
                <a:cxn ang="0">
                  <a:pos x="128" y="281"/>
                </a:cxn>
                <a:cxn ang="0">
                  <a:pos x="151" y="281"/>
                </a:cxn>
                <a:cxn ang="0">
                  <a:pos x="256" y="355"/>
                </a:cxn>
                <a:cxn ang="0">
                  <a:pos x="256" y="361"/>
                </a:cxn>
              </a:cxnLst>
              <a:rect l="0" t="0" r="r" b="b"/>
              <a:pathLst>
                <a:path w="698" h="361">
                  <a:moveTo>
                    <a:pt x="256" y="361"/>
                  </a:moveTo>
                  <a:lnTo>
                    <a:pt x="256" y="355"/>
                  </a:lnTo>
                  <a:lnTo>
                    <a:pt x="432" y="361"/>
                  </a:lnTo>
                  <a:lnTo>
                    <a:pt x="464" y="320"/>
                  </a:lnTo>
                  <a:lnTo>
                    <a:pt x="538" y="345"/>
                  </a:lnTo>
                  <a:lnTo>
                    <a:pt x="627" y="262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9" y="179"/>
                  </a:lnTo>
                  <a:lnTo>
                    <a:pt x="675" y="131"/>
                  </a:lnTo>
                  <a:lnTo>
                    <a:pt x="602" y="128"/>
                  </a:lnTo>
                  <a:lnTo>
                    <a:pt x="595" y="131"/>
                  </a:lnTo>
                  <a:lnTo>
                    <a:pt x="519" y="102"/>
                  </a:lnTo>
                  <a:lnTo>
                    <a:pt x="490" y="41"/>
                  </a:lnTo>
                  <a:lnTo>
                    <a:pt x="461" y="3"/>
                  </a:lnTo>
                  <a:lnTo>
                    <a:pt x="419" y="0"/>
                  </a:lnTo>
                  <a:lnTo>
                    <a:pt x="368" y="9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288" y="73"/>
                  </a:lnTo>
                  <a:lnTo>
                    <a:pt x="291" y="70"/>
                  </a:lnTo>
                  <a:lnTo>
                    <a:pt x="291" y="73"/>
                  </a:lnTo>
                  <a:lnTo>
                    <a:pt x="295" y="96"/>
                  </a:lnTo>
                  <a:lnTo>
                    <a:pt x="250" y="118"/>
                  </a:lnTo>
                  <a:lnTo>
                    <a:pt x="138" y="112"/>
                  </a:lnTo>
                  <a:lnTo>
                    <a:pt x="138" y="118"/>
                  </a:lnTo>
                  <a:lnTo>
                    <a:pt x="29" y="124"/>
                  </a:lnTo>
                  <a:lnTo>
                    <a:pt x="0" y="102"/>
                  </a:lnTo>
                  <a:lnTo>
                    <a:pt x="29" y="121"/>
                  </a:lnTo>
                  <a:lnTo>
                    <a:pt x="32" y="163"/>
                  </a:lnTo>
                  <a:lnTo>
                    <a:pt x="58" y="211"/>
                  </a:lnTo>
                  <a:lnTo>
                    <a:pt x="55" y="211"/>
                  </a:lnTo>
                  <a:lnTo>
                    <a:pt x="58" y="214"/>
                  </a:lnTo>
                  <a:lnTo>
                    <a:pt x="125" y="230"/>
                  </a:lnTo>
                  <a:lnTo>
                    <a:pt x="128" y="281"/>
                  </a:lnTo>
                  <a:lnTo>
                    <a:pt x="151" y="281"/>
                  </a:lnTo>
                  <a:lnTo>
                    <a:pt x="256" y="355"/>
                  </a:lnTo>
                  <a:lnTo>
                    <a:pt x="256" y="3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5" name="Freeform 440"/>
            <p:cNvSpPr>
              <a:spLocks/>
            </p:cNvSpPr>
            <p:nvPr/>
          </p:nvSpPr>
          <p:spPr bwMode="auto">
            <a:xfrm>
              <a:off x="5369309" y="4051436"/>
              <a:ext cx="692987" cy="360156"/>
            </a:xfrm>
            <a:custGeom>
              <a:avLst/>
              <a:gdLst/>
              <a:ahLst/>
              <a:cxnLst>
                <a:cxn ang="0">
                  <a:pos x="255" y="361"/>
                </a:cxn>
                <a:cxn ang="0">
                  <a:pos x="255" y="354"/>
                </a:cxn>
                <a:cxn ang="0">
                  <a:pos x="433" y="361"/>
                </a:cxn>
                <a:cxn ang="0">
                  <a:pos x="463" y="319"/>
                </a:cxn>
                <a:cxn ang="0">
                  <a:pos x="538" y="344"/>
                </a:cxn>
                <a:cxn ang="0">
                  <a:pos x="628" y="261"/>
                </a:cxn>
                <a:cxn ang="0">
                  <a:pos x="695" y="227"/>
                </a:cxn>
                <a:cxn ang="0">
                  <a:pos x="698" y="224"/>
                </a:cxn>
                <a:cxn ang="0">
                  <a:pos x="695" y="224"/>
                </a:cxn>
                <a:cxn ang="0">
                  <a:pos x="668" y="179"/>
                </a:cxn>
                <a:cxn ang="0">
                  <a:pos x="675" y="132"/>
                </a:cxn>
                <a:cxn ang="0">
                  <a:pos x="603" y="129"/>
                </a:cxn>
                <a:cxn ang="0">
                  <a:pos x="595" y="132"/>
                </a:cxn>
                <a:cxn ang="0">
                  <a:pos x="518" y="102"/>
                </a:cxn>
                <a:cxn ang="0">
                  <a:pos x="490" y="42"/>
                </a:cxn>
                <a:cxn ang="0">
                  <a:pos x="460" y="5"/>
                </a:cxn>
                <a:cxn ang="0">
                  <a:pos x="418" y="0"/>
                </a:cxn>
                <a:cxn ang="0">
                  <a:pos x="368" y="10"/>
                </a:cxn>
                <a:cxn ang="0">
                  <a:pos x="353" y="22"/>
                </a:cxn>
                <a:cxn ang="0">
                  <a:pos x="348" y="20"/>
                </a:cxn>
                <a:cxn ang="0">
                  <a:pos x="288" y="75"/>
                </a:cxn>
                <a:cxn ang="0">
                  <a:pos x="290" y="70"/>
                </a:cxn>
                <a:cxn ang="0">
                  <a:pos x="290" y="75"/>
                </a:cxn>
                <a:cxn ang="0">
                  <a:pos x="295" y="97"/>
                </a:cxn>
                <a:cxn ang="0">
                  <a:pos x="250" y="120"/>
                </a:cxn>
                <a:cxn ang="0">
                  <a:pos x="138" y="112"/>
                </a:cxn>
                <a:cxn ang="0">
                  <a:pos x="138" y="120"/>
                </a:cxn>
                <a:cxn ang="0">
                  <a:pos x="28" y="124"/>
                </a:cxn>
                <a:cxn ang="0">
                  <a:pos x="0" y="102"/>
                </a:cxn>
                <a:cxn ang="0">
                  <a:pos x="28" y="122"/>
                </a:cxn>
                <a:cxn ang="0">
                  <a:pos x="33" y="164"/>
                </a:cxn>
                <a:cxn ang="0">
                  <a:pos x="58" y="212"/>
                </a:cxn>
                <a:cxn ang="0">
                  <a:pos x="55" y="212"/>
                </a:cxn>
                <a:cxn ang="0">
                  <a:pos x="58" y="214"/>
                </a:cxn>
                <a:cxn ang="0">
                  <a:pos x="125" y="229"/>
                </a:cxn>
                <a:cxn ang="0">
                  <a:pos x="128" y="281"/>
                </a:cxn>
                <a:cxn ang="0">
                  <a:pos x="150" y="281"/>
                </a:cxn>
                <a:cxn ang="0">
                  <a:pos x="255" y="354"/>
                </a:cxn>
                <a:cxn ang="0">
                  <a:pos x="255" y="361"/>
                </a:cxn>
              </a:cxnLst>
              <a:rect l="0" t="0" r="r" b="b"/>
              <a:pathLst>
                <a:path w="698" h="361">
                  <a:moveTo>
                    <a:pt x="255" y="361"/>
                  </a:moveTo>
                  <a:lnTo>
                    <a:pt x="255" y="354"/>
                  </a:lnTo>
                  <a:lnTo>
                    <a:pt x="433" y="361"/>
                  </a:lnTo>
                  <a:lnTo>
                    <a:pt x="463" y="319"/>
                  </a:lnTo>
                  <a:lnTo>
                    <a:pt x="538" y="344"/>
                  </a:lnTo>
                  <a:lnTo>
                    <a:pt x="628" y="261"/>
                  </a:lnTo>
                  <a:lnTo>
                    <a:pt x="695" y="227"/>
                  </a:lnTo>
                  <a:lnTo>
                    <a:pt x="698" y="224"/>
                  </a:lnTo>
                  <a:lnTo>
                    <a:pt x="695" y="224"/>
                  </a:lnTo>
                  <a:lnTo>
                    <a:pt x="668" y="179"/>
                  </a:lnTo>
                  <a:lnTo>
                    <a:pt x="675" y="132"/>
                  </a:lnTo>
                  <a:lnTo>
                    <a:pt x="603" y="129"/>
                  </a:lnTo>
                  <a:lnTo>
                    <a:pt x="595" y="132"/>
                  </a:lnTo>
                  <a:lnTo>
                    <a:pt x="518" y="102"/>
                  </a:lnTo>
                  <a:lnTo>
                    <a:pt x="490" y="42"/>
                  </a:lnTo>
                  <a:lnTo>
                    <a:pt x="460" y="5"/>
                  </a:lnTo>
                  <a:lnTo>
                    <a:pt x="418" y="0"/>
                  </a:lnTo>
                  <a:lnTo>
                    <a:pt x="368" y="10"/>
                  </a:lnTo>
                  <a:lnTo>
                    <a:pt x="353" y="22"/>
                  </a:lnTo>
                  <a:lnTo>
                    <a:pt x="348" y="20"/>
                  </a:lnTo>
                  <a:lnTo>
                    <a:pt x="288" y="75"/>
                  </a:lnTo>
                  <a:lnTo>
                    <a:pt x="290" y="70"/>
                  </a:lnTo>
                  <a:lnTo>
                    <a:pt x="290" y="75"/>
                  </a:lnTo>
                  <a:lnTo>
                    <a:pt x="295" y="97"/>
                  </a:lnTo>
                  <a:lnTo>
                    <a:pt x="250" y="120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28" y="124"/>
                  </a:lnTo>
                  <a:lnTo>
                    <a:pt x="0" y="102"/>
                  </a:lnTo>
                  <a:lnTo>
                    <a:pt x="28" y="122"/>
                  </a:lnTo>
                  <a:lnTo>
                    <a:pt x="33" y="164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8" y="214"/>
                  </a:lnTo>
                  <a:lnTo>
                    <a:pt x="125" y="229"/>
                  </a:lnTo>
                  <a:lnTo>
                    <a:pt x="128" y="281"/>
                  </a:lnTo>
                  <a:lnTo>
                    <a:pt x="150" y="281"/>
                  </a:lnTo>
                  <a:lnTo>
                    <a:pt x="255" y="354"/>
                  </a:lnTo>
                  <a:lnTo>
                    <a:pt x="255" y="36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6" name="Freeform 439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2" y="7"/>
                </a:cxn>
                <a:cxn ang="0">
                  <a:pos x="4" y="0"/>
                </a:cxn>
              </a:cxnLst>
              <a:rect l="0" t="0" r="r" b="b"/>
              <a:pathLst>
                <a:path w="55" h="55">
                  <a:moveTo>
                    <a:pt x="4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7" name="Freeform 438"/>
            <p:cNvSpPr>
              <a:spLocks/>
            </p:cNvSpPr>
            <p:nvPr/>
          </p:nvSpPr>
          <p:spPr bwMode="auto">
            <a:xfrm>
              <a:off x="5225247" y="4379301"/>
              <a:ext cx="54644" cy="546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5"/>
                </a:cxn>
                <a:cxn ang="0">
                  <a:pos x="55" y="55"/>
                </a:cxn>
                <a:cxn ang="0">
                  <a:pos x="53" y="8"/>
                </a:cxn>
                <a:cxn ang="0">
                  <a:pos x="5" y="0"/>
                </a:cxn>
              </a:cxnLst>
              <a:rect l="0" t="0" r="r" b="b"/>
              <a:pathLst>
                <a:path w="55" h="55">
                  <a:moveTo>
                    <a:pt x="5" y="0"/>
                  </a:moveTo>
                  <a:lnTo>
                    <a:pt x="0" y="45"/>
                  </a:lnTo>
                  <a:lnTo>
                    <a:pt x="55" y="55"/>
                  </a:lnTo>
                  <a:lnTo>
                    <a:pt x="53" y="8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8" name="Freeform 437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10"/>
                </a:cxn>
                <a:cxn ang="0">
                  <a:pos x="0" y="51"/>
                </a:cxn>
                <a:cxn ang="0">
                  <a:pos x="19" y="93"/>
                </a:cxn>
                <a:cxn ang="0">
                  <a:pos x="35" y="134"/>
                </a:cxn>
                <a:cxn ang="0">
                  <a:pos x="38" y="131"/>
                </a:cxn>
                <a:cxn ang="0">
                  <a:pos x="38" y="134"/>
                </a:cxn>
                <a:cxn ang="0">
                  <a:pos x="80" y="29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2" y="10"/>
                  </a:lnTo>
                  <a:lnTo>
                    <a:pt x="0" y="51"/>
                  </a:lnTo>
                  <a:lnTo>
                    <a:pt x="19" y="93"/>
                  </a:lnTo>
                  <a:lnTo>
                    <a:pt x="35" y="134"/>
                  </a:lnTo>
                  <a:lnTo>
                    <a:pt x="38" y="131"/>
                  </a:lnTo>
                  <a:lnTo>
                    <a:pt x="38" y="134"/>
                  </a:lnTo>
                  <a:lnTo>
                    <a:pt x="80" y="29"/>
                  </a:lnTo>
                  <a:lnTo>
                    <a:pt x="80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9" name="Freeform 436"/>
            <p:cNvSpPr>
              <a:spLocks/>
            </p:cNvSpPr>
            <p:nvPr/>
          </p:nvSpPr>
          <p:spPr bwMode="auto">
            <a:xfrm>
              <a:off x="5197924" y="4424010"/>
              <a:ext cx="79482" cy="134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10"/>
                </a:cxn>
                <a:cxn ang="0">
                  <a:pos x="0" y="50"/>
                </a:cxn>
                <a:cxn ang="0">
                  <a:pos x="20" y="92"/>
                </a:cxn>
                <a:cxn ang="0">
                  <a:pos x="35" y="134"/>
                </a:cxn>
                <a:cxn ang="0">
                  <a:pos x="38" y="129"/>
                </a:cxn>
                <a:cxn ang="0">
                  <a:pos x="38" y="134"/>
                </a:cxn>
                <a:cxn ang="0">
                  <a:pos x="80" y="30"/>
                </a:cxn>
                <a:cxn ang="0">
                  <a:pos x="80" y="10"/>
                </a:cxn>
                <a:cxn ang="0">
                  <a:pos x="28" y="0"/>
                </a:cxn>
              </a:cxnLst>
              <a:rect l="0" t="0" r="r" b="b"/>
              <a:pathLst>
                <a:path w="80" h="134">
                  <a:moveTo>
                    <a:pt x="28" y="0"/>
                  </a:moveTo>
                  <a:lnTo>
                    <a:pt x="23" y="10"/>
                  </a:lnTo>
                  <a:lnTo>
                    <a:pt x="0" y="50"/>
                  </a:lnTo>
                  <a:lnTo>
                    <a:pt x="20" y="92"/>
                  </a:lnTo>
                  <a:lnTo>
                    <a:pt x="35" y="134"/>
                  </a:lnTo>
                  <a:lnTo>
                    <a:pt x="38" y="129"/>
                  </a:lnTo>
                  <a:lnTo>
                    <a:pt x="38" y="134"/>
                  </a:lnTo>
                  <a:lnTo>
                    <a:pt x="80" y="30"/>
                  </a:lnTo>
                  <a:lnTo>
                    <a:pt x="80" y="10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0" name="Freeform 435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80"/>
                </a:cxn>
                <a:cxn ang="0">
                  <a:pos x="48" y="87"/>
                </a:cxn>
                <a:cxn ang="0">
                  <a:pos x="51" y="135"/>
                </a:cxn>
                <a:cxn ang="0">
                  <a:pos x="48" y="135"/>
                </a:cxn>
                <a:cxn ang="0">
                  <a:pos x="51" y="135"/>
                </a:cxn>
                <a:cxn ang="0">
                  <a:pos x="118" y="125"/>
                </a:cxn>
                <a:cxn ang="0">
                  <a:pos x="137" y="51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6" y="48"/>
                </a:cxn>
                <a:cxn ang="0">
                  <a:pos x="6" y="39"/>
                </a:cxn>
              </a:cxnLst>
              <a:rect l="0" t="0" r="r" b="b"/>
              <a:pathLst>
                <a:path w="137" h="135">
                  <a:moveTo>
                    <a:pt x="6" y="39"/>
                  </a:moveTo>
                  <a:lnTo>
                    <a:pt x="0" y="80"/>
                  </a:lnTo>
                  <a:lnTo>
                    <a:pt x="48" y="87"/>
                  </a:lnTo>
                  <a:lnTo>
                    <a:pt x="51" y="135"/>
                  </a:lnTo>
                  <a:lnTo>
                    <a:pt x="48" y="135"/>
                  </a:lnTo>
                  <a:lnTo>
                    <a:pt x="51" y="135"/>
                  </a:lnTo>
                  <a:lnTo>
                    <a:pt x="118" y="125"/>
                  </a:lnTo>
                  <a:lnTo>
                    <a:pt x="137" y="51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6" y="48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1" name="Freeform 434"/>
            <p:cNvSpPr>
              <a:spLocks/>
            </p:cNvSpPr>
            <p:nvPr/>
          </p:nvSpPr>
          <p:spPr bwMode="auto">
            <a:xfrm>
              <a:off x="5230215" y="4299819"/>
              <a:ext cx="136610" cy="134127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80"/>
                </a:cxn>
                <a:cxn ang="0">
                  <a:pos x="47" y="8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50" y="135"/>
                </a:cxn>
                <a:cxn ang="0">
                  <a:pos x="117" y="125"/>
                </a:cxn>
                <a:cxn ang="0">
                  <a:pos x="137" y="50"/>
                </a:cxn>
                <a:cxn ang="0">
                  <a:pos x="137" y="0"/>
                </a:cxn>
                <a:cxn ang="0">
                  <a:pos x="122" y="0"/>
                </a:cxn>
                <a:cxn ang="0">
                  <a:pos x="5" y="48"/>
                </a:cxn>
                <a:cxn ang="0">
                  <a:pos x="5" y="40"/>
                </a:cxn>
              </a:cxnLst>
              <a:rect l="0" t="0" r="r" b="b"/>
              <a:pathLst>
                <a:path w="137" h="135">
                  <a:moveTo>
                    <a:pt x="5" y="40"/>
                  </a:moveTo>
                  <a:lnTo>
                    <a:pt x="0" y="80"/>
                  </a:lnTo>
                  <a:lnTo>
                    <a:pt x="47" y="88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50" y="135"/>
                  </a:lnTo>
                  <a:lnTo>
                    <a:pt x="117" y="125"/>
                  </a:lnTo>
                  <a:lnTo>
                    <a:pt x="137" y="50"/>
                  </a:lnTo>
                  <a:lnTo>
                    <a:pt x="137" y="0"/>
                  </a:lnTo>
                  <a:lnTo>
                    <a:pt x="122" y="0"/>
                  </a:lnTo>
                  <a:lnTo>
                    <a:pt x="5" y="48"/>
                  </a:lnTo>
                  <a:lnTo>
                    <a:pt x="5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2" name="Freeform 433"/>
            <p:cNvSpPr>
              <a:spLocks/>
            </p:cNvSpPr>
            <p:nvPr/>
          </p:nvSpPr>
          <p:spPr bwMode="auto">
            <a:xfrm>
              <a:off x="5232698" y="4553169"/>
              <a:ext cx="0" cy="74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3" name="Freeform 432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" y="170"/>
                </a:cxn>
                <a:cxn ang="0">
                  <a:pos x="10" y="170"/>
                </a:cxn>
                <a:cxn ang="0">
                  <a:pos x="48" y="147"/>
                </a:cxn>
                <a:cxn ang="0">
                  <a:pos x="86" y="144"/>
                </a:cxn>
                <a:cxn ang="0">
                  <a:pos x="83" y="77"/>
                </a:cxn>
                <a:cxn ang="0">
                  <a:pos x="134" y="32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29"/>
                </a:cxn>
                <a:cxn ang="0">
                  <a:pos x="0" y="134"/>
                </a:cxn>
              </a:cxnLst>
              <a:rect l="0" t="0" r="r" b="b"/>
              <a:pathLst>
                <a:path w="134" h="170">
                  <a:moveTo>
                    <a:pt x="0" y="134"/>
                  </a:moveTo>
                  <a:lnTo>
                    <a:pt x="3" y="170"/>
                  </a:lnTo>
                  <a:lnTo>
                    <a:pt x="10" y="170"/>
                  </a:lnTo>
                  <a:lnTo>
                    <a:pt x="48" y="147"/>
                  </a:lnTo>
                  <a:lnTo>
                    <a:pt x="86" y="144"/>
                  </a:lnTo>
                  <a:lnTo>
                    <a:pt x="83" y="77"/>
                  </a:lnTo>
                  <a:lnTo>
                    <a:pt x="134" y="32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2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4" name="Freeform 431"/>
            <p:cNvSpPr>
              <a:spLocks/>
            </p:cNvSpPr>
            <p:nvPr/>
          </p:nvSpPr>
          <p:spPr bwMode="auto">
            <a:xfrm>
              <a:off x="5235182" y="4424010"/>
              <a:ext cx="134127" cy="16890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" y="170"/>
                </a:cxn>
                <a:cxn ang="0">
                  <a:pos x="10" y="170"/>
                </a:cxn>
                <a:cxn ang="0">
                  <a:pos x="47" y="148"/>
                </a:cxn>
                <a:cxn ang="0">
                  <a:pos x="87" y="145"/>
                </a:cxn>
                <a:cxn ang="0">
                  <a:pos x="82" y="78"/>
                </a:cxn>
                <a:cxn ang="0">
                  <a:pos x="134" y="33"/>
                </a:cxn>
                <a:cxn ang="0">
                  <a:pos x="112" y="0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42" y="30"/>
                </a:cxn>
                <a:cxn ang="0">
                  <a:pos x="0" y="135"/>
                </a:cxn>
              </a:cxnLst>
              <a:rect l="0" t="0" r="r" b="b"/>
              <a:pathLst>
                <a:path w="134" h="170">
                  <a:moveTo>
                    <a:pt x="0" y="135"/>
                  </a:moveTo>
                  <a:lnTo>
                    <a:pt x="2" y="170"/>
                  </a:lnTo>
                  <a:lnTo>
                    <a:pt x="10" y="170"/>
                  </a:lnTo>
                  <a:lnTo>
                    <a:pt x="47" y="148"/>
                  </a:lnTo>
                  <a:lnTo>
                    <a:pt x="87" y="145"/>
                  </a:lnTo>
                  <a:lnTo>
                    <a:pt x="82" y="78"/>
                  </a:lnTo>
                  <a:lnTo>
                    <a:pt x="134" y="33"/>
                  </a:lnTo>
                  <a:lnTo>
                    <a:pt x="112" y="0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30"/>
                  </a:lnTo>
                  <a:lnTo>
                    <a:pt x="0" y="1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5" name="Freeform 430"/>
            <p:cNvSpPr>
              <a:spLocks/>
            </p:cNvSpPr>
            <p:nvPr/>
          </p:nvSpPr>
          <p:spPr bwMode="auto">
            <a:xfrm>
              <a:off x="5332051" y="4262562"/>
              <a:ext cx="293091" cy="196222"/>
            </a:xfrm>
            <a:custGeom>
              <a:avLst/>
              <a:gdLst/>
              <a:ahLst/>
              <a:cxnLst>
                <a:cxn ang="0">
                  <a:pos x="282" y="169"/>
                </a:cxn>
                <a:cxn ang="0">
                  <a:pos x="294" y="150"/>
                </a:cxn>
                <a:cxn ang="0">
                  <a:pos x="294" y="144"/>
                </a:cxn>
                <a:cxn ang="0">
                  <a:pos x="189" y="70"/>
                </a:cxn>
                <a:cxn ang="0">
                  <a:pos x="166" y="70"/>
                </a:cxn>
                <a:cxn ang="0">
                  <a:pos x="163" y="19"/>
                </a:cxn>
                <a:cxn ang="0">
                  <a:pos x="96" y="3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32" y="38"/>
                </a:cxn>
                <a:cxn ang="0">
                  <a:pos x="0" y="51"/>
                </a:cxn>
                <a:cxn ang="0">
                  <a:pos x="22" y="38"/>
                </a:cxn>
                <a:cxn ang="0">
                  <a:pos x="35" y="38"/>
                </a:cxn>
                <a:cxn ang="0">
                  <a:pos x="35" y="89"/>
                </a:cxn>
                <a:cxn ang="0">
                  <a:pos x="16" y="163"/>
                </a:cxn>
                <a:cxn ang="0">
                  <a:pos x="10" y="163"/>
                </a:cxn>
                <a:cxn ang="0">
                  <a:pos x="16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9"/>
                </a:cxn>
                <a:cxn ang="0">
                  <a:pos x="282" y="169"/>
                </a:cxn>
              </a:cxnLst>
              <a:rect l="0" t="0" r="r" b="b"/>
              <a:pathLst>
                <a:path w="294" h="198">
                  <a:moveTo>
                    <a:pt x="282" y="169"/>
                  </a:moveTo>
                  <a:lnTo>
                    <a:pt x="294" y="150"/>
                  </a:lnTo>
                  <a:lnTo>
                    <a:pt x="294" y="144"/>
                  </a:lnTo>
                  <a:lnTo>
                    <a:pt x="189" y="70"/>
                  </a:lnTo>
                  <a:lnTo>
                    <a:pt x="166" y="70"/>
                  </a:lnTo>
                  <a:lnTo>
                    <a:pt x="163" y="19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22" y="38"/>
                  </a:lnTo>
                  <a:lnTo>
                    <a:pt x="35" y="38"/>
                  </a:lnTo>
                  <a:lnTo>
                    <a:pt x="35" y="89"/>
                  </a:lnTo>
                  <a:lnTo>
                    <a:pt x="16" y="163"/>
                  </a:lnTo>
                  <a:lnTo>
                    <a:pt x="10" y="163"/>
                  </a:lnTo>
                  <a:lnTo>
                    <a:pt x="16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9"/>
                  </a:lnTo>
                  <a:lnTo>
                    <a:pt x="282" y="1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6" name="Freeform 429"/>
            <p:cNvSpPr>
              <a:spLocks/>
            </p:cNvSpPr>
            <p:nvPr/>
          </p:nvSpPr>
          <p:spPr bwMode="auto">
            <a:xfrm>
              <a:off x="5332051" y="4262562"/>
              <a:ext cx="290608" cy="196222"/>
            </a:xfrm>
            <a:custGeom>
              <a:avLst/>
              <a:gdLst/>
              <a:ahLst/>
              <a:cxnLst>
                <a:cxn ang="0">
                  <a:pos x="281" y="168"/>
                </a:cxn>
                <a:cxn ang="0">
                  <a:pos x="294" y="150"/>
                </a:cxn>
                <a:cxn ang="0">
                  <a:pos x="294" y="143"/>
                </a:cxn>
                <a:cxn ang="0">
                  <a:pos x="188" y="70"/>
                </a:cxn>
                <a:cxn ang="0">
                  <a:pos x="166" y="70"/>
                </a:cxn>
                <a:cxn ang="0">
                  <a:pos x="163" y="18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95" y="0"/>
                </a:cxn>
                <a:cxn ang="0">
                  <a:pos x="30" y="38"/>
                </a:cxn>
                <a:cxn ang="0">
                  <a:pos x="0" y="50"/>
                </a:cxn>
                <a:cxn ang="0">
                  <a:pos x="20" y="38"/>
                </a:cxn>
                <a:cxn ang="0">
                  <a:pos x="35" y="38"/>
                </a:cxn>
                <a:cxn ang="0">
                  <a:pos x="35" y="88"/>
                </a:cxn>
                <a:cxn ang="0">
                  <a:pos x="15" y="163"/>
                </a:cxn>
                <a:cxn ang="0">
                  <a:pos x="10" y="163"/>
                </a:cxn>
                <a:cxn ang="0">
                  <a:pos x="15" y="163"/>
                </a:cxn>
                <a:cxn ang="0">
                  <a:pos x="38" y="195"/>
                </a:cxn>
                <a:cxn ang="0">
                  <a:pos x="35" y="198"/>
                </a:cxn>
                <a:cxn ang="0">
                  <a:pos x="128" y="198"/>
                </a:cxn>
                <a:cxn ang="0">
                  <a:pos x="211" y="168"/>
                </a:cxn>
                <a:cxn ang="0">
                  <a:pos x="281" y="168"/>
                </a:cxn>
              </a:cxnLst>
              <a:rect l="0" t="0" r="r" b="b"/>
              <a:pathLst>
                <a:path w="294" h="198">
                  <a:moveTo>
                    <a:pt x="281" y="168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188" y="70"/>
                  </a:lnTo>
                  <a:lnTo>
                    <a:pt x="166" y="70"/>
                  </a:lnTo>
                  <a:lnTo>
                    <a:pt x="163" y="18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0" y="38"/>
                  </a:lnTo>
                  <a:lnTo>
                    <a:pt x="0" y="50"/>
                  </a:lnTo>
                  <a:lnTo>
                    <a:pt x="20" y="38"/>
                  </a:lnTo>
                  <a:lnTo>
                    <a:pt x="35" y="38"/>
                  </a:lnTo>
                  <a:lnTo>
                    <a:pt x="35" y="88"/>
                  </a:lnTo>
                  <a:lnTo>
                    <a:pt x="15" y="163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38" y="195"/>
                  </a:lnTo>
                  <a:lnTo>
                    <a:pt x="35" y="198"/>
                  </a:lnTo>
                  <a:lnTo>
                    <a:pt x="128" y="198"/>
                  </a:lnTo>
                  <a:lnTo>
                    <a:pt x="211" y="168"/>
                  </a:lnTo>
                  <a:lnTo>
                    <a:pt x="281" y="16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7" name="Freeform 428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9"/>
                </a:cxn>
                <a:cxn ang="0">
                  <a:pos x="70" y="16"/>
                </a:cxn>
                <a:cxn ang="0">
                  <a:pos x="77" y="0"/>
                </a:cxn>
                <a:cxn ang="0">
                  <a:pos x="74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2" y="45"/>
                </a:cxn>
                <a:cxn ang="0">
                  <a:pos x="86" y="29"/>
                </a:cxn>
              </a:cxnLst>
              <a:rect l="0" t="0" r="r" b="b"/>
              <a:pathLst>
                <a:path w="86" h="45">
                  <a:moveTo>
                    <a:pt x="86" y="29"/>
                  </a:moveTo>
                  <a:lnTo>
                    <a:pt x="70" y="16"/>
                  </a:lnTo>
                  <a:lnTo>
                    <a:pt x="77" y="0"/>
                  </a:lnTo>
                  <a:lnTo>
                    <a:pt x="74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2" y="45"/>
                  </a:lnTo>
                  <a:lnTo>
                    <a:pt x="86" y="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8" name="Freeform 427"/>
            <p:cNvSpPr>
              <a:spLocks/>
            </p:cNvSpPr>
            <p:nvPr/>
          </p:nvSpPr>
          <p:spPr bwMode="auto">
            <a:xfrm>
              <a:off x="5538209" y="4421527"/>
              <a:ext cx="84450" cy="44709"/>
            </a:xfrm>
            <a:custGeom>
              <a:avLst/>
              <a:gdLst/>
              <a:ahLst/>
              <a:cxnLst>
                <a:cxn ang="0">
                  <a:pos x="86" y="28"/>
                </a:cxn>
                <a:cxn ang="0">
                  <a:pos x="71" y="15"/>
                </a:cxn>
                <a:cxn ang="0">
                  <a:pos x="78" y="0"/>
                </a:cxn>
                <a:cxn ang="0">
                  <a:pos x="73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33" y="45"/>
                </a:cxn>
                <a:cxn ang="0">
                  <a:pos x="86" y="28"/>
                </a:cxn>
              </a:cxnLst>
              <a:rect l="0" t="0" r="r" b="b"/>
              <a:pathLst>
                <a:path w="86" h="45">
                  <a:moveTo>
                    <a:pt x="86" y="28"/>
                  </a:moveTo>
                  <a:lnTo>
                    <a:pt x="71" y="15"/>
                  </a:lnTo>
                  <a:lnTo>
                    <a:pt x="78" y="0"/>
                  </a:lnTo>
                  <a:lnTo>
                    <a:pt x="7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33" y="45"/>
                  </a:lnTo>
                  <a:lnTo>
                    <a:pt x="86" y="2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9" name="Freeform 426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2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6" y="45"/>
                </a:cxn>
                <a:cxn ang="0">
                  <a:pos x="45" y="42"/>
                </a:cxn>
              </a:cxnLst>
              <a:rect l="0" t="0" r="r" b="b"/>
              <a:pathLst>
                <a:path w="45" h="45">
                  <a:moveTo>
                    <a:pt x="45" y="42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6" y="45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0" name="Freeform 425"/>
            <p:cNvSpPr>
              <a:spLocks/>
            </p:cNvSpPr>
            <p:nvPr/>
          </p:nvSpPr>
          <p:spPr bwMode="auto">
            <a:xfrm>
              <a:off x="5702142" y="4446366"/>
              <a:ext cx="44709" cy="44709"/>
            </a:xfrm>
            <a:custGeom>
              <a:avLst/>
              <a:gdLst/>
              <a:ahLst/>
              <a:cxnLst>
                <a:cxn ang="0">
                  <a:pos x="45" y="43"/>
                </a:cxn>
                <a:cxn ang="0">
                  <a:pos x="13" y="0"/>
                </a:cxn>
                <a:cxn ang="0">
                  <a:pos x="0" y="23"/>
                </a:cxn>
                <a:cxn ang="0">
                  <a:pos x="18" y="45"/>
                </a:cxn>
                <a:cxn ang="0">
                  <a:pos x="45" y="43"/>
                </a:cxn>
              </a:cxnLst>
              <a:rect l="0" t="0" r="r" b="b"/>
              <a:pathLst>
                <a:path w="45" h="45">
                  <a:moveTo>
                    <a:pt x="45" y="43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18" y="45"/>
                  </a:lnTo>
                  <a:lnTo>
                    <a:pt x="45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1" name="Freeform 424"/>
            <p:cNvSpPr>
              <a:spLocks/>
            </p:cNvSpPr>
            <p:nvPr/>
          </p:nvSpPr>
          <p:spPr bwMode="auto">
            <a:xfrm>
              <a:off x="5714560" y="4414075"/>
              <a:ext cx="171385" cy="121708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25" y="0"/>
                </a:cxn>
                <a:cxn ang="0">
                  <a:pos x="70" y="74"/>
                </a:cxn>
                <a:cxn ang="0">
                  <a:pos x="35" y="74"/>
                </a:cxn>
                <a:cxn ang="0">
                  <a:pos x="26" y="61"/>
                </a:cxn>
                <a:cxn ang="0">
                  <a:pos x="32" y="74"/>
                </a:cxn>
                <a:cxn ang="0">
                  <a:pos x="3" y="77"/>
                </a:cxn>
                <a:cxn ang="0">
                  <a:pos x="0" y="84"/>
                </a:cxn>
                <a:cxn ang="0">
                  <a:pos x="10" y="122"/>
                </a:cxn>
                <a:cxn ang="0">
                  <a:pos x="102" y="122"/>
                </a:cxn>
                <a:cxn ang="0">
                  <a:pos x="173" y="39"/>
                </a:cxn>
              </a:cxnLst>
              <a:rect l="0" t="0" r="r" b="b"/>
              <a:pathLst>
                <a:path w="173" h="122">
                  <a:moveTo>
                    <a:pt x="173" y="39"/>
                  </a:moveTo>
                  <a:lnTo>
                    <a:pt x="125" y="0"/>
                  </a:lnTo>
                  <a:lnTo>
                    <a:pt x="70" y="74"/>
                  </a:lnTo>
                  <a:lnTo>
                    <a:pt x="35" y="74"/>
                  </a:lnTo>
                  <a:lnTo>
                    <a:pt x="26" y="61"/>
                  </a:lnTo>
                  <a:lnTo>
                    <a:pt x="32" y="74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10" y="122"/>
                  </a:lnTo>
                  <a:lnTo>
                    <a:pt x="102" y="122"/>
                  </a:lnTo>
                  <a:lnTo>
                    <a:pt x="173" y="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2" name="Freeform 423"/>
            <p:cNvSpPr>
              <a:spLocks/>
            </p:cNvSpPr>
            <p:nvPr/>
          </p:nvSpPr>
          <p:spPr bwMode="auto">
            <a:xfrm>
              <a:off x="5714560" y="4414075"/>
              <a:ext cx="173868" cy="121708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24" y="0"/>
                </a:cxn>
                <a:cxn ang="0">
                  <a:pos x="69" y="75"/>
                </a:cxn>
                <a:cxn ang="0">
                  <a:pos x="35" y="75"/>
                </a:cxn>
                <a:cxn ang="0">
                  <a:pos x="27" y="60"/>
                </a:cxn>
                <a:cxn ang="0">
                  <a:pos x="32" y="75"/>
                </a:cxn>
                <a:cxn ang="0">
                  <a:pos x="5" y="77"/>
                </a:cxn>
                <a:cxn ang="0">
                  <a:pos x="0" y="85"/>
                </a:cxn>
                <a:cxn ang="0">
                  <a:pos x="10" y="122"/>
                </a:cxn>
                <a:cxn ang="0">
                  <a:pos x="101" y="122"/>
                </a:cxn>
                <a:cxn ang="0">
                  <a:pos x="173" y="40"/>
                </a:cxn>
              </a:cxnLst>
              <a:rect l="0" t="0" r="r" b="b"/>
              <a:pathLst>
                <a:path w="173" h="122">
                  <a:moveTo>
                    <a:pt x="173" y="40"/>
                  </a:moveTo>
                  <a:lnTo>
                    <a:pt x="124" y="0"/>
                  </a:lnTo>
                  <a:lnTo>
                    <a:pt x="69" y="75"/>
                  </a:lnTo>
                  <a:lnTo>
                    <a:pt x="35" y="75"/>
                  </a:lnTo>
                  <a:lnTo>
                    <a:pt x="27" y="60"/>
                  </a:lnTo>
                  <a:lnTo>
                    <a:pt x="32" y="75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122"/>
                  </a:lnTo>
                  <a:lnTo>
                    <a:pt x="101" y="122"/>
                  </a:lnTo>
                  <a:lnTo>
                    <a:pt x="173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3" name="Freeform 422"/>
            <p:cNvSpPr>
              <a:spLocks/>
            </p:cNvSpPr>
            <p:nvPr/>
          </p:nvSpPr>
          <p:spPr bwMode="auto">
            <a:xfrm>
              <a:off x="5769204" y="4453816"/>
              <a:ext cx="248383" cy="419768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2" y="352"/>
                </a:cxn>
                <a:cxn ang="0">
                  <a:pos x="112" y="317"/>
                </a:cxn>
                <a:cxn ang="0">
                  <a:pos x="183" y="227"/>
                </a:cxn>
                <a:cxn ang="0">
                  <a:pos x="250" y="102"/>
                </a:cxn>
                <a:cxn ang="0">
                  <a:pos x="244" y="45"/>
                </a:cxn>
                <a:cxn ang="0">
                  <a:pos x="164" y="6"/>
                </a:cxn>
                <a:cxn ang="0">
                  <a:pos x="122" y="0"/>
                </a:cxn>
                <a:cxn ang="0">
                  <a:pos x="119" y="0"/>
                </a:cxn>
                <a:cxn ang="0">
                  <a:pos x="64" y="67"/>
                </a:cxn>
                <a:cxn ang="0">
                  <a:pos x="64" y="70"/>
                </a:cxn>
                <a:cxn ang="0">
                  <a:pos x="103" y="86"/>
                </a:cxn>
                <a:cxn ang="0">
                  <a:pos x="106" y="99"/>
                </a:cxn>
                <a:cxn ang="0">
                  <a:pos x="103" y="157"/>
                </a:cxn>
                <a:cxn ang="0">
                  <a:pos x="52" y="243"/>
                </a:cxn>
                <a:cxn ang="0">
                  <a:pos x="58" y="288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2" y="352"/>
                  </a:lnTo>
                  <a:lnTo>
                    <a:pt x="112" y="317"/>
                  </a:lnTo>
                  <a:lnTo>
                    <a:pt x="183" y="227"/>
                  </a:lnTo>
                  <a:lnTo>
                    <a:pt x="250" y="102"/>
                  </a:lnTo>
                  <a:lnTo>
                    <a:pt x="244" y="45"/>
                  </a:lnTo>
                  <a:lnTo>
                    <a:pt x="164" y="6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103" y="86"/>
                  </a:lnTo>
                  <a:lnTo>
                    <a:pt x="106" y="99"/>
                  </a:lnTo>
                  <a:lnTo>
                    <a:pt x="103" y="157"/>
                  </a:lnTo>
                  <a:lnTo>
                    <a:pt x="52" y="243"/>
                  </a:lnTo>
                  <a:lnTo>
                    <a:pt x="58" y="288"/>
                  </a:lnTo>
                  <a:lnTo>
                    <a:pt x="0" y="339"/>
                  </a:lnTo>
                  <a:lnTo>
                    <a:pt x="45" y="4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4" name="Freeform 421"/>
            <p:cNvSpPr>
              <a:spLocks/>
            </p:cNvSpPr>
            <p:nvPr/>
          </p:nvSpPr>
          <p:spPr bwMode="auto">
            <a:xfrm>
              <a:off x="5769204" y="4453816"/>
              <a:ext cx="248383" cy="417283"/>
            </a:xfrm>
            <a:custGeom>
              <a:avLst/>
              <a:gdLst/>
              <a:ahLst/>
              <a:cxnLst>
                <a:cxn ang="0">
                  <a:pos x="45" y="422"/>
                </a:cxn>
                <a:cxn ang="0">
                  <a:pos x="123" y="352"/>
                </a:cxn>
                <a:cxn ang="0">
                  <a:pos x="113" y="317"/>
                </a:cxn>
                <a:cxn ang="0">
                  <a:pos x="183" y="226"/>
                </a:cxn>
                <a:cxn ang="0">
                  <a:pos x="250" y="100"/>
                </a:cxn>
                <a:cxn ang="0">
                  <a:pos x="245" y="45"/>
                </a:cxn>
                <a:cxn ang="0">
                  <a:pos x="165" y="5"/>
                </a:cxn>
                <a:cxn ang="0">
                  <a:pos x="123" y="0"/>
                </a:cxn>
                <a:cxn ang="0">
                  <a:pos x="120" y="0"/>
                </a:cxn>
                <a:cxn ang="0">
                  <a:pos x="65" y="65"/>
                </a:cxn>
                <a:cxn ang="0">
                  <a:pos x="65" y="70"/>
                </a:cxn>
                <a:cxn ang="0">
                  <a:pos x="103" y="85"/>
                </a:cxn>
                <a:cxn ang="0">
                  <a:pos x="105" y="98"/>
                </a:cxn>
                <a:cxn ang="0">
                  <a:pos x="103" y="156"/>
                </a:cxn>
                <a:cxn ang="0">
                  <a:pos x="53" y="244"/>
                </a:cxn>
                <a:cxn ang="0">
                  <a:pos x="58" y="289"/>
                </a:cxn>
                <a:cxn ang="0">
                  <a:pos x="0" y="339"/>
                </a:cxn>
                <a:cxn ang="0">
                  <a:pos x="45" y="422"/>
                </a:cxn>
              </a:cxnLst>
              <a:rect l="0" t="0" r="r" b="b"/>
              <a:pathLst>
                <a:path w="250" h="422">
                  <a:moveTo>
                    <a:pt x="45" y="422"/>
                  </a:moveTo>
                  <a:lnTo>
                    <a:pt x="123" y="352"/>
                  </a:lnTo>
                  <a:lnTo>
                    <a:pt x="113" y="317"/>
                  </a:lnTo>
                  <a:lnTo>
                    <a:pt x="183" y="226"/>
                  </a:lnTo>
                  <a:lnTo>
                    <a:pt x="250" y="100"/>
                  </a:lnTo>
                  <a:lnTo>
                    <a:pt x="245" y="45"/>
                  </a:lnTo>
                  <a:lnTo>
                    <a:pt x="165" y="5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65" y="65"/>
                  </a:lnTo>
                  <a:lnTo>
                    <a:pt x="65" y="70"/>
                  </a:lnTo>
                  <a:lnTo>
                    <a:pt x="103" y="85"/>
                  </a:lnTo>
                  <a:lnTo>
                    <a:pt x="105" y="98"/>
                  </a:lnTo>
                  <a:lnTo>
                    <a:pt x="103" y="156"/>
                  </a:lnTo>
                  <a:lnTo>
                    <a:pt x="53" y="244"/>
                  </a:lnTo>
                  <a:lnTo>
                    <a:pt x="58" y="289"/>
                  </a:lnTo>
                  <a:lnTo>
                    <a:pt x="0" y="339"/>
                  </a:lnTo>
                  <a:lnTo>
                    <a:pt x="45" y="4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5" name="Freeform 420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1" y="218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58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7" y="0"/>
                </a:cxn>
                <a:cxn ang="0">
                  <a:pos x="172" y="42"/>
                </a:cxn>
                <a:cxn ang="0">
                  <a:pos x="157" y="103"/>
                </a:cxn>
                <a:cxn ang="0">
                  <a:pos x="35" y="93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1" y="218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58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7" y="0"/>
                  </a:lnTo>
                  <a:lnTo>
                    <a:pt x="172" y="42"/>
                  </a:lnTo>
                  <a:lnTo>
                    <a:pt x="157" y="103"/>
                  </a:lnTo>
                  <a:lnTo>
                    <a:pt x="35" y="9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6" name="Freeform 419"/>
            <p:cNvSpPr>
              <a:spLocks/>
            </p:cNvSpPr>
            <p:nvPr/>
          </p:nvSpPr>
          <p:spPr bwMode="auto">
            <a:xfrm>
              <a:off x="5471145" y="4791617"/>
              <a:ext cx="365123" cy="25831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125"/>
                </a:cxn>
                <a:cxn ang="0">
                  <a:pos x="40" y="219"/>
                </a:cxn>
                <a:cxn ang="0">
                  <a:pos x="125" y="259"/>
                </a:cxn>
                <a:cxn ang="0">
                  <a:pos x="163" y="224"/>
                </a:cxn>
                <a:cxn ang="0">
                  <a:pos x="240" y="179"/>
                </a:cxn>
                <a:cxn ang="0">
                  <a:pos x="368" y="60"/>
                </a:cxn>
                <a:cxn ang="0">
                  <a:pos x="345" y="80"/>
                </a:cxn>
                <a:cxn ang="0">
                  <a:pos x="300" y="0"/>
                </a:cxn>
                <a:cxn ang="0">
                  <a:pos x="298" y="0"/>
                </a:cxn>
                <a:cxn ang="0">
                  <a:pos x="173" y="42"/>
                </a:cxn>
                <a:cxn ang="0">
                  <a:pos x="158" y="105"/>
                </a:cxn>
                <a:cxn ang="0">
                  <a:pos x="35" y="95"/>
                </a:cxn>
                <a:cxn ang="0">
                  <a:pos x="0" y="122"/>
                </a:cxn>
              </a:cxnLst>
              <a:rect l="0" t="0" r="r" b="b"/>
              <a:pathLst>
                <a:path w="368" h="259">
                  <a:moveTo>
                    <a:pt x="0" y="122"/>
                  </a:moveTo>
                  <a:lnTo>
                    <a:pt x="0" y="125"/>
                  </a:lnTo>
                  <a:lnTo>
                    <a:pt x="40" y="219"/>
                  </a:lnTo>
                  <a:lnTo>
                    <a:pt x="125" y="259"/>
                  </a:lnTo>
                  <a:lnTo>
                    <a:pt x="163" y="224"/>
                  </a:lnTo>
                  <a:lnTo>
                    <a:pt x="240" y="179"/>
                  </a:lnTo>
                  <a:lnTo>
                    <a:pt x="368" y="60"/>
                  </a:lnTo>
                  <a:lnTo>
                    <a:pt x="345" y="80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173" y="42"/>
                  </a:lnTo>
                  <a:lnTo>
                    <a:pt x="158" y="105"/>
                  </a:lnTo>
                  <a:lnTo>
                    <a:pt x="35" y="95"/>
                  </a:lnTo>
                  <a:lnTo>
                    <a:pt x="0" y="1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7" name="Freeform 418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7" y="180"/>
                </a:cxn>
                <a:cxn ang="0">
                  <a:pos x="58" y="234"/>
                </a:cxn>
                <a:cxn ang="0">
                  <a:pos x="64" y="269"/>
                </a:cxn>
                <a:cxn ang="0">
                  <a:pos x="128" y="311"/>
                </a:cxn>
                <a:cxn ang="0">
                  <a:pos x="234" y="490"/>
                </a:cxn>
                <a:cxn ang="0">
                  <a:pos x="234" y="487"/>
                </a:cxn>
                <a:cxn ang="0">
                  <a:pos x="269" y="458"/>
                </a:cxn>
                <a:cxn ang="0">
                  <a:pos x="391" y="468"/>
                </a:cxn>
                <a:cxn ang="0">
                  <a:pos x="406" y="407"/>
                </a:cxn>
                <a:cxn ang="0">
                  <a:pos x="531" y="365"/>
                </a:cxn>
                <a:cxn ang="0">
                  <a:pos x="534" y="365"/>
                </a:cxn>
                <a:cxn ang="0">
                  <a:pos x="534" y="362"/>
                </a:cxn>
                <a:cxn ang="0">
                  <a:pos x="592" y="311"/>
                </a:cxn>
                <a:cxn ang="0">
                  <a:pos x="586" y="266"/>
                </a:cxn>
                <a:cxn ang="0">
                  <a:pos x="637" y="180"/>
                </a:cxn>
                <a:cxn ang="0">
                  <a:pos x="640" y="122"/>
                </a:cxn>
                <a:cxn ang="0">
                  <a:pos x="637" y="109"/>
                </a:cxn>
                <a:cxn ang="0">
                  <a:pos x="598" y="93"/>
                </a:cxn>
                <a:cxn ang="0">
                  <a:pos x="598" y="90"/>
                </a:cxn>
                <a:cxn ang="0">
                  <a:pos x="582" y="106"/>
                </a:cxn>
                <a:cxn ang="0">
                  <a:pos x="490" y="106"/>
                </a:cxn>
                <a:cxn ang="0">
                  <a:pos x="480" y="68"/>
                </a:cxn>
                <a:cxn ang="0">
                  <a:pos x="483" y="61"/>
                </a:cxn>
                <a:cxn ang="0">
                  <a:pos x="467" y="39"/>
                </a:cxn>
                <a:cxn ang="0">
                  <a:pos x="458" y="61"/>
                </a:cxn>
                <a:cxn ang="0">
                  <a:pos x="387" y="20"/>
                </a:cxn>
                <a:cxn ang="0">
                  <a:pos x="333" y="36"/>
                </a:cxn>
                <a:cxn ang="0">
                  <a:pos x="301" y="7"/>
                </a:cxn>
                <a:cxn ang="0">
                  <a:pos x="301" y="0"/>
                </a:cxn>
                <a:cxn ang="0">
                  <a:pos x="221" y="29"/>
                </a:cxn>
                <a:cxn ang="0">
                  <a:pos x="128" y="29"/>
                </a:cxn>
                <a:cxn ang="0">
                  <a:pos x="80" y="71"/>
                </a:cxn>
                <a:cxn ang="0">
                  <a:pos x="83" y="138"/>
                </a:cxn>
                <a:cxn ang="0">
                  <a:pos x="45" y="141"/>
                </a:cxn>
                <a:cxn ang="0">
                  <a:pos x="7" y="164"/>
                </a:cxn>
                <a:cxn ang="0">
                  <a:pos x="0" y="164"/>
                </a:cxn>
                <a:cxn ang="0">
                  <a:pos x="0" y="157"/>
                </a:cxn>
              </a:cxnLst>
              <a:rect l="0" t="0" r="r" b="b"/>
              <a:pathLst>
                <a:path w="640" h="490">
                  <a:moveTo>
                    <a:pt x="0" y="157"/>
                  </a:moveTo>
                  <a:lnTo>
                    <a:pt x="7" y="180"/>
                  </a:lnTo>
                  <a:lnTo>
                    <a:pt x="58" y="234"/>
                  </a:lnTo>
                  <a:lnTo>
                    <a:pt x="64" y="269"/>
                  </a:lnTo>
                  <a:lnTo>
                    <a:pt x="128" y="311"/>
                  </a:lnTo>
                  <a:lnTo>
                    <a:pt x="234" y="490"/>
                  </a:lnTo>
                  <a:lnTo>
                    <a:pt x="234" y="487"/>
                  </a:lnTo>
                  <a:lnTo>
                    <a:pt x="269" y="458"/>
                  </a:lnTo>
                  <a:lnTo>
                    <a:pt x="391" y="468"/>
                  </a:lnTo>
                  <a:lnTo>
                    <a:pt x="406" y="407"/>
                  </a:lnTo>
                  <a:lnTo>
                    <a:pt x="531" y="365"/>
                  </a:lnTo>
                  <a:lnTo>
                    <a:pt x="534" y="365"/>
                  </a:lnTo>
                  <a:lnTo>
                    <a:pt x="534" y="362"/>
                  </a:lnTo>
                  <a:lnTo>
                    <a:pt x="592" y="311"/>
                  </a:lnTo>
                  <a:lnTo>
                    <a:pt x="586" y="266"/>
                  </a:lnTo>
                  <a:lnTo>
                    <a:pt x="637" y="180"/>
                  </a:lnTo>
                  <a:lnTo>
                    <a:pt x="640" y="122"/>
                  </a:lnTo>
                  <a:lnTo>
                    <a:pt x="637" y="109"/>
                  </a:lnTo>
                  <a:lnTo>
                    <a:pt x="598" y="93"/>
                  </a:lnTo>
                  <a:lnTo>
                    <a:pt x="598" y="90"/>
                  </a:lnTo>
                  <a:lnTo>
                    <a:pt x="582" y="106"/>
                  </a:lnTo>
                  <a:lnTo>
                    <a:pt x="490" y="106"/>
                  </a:lnTo>
                  <a:lnTo>
                    <a:pt x="480" y="68"/>
                  </a:lnTo>
                  <a:lnTo>
                    <a:pt x="483" y="61"/>
                  </a:lnTo>
                  <a:lnTo>
                    <a:pt x="467" y="39"/>
                  </a:lnTo>
                  <a:lnTo>
                    <a:pt x="458" y="61"/>
                  </a:lnTo>
                  <a:lnTo>
                    <a:pt x="387" y="20"/>
                  </a:lnTo>
                  <a:lnTo>
                    <a:pt x="333" y="36"/>
                  </a:lnTo>
                  <a:lnTo>
                    <a:pt x="301" y="7"/>
                  </a:lnTo>
                  <a:lnTo>
                    <a:pt x="301" y="0"/>
                  </a:lnTo>
                  <a:lnTo>
                    <a:pt x="221" y="29"/>
                  </a:lnTo>
                  <a:lnTo>
                    <a:pt x="128" y="29"/>
                  </a:lnTo>
                  <a:lnTo>
                    <a:pt x="80" y="71"/>
                  </a:lnTo>
                  <a:lnTo>
                    <a:pt x="83" y="138"/>
                  </a:lnTo>
                  <a:lnTo>
                    <a:pt x="45" y="141"/>
                  </a:lnTo>
                  <a:lnTo>
                    <a:pt x="7" y="164"/>
                  </a:lnTo>
                  <a:lnTo>
                    <a:pt x="0" y="164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8" name="Freeform 417"/>
            <p:cNvSpPr>
              <a:spLocks/>
            </p:cNvSpPr>
            <p:nvPr/>
          </p:nvSpPr>
          <p:spPr bwMode="auto">
            <a:xfrm>
              <a:off x="5237665" y="4428978"/>
              <a:ext cx="635860" cy="48683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" y="180"/>
                </a:cxn>
                <a:cxn ang="0">
                  <a:pos x="60" y="235"/>
                </a:cxn>
                <a:cxn ang="0">
                  <a:pos x="65" y="270"/>
                </a:cxn>
                <a:cxn ang="0">
                  <a:pos x="130" y="313"/>
                </a:cxn>
                <a:cxn ang="0">
                  <a:pos x="235" y="490"/>
                </a:cxn>
                <a:cxn ang="0">
                  <a:pos x="235" y="488"/>
                </a:cxn>
                <a:cxn ang="0">
                  <a:pos x="270" y="460"/>
                </a:cxn>
                <a:cxn ang="0">
                  <a:pos x="393" y="470"/>
                </a:cxn>
                <a:cxn ang="0">
                  <a:pos x="408" y="408"/>
                </a:cxn>
                <a:cxn ang="0">
                  <a:pos x="533" y="365"/>
                </a:cxn>
                <a:cxn ang="0">
                  <a:pos x="535" y="365"/>
                </a:cxn>
                <a:cxn ang="0">
                  <a:pos x="535" y="363"/>
                </a:cxn>
                <a:cxn ang="0">
                  <a:pos x="593" y="313"/>
                </a:cxn>
                <a:cxn ang="0">
                  <a:pos x="588" y="268"/>
                </a:cxn>
                <a:cxn ang="0">
                  <a:pos x="638" y="180"/>
                </a:cxn>
                <a:cxn ang="0">
                  <a:pos x="640" y="123"/>
                </a:cxn>
                <a:cxn ang="0">
                  <a:pos x="638" y="110"/>
                </a:cxn>
                <a:cxn ang="0">
                  <a:pos x="600" y="95"/>
                </a:cxn>
                <a:cxn ang="0">
                  <a:pos x="600" y="90"/>
                </a:cxn>
                <a:cxn ang="0">
                  <a:pos x="583" y="108"/>
                </a:cxn>
                <a:cxn ang="0">
                  <a:pos x="490" y="108"/>
                </a:cxn>
                <a:cxn ang="0">
                  <a:pos x="480" y="70"/>
                </a:cxn>
                <a:cxn ang="0">
                  <a:pos x="485" y="63"/>
                </a:cxn>
                <a:cxn ang="0">
                  <a:pos x="468" y="40"/>
                </a:cxn>
                <a:cxn ang="0">
                  <a:pos x="460" y="63"/>
                </a:cxn>
                <a:cxn ang="0">
                  <a:pos x="388" y="20"/>
                </a:cxn>
                <a:cxn ang="0">
                  <a:pos x="335" y="38"/>
                </a:cxn>
                <a:cxn ang="0">
                  <a:pos x="303" y="8"/>
                </a:cxn>
                <a:cxn ang="0">
                  <a:pos x="303" y="0"/>
                </a:cxn>
                <a:cxn ang="0">
                  <a:pos x="223" y="30"/>
                </a:cxn>
                <a:cxn ang="0">
                  <a:pos x="130" y="30"/>
                </a:cxn>
                <a:cxn ang="0">
                  <a:pos x="80" y="73"/>
                </a:cxn>
                <a:cxn ang="0">
                  <a:pos x="85" y="140"/>
                </a:cxn>
                <a:cxn ang="0">
                  <a:pos x="45" y="143"/>
                </a:cxn>
                <a:cxn ang="0">
                  <a:pos x="8" y="165"/>
                </a:cxn>
                <a:cxn ang="0">
                  <a:pos x="0" y="165"/>
                </a:cxn>
                <a:cxn ang="0">
                  <a:pos x="0" y="158"/>
                </a:cxn>
              </a:cxnLst>
              <a:rect l="0" t="0" r="r" b="b"/>
              <a:pathLst>
                <a:path w="640" h="490">
                  <a:moveTo>
                    <a:pt x="0" y="158"/>
                  </a:moveTo>
                  <a:lnTo>
                    <a:pt x="8" y="180"/>
                  </a:lnTo>
                  <a:lnTo>
                    <a:pt x="60" y="235"/>
                  </a:lnTo>
                  <a:lnTo>
                    <a:pt x="65" y="270"/>
                  </a:lnTo>
                  <a:lnTo>
                    <a:pt x="130" y="313"/>
                  </a:lnTo>
                  <a:lnTo>
                    <a:pt x="235" y="490"/>
                  </a:lnTo>
                  <a:lnTo>
                    <a:pt x="235" y="488"/>
                  </a:lnTo>
                  <a:lnTo>
                    <a:pt x="270" y="460"/>
                  </a:lnTo>
                  <a:lnTo>
                    <a:pt x="393" y="470"/>
                  </a:lnTo>
                  <a:lnTo>
                    <a:pt x="408" y="408"/>
                  </a:lnTo>
                  <a:lnTo>
                    <a:pt x="533" y="365"/>
                  </a:lnTo>
                  <a:lnTo>
                    <a:pt x="535" y="365"/>
                  </a:lnTo>
                  <a:lnTo>
                    <a:pt x="535" y="363"/>
                  </a:lnTo>
                  <a:lnTo>
                    <a:pt x="593" y="313"/>
                  </a:lnTo>
                  <a:lnTo>
                    <a:pt x="588" y="268"/>
                  </a:lnTo>
                  <a:lnTo>
                    <a:pt x="638" y="180"/>
                  </a:lnTo>
                  <a:lnTo>
                    <a:pt x="640" y="123"/>
                  </a:lnTo>
                  <a:lnTo>
                    <a:pt x="638" y="110"/>
                  </a:lnTo>
                  <a:lnTo>
                    <a:pt x="600" y="95"/>
                  </a:lnTo>
                  <a:lnTo>
                    <a:pt x="600" y="90"/>
                  </a:lnTo>
                  <a:lnTo>
                    <a:pt x="583" y="108"/>
                  </a:lnTo>
                  <a:lnTo>
                    <a:pt x="490" y="108"/>
                  </a:lnTo>
                  <a:lnTo>
                    <a:pt x="480" y="70"/>
                  </a:lnTo>
                  <a:lnTo>
                    <a:pt x="485" y="63"/>
                  </a:lnTo>
                  <a:lnTo>
                    <a:pt x="468" y="40"/>
                  </a:lnTo>
                  <a:lnTo>
                    <a:pt x="460" y="63"/>
                  </a:lnTo>
                  <a:lnTo>
                    <a:pt x="388" y="20"/>
                  </a:lnTo>
                  <a:lnTo>
                    <a:pt x="335" y="38"/>
                  </a:lnTo>
                  <a:lnTo>
                    <a:pt x="303" y="8"/>
                  </a:lnTo>
                  <a:lnTo>
                    <a:pt x="303" y="0"/>
                  </a:lnTo>
                  <a:lnTo>
                    <a:pt x="223" y="30"/>
                  </a:lnTo>
                  <a:lnTo>
                    <a:pt x="130" y="30"/>
                  </a:lnTo>
                  <a:lnTo>
                    <a:pt x="80" y="73"/>
                  </a:lnTo>
                  <a:lnTo>
                    <a:pt x="85" y="140"/>
                  </a:lnTo>
                  <a:lnTo>
                    <a:pt x="45" y="143"/>
                  </a:lnTo>
                  <a:lnTo>
                    <a:pt x="8" y="165"/>
                  </a:lnTo>
                  <a:lnTo>
                    <a:pt x="0" y="165"/>
                  </a:lnTo>
                  <a:lnTo>
                    <a:pt x="0" y="1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9" name="Freeform 416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6"/>
                </a:cxn>
                <a:cxn ang="0">
                  <a:pos x="275" y="409"/>
                </a:cxn>
                <a:cxn ang="0">
                  <a:pos x="268" y="345"/>
                </a:cxn>
                <a:cxn ang="0">
                  <a:pos x="227" y="345"/>
                </a:cxn>
                <a:cxn ang="0">
                  <a:pos x="208" y="278"/>
                </a:cxn>
                <a:cxn ang="0">
                  <a:pos x="233" y="240"/>
                </a:cxn>
                <a:cxn ang="0">
                  <a:pos x="182" y="131"/>
                </a:cxn>
                <a:cxn ang="0">
                  <a:pos x="153" y="128"/>
                </a:cxn>
                <a:cxn ang="0">
                  <a:pos x="109" y="35"/>
                </a:cxn>
                <a:cxn ang="0">
                  <a:pos x="121" y="0"/>
                </a:cxn>
                <a:cxn ang="0">
                  <a:pos x="77" y="6"/>
                </a:cxn>
                <a:cxn ang="0">
                  <a:pos x="45" y="83"/>
                </a:cxn>
                <a:cxn ang="0">
                  <a:pos x="105" y="243"/>
                </a:cxn>
                <a:cxn ang="0">
                  <a:pos x="0" y="413"/>
                </a:cxn>
                <a:cxn ang="0">
                  <a:pos x="73" y="416"/>
                </a:cxn>
                <a:cxn ang="0">
                  <a:pos x="67" y="464"/>
                </a:cxn>
                <a:cxn ang="0">
                  <a:pos x="93" y="509"/>
                </a:cxn>
                <a:cxn ang="0">
                  <a:pos x="96" y="509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6"/>
                  </a:lnTo>
                  <a:lnTo>
                    <a:pt x="275" y="409"/>
                  </a:lnTo>
                  <a:lnTo>
                    <a:pt x="268" y="345"/>
                  </a:lnTo>
                  <a:lnTo>
                    <a:pt x="227" y="345"/>
                  </a:lnTo>
                  <a:lnTo>
                    <a:pt x="208" y="278"/>
                  </a:lnTo>
                  <a:lnTo>
                    <a:pt x="233" y="240"/>
                  </a:lnTo>
                  <a:lnTo>
                    <a:pt x="182" y="131"/>
                  </a:lnTo>
                  <a:lnTo>
                    <a:pt x="153" y="128"/>
                  </a:lnTo>
                  <a:lnTo>
                    <a:pt x="109" y="35"/>
                  </a:lnTo>
                  <a:lnTo>
                    <a:pt x="121" y="0"/>
                  </a:lnTo>
                  <a:lnTo>
                    <a:pt x="77" y="6"/>
                  </a:lnTo>
                  <a:lnTo>
                    <a:pt x="45" y="83"/>
                  </a:lnTo>
                  <a:lnTo>
                    <a:pt x="105" y="243"/>
                  </a:lnTo>
                  <a:lnTo>
                    <a:pt x="0" y="413"/>
                  </a:lnTo>
                  <a:lnTo>
                    <a:pt x="73" y="416"/>
                  </a:lnTo>
                  <a:lnTo>
                    <a:pt x="67" y="464"/>
                  </a:lnTo>
                  <a:lnTo>
                    <a:pt x="93" y="509"/>
                  </a:lnTo>
                  <a:lnTo>
                    <a:pt x="96" y="509"/>
                  </a:lnTo>
                  <a:lnTo>
                    <a:pt x="93" y="5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0" name="Freeform 415"/>
            <p:cNvSpPr>
              <a:spLocks/>
            </p:cNvSpPr>
            <p:nvPr/>
          </p:nvSpPr>
          <p:spPr bwMode="auto">
            <a:xfrm>
              <a:off x="5967910" y="3768279"/>
              <a:ext cx="273221" cy="509186"/>
            </a:xfrm>
            <a:custGeom>
              <a:avLst/>
              <a:gdLst/>
              <a:ahLst/>
              <a:cxnLst>
                <a:cxn ang="0">
                  <a:pos x="93" y="512"/>
                </a:cxn>
                <a:cxn ang="0">
                  <a:pos x="195" y="417"/>
                </a:cxn>
                <a:cxn ang="0">
                  <a:pos x="275" y="410"/>
                </a:cxn>
                <a:cxn ang="0">
                  <a:pos x="268" y="345"/>
                </a:cxn>
                <a:cxn ang="0">
                  <a:pos x="225" y="345"/>
                </a:cxn>
                <a:cxn ang="0">
                  <a:pos x="208" y="280"/>
                </a:cxn>
                <a:cxn ang="0">
                  <a:pos x="233" y="240"/>
                </a:cxn>
                <a:cxn ang="0">
                  <a:pos x="180" y="132"/>
                </a:cxn>
                <a:cxn ang="0">
                  <a:pos x="153" y="130"/>
                </a:cxn>
                <a:cxn ang="0">
                  <a:pos x="108" y="35"/>
                </a:cxn>
                <a:cxn ang="0">
                  <a:pos x="120" y="0"/>
                </a:cxn>
                <a:cxn ang="0">
                  <a:pos x="75" y="7"/>
                </a:cxn>
                <a:cxn ang="0">
                  <a:pos x="45" y="85"/>
                </a:cxn>
                <a:cxn ang="0">
                  <a:pos x="105" y="245"/>
                </a:cxn>
                <a:cxn ang="0">
                  <a:pos x="0" y="415"/>
                </a:cxn>
                <a:cxn ang="0">
                  <a:pos x="73" y="417"/>
                </a:cxn>
                <a:cxn ang="0">
                  <a:pos x="65" y="465"/>
                </a:cxn>
                <a:cxn ang="0">
                  <a:pos x="93" y="510"/>
                </a:cxn>
                <a:cxn ang="0">
                  <a:pos x="95" y="510"/>
                </a:cxn>
                <a:cxn ang="0">
                  <a:pos x="93" y="512"/>
                </a:cxn>
              </a:cxnLst>
              <a:rect l="0" t="0" r="r" b="b"/>
              <a:pathLst>
                <a:path w="275" h="512">
                  <a:moveTo>
                    <a:pt x="93" y="512"/>
                  </a:moveTo>
                  <a:lnTo>
                    <a:pt x="195" y="417"/>
                  </a:lnTo>
                  <a:lnTo>
                    <a:pt x="275" y="410"/>
                  </a:lnTo>
                  <a:lnTo>
                    <a:pt x="268" y="345"/>
                  </a:lnTo>
                  <a:lnTo>
                    <a:pt x="225" y="345"/>
                  </a:lnTo>
                  <a:lnTo>
                    <a:pt x="208" y="280"/>
                  </a:lnTo>
                  <a:lnTo>
                    <a:pt x="233" y="240"/>
                  </a:lnTo>
                  <a:lnTo>
                    <a:pt x="180" y="132"/>
                  </a:lnTo>
                  <a:lnTo>
                    <a:pt x="153" y="130"/>
                  </a:lnTo>
                  <a:lnTo>
                    <a:pt x="108" y="35"/>
                  </a:lnTo>
                  <a:lnTo>
                    <a:pt x="120" y="0"/>
                  </a:lnTo>
                  <a:lnTo>
                    <a:pt x="75" y="7"/>
                  </a:lnTo>
                  <a:lnTo>
                    <a:pt x="45" y="85"/>
                  </a:lnTo>
                  <a:lnTo>
                    <a:pt x="105" y="245"/>
                  </a:lnTo>
                  <a:lnTo>
                    <a:pt x="0" y="415"/>
                  </a:lnTo>
                  <a:lnTo>
                    <a:pt x="73" y="417"/>
                  </a:lnTo>
                  <a:lnTo>
                    <a:pt x="65" y="465"/>
                  </a:lnTo>
                  <a:lnTo>
                    <a:pt x="93" y="510"/>
                  </a:lnTo>
                  <a:lnTo>
                    <a:pt x="95" y="510"/>
                  </a:lnTo>
                  <a:lnTo>
                    <a:pt x="93" y="51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1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2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3" name="Freeform 412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41" y="0"/>
                </a:cxn>
                <a:cxn ang="0">
                  <a:pos x="167" y="6"/>
                </a:cxn>
                <a:cxn ang="0">
                  <a:pos x="160" y="54"/>
                </a:cxn>
                <a:cxn ang="0">
                  <a:pos x="106" y="86"/>
                </a:cxn>
                <a:cxn ang="0">
                  <a:pos x="32" y="144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0" y="105"/>
                </a:cxn>
              </a:cxnLst>
              <a:rect l="0" t="0" r="r" b="b"/>
              <a:pathLst>
                <a:path w="167" h="144">
                  <a:moveTo>
                    <a:pt x="0" y="105"/>
                  </a:moveTo>
                  <a:lnTo>
                    <a:pt x="141" y="0"/>
                  </a:lnTo>
                  <a:lnTo>
                    <a:pt x="167" y="6"/>
                  </a:lnTo>
                  <a:lnTo>
                    <a:pt x="160" y="54"/>
                  </a:lnTo>
                  <a:lnTo>
                    <a:pt x="106" y="86"/>
                  </a:lnTo>
                  <a:lnTo>
                    <a:pt x="32" y="144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4" name="Freeform 411"/>
            <p:cNvSpPr>
              <a:spLocks/>
            </p:cNvSpPr>
            <p:nvPr/>
          </p:nvSpPr>
          <p:spPr bwMode="auto">
            <a:xfrm>
              <a:off x="6293292" y="3673894"/>
              <a:ext cx="166416" cy="14406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2" y="0"/>
                </a:cxn>
                <a:cxn ang="0">
                  <a:pos x="167" y="5"/>
                </a:cxn>
                <a:cxn ang="0">
                  <a:pos x="160" y="55"/>
                </a:cxn>
                <a:cxn ang="0">
                  <a:pos x="107" y="84"/>
                </a:cxn>
                <a:cxn ang="0">
                  <a:pos x="32" y="144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0" y="104"/>
                </a:cxn>
              </a:cxnLst>
              <a:rect l="0" t="0" r="r" b="b"/>
              <a:pathLst>
                <a:path w="167" h="144">
                  <a:moveTo>
                    <a:pt x="0" y="104"/>
                  </a:moveTo>
                  <a:lnTo>
                    <a:pt x="142" y="0"/>
                  </a:lnTo>
                  <a:lnTo>
                    <a:pt x="167" y="5"/>
                  </a:lnTo>
                  <a:lnTo>
                    <a:pt x="160" y="55"/>
                  </a:lnTo>
                  <a:lnTo>
                    <a:pt x="107" y="84"/>
                  </a:lnTo>
                  <a:lnTo>
                    <a:pt x="32" y="144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0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5" name="Freeform 410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7" y="55"/>
                </a:cxn>
                <a:cxn ang="0">
                  <a:pos x="42" y="0"/>
                </a:cxn>
                <a:cxn ang="0">
                  <a:pos x="68" y="10"/>
                </a:cxn>
                <a:cxn ang="0">
                  <a:pos x="36" y="90"/>
                </a:cxn>
                <a:cxn ang="0">
                  <a:pos x="7" y="87"/>
                </a:cxn>
                <a:cxn ang="0">
                  <a:pos x="0" y="87"/>
                </a:cxn>
              </a:cxnLst>
              <a:rect l="0" t="0" r="r" b="b"/>
              <a:pathLst>
                <a:path w="68" h="90">
                  <a:moveTo>
                    <a:pt x="0" y="87"/>
                  </a:moveTo>
                  <a:lnTo>
                    <a:pt x="7" y="55"/>
                  </a:lnTo>
                  <a:lnTo>
                    <a:pt x="42" y="0"/>
                  </a:lnTo>
                  <a:lnTo>
                    <a:pt x="68" y="10"/>
                  </a:lnTo>
                  <a:lnTo>
                    <a:pt x="36" y="90"/>
                  </a:lnTo>
                  <a:lnTo>
                    <a:pt x="7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6" name="Freeform 409"/>
            <p:cNvSpPr>
              <a:spLocks/>
            </p:cNvSpPr>
            <p:nvPr/>
          </p:nvSpPr>
          <p:spPr bwMode="auto">
            <a:xfrm>
              <a:off x="6439837" y="3552187"/>
              <a:ext cx="67064" cy="8941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" y="55"/>
                </a:cxn>
                <a:cxn ang="0">
                  <a:pos x="43" y="0"/>
                </a:cxn>
                <a:cxn ang="0">
                  <a:pos x="68" y="10"/>
                </a:cxn>
                <a:cxn ang="0">
                  <a:pos x="35" y="90"/>
                </a:cxn>
                <a:cxn ang="0">
                  <a:pos x="8" y="88"/>
                </a:cxn>
                <a:cxn ang="0">
                  <a:pos x="0" y="88"/>
                </a:cxn>
              </a:cxnLst>
              <a:rect l="0" t="0" r="r" b="b"/>
              <a:pathLst>
                <a:path w="68" h="90">
                  <a:moveTo>
                    <a:pt x="0" y="88"/>
                  </a:moveTo>
                  <a:lnTo>
                    <a:pt x="8" y="55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35" y="90"/>
                  </a:lnTo>
                  <a:lnTo>
                    <a:pt x="8" y="88"/>
                  </a:lnTo>
                  <a:lnTo>
                    <a:pt x="0" y="8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7" name="Freeform 408"/>
            <p:cNvSpPr>
              <a:spLocks/>
            </p:cNvSpPr>
            <p:nvPr/>
          </p:nvSpPr>
          <p:spPr bwMode="auto">
            <a:xfrm>
              <a:off x="6509384" y="3569573"/>
              <a:ext cx="168900" cy="144062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7"/>
                </a:cxn>
                <a:cxn ang="0">
                  <a:pos x="153" y="29"/>
                </a:cxn>
                <a:cxn ang="0">
                  <a:pos x="160" y="42"/>
                </a:cxn>
                <a:cxn ang="0">
                  <a:pos x="150" y="39"/>
                </a:cxn>
                <a:cxn ang="0">
                  <a:pos x="102" y="39"/>
                </a:cxn>
                <a:cxn ang="0">
                  <a:pos x="86" y="0"/>
                </a:cxn>
                <a:cxn ang="0">
                  <a:pos x="61" y="23"/>
                </a:cxn>
                <a:cxn ang="0">
                  <a:pos x="61" y="55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7"/>
                  </a:lnTo>
                  <a:lnTo>
                    <a:pt x="153" y="29"/>
                  </a:lnTo>
                  <a:lnTo>
                    <a:pt x="160" y="42"/>
                  </a:lnTo>
                  <a:lnTo>
                    <a:pt x="150" y="39"/>
                  </a:lnTo>
                  <a:lnTo>
                    <a:pt x="102" y="39"/>
                  </a:lnTo>
                  <a:lnTo>
                    <a:pt x="86" y="0"/>
                  </a:lnTo>
                  <a:lnTo>
                    <a:pt x="61" y="23"/>
                  </a:lnTo>
                  <a:lnTo>
                    <a:pt x="61" y="5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34" y="141"/>
                  </a:lnTo>
                  <a:lnTo>
                    <a:pt x="137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8" name="Freeform 407"/>
            <p:cNvSpPr>
              <a:spLocks/>
            </p:cNvSpPr>
            <p:nvPr/>
          </p:nvSpPr>
          <p:spPr bwMode="auto">
            <a:xfrm>
              <a:off x="6509384" y="3569573"/>
              <a:ext cx="168900" cy="141579"/>
            </a:xfrm>
            <a:custGeom>
              <a:avLst/>
              <a:gdLst/>
              <a:ahLst/>
              <a:cxnLst>
                <a:cxn ang="0">
                  <a:pos x="137" y="144"/>
                </a:cxn>
                <a:cxn ang="0">
                  <a:pos x="169" y="76"/>
                </a:cxn>
                <a:cxn ang="0">
                  <a:pos x="154" y="28"/>
                </a:cxn>
                <a:cxn ang="0">
                  <a:pos x="159" y="40"/>
                </a:cxn>
                <a:cxn ang="0">
                  <a:pos x="149" y="38"/>
                </a:cxn>
                <a:cxn ang="0">
                  <a:pos x="102" y="38"/>
                </a:cxn>
                <a:cxn ang="0">
                  <a:pos x="87" y="0"/>
                </a:cxn>
                <a:cxn ang="0">
                  <a:pos x="62" y="23"/>
                </a:cxn>
                <a:cxn ang="0">
                  <a:pos x="62" y="56"/>
                </a:cxn>
                <a:cxn ang="0">
                  <a:pos x="0" y="81"/>
                </a:cxn>
                <a:cxn ang="0">
                  <a:pos x="0" y="111"/>
                </a:cxn>
                <a:cxn ang="0">
                  <a:pos x="134" y="141"/>
                </a:cxn>
                <a:cxn ang="0">
                  <a:pos x="137" y="144"/>
                </a:cxn>
              </a:cxnLst>
              <a:rect l="0" t="0" r="r" b="b"/>
              <a:pathLst>
                <a:path w="169" h="144">
                  <a:moveTo>
                    <a:pt x="137" y="144"/>
                  </a:moveTo>
                  <a:lnTo>
                    <a:pt x="169" y="76"/>
                  </a:lnTo>
                  <a:lnTo>
                    <a:pt x="154" y="28"/>
                  </a:lnTo>
                  <a:lnTo>
                    <a:pt x="159" y="40"/>
                  </a:lnTo>
                  <a:lnTo>
                    <a:pt x="149" y="38"/>
                  </a:lnTo>
                  <a:lnTo>
                    <a:pt x="102" y="38"/>
                  </a:lnTo>
                  <a:lnTo>
                    <a:pt x="87" y="0"/>
                  </a:lnTo>
                  <a:lnTo>
                    <a:pt x="62" y="23"/>
                  </a:lnTo>
                  <a:lnTo>
                    <a:pt x="62" y="56"/>
                  </a:lnTo>
                  <a:lnTo>
                    <a:pt x="0" y="81"/>
                  </a:lnTo>
                  <a:lnTo>
                    <a:pt x="0" y="111"/>
                  </a:lnTo>
                  <a:lnTo>
                    <a:pt x="134" y="141"/>
                  </a:lnTo>
                  <a:lnTo>
                    <a:pt x="137" y="14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9" name="Freeform 406"/>
            <p:cNvSpPr>
              <a:spLocks/>
            </p:cNvSpPr>
            <p:nvPr/>
          </p:nvSpPr>
          <p:spPr bwMode="auto">
            <a:xfrm>
              <a:off x="6554093" y="3321190"/>
              <a:ext cx="665665" cy="298059"/>
            </a:xfrm>
            <a:custGeom>
              <a:avLst/>
              <a:gdLst/>
              <a:ahLst/>
              <a:cxnLst>
                <a:cxn ang="0">
                  <a:pos x="124" y="284"/>
                </a:cxn>
                <a:cxn ang="0">
                  <a:pos x="153" y="284"/>
                </a:cxn>
                <a:cxn ang="0">
                  <a:pos x="249" y="300"/>
                </a:cxn>
                <a:cxn ang="0">
                  <a:pos x="271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3" y="204"/>
                </a:cxn>
                <a:cxn ang="0">
                  <a:pos x="671" y="153"/>
                </a:cxn>
                <a:cxn ang="0">
                  <a:pos x="655" y="137"/>
                </a:cxn>
                <a:cxn ang="0">
                  <a:pos x="540" y="134"/>
                </a:cxn>
                <a:cxn ang="0">
                  <a:pos x="508" y="118"/>
                </a:cxn>
                <a:cxn ang="0">
                  <a:pos x="451" y="153"/>
                </a:cxn>
                <a:cxn ang="0">
                  <a:pos x="380" y="134"/>
                </a:cxn>
                <a:cxn ang="0">
                  <a:pos x="351" y="163"/>
                </a:cxn>
                <a:cxn ang="0">
                  <a:pos x="287" y="128"/>
                </a:cxn>
                <a:cxn ang="0">
                  <a:pos x="281" y="83"/>
                </a:cxn>
                <a:cxn ang="0">
                  <a:pos x="310" y="57"/>
                </a:cxn>
                <a:cxn ang="0">
                  <a:pos x="259" y="0"/>
                </a:cxn>
                <a:cxn ang="0">
                  <a:pos x="150" y="92"/>
                </a:cxn>
                <a:cxn ang="0">
                  <a:pos x="41" y="83"/>
                </a:cxn>
                <a:cxn ang="0">
                  <a:pos x="0" y="121"/>
                </a:cxn>
                <a:cxn ang="0">
                  <a:pos x="35" y="172"/>
                </a:cxn>
                <a:cxn ang="0">
                  <a:pos x="76" y="179"/>
                </a:cxn>
                <a:cxn ang="0">
                  <a:pos x="124" y="278"/>
                </a:cxn>
                <a:cxn ang="0">
                  <a:pos x="124" y="284"/>
                </a:cxn>
              </a:cxnLst>
              <a:rect l="0" t="0" r="r" b="b"/>
              <a:pathLst>
                <a:path w="671" h="300">
                  <a:moveTo>
                    <a:pt x="124" y="284"/>
                  </a:moveTo>
                  <a:lnTo>
                    <a:pt x="153" y="284"/>
                  </a:lnTo>
                  <a:lnTo>
                    <a:pt x="249" y="300"/>
                  </a:lnTo>
                  <a:lnTo>
                    <a:pt x="271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3" y="204"/>
                  </a:lnTo>
                  <a:lnTo>
                    <a:pt x="671" y="153"/>
                  </a:lnTo>
                  <a:lnTo>
                    <a:pt x="655" y="137"/>
                  </a:lnTo>
                  <a:lnTo>
                    <a:pt x="540" y="134"/>
                  </a:lnTo>
                  <a:lnTo>
                    <a:pt x="508" y="118"/>
                  </a:lnTo>
                  <a:lnTo>
                    <a:pt x="451" y="153"/>
                  </a:lnTo>
                  <a:lnTo>
                    <a:pt x="380" y="134"/>
                  </a:lnTo>
                  <a:lnTo>
                    <a:pt x="351" y="163"/>
                  </a:lnTo>
                  <a:lnTo>
                    <a:pt x="287" y="128"/>
                  </a:lnTo>
                  <a:lnTo>
                    <a:pt x="281" y="83"/>
                  </a:lnTo>
                  <a:lnTo>
                    <a:pt x="310" y="57"/>
                  </a:lnTo>
                  <a:lnTo>
                    <a:pt x="259" y="0"/>
                  </a:lnTo>
                  <a:lnTo>
                    <a:pt x="150" y="92"/>
                  </a:lnTo>
                  <a:lnTo>
                    <a:pt x="41" y="83"/>
                  </a:lnTo>
                  <a:lnTo>
                    <a:pt x="0" y="121"/>
                  </a:lnTo>
                  <a:lnTo>
                    <a:pt x="35" y="172"/>
                  </a:lnTo>
                  <a:lnTo>
                    <a:pt x="76" y="179"/>
                  </a:lnTo>
                  <a:lnTo>
                    <a:pt x="124" y="278"/>
                  </a:lnTo>
                  <a:lnTo>
                    <a:pt x="124" y="2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0" name="Freeform 405"/>
            <p:cNvSpPr>
              <a:spLocks/>
            </p:cNvSpPr>
            <p:nvPr/>
          </p:nvSpPr>
          <p:spPr bwMode="auto">
            <a:xfrm>
              <a:off x="6554093" y="3321190"/>
              <a:ext cx="668150" cy="298059"/>
            </a:xfrm>
            <a:custGeom>
              <a:avLst/>
              <a:gdLst/>
              <a:ahLst/>
              <a:cxnLst>
                <a:cxn ang="0">
                  <a:pos x="125" y="285"/>
                </a:cxn>
                <a:cxn ang="0">
                  <a:pos x="155" y="285"/>
                </a:cxn>
                <a:cxn ang="0">
                  <a:pos x="249" y="300"/>
                </a:cxn>
                <a:cxn ang="0">
                  <a:pos x="272" y="265"/>
                </a:cxn>
                <a:cxn ang="0">
                  <a:pos x="409" y="268"/>
                </a:cxn>
                <a:cxn ang="0">
                  <a:pos x="419" y="243"/>
                </a:cxn>
                <a:cxn ang="0">
                  <a:pos x="404" y="205"/>
                </a:cxn>
                <a:cxn ang="0">
                  <a:pos x="671" y="153"/>
                </a:cxn>
                <a:cxn ang="0">
                  <a:pos x="654" y="138"/>
                </a:cxn>
                <a:cxn ang="0">
                  <a:pos x="539" y="135"/>
                </a:cxn>
                <a:cxn ang="0">
                  <a:pos x="509" y="118"/>
                </a:cxn>
                <a:cxn ang="0">
                  <a:pos x="451" y="153"/>
                </a:cxn>
                <a:cxn ang="0">
                  <a:pos x="379" y="135"/>
                </a:cxn>
                <a:cxn ang="0">
                  <a:pos x="352" y="163"/>
                </a:cxn>
                <a:cxn ang="0">
                  <a:pos x="287" y="128"/>
                </a:cxn>
                <a:cxn ang="0">
                  <a:pos x="282" y="83"/>
                </a:cxn>
                <a:cxn ang="0">
                  <a:pos x="309" y="58"/>
                </a:cxn>
                <a:cxn ang="0">
                  <a:pos x="259" y="0"/>
                </a:cxn>
                <a:cxn ang="0">
                  <a:pos x="150" y="93"/>
                </a:cxn>
                <a:cxn ang="0">
                  <a:pos x="42" y="83"/>
                </a:cxn>
                <a:cxn ang="0">
                  <a:pos x="0" y="120"/>
                </a:cxn>
                <a:cxn ang="0">
                  <a:pos x="35" y="173"/>
                </a:cxn>
                <a:cxn ang="0">
                  <a:pos x="77" y="180"/>
                </a:cxn>
                <a:cxn ang="0">
                  <a:pos x="125" y="278"/>
                </a:cxn>
                <a:cxn ang="0">
                  <a:pos x="125" y="285"/>
                </a:cxn>
              </a:cxnLst>
              <a:rect l="0" t="0" r="r" b="b"/>
              <a:pathLst>
                <a:path w="671" h="300">
                  <a:moveTo>
                    <a:pt x="125" y="285"/>
                  </a:moveTo>
                  <a:lnTo>
                    <a:pt x="155" y="285"/>
                  </a:lnTo>
                  <a:lnTo>
                    <a:pt x="249" y="300"/>
                  </a:lnTo>
                  <a:lnTo>
                    <a:pt x="272" y="265"/>
                  </a:lnTo>
                  <a:lnTo>
                    <a:pt x="409" y="268"/>
                  </a:lnTo>
                  <a:lnTo>
                    <a:pt x="419" y="243"/>
                  </a:lnTo>
                  <a:lnTo>
                    <a:pt x="404" y="205"/>
                  </a:lnTo>
                  <a:lnTo>
                    <a:pt x="671" y="153"/>
                  </a:lnTo>
                  <a:lnTo>
                    <a:pt x="654" y="138"/>
                  </a:lnTo>
                  <a:lnTo>
                    <a:pt x="539" y="135"/>
                  </a:lnTo>
                  <a:lnTo>
                    <a:pt x="509" y="118"/>
                  </a:lnTo>
                  <a:lnTo>
                    <a:pt x="451" y="153"/>
                  </a:lnTo>
                  <a:lnTo>
                    <a:pt x="379" y="135"/>
                  </a:lnTo>
                  <a:lnTo>
                    <a:pt x="352" y="163"/>
                  </a:lnTo>
                  <a:lnTo>
                    <a:pt x="287" y="128"/>
                  </a:lnTo>
                  <a:lnTo>
                    <a:pt x="282" y="83"/>
                  </a:lnTo>
                  <a:lnTo>
                    <a:pt x="309" y="58"/>
                  </a:lnTo>
                  <a:lnTo>
                    <a:pt x="259" y="0"/>
                  </a:lnTo>
                  <a:lnTo>
                    <a:pt x="150" y="93"/>
                  </a:lnTo>
                  <a:lnTo>
                    <a:pt x="42" y="83"/>
                  </a:lnTo>
                  <a:lnTo>
                    <a:pt x="0" y="120"/>
                  </a:lnTo>
                  <a:lnTo>
                    <a:pt x="35" y="173"/>
                  </a:lnTo>
                  <a:lnTo>
                    <a:pt x="77" y="180"/>
                  </a:lnTo>
                  <a:lnTo>
                    <a:pt x="125" y="278"/>
                  </a:lnTo>
                  <a:lnTo>
                    <a:pt x="125" y="28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1" name="Freeform 404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18"/>
                </a:cxn>
                <a:cxn ang="0">
                  <a:pos x="445" y="195"/>
                </a:cxn>
                <a:cxn ang="0">
                  <a:pos x="496" y="170"/>
                </a:cxn>
                <a:cxn ang="0">
                  <a:pos x="569" y="144"/>
                </a:cxn>
                <a:cxn ang="0">
                  <a:pos x="582" y="131"/>
                </a:cxn>
                <a:cxn ang="0">
                  <a:pos x="579" y="54"/>
                </a:cxn>
                <a:cxn ang="0">
                  <a:pos x="579" y="51"/>
                </a:cxn>
                <a:cxn ang="0">
                  <a:pos x="573" y="51"/>
                </a:cxn>
                <a:cxn ang="0">
                  <a:pos x="528" y="102"/>
                </a:cxn>
                <a:cxn ang="0">
                  <a:pos x="493" y="102"/>
                </a:cxn>
                <a:cxn ang="0">
                  <a:pos x="429" y="166"/>
                </a:cxn>
                <a:cxn ang="0">
                  <a:pos x="381" y="166"/>
                </a:cxn>
                <a:cxn ang="0">
                  <a:pos x="253" y="150"/>
                </a:cxn>
                <a:cxn ang="0">
                  <a:pos x="323" y="90"/>
                </a:cxn>
                <a:cxn ang="0">
                  <a:pos x="323" y="67"/>
                </a:cxn>
                <a:cxn ang="0">
                  <a:pos x="326" y="67"/>
                </a:cxn>
                <a:cxn ang="0">
                  <a:pos x="323" y="64"/>
                </a:cxn>
                <a:cxn ang="0">
                  <a:pos x="288" y="48"/>
                </a:cxn>
                <a:cxn ang="0">
                  <a:pos x="285" y="0"/>
                </a:cxn>
                <a:cxn ang="0">
                  <a:pos x="131" y="64"/>
                </a:cxn>
                <a:cxn ang="0">
                  <a:pos x="96" y="118"/>
                </a:cxn>
                <a:cxn ang="0">
                  <a:pos x="29" y="131"/>
                </a:cxn>
                <a:cxn ang="0">
                  <a:pos x="0" y="157"/>
                </a:cxn>
                <a:cxn ang="0">
                  <a:pos x="6" y="202"/>
                </a:cxn>
                <a:cxn ang="0">
                  <a:pos x="70" y="237"/>
                </a:cxn>
                <a:cxn ang="0">
                  <a:pos x="99" y="208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9" y="208"/>
                </a:cxn>
                <a:cxn ang="0">
                  <a:pos x="374" y="211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18"/>
                  </a:lnTo>
                  <a:lnTo>
                    <a:pt x="445" y="195"/>
                  </a:lnTo>
                  <a:lnTo>
                    <a:pt x="496" y="170"/>
                  </a:lnTo>
                  <a:lnTo>
                    <a:pt x="569" y="144"/>
                  </a:lnTo>
                  <a:lnTo>
                    <a:pt x="582" y="131"/>
                  </a:lnTo>
                  <a:lnTo>
                    <a:pt x="579" y="54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28" y="102"/>
                  </a:lnTo>
                  <a:lnTo>
                    <a:pt x="493" y="102"/>
                  </a:lnTo>
                  <a:lnTo>
                    <a:pt x="429" y="166"/>
                  </a:lnTo>
                  <a:lnTo>
                    <a:pt x="381" y="166"/>
                  </a:lnTo>
                  <a:lnTo>
                    <a:pt x="253" y="150"/>
                  </a:lnTo>
                  <a:lnTo>
                    <a:pt x="323" y="90"/>
                  </a:lnTo>
                  <a:lnTo>
                    <a:pt x="323" y="67"/>
                  </a:lnTo>
                  <a:lnTo>
                    <a:pt x="326" y="67"/>
                  </a:lnTo>
                  <a:lnTo>
                    <a:pt x="323" y="64"/>
                  </a:lnTo>
                  <a:lnTo>
                    <a:pt x="288" y="48"/>
                  </a:lnTo>
                  <a:lnTo>
                    <a:pt x="285" y="0"/>
                  </a:lnTo>
                  <a:lnTo>
                    <a:pt x="131" y="64"/>
                  </a:lnTo>
                  <a:lnTo>
                    <a:pt x="96" y="118"/>
                  </a:lnTo>
                  <a:lnTo>
                    <a:pt x="29" y="131"/>
                  </a:lnTo>
                  <a:lnTo>
                    <a:pt x="0" y="157"/>
                  </a:lnTo>
                  <a:lnTo>
                    <a:pt x="6" y="202"/>
                  </a:lnTo>
                  <a:lnTo>
                    <a:pt x="70" y="237"/>
                  </a:lnTo>
                  <a:lnTo>
                    <a:pt x="99" y="208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9" y="208"/>
                  </a:lnTo>
                  <a:lnTo>
                    <a:pt x="374" y="211"/>
                  </a:lnTo>
                  <a:lnTo>
                    <a:pt x="390" y="22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2" name="Freeform 403"/>
            <p:cNvSpPr>
              <a:spLocks/>
            </p:cNvSpPr>
            <p:nvPr/>
          </p:nvSpPr>
          <p:spPr bwMode="auto">
            <a:xfrm>
              <a:off x="6834766" y="3246675"/>
              <a:ext cx="578731" cy="235965"/>
            </a:xfrm>
            <a:custGeom>
              <a:avLst/>
              <a:gdLst/>
              <a:ahLst/>
              <a:cxnLst>
                <a:cxn ang="0">
                  <a:pos x="390" y="227"/>
                </a:cxn>
                <a:cxn ang="0">
                  <a:pos x="435" y="220"/>
                </a:cxn>
                <a:cxn ang="0">
                  <a:pos x="445" y="195"/>
                </a:cxn>
                <a:cxn ang="0">
                  <a:pos x="495" y="170"/>
                </a:cxn>
                <a:cxn ang="0">
                  <a:pos x="567" y="145"/>
                </a:cxn>
                <a:cxn ang="0">
                  <a:pos x="582" y="132"/>
                </a:cxn>
                <a:cxn ang="0">
                  <a:pos x="577" y="55"/>
                </a:cxn>
                <a:cxn ang="0">
                  <a:pos x="577" y="52"/>
                </a:cxn>
                <a:cxn ang="0">
                  <a:pos x="572" y="52"/>
                </a:cxn>
                <a:cxn ang="0">
                  <a:pos x="527" y="102"/>
                </a:cxn>
                <a:cxn ang="0">
                  <a:pos x="492" y="102"/>
                </a:cxn>
                <a:cxn ang="0">
                  <a:pos x="427" y="167"/>
                </a:cxn>
                <a:cxn ang="0">
                  <a:pos x="380" y="167"/>
                </a:cxn>
                <a:cxn ang="0">
                  <a:pos x="252" y="150"/>
                </a:cxn>
                <a:cxn ang="0">
                  <a:pos x="322" y="90"/>
                </a:cxn>
                <a:cxn ang="0">
                  <a:pos x="322" y="67"/>
                </a:cxn>
                <a:cxn ang="0">
                  <a:pos x="325" y="67"/>
                </a:cxn>
                <a:cxn ang="0">
                  <a:pos x="322" y="65"/>
                </a:cxn>
                <a:cxn ang="0">
                  <a:pos x="287" y="50"/>
                </a:cxn>
                <a:cxn ang="0">
                  <a:pos x="285" y="0"/>
                </a:cxn>
                <a:cxn ang="0">
                  <a:pos x="130" y="65"/>
                </a:cxn>
                <a:cxn ang="0">
                  <a:pos x="95" y="120"/>
                </a:cxn>
                <a:cxn ang="0">
                  <a:pos x="27" y="132"/>
                </a:cxn>
                <a:cxn ang="0">
                  <a:pos x="0" y="157"/>
                </a:cxn>
                <a:cxn ang="0">
                  <a:pos x="5" y="202"/>
                </a:cxn>
                <a:cxn ang="0">
                  <a:pos x="70" y="237"/>
                </a:cxn>
                <a:cxn ang="0">
                  <a:pos x="97" y="210"/>
                </a:cxn>
                <a:cxn ang="0">
                  <a:pos x="170" y="227"/>
                </a:cxn>
                <a:cxn ang="0">
                  <a:pos x="227" y="192"/>
                </a:cxn>
                <a:cxn ang="0">
                  <a:pos x="257" y="210"/>
                </a:cxn>
                <a:cxn ang="0">
                  <a:pos x="372" y="212"/>
                </a:cxn>
                <a:cxn ang="0">
                  <a:pos x="390" y="227"/>
                </a:cxn>
              </a:cxnLst>
              <a:rect l="0" t="0" r="r" b="b"/>
              <a:pathLst>
                <a:path w="582" h="237">
                  <a:moveTo>
                    <a:pt x="390" y="227"/>
                  </a:moveTo>
                  <a:lnTo>
                    <a:pt x="435" y="220"/>
                  </a:lnTo>
                  <a:lnTo>
                    <a:pt x="445" y="195"/>
                  </a:lnTo>
                  <a:lnTo>
                    <a:pt x="495" y="170"/>
                  </a:lnTo>
                  <a:lnTo>
                    <a:pt x="567" y="145"/>
                  </a:lnTo>
                  <a:lnTo>
                    <a:pt x="582" y="132"/>
                  </a:lnTo>
                  <a:lnTo>
                    <a:pt x="577" y="55"/>
                  </a:lnTo>
                  <a:lnTo>
                    <a:pt x="577" y="52"/>
                  </a:lnTo>
                  <a:lnTo>
                    <a:pt x="572" y="52"/>
                  </a:lnTo>
                  <a:lnTo>
                    <a:pt x="527" y="102"/>
                  </a:lnTo>
                  <a:lnTo>
                    <a:pt x="492" y="102"/>
                  </a:lnTo>
                  <a:lnTo>
                    <a:pt x="427" y="167"/>
                  </a:lnTo>
                  <a:lnTo>
                    <a:pt x="380" y="167"/>
                  </a:lnTo>
                  <a:lnTo>
                    <a:pt x="252" y="150"/>
                  </a:lnTo>
                  <a:lnTo>
                    <a:pt x="322" y="90"/>
                  </a:lnTo>
                  <a:lnTo>
                    <a:pt x="322" y="67"/>
                  </a:lnTo>
                  <a:lnTo>
                    <a:pt x="325" y="67"/>
                  </a:lnTo>
                  <a:lnTo>
                    <a:pt x="322" y="65"/>
                  </a:lnTo>
                  <a:lnTo>
                    <a:pt x="287" y="50"/>
                  </a:lnTo>
                  <a:lnTo>
                    <a:pt x="285" y="0"/>
                  </a:lnTo>
                  <a:lnTo>
                    <a:pt x="130" y="65"/>
                  </a:lnTo>
                  <a:lnTo>
                    <a:pt x="95" y="120"/>
                  </a:lnTo>
                  <a:lnTo>
                    <a:pt x="27" y="132"/>
                  </a:lnTo>
                  <a:lnTo>
                    <a:pt x="0" y="157"/>
                  </a:lnTo>
                  <a:lnTo>
                    <a:pt x="5" y="202"/>
                  </a:lnTo>
                  <a:lnTo>
                    <a:pt x="70" y="237"/>
                  </a:lnTo>
                  <a:lnTo>
                    <a:pt x="97" y="210"/>
                  </a:lnTo>
                  <a:lnTo>
                    <a:pt x="170" y="227"/>
                  </a:lnTo>
                  <a:lnTo>
                    <a:pt x="227" y="192"/>
                  </a:lnTo>
                  <a:lnTo>
                    <a:pt x="257" y="210"/>
                  </a:lnTo>
                  <a:lnTo>
                    <a:pt x="372" y="212"/>
                  </a:lnTo>
                  <a:lnTo>
                    <a:pt x="390" y="22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3" name="Freeform 402"/>
            <p:cNvSpPr>
              <a:spLocks/>
            </p:cNvSpPr>
            <p:nvPr/>
          </p:nvSpPr>
          <p:spPr bwMode="auto">
            <a:xfrm>
              <a:off x="7388659" y="3298837"/>
              <a:ext cx="14903" cy="1738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9"/>
                </a:cxn>
                <a:cxn ang="0">
                  <a:pos x="16" y="0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lnTo>
                    <a:pt x="0" y="19"/>
                  </a:lnTo>
                  <a:lnTo>
                    <a:pt x="16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4" name="Freeform 401"/>
            <p:cNvSpPr>
              <a:spLocks/>
            </p:cNvSpPr>
            <p:nvPr/>
          </p:nvSpPr>
          <p:spPr bwMode="auto">
            <a:xfrm>
              <a:off x="7135309" y="3336093"/>
              <a:ext cx="19871" cy="173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9" y="0"/>
                </a:cxn>
                <a:cxn ang="0">
                  <a:pos x="0" y="16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lnTo>
                    <a:pt x="19" y="0"/>
                  </a:lnTo>
                  <a:lnTo>
                    <a:pt x="0" y="1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5" name="Freeform 400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2" y="131"/>
                </a:cxn>
                <a:cxn ang="0">
                  <a:pos x="135" y="80"/>
                </a:cxn>
                <a:cxn ang="0">
                  <a:pos x="84" y="28"/>
                </a:cxn>
                <a:cxn ang="0">
                  <a:pos x="64" y="0"/>
                </a:cxn>
                <a:cxn ang="0">
                  <a:pos x="26" y="3"/>
                </a:cxn>
                <a:cxn ang="0">
                  <a:pos x="0" y="89"/>
                </a:cxn>
                <a:cxn ang="0">
                  <a:pos x="7" y="86"/>
                </a:cxn>
                <a:cxn ang="0">
                  <a:pos x="10" y="134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2" y="131"/>
                  </a:lnTo>
                  <a:lnTo>
                    <a:pt x="135" y="80"/>
                  </a:lnTo>
                  <a:lnTo>
                    <a:pt x="84" y="28"/>
                  </a:lnTo>
                  <a:lnTo>
                    <a:pt x="64" y="0"/>
                  </a:lnTo>
                  <a:lnTo>
                    <a:pt x="26" y="3"/>
                  </a:lnTo>
                  <a:lnTo>
                    <a:pt x="0" y="89"/>
                  </a:lnTo>
                  <a:lnTo>
                    <a:pt x="7" y="86"/>
                  </a:lnTo>
                  <a:lnTo>
                    <a:pt x="10" y="134"/>
                  </a:lnTo>
                  <a:lnTo>
                    <a:pt x="45" y="150"/>
                  </a:lnTo>
                  <a:lnTo>
                    <a:pt x="48" y="15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6" name="Freeform 399"/>
            <p:cNvSpPr>
              <a:spLocks/>
            </p:cNvSpPr>
            <p:nvPr/>
          </p:nvSpPr>
          <p:spPr bwMode="auto">
            <a:xfrm>
              <a:off x="7110470" y="3162225"/>
              <a:ext cx="134127" cy="151514"/>
            </a:xfrm>
            <a:custGeom>
              <a:avLst/>
              <a:gdLst/>
              <a:ahLst/>
              <a:cxnLst>
                <a:cxn ang="0">
                  <a:pos x="48" y="153"/>
                </a:cxn>
                <a:cxn ang="0">
                  <a:pos x="113" y="130"/>
                </a:cxn>
                <a:cxn ang="0">
                  <a:pos x="135" y="80"/>
                </a:cxn>
                <a:cxn ang="0">
                  <a:pos x="85" y="28"/>
                </a:cxn>
                <a:cxn ang="0">
                  <a:pos x="65" y="0"/>
                </a:cxn>
                <a:cxn ang="0">
                  <a:pos x="25" y="3"/>
                </a:cxn>
                <a:cxn ang="0">
                  <a:pos x="0" y="90"/>
                </a:cxn>
                <a:cxn ang="0">
                  <a:pos x="8" y="85"/>
                </a:cxn>
                <a:cxn ang="0">
                  <a:pos x="10" y="135"/>
                </a:cxn>
                <a:cxn ang="0">
                  <a:pos x="45" y="150"/>
                </a:cxn>
                <a:cxn ang="0">
                  <a:pos x="48" y="153"/>
                </a:cxn>
              </a:cxnLst>
              <a:rect l="0" t="0" r="r" b="b"/>
              <a:pathLst>
                <a:path w="135" h="153">
                  <a:moveTo>
                    <a:pt x="48" y="153"/>
                  </a:moveTo>
                  <a:lnTo>
                    <a:pt x="113" y="130"/>
                  </a:lnTo>
                  <a:lnTo>
                    <a:pt x="135" y="80"/>
                  </a:lnTo>
                  <a:lnTo>
                    <a:pt x="85" y="28"/>
                  </a:lnTo>
                  <a:lnTo>
                    <a:pt x="65" y="0"/>
                  </a:lnTo>
                  <a:lnTo>
                    <a:pt x="25" y="3"/>
                  </a:lnTo>
                  <a:lnTo>
                    <a:pt x="0" y="90"/>
                  </a:lnTo>
                  <a:lnTo>
                    <a:pt x="8" y="85"/>
                  </a:lnTo>
                  <a:lnTo>
                    <a:pt x="10" y="135"/>
                  </a:lnTo>
                  <a:lnTo>
                    <a:pt x="45" y="150"/>
                  </a:lnTo>
                  <a:lnTo>
                    <a:pt x="48" y="15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7" name="Freeform 398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0" y="87"/>
                </a:cxn>
                <a:cxn ang="0">
                  <a:pos x="48" y="87"/>
                </a:cxn>
                <a:cxn ang="0">
                  <a:pos x="77" y="58"/>
                </a:cxn>
                <a:cxn ang="0">
                  <a:pos x="112" y="58"/>
                </a:cxn>
                <a:cxn ang="0">
                  <a:pos x="134" y="74"/>
                </a:cxn>
                <a:cxn ang="0">
                  <a:pos x="272" y="0"/>
                </a:cxn>
                <a:cxn ang="0">
                  <a:pos x="336" y="3"/>
                </a:cxn>
                <a:cxn ang="0">
                  <a:pos x="310" y="80"/>
                </a:cxn>
                <a:cxn ang="0">
                  <a:pos x="317" y="77"/>
                </a:cxn>
                <a:cxn ang="0">
                  <a:pos x="163" y="141"/>
                </a:cxn>
                <a:cxn ang="0">
                  <a:pos x="128" y="195"/>
                </a:cxn>
                <a:cxn ang="0">
                  <a:pos x="61" y="208"/>
                </a:cxn>
                <a:cxn ang="0">
                  <a:pos x="10" y="151"/>
                </a:cxn>
                <a:cxn ang="0">
                  <a:pos x="6" y="157"/>
                </a:cxn>
              </a:cxnLst>
              <a:rect l="0" t="0" r="r" b="b"/>
              <a:pathLst>
                <a:path w="336" h="208">
                  <a:moveTo>
                    <a:pt x="6" y="157"/>
                  </a:moveTo>
                  <a:lnTo>
                    <a:pt x="0" y="87"/>
                  </a:lnTo>
                  <a:lnTo>
                    <a:pt x="48" y="87"/>
                  </a:lnTo>
                  <a:lnTo>
                    <a:pt x="77" y="58"/>
                  </a:lnTo>
                  <a:lnTo>
                    <a:pt x="112" y="58"/>
                  </a:lnTo>
                  <a:lnTo>
                    <a:pt x="134" y="74"/>
                  </a:lnTo>
                  <a:lnTo>
                    <a:pt x="272" y="0"/>
                  </a:lnTo>
                  <a:lnTo>
                    <a:pt x="336" y="3"/>
                  </a:lnTo>
                  <a:lnTo>
                    <a:pt x="310" y="80"/>
                  </a:lnTo>
                  <a:lnTo>
                    <a:pt x="317" y="77"/>
                  </a:lnTo>
                  <a:lnTo>
                    <a:pt x="163" y="141"/>
                  </a:lnTo>
                  <a:lnTo>
                    <a:pt x="128" y="195"/>
                  </a:lnTo>
                  <a:lnTo>
                    <a:pt x="61" y="208"/>
                  </a:lnTo>
                  <a:lnTo>
                    <a:pt x="10" y="151"/>
                  </a:lnTo>
                  <a:lnTo>
                    <a:pt x="6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8" name="Freeform 397"/>
            <p:cNvSpPr>
              <a:spLocks/>
            </p:cNvSpPr>
            <p:nvPr/>
          </p:nvSpPr>
          <p:spPr bwMode="auto">
            <a:xfrm>
              <a:off x="6802476" y="3172161"/>
              <a:ext cx="332833" cy="206159"/>
            </a:xfrm>
            <a:custGeom>
              <a:avLst/>
              <a:gdLst/>
              <a:ahLst/>
              <a:cxnLst>
                <a:cxn ang="0">
                  <a:pos x="5" y="155"/>
                </a:cxn>
                <a:cxn ang="0">
                  <a:pos x="0" y="85"/>
                </a:cxn>
                <a:cxn ang="0">
                  <a:pos x="48" y="85"/>
                </a:cxn>
                <a:cxn ang="0">
                  <a:pos x="78" y="58"/>
                </a:cxn>
                <a:cxn ang="0">
                  <a:pos x="113" y="58"/>
                </a:cxn>
                <a:cxn ang="0">
                  <a:pos x="135" y="73"/>
                </a:cxn>
                <a:cxn ang="0">
                  <a:pos x="273" y="0"/>
                </a:cxn>
                <a:cxn ang="0">
                  <a:pos x="336" y="3"/>
                </a:cxn>
                <a:cxn ang="0">
                  <a:pos x="311" y="80"/>
                </a:cxn>
                <a:cxn ang="0">
                  <a:pos x="318" y="75"/>
                </a:cxn>
                <a:cxn ang="0">
                  <a:pos x="163" y="140"/>
                </a:cxn>
                <a:cxn ang="0">
                  <a:pos x="128" y="195"/>
                </a:cxn>
                <a:cxn ang="0">
                  <a:pos x="60" y="208"/>
                </a:cxn>
                <a:cxn ang="0">
                  <a:pos x="10" y="150"/>
                </a:cxn>
                <a:cxn ang="0">
                  <a:pos x="5" y="155"/>
                </a:cxn>
              </a:cxnLst>
              <a:rect l="0" t="0" r="r" b="b"/>
              <a:pathLst>
                <a:path w="336" h="208">
                  <a:moveTo>
                    <a:pt x="5" y="155"/>
                  </a:moveTo>
                  <a:lnTo>
                    <a:pt x="0" y="85"/>
                  </a:lnTo>
                  <a:lnTo>
                    <a:pt x="48" y="85"/>
                  </a:lnTo>
                  <a:lnTo>
                    <a:pt x="78" y="58"/>
                  </a:lnTo>
                  <a:lnTo>
                    <a:pt x="113" y="58"/>
                  </a:lnTo>
                  <a:lnTo>
                    <a:pt x="135" y="73"/>
                  </a:lnTo>
                  <a:lnTo>
                    <a:pt x="273" y="0"/>
                  </a:lnTo>
                  <a:lnTo>
                    <a:pt x="336" y="3"/>
                  </a:lnTo>
                  <a:lnTo>
                    <a:pt x="311" y="80"/>
                  </a:lnTo>
                  <a:lnTo>
                    <a:pt x="318" y="75"/>
                  </a:lnTo>
                  <a:lnTo>
                    <a:pt x="163" y="140"/>
                  </a:lnTo>
                  <a:lnTo>
                    <a:pt x="128" y="195"/>
                  </a:lnTo>
                  <a:lnTo>
                    <a:pt x="60" y="208"/>
                  </a:lnTo>
                  <a:lnTo>
                    <a:pt x="10" y="150"/>
                  </a:lnTo>
                  <a:lnTo>
                    <a:pt x="5" y="15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9" name="Freeform 396"/>
            <p:cNvSpPr>
              <a:spLocks/>
            </p:cNvSpPr>
            <p:nvPr/>
          </p:nvSpPr>
          <p:spPr bwMode="auto">
            <a:xfrm>
              <a:off x="6799993" y="3057904"/>
              <a:ext cx="499248" cy="201191"/>
            </a:xfrm>
            <a:custGeom>
              <a:avLst/>
              <a:gdLst/>
              <a:ahLst/>
              <a:cxnLst>
                <a:cxn ang="0">
                  <a:pos x="448" y="186"/>
                </a:cxn>
                <a:cxn ang="0">
                  <a:pos x="502" y="163"/>
                </a:cxn>
                <a:cxn ang="0">
                  <a:pos x="448" y="64"/>
                </a:cxn>
                <a:cxn ang="0">
                  <a:pos x="422" y="16"/>
                </a:cxn>
                <a:cxn ang="0">
                  <a:pos x="349" y="0"/>
                </a:cxn>
                <a:cxn ang="0">
                  <a:pos x="297" y="22"/>
                </a:cxn>
                <a:cxn ang="0">
                  <a:pos x="259" y="54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8" y="74"/>
                </a:cxn>
                <a:cxn ang="0">
                  <a:pos x="0" y="134"/>
                </a:cxn>
                <a:cxn ang="0">
                  <a:pos x="9" y="202"/>
                </a:cxn>
                <a:cxn ang="0">
                  <a:pos x="51" y="202"/>
                </a:cxn>
                <a:cxn ang="0">
                  <a:pos x="80" y="173"/>
                </a:cxn>
                <a:cxn ang="0">
                  <a:pos x="115" y="173"/>
                </a:cxn>
                <a:cxn ang="0">
                  <a:pos x="137" y="189"/>
                </a:cxn>
                <a:cxn ang="0">
                  <a:pos x="275" y="115"/>
                </a:cxn>
                <a:cxn ang="0">
                  <a:pos x="339" y="118"/>
                </a:cxn>
                <a:cxn ang="0">
                  <a:pos x="329" y="144"/>
                </a:cxn>
                <a:cxn ang="0">
                  <a:pos x="339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8" y="186"/>
                </a:cxn>
              </a:cxnLst>
              <a:rect l="0" t="0" r="r" b="b"/>
              <a:pathLst>
                <a:path w="502" h="202">
                  <a:moveTo>
                    <a:pt x="448" y="186"/>
                  </a:moveTo>
                  <a:lnTo>
                    <a:pt x="502" y="163"/>
                  </a:lnTo>
                  <a:lnTo>
                    <a:pt x="448" y="64"/>
                  </a:lnTo>
                  <a:lnTo>
                    <a:pt x="422" y="16"/>
                  </a:lnTo>
                  <a:lnTo>
                    <a:pt x="349" y="0"/>
                  </a:lnTo>
                  <a:lnTo>
                    <a:pt x="297" y="22"/>
                  </a:lnTo>
                  <a:lnTo>
                    <a:pt x="259" y="54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8" y="74"/>
                  </a:lnTo>
                  <a:lnTo>
                    <a:pt x="0" y="134"/>
                  </a:lnTo>
                  <a:lnTo>
                    <a:pt x="9" y="202"/>
                  </a:lnTo>
                  <a:lnTo>
                    <a:pt x="51" y="202"/>
                  </a:lnTo>
                  <a:lnTo>
                    <a:pt x="80" y="173"/>
                  </a:lnTo>
                  <a:lnTo>
                    <a:pt x="115" y="173"/>
                  </a:lnTo>
                  <a:lnTo>
                    <a:pt x="137" y="189"/>
                  </a:lnTo>
                  <a:lnTo>
                    <a:pt x="275" y="115"/>
                  </a:lnTo>
                  <a:lnTo>
                    <a:pt x="339" y="118"/>
                  </a:lnTo>
                  <a:lnTo>
                    <a:pt x="329" y="144"/>
                  </a:lnTo>
                  <a:lnTo>
                    <a:pt x="339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8" y="18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0" name="Freeform 395"/>
            <p:cNvSpPr>
              <a:spLocks/>
            </p:cNvSpPr>
            <p:nvPr/>
          </p:nvSpPr>
          <p:spPr bwMode="auto">
            <a:xfrm>
              <a:off x="6799993" y="3057904"/>
              <a:ext cx="499248" cy="198706"/>
            </a:xfrm>
            <a:custGeom>
              <a:avLst/>
              <a:gdLst/>
              <a:ahLst/>
              <a:cxnLst>
                <a:cxn ang="0">
                  <a:pos x="447" y="187"/>
                </a:cxn>
                <a:cxn ang="0">
                  <a:pos x="502" y="164"/>
                </a:cxn>
                <a:cxn ang="0">
                  <a:pos x="447" y="63"/>
                </a:cxn>
                <a:cxn ang="0">
                  <a:pos x="422" y="15"/>
                </a:cxn>
                <a:cxn ang="0">
                  <a:pos x="347" y="0"/>
                </a:cxn>
                <a:cxn ang="0">
                  <a:pos x="297" y="20"/>
                </a:cxn>
                <a:cxn ang="0">
                  <a:pos x="257" y="53"/>
                </a:cxn>
                <a:cxn ang="0">
                  <a:pos x="137" y="86"/>
                </a:cxn>
                <a:cxn ang="0">
                  <a:pos x="105" y="58"/>
                </a:cxn>
                <a:cxn ang="0">
                  <a:pos x="102" y="58"/>
                </a:cxn>
                <a:cxn ang="0">
                  <a:pos x="47" y="73"/>
                </a:cxn>
                <a:cxn ang="0">
                  <a:pos x="0" y="134"/>
                </a:cxn>
                <a:cxn ang="0">
                  <a:pos x="7" y="202"/>
                </a:cxn>
                <a:cxn ang="0">
                  <a:pos x="50" y="202"/>
                </a:cxn>
                <a:cxn ang="0">
                  <a:pos x="80" y="174"/>
                </a:cxn>
                <a:cxn ang="0">
                  <a:pos x="115" y="174"/>
                </a:cxn>
                <a:cxn ang="0">
                  <a:pos x="137" y="189"/>
                </a:cxn>
                <a:cxn ang="0">
                  <a:pos x="275" y="116"/>
                </a:cxn>
                <a:cxn ang="0">
                  <a:pos x="337" y="119"/>
                </a:cxn>
                <a:cxn ang="0">
                  <a:pos x="327" y="144"/>
                </a:cxn>
                <a:cxn ang="0">
                  <a:pos x="337" y="109"/>
                </a:cxn>
                <a:cxn ang="0">
                  <a:pos x="377" y="106"/>
                </a:cxn>
                <a:cxn ang="0">
                  <a:pos x="397" y="134"/>
                </a:cxn>
                <a:cxn ang="0">
                  <a:pos x="447" y="187"/>
                </a:cxn>
              </a:cxnLst>
              <a:rect l="0" t="0" r="r" b="b"/>
              <a:pathLst>
                <a:path w="502" h="202">
                  <a:moveTo>
                    <a:pt x="447" y="187"/>
                  </a:moveTo>
                  <a:lnTo>
                    <a:pt x="502" y="164"/>
                  </a:lnTo>
                  <a:lnTo>
                    <a:pt x="447" y="63"/>
                  </a:lnTo>
                  <a:lnTo>
                    <a:pt x="422" y="15"/>
                  </a:lnTo>
                  <a:lnTo>
                    <a:pt x="347" y="0"/>
                  </a:lnTo>
                  <a:lnTo>
                    <a:pt x="297" y="20"/>
                  </a:lnTo>
                  <a:lnTo>
                    <a:pt x="257" y="53"/>
                  </a:lnTo>
                  <a:lnTo>
                    <a:pt x="137" y="86"/>
                  </a:lnTo>
                  <a:lnTo>
                    <a:pt x="105" y="58"/>
                  </a:lnTo>
                  <a:lnTo>
                    <a:pt x="102" y="58"/>
                  </a:lnTo>
                  <a:lnTo>
                    <a:pt x="47" y="73"/>
                  </a:lnTo>
                  <a:lnTo>
                    <a:pt x="0" y="134"/>
                  </a:lnTo>
                  <a:lnTo>
                    <a:pt x="7" y="202"/>
                  </a:lnTo>
                  <a:lnTo>
                    <a:pt x="50" y="202"/>
                  </a:lnTo>
                  <a:lnTo>
                    <a:pt x="80" y="174"/>
                  </a:lnTo>
                  <a:lnTo>
                    <a:pt x="115" y="174"/>
                  </a:lnTo>
                  <a:lnTo>
                    <a:pt x="137" y="189"/>
                  </a:lnTo>
                  <a:lnTo>
                    <a:pt x="275" y="116"/>
                  </a:lnTo>
                  <a:lnTo>
                    <a:pt x="337" y="119"/>
                  </a:lnTo>
                  <a:lnTo>
                    <a:pt x="327" y="144"/>
                  </a:lnTo>
                  <a:lnTo>
                    <a:pt x="337" y="109"/>
                  </a:lnTo>
                  <a:lnTo>
                    <a:pt x="377" y="106"/>
                  </a:lnTo>
                  <a:lnTo>
                    <a:pt x="397" y="134"/>
                  </a:lnTo>
                  <a:lnTo>
                    <a:pt x="447" y="18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1" name="Freeform 394"/>
            <p:cNvSpPr>
              <a:spLocks/>
            </p:cNvSpPr>
            <p:nvPr/>
          </p:nvSpPr>
          <p:spPr bwMode="auto">
            <a:xfrm>
              <a:off x="7473109" y="2918810"/>
              <a:ext cx="64579" cy="57129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5"/>
                </a:cxn>
                <a:cxn ang="0">
                  <a:pos x="29" y="58"/>
                </a:cxn>
              </a:cxnLst>
              <a:rect l="0" t="0" r="r" b="b"/>
              <a:pathLst>
                <a:path w="64" h="58">
                  <a:moveTo>
                    <a:pt x="29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2" name="Freeform 393"/>
            <p:cNvSpPr>
              <a:spLocks/>
            </p:cNvSpPr>
            <p:nvPr/>
          </p:nvSpPr>
          <p:spPr bwMode="auto">
            <a:xfrm>
              <a:off x="7473109" y="2918810"/>
              <a:ext cx="64579" cy="59612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7"/>
                </a:cxn>
                <a:cxn ang="0">
                  <a:pos x="32" y="0"/>
                </a:cxn>
                <a:cxn ang="0">
                  <a:pos x="64" y="44"/>
                </a:cxn>
                <a:cxn ang="0">
                  <a:pos x="30" y="58"/>
                </a:cxn>
              </a:cxnLst>
              <a:rect l="0" t="0" r="r" b="b"/>
              <a:pathLst>
                <a:path w="64" h="58">
                  <a:moveTo>
                    <a:pt x="30" y="58"/>
                  </a:moveTo>
                  <a:lnTo>
                    <a:pt x="0" y="7"/>
                  </a:lnTo>
                  <a:lnTo>
                    <a:pt x="32" y="0"/>
                  </a:lnTo>
                  <a:lnTo>
                    <a:pt x="64" y="44"/>
                  </a:lnTo>
                  <a:lnTo>
                    <a:pt x="30" y="5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3" name="Freeform 392"/>
            <p:cNvSpPr>
              <a:spLocks/>
            </p:cNvSpPr>
            <p:nvPr/>
          </p:nvSpPr>
          <p:spPr bwMode="auto">
            <a:xfrm>
              <a:off x="7398594" y="3266546"/>
              <a:ext cx="139094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103" y="55"/>
                </a:cxn>
                <a:cxn ang="0">
                  <a:pos x="141" y="32"/>
                </a:cxn>
                <a:cxn ang="0">
                  <a:pos x="119" y="0"/>
                </a:cxn>
                <a:cxn ang="0">
                  <a:pos x="71" y="1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13" y="112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2"/>
                  </a:lnTo>
                  <a:lnTo>
                    <a:pt x="103" y="55"/>
                  </a:lnTo>
                  <a:lnTo>
                    <a:pt x="141" y="32"/>
                  </a:lnTo>
                  <a:lnTo>
                    <a:pt x="119" y="0"/>
                  </a:lnTo>
                  <a:lnTo>
                    <a:pt x="71" y="1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3" y="11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4" name="Freeform 391"/>
            <p:cNvSpPr>
              <a:spLocks/>
            </p:cNvSpPr>
            <p:nvPr/>
          </p:nvSpPr>
          <p:spPr bwMode="auto">
            <a:xfrm>
              <a:off x="7398594" y="3266546"/>
              <a:ext cx="141579" cy="124191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3"/>
                </a:cxn>
                <a:cxn ang="0">
                  <a:pos x="104" y="55"/>
                </a:cxn>
                <a:cxn ang="0">
                  <a:pos x="141" y="33"/>
                </a:cxn>
                <a:cxn ang="0">
                  <a:pos x="119" y="0"/>
                </a:cxn>
                <a:cxn ang="0">
                  <a:pos x="72" y="20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15" y="113"/>
                </a:cxn>
                <a:cxn ang="0">
                  <a:pos x="0" y="125"/>
                </a:cxn>
              </a:cxnLst>
              <a:rect l="0" t="0" r="r" b="b"/>
              <a:pathLst>
                <a:path w="141" h="125">
                  <a:moveTo>
                    <a:pt x="0" y="125"/>
                  </a:moveTo>
                  <a:lnTo>
                    <a:pt x="0" y="123"/>
                  </a:lnTo>
                  <a:lnTo>
                    <a:pt x="104" y="55"/>
                  </a:lnTo>
                  <a:lnTo>
                    <a:pt x="141" y="33"/>
                  </a:lnTo>
                  <a:lnTo>
                    <a:pt x="119" y="0"/>
                  </a:lnTo>
                  <a:lnTo>
                    <a:pt x="72" y="2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5" y="113"/>
                  </a:lnTo>
                  <a:lnTo>
                    <a:pt x="0" y="1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5" name="Freeform 390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48"/>
                </a:cxn>
                <a:cxn ang="0">
                  <a:pos x="112" y="41"/>
                </a:cxn>
                <a:cxn ang="0">
                  <a:pos x="112" y="48"/>
                </a:cxn>
                <a:cxn ang="0">
                  <a:pos x="163" y="192"/>
                </a:cxn>
                <a:cxn ang="0">
                  <a:pos x="150" y="233"/>
                </a:cxn>
                <a:cxn ang="0">
                  <a:pos x="185" y="262"/>
                </a:cxn>
                <a:cxn ang="0">
                  <a:pos x="182" y="297"/>
                </a:cxn>
                <a:cxn ang="0">
                  <a:pos x="115" y="284"/>
                </a:cxn>
                <a:cxn ang="0">
                  <a:pos x="64" y="195"/>
                </a:cxn>
                <a:cxn ang="0">
                  <a:pos x="64" y="198"/>
                </a:cxn>
                <a:cxn ang="0">
                  <a:pos x="99" y="185"/>
                </a:cxn>
                <a:cxn ang="0">
                  <a:pos x="67" y="140"/>
                </a:cxn>
                <a:cxn ang="0">
                  <a:pos x="35" y="147"/>
                </a:cxn>
                <a:cxn ang="0">
                  <a:pos x="0" y="89"/>
                </a:cxn>
                <a:cxn ang="0">
                  <a:pos x="25" y="16"/>
                </a:cxn>
                <a:cxn ang="0">
                  <a:pos x="67" y="0"/>
                </a:cxn>
              </a:cxnLst>
              <a:rect l="0" t="0" r="r" b="b"/>
              <a:pathLst>
                <a:path w="185" h="297">
                  <a:moveTo>
                    <a:pt x="67" y="0"/>
                  </a:moveTo>
                  <a:lnTo>
                    <a:pt x="96" y="48"/>
                  </a:lnTo>
                  <a:lnTo>
                    <a:pt x="112" y="41"/>
                  </a:lnTo>
                  <a:lnTo>
                    <a:pt x="112" y="48"/>
                  </a:lnTo>
                  <a:lnTo>
                    <a:pt x="163" y="192"/>
                  </a:lnTo>
                  <a:lnTo>
                    <a:pt x="150" y="233"/>
                  </a:lnTo>
                  <a:lnTo>
                    <a:pt x="185" y="262"/>
                  </a:lnTo>
                  <a:lnTo>
                    <a:pt x="182" y="297"/>
                  </a:lnTo>
                  <a:lnTo>
                    <a:pt x="115" y="284"/>
                  </a:lnTo>
                  <a:lnTo>
                    <a:pt x="64" y="195"/>
                  </a:lnTo>
                  <a:lnTo>
                    <a:pt x="64" y="198"/>
                  </a:lnTo>
                  <a:lnTo>
                    <a:pt x="99" y="185"/>
                  </a:lnTo>
                  <a:lnTo>
                    <a:pt x="67" y="140"/>
                  </a:lnTo>
                  <a:lnTo>
                    <a:pt x="35" y="147"/>
                  </a:lnTo>
                  <a:lnTo>
                    <a:pt x="0" y="89"/>
                  </a:lnTo>
                  <a:lnTo>
                    <a:pt x="25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6" name="Freeform 389"/>
            <p:cNvSpPr>
              <a:spLocks/>
            </p:cNvSpPr>
            <p:nvPr/>
          </p:nvSpPr>
          <p:spPr bwMode="auto">
            <a:xfrm>
              <a:off x="7438335" y="2779716"/>
              <a:ext cx="183803" cy="29557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5" y="50"/>
                </a:cxn>
                <a:cxn ang="0">
                  <a:pos x="113" y="42"/>
                </a:cxn>
                <a:cxn ang="0">
                  <a:pos x="113" y="50"/>
                </a:cxn>
                <a:cxn ang="0">
                  <a:pos x="163" y="192"/>
                </a:cxn>
                <a:cxn ang="0">
                  <a:pos x="150" y="235"/>
                </a:cxn>
                <a:cxn ang="0">
                  <a:pos x="185" y="262"/>
                </a:cxn>
                <a:cxn ang="0">
                  <a:pos x="183" y="297"/>
                </a:cxn>
                <a:cxn ang="0">
                  <a:pos x="115" y="285"/>
                </a:cxn>
                <a:cxn ang="0">
                  <a:pos x="65" y="195"/>
                </a:cxn>
                <a:cxn ang="0">
                  <a:pos x="65" y="200"/>
                </a:cxn>
                <a:cxn ang="0">
                  <a:pos x="100" y="185"/>
                </a:cxn>
                <a:cxn ang="0">
                  <a:pos x="68" y="140"/>
                </a:cxn>
                <a:cxn ang="0">
                  <a:pos x="35" y="147"/>
                </a:cxn>
                <a:cxn ang="0">
                  <a:pos x="0" y="90"/>
                </a:cxn>
                <a:cxn ang="0">
                  <a:pos x="25" y="17"/>
                </a:cxn>
                <a:cxn ang="0">
                  <a:pos x="68" y="0"/>
                </a:cxn>
              </a:cxnLst>
              <a:rect l="0" t="0" r="r" b="b"/>
              <a:pathLst>
                <a:path w="185" h="297">
                  <a:moveTo>
                    <a:pt x="68" y="0"/>
                  </a:moveTo>
                  <a:lnTo>
                    <a:pt x="95" y="50"/>
                  </a:lnTo>
                  <a:lnTo>
                    <a:pt x="113" y="42"/>
                  </a:lnTo>
                  <a:lnTo>
                    <a:pt x="113" y="50"/>
                  </a:lnTo>
                  <a:lnTo>
                    <a:pt x="163" y="192"/>
                  </a:lnTo>
                  <a:lnTo>
                    <a:pt x="150" y="235"/>
                  </a:lnTo>
                  <a:lnTo>
                    <a:pt x="185" y="262"/>
                  </a:lnTo>
                  <a:lnTo>
                    <a:pt x="183" y="297"/>
                  </a:lnTo>
                  <a:lnTo>
                    <a:pt x="115" y="285"/>
                  </a:lnTo>
                  <a:lnTo>
                    <a:pt x="65" y="195"/>
                  </a:lnTo>
                  <a:lnTo>
                    <a:pt x="65" y="200"/>
                  </a:lnTo>
                  <a:lnTo>
                    <a:pt x="100" y="185"/>
                  </a:lnTo>
                  <a:lnTo>
                    <a:pt x="68" y="140"/>
                  </a:lnTo>
                  <a:lnTo>
                    <a:pt x="35" y="147"/>
                  </a:lnTo>
                  <a:lnTo>
                    <a:pt x="0" y="90"/>
                  </a:lnTo>
                  <a:lnTo>
                    <a:pt x="25" y="17"/>
                  </a:lnTo>
                  <a:lnTo>
                    <a:pt x="6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7" name="Freeform 388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7" y="77"/>
                </a:cxn>
                <a:cxn ang="0">
                  <a:pos x="112" y="61"/>
                </a:cxn>
                <a:cxn ang="0">
                  <a:pos x="80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83"/>
                </a:cxn>
              </a:cxnLst>
              <a:rect l="0" t="0" r="r" b="b"/>
              <a:pathLst>
                <a:path w="112" h="83">
                  <a:moveTo>
                    <a:pt x="4" y="83"/>
                  </a:moveTo>
                  <a:lnTo>
                    <a:pt x="7" y="77"/>
                  </a:lnTo>
                  <a:lnTo>
                    <a:pt x="112" y="61"/>
                  </a:lnTo>
                  <a:lnTo>
                    <a:pt x="80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8" name="Freeform 387"/>
            <p:cNvSpPr>
              <a:spLocks/>
            </p:cNvSpPr>
            <p:nvPr/>
          </p:nvSpPr>
          <p:spPr bwMode="auto">
            <a:xfrm>
              <a:off x="6360355" y="2245693"/>
              <a:ext cx="111773" cy="81966"/>
            </a:xfrm>
            <a:custGeom>
              <a:avLst/>
              <a:gdLst/>
              <a:ahLst/>
              <a:cxnLst>
                <a:cxn ang="0">
                  <a:pos x="5" y="83"/>
                </a:cxn>
                <a:cxn ang="0">
                  <a:pos x="7" y="78"/>
                </a:cxn>
                <a:cxn ang="0">
                  <a:pos x="112" y="63"/>
                </a:cxn>
                <a:cxn ang="0">
                  <a:pos x="80" y="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83"/>
                </a:cxn>
              </a:cxnLst>
              <a:rect l="0" t="0" r="r" b="b"/>
              <a:pathLst>
                <a:path w="112" h="83">
                  <a:moveTo>
                    <a:pt x="5" y="83"/>
                  </a:moveTo>
                  <a:lnTo>
                    <a:pt x="7" y="78"/>
                  </a:lnTo>
                  <a:lnTo>
                    <a:pt x="112" y="63"/>
                  </a:lnTo>
                  <a:lnTo>
                    <a:pt x="80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8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9" name="Freeform 386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50" y="188"/>
                </a:cxn>
                <a:cxn ang="0">
                  <a:pos x="150" y="172"/>
                </a:cxn>
                <a:cxn ang="0">
                  <a:pos x="195" y="176"/>
                </a:cxn>
                <a:cxn ang="0">
                  <a:pos x="221" y="137"/>
                </a:cxn>
                <a:cxn ang="0">
                  <a:pos x="217" y="54"/>
                </a:cxn>
                <a:cxn ang="0">
                  <a:pos x="221" y="54"/>
                </a:cxn>
                <a:cxn ang="0">
                  <a:pos x="259" y="57"/>
                </a:cxn>
                <a:cxn ang="0">
                  <a:pos x="195" y="51"/>
                </a:cxn>
                <a:cxn ang="0">
                  <a:pos x="182" y="76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9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6"/>
                </a:cxn>
                <a:cxn ang="0">
                  <a:pos x="147" y="188"/>
                </a:cxn>
                <a:cxn ang="0">
                  <a:pos x="150" y="188"/>
                </a:cxn>
              </a:cxnLst>
              <a:rect l="0" t="0" r="r" b="b"/>
              <a:pathLst>
                <a:path w="259" h="188">
                  <a:moveTo>
                    <a:pt x="150" y="188"/>
                  </a:moveTo>
                  <a:lnTo>
                    <a:pt x="150" y="172"/>
                  </a:lnTo>
                  <a:lnTo>
                    <a:pt x="195" y="176"/>
                  </a:lnTo>
                  <a:lnTo>
                    <a:pt x="221" y="137"/>
                  </a:lnTo>
                  <a:lnTo>
                    <a:pt x="217" y="54"/>
                  </a:lnTo>
                  <a:lnTo>
                    <a:pt x="221" y="54"/>
                  </a:lnTo>
                  <a:lnTo>
                    <a:pt x="259" y="57"/>
                  </a:lnTo>
                  <a:lnTo>
                    <a:pt x="195" y="51"/>
                  </a:lnTo>
                  <a:lnTo>
                    <a:pt x="182" y="76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9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6"/>
                  </a:lnTo>
                  <a:lnTo>
                    <a:pt x="147" y="188"/>
                  </a:lnTo>
                  <a:lnTo>
                    <a:pt x="150" y="18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0" name="Freeform 385"/>
            <p:cNvSpPr>
              <a:spLocks/>
            </p:cNvSpPr>
            <p:nvPr/>
          </p:nvSpPr>
          <p:spPr bwMode="auto">
            <a:xfrm>
              <a:off x="6144263" y="2193532"/>
              <a:ext cx="258318" cy="186288"/>
            </a:xfrm>
            <a:custGeom>
              <a:avLst/>
              <a:gdLst/>
              <a:ahLst/>
              <a:cxnLst>
                <a:cxn ang="0">
                  <a:pos x="149" y="188"/>
                </a:cxn>
                <a:cxn ang="0">
                  <a:pos x="149" y="170"/>
                </a:cxn>
                <a:cxn ang="0">
                  <a:pos x="194" y="175"/>
                </a:cxn>
                <a:cxn ang="0">
                  <a:pos x="222" y="135"/>
                </a:cxn>
                <a:cxn ang="0">
                  <a:pos x="217" y="53"/>
                </a:cxn>
                <a:cxn ang="0">
                  <a:pos x="222" y="53"/>
                </a:cxn>
                <a:cxn ang="0">
                  <a:pos x="259" y="55"/>
                </a:cxn>
                <a:cxn ang="0">
                  <a:pos x="194" y="50"/>
                </a:cxn>
                <a:cxn ang="0">
                  <a:pos x="182" y="75"/>
                </a:cxn>
                <a:cxn ang="0">
                  <a:pos x="115" y="25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2" y="3"/>
                </a:cxn>
                <a:cxn ang="0">
                  <a:pos x="20" y="38"/>
                </a:cxn>
                <a:cxn ang="0">
                  <a:pos x="0" y="60"/>
                </a:cxn>
                <a:cxn ang="0">
                  <a:pos x="80" y="115"/>
                </a:cxn>
                <a:cxn ang="0">
                  <a:pos x="80" y="155"/>
                </a:cxn>
                <a:cxn ang="0">
                  <a:pos x="147" y="188"/>
                </a:cxn>
                <a:cxn ang="0">
                  <a:pos x="149" y="188"/>
                </a:cxn>
              </a:cxnLst>
              <a:rect l="0" t="0" r="r" b="b"/>
              <a:pathLst>
                <a:path w="259" h="188">
                  <a:moveTo>
                    <a:pt x="149" y="188"/>
                  </a:moveTo>
                  <a:lnTo>
                    <a:pt x="149" y="170"/>
                  </a:lnTo>
                  <a:lnTo>
                    <a:pt x="194" y="175"/>
                  </a:lnTo>
                  <a:lnTo>
                    <a:pt x="222" y="135"/>
                  </a:lnTo>
                  <a:lnTo>
                    <a:pt x="217" y="53"/>
                  </a:lnTo>
                  <a:lnTo>
                    <a:pt x="222" y="53"/>
                  </a:lnTo>
                  <a:lnTo>
                    <a:pt x="259" y="55"/>
                  </a:lnTo>
                  <a:lnTo>
                    <a:pt x="194" y="50"/>
                  </a:lnTo>
                  <a:lnTo>
                    <a:pt x="182" y="75"/>
                  </a:lnTo>
                  <a:lnTo>
                    <a:pt x="115" y="2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20" y="38"/>
                  </a:lnTo>
                  <a:lnTo>
                    <a:pt x="0" y="60"/>
                  </a:lnTo>
                  <a:lnTo>
                    <a:pt x="80" y="115"/>
                  </a:lnTo>
                  <a:lnTo>
                    <a:pt x="80" y="155"/>
                  </a:lnTo>
                  <a:lnTo>
                    <a:pt x="147" y="188"/>
                  </a:lnTo>
                  <a:lnTo>
                    <a:pt x="149" y="18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1" name="Freeform 384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6" y="96"/>
                </a:cxn>
                <a:cxn ang="0">
                  <a:pos x="109" y="99"/>
                </a:cxn>
                <a:cxn ang="0">
                  <a:pos x="115" y="106"/>
                </a:cxn>
                <a:cxn ang="0">
                  <a:pos x="125" y="109"/>
                </a:cxn>
                <a:cxn ang="0">
                  <a:pos x="135" y="112"/>
                </a:cxn>
                <a:cxn ang="0">
                  <a:pos x="147" y="115"/>
                </a:cxn>
                <a:cxn ang="0">
                  <a:pos x="157" y="122"/>
                </a:cxn>
                <a:cxn ang="0">
                  <a:pos x="163" y="115"/>
                </a:cxn>
                <a:cxn ang="0">
                  <a:pos x="167" y="112"/>
                </a:cxn>
                <a:cxn ang="0">
                  <a:pos x="167" y="106"/>
                </a:cxn>
                <a:cxn ang="0">
                  <a:pos x="167" y="90"/>
                </a:cxn>
                <a:cxn ang="0">
                  <a:pos x="173" y="71"/>
                </a:cxn>
                <a:cxn ang="0">
                  <a:pos x="176" y="48"/>
                </a:cxn>
                <a:cxn ang="0">
                  <a:pos x="176" y="29"/>
                </a:cxn>
                <a:cxn ang="0">
                  <a:pos x="179" y="19"/>
                </a:cxn>
                <a:cxn ang="0">
                  <a:pos x="179" y="7"/>
                </a:cxn>
                <a:cxn ang="0">
                  <a:pos x="183" y="3"/>
                </a:cxn>
                <a:cxn ang="0">
                  <a:pos x="221" y="0"/>
                </a:cxn>
                <a:cxn ang="0">
                  <a:pos x="231" y="29"/>
                </a:cxn>
                <a:cxn ang="0">
                  <a:pos x="272" y="122"/>
                </a:cxn>
                <a:cxn ang="0">
                  <a:pos x="295" y="211"/>
                </a:cxn>
                <a:cxn ang="0">
                  <a:pos x="349" y="231"/>
                </a:cxn>
                <a:cxn ang="0">
                  <a:pos x="365" y="416"/>
                </a:cxn>
                <a:cxn ang="0">
                  <a:pos x="304" y="474"/>
                </a:cxn>
                <a:cxn ang="0">
                  <a:pos x="263" y="583"/>
                </a:cxn>
                <a:cxn ang="0">
                  <a:pos x="176" y="627"/>
                </a:cxn>
                <a:cxn ang="0">
                  <a:pos x="125" y="695"/>
                </a:cxn>
                <a:cxn ang="0">
                  <a:pos x="61" y="695"/>
                </a:cxn>
                <a:cxn ang="0">
                  <a:pos x="26" y="704"/>
                </a:cxn>
                <a:cxn ang="0">
                  <a:pos x="26" y="698"/>
                </a:cxn>
                <a:cxn ang="0">
                  <a:pos x="23" y="701"/>
                </a:cxn>
                <a:cxn ang="0">
                  <a:pos x="0" y="477"/>
                </a:cxn>
                <a:cxn ang="0">
                  <a:pos x="42" y="394"/>
                </a:cxn>
                <a:cxn ang="0">
                  <a:pos x="80" y="387"/>
                </a:cxn>
                <a:cxn ang="0">
                  <a:pos x="147" y="218"/>
                </a:cxn>
                <a:cxn ang="0">
                  <a:pos x="109" y="179"/>
                </a:cxn>
                <a:cxn ang="0">
                  <a:pos x="106" y="96"/>
                </a:cxn>
              </a:cxnLst>
              <a:rect l="0" t="0" r="r" b="b"/>
              <a:pathLst>
                <a:path w="365" h="704">
                  <a:moveTo>
                    <a:pt x="106" y="96"/>
                  </a:moveTo>
                  <a:lnTo>
                    <a:pt x="109" y="99"/>
                  </a:lnTo>
                  <a:lnTo>
                    <a:pt x="115" y="106"/>
                  </a:lnTo>
                  <a:lnTo>
                    <a:pt x="125" y="109"/>
                  </a:lnTo>
                  <a:lnTo>
                    <a:pt x="135" y="112"/>
                  </a:lnTo>
                  <a:lnTo>
                    <a:pt x="147" y="115"/>
                  </a:lnTo>
                  <a:lnTo>
                    <a:pt x="157" y="122"/>
                  </a:lnTo>
                  <a:lnTo>
                    <a:pt x="163" y="115"/>
                  </a:lnTo>
                  <a:lnTo>
                    <a:pt x="167" y="112"/>
                  </a:lnTo>
                  <a:lnTo>
                    <a:pt x="167" y="106"/>
                  </a:lnTo>
                  <a:lnTo>
                    <a:pt x="167" y="90"/>
                  </a:lnTo>
                  <a:lnTo>
                    <a:pt x="173" y="71"/>
                  </a:lnTo>
                  <a:lnTo>
                    <a:pt x="176" y="48"/>
                  </a:lnTo>
                  <a:lnTo>
                    <a:pt x="176" y="29"/>
                  </a:lnTo>
                  <a:lnTo>
                    <a:pt x="179" y="19"/>
                  </a:lnTo>
                  <a:lnTo>
                    <a:pt x="179" y="7"/>
                  </a:lnTo>
                  <a:lnTo>
                    <a:pt x="183" y="3"/>
                  </a:lnTo>
                  <a:lnTo>
                    <a:pt x="221" y="0"/>
                  </a:lnTo>
                  <a:lnTo>
                    <a:pt x="231" y="29"/>
                  </a:lnTo>
                  <a:lnTo>
                    <a:pt x="272" y="122"/>
                  </a:lnTo>
                  <a:lnTo>
                    <a:pt x="295" y="211"/>
                  </a:lnTo>
                  <a:lnTo>
                    <a:pt x="349" y="231"/>
                  </a:lnTo>
                  <a:lnTo>
                    <a:pt x="365" y="416"/>
                  </a:lnTo>
                  <a:lnTo>
                    <a:pt x="304" y="474"/>
                  </a:lnTo>
                  <a:lnTo>
                    <a:pt x="263" y="583"/>
                  </a:lnTo>
                  <a:lnTo>
                    <a:pt x="176" y="627"/>
                  </a:lnTo>
                  <a:lnTo>
                    <a:pt x="125" y="695"/>
                  </a:lnTo>
                  <a:lnTo>
                    <a:pt x="61" y="695"/>
                  </a:lnTo>
                  <a:lnTo>
                    <a:pt x="26" y="704"/>
                  </a:lnTo>
                  <a:lnTo>
                    <a:pt x="26" y="698"/>
                  </a:lnTo>
                  <a:lnTo>
                    <a:pt x="23" y="701"/>
                  </a:lnTo>
                  <a:lnTo>
                    <a:pt x="0" y="477"/>
                  </a:lnTo>
                  <a:lnTo>
                    <a:pt x="42" y="394"/>
                  </a:lnTo>
                  <a:lnTo>
                    <a:pt x="80" y="387"/>
                  </a:lnTo>
                  <a:lnTo>
                    <a:pt x="147" y="218"/>
                  </a:lnTo>
                  <a:lnTo>
                    <a:pt x="109" y="179"/>
                  </a:lnTo>
                  <a:lnTo>
                    <a:pt x="106" y="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2" name="Freeform 383"/>
            <p:cNvSpPr>
              <a:spLocks/>
            </p:cNvSpPr>
            <p:nvPr/>
          </p:nvSpPr>
          <p:spPr bwMode="auto">
            <a:xfrm>
              <a:off x="5861107" y="2551203"/>
              <a:ext cx="362639" cy="700440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10" y="100"/>
                </a:cxn>
                <a:cxn ang="0">
                  <a:pos x="115" y="105"/>
                </a:cxn>
                <a:cxn ang="0">
                  <a:pos x="125" y="110"/>
                </a:cxn>
                <a:cxn ang="0">
                  <a:pos x="135" y="112"/>
                </a:cxn>
                <a:cxn ang="0">
                  <a:pos x="148" y="115"/>
                </a:cxn>
                <a:cxn ang="0">
                  <a:pos x="158" y="122"/>
                </a:cxn>
                <a:cxn ang="0">
                  <a:pos x="163" y="115"/>
                </a:cxn>
                <a:cxn ang="0">
                  <a:pos x="168" y="112"/>
                </a:cxn>
                <a:cxn ang="0">
                  <a:pos x="168" y="105"/>
                </a:cxn>
                <a:cxn ang="0">
                  <a:pos x="168" y="90"/>
                </a:cxn>
                <a:cxn ang="0">
                  <a:pos x="173" y="70"/>
                </a:cxn>
                <a:cxn ang="0">
                  <a:pos x="178" y="47"/>
                </a:cxn>
                <a:cxn ang="0">
                  <a:pos x="178" y="30"/>
                </a:cxn>
                <a:cxn ang="0">
                  <a:pos x="180" y="20"/>
                </a:cxn>
                <a:cxn ang="0">
                  <a:pos x="180" y="7"/>
                </a:cxn>
                <a:cxn ang="0">
                  <a:pos x="183" y="2"/>
                </a:cxn>
                <a:cxn ang="0">
                  <a:pos x="223" y="0"/>
                </a:cxn>
                <a:cxn ang="0">
                  <a:pos x="233" y="30"/>
                </a:cxn>
                <a:cxn ang="0">
                  <a:pos x="273" y="122"/>
                </a:cxn>
                <a:cxn ang="0">
                  <a:pos x="295" y="210"/>
                </a:cxn>
                <a:cxn ang="0">
                  <a:pos x="350" y="230"/>
                </a:cxn>
                <a:cxn ang="0">
                  <a:pos x="365" y="414"/>
                </a:cxn>
                <a:cxn ang="0">
                  <a:pos x="305" y="474"/>
                </a:cxn>
                <a:cxn ang="0">
                  <a:pos x="263" y="582"/>
                </a:cxn>
                <a:cxn ang="0">
                  <a:pos x="178" y="627"/>
                </a:cxn>
                <a:cxn ang="0">
                  <a:pos x="125" y="694"/>
                </a:cxn>
                <a:cxn ang="0">
                  <a:pos x="63" y="694"/>
                </a:cxn>
                <a:cxn ang="0">
                  <a:pos x="28" y="704"/>
                </a:cxn>
                <a:cxn ang="0">
                  <a:pos x="28" y="697"/>
                </a:cxn>
                <a:cxn ang="0">
                  <a:pos x="23" y="699"/>
                </a:cxn>
                <a:cxn ang="0">
                  <a:pos x="0" y="477"/>
                </a:cxn>
                <a:cxn ang="0">
                  <a:pos x="43" y="394"/>
                </a:cxn>
                <a:cxn ang="0">
                  <a:pos x="80" y="387"/>
                </a:cxn>
                <a:cxn ang="0">
                  <a:pos x="148" y="217"/>
                </a:cxn>
                <a:cxn ang="0">
                  <a:pos x="110" y="180"/>
                </a:cxn>
                <a:cxn ang="0">
                  <a:pos x="108" y="95"/>
                </a:cxn>
              </a:cxnLst>
              <a:rect l="0" t="0" r="r" b="b"/>
              <a:pathLst>
                <a:path w="365" h="704">
                  <a:moveTo>
                    <a:pt x="108" y="95"/>
                  </a:moveTo>
                  <a:lnTo>
                    <a:pt x="110" y="100"/>
                  </a:lnTo>
                  <a:lnTo>
                    <a:pt x="115" y="105"/>
                  </a:lnTo>
                  <a:lnTo>
                    <a:pt x="125" y="110"/>
                  </a:lnTo>
                  <a:lnTo>
                    <a:pt x="135" y="112"/>
                  </a:lnTo>
                  <a:lnTo>
                    <a:pt x="148" y="115"/>
                  </a:lnTo>
                  <a:lnTo>
                    <a:pt x="158" y="122"/>
                  </a:lnTo>
                  <a:lnTo>
                    <a:pt x="163" y="115"/>
                  </a:lnTo>
                  <a:lnTo>
                    <a:pt x="168" y="112"/>
                  </a:lnTo>
                  <a:lnTo>
                    <a:pt x="168" y="105"/>
                  </a:lnTo>
                  <a:lnTo>
                    <a:pt x="168" y="90"/>
                  </a:lnTo>
                  <a:lnTo>
                    <a:pt x="173" y="70"/>
                  </a:lnTo>
                  <a:lnTo>
                    <a:pt x="178" y="47"/>
                  </a:lnTo>
                  <a:lnTo>
                    <a:pt x="178" y="30"/>
                  </a:lnTo>
                  <a:lnTo>
                    <a:pt x="180" y="20"/>
                  </a:lnTo>
                  <a:lnTo>
                    <a:pt x="180" y="7"/>
                  </a:lnTo>
                  <a:lnTo>
                    <a:pt x="183" y="2"/>
                  </a:lnTo>
                  <a:lnTo>
                    <a:pt x="223" y="0"/>
                  </a:lnTo>
                  <a:lnTo>
                    <a:pt x="233" y="30"/>
                  </a:lnTo>
                  <a:lnTo>
                    <a:pt x="273" y="122"/>
                  </a:lnTo>
                  <a:lnTo>
                    <a:pt x="295" y="210"/>
                  </a:lnTo>
                  <a:lnTo>
                    <a:pt x="350" y="230"/>
                  </a:lnTo>
                  <a:lnTo>
                    <a:pt x="365" y="414"/>
                  </a:lnTo>
                  <a:lnTo>
                    <a:pt x="305" y="474"/>
                  </a:lnTo>
                  <a:lnTo>
                    <a:pt x="263" y="582"/>
                  </a:lnTo>
                  <a:lnTo>
                    <a:pt x="178" y="627"/>
                  </a:lnTo>
                  <a:lnTo>
                    <a:pt x="125" y="694"/>
                  </a:lnTo>
                  <a:lnTo>
                    <a:pt x="63" y="694"/>
                  </a:lnTo>
                  <a:lnTo>
                    <a:pt x="28" y="704"/>
                  </a:lnTo>
                  <a:lnTo>
                    <a:pt x="28" y="697"/>
                  </a:lnTo>
                  <a:lnTo>
                    <a:pt x="23" y="699"/>
                  </a:lnTo>
                  <a:lnTo>
                    <a:pt x="0" y="477"/>
                  </a:lnTo>
                  <a:lnTo>
                    <a:pt x="43" y="394"/>
                  </a:lnTo>
                  <a:lnTo>
                    <a:pt x="80" y="387"/>
                  </a:lnTo>
                  <a:lnTo>
                    <a:pt x="148" y="217"/>
                  </a:lnTo>
                  <a:lnTo>
                    <a:pt x="110" y="180"/>
                  </a:lnTo>
                  <a:lnTo>
                    <a:pt x="108" y="9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3" name="Freeform 382"/>
            <p:cNvSpPr>
              <a:spLocks/>
            </p:cNvSpPr>
            <p:nvPr/>
          </p:nvSpPr>
          <p:spPr bwMode="auto">
            <a:xfrm>
              <a:off x="4912285" y="3591928"/>
              <a:ext cx="14903" cy="1490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4" name="Freeform 381"/>
            <p:cNvSpPr>
              <a:spLocks/>
            </p:cNvSpPr>
            <p:nvPr/>
          </p:nvSpPr>
          <p:spPr bwMode="auto">
            <a:xfrm>
              <a:off x="5190474" y="4011695"/>
              <a:ext cx="2483" cy="99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5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6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7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8" name="Freeform 377"/>
            <p:cNvSpPr>
              <a:spLocks/>
            </p:cNvSpPr>
            <p:nvPr/>
          </p:nvSpPr>
          <p:spPr bwMode="auto">
            <a:xfrm>
              <a:off x="6439837" y="3639120"/>
              <a:ext cx="745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9" name="Freeform 376"/>
            <p:cNvSpPr>
              <a:spLocks/>
            </p:cNvSpPr>
            <p:nvPr/>
          </p:nvSpPr>
          <p:spPr bwMode="auto">
            <a:xfrm>
              <a:off x="6447290" y="3639120"/>
              <a:ext cx="248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0" name="Freeform 375"/>
            <p:cNvSpPr>
              <a:spLocks/>
            </p:cNvSpPr>
            <p:nvPr/>
          </p:nvSpPr>
          <p:spPr bwMode="auto">
            <a:xfrm>
              <a:off x="7681750" y="1657025"/>
              <a:ext cx="228512" cy="320415"/>
            </a:xfrm>
            <a:custGeom>
              <a:avLst/>
              <a:gdLst/>
              <a:ahLst/>
              <a:cxnLst>
                <a:cxn ang="0">
                  <a:pos x="93" y="80"/>
                </a:cxn>
                <a:cxn ang="0">
                  <a:pos x="131" y="90"/>
                </a:cxn>
                <a:cxn ang="0">
                  <a:pos x="208" y="0"/>
                </a:cxn>
                <a:cxn ang="0">
                  <a:pos x="230" y="3"/>
                </a:cxn>
                <a:cxn ang="0">
                  <a:pos x="214" y="42"/>
                </a:cxn>
                <a:cxn ang="0">
                  <a:pos x="214" y="106"/>
                </a:cxn>
                <a:cxn ang="0">
                  <a:pos x="166" y="141"/>
                </a:cxn>
                <a:cxn ang="0">
                  <a:pos x="147" y="202"/>
                </a:cxn>
                <a:cxn ang="0">
                  <a:pos x="202" y="218"/>
                </a:cxn>
                <a:cxn ang="0">
                  <a:pos x="208" y="282"/>
                </a:cxn>
                <a:cxn ang="0">
                  <a:pos x="182" y="323"/>
                </a:cxn>
                <a:cxn ang="0">
                  <a:pos x="179" y="323"/>
                </a:cxn>
                <a:cxn ang="0">
                  <a:pos x="3" y="310"/>
                </a:cxn>
                <a:cxn ang="0">
                  <a:pos x="0" y="278"/>
                </a:cxn>
                <a:cxn ang="0">
                  <a:pos x="93" y="80"/>
                </a:cxn>
              </a:cxnLst>
              <a:rect l="0" t="0" r="r" b="b"/>
              <a:pathLst>
                <a:path w="230" h="323">
                  <a:moveTo>
                    <a:pt x="93" y="80"/>
                  </a:moveTo>
                  <a:lnTo>
                    <a:pt x="131" y="90"/>
                  </a:lnTo>
                  <a:lnTo>
                    <a:pt x="208" y="0"/>
                  </a:lnTo>
                  <a:lnTo>
                    <a:pt x="230" y="3"/>
                  </a:lnTo>
                  <a:lnTo>
                    <a:pt x="214" y="42"/>
                  </a:lnTo>
                  <a:lnTo>
                    <a:pt x="214" y="106"/>
                  </a:lnTo>
                  <a:lnTo>
                    <a:pt x="166" y="141"/>
                  </a:lnTo>
                  <a:lnTo>
                    <a:pt x="147" y="202"/>
                  </a:lnTo>
                  <a:lnTo>
                    <a:pt x="202" y="218"/>
                  </a:lnTo>
                  <a:lnTo>
                    <a:pt x="208" y="282"/>
                  </a:lnTo>
                  <a:lnTo>
                    <a:pt x="182" y="323"/>
                  </a:lnTo>
                  <a:lnTo>
                    <a:pt x="179" y="323"/>
                  </a:lnTo>
                  <a:lnTo>
                    <a:pt x="3" y="310"/>
                  </a:lnTo>
                  <a:lnTo>
                    <a:pt x="0" y="278"/>
                  </a:lnTo>
                  <a:lnTo>
                    <a:pt x="93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1" name="Freeform 374"/>
            <p:cNvSpPr>
              <a:spLocks/>
            </p:cNvSpPr>
            <p:nvPr/>
          </p:nvSpPr>
          <p:spPr bwMode="auto">
            <a:xfrm>
              <a:off x="7681750" y="1657025"/>
              <a:ext cx="228512" cy="322898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133" y="89"/>
                </a:cxn>
                <a:cxn ang="0">
                  <a:pos x="210" y="0"/>
                </a:cxn>
                <a:cxn ang="0">
                  <a:pos x="230" y="5"/>
                </a:cxn>
                <a:cxn ang="0">
                  <a:pos x="215" y="42"/>
                </a:cxn>
                <a:cxn ang="0">
                  <a:pos x="215" y="107"/>
                </a:cxn>
                <a:cxn ang="0">
                  <a:pos x="168" y="142"/>
                </a:cxn>
                <a:cxn ang="0">
                  <a:pos x="148" y="201"/>
                </a:cxn>
                <a:cxn ang="0">
                  <a:pos x="203" y="219"/>
                </a:cxn>
                <a:cxn ang="0">
                  <a:pos x="210" y="281"/>
                </a:cxn>
                <a:cxn ang="0">
                  <a:pos x="183" y="323"/>
                </a:cxn>
                <a:cxn ang="0">
                  <a:pos x="180" y="323"/>
                </a:cxn>
                <a:cxn ang="0">
                  <a:pos x="5" y="308"/>
                </a:cxn>
                <a:cxn ang="0">
                  <a:pos x="0" y="278"/>
                </a:cxn>
                <a:cxn ang="0">
                  <a:pos x="95" y="80"/>
                </a:cxn>
              </a:cxnLst>
              <a:rect l="0" t="0" r="r" b="b"/>
              <a:pathLst>
                <a:path w="230" h="323">
                  <a:moveTo>
                    <a:pt x="95" y="80"/>
                  </a:moveTo>
                  <a:lnTo>
                    <a:pt x="133" y="89"/>
                  </a:lnTo>
                  <a:lnTo>
                    <a:pt x="210" y="0"/>
                  </a:lnTo>
                  <a:lnTo>
                    <a:pt x="230" y="5"/>
                  </a:lnTo>
                  <a:lnTo>
                    <a:pt x="215" y="42"/>
                  </a:lnTo>
                  <a:lnTo>
                    <a:pt x="215" y="107"/>
                  </a:lnTo>
                  <a:lnTo>
                    <a:pt x="168" y="142"/>
                  </a:lnTo>
                  <a:lnTo>
                    <a:pt x="148" y="201"/>
                  </a:lnTo>
                  <a:lnTo>
                    <a:pt x="203" y="219"/>
                  </a:lnTo>
                  <a:lnTo>
                    <a:pt x="210" y="281"/>
                  </a:lnTo>
                  <a:lnTo>
                    <a:pt x="183" y="323"/>
                  </a:lnTo>
                  <a:lnTo>
                    <a:pt x="180" y="323"/>
                  </a:lnTo>
                  <a:lnTo>
                    <a:pt x="5" y="308"/>
                  </a:lnTo>
                  <a:lnTo>
                    <a:pt x="0" y="278"/>
                  </a:lnTo>
                  <a:lnTo>
                    <a:pt x="95" y="8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2" name="Freeform 373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67" y="51"/>
                </a:cxn>
                <a:cxn ang="0">
                  <a:pos x="73" y="10"/>
                </a:cxn>
                <a:cxn ang="0">
                  <a:pos x="118" y="22"/>
                </a:cxn>
                <a:cxn ang="0">
                  <a:pos x="147" y="0"/>
                </a:cxn>
                <a:cxn ang="0">
                  <a:pos x="163" y="29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9" y="32"/>
                </a:cxn>
              </a:cxnLst>
              <a:rect l="0" t="0" r="r" b="b"/>
              <a:pathLst>
                <a:path w="163" h="83">
                  <a:moveTo>
                    <a:pt x="19" y="32"/>
                  </a:moveTo>
                  <a:lnTo>
                    <a:pt x="67" y="51"/>
                  </a:lnTo>
                  <a:lnTo>
                    <a:pt x="73" y="10"/>
                  </a:lnTo>
                  <a:lnTo>
                    <a:pt x="118" y="22"/>
                  </a:lnTo>
                  <a:lnTo>
                    <a:pt x="147" y="0"/>
                  </a:lnTo>
                  <a:lnTo>
                    <a:pt x="163" y="29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3" name="Freeform 372"/>
            <p:cNvSpPr>
              <a:spLocks/>
            </p:cNvSpPr>
            <p:nvPr/>
          </p:nvSpPr>
          <p:spPr bwMode="auto">
            <a:xfrm>
              <a:off x="7515335" y="2357465"/>
              <a:ext cx="161448" cy="81967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68" y="50"/>
                </a:cxn>
                <a:cxn ang="0">
                  <a:pos x="73" y="10"/>
                </a:cxn>
                <a:cxn ang="0">
                  <a:pos x="118" y="23"/>
                </a:cxn>
                <a:cxn ang="0">
                  <a:pos x="148" y="0"/>
                </a:cxn>
                <a:cxn ang="0">
                  <a:pos x="163" y="30"/>
                </a:cxn>
                <a:cxn ang="0">
                  <a:pos x="128" y="48"/>
                </a:cxn>
                <a:cxn ang="0">
                  <a:pos x="105" y="83"/>
                </a:cxn>
                <a:cxn ang="0">
                  <a:pos x="60" y="80"/>
                </a:cxn>
                <a:cxn ang="0">
                  <a:pos x="0" y="58"/>
                </a:cxn>
                <a:cxn ang="0">
                  <a:pos x="18" y="33"/>
                </a:cxn>
              </a:cxnLst>
              <a:rect l="0" t="0" r="r" b="b"/>
              <a:pathLst>
                <a:path w="163" h="83">
                  <a:moveTo>
                    <a:pt x="18" y="33"/>
                  </a:moveTo>
                  <a:lnTo>
                    <a:pt x="68" y="50"/>
                  </a:lnTo>
                  <a:lnTo>
                    <a:pt x="73" y="10"/>
                  </a:lnTo>
                  <a:lnTo>
                    <a:pt x="118" y="23"/>
                  </a:lnTo>
                  <a:lnTo>
                    <a:pt x="148" y="0"/>
                  </a:lnTo>
                  <a:lnTo>
                    <a:pt x="163" y="30"/>
                  </a:lnTo>
                  <a:lnTo>
                    <a:pt x="128" y="48"/>
                  </a:lnTo>
                  <a:lnTo>
                    <a:pt x="105" y="83"/>
                  </a:lnTo>
                  <a:lnTo>
                    <a:pt x="60" y="80"/>
                  </a:lnTo>
                  <a:lnTo>
                    <a:pt x="0" y="58"/>
                  </a:lnTo>
                  <a:lnTo>
                    <a:pt x="18" y="3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4" name="Freeform 371"/>
            <p:cNvSpPr>
              <a:spLocks/>
            </p:cNvSpPr>
            <p:nvPr/>
          </p:nvSpPr>
          <p:spPr bwMode="auto">
            <a:xfrm>
              <a:off x="7741362" y="2245693"/>
              <a:ext cx="57129" cy="8941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6"/>
                </a:cxn>
                <a:cxn ang="0">
                  <a:pos x="48" y="54"/>
                </a:cxn>
                <a:cxn ang="0">
                  <a:pos x="48" y="83"/>
                </a:cxn>
                <a:cxn ang="0">
                  <a:pos x="0" y="90"/>
                </a:cxn>
                <a:cxn ang="0">
                  <a:pos x="3" y="51"/>
                </a:cxn>
                <a:cxn ang="0">
                  <a:pos x="32" y="0"/>
                </a:cxn>
              </a:cxnLst>
              <a:rect l="0" t="0" r="r" b="b"/>
              <a:pathLst>
                <a:path w="57" h="90">
                  <a:moveTo>
                    <a:pt x="32" y="0"/>
                  </a:moveTo>
                  <a:lnTo>
                    <a:pt x="57" y="6"/>
                  </a:lnTo>
                  <a:lnTo>
                    <a:pt x="48" y="54"/>
                  </a:lnTo>
                  <a:lnTo>
                    <a:pt x="48" y="83"/>
                  </a:lnTo>
                  <a:lnTo>
                    <a:pt x="0" y="90"/>
                  </a:lnTo>
                  <a:lnTo>
                    <a:pt x="3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5" name="Freeform 370"/>
            <p:cNvSpPr>
              <a:spLocks/>
            </p:cNvSpPr>
            <p:nvPr/>
          </p:nvSpPr>
          <p:spPr bwMode="auto">
            <a:xfrm>
              <a:off x="7741362" y="2245693"/>
              <a:ext cx="54644" cy="8941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7" y="8"/>
                </a:cxn>
                <a:cxn ang="0">
                  <a:pos x="49" y="55"/>
                </a:cxn>
                <a:cxn ang="0">
                  <a:pos x="49" y="83"/>
                </a:cxn>
                <a:cxn ang="0">
                  <a:pos x="0" y="90"/>
                </a:cxn>
                <a:cxn ang="0">
                  <a:pos x="3" y="53"/>
                </a:cxn>
                <a:cxn ang="0">
                  <a:pos x="31" y="0"/>
                </a:cxn>
              </a:cxnLst>
              <a:rect l="0" t="0" r="r" b="b"/>
              <a:pathLst>
                <a:path w="57" h="90">
                  <a:moveTo>
                    <a:pt x="31" y="0"/>
                  </a:moveTo>
                  <a:lnTo>
                    <a:pt x="57" y="8"/>
                  </a:lnTo>
                  <a:lnTo>
                    <a:pt x="49" y="55"/>
                  </a:lnTo>
                  <a:lnTo>
                    <a:pt x="49" y="83"/>
                  </a:lnTo>
                  <a:lnTo>
                    <a:pt x="0" y="90"/>
                  </a:lnTo>
                  <a:lnTo>
                    <a:pt x="3" y="53"/>
                  </a:lnTo>
                  <a:lnTo>
                    <a:pt x="3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6" name="Freeform 369"/>
            <p:cNvSpPr>
              <a:spLocks/>
            </p:cNvSpPr>
            <p:nvPr/>
          </p:nvSpPr>
          <p:spPr bwMode="auto">
            <a:xfrm>
              <a:off x="7768685" y="2369885"/>
              <a:ext cx="39741" cy="3725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7" name="Freeform 368"/>
            <p:cNvSpPr>
              <a:spLocks/>
            </p:cNvSpPr>
            <p:nvPr/>
          </p:nvSpPr>
          <p:spPr bwMode="auto">
            <a:xfrm>
              <a:off x="7768685" y="2369885"/>
              <a:ext cx="37257" cy="3725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6" y="0"/>
                </a:cxn>
                <a:cxn ang="0">
                  <a:pos x="39" y="38"/>
                </a:cxn>
                <a:cxn ang="0">
                  <a:pos x="0" y="20"/>
                </a:cxn>
              </a:cxnLst>
              <a:rect l="0" t="0" r="r" b="b"/>
              <a:pathLst>
                <a:path w="39" h="38">
                  <a:moveTo>
                    <a:pt x="0" y="20"/>
                  </a:moveTo>
                  <a:lnTo>
                    <a:pt x="36" y="0"/>
                  </a:lnTo>
                  <a:lnTo>
                    <a:pt x="39" y="38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8" name="Freeform 367"/>
            <p:cNvSpPr>
              <a:spLocks/>
            </p:cNvSpPr>
            <p:nvPr/>
          </p:nvSpPr>
          <p:spPr bwMode="auto">
            <a:xfrm>
              <a:off x="7721492" y="2459302"/>
              <a:ext cx="22355" cy="29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9" name="Freeform 366"/>
            <p:cNvSpPr>
              <a:spLocks/>
            </p:cNvSpPr>
            <p:nvPr/>
          </p:nvSpPr>
          <p:spPr bwMode="auto">
            <a:xfrm>
              <a:off x="7721492" y="2459302"/>
              <a:ext cx="22355" cy="27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3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0" y="0"/>
                  </a:moveTo>
                  <a:lnTo>
                    <a:pt x="22" y="13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0" name="Freeform 365"/>
            <p:cNvSpPr>
              <a:spLocks/>
            </p:cNvSpPr>
            <p:nvPr/>
          </p:nvSpPr>
          <p:spPr bwMode="auto">
            <a:xfrm>
              <a:off x="7602268" y="2541268"/>
              <a:ext cx="270738" cy="20615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105"/>
                </a:cxn>
                <a:cxn ang="0">
                  <a:pos x="64" y="140"/>
                </a:cxn>
                <a:cxn ang="0">
                  <a:pos x="99" y="140"/>
                </a:cxn>
                <a:cxn ang="0">
                  <a:pos x="93" y="83"/>
                </a:cxn>
                <a:cxn ang="0">
                  <a:pos x="119" y="86"/>
                </a:cxn>
                <a:cxn ang="0">
                  <a:pos x="125" y="124"/>
                </a:cxn>
                <a:cxn ang="0">
                  <a:pos x="154" y="121"/>
                </a:cxn>
                <a:cxn ang="0">
                  <a:pos x="202" y="99"/>
                </a:cxn>
                <a:cxn ang="0">
                  <a:pos x="224" y="108"/>
                </a:cxn>
                <a:cxn ang="0">
                  <a:pos x="179" y="137"/>
                </a:cxn>
                <a:cxn ang="0">
                  <a:pos x="186" y="144"/>
                </a:cxn>
                <a:cxn ang="0">
                  <a:pos x="189" y="150"/>
                </a:cxn>
                <a:cxn ang="0">
                  <a:pos x="202" y="153"/>
                </a:cxn>
                <a:cxn ang="0">
                  <a:pos x="214" y="156"/>
                </a:cxn>
                <a:cxn ang="0">
                  <a:pos x="227" y="156"/>
                </a:cxn>
                <a:cxn ang="0">
                  <a:pos x="243" y="156"/>
                </a:cxn>
                <a:cxn ang="0">
                  <a:pos x="253" y="160"/>
                </a:cxn>
                <a:cxn ang="0">
                  <a:pos x="259" y="166"/>
                </a:cxn>
                <a:cxn ang="0">
                  <a:pos x="272" y="188"/>
                </a:cxn>
                <a:cxn ang="0">
                  <a:pos x="195" y="185"/>
                </a:cxn>
                <a:cxn ang="0">
                  <a:pos x="138" y="208"/>
                </a:cxn>
                <a:cxn ang="0">
                  <a:pos x="67" y="192"/>
                </a:cxn>
                <a:cxn ang="0">
                  <a:pos x="29" y="192"/>
                </a:cxn>
                <a:cxn ang="0">
                  <a:pos x="7" y="156"/>
                </a:cxn>
                <a:cxn ang="0">
                  <a:pos x="19" y="108"/>
                </a:cxn>
                <a:cxn ang="0">
                  <a:pos x="0" y="38"/>
                </a:cxn>
                <a:cxn ang="0">
                  <a:pos x="13" y="12"/>
                </a:cxn>
                <a:cxn ang="0">
                  <a:pos x="39" y="0"/>
                </a:cxn>
              </a:cxnLst>
              <a:rect l="0" t="0" r="r" b="b"/>
              <a:pathLst>
                <a:path w="272" h="208">
                  <a:moveTo>
                    <a:pt x="39" y="0"/>
                  </a:moveTo>
                  <a:lnTo>
                    <a:pt x="48" y="105"/>
                  </a:lnTo>
                  <a:lnTo>
                    <a:pt x="64" y="140"/>
                  </a:lnTo>
                  <a:lnTo>
                    <a:pt x="99" y="140"/>
                  </a:lnTo>
                  <a:lnTo>
                    <a:pt x="93" y="83"/>
                  </a:lnTo>
                  <a:lnTo>
                    <a:pt x="119" y="86"/>
                  </a:lnTo>
                  <a:lnTo>
                    <a:pt x="125" y="124"/>
                  </a:lnTo>
                  <a:lnTo>
                    <a:pt x="154" y="121"/>
                  </a:lnTo>
                  <a:lnTo>
                    <a:pt x="202" y="99"/>
                  </a:lnTo>
                  <a:lnTo>
                    <a:pt x="224" y="108"/>
                  </a:lnTo>
                  <a:lnTo>
                    <a:pt x="179" y="137"/>
                  </a:lnTo>
                  <a:lnTo>
                    <a:pt x="186" y="144"/>
                  </a:lnTo>
                  <a:lnTo>
                    <a:pt x="189" y="150"/>
                  </a:lnTo>
                  <a:lnTo>
                    <a:pt x="202" y="15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43" y="156"/>
                  </a:lnTo>
                  <a:lnTo>
                    <a:pt x="253" y="160"/>
                  </a:lnTo>
                  <a:lnTo>
                    <a:pt x="259" y="166"/>
                  </a:lnTo>
                  <a:lnTo>
                    <a:pt x="272" y="188"/>
                  </a:lnTo>
                  <a:lnTo>
                    <a:pt x="195" y="185"/>
                  </a:lnTo>
                  <a:lnTo>
                    <a:pt x="138" y="208"/>
                  </a:lnTo>
                  <a:lnTo>
                    <a:pt x="67" y="192"/>
                  </a:lnTo>
                  <a:lnTo>
                    <a:pt x="29" y="192"/>
                  </a:lnTo>
                  <a:lnTo>
                    <a:pt x="7" y="156"/>
                  </a:lnTo>
                  <a:lnTo>
                    <a:pt x="19" y="108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1" name="Freeform 364"/>
            <p:cNvSpPr>
              <a:spLocks/>
            </p:cNvSpPr>
            <p:nvPr/>
          </p:nvSpPr>
          <p:spPr bwMode="auto">
            <a:xfrm>
              <a:off x="7602268" y="2541268"/>
              <a:ext cx="270738" cy="20864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04"/>
                </a:cxn>
                <a:cxn ang="0">
                  <a:pos x="65" y="139"/>
                </a:cxn>
                <a:cxn ang="0">
                  <a:pos x="100" y="139"/>
                </a:cxn>
                <a:cxn ang="0">
                  <a:pos x="95" y="84"/>
                </a:cxn>
                <a:cxn ang="0">
                  <a:pos x="120" y="87"/>
                </a:cxn>
                <a:cxn ang="0">
                  <a:pos x="125" y="124"/>
                </a:cxn>
                <a:cxn ang="0">
                  <a:pos x="155" y="121"/>
                </a:cxn>
                <a:cxn ang="0">
                  <a:pos x="202" y="99"/>
                </a:cxn>
                <a:cxn ang="0">
                  <a:pos x="225" y="109"/>
                </a:cxn>
                <a:cxn ang="0">
                  <a:pos x="180" y="136"/>
                </a:cxn>
                <a:cxn ang="0">
                  <a:pos x="187" y="144"/>
                </a:cxn>
                <a:cxn ang="0">
                  <a:pos x="190" y="149"/>
                </a:cxn>
                <a:cxn ang="0">
                  <a:pos x="202" y="154"/>
                </a:cxn>
                <a:cxn ang="0">
                  <a:pos x="215" y="156"/>
                </a:cxn>
                <a:cxn ang="0">
                  <a:pos x="227" y="156"/>
                </a:cxn>
                <a:cxn ang="0">
                  <a:pos x="245" y="156"/>
                </a:cxn>
                <a:cxn ang="0">
                  <a:pos x="255" y="158"/>
                </a:cxn>
                <a:cxn ang="0">
                  <a:pos x="260" y="166"/>
                </a:cxn>
                <a:cxn ang="0">
                  <a:pos x="272" y="188"/>
                </a:cxn>
                <a:cxn ang="0">
                  <a:pos x="195" y="183"/>
                </a:cxn>
                <a:cxn ang="0">
                  <a:pos x="140" y="208"/>
                </a:cxn>
                <a:cxn ang="0">
                  <a:pos x="67" y="191"/>
                </a:cxn>
                <a:cxn ang="0">
                  <a:pos x="30" y="191"/>
                </a:cxn>
                <a:cxn ang="0">
                  <a:pos x="7" y="156"/>
                </a:cxn>
                <a:cxn ang="0">
                  <a:pos x="20" y="109"/>
                </a:cxn>
                <a:cxn ang="0">
                  <a:pos x="0" y="40"/>
                </a:cxn>
                <a:cxn ang="0">
                  <a:pos x="15" y="12"/>
                </a:cxn>
                <a:cxn ang="0">
                  <a:pos x="40" y="0"/>
                </a:cxn>
              </a:cxnLst>
              <a:rect l="0" t="0" r="r" b="b"/>
              <a:pathLst>
                <a:path w="272" h="208">
                  <a:moveTo>
                    <a:pt x="40" y="0"/>
                  </a:moveTo>
                  <a:lnTo>
                    <a:pt x="50" y="104"/>
                  </a:lnTo>
                  <a:lnTo>
                    <a:pt x="65" y="139"/>
                  </a:lnTo>
                  <a:lnTo>
                    <a:pt x="100" y="139"/>
                  </a:lnTo>
                  <a:lnTo>
                    <a:pt x="95" y="84"/>
                  </a:lnTo>
                  <a:lnTo>
                    <a:pt x="120" y="87"/>
                  </a:lnTo>
                  <a:lnTo>
                    <a:pt x="125" y="124"/>
                  </a:lnTo>
                  <a:lnTo>
                    <a:pt x="155" y="121"/>
                  </a:lnTo>
                  <a:lnTo>
                    <a:pt x="202" y="99"/>
                  </a:lnTo>
                  <a:lnTo>
                    <a:pt x="225" y="109"/>
                  </a:lnTo>
                  <a:lnTo>
                    <a:pt x="180" y="136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202" y="154"/>
                  </a:lnTo>
                  <a:lnTo>
                    <a:pt x="215" y="156"/>
                  </a:lnTo>
                  <a:lnTo>
                    <a:pt x="227" y="156"/>
                  </a:lnTo>
                  <a:lnTo>
                    <a:pt x="245" y="156"/>
                  </a:lnTo>
                  <a:lnTo>
                    <a:pt x="255" y="158"/>
                  </a:lnTo>
                  <a:lnTo>
                    <a:pt x="260" y="166"/>
                  </a:lnTo>
                  <a:lnTo>
                    <a:pt x="272" y="188"/>
                  </a:lnTo>
                  <a:lnTo>
                    <a:pt x="195" y="183"/>
                  </a:lnTo>
                  <a:lnTo>
                    <a:pt x="140" y="208"/>
                  </a:lnTo>
                  <a:lnTo>
                    <a:pt x="67" y="191"/>
                  </a:lnTo>
                  <a:lnTo>
                    <a:pt x="30" y="191"/>
                  </a:lnTo>
                  <a:lnTo>
                    <a:pt x="7" y="156"/>
                  </a:lnTo>
                  <a:lnTo>
                    <a:pt x="20" y="109"/>
                  </a:lnTo>
                  <a:lnTo>
                    <a:pt x="0" y="40"/>
                  </a:lnTo>
                  <a:lnTo>
                    <a:pt x="15" y="12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2" name="Freeform 363"/>
            <p:cNvSpPr>
              <a:spLocks/>
            </p:cNvSpPr>
            <p:nvPr/>
          </p:nvSpPr>
          <p:spPr bwMode="auto">
            <a:xfrm>
              <a:off x="7902812" y="2382303"/>
              <a:ext cx="91901" cy="1539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8"/>
                </a:cxn>
                <a:cxn ang="0">
                  <a:pos x="35" y="60"/>
                </a:cxn>
                <a:cxn ang="0">
                  <a:pos x="0" y="6"/>
                </a:cxn>
                <a:cxn ang="0">
                  <a:pos x="41" y="0"/>
                </a:cxn>
              </a:cxnLst>
              <a:rect l="0" t="0" r="r" b="b"/>
              <a:pathLst>
                <a:path w="93" h="156">
                  <a:moveTo>
                    <a:pt x="41" y="0"/>
                  </a:moveTo>
                  <a:lnTo>
                    <a:pt x="67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8"/>
                  </a:lnTo>
                  <a:lnTo>
                    <a:pt x="35" y="60"/>
                  </a:lnTo>
                  <a:lnTo>
                    <a:pt x="0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3" name="Freeform 362"/>
            <p:cNvSpPr>
              <a:spLocks/>
            </p:cNvSpPr>
            <p:nvPr/>
          </p:nvSpPr>
          <p:spPr bwMode="auto">
            <a:xfrm>
              <a:off x="7902812" y="2382303"/>
              <a:ext cx="91901" cy="1564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8" y="89"/>
                </a:cxn>
                <a:cxn ang="0">
                  <a:pos x="93" y="131"/>
                </a:cxn>
                <a:cxn ang="0">
                  <a:pos x="83" y="156"/>
                </a:cxn>
                <a:cxn ang="0">
                  <a:pos x="35" y="119"/>
                </a:cxn>
                <a:cxn ang="0">
                  <a:pos x="35" y="59"/>
                </a:cxn>
                <a:cxn ang="0">
                  <a:pos x="0" y="7"/>
                </a:cxn>
                <a:cxn ang="0">
                  <a:pos x="40" y="0"/>
                </a:cxn>
              </a:cxnLst>
              <a:rect l="0" t="0" r="r" b="b"/>
              <a:pathLst>
                <a:path w="93" h="156">
                  <a:moveTo>
                    <a:pt x="40" y="0"/>
                  </a:moveTo>
                  <a:lnTo>
                    <a:pt x="68" y="89"/>
                  </a:lnTo>
                  <a:lnTo>
                    <a:pt x="93" y="131"/>
                  </a:lnTo>
                  <a:lnTo>
                    <a:pt x="83" y="156"/>
                  </a:lnTo>
                  <a:lnTo>
                    <a:pt x="35" y="119"/>
                  </a:lnTo>
                  <a:lnTo>
                    <a:pt x="35" y="59"/>
                  </a:lnTo>
                  <a:lnTo>
                    <a:pt x="0" y="7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4" name="Freeform 361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6" y="70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6" h="70">
                  <a:moveTo>
                    <a:pt x="32" y="0"/>
                  </a:moveTo>
                  <a:lnTo>
                    <a:pt x="36" y="7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5" name="Freeform 360"/>
            <p:cNvSpPr>
              <a:spLocks/>
            </p:cNvSpPr>
            <p:nvPr/>
          </p:nvSpPr>
          <p:spPr bwMode="auto">
            <a:xfrm>
              <a:off x="7927650" y="2628203"/>
              <a:ext cx="34774" cy="6954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6" y="70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6" h="70">
                  <a:moveTo>
                    <a:pt x="33" y="0"/>
                  </a:moveTo>
                  <a:lnTo>
                    <a:pt x="36" y="70"/>
                  </a:lnTo>
                  <a:lnTo>
                    <a:pt x="0" y="53"/>
                  </a:ln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6" name="Freeform 359"/>
            <p:cNvSpPr>
              <a:spLocks/>
            </p:cNvSpPr>
            <p:nvPr/>
          </p:nvSpPr>
          <p:spPr bwMode="auto">
            <a:xfrm>
              <a:off x="7984777" y="2645589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29"/>
                </a:cxn>
                <a:cxn ang="0">
                  <a:pos x="19" y="51"/>
                </a:cxn>
                <a:cxn ang="0">
                  <a:pos x="0" y="29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29"/>
                  </a:lnTo>
                  <a:lnTo>
                    <a:pt x="19" y="51"/>
                  </a:lnTo>
                  <a:lnTo>
                    <a:pt x="0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7" name="Freeform 358"/>
            <p:cNvSpPr>
              <a:spLocks/>
            </p:cNvSpPr>
            <p:nvPr/>
          </p:nvSpPr>
          <p:spPr bwMode="auto">
            <a:xfrm>
              <a:off x="7984777" y="2645589"/>
              <a:ext cx="34774" cy="521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29"/>
                </a:cxn>
                <a:cxn ang="0">
                  <a:pos x="20" y="51"/>
                </a:cxn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35" h="51">
                  <a:moveTo>
                    <a:pt x="20" y="0"/>
                  </a:moveTo>
                  <a:lnTo>
                    <a:pt x="35" y="29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8" name="Freeform 357"/>
            <p:cNvSpPr>
              <a:spLocks/>
            </p:cNvSpPr>
            <p:nvPr/>
          </p:nvSpPr>
          <p:spPr bwMode="auto">
            <a:xfrm>
              <a:off x="7925165" y="2735007"/>
              <a:ext cx="34774" cy="496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5" y="51"/>
                </a:cxn>
                <a:cxn ang="0">
                  <a:pos x="0" y="45"/>
                </a:cxn>
                <a:cxn ang="0">
                  <a:pos x="19" y="0"/>
                </a:cxn>
              </a:cxnLst>
              <a:rect l="0" t="0" r="r" b="b"/>
              <a:pathLst>
                <a:path w="35" h="51">
                  <a:moveTo>
                    <a:pt x="19" y="0"/>
                  </a:moveTo>
                  <a:lnTo>
                    <a:pt x="35" y="51"/>
                  </a:lnTo>
                  <a:lnTo>
                    <a:pt x="0" y="4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9" name="Freeform 356"/>
            <p:cNvSpPr>
              <a:spLocks/>
            </p:cNvSpPr>
            <p:nvPr/>
          </p:nvSpPr>
          <p:spPr bwMode="auto">
            <a:xfrm>
              <a:off x="7925165" y="2735007"/>
              <a:ext cx="34774" cy="52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51"/>
                </a:cxn>
                <a:cxn ang="0">
                  <a:pos x="0" y="44"/>
                </a:cxn>
                <a:cxn ang="0">
                  <a:pos x="18" y="0"/>
                </a:cxn>
              </a:cxnLst>
              <a:rect l="0" t="0" r="r" b="b"/>
              <a:pathLst>
                <a:path w="35" h="51">
                  <a:moveTo>
                    <a:pt x="18" y="0"/>
                  </a:moveTo>
                  <a:lnTo>
                    <a:pt x="35" y="51"/>
                  </a:lnTo>
                  <a:lnTo>
                    <a:pt x="0" y="44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0" name="Freeform 355"/>
            <p:cNvSpPr>
              <a:spLocks/>
            </p:cNvSpPr>
            <p:nvPr/>
          </p:nvSpPr>
          <p:spPr bwMode="auto">
            <a:xfrm>
              <a:off x="7925165" y="2846780"/>
              <a:ext cx="29806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1" name="Freeform 354"/>
            <p:cNvSpPr>
              <a:spLocks/>
            </p:cNvSpPr>
            <p:nvPr/>
          </p:nvSpPr>
          <p:spPr bwMode="auto">
            <a:xfrm>
              <a:off x="7925165" y="2846780"/>
              <a:ext cx="27323" cy="54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9" y="54"/>
                </a:cxn>
                <a:cxn ang="0">
                  <a:pos x="3" y="54"/>
                </a:cxn>
                <a:cxn ang="0">
                  <a:pos x="0" y="0"/>
                </a:cxn>
              </a:cxnLst>
              <a:rect l="0" t="0" r="r" b="b"/>
              <a:pathLst>
                <a:path w="29" h="54">
                  <a:moveTo>
                    <a:pt x="0" y="0"/>
                  </a:moveTo>
                  <a:lnTo>
                    <a:pt x="26" y="0"/>
                  </a:lnTo>
                  <a:lnTo>
                    <a:pt x="29" y="54"/>
                  </a:lnTo>
                  <a:lnTo>
                    <a:pt x="3" y="5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2" name="Freeform 353"/>
            <p:cNvSpPr>
              <a:spLocks/>
            </p:cNvSpPr>
            <p:nvPr/>
          </p:nvSpPr>
          <p:spPr bwMode="auto">
            <a:xfrm>
              <a:off x="7805942" y="2938681"/>
              <a:ext cx="119224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1" y="208"/>
                </a:cxn>
                <a:cxn ang="0">
                  <a:pos x="3" y="294"/>
                </a:cxn>
                <a:cxn ang="0">
                  <a:pos x="0" y="259"/>
                </a:cxn>
                <a:cxn ang="0">
                  <a:pos x="25" y="220"/>
                </a:cxn>
                <a:cxn ang="0">
                  <a:pos x="32" y="134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1" y="208"/>
                  </a:lnTo>
                  <a:lnTo>
                    <a:pt x="3" y="294"/>
                  </a:lnTo>
                  <a:lnTo>
                    <a:pt x="0" y="259"/>
                  </a:lnTo>
                  <a:lnTo>
                    <a:pt x="25" y="220"/>
                  </a:lnTo>
                  <a:lnTo>
                    <a:pt x="32" y="134"/>
                  </a:lnTo>
                  <a:lnTo>
                    <a:pt x="67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3" name="Freeform 352"/>
            <p:cNvSpPr>
              <a:spLocks/>
            </p:cNvSpPr>
            <p:nvPr/>
          </p:nvSpPr>
          <p:spPr bwMode="auto">
            <a:xfrm>
              <a:off x="7805942" y="2938681"/>
              <a:ext cx="121708" cy="29309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6" y="80"/>
                </a:cxn>
                <a:cxn ang="0">
                  <a:pos x="96" y="137"/>
                </a:cxn>
                <a:cxn ang="0">
                  <a:pos x="62" y="209"/>
                </a:cxn>
                <a:cxn ang="0">
                  <a:pos x="5" y="294"/>
                </a:cxn>
                <a:cxn ang="0">
                  <a:pos x="0" y="259"/>
                </a:cxn>
                <a:cxn ang="0">
                  <a:pos x="25" y="219"/>
                </a:cxn>
                <a:cxn ang="0">
                  <a:pos x="32" y="135"/>
                </a:cxn>
                <a:cxn ang="0">
                  <a:pos x="67" y="35"/>
                </a:cxn>
                <a:cxn ang="0">
                  <a:pos x="121" y="0"/>
                </a:cxn>
              </a:cxnLst>
              <a:rect l="0" t="0" r="r" b="b"/>
              <a:pathLst>
                <a:path w="121" h="294">
                  <a:moveTo>
                    <a:pt x="121" y="0"/>
                  </a:moveTo>
                  <a:lnTo>
                    <a:pt x="96" y="80"/>
                  </a:lnTo>
                  <a:lnTo>
                    <a:pt x="96" y="137"/>
                  </a:lnTo>
                  <a:lnTo>
                    <a:pt x="62" y="209"/>
                  </a:lnTo>
                  <a:lnTo>
                    <a:pt x="5" y="294"/>
                  </a:lnTo>
                  <a:lnTo>
                    <a:pt x="0" y="259"/>
                  </a:lnTo>
                  <a:lnTo>
                    <a:pt x="25" y="219"/>
                  </a:lnTo>
                  <a:lnTo>
                    <a:pt x="32" y="135"/>
                  </a:lnTo>
                  <a:lnTo>
                    <a:pt x="67" y="35"/>
                  </a:lnTo>
                  <a:lnTo>
                    <a:pt x="12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4" name="Freeform 351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2"/>
                </a:cxn>
                <a:cxn ang="0">
                  <a:pos x="362" y="96"/>
                </a:cxn>
                <a:cxn ang="0">
                  <a:pos x="308" y="173"/>
                </a:cxn>
                <a:cxn ang="0">
                  <a:pos x="196" y="227"/>
                </a:cxn>
                <a:cxn ang="0">
                  <a:pos x="116" y="262"/>
                </a:cxn>
                <a:cxn ang="0">
                  <a:pos x="87" y="294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6" y="269"/>
                </a:cxn>
                <a:cxn ang="0">
                  <a:pos x="112" y="182"/>
                </a:cxn>
                <a:cxn ang="0">
                  <a:pos x="256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2"/>
                  </a:lnTo>
                  <a:lnTo>
                    <a:pt x="362" y="96"/>
                  </a:lnTo>
                  <a:lnTo>
                    <a:pt x="308" y="173"/>
                  </a:lnTo>
                  <a:lnTo>
                    <a:pt x="196" y="227"/>
                  </a:lnTo>
                  <a:lnTo>
                    <a:pt x="116" y="262"/>
                  </a:lnTo>
                  <a:lnTo>
                    <a:pt x="87" y="294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6" y="269"/>
                  </a:lnTo>
                  <a:lnTo>
                    <a:pt x="112" y="182"/>
                  </a:lnTo>
                  <a:lnTo>
                    <a:pt x="256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5" name="Freeform 350"/>
            <p:cNvSpPr>
              <a:spLocks/>
            </p:cNvSpPr>
            <p:nvPr/>
          </p:nvSpPr>
          <p:spPr bwMode="auto">
            <a:xfrm>
              <a:off x="7351402" y="3216869"/>
              <a:ext cx="427218" cy="295576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9" y="30"/>
                </a:cxn>
                <a:cxn ang="0">
                  <a:pos x="362" y="95"/>
                </a:cxn>
                <a:cxn ang="0">
                  <a:pos x="307" y="173"/>
                </a:cxn>
                <a:cxn ang="0">
                  <a:pos x="197" y="225"/>
                </a:cxn>
                <a:cxn ang="0">
                  <a:pos x="117" y="260"/>
                </a:cxn>
                <a:cxn ang="0">
                  <a:pos x="87" y="293"/>
                </a:cxn>
                <a:cxn ang="0">
                  <a:pos x="32" y="298"/>
                </a:cxn>
                <a:cxn ang="0">
                  <a:pos x="0" y="298"/>
                </a:cxn>
                <a:cxn ang="0">
                  <a:pos x="17" y="268"/>
                </a:cxn>
                <a:cxn ang="0">
                  <a:pos x="112" y="180"/>
                </a:cxn>
                <a:cxn ang="0">
                  <a:pos x="257" y="80"/>
                </a:cxn>
                <a:cxn ang="0">
                  <a:pos x="292" y="70"/>
                </a:cxn>
                <a:cxn ang="0">
                  <a:pos x="327" y="35"/>
                </a:cxn>
                <a:cxn ang="0">
                  <a:pos x="419" y="0"/>
                </a:cxn>
              </a:cxnLst>
              <a:rect l="0" t="0" r="r" b="b"/>
              <a:pathLst>
                <a:path w="429" h="298">
                  <a:moveTo>
                    <a:pt x="419" y="0"/>
                  </a:moveTo>
                  <a:lnTo>
                    <a:pt x="429" y="30"/>
                  </a:lnTo>
                  <a:lnTo>
                    <a:pt x="362" y="95"/>
                  </a:lnTo>
                  <a:lnTo>
                    <a:pt x="307" y="173"/>
                  </a:lnTo>
                  <a:lnTo>
                    <a:pt x="197" y="225"/>
                  </a:lnTo>
                  <a:lnTo>
                    <a:pt x="117" y="260"/>
                  </a:lnTo>
                  <a:lnTo>
                    <a:pt x="87" y="293"/>
                  </a:lnTo>
                  <a:lnTo>
                    <a:pt x="32" y="298"/>
                  </a:lnTo>
                  <a:lnTo>
                    <a:pt x="0" y="298"/>
                  </a:lnTo>
                  <a:lnTo>
                    <a:pt x="17" y="268"/>
                  </a:lnTo>
                  <a:lnTo>
                    <a:pt x="112" y="180"/>
                  </a:lnTo>
                  <a:lnTo>
                    <a:pt x="257" y="80"/>
                  </a:lnTo>
                  <a:lnTo>
                    <a:pt x="292" y="70"/>
                  </a:lnTo>
                  <a:lnTo>
                    <a:pt x="327" y="35"/>
                  </a:lnTo>
                  <a:lnTo>
                    <a:pt x="41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6" name="Freeform 349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7" y="0"/>
                </a:cxn>
                <a:cxn ang="0">
                  <a:pos x="105" y="32"/>
                </a:cxn>
                <a:cxn ang="0">
                  <a:pos x="137" y="35"/>
                </a:cxn>
                <a:cxn ang="0">
                  <a:pos x="195" y="73"/>
                </a:cxn>
                <a:cxn ang="0">
                  <a:pos x="230" y="102"/>
                </a:cxn>
                <a:cxn ang="0">
                  <a:pos x="195" y="160"/>
                </a:cxn>
                <a:cxn ang="0">
                  <a:pos x="192" y="268"/>
                </a:cxn>
                <a:cxn ang="0">
                  <a:pos x="96" y="304"/>
                </a:cxn>
                <a:cxn ang="0">
                  <a:pos x="48" y="304"/>
                </a:cxn>
                <a:cxn ang="0">
                  <a:pos x="0" y="281"/>
                </a:cxn>
                <a:cxn ang="0">
                  <a:pos x="3" y="252"/>
                </a:cxn>
                <a:cxn ang="0">
                  <a:pos x="70" y="265"/>
                </a:cxn>
                <a:cxn ang="0">
                  <a:pos x="73" y="230"/>
                </a:cxn>
                <a:cxn ang="0">
                  <a:pos x="38" y="201"/>
                </a:cxn>
                <a:cxn ang="0">
                  <a:pos x="51" y="160"/>
                </a:cxn>
                <a:cxn ang="0">
                  <a:pos x="0" y="16"/>
                </a:cxn>
                <a:cxn ang="0">
                  <a:pos x="0" y="9"/>
                </a:cxn>
              </a:cxnLst>
              <a:rect l="0" t="0" r="r" b="b"/>
              <a:pathLst>
                <a:path w="230" h="304">
                  <a:moveTo>
                    <a:pt x="0" y="9"/>
                  </a:moveTo>
                  <a:lnTo>
                    <a:pt x="67" y="0"/>
                  </a:lnTo>
                  <a:lnTo>
                    <a:pt x="105" y="32"/>
                  </a:lnTo>
                  <a:lnTo>
                    <a:pt x="137" y="35"/>
                  </a:lnTo>
                  <a:lnTo>
                    <a:pt x="195" y="73"/>
                  </a:lnTo>
                  <a:lnTo>
                    <a:pt x="230" y="102"/>
                  </a:lnTo>
                  <a:lnTo>
                    <a:pt x="195" y="160"/>
                  </a:lnTo>
                  <a:lnTo>
                    <a:pt x="192" y="268"/>
                  </a:lnTo>
                  <a:lnTo>
                    <a:pt x="96" y="304"/>
                  </a:lnTo>
                  <a:lnTo>
                    <a:pt x="48" y="304"/>
                  </a:lnTo>
                  <a:lnTo>
                    <a:pt x="0" y="281"/>
                  </a:lnTo>
                  <a:lnTo>
                    <a:pt x="3" y="252"/>
                  </a:lnTo>
                  <a:lnTo>
                    <a:pt x="70" y="265"/>
                  </a:lnTo>
                  <a:lnTo>
                    <a:pt x="73" y="230"/>
                  </a:lnTo>
                  <a:lnTo>
                    <a:pt x="38" y="201"/>
                  </a:lnTo>
                  <a:lnTo>
                    <a:pt x="51" y="160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7" name="Freeform 348"/>
            <p:cNvSpPr>
              <a:spLocks/>
            </p:cNvSpPr>
            <p:nvPr/>
          </p:nvSpPr>
          <p:spPr bwMode="auto">
            <a:xfrm>
              <a:off x="7550108" y="2812006"/>
              <a:ext cx="228512" cy="3030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8" y="0"/>
                </a:cxn>
                <a:cxn ang="0">
                  <a:pos x="105" y="32"/>
                </a:cxn>
                <a:cxn ang="0">
                  <a:pos x="138" y="35"/>
                </a:cxn>
                <a:cxn ang="0">
                  <a:pos x="195" y="72"/>
                </a:cxn>
                <a:cxn ang="0">
                  <a:pos x="230" y="102"/>
                </a:cxn>
                <a:cxn ang="0">
                  <a:pos x="195" y="159"/>
                </a:cxn>
                <a:cxn ang="0">
                  <a:pos x="193" y="267"/>
                </a:cxn>
                <a:cxn ang="0">
                  <a:pos x="95" y="304"/>
                </a:cxn>
                <a:cxn ang="0">
                  <a:pos x="48" y="304"/>
                </a:cxn>
                <a:cxn ang="0">
                  <a:pos x="0" y="282"/>
                </a:cxn>
                <a:cxn ang="0">
                  <a:pos x="3" y="252"/>
                </a:cxn>
                <a:cxn ang="0">
                  <a:pos x="70" y="264"/>
                </a:cxn>
                <a:cxn ang="0">
                  <a:pos x="73" y="229"/>
                </a:cxn>
                <a:cxn ang="0">
                  <a:pos x="38" y="202"/>
                </a:cxn>
                <a:cxn ang="0">
                  <a:pos x="50" y="159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30" h="304">
                  <a:moveTo>
                    <a:pt x="0" y="10"/>
                  </a:moveTo>
                  <a:lnTo>
                    <a:pt x="68" y="0"/>
                  </a:lnTo>
                  <a:lnTo>
                    <a:pt x="105" y="32"/>
                  </a:lnTo>
                  <a:lnTo>
                    <a:pt x="138" y="35"/>
                  </a:lnTo>
                  <a:lnTo>
                    <a:pt x="195" y="72"/>
                  </a:lnTo>
                  <a:lnTo>
                    <a:pt x="230" y="102"/>
                  </a:lnTo>
                  <a:lnTo>
                    <a:pt x="195" y="159"/>
                  </a:lnTo>
                  <a:lnTo>
                    <a:pt x="193" y="267"/>
                  </a:lnTo>
                  <a:lnTo>
                    <a:pt x="95" y="304"/>
                  </a:lnTo>
                  <a:lnTo>
                    <a:pt x="48" y="304"/>
                  </a:lnTo>
                  <a:lnTo>
                    <a:pt x="0" y="282"/>
                  </a:lnTo>
                  <a:lnTo>
                    <a:pt x="3" y="252"/>
                  </a:lnTo>
                  <a:lnTo>
                    <a:pt x="70" y="264"/>
                  </a:lnTo>
                  <a:lnTo>
                    <a:pt x="73" y="229"/>
                  </a:lnTo>
                  <a:lnTo>
                    <a:pt x="38" y="202"/>
                  </a:lnTo>
                  <a:lnTo>
                    <a:pt x="50" y="159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8" name="Freeform 347"/>
            <p:cNvSpPr>
              <a:spLocks/>
            </p:cNvSpPr>
            <p:nvPr/>
          </p:nvSpPr>
          <p:spPr bwMode="auto">
            <a:xfrm>
              <a:off x="7644494" y="1935214"/>
              <a:ext cx="243415" cy="33035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17" y="45"/>
                </a:cxn>
                <a:cxn ang="0">
                  <a:pos x="224" y="109"/>
                </a:cxn>
                <a:cxn ang="0">
                  <a:pos x="153" y="109"/>
                </a:cxn>
                <a:cxn ang="0">
                  <a:pos x="96" y="231"/>
                </a:cxn>
                <a:cxn ang="0">
                  <a:pos x="108" y="269"/>
                </a:cxn>
                <a:cxn ang="0">
                  <a:pos x="45" y="295"/>
                </a:cxn>
                <a:cxn ang="0">
                  <a:pos x="16" y="333"/>
                </a:cxn>
                <a:cxn ang="0">
                  <a:pos x="0" y="250"/>
                </a:cxn>
                <a:cxn ang="0">
                  <a:pos x="41" y="240"/>
                </a:cxn>
                <a:cxn ang="0">
                  <a:pos x="51" y="180"/>
                </a:cxn>
                <a:cxn ang="0">
                  <a:pos x="32" y="180"/>
                </a:cxn>
                <a:cxn ang="0">
                  <a:pos x="0" y="96"/>
                </a:cxn>
                <a:cxn ang="0">
                  <a:pos x="45" y="42"/>
                </a:cxn>
                <a:cxn ang="0">
                  <a:pos x="38" y="0"/>
                </a:cxn>
                <a:cxn ang="0">
                  <a:pos x="41" y="32"/>
                </a:cxn>
                <a:cxn ang="0">
                  <a:pos x="217" y="45"/>
                </a:cxn>
                <a:cxn ang="0">
                  <a:pos x="220" y="45"/>
                </a:cxn>
                <a:cxn ang="0">
                  <a:pos x="246" y="4"/>
                </a:cxn>
              </a:cxnLst>
              <a:rect l="0" t="0" r="r" b="b"/>
              <a:pathLst>
                <a:path w="246" h="333">
                  <a:moveTo>
                    <a:pt x="246" y="4"/>
                  </a:moveTo>
                  <a:lnTo>
                    <a:pt x="217" y="45"/>
                  </a:lnTo>
                  <a:lnTo>
                    <a:pt x="224" y="109"/>
                  </a:lnTo>
                  <a:lnTo>
                    <a:pt x="153" y="109"/>
                  </a:lnTo>
                  <a:lnTo>
                    <a:pt x="96" y="231"/>
                  </a:lnTo>
                  <a:lnTo>
                    <a:pt x="108" y="269"/>
                  </a:lnTo>
                  <a:lnTo>
                    <a:pt x="45" y="295"/>
                  </a:lnTo>
                  <a:lnTo>
                    <a:pt x="16" y="333"/>
                  </a:lnTo>
                  <a:lnTo>
                    <a:pt x="0" y="250"/>
                  </a:lnTo>
                  <a:lnTo>
                    <a:pt x="41" y="240"/>
                  </a:lnTo>
                  <a:lnTo>
                    <a:pt x="51" y="180"/>
                  </a:lnTo>
                  <a:lnTo>
                    <a:pt x="32" y="180"/>
                  </a:lnTo>
                  <a:lnTo>
                    <a:pt x="0" y="96"/>
                  </a:lnTo>
                  <a:lnTo>
                    <a:pt x="45" y="42"/>
                  </a:lnTo>
                  <a:lnTo>
                    <a:pt x="38" y="0"/>
                  </a:lnTo>
                  <a:lnTo>
                    <a:pt x="41" y="32"/>
                  </a:lnTo>
                  <a:lnTo>
                    <a:pt x="217" y="45"/>
                  </a:lnTo>
                  <a:lnTo>
                    <a:pt x="220" y="45"/>
                  </a:lnTo>
                  <a:lnTo>
                    <a:pt x="246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9" name="Freeform 346"/>
            <p:cNvSpPr>
              <a:spLocks/>
            </p:cNvSpPr>
            <p:nvPr/>
          </p:nvSpPr>
          <p:spPr bwMode="auto">
            <a:xfrm>
              <a:off x="7644494" y="1935214"/>
              <a:ext cx="245898" cy="330350"/>
            </a:xfrm>
            <a:custGeom>
              <a:avLst/>
              <a:gdLst/>
              <a:ahLst/>
              <a:cxnLst>
                <a:cxn ang="0">
                  <a:pos x="246" y="3"/>
                </a:cxn>
                <a:cxn ang="0">
                  <a:pos x="216" y="45"/>
                </a:cxn>
                <a:cxn ang="0">
                  <a:pos x="224" y="108"/>
                </a:cxn>
                <a:cxn ang="0">
                  <a:pos x="152" y="108"/>
                </a:cxn>
                <a:cxn ang="0">
                  <a:pos x="97" y="230"/>
                </a:cxn>
                <a:cxn ang="0">
                  <a:pos x="107" y="268"/>
                </a:cxn>
                <a:cxn ang="0">
                  <a:pos x="45" y="295"/>
                </a:cxn>
                <a:cxn ang="0">
                  <a:pos x="17" y="333"/>
                </a:cxn>
                <a:cxn ang="0">
                  <a:pos x="0" y="250"/>
                </a:cxn>
                <a:cxn ang="0">
                  <a:pos x="42" y="240"/>
                </a:cxn>
                <a:cxn ang="0">
                  <a:pos x="52" y="180"/>
                </a:cxn>
                <a:cxn ang="0">
                  <a:pos x="32" y="180"/>
                </a:cxn>
                <a:cxn ang="0">
                  <a:pos x="0" y="95"/>
                </a:cxn>
                <a:cxn ang="0">
                  <a:pos x="45" y="40"/>
                </a:cxn>
                <a:cxn ang="0">
                  <a:pos x="37" y="0"/>
                </a:cxn>
                <a:cxn ang="0">
                  <a:pos x="42" y="30"/>
                </a:cxn>
                <a:cxn ang="0">
                  <a:pos x="216" y="45"/>
                </a:cxn>
                <a:cxn ang="0">
                  <a:pos x="219" y="45"/>
                </a:cxn>
                <a:cxn ang="0">
                  <a:pos x="246" y="3"/>
                </a:cxn>
              </a:cxnLst>
              <a:rect l="0" t="0" r="r" b="b"/>
              <a:pathLst>
                <a:path w="246" h="333">
                  <a:moveTo>
                    <a:pt x="246" y="3"/>
                  </a:moveTo>
                  <a:lnTo>
                    <a:pt x="216" y="45"/>
                  </a:lnTo>
                  <a:lnTo>
                    <a:pt x="224" y="108"/>
                  </a:lnTo>
                  <a:lnTo>
                    <a:pt x="152" y="108"/>
                  </a:lnTo>
                  <a:lnTo>
                    <a:pt x="97" y="230"/>
                  </a:lnTo>
                  <a:lnTo>
                    <a:pt x="107" y="268"/>
                  </a:lnTo>
                  <a:lnTo>
                    <a:pt x="45" y="295"/>
                  </a:lnTo>
                  <a:lnTo>
                    <a:pt x="17" y="333"/>
                  </a:lnTo>
                  <a:lnTo>
                    <a:pt x="0" y="250"/>
                  </a:lnTo>
                  <a:lnTo>
                    <a:pt x="42" y="240"/>
                  </a:lnTo>
                  <a:lnTo>
                    <a:pt x="52" y="180"/>
                  </a:lnTo>
                  <a:lnTo>
                    <a:pt x="32" y="180"/>
                  </a:lnTo>
                  <a:lnTo>
                    <a:pt x="0" y="95"/>
                  </a:lnTo>
                  <a:lnTo>
                    <a:pt x="45" y="40"/>
                  </a:lnTo>
                  <a:lnTo>
                    <a:pt x="37" y="0"/>
                  </a:lnTo>
                  <a:lnTo>
                    <a:pt x="42" y="30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46" y="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0" name="Freeform 345"/>
            <p:cNvSpPr>
              <a:spLocks/>
            </p:cNvSpPr>
            <p:nvPr/>
          </p:nvSpPr>
          <p:spPr bwMode="auto">
            <a:xfrm>
              <a:off x="4398132" y="2268047"/>
              <a:ext cx="62096" cy="101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64" y="85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64" h="103">
                  <a:moveTo>
                    <a:pt x="0" y="0"/>
                  </a:moveTo>
                  <a:lnTo>
                    <a:pt x="0" y="103"/>
                  </a:lnTo>
                  <a:lnTo>
                    <a:pt x="64" y="85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1" name="Freeform 344"/>
            <p:cNvSpPr>
              <a:spLocks/>
            </p:cNvSpPr>
            <p:nvPr/>
          </p:nvSpPr>
          <p:spPr bwMode="auto">
            <a:xfrm>
              <a:off x="4201911" y="2302820"/>
              <a:ext cx="168900" cy="139094"/>
            </a:xfrm>
            <a:custGeom>
              <a:avLst/>
              <a:gdLst/>
              <a:ahLst/>
              <a:cxnLst>
                <a:cxn ang="0">
                  <a:pos x="143" y="13"/>
                </a:cxn>
                <a:cxn ang="0">
                  <a:pos x="98" y="35"/>
                </a:cxn>
                <a:cxn ang="0">
                  <a:pos x="85" y="0"/>
                </a:cxn>
                <a:cxn ang="0">
                  <a:pos x="40" y="33"/>
                </a:cxn>
                <a:cxn ang="0">
                  <a:pos x="40" y="68"/>
                </a:cxn>
                <a:cxn ang="0">
                  <a:pos x="0" y="120"/>
                </a:cxn>
                <a:cxn ang="0">
                  <a:pos x="5" y="138"/>
                </a:cxn>
                <a:cxn ang="0">
                  <a:pos x="123" y="140"/>
                </a:cxn>
                <a:cxn ang="0">
                  <a:pos x="118" y="105"/>
                </a:cxn>
                <a:cxn ang="0">
                  <a:pos x="170" y="53"/>
                </a:cxn>
                <a:cxn ang="0">
                  <a:pos x="143" y="13"/>
                </a:cxn>
              </a:cxnLst>
              <a:rect l="0" t="0" r="r" b="b"/>
              <a:pathLst>
                <a:path w="170" h="140">
                  <a:moveTo>
                    <a:pt x="143" y="13"/>
                  </a:moveTo>
                  <a:lnTo>
                    <a:pt x="98" y="35"/>
                  </a:lnTo>
                  <a:lnTo>
                    <a:pt x="85" y="0"/>
                  </a:lnTo>
                  <a:lnTo>
                    <a:pt x="40" y="33"/>
                  </a:lnTo>
                  <a:lnTo>
                    <a:pt x="40" y="68"/>
                  </a:lnTo>
                  <a:lnTo>
                    <a:pt x="0" y="120"/>
                  </a:lnTo>
                  <a:lnTo>
                    <a:pt x="5" y="138"/>
                  </a:lnTo>
                  <a:lnTo>
                    <a:pt x="123" y="140"/>
                  </a:lnTo>
                  <a:lnTo>
                    <a:pt x="118" y="105"/>
                  </a:lnTo>
                  <a:lnTo>
                    <a:pt x="170" y="53"/>
                  </a:lnTo>
                  <a:lnTo>
                    <a:pt x="143" y="13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2" name="Freeform 343"/>
            <p:cNvSpPr>
              <a:spLocks/>
            </p:cNvSpPr>
            <p:nvPr/>
          </p:nvSpPr>
          <p:spPr bwMode="auto">
            <a:xfrm>
              <a:off x="4393165" y="2424529"/>
              <a:ext cx="42226" cy="69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42" y="71"/>
                </a:cxn>
                <a:cxn ang="0">
                  <a:pos x="42" y="8"/>
                </a:cxn>
                <a:cxn ang="0">
                  <a:pos x="0" y="0"/>
                </a:cxn>
              </a:cxnLst>
              <a:rect l="0" t="0" r="r" b="b"/>
              <a:pathLst>
                <a:path w="42" h="71">
                  <a:moveTo>
                    <a:pt x="0" y="0"/>
                  </a:moveTo>
                  <a:lnTo>
                    <a:pt x="0" y="71"/>
                  </a:lnTo>
                  <a:lnTo>
                    <a:pt x="42" y="71"/>
                  </a:lnTo>
                  <a:lnTo>
                    <a:pt x="42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3" name="Freeform 342"/>
            <p:cNvSpPr>
              <a:spLocks/>
            </p:cNvSpPr>
            <p:nvPr/>
          </p:nvSpPr>
          <p:spPr bwMode="auto">
            <a:xfrm>
              <a:off x="4268973" y="2469238"/>
              <a:ext cx="5712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8"/>
                </a:cxn>
                <a:cxn ang="0">
                  <a:pos x="30" y="69"/>
                </a:cxn>
                <a:cxn ang="0">
                  <a:pos x="5" y="74"/>
                </a:cxn>
                <a:cxn ang="0">
                  <a:pos x="0" y="18"/>
                </a:cxn>
                <a:cxn ang="0">
                  <a:pos x="32" y="0"/>
                </a:cxn>
              </a:cxnLst>
              <a:rect l="0" t="0" r="r" b="b"/>
              <a:pathLst>
                <a:path w="57" h="74">
                  <a:moveTo>
                    <a:pt x="32" y="0"/>
                  </a:moveTo>
                  <a:lnTo>
                    <a:pt x="57" y="18"/>
                  </a:lnTo>
                  <a:lnTo>
                    <a:pt x="30" y="69"/>
                  </a:lnTo>
                  <a:lnTo>
                    <a:pt x="5" y="74"/>
                  </a:lnTo>
                  <a:lnTo>
                    <a:pt x="0" y="18"/>
                  </a:lnTo>
                  <a:lnTo>
                    <a:pt x="32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4" name="Freeform 341"/>
            <p:cNvSpPr>
              <a:spLocks/>
            </p:cNvSpPr>
            <p:nvPr/>
          </p:nvSpPr>
          <p:spPr bwMode="auto">
            <a:xfrm>
              <a:off x="3938625" y="2541268"/>
              <a:ext cx="57127" cy="67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55" y="65"/>
                </a:cxn>
                <a:cxn ang="0">
                  <a:pos x="18" y="67"/>
                </a:cxn>
                <a:cxn ang="0">
                  <a:pos x="0" y="0"/>
                </a:cxn>
              </a:cxnLst>
              <a:rect l="0" t="0" r="r" b="b"/>
              <a:pathLst>
                <a:path w="58" h="67">
                  <a:moveTo>
                    <a:pt x="0" y="0"/>
                  </a:moveTo>
                  <a:lnTo>
                    <a:pt x="58" y="22"/>
                  </a:lnTo>
                  <a:lnTo>
                    <a:pt x="55" y="65"/>
                  </a:lnTo>
                  <a:lnTo>
                    <a:pt x="18" y="6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5" name="Freeform 340"/>
            <p:cNvSpPr>
              <a:spLocks/>
            </p:cNvSpPr>
            <p:nvPr/>
          </p:nvSpPr>
          <p:spPr bwMode="auto">
            <a:xfrm>
              <a:off x="3906335" y="2571074"/>
              <a:ext cx="357671" cy="293092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8" y="15"/>
                </a:cxn>
                <a:cxn ang="0">
                  <a:pos x="256" y="73"/>
                </a:cxn>
                <a:cxn ang="0">
                  <a:pos x="119" y="120"/>
                </a:cxn>
                <a:cxn ang="0">
                  <a:pos x="102" y="95"/>
                </a:cxn>
                <a:cxn ang="0">
                  <a:pos x="55" y="93"/>
                </a:cxn>
                <a:cxn ang="0">
                  <a:pos x="55" y="140"/>
                </a:cxn>
                <a:cxn ang="0">
                  <a:pos x="27" y="163"/>
                </a:cxn>
                <a:cxn ang="0">
                  <a:pos x="0" y="218"/>
                </a:cxn>
                <a:cxn ang="0">
                  <a:pos x="35" y="218"/>
                </a:cxn>
                <a:cxn ang="0">
                  <a:pos x="35" y="245"/>
                </a:cxn>
                <a:cxn ang="0">
                  <a:pos x="60" y="265"/>
                </a:cxn>
                <a:cxn ang="0">
                  <a:pos x="99" y="243"/>
                </a:cxn>
                <a:cxn ang="0">
                  <a:pos x="107" y="280"/>
                </a:cxn>
                <a:cxn ang="0">
                  <a:pos x="137" y="295"/>
                </a:cxn>
                <a:cxn ang="0">
                  <a:pos x="177" y="278"/>
                </a:cxn>
                <a:cxn ang="0">
                  <a:pos x="159" y="218"/>
                </a:cxn>
                <a:cxn ang="0">
                  <a:pos x="211" y="208"/>
                </a:cxn>
                <a:cxn ang="0">
                  <a:pos x="256" y="218"/>
                </a:cxn>
                <a:cxn ang="0">
                  <a:pos x="328" y="110"/>
                </a:cxn>
                <a:cxn ang="0">
                  <a:pos x="328" y="73"/>
                </a:cxn>
                <a:cxn ang="0">
                  <a:pos x="358" y="38"/>
                </a:cxn>
                <a:cxn ang="0">
                  <a:pos x="351" y="0"/>
                </a:cxn>
              </a:cxnLst>
              <a:rect l="0" t="0" r="r" b="b"/>
              <a:pathLst>
                <a:path w="358" h="295">
                  <a:moveTo>
                    <a:pt x="351" y="0"/>
                  </a:moveTo>
                  <a:lnTo>
                    <a:pt x="278" y="15"/>
                  </a:lnTo>
                  <a:lnTo>
                    <a:pt x="256" y="73"/>
                  </a:lnTo>
                  <a:lnTo>
                    <a:pt x="119" y="120"/>
                  </a:lnTo>
                  <a:lnTo>
                    <a:pt x="102" y="95"/>
                  </a:lnTo>
                  <a:lnTo>
                    <a:pt x="55" y="93"/>
                  </a:lnTo>
                  <a:lnTo>
                    <a:pt x="55" y="140"/>
                  </a:lnTo>
                  <a:lnTo>
                    <a:pt x="27" y="163"/>
                  </a:lnTo>
                  <a:lnTo>
                    <a:pt x="0" y="218"/>
                  </a:lnTo>
                  <a:lnTo>
                    <a:pt x="35" y="218"/>
                  </a:lnTo>
                  <a:lnTo>
                    <a:pt x="35" y="245"/>
                  </a:lnTo>
                  <a:lnTo>
                    <a:pt x="60" y="265"/>
                  </a:lnTo>
                  <a:lnTo>
                    <a:pt x="99" y="243"/>
                  </a:lnTo>
                  <a:lnTo>
                    <a:pt x="107" y="280"/>
                  </a:lnTo>
                  <a:lnTo>
                    <a:pt x="137" y="295"/>
                  </a:lnTo>
                  <a:lnTo>
                    <a:pt x="177" y="278"/>
                  </a:lnTo>
                  <a:lnTo>
                    <a:pt x="159" y="218"/>
                  </a:lnTo>
                  <a:lnTo>
                    <a:pt x="211" y="208"/>
                  </a:lnTo>
                  <a:lnTo>
                    <a:pt x="256" y="218"/>
                  </a:lnTo>
                  <a:lnTo>
                    <a:pt x="328" y="110"/>
                  </a:lnTo>
                  <a:lnTo>
                    <a:pt x="328" y="73"/>
                  </a:lnTo>
                  <a:lnTo>
                    <a:pt x="358" y="38"/>
                  </a:lnTo>
                  <a:lnTo>
                    <a:pt x="351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6" name="Freeform 339"/>
            <p:cNvSpPr>
              <a:spLocks/>
            </p:cNvSpPr>
            <p:nvPr/>
          </p:nvSpPr>
          <p:spPr bwMode="auto">
            <a:xfrm>
              <a:off x="4291328" y="2573559"/>
              <a:ext cx="91901" cy="769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8" y="17"/>
                </a:cxn>
                <a:cxn ang="0">
                  <a:pos x="0" y="64"/>
                </a:cxn>
                <a:cxn ang="0">
                  <a:pos x="35" y="76"/>
                </a:cxn>
                <a:cxn ang="0">
                  <a:pos x="93" y="37"/>
                </a:cxn>
                <a:cxn ang="0">
                  <a:pos x="88" y="0"/>
                </a:cxn>
              </a:cxnLst>
              <a:rect l="0" t="0" r="r" b="b"/>
              <a:pathLst>
                <a:path w="93" h="76">
                  <a:moveTo>
                    <a:pt x="88" y="0"/>
                  </a:moveTo>
                  <a:lnTo>
                    <a:pt x="18" y="17"/>
                  </a:lnTo>
                  <a:lnTo>
                    <a:pt x="0" y="64"/>
                  </a:lnTo>
                  <a:lnTo>
                    <a:pt x="35" y="76"/>
                  </a:lnTo>
                  <a:lnTo>
                    <a:pt x="93" y="37"/>
                  </a:lnTo>
                  <a:lnTo>
                    <a:pt x="88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7" name="Freeform 338"/>
            <p:cNvSpPr>
              <a:spLocks/>
            </p:cNvSpPr>
            <p:nvPr/>
          </p:nvSpPr>
          <p:spPr bwMode="auto">
            <a:xfrm>
              <a:off x="4370811" y="2643106"/>
              <a:ext cx="144062" cy="6458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4" y="0"/>
                </a:cxn>
                <a:cxn ang="0">
                  <a:pos x="77" y="13"/>
                </a:cxn>
                <a:cxn ang="0">
                  <a:pos x="144" y="22"/>
                </a:cxn>
                <a:cxn ang="0">
                  <a:pos x="144" y="64"/>
                </a:cxn>
                <a:cxn ang="0">
                  <a:pos x="90" y="42"/>
                </a:cxn>
                <a:cxn ang="0">
                  <a:pos x="38" y="48"/>
                </a:cxn>
                <a:cxn ang="0">
                  <a:pos x="0" y="6"/>
                </a:cxn>
              </a:cxnLst>
              <a:rect l="0" t="0" r="r" b="b"/>
              <a:pathLst>
                <a:path w="144" h="64">
                  <a:moveTo>
                    <a:pt x="0" y="6"/>
                  </a:moveTo>
                  <a:lnTo>
                    <a:pt x="54" y="0"/>
                  </a:lnTo>
                  <a:lnTo>
                    <a:pt x="77" y="13"/>
                  </a:lnTo>
                  <a:lnTo>
                    <a:pt x="144" y="22"/>
                  </a:lnTo>
                  <a:lnTo>
                    <a:pt x="144" y="64"/>
                  </a:lnTo>
                  <a:lnTo>
                    <a:pt x="90" y="42"/>
                  </a:lnTo>
                  <a:lnTo>
                    <a:pt x="38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8" name="Freeform 337"/>
            <p:cNvSpPr>
              <a:spLocks/>
            </p:cNvSpPr>
            <p:nvPr/>
          </p:nvSpPr>
          <p:spPr bwMode="auto">
            <a:xfrm>
              <a:off x="3369828" y="2998293"/>
              <a:ext cx="114256" cy="1291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8" y="5"/>
                </a:cxn>
                <a:cxn ang="0">
                  <a:pos x="116" y="25"/>
                </a:cxn>
                <a:cxn ang="0">
                  <a:pos x="106" y="71"/>
                </a:cxn>
                <a:cxn ang="0">
                  <a:pos x="116" y="96"/>
                </a:cxn>
                <a:cxn ang="0">
                  <a:pos x="61" y="106"/>
                </a:cxn>
                <a:cxn ang="0">
                  <a:pos x="45" y="128"/>
                </a:cxn>
                <a:cxn ang="0">
                  <a:pos x="13" y="128"/>
                </a:cxn>
                <a:cxn ang="0">
                  <a:pos x="20" y="79"/>
                </a:cxn>
                <a:cxn ang="0">
                  <a:pos x="0" y="64"/>
                </a:cxn>
                <a:cxn ang="0">
                  <a:pos x="13" y="37"/>
                </a:cxn>
                <a:cxn ang="0">
                  <a:pos x="13" y="0"/>
                </a:cxn>
              </a:cxnLst>
              <a:rect l="0" t="0" r="r" b="b"/>
              <a:pathLst>
                <a:path w="116" h="128">
                  <a:moveTo>
                    <a:pt x="13" y="0"/>
                  </a:moveTo>
                  <a:lnTo>
                    <a:pt x="78" y="5"/>
                  </a:lnTo>
                  <a:lnTo>
                    <a:pt x="116" y="25"/>
                  </a:lnTo>
                  <a:lnTo>
                    <a:pt x="106" y="71"/>
                  </a:lnTo>
                  <a:lnTo>
                    <a:pt x="116" y="96"/>
                  </a:lnTo>
                  <a:lnTo>
                    <a:pt x="61" y="106"/>
                  </a:lnTo>
                  <a:lnTo>
                    <a:pt x="45" y="128"/>
                  </a:lnTo>
                  <a:lnTo>
                    <a:pt x="13" y="128"/>
                  </a:lnTo>
                  <a:lnTo>
                    <a:pt x="20" y="79"/>
                  </a:lnTo>
                  <a:lnTo>
                    <a:pt x="0" y="64"/>
                  </a:lnTo>
                  <a:lnTo>
                    <a:pt x="13" y="37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339" name="Group 325"/>
            <p:cNvGrpSpPr>
              <a:grpSpLocks/>
            </p:cNvGrpSpPr>
            <p:nvPr/>
          </p:nvGrpSpPr>
          <p:grpSpPr bwMode="auto">
            <a:xfrm>
              <a:off x="3255613" y="1758859"/>
              <a:ext cx="1259311" cy="1366104"/>
              <a:chOff x="3772" y="2560"/>
              <a:chExt cx="1267" cy="1376"/>
            </a:xfrm>
            <a:solidFill>
              <a:schemeClr val="accent2"/>
            </a:solidFill>
          </p:grpSpPr>
          <p:sp>
            <p:nvSpPr>
              <p:cNvPr id="4602" name="Freeform 336"/>
              <p:cNvSpPr>
                <a:spLocks/>
              </p:cNvSpPr>
              <p:nvPr/>
            </p:nvSpPr>
            <p:spPr bwMode="auto">
              <a:xfrm>
                <a:off x="4793" y="3274"/>
                <a:ext cx="57" cy="7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57" y="19"/>
                  </a:cxn>
                  <a:cxn ang="0">
                    <a:pos x="28" y="67"/>
                  </a:cxn>
                  <a:cxn ang="0">
                    <a:pos x="3" y="74"/>
                  </a:cxn>
                  <a:cxn ang="0">
                    <a:pos x="0" y="19"/>
                  </a:cxn>
                  <a:cxn ang="0">
                    <a:pos x="32" y="0"/>
                  </a:cxn>
                </a:cxnLst>
                <a:rect l="0" t="0" r="r" b="b"/>
                <a:pathLst>
                  <a:path w="57" h="74">
                    <a:moveTo>
                      <a:pt x="32" y="0"/>
                    </a:moveTo>
                    <a:lnTo>
                      <a:pt x="57" y="19"/>
                    </a:lnTo>
                    <a:lnTo>
                      <a:pt x="28" y="67"/>
                    </a:lnTo>
                    <a:lnTo>
                      <a:pt x="3" y="74"/>
                    </a:lnTo>
                    <a:lnTo>
                      <a:pt x="0" y="1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3" name="Freeform 335"/>
              <p:cNvSpPr>
                <a:spLocks/>
              </p:cNvSpPr>
              <p:nvPr/>
            </p:nvSpPr>
            <p:spPr bwMode="auto">
              <a:xfrm>
                <a:off x="4460" y="3348"/>
                <a:ext cx="5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22"/>
                  </a:cxn>
                  <a:cxn ang="0">
                    <a:pos x="54" y="64"/>
                  </a:cxn>
                  <a:cxn ang="0">
                    <a:pos x="16" y="67"/>
                  </a:cxn>
                  <a:cxn ang="0">
                    <a:pos x="0" y="0"/>
                  </a:cxn>
                </a:cxnLst>
                <a:rect l="0" t="0" r="r" b="b"/>
                <a:pathLst>
                  <a:path w="58" h="67">
                    <a:moveTo>
                      <a:pt x="0" y="0"/>
                    </a:moveTo>
                    <a:lnTo>
                      <a:pt x="58" y="22"/>
                    </a:lnTo>
                    <a:lnTo>
                      <a:pt x="54" y="64"/>
                    </a:lnTo>
                    <a:lnTo>
                      <a:pt x="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4604" name="Group 326"/>
              <p:cNvGrpSpPr>
                <a:grpSpLocks/>
              </p:cNvGrpSpPr>
              <p:nvPr/>
            </p:nvGrpSpPr>
            <p:grpSpPr bwMode="auto">
              <a:xfrm>
                <a:off x="3772" y="2560"/>
                <a:ext cx="1267" cy="1376"/>
                <a:chOff x="3772" y="2560"/>
                <a:chExt cx="1267" cy="1376"/>
              </a:xfrm>
              <a:grpFill/>
            </p:grpSpPr>
            <p:sp>
              <p:nvSpPr>
                <p:cNvPr id="4605" name="Freeform 334"/>
                <p:cNvSpPr>
                  <a:spLocks/>
                </p:cNvSpPr>
                <p:nvPr/>
              </p:nvSpPr>
              <p:spPr bwMode="auto">
                <a:xfrm>
                  <a:off x="4921" y="3072"/>
                  <a:ext cx="6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64" y="84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4" y="84"/>
                      </a:ln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06" name="Freeform 333"/>
                <p:cNvSpPr>
                  <a:spLocks/>
                </p:cNvSpPr>
                <p:nvPr/>
              </p:nvSpPr>
              <p:spPr bwMode="auto">
                <a:xfrm>
                  <a:off x="4725" y="3108"/>
                  <a:ext cx="170" cy="140"/>
                </a:xfrm>
                <a:custGeom>
                  <a:avLst/>
                  <a:gdLst/>
                  <a:ahLst/>
                  <a:cxnLst>
                    <a:cxn ang="0">
                      <a:pos x="141" y="12"/>
                    </a:cxn>
                    <a:cxn ang="0">
                      <a:pos x="96" y="35"/>
                    </a:cxn>
                    <a:cxn ang="0">
                      <a:pos x="84" y="0"/>
                    </a:cxn>
                    <a:cxn ang="0">
                      <a:pos x="39" y="32"/>
                    </a:cxn>
                    <a:cxn ang="0">
                      <a:pos x="39" y="67"/>
                    </a:cxn>
                    <a:cxn ang="0">
                      <a:pos x="0" y="118"/>
                    </a:cxn>
                    <a:cxn ang="0">
                      <a:pos x="4" y="137"/>
                    </a:cxn>
                    <a:cxn ang="0">
                      <a:pos x="122" y="140"/>
                    </a:cxn>
                    <a:cxn ang="0">
                      <a:pos x="116" y="105"/>
                    </a:cxn>
                    <a:cxn ang="0">
                      <a:pos x="170" y="51"/>
                    </a:cxn>
                    <a:cxn ang="0">
                      <a:pos x="141" y="12"/>
                    </a:cxn>
                  </a:cxnLst>
                  <a:rect l="0" t="0" r="r" b="b"/>
                  <a:pathLst>
                    <a:path w="170" h="140">
                      <a:moveTo>
                        <a:pt x="141" y="12"/>
                      </a:moveTo>
                      <a:lnTo>
                        <a:pt x="96" y="35"/>
                      </a:lnTo>
                      <a:lnTo>
                        <a:pt x="84" y="0"/>
                      </a:lnTo>
                      <a:lnTo>
                        <a:pt x="39" y="32"/>
                      </a:lnTo>
                      <a:lnTo>
                        <a:pt x="39" y="67"/>
                      </a:lnTo>
                      <a:lnTo>
                        <a:pt x="0" y="118"/>
                      </a:lnTo>
                      <a:lnTo>
                        <a:pt x="4" y="137"/>
                      </a:lnTo>
                      <a:lnTo>
                        <a:pt x="122" y="140"/>
                      </a:lnTo>
                      <a:lnTo>
                        <a:pt x="116" y="105"/>
                      </a:lnTo>
                      <a:lnTo>
                        <a:pt x="170" y="51"/>
                      </a:lnTo>
                      <a:lnTo>
                        <a:pt x="141" y="1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07" name="Freeform 332"/>
                <p:cNvSpPr>
                  <a:spLocks/>
                </p:cNvSpPr>
                <p:nvPr/>
              </p:nvSpPr>
              <p:spPr bwMode="auto">
                <a:xfrm>
                  <a:off x="4917" y="3229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1"/>
                    </a:cxn>
                    <a:cxn ang="0">
                      <a:pos x="42" y="71"/>
                    </a:cxn>
                    <a:cxn ang="0">
                      <a:pos x="4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71">
                      <a:moveTo>
                        <a:pt x="0" y="0"/>
                      </a:moveTo>
                      <a:lnTo>
                        <a:pt x="0" y="71"/>
                      </a:lnTo>
                      <a:lnTo>
                        <a:pt x="42" y="71"/>
                      </a:ln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08" name="Freeform 331"/>
                <p:cNvSpPr>
                  <a:spLocks/>
                </p:cNvSpPr>
                <p:nvPr/>
              </p:nvSpPr>
              <p:spPr bwMode="auto">
                <a:xfrm>
                  <a:off x="4428" y="3376"/>
                  <a:ext cx="358" cy="295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278" y="16"/>
                    </a:cxn>
                    <a:cxn ang="0">
                      <a:pos x="256" y="74"/>
                    </a:cxn>
                    <a:cxn ang="0">
                      <a:pos x="118" y="122"/>
                    </a:cxn>
                    <a:cxn ang="0">
                      <a:pos x="102" y="96"/>
                    </a:cxn>
                    <a:cxn ang="0">
                      <a:pos x="54" y="93"/>
                    </a:cxn>
                    <a:cxn ang="0">
                      <a:pos x="54" y="141"/>
                    </a:cxn>
                    <a:cxn ang="0">
                      <a:pos x="26" y="164"/>
                    </a:cxn>
                    <a:cxn ang="0">
                      <a:pos x="0" y="218"/>
                    </a:cxn>
                    <a:cxn ang="0">
                      <a:pos x="35" y="218"/>
                    </a:cxn>
                    <a:cxn ang="0">
                      <a:pos x="35" y="247"/>
                    </a:cxn>
                    <a:cxn ang="0">
                      <a:pos x="58" y="266"/>
                    </a:cxn>
                    <a:cxn ang="0">
                      <a:pos x="99" y="244"/>
                    </a:cxn>
                    <a:cxn ang="0">
                      <a:pos x="106" y="282"/>
                    </a:cxn>
                    <a:cxn ang="0">
                      <a:pos x="137" y="295"/>
                    </a:cxn>
                    <a:cxn ang="0">
                      <a:pos x="176" y="279"/>
                    </a:cxn>
                    <a:cxn ang="0">
                      <a:pos x="160" y="218"/>
                    </a:cxn>
                    <a:cxn ang="0">
                      <a:pos x="211" y="208"/>
                    </a:cxn>
                    <a:cxn ang="0">
                      <a:pos x="256" y="218"/>
                    </a:cxn>
                    <a:cxn ang="0">
                      <a:pos x="329" y="112"/>
                    </a:cxn>
                    <a:cxn ang="0">
                      <a:pos x="329" y="74"/>
                    </a:cxn>
                    <a:cxn ang="0">
                      <a:pos x="358" y="39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8" h="295">
                      <a:moveTo>
                        <a:pt x="352" y="0"/>
                      </a:moveTo>
                      <a:lnTo>
                        <a:pt x="278" y="16"/>
                      </a:lnTo>
                      <a:lnTo>
                        <a:pt x="256" y="74"/>
                      </a:lnTo>
                      <a:lnTo>
                        <a:pt x="118" y="122"/>
                      </a:lnTo>
                      <a:lnTo>
                        <a:pt x="102" y="96"/>
                      </a:lnTo>
                      <a:lnTo>
                        <a:pt x="54" y="93"/>
                      </a:lnTo>
                      <a:lnTo>
                        <a:pt x="54" y="141"/>
                      </a:lnTo>
                      <a:lnTo>
                        <a:pt x="26" y="164"/>
                      </a:lnTo>
                      <a:lnTo>
                        <a:pt x="0" y="218"/>
                      </a:lnTo>
                      <a:lnTo>
                        <a:pt x="35" y="218"/>
                      </a:lnTo>
                      <a:lnTo>
                        <a:pt x="35" y="247"/>
                      </a:lnTo>
                      <a:lnTo>
                        <a:pt x="58" y="266"/>
                      </a:lnTo>
                      <a:lnTo>
                        <a:pt x="99" y="244"/>
                      </a:lnTo>
                      <a:lnTo>
                        <a:pt x="106" y="282"/>
                      </a:lnTo>
                      <a:lnTo>
                        <a:pt x="137" y="295"/>
                      </a:lnTo>
                      <a:lnTo>
                        <a:pt x="176" y="279"/>
                      </a:lnTo>
                      <a:lnTo>
                        <a:pt x="160" y="218"/>
                      </a:lnTo>
                      <a:lnTo>
                        <a:pt x="211" y="208"/>
                      </a:lnTo>
                      <a:lnTo>
                        <a:pt x="256" y="218"/>
                      </a:lnTo>
                      <a:lnTo>
                        <a:pt x="329" y="112"/>
                      </a:lnTo>
                      <a:lnTo>
                        <a:pt x="329" y="74"/>
                      </a:lnTo>
                      <a:lnTo>
                        <a:pt x="358" y="39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09" name="Freeform 330"/>
                <p:cNvSpPr>
                  <a:spLocks/>
                </p:cNvSpPr>
                <p:nvPr/>
              </p:nvSpPr>
              <p:spPr bwMode="auto">
                <a:xfrm>
                  <a:off x="4815" y="3380"/>
                  <a:ext cx="93" cy="76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6" y="16"/>
                    </a:cxn>
                    <a:cxn ang="0">
                      <a:pos x="0" y="64"/>
                    </a:cxn>
                    <a:cxn ang="0">
                      <a:pos x="35" y="76"/>
                    </a:cxn>
                    <a:cxn ang="0">
                      <a:pos x="93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76">
                      <a:moveTo>
                        <a:pt x="86" y="0"/>
                      </a:moveTo>
                      <a:lnTo>
                        <a:pt x="16" y="16"/>
                      </a:lnTo>
                      <a:lnTo>
                        <a:pt x="0" y="64"/>
                      </a:lnTo>
                      <a:lnTo>
                        <a:pt x="35" y="76"/>
                      </a:lnTo>
                      <a:lnTo>
                        <a:pt x="93" y="38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10" name="Freeform 329"/>
                <p:cNvSpPr>
                  <a:spLocks/>
                </p:cNvSpPr>
                <p:nvPr/>
              </p:nvSpPr>
              <p:spPr bwMode="auto">
                <a:xfrm>
                  <a:off x="4895" y="3450"/>
                  <a:ext cx="144" cy="6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4" y="0"/>
                    </a:cxn>
                    <a:cxn ang="0">
                      <a:pos x="77" y="13"/>
                    </a:cxn>
                    <a:cxn ang="0">
                      <a:pos x="144" y="22"/>
                    </a:cxn>
                    <a:cxn ang="0">
                      <a:pos x="144" y="64"/>
                    </a:cxn>
                    <a:cxn ang="0">
                      <a:pos x="90" y="42"/>
                    </a:cxn>
                    <a:cxn ang="0">
                      <a:pos x="38" y="4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64">
                      <a:moveTo>
                        <a:pt x="0" y="6"/>
                      </a:moveTo>
                      <a:lnTo>
                        <a:pt x="54" y="0"/>
                      </a:lnTo>
                      <a:lnTo>
                        <a:pt x="77" y="13"/>
                      </a:lnTo>
                      <a:lnTo>
                        <a:pt x="144" y="22"/>
                      </a:lnTo>
                      <a:lnTo>
                        <a:pt x="144" y="64"/>
                      </a:lnTo>
                      <a:lnTo>
                        <a:pt x="90" y="42"/>
                      </a:lnTo>
                      <a:lnTo>
                        <a:pt x="38" y="4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2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11" name="Freeform 328"/>
                <p:cNvSpPr>
                  <a:spLocks/>
                </p:cNvSpPr>
                <p:nvPr/>
              </p:nvSpPr>
              <p:spPr bwMode="auto">
                <a:xfrm>
                  <a:off x="3887" y="3808"/>
                  <a:ext cx="116" cy="12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7" y="4"/>
                    </a:cxn>
                    <a:cxn ang="0">
                      <a:pos x="116" y="23"/>
                    </a:cxn>
                    <a:cxn ang="0">
                      <a:pos x="106" y="71"/>
                    </a:cxn>
                    <a:cxn ang="0">
                      <a:pos x="116" y="96"/>
                    </a:cxn>
                    <a:cxn ang="0">
                      <a:pos x="61" y="106"/>
                    </a:cxn>
                    <a:cxn ang="0">
                      <a:pos x="45" y="128"/>
                    </a:cxn>
                    <a:cxn ang="0">
                      <a:pos x="13" y="128"/>
                    </a:cxn>
                    <a:cxn ang="0">
                      <a:pos x="20" y="80"/>
                    </a:cxn>
                    <a:cxn ang="0">
                      <a:pos x="0" y="64"/>
                    </a:cxn>
                    <a:cxn ang="0">
                      <a:pos x="13" y="3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16" h="128">
                      <a:moveTo>
                        <a:pt x="13" y="0"/>
                      </a:moveTo>
                      <a:lnTo>
                        <a:pt x="77" y="4"/>
                      </a:lnTo>
                      <a:lnTo>
                        <a:pt x="116" y="23"/>
                      </a:lnTo>
                      <a:lnTo>
                        <a:pt x="106" y="71"/>
                      </a:lnTo>
                      <a:lnTo>
                        <a:pt x="116" y="96"/>
                      </a:lnTo>
                      <a:lnTo>
                        <a:pt x="61" y="106"/>
                      </a:lnTo>
                      <a:lnTo>
                        <a:pt x="45" y="128"/>
                      </a:lnTo>
                      <a:lnTo>
                        <a:pt x="13" y="128"/>
                      </a:lnTo>
                      <a:lnTo>
                        <a:pt x="20" y="80"/>
                      </a:lnTo>
                      <a:lnTo>
                        <a:pt x="0" y="64"/>
                      </a:lnTo>
                      <a:lnTo>
                        <a:pt x="13" y="3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12" name="Freeform 327"/>
                <p:cNvSpPr>
                  <a:spLocks/>
                </p:cNvSpPr>
                <p:nvPr/>
              </p:nvSpPr>
              <p:spPr bwMode="auto">
                <a:xfrm>
                  <a:off x="3772" y="2560"/>
                  <a:ext cx="1225" cy="1303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560" y="144"/>
                    </a:cxn>
                    <a:cxn ang="0">
                      <a:pos x="410" y="394"/>
                    </a:cxn>
                    <a:cxn ang="0">
                      <a:pos x="333" y="615"/>
                    </a:cxn>
                    <a:cxn ang="0">
                      <a:pos x="227" y="618"/>
                    </a:cxn>
                    <a:cxn ang="0">
                      <a:pos x="170" y="736"/>
                    </a:cxn>
                    <a:cxn ang="0">
                      <a:pos x="87" y="711"/>
                    </a:cxn>
                    <a:cxn ang="0">
                      <a:pos x="90" y="704"/>
                    </a:cxn>
                    <a:cxn ang="0">
                      <a:pos x="13" y="704"/>
                    </a:cxn>
                    <a:cxn ang="0">
                      <a:pos x="42" y="784"/>
                    </a:cxn>
                    <a:cxn ang="0">
                      <a:pos x="106" y="890"/>
                    </a:cxn>
                    <a:cxn ang="0">
                      <a:pos x="125" y="1031"/>
                    </a:cxn>
                    <a:cxn ang="0">
                      <a:pos x="48" y="1034"/>
                    </a:cxn>
                    <a:cxn ang="0">
                      <a:pos x="51" y="1044"/>
                    </a:cxn>
                    <a:cxn ang="0">
                      <a:pos x="7" y="1063"/>
                    </a:cxn>
                    <a:cxn ang="0">
                      <a:pos x="23" y="1130"/>
                    </a:cxn>
                    <a:cxn ang="0">
                      <a:pos x="109" y="1184"/>
                    </a:cxn>
                    <a:cxn ang="0">
                      <a:pos x="115" y="1092"/>
                    </a:cxn>
                    <a:cxn ang="0">
                      <a:pos x="192" y="1133"/>
                    </a:cxn>
                    <a:cxn ang="0">
                      <a:pos x="237" y="1098"/>
                    </a:cxn>
                    <a:cxn ang="0">
                      <a:pos x="278" y="1252"/>
                    </a:cxn>
                    <a:cxn ang="0">
                      <a:pos x="342" y="1303"/>
                    </a:cxn>
                    <a:cxn ang="0">
                      <a:pos x="397" y="1268"/>
                    </a:cxn>
                    <a:cxn ang="0">
                      <a:pos x="490" y="1168"/>
                    </a:cxn>
                    <a:cxn ang="0">
                      <a:pos x="531" y="1060"/>
                    </a:cxn>
                    <a:cxn ang="0">
                      <a:pos x="592" y="1028"/>
                    </a:cxn>
                    <a:cxn ang="0">
                      <a:pos x="656" y="887"/>
                    </a:cxn>
                    <a:cxn ang="0">
                      <a:pos x="518" y="861"/>
                    </a:cxn>
                    <a:cxn ang="0">
                      <a:pos x="394" y="839"/>
                    </a:cxn>
                    <a:cxn ang="0">
                      <a:pos x="333" y="788"/>
                    </a:cxn>
                    <a:cxn ang="0">
                      <a:pos x="522" y="682"/>
                    </a:cxn>
                    <a:cxn ang="0">
                      <a:pos x="730" y="736"/>
                    </a:cxn>
                    <a:cxn ang="0">
                      <a:pos x="790" y="810"/>
                    </a:cxn>
                    <a:cxn ang="0">
                      <a:pos x="883" y="868"/>
                    </a:cxn>
                    <a:cxn ang="0">
                      <a:pos x="848" y="788"/>
                    </a:cxn>
                    <a:cxn ang="0">
                      <a:pos x="982" y="781"/>
                    </a:cxn>
                    <a:cxn ang="0">
                      <a:pos x="877" y="711"/>
                    </a:cxn>
                    <a:cxn ang="0">
                      <a:pos x="931" y="551"/>
                    </a:cxn>
                    <a:cxn ang="0">
                      <a:pos x="1017" y="522"/>
                    </a:cxn>
                    <a:cxn ang="0">
                      <a:pos x="1110" y="477"/>
                    </a:cxn>
                    <a:cxn ang="0">
                      <a:pos x="1200" y="394"/>
                    </a:cxn>
                    <a:cxn ang="0">
                      <a:pos x="1225" y="365"/>
                    </a:cxn>
                    <a:cxn ang="0">
                      <a:pos x="1181" y="151"/>
                    </a:cxn>
                    <a:cxn ang="0">
                      <a:pos x="1043" y="160"/>
                    </a:cxn>
                    <a:cxn ang="0">
                      <a:pos x="915" y="106"/>
                    </a:cxn>
                    <a:cxn ang="0">
                      <a:pos x="902" y="42"/>
                    </a:cxn>
                  </a:cxnLst>
                  <a:rect l="0" t="0" r="r" b="b"/>
                  <a:pathLst>
                    <a:path w="1225" h="1303">
                      <a:moveTo>
                        <a:pt x="902" y="42"/>
                      </a:moveTo>
                      <a:lnTo>
                        <a:pt x="688" y="0"/>
                      </a:lnTo>
                      <a:lnTo>
                        <a:pt x="675" y="4"/>
                      </a:lnTo>
                      <a:lnTo>
                        <a:pt x="560" y="144"/>
                      </a:lnTo>
                      <a:lnTo>
                        <a:pt x="480" y="279"/>
                      </a:lnTo>
                      <a:lnTo>
                        <a:pt x="410" y="394"/>
                      </a:lnTo>
                      <a:lnTo>
                        <a:pt x="342" y="538"/>
                      </a:lnTo>
                      <a:lnTo>
                        <a:pt x="333" y="615"/>
                      </a:lnTo>
                      <a:lnTo>
                        <a:pt x="291" y="602"/>
                      </a:lnTo>
                      <a:lnTo>
                        <a:pt x="227" y="618"/>
                      </a:lnTo>
                      <a:lnTo>
                        <a:pt x="195" y="679"/>
                      </a:lnTo>
                      <a:lnTo>
                        <a:pt x="170" y="736"/>
                      </a:lnTo>
                      <a:lnTo>
                        <a:pt x="119" y="736"/>
                      </a:lnTo>
                      <a:lnTo>
                        <a:pt x="87" y="711"/>
                      </a:lnTo>
                      <a:lnTo>
                        <a:pt x="93" y="704"/>
                      </a:lnTo>
                      <a:lnTo>
                        <a:pt x="90" y="704"/>
                      </a:lnTo>
                      <a:lnTo>
                        <a:pt x="64" y="704"/>
                      </a:lnTo>
                      <a:lnTo>
                        <a:pt x="13" y="704"/>
                      </a:lnTo>
                      <a:lnTo>
                        <a:pt x="23" y="740"/>
                      </a:lnTo>
                      <a:lnTo>
                        <a:pt x="42" y="784"/>
                      </a:lnTo>
                      <a:lnTo>
                        <a:pt x="35" y="826"/>
                      </a:lnTo>
                      <a:lnTo>
                        <a:pt x="106" y="890"/>
                      </a:lnTo>
                      <a:lnTo>
                        <a:pt x="93" y="925"/>
                      </a:lnTo>
                      <a:lnTo>
                        <a:pt x="125" y="1031"/>
                      </a:lnTo>
                      <a:lnTo>
                        <a:pt x="99" y="1053"/>
                      </a:lnTo>
                      <a:lnTo>
                        <a:pt x="48" y="1034"/>
                      </a:lnTo>
                      <a:lnTo>
                        <a:pt x="42" y="1040"/>
                      </a:lnTo>
                      <a:lnTo>
                        <a:pt x="51" y="1044"/>
                      </a:lnTo>
                      <a:lnTo>
                        <a:pt x="51" y="1092"/>
                      </a:lnTo>
                      <a:lnTo>
                        <a:pt x="7" y="1063"/>
                      </a:lnTo>
                      <a:lnTo>
                        <a:pt x="0" y="1079"/>
                      </a:lnTo>
                      <a:lnTo>
                        <a:pt x="23" y="1130"/>
                      </a:lnTo>
                      <a:lnTo>
                        <a:pt x="42" y="1191"/>
                      </a:lnTo>
                      <a:lnTo>
                        <a:pt x="109" y="1184"/>
                      </a:lnTo>
                      <a:lnTo>
                        <a:pt x="74" y="1127"/>
                      </a:lnTo>
                      <a:lnTo>
                        <a:pt x="115" y="1092"/>
                      </a:lnTo>
                      <a:lnTo>
                        <a:pt x="160" y="1133"/>
                      </a:lnTo>
                      <a:lnTo>
                        <a:pt x="192" y="1133"/>
                      </a:lnTo>
                      <a:lnTo>
                        <a:pt x="195" y="1050"/>
                      </a:lnTo>
                      <a:lnTo>
                        <a:pt x="237" y="1098"/>
                      </a:lnTo>
                      <a:lnTo>
                        <a:pt x="237" y="1200"/>
                      </a:lnTo>
                      <a:lnTo>
                        <a:pt x="278" y="1252"/>
                      </a:lnTo>
                      <a:lnTo>
                        <a:pt x="256" y="1293"/>
                      </a:lnTo>
                      <a:lnTo>
                        <a:pt x="342" y="1303"/>
                      </a:lnTo>
                      <a:lnTo>
                        <a:pt x="362" y="1274"/>
                      </a:lnTo>
                      <a:lnTo>
                        <a:pt x="397" y="1268"/>
                      </a:lnTo>
                      <a:lnTo>
                        <a:pt x="410" y="1184"/>
                      </a:lnTo>
                      <a:lnTo>
                        <a:pt x="490" y="1168"/>
                      </a:lnTo>
                      <a:lnTo>
                        <a:pt x="570" y="1104"/>
                      </a:lnTo>
                      <a:lnTo>
                        <a:pt x="531" y="1060"/>
                      </a:lnTo>
                      <a:lnTo>
                        <a:pt x="538" y="1024"/>
                      </a:lnTo>
                      <a:lnTo>
                        <a:pt x="592" y="1028"/>
                      </a:lnTo>
                      <a:lnTo>
                        <a:pt x="646" y="948"/>
                      </a:lnTo>
                      <a:lnTo>
                        <a:pt x="656" y="887"/>
                      </a:lnTo>
                      <a:lnTo>
                        <a:pt x="573" y="896"/>
                      </a:lnTo>
                      <a:lnTo>
                        <a:pt x="518" y="861"/>
                      </a:lnTo>
                      <a:lnTo>
                        <a:pt x="422" y="861"/>
                      </a:lnTo>
                      <a:lnTo>
                        <a:pt x="394" y="839"/>
                      </a:lnTo>
                      <a:lnTo>
                        <a:pt x="317" y="810"/>
                      </a:lnTo>
                      <a:lnTo>
                        <a:pt x="333" y="788"/>
                      </a:lnTo>
                      <a:lnTo>
                        <a:pt x="451" y="759"/>
                      </a:lnTo>
                      <a:lnTo>
                        <a:pt x="522" y="682"/>
                      </a:lnTo>
                      <a:lnTo>
                        <a:pt x="589" y="644"/>
                      </a:lnTo>
                      <a:lnTo>
                        <a:pt x="730" y="736"/>
                      </a:lnTo>
                      <a:lnTo>
                        <a:pt x="730" y="768"/>
                      </a:lnTo>
                      <a:lnTo>
                        <a:pt x="790" y="810"/>
                      </a:lnTo>
                      <a:lnTo>
                        <a:pt x="790" y="861"/>
                      </a:lnTo>
                      <a:lnTo>
                        <a:pt x="883" y="868"/>
                      </a:lnTo>
                      <a:lnTo>
                        <a:pt x="877" y="826"/>
                      </a:lnTo>
                      <a:lnTo>
                        <a:pt x="848" y="788"/>
                      </a:lnTo>
                      <a:lnTo>
                        <a:pt x="905" y="765"/>
                      </a:lnTo>
                      <a:lnTo>
                        <a:pt x="982" y="781"/>
                      </a:lnTo>
                      <a:lnTo>
                        <a:pt x="976" y="720"/>
                      </a:lnTo>
                      <a:lnTo>
                        <a:pt x="877" y="711"/>
                      </a:lnTo>
                      <a:lnTo>
                        <a:pt x="963" y="596"/>
                      </a:lnTo>
                      <a:lnTo>
                        <a:pt x="931" y="551"/>
                      </a:lnTo>
                      <a:lnTo>
                        <a:pt x="992" y="541"/>
                      </a:lnTo>
                      <a:lnTo>
                        <a:pt x="1017" y="522"/>
                      </a:lnTo>
                      <a:lnTo>
                        <a:pt x="1062" y="525"/>
                      </a:lnTo>
                      <a:lnTo>
                        <a:pt x="1110" y="477"/>
                      </a:lnTo>
                      <a:lnTo>
                        <a:pt x="1177" y="474"/>
                      </a:lnTo>
                      <a:lnTo>
                        <a:pt x="1200" y="394"/>
                      </a:lnTo>
                      <a:lnTo>
                        <a:pt x="1193" y="372"/>
                      </a:lnTo>
                      <a:lnTo>
                        <a:pt x="1225" y="365"/>
                      </a:lnTo>
                      <a:lnTo>
                        <a:pt x="1216" y="253"/>
                      </a:lnTo>
                      <a:lnTo>
                        <a:pt x="1181" y="151"/>
                      </a:lnTo>
                      <a:lnTo>
                        <a:pt x="1136" y="160"/>
                      </a:lnTo>
                      <a:lnTo>
                        <a:pt x="1043" y="160"/>
                      </a:lnTo>
                      <a:lnTo>
                        <a:pt x="973" y="116"/>
                      </a:lnTo>
                      <a:lnTo>
                        <a:pt x="915" y="106"/>
                      </a:lnTo>
                      <a:lnTo>
                        <a:pt x="886" y="39"/>
                      </a:lnTo>
                      <a:lnTo>
                        <a:pt x="902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340" name="Freeform 324"/>
            <p:cNvSpPr>
              <a:spLocks/>
            </p:cNvSpPr>
            <p:nvPr/>
          </p:nvSpPr>
          <p:spPr bwMode="auto">
            <a:xfrm>
              <a:off x="3255572" y="1758863"/>
              <a:ext cx="1217075" cy="129407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560" y="145"/>
                </a:cxn>
                <a:cxn ang="0">
                  <a:pos x="410" y="395"/>
                </a:cxn>
                <a:cxn ang="0">
                  <a:pos x="333" y="615"/>
                </a:cxn>
                <a:cxn ang="0">
                  <a:pos x="228" y="618"/>
                </a:cxn>
                <a:cxn ang="0">
                  <a:pos x="170" y="738"/>
                </a:cxn>
                <a:cxn ang="0">
                  <a:pos x="88" y="713"/>
                </a:cxn>
                <a:cxn ang="0">
                  <a:pos x="90" y="705"/>
                </a:cxn>
                <a:cxn ang="0">
                  <a:pos x="13" y="705"/>
                </a:cxn>
                <a:cxn ang="0">
                  <a:pos x="43" y="785"/>
                </a:cxn>
                <a:cxn ang="0">
                  <a:pos x="105" y="890"/>
                </a:cxn>
                <a:cxn ang="0">
                  <a:pos x="125" y="1033"/>
                </a:cxn>
                <a:cxn ang="0">
                  <a:pos x="48" y="1035"/>
                </a:cxn>
                <a:cxn ang="0">
                  <a:pos x="50" y="1045"/>
                </a:cxn>
                <a:cxn ang="0">
                  <a:pos x="8" y="1063"/>
                </a:cxn>
                <a:cxn ang="0">
                  <a:pos x="23" y="1130"/>
                </a:cxn>
                <a:cxn ang="0">
                  <a:pos x="110" y="1185"/>
                </a:cxn>
                <a:cxn ang="0">
                  <a:pos x="115" y="1093"/>
                </a:cxn>
                <a:cxn ang="0">
                  <a:pos x="193" y="1133"/>
                </a:cxn>
                <a:cxn ang="0">
                  <a:pos x="238" y="1098"/>
                </a:cxn>
                <a:cxn ang="0">
                  <a:pos x="278" y="1253"/>
                </a:cxn>
                <a:cxn ang="0">
                  <a:pos x="343" y="1303"/>
                </a:cxn>
                <a:cxn ang="0">
                  <a:pos x="398" y="1268"/>
                </a:cxn>
                <a:cxn ang="0">
                  <a:pos x="490" y="1168"/>
                </a:cxn>
                <a:cxn ang="0">
                  <a:pos x="530" y="1060"/>
                </a:cxn>
                <a:cxn ang="0">
                  <a:pos x="593" y="1028"/>
                </a:cxn>
                <a:cxn ang="0">
                  <a:pos x="655" y="888"/>
                </a:cxn>
                <a:cxn ang="0">
                  <a:pos x="518" y="863"/>
                </a:cxn>
                <a:cxn ang="0">
                  <a:pos x="395" y="840"/>
                </a:cxn>
                <a:cxn ang="0">
                  <a:pos x="333" y="788"/>
                </a:cxn>
                <a:cxn ang="0">
                  <a:pos x="523" y="683"/>
                </a:cxn>
                <a:cxn ang="0">
                  <a:pos x="730" y="738"/>
                </a:cxn>
                <a:cxn ang="0">
                  <a:pos x="790" y="810"/>
                </a:cxn>
                <a:cxn ang="0">
                  <a:pos x="883" y="868"/>
                </a:cxn>
                <a:cxn ang="0">
                  <a:pos x="848" y="788"/>
                </a:cxn>
                <a:cxn ang="0">
                  <a:pos x="983" y="783"/>
                </a:cxn>
                <a:cxn ang="0">
                  <a:pos x="878" y="713"/>
                </a:cxn>
                <a:cxn ang="0">
                  <a:pos x="930" y="553"/>
                </a:cxn>
                <a:cxn ang="0">
                  <a:pos x="1018" y="523"/>
                </a:cxn>
                <a:cxn ang="0">
                  <a:pos x="1110" y="478"/>
                </a:cxn>
                <a:cxn ang="0">
                  <a:pos x="1200" y="395"/>
                </a:cxn>
                <a:cxn ang="0">
                  <a:pos x="1225" y="365"/>
                </a:cxn>
                <a:cxn ang="0">
                  <a:pos x="1180" y="153"/>
                </a:cxn>
                <a:cxn ang="0">
                  <a:pos x="1043" y="160"/>
                </a:cxn>
                <a:cxn ang="0">
                  <a:pos x="915" y="108"/>
                </a:cxn>
                <a:cxn ang="0">
                  <a:pos x="903" y="43"/>
                </a:cxn>
              </a:cxnLst>
              <a:rect l="0" t="0" r="r" b="b"/>
              <a:pathLst>
                <a:path w="1225" h="1303">
                  <a:moveTo>
                    <a:pt x="903" y="43"/>
                  </a:moveTo>
                  <a:lnTo>
                    <a:pt x="688" y="0"/>
                  </a:lnTo>
                  <a:lnTo>
                    <a:pt x="675" y="5"/>
                  </a:lnTo>
                  <a:lnTo>
                    <a:pt x="560" y="145"/>
                  </a:lnTo>
                  <a:lnTo>
                    <a:pt x="480" y="280"/>
                  </a:lnTo>
                  <a:lnTo>
                    <a:pt x="410" y="395"/>
                  </a:lnTo>
                  <a:lnTo>
                    <a:pt x="343" y="538"/>
                  </a:lnTo>
                  <a:lnTo>
                    <a:pt x="333" y="615"/>
                  </a:lnTo>
                  <a:lnTo>
                    <a:pt x="290" y="603"/>
                  </a:lnTo>
                  <a:lnTo>
                    <a:pt x="228" y="618"/>
                  </a:lnTo>
                  <a:lnTo>
                    <a:pt x="195" y="680"/>
                  </a:lnTo>
                  <a:lnTo>
                    <a:pt x="170" y="738"/>
                  </a:lnTo>
                  <a:lnTo>
                    <a:pt x="120" y="738"/>
                  </a:lnTo>
                  <a:lnTo>
                    <a:pt x="88" y="713"/>
                  </a:lnTo>
                  <a:lnTo>
                    <a:pt x="93" y="705"/>
                  </a:lnTo>
                  <a:lnTo>
                    <a:pt x="90" y="705"/>
                  </a:lnTo>
                  <a:lnTo>
                    <a:pt x="65" y="705"/>
                  </a:lnTo>
                  <a:lnTo>
                    <a:pt x="13" y="705"/>
                  </a:lnTo>
                  <a:lnTo>
                    <a:pt x="23" y="740"/>
                  </a:lnTo>
                  <a:lnTo>
                    <a:pt x="43" y="785"/>
                  </a:lnTo>
                  <a:lnTo>
                    <a:pt x="35" y="828"/>
                  </a:lnTo>
                  <a:lnTo>
                    <a:pt x="105" y="890"/>
                  </a:lnTo>
                  <a:lnTo>
                    <a:pt x="93" y="925"/>
                  </a:lnTo>
                  <a:lnTo>
                    <a:pt x="125" y="1033"/>
                  </a:lnTo>
                  <a:lnTo>
                    <a:pt x="100" y="1053"/>
                  </a:lnTo>
                  <a:lnTo>
                    <a:pt x="48" y="1035"/>
                  </a:lnTo>
                  <a:lnTo>
                    <a:pt x="43" y="1040"/>
                  </a:lnTo>
                  <a:lnTo>
                    <a:pt x="50" y="1045"/>
                  </a:lnTo>
                  <a:lnTo>
                    <a:pt x="50" y="1093"/>
                  </a:lnTo>
                  <a:lnTo>
                    <a:pt x="8" y="1063"/>
                  </a:lnTo>
                  <a:lnTo>
                    <a:pt x="0" y="1080"/>
                  </a:lnTo>
                  <a:lnTo>
                    <a:pt x="23" y="1130"/>
                  </a:lnTo>
                  <a:lnTo>
                    <a:pt x="43" y="1193"/>
                  </a:lnTo>
                  <a:lnTo>
                    <a:pt x="110" y="1185"/>
                  </a:lnTo>
                  <a:lnTo>
                    <a:pt x="75" y="1128"/>
                  </a:lnTo>
                  <a:lnTo>
                    <a:pt x="115" y="1093"/>
                  </a:lnTo>
                  <a:lnTo>
                    <a:pt x="160" y="1133"/>
                  </a:lnTo>
                  <a:lnTo>
                    <a:pt x="193" y="1133"/>
                  </a:lnTo>
                  <a:lnTo>
                    <a:pt x="195" y="1050"/>
                  </a:lnTo>
                  <a:lnTo>
                    <a:pt x="238" y="1098"/>
                  </a:lnTo>
                  <a:lnTo>
                    <a:pt x="238" y="1200"/>
                  </a:lnTo>
                  <a:lnTo>
                    <a:pt x="278" y="1253"/>
                  </a:lnTo>
                  <a:lnTo>
                    <a:pt x="255" y="1293"/>
                  </a:lnTo>
                  <a:lnTo>
                    <a:pt x="343" y="1303"/>
                  </a:lnTo>
                  <a:lnTo>
                    <a:pt x="363" y="1275"/>
                  </a:lnTo>
                  <a:lnTo>
                    <a:pt x="398" y="1268"/>
                  </a:lnTo>
                  <a:lnTo>
                    <a:pt x="410" y="1185"/>
                  </a:lnTo>
                  <a:lnTo>
                    <a:pt x="490" y="1168"/>
                  </a:lnTo>
                  <a:lnTo>
                    <a:pt x="570" y="1105"/>
                  </a:lnTo>
                  <a:lnTo>
                    <a:pt x="530" y="1060"/>
                  </a:lnTo>
                  <a:lnTo>
                    <a:pt x="538" y="1025"/>
                  </a:lnTo>
                  <a:lnTo>
                    <a:pt x="593" y="1028"/>
                  </a:lnTo>
                  <a:lnTo>
                    <a:pt x="645" y="948"/>
                  </a:lnTo>
                  <a:lnTo>
                    <a:pt x="655" y="888"/>
                  </a:lnTo>
                  <a:lnTo>
                    <a:pt x="573" y="898"/>
                  </a:lnTo>
                  <a:lnTo>
                    <a:pt x="518" y="863"/>
                  </a:lnTo>
                  <a:lnTo>
                    <a:pt x="423" y="863"/>
                  </a:lnTo>
                  <a:lnTo>
                    <a:pt x="395" y="840"/>
                  </a:lnTo>
                  <a:lnTo>
                    <a:pt x="318" y="810"/>
                  </a:lnTo>
                  <a:lnTo>
                    <a:pt x="333" y="788"/>
                  </a:lnTo>
                  <a:lnTo>
                    <a:pt x="450" y="760"/>
                  </a:lnTo>
                  <a:lnTo>
                    <a:pt x="523" y="683"/>
                  </a:lnTo>
                  <a:lnTo>
                    <a:pt x="590" y="645"/>
                  </a:lnTo>
                  <a:lnTo>
                    <a:pt x="730" y="738"/>
                  </a:lnTo>
                  <a:lnTo>
                    <a:pt x="730" y="768"/>
                  </a:lnTo>
                  <a:lnTo>
                    <a:pt x="790" y="810"/>
                  </a:lnTo>
                  <a:lnTo>
                    <a:pt x="790" y="863"/>
                  </a:lnTo>
                  <a:lnTo>
                    <a:pt x="883" y="868"/>
                  </a:lnTo>
                  <a:lnTo>
                    <a:pt x="878" y="828"/>
                  </a:lnTo>
                  <a:lnTo>
                    <a:pt x="848" y="788"/>
                  </a:lnTo>
                  <a:lnTo>
                    <a:pt x="905" y="765"/>
                  </a:lnTo>
                  <a:lnTo>
                    <a:pt x="983" y="783"/>
                  </a:lnTo>
                  <a:lnTo>
                    <a:pt x="975" y="720"/>
                  </a:lnTo>
                  <a:lnTo>
                    <a:pt x="878" y="713"/>
                  </a:lnTo>
                  <a:lnTo>
                    <a:pt x="963" y="598"/>
                  </a:lnTo>
                  <a:lnTo>
                    <a:pt x="930" y="553"/>
                  </a:lnTo>
                  <a:lnTo>
                    <a:pt x="993" y="543"/>
                  </a:lnTo>
                  <a:lnTo>
                    <a:pt x="1018" y="523"/>
                  </a:lnTo>
                  <a:lnTo>
                    <a:pt x="1063" y="525"/>
                  </a:lnTo>
                  <a:lnTo>
                    <a:pt x="1110" y="478"/>
                  </a:lnTo>
                  <a:lnTo>
                    <a:pt x="1178" y="475"/>
                  </a:lnTo>
                  <a:lnTo>
                    <a:pt x="1200" y="395"/>
                  </a:lnTo>
                  <a:lnTo>
                    <a:pt x="1193" y="373"/>
                  </a:lnTo>
                  <a:lnTo>
                    <a:pt x="1225" y="365"/>
                  </a:lnTo>
                  <a:lnTo>
                    <a:pt x="1215" y="253"/>
                  </a:lnTo>
                  <a:lnTo>
                    <a:pt x="1180" y="153"/>
                  </a:lnTo>
                  <a:lnTo>
                    <a:pt x="1135" y="160"/>
                  </a:lnTo>
                  <a:lnTo>
                    <a:pt x="1043" y="160"/>
                  </a:lnTo>
                  <a:lnTo>
                    <a:pt x="973" y="118"/>
                  </a:lnTo>
                  <a:lnTo>
                    <a:pt x="915" y="108"/>
                  </a:lnTo>
                  <a:lnTo>
                    <a:pt x="885" y="40"/>
                  </a:lnTo>
                  <a:lnTo>
                    <a:pt x="903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1" name="Freeform 323"/>
            <p:cNvSpPr>
              <a:spLocks/>
            </p:cNvSpPr>
            <p:nvPr/>
          </p:nvSpPr>
          <p:spPr bwMode="auto">
            <a:xfrm>
              <a:off x="4134847" y="1607348"/>
              <a:ext cx="680568" cy="52408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498" y="40"/>
                </a:cxn>
                <a:cxn ang="0">
                  <a:pos x="465" y="85"/>
                </a:cxn>
                <a:cxn ang="0">
                  <a:pos x="468" y="163"/>
                </a:cxn>
                <a:cxn ang="0">
                  <a:pos x="433" y="183"/>
                </a:cxn>
                <a:cxn ang="0">
                  <a:pos x="408" y="175"/>
                </a:cxn>
                <a:cxn ang="0">
                  <a:pos x="380" y="208"/>
                </a:cxn>
                <a:cxn ang="0">
                  <a:pos x="345" y="208"/>
                </a:cxn>
                <a:cxn ang="0">
                  <a:pos x="273" y="240"/>
                </a:cxn>
                <a:cxn ang="0">
                  <a:pos x="175" y="240"/>
                </a:cxn>
                <a:cxn ang="0">
                  <a:pos x="120" y="240"/>
                </a:cxn>
                <a:cxn ang="0">
                  <a:pos x="88" y="195"/>
                </a:cxn>
                <a:cxn ang="0">
                  <a:pos x="18" y="195"/>
                </a:cxn>
                <a:cxn ang="0">
                  <a:pos x="0" y="193"/>
                </a:cxn>
                <a:cxn ang="0">
                  <a:pos x="30" y="260"/>
                </a:cxn>
                <a:cxn ang="0">
                  <a:pos x="88" y="270"/>
                </a:cxn>
                <a:cxn ang="0">
                  <a:pos x="158" y="313"/>
                </a:cxn>
                <a:cxn ang="0">
                  <a:pos x="250" y="313"/>
                </a:cxn>
                <a:cxn ang="0">
                  <a:pos x="295" y="305"/>
                </a:cxn>
                <a:cxn ang="0">
                  <a:pos x="330" y="405"/>
                </a:cxn>
                <a:cxn ang="0">
                  <a:pos x="340" y="518"/>
                </a:cxn>
                <a:cxn ang="0">
                  <a:pos x="348" y="513"/>
                </a:cxn>
                <a:cxn ang="0">
                  <a:pos x="383" y="528"/>
                </a:cxn>
                <a:cxn ang="0">
                  <a:pos x="575" y="520"/>
                </a:cxn>
                <a:cxn ang="0">
                  <a:pos x="600" y="470"/>
                </a:cxn>
                <a:cxn ang="0">
                  <a:pos x="635" y="448"/>
                </a:cxn>
                <a:cxn ang="0">
                  <a:pos x="635" y="413"/>
                </a:cxn>
                <a:cxn ang="0">
                  <a:pos x="595" y="398"/>
                </a:cxn>
                <a:cxn ang="0">
                  <a:pos x="600" y="360"/>
                </a:cxn>
                <a:cxn ang="0">
                  <a:pos x="645" y="368"/>
                </a:cxn>
                <a:cxn ang="0">
                  <a:pos x="685" y="340"/>
                </a:cxn>
                <a:cxn ang="0">
                  <a:pos x="640" y="300"/>
                </a:cxn>
                <a:cxn ang="0">
                  <a:pos x="610" y="295"/>
                </a:cxn>
                <a:cxn ang="0">
                  <a:pos x="645" y="218"/>
                </a:cxn>
                <a:cxn ang="0">
                  <a:pos x="588" y="138"/>
                </a:cxn>
                <a:cxn ang="0">
                  <a:pos x="550" y="138"/>
                </a:cxn>
                <a:cxn ang="0">
                  <a:pos x="510" y="118"/>
                </a:cxn>
                <a:cxn ang="0">
                  <a:pos x="533" y="58"/>
                </a:cxn>
                <a:cxn ang="0">
                  <a:pos x="583" y="0"/>
                </a:cxn>
              </a:cxnLst>
              <a:rect l="0" t="0" r="r" b="b"/>
              <a:pathLst>
                <a:path w="685" h="528">
                  <a:moveTo>
                    <a:pt x="583" y="0"/>
                  </a:moveTo>
                  <a:lnTo>
                    <a:pt x="498" y="40"/>
                  </a:lnTo>
                  <a:lnTo>
                    <a:pt x="465" y="85"/>
                  </a:lnTo>
                  <a:lnTo>
                    <a:pt x="468" y="163"/>
                  </a:lnTo>
                  <a:lnTo>
                    <a:pt x="433" y="183"/>
                  </a:lnTo>
                  <a:lnTo>
                    <a:pt x="408" y="175"/>
                  </a:lnTo>
                  <a:lnTo>
                    <a:pt x="380" y="208"/>
                  </a:lnTo>
                  <a:lnTo>
                    <a:pt x="345" y="208"/>
                  </a:lnTo>
                  <a:lnTo>
                    <a:pt x="273" y="240"/>
                  </a:lnTo>
                  <a:lnTo>
                    <a:pt x="175" y="240"/>
                  </a:lnTo>
                  <a:lnTo>
                    <a:pt x="120" y="240"/>
                  </a:lnTo>
                  <a:lnTo>
                    <a:pt x="88" y="195"/>
                  </a:lnTo>
                  <a:lnTo>
                    <a:pt x="18" y="195"/>
                  </a:lnTo>
                  <a:lnTo>
                    <a:pt x="0" y="193"/>
                  </a:lnTo>
                  <a:lnTo>
                    <a:pt x="30" y="260"/>
                  </a:lnTo>
                  <a:lnTo>
                    <a:pt x="88" y="270"/>
                  </a:lnTo>
                  <a:lnTo>
                    <a:pt x="158" y="313"/>
                  </a:lnTo>
                  <a:lnTo>
                    <a:pt x="250" y="313"/>
                  </a:lnTo>
                  <a:lnTo>
                    <a:pt x="295" y="305"/>
                  </a:lnTo>
                  <a:lnTo>
                    <a:pt x="330" y="405"/>
                  </a:lnTo>
                  <a:lnTo>
                    <a:pt x="340" y="518"/>
                  </a:lnTo>
                  <a:lnTo>
                    <a:pt x="348" y="513"/>
                  </a:lnTo>
                  <a:lnTo>
                    <a:pt x="383" y="528"/>
                  </a:lnTo>
                  <a:lnTo>
                    <a:pt x="575" y="520"/>
                  </a:lnTo>
                  <a:lnTo>
                    <a:pt x="600" y="470"/>
                  </a:lnTo>
                  <a:lnTo>
                    <a:pt x="635" y="448"/>
                  </a:lnTo>
                  <a:lnTo>
                    <a:pt x="635" y="413"/>
                  </a:lnTo>
                  <a:lnTo>
                    <a:pt x="595" y="398"/>
                  </a:lnTo>
                  <a:lnTo>
                    <a:pt x="600" y="360"/>
                  </a:lnTo>
                  <a:lnTo>
                    <a:pt x="645" y="368"/>
                  </a:lnTo>
                  <a:lnTo>
                    <a:pt x="685" y="340"/>
                  </a:lnTo>
                  <a:lnTo>
                    <a:pt x="640" y="300"/>
                  </a:lnTo>
                  <a:lnTo>
                    <a:pt x="610" y="295"/>
                  </a:lnTo>
                  <a:lnTo>
                    <a:pt x="645" y="218"/>
                  </a:lnTo>
                  <a:lnTo>
                    <a:pt x="588" y="138"/>
                  </a:lnTo>
                  <a:lnTo>
                    <a:pt x="550" y="138"/>
                  </a:lnTo>
                  <a:lnTo>
                    <a:pt x="510" y="118"/>
                  </a:lnTo>
                  <a:lnTo>
                    <a:pt x="533" y="58"/>
                  </a:lnTo>
                  <a:lnTo>
                    <a:pt x="583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342" name="Group 320"/>
            <p:cNvGrpSpPr>
              <a:grpSpLocks/>
            </p:cNvGrpSpPr>
            <p:nvPr/>
          </p:nvGrpSpPr>
          <p:grpSpPr bwMode="auto">
            <a:xfrm>
              <a:off x="2753841" y="1512965"/>
              <a:ext cx="2061577" cy="1294077"/>
              <a:chOff x="3267" y="2311"/>
              <a:chExt cx="2076" cy="1302"/>
            </a:xfrm>
            <a:solidFill>
              <a:schemeClr val="bg2"/>
            </a:solidFill>
          </p:grpSpPr>
          <p:sp>
            <p:nvSpPr>
              <p:cNvPr id="4600" name="Freeform 322"/>
              <p:cNvSpPr>
                <a:spLocks/>
              </p:cNvSpPr>
              <p:nvPr/>
            </p:nvSpPr>
            <p:spPr bwMode="auto">
              <a:xfrm>
                <a:off x="4658" y="2407"/>
                <a:ext cx="685" cy="528"/>
              </a:xfrm>
              <a:custGeom>
                <a:avLst/>
                <a:gdLst/>
                <a:ahLst/>
                <a:cxnLst>
                  <a:cxn ang="0">
                    <a:pos x="582" y="0"/>
                  </a:cxn>
                  <a:cxn ang="0">
                    <a:pos x="496" y="41"/>
                  </a:cxn>
                  <a:cxn ang="0">
                    <a:pos x="464" y="86"/>
                  </a:cxn>
                  <a:cxn ang="0">
                    <a:pos x="467" y="163"/>
                  </a:cxn>
                  <a:cxn ang="0">
                    <a:pos x="432" y="182"/>
                  </a:cxn>
                  <a:cxn ang="0">
                    <a:pos x="407" y="176"/>
                  </a:cxn>
                  <a:cxn ang="0">
                    <a:pos x="378" y="208"/>
                  </a:cxn>
                  <a:cxn ang="0">
                    <a:pos x="343" y="208"/>
                  </a:cxn>
                  <a:cxn ang="0">
                    <a:pos x="272" y="240"/>
                  </a:cxn>
                  <a:cxn ang="0">
                    <a:pos x="173" y="240"/>
                  </a:cxn>
                  <a:cxn ang="0">
                    <a:pos x="119" y="240"/>
                  </a:cxn>
                  <a:cxn ang="0">
                    <a:pos x="87" y="195"/>
                  </a:cxn>
                  <a:cxn ang="0">
                    <a:pos x="16" y="195"/>
                  </a:cxn>
                  <a:cxn ang="0">
                    <a:pos x="0" y="192"/>
                  </a:cxn>
                  <a:cxn ang="0">
                    <a:pos x="29" y="259"/>
                  </a:cxn>
                  <a:cxn ang="0">
                    <a:pos x="87" y="269"/>
                  </a:cxn>
                  <a:cxn ang="0">
                    <a:pos x="157" y="313"/>
                  </a:cxn>
                  <a:cxn ang="0">
                    <a:pos x="250" y="313"/>
                  </a:cxn>
                  <a:cxn ang="0">
                    <a:pos x="295" y="304"/>
                  </a:cxn>
                  <a:cxn ang="0">
                    <a:pos x="330" y="406"/>
                  </a:cxn>
                  <a:cxn ang="0">
                    <a:pos x="339" y="518"/>
                  </a:cxn>
                  <a:cxn ang="0">
                    <a:pos x="346" y="512"/>
                  </a:cxn>
                  <a:cxn ang="0">
                    <a:pos x="381" y="528"/>
                  </a:cxn>
                  <a:cxn ang="0">
                    <a:pos x="573" y="521"/>
                  </a:cxn>
                  <a:cxn ang="0">
                    <a:pos x="598" y="470"/>
                  </a:cxn>
                  <a:cxn ang="0">
                    <a:pos x="634" y="448"/>
                  </a:cxn>
                  <a:cxn ang="0">
                    <a:pos x="634" y="413"/>
                  </a:cxn>
                  <a:cxn ang="0">
                    <a:pos x="595" y="397"/>
                  </a:cxn>
                  <a:cxn ang="0">
                    <a:pos x="598" y="361"/>
                  </a:cxn>
                  <a:cxn ang="0">
                    <a:pos x="643" y="368"/>
                  </a:cxn>
                  <a:cxn ang="0">
                    <a:pos x="685" y="339"/>
                  </a:cxn>
                  <a:cxn ang="0">
                    <a:pos x="640" y="301"/>
                  </a:cxn>
                  <a:cxn ang="0">
                    <a:pos x="608" y="294"/>
                  </a:cxn>
                  <a:cxn ang="0">
                    <a:pos x="643" y="217"/>
                  </a:cxn>
                  <a:cxn ang="0">
                    <a:pos x="586" y="137"/>
                  </a:cxn>
                  <a:cxn ang="0">
                    <a:pos x="550" y="137"/>
                  </a:cxn>
                  <a:cxn ang="0">
                    <a:pos x="509" y="118"/>
                  </a:cxn>
                  <a:cxn ang="0">
                    <a:pos x="531" y="57"/>
                  </a:cxn>
                  <a:cxn ang="0">
                    <a:pos x="582" y="0"/>
                  </a:cxn>
                </a:cxnLst>
                <a:rect l="0" t="0" r="r" b="b"/>
                <a:pathLst>
                  <a:path w="685" h="528">
                    <a:moveTo>
                      <a:pt x="582" y="0"/>
                    </a:moveTo>
                    <a:lnTo>
                      <a:pt x="496" y="41"/>
                    </a:lnTo>
                    <a:lnTo>
                      <a:pt x="464" y="86"/>
                    </a:lnTo>
                    <a:lnTo>
                      <a:pt x="467" y="163"/>
                    </a:lnTo>
                    <a:lnTo>
                      <a:pt x="432" y="182"/>
                    </a:lnTo>
                    <a:lnTo>
                      <a:pt x="407" y="176"/>
                    </a:lnTo>
                    <a:lnTo>
                      <a:pt x="378" y="208"/>
                    </a:lnTo>
                    <a:lnTo>
                      <a:pt x="343" y="208"/>
                    </a:lnTo>
                    <a:lnTo>
                      <a:pt x="272" y="240"/>
                    </a:lnTo>
                    <a:lnTo>
                      <a:pt x="173" y="240"/>
                    </a:lnTo>
                    <a:lnTo>
                      <a:pt x="119" y="240"/>
                    </a:lnTo>
                    <a:lnTo>
                      <a:pt x="87" y="195"/>
                    </a:lnTo>
                    <a:lnTo>
                      <a:pt x="16" y="195"/>
                    </a:lnTo>
                    <a:lnTo>
                      <a:pt x="0" y="192"/>
                    </a:lnTo>
                    <a:lnTo>
                      <a:pt x="29" y="259"/>
                    </a:lnTo>
                    <a:lnTo>
                      <a:pt x="87" y="269"/>
                    </a:lnTo>
                    <a:lnTo>
                      <a:pt x="157" y="313"/>
                    </a:lnTo>
                    <a:lnTo>
                      <a:pt x="250" y="313"/>
                    </a:lnTo>
                    <a:lnTo>
                      <a:pt x="295" y="304"/>
                    </a:lnTo>
                    <a:lnTo>
                      <a:pt x="330" y="406"/>
                    </a:lnTo>
                    <a:lnTo>
                      <a:pt x="339" y="518"/>
                    </a:lnTo>
                    <a:lnTo>
                      <a:pt x="346" y="512"/>
                    </a:lnTo>
                    <a:lnTo>
                      <a:pt x="381" y="528"/>
                    </a:lnTo>
                    <a:lnTo>
                      <a:pt x="573" y="521"/>
                    </a:lnTo>
                    <a:lnTo>
                      <a:pt x="598" y="470"/>
                    </a:lnTo>
                    <a:lnTo>
                      <a:pt x="634" y="448"/>
                    </a:lnTo>
                    <a:lnTo>
                      <a:pt x="634" y="413"/>
                    </a:lnTo>
                    <a:lnTo>
                      <a:pt x="595" y="397"/>
                    </a:lnTo>
                    <a:lnTo>
                      <a:pt x="598" y="361"/>
                    </a:lnTo>
                    <a:lnTo>
                      <a:pt x="643" y="368"/>
                    </a:lnTo>
                    <a:lnTo>
                      <a:pt x="685" y="339"/>
                    </a:lnTo>
                    <a:lnTo>
                      <a:pt x="640" y="301"/>
                    </a:lnTo>
                    <a:lnTo>
                      <a:pt x="608" y="294"/>
                    </a:lnTo>
                    <a:lnTo>
                      <a:pt x="643" y="217"/>
                    </a:lnTo>
                    <a:lnTo>
                      <a:pt x="586" y="137"/>
                    </a:lnTo>
                    <a:lnTo>
                      <a:pt x="550" y="137"/>
                    </a:lnTo>
                    <a:lnTo>
                      <a:pt x="509" y="118"/>
                    </a:lnTo>
                    <a:lnTo>
                      <a:pt x="531" y="57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1" name="Freeform 321"/>
              <p:cNvSpPr>
                <a:spLocks/>
              </p:cNvSpPr>
              <p:nvPr/>
            </p:nvSpPr>
            <p:spPr bwMode="auto">
              <a:xfrm>
                <a:off x="3267" y="2311"/>
                <a:ext cx="1318" cy="1302"/>
              </a:xfrm>
              <a:custGeom>
                <a:avLst/>
                <a:gdLst/>
                <a:ahLst/>
                <a:cxnLst>
                  <a:cxn ang="0">
                    <a:pos x="1148" y="240"/>
                  </a:cxn>
                  <a:cxn ang="0">
                    <a:pos x="943" y="29"/>
                  </a:cxn>
                  <a:cxn ang="0">
                    <a:pos x="681" y="9"/>
                  </a:cxn>
                  <a:cxn ang="0">
                    <a:pos x="675" y="13"/>
                  </a:cxn>
                  <a:cxn ang="0">
                    <a:pos x="608" y="99"/>
                  </a:cxn>
                  <a:cxn ang="0">
                    <a:pos x="499" y="256"/>
                  </a:cxn>
                  <a:cxn ang="0">
                    <a:pos x="368" y="288"/>
                  </a:cxn>
                  <a:cxn ang="0">
                    <a:pos x="249" y="365"/>
                  </a:cxn>
                  <a:cxn ang="0">
                    <a:pos x="208" y="413"/>
                  </a:cxn>
                  <a:cxn ang="0">
                    <a:pos x="252" y="531"/>
                  </a:cxn>
                  <a:cxn ang="0">
                    <a:pos x="217" y="685"/>
                  </a:cxn>
                  <a:cxn ang="0">
                    <a:pos x="176" y="813"/>
                  </a:cxn>
                  <a:cxn ang="0">
                    <a:pos x="125" y="806"/>
                  </a:cxn>
                  <a:cxn ang="0">
                    <a:pos x="35" y="861"/>
                  </a:cxn>
                  <a:cxn ang="0">
                    <a:pos x="249" y="966"/>
                  </a:cxn>
                  <a:cxn ang="0">
                    <a:pos x="329" y="1046"/>
                  </a:cxn>
                  <a:cxn ang="0">
                    <a:pos x="441" y="1123"/>
                  </a:cxn>
                  <a:cxn ang="0">
                    <a:pos x="556" y="1293"/>
                  </a:cxn>
                  <a:cxn ang="0">
                    <a:pos x="553" y="1283"/>
                  </a:cxn>
                  <a:cxn ang="0">
                    <a:pos x="630" y="1280"/>
                  </a:cxn>
                  <a:cxn ang="0">
                    <a:pos x="611" y="1139"/>
                  </a:cxn>
                  <a:cxn ang="0">
                    <a:pos x="547" y="1033"/>
                  </a:cxn>
                  <a:cxn ang="0">
                    <a:pos x="518" y="953"/>
                  </a:cxn>
                  <a:cxn ang="0">
                    <a:pos x="595" y="953"/>
                  </a:cxn>
                  <a:cxn ang="0">
                    <a:pos x="684" y="899"/>
                  </a:cxn>
                  <a:cxn ang="0">
                    <a:pos x="556" y="851"/>
                  </a:cxn>
                  <a:cxn ang="0">
                    <a:pos x="665" y="838"/>
                  </a:cxn>
                  <a:cxn ang="0">
                    <a:pos x="745" y="838"/>
                  </a:cxn>
                  <a:cxn ang="0">
                    <a:pos x="847" y="777"/>
                  </a:cxn>
                  <a:cxn ang="0">
                    <a:pos x="915" y="643"/>
                  </a:cxn>
                  <a:cxn ang="0">
                    <a:pos x="1065" y="393"/>
                  </a:cxn>
                  <a:cxn ang="0">
                    <a:pos x="1193" y="249"/>
                  </a:cxn>
                </a:cxnLst>
                <a:rect l="0" t="0" r="r" b="b"/>
                <a:pathLst>
                  <a:path w="1318" h="1302">
                    <a:moveTo>
                      <a:pt x="1318" y="275"/>
                    </a:moveTo>
                    <a:lnTo>
                      <a:pt x="1148" y="240"/>
                    </a:lnTo>
                    <a:lnTo>
                      <a:pt x="1148" y="208"/>
                    </a:lnTo>
                    <a:lnTo>
                      <a:pt x="943" y="29"/>
                    </a:lnTo>
                    <a:lnTo>
                      <a:pt x="879" y="0"/>
                    </a:lnTo>
                    <a:lnTo>
                      <a:pt x="681" y="9"/>
                    </a:lnTo>
                    <a:lnTo>
                      <a:pt x="675" y="9"/>
                    </a:lnTo>
                    <a:lnTo>
                      <a:pt x="675" y="13"/>
                    </a:lnTo>
                    <a:lnTo>
                      <a:pt x="662" y="41"/>
                    </a:lnTo>
                    <a:lnTo>
                      <a:pt x="608" y="99"/>
                    </a:lnTo>
                    <a:lnTo>
                      <a:pt x="499" y="205"/>
                    </a:lnTo>
                    <a:lnTo>
                      <a:pt x="499" y="256"/>
                    </a:lnTo>
                    <a:lnTo>
                      <a:pt x="435" y="256"/>
                    </a:lnTo>
                    <a:lnTo>
                      <a:pt x="368" y="288"/>
                    </a:lnTo>
                    <a:lnTo>
                      <a:pt x="352" y="336"/>
                    </a:lnTo>
                    <a:lnTo>
                      <a:pt x="249" y="365"/>
                    </a:lnTo>
                    <a:lnTo>
                      <a:pt x="211" y="409"/>
                    </a:lnTo>
                    <a:lnTo>
                      <a:pt x="208" y="413"/>
                    </a:lnTo>
                    <a:lnTo>
                      <a:pt x="211" y="416"/>
                    </a:lnTo>
                    <a:lnTo>
                      <a:pt x="252" y="531"/>
                    </a:lnTo>
                    <a:lnTo>
                      <a:pt x="195" y="643"/>
                    </a:lnTo>
                    <a:lnTo>
                      <a:pt x="217" y="685"/>
                    </a:lnTo>
                    <a:lnTo>
                      <a:pt x="163" y="752"/>
                    </a:lnTo>
                    <a:lnTo>
                      <a:pt x="176" y="813"/>
                    </a:lnTo>
                    <a:lnTo>
                      <a:pt x="153" y="822"/>
                    </a:lnTo>
                    <a:lnTo>
                      <a:pt x="125" y="806"/>
                    </a:lnTo>
                    <a:lnTo>
                      <a:pt x="0" y="825"/>
                    </a:lnTo>
                    <a:lnTo>
                      <a:pt x="35" y="861"/>
                    </a:lnTo>
                    <a:lnTo>
                      <a:pt x="192" y="899"/>
                    </a:lnTo>
                    <a:lnTo>
                      <a:pt x="249" y="966"/>
                    </a:lnTo>
                    <a:lnTo>
                      <a:pt x="284" y="1040"/>
                    </a:lnTo>
                    <a:lnTo>
                      <a:pt x="329" y="1046"/>
                    </a:lnTo>
                    <a:lnTo>
                      <a:pt x="396" y="1123"/>
                    </a:lnTo>
                    <a:lnTo>
                      <a:pt x="441" y="1123"/>
                    </a:lnTo>
                    <a:lnTo>
                      <a:pt x="470" y="1222"/>
                    </a:lnTo>
                    <a:lnTo>
                      <a:pt x="556" y="1293"/>
                    </a:lnTo>
                    <a:lnTo>
                      <a:pt x="547" y="1289"/>
                    </a:lnTo>
                    <a:lnTo>
                      <a:pt x="553" y="1283"/>
                    </a:lnTo>
                    <a:lnTo>
                      <a:pt x="604" y="1302"/>
                    </a:lnTo>
                    <a:lnTo>
                      <a:pt x="630" y="1280"/>
                    </a:lnTo>
                    <a:lnTo>
                      <a:pt x="598" y="1174"/>
                    </a:lnTo>
                    <a:lnTo>
                      <a:pt x="611" y="1139"/>
                    </a:lnTo>
                    <a:lnTo>
                      <a:pt x="540" y="1075"/>
                    </a:lnTo>
                    <a:lnTo>
                      <a:pt x="547" y="1033"/>
                    </a:lnTo>
                    <a:lnTo>
                      <a:pt x="528" y="989"/>
                    </a:lnTo>
                    <a:lnTo>
                      <a:pt x="518" y="953"/>
                    </a:lnTo>
                    <a:lnTo>
                      <a:pt x="569" y="953"/>
                    </a:lnTo>
                    <a:lnTo>
                      <a:pt x="595" y="953"/>
                    </a:lnTo>
                    <a:lnTo>
                      <a:pt x="598" y="953"/>
                    </a:lnTo>
                    <a:lnTo>
                      <a:pt x="684" y="899"/>
                    </a:lnTo>
                    <a:lnTo>
                      <a:pt x="595" y="886"/>
                    </a:lnTo>
                    <a:lnTo>
                      <a:pt x="556" y="851"/>
                    </a:lnTo>
                    <a:lnTo>
                      <a:pt x="624" y="825"/>
                    </a:lnTo>
                    <a:lnTo>
                      <a:pt x="665" y="838"/>
                    </a:lnTo>
                    <a:lnTo>
                      <a:pt x="707" y="848"/>
                    </a:lnTo>
                    <a:lnTo>
                      <a:pt x="745" y="838"/>
                    </a:lnTo>
                    <a:lnTo>
                      <a:pt x="758" y="800"/>
                    </a:lnTo>
                    <a:lnTo>
                      <a:pt x="847" y="777"/>
                    </a:lnTo>
                    <a:lnTo>
                      <a:pt x="847" y="787"/>
                    </a:lnTo>
                    <a:lnTo>
                      <a:pt x="915" y="643"/>
                    </a:lnTo>
                    <a:lnTo>
                      <a:pt x="985" y="528"/>
                    </a:lnTo>
                    <a:lnTo>
                      <a:pt x="1065" y="393"/>
                    </a:lnTo>
                    <a:lnTo>
                      <a:pt x="1180" y="253"/>
                    </a:lnTo>
                    <a:lnTo>
                      <a:pt x="1193" y="249"/>
                    </a:lnTo>
                    <a:lnTo>
                      <a:pt x="1318" y="2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343" name="Freeform 319"/>
            <p:cNvSpPr>
              <a:spLocks/>
            </p:cNvSpPr>
            <p:nvPr/>
          </p:nvSpPr>
          <p:spPr bwMode="auto">
            <a:xfrm>
              <a:off x="2753839" y="1512963"/>
              <a:ext cx="1308977" cy="1291591"/>
            </a:xfrm>
            <a:custGeom>
              <a:avLst/>
              <a:gdLst/>
              <a:ahLst/>
              <a:cxnLst>
                <a:cxn ang="0">
                  <a:pos x="1148" y="240"/>
                </a:cxn>
                <a:cxn ang="0">
                  <a:pos x="943" y="28"/>
                </a:cxn>
                <a:cxn ang="0">
                  <a:pos x="680" y="8"/>
                </a:cxn>
                <a:cxn ang="0">
                  <a:pos x="675" y="13"/>
                </a:cxn>
                <a:cxn ang="0">
                  <a:pos x="608" y="98"/>
                </a:cxn>
                <a:cxn ang="0">
                  <a:pos x="500" y="255"/>
                </a:cxn>
                <a:cxn ang="0">
                  <a:pos x="368" y="288"/>
                </a:cxn>
                <a:cxn ang="0">
                  <a:pos x="250" y="366"/>
                </a:cxn>
                <a:cxn ang="0">
                  <a:pos x="208" y="413"/>
                </a:cxn>
                <a:cxn ang="0">
                  <a:pos x="253" y="531"/>
                </a:cxn>
                <a:cxn ang="0">
                  <a:pos x="218" y="686"/>
                </a:cxn>
                <a:cxn ang="0">
                  <a:pos x="175" y="814"/>
                </a:cxn>
                <a:cxn ang="0">
                  <a:pos x="125" y="806"/>
                </a:cxn>
                <a:cxn ang="0">
                  <a:pos x="35" y="861"/>
                </a:cxn>
                <a:cxn ang="0">
                  <a:pos x="250" y="966"/>
                </a:cxn>
                <a:cxn ang="0">
                  <a:pos x="330" y="1047"/>
                </a:cxn>
                <a:cxn ang="0">
                  <a:pos x="440" y="1124"/>
                </a:cxn>
                <a:cxn ang="0">
                  <a:pos x="555" y="1294"/>
                </a:cxn>
                <a:cxn ang="0">
                  <a:pos x="553" y="1284"/>
                </a:cxn>
                <a:cxn ang="0">
                  <a:pos x="630" y="1282"/>
                </a:cxn>
                <a:cxn ang="0">
                  <a:pos x="610" y="1139"/>
                </a:cxn>
                <a:cxn ang="0">
                  <a:pos x="548" y="1034"/>
                </a:cxn>
                <a:cxn ang="0">
                  <a:pos x="518" y="954"/>
                </a:cxn>
                <a:cxn ang="0">
                  <a:pos x="595" y="954"/>
                </a:cxn>
                <a:cxn ang="0">
                  <a:pos x="685" y="899"/>
                </a:cxn>
                <a:cxn ang="0">
                  <a:pos x="555" y="851"/>
                </a:cxn>
                <a:cxn ang="0">
                  <a:pos x="665" y="839"/>
                </a:cxn>
                <a:cxn ang="0">
                  <a:pos x="745" y="839"/>
                </a:cxn>
                <a:cxn ang="0">
                  <a:pos x="848" y="776"/>
                </a:cxn>
                <a:cxn ang="0">
                  <a:pos x="915" y="643"/>
                </a:cxn>
                <a:cxn ang="0">
                  <a:pos x="1065" y="393"/>
                </a:cxn>
                <a:cxn ang="0">
                  <a:pos x="1193" y="248"/>
                </a:cxn>
              </a:cxnLst>
              <a:rect l="0" t="0" r="r" b="b"/>
              <a:pathLst>
                <a:path w="1318" h="1302">
                  <a:moveTo>
                    <a:pt x="1318" y="275"/>
                  </a:moveTo>
                  <a:lnTo>
                    <a:pt x="1148" y="240"/>
                  </a:lnTo>
                  <a:lnTo>
                    <a:pt x="1148" y="208"/>
                  </a:lnTo>
                  <a:lnTo>
                    <a:pt x="943" y="28"/>
                  </a:lnTo>
                  <a:lnTo>
                    <a:pt x="880" y="0"/>
                  </a:lnTo>
                  <a:lnTo>
                    <a:pt x="680" y="8"/>
                  </a:lnTo>
                  <a:lnTo>
                    <a:pt x="675" y="8"/>
                  </a:lnTo>
                  <a:lnTo>
                    <a:pt x="675" y="13"/>
                  </a:lnTo>
                  <a:lnTo>
                    <a:pt x="663" y="40"/>
                  </a:lnTo>
                  <a:lnTo>
                    <a:pt x="608" y="98"/>
                  </a:lnTo>
                  <a:lnTo>
                    <a:pt x="500" y="205"/>
                  </a:lnTo>
                  <a:lnTo>
                    <a:pt x="500" y="255"/>
                  </a:lnTo>
                  <a:lnTo>
                    <a:pt x="435" y="255"/>
                  </a:lnTo>
                  <a:lnTo>
                    <a:pt x="368" y="288"/>
                  </a:lnTo>
                  <a:lnTo>
                    <a:pt x="353" y="336"/>
                  </a:lnTo>
                  <a:lnTo>
                    <a:pt x="250" y="366"/>
                  </a:lnTo>
                  <a:lnTo>
                    <a:pt x="210" y="408"/>
                  </a:lnTo>
                  <a:lnTo>
                    <a:pt x="208" y="413"/>
                  </a:lnTo>
                  <a:lnTo>
                    <a:pt x="210" y="416"/>
                  </a:lnTo>
                  <a:lnTo>
                    <a:pt x="253" y="531"/>
                  </a:lnTo>
                  <a:lnTo>
                    <a:pt x="195" y="643"/>
                  </a:lnTo>
                  <a:lnTo>
                    <a:pt x="218" y="686"/>
                  </a:lnTo>
                  <a:lnTo>
                    <a:pt x="163" y="751"/>
                  </a:lnTo>
                  <a:lnTo>
                    <a:pt x="175" y="814"/>
                  </a:lnTo>
                  <a:lnTo>
                    <a:pt x="153" y="821"/>
                  </a:lnTo>
                  <a:lnTo>
                    <a:pt x="125" y="806"/>
                  </a:lnTo>
                  <a:lnTo>
                    <a:pt x="0" y="826"/>
                  </a:lnTo>
                  <a:lnTo>
                    <a:pt x="35" y="861"/>
                  </a:lnTo>
                  <a:lnTo>
                    <a:pt x="193" y="899"/>
                  </a:lnTo>
                  <a:lnTo>
                    <a:pt x="250" y="966"/>
                  </a:lnTo>
                  <a:lnTo>
                    <a:pt x="285" y="1042"/>
                  </a:lnTo>
                  <a:lnTo>
                    <a:pt x="330" y="1047"/>
                  </a:lnTo>
                  <a:lnTo>
                    <a:pt x="395" y="1124"/>
                  </a:lnTo>
                  <a:lnTo>
                    <a:pt x="440" y="1124"/>
                  </a:lnTo>
                  <a:lnTo>
                    <a:pt x="470" y="1222"/>
                  </a:lnTo>
                  <a:lnTo>
                    <a:pt x="555" y="1294"/>
                  </a:lnTo>
                  <a:lnTo>
                    <a:pt x="548" y="1289"/>
                  </a:lnTo>
                  <a:lnTo>
                    <a:pt x="553" y="1284"/>
                  </a:lnTo>
                  <a:lnTo>
                    <a:pt x="605" y="1302"/>
                  </a:lnTo>
                  <a:lnTo>
                    <a:pt x="630" y="1282"/>
                  </a:lnTo>
                  <a:lnTo>
                    <a:pt x="598" y="1174"/>
                  </a:lnTo>
                  <a:lnTo>
                    <a:pt x="610" y="1139"/>
                  </a:lnTo>
                  <a:lnTo>
                    <a:pt x="540" y="1077"/>
                  </a:lnTo>
                  <a:lnTo>
                    <a:pt x="548" y="1034"/>
                  </a:lnTo>
                  <a:lnTo>
                    <a:pt x="528" y="989"/>
                  </a:lnTo>
                  <a:lnTo>
                    <a:pt x="518" y="954"/>
                  </a:lnTo>
                  <a:lnTo>
                    <a:pt x="570" y="954"/>
                  </a:lnTo>
                  <a:lnTo>
                    <a:pt x="595" y="954"/>
                  </a:lnTo>
                  <a:lnTo>
                    <a:pt x="598" y="954"/>
                  </a:lnTo>
                  <a:lnTo>
                    <a:pt x="685" y="899"/>
                  </a:lnTo>
                  <a:lnTo>
                    <a:pt x="595" y="886"/>
                  </a:lnTo>
                  <a:lnTo>
                    <a:pt x="555" y="851"/>
                  </a:lnTo>
                  <a:lnTo>
                    <a:pt x="625" y="826"/>
                  </a:lnTo>
                  <a:lnTo>
                    <a:pt x="665" y="839"/>
                  </a:lnTo>
                  <a:lnTo>
                    <a:pt x="708" y="849"/>
                  </a:lnTo>
                  <a:lnTo>
                    <a:pt x="745" y="839"/>
                  </a:lnTo>
                  <a:lnTo>
                    <a:pt x="758" y="801"/>
                  </a:lnTo>
                  <a:lnTo>
                    <a:pt x="848" y="776"/>
                  </a:lnTo>
                  <a:lnTo>
                    <a:pt x="848" y="786"/>
                  </a:lnTo>
                  <a:lnTo>
                    <a:pt x="915" y="643"/>
                  </a:lnTo>
                  <a:lnTo>
                    <a:pt x="985" y="528"/>
                  </a:lnTo>
                  <a:lnTo>
                    <a:pt x="1065" y="393"/>
                  </a:lnTo>
                  <a:lnTo>
                    <a:pt x="1180" y="253"/>
                  </a:lnTo>
                  <a:lnTo>
                    <a:pt x="1193" y="248"/>
                  </a:lnTo>
                  <a:lnTo>
                    <a:pt x="1318" y="275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4" name="Freeform 318"/>
            <p:cNvSpPr>
              <a:spLocks/>
            </p:cNvSpPr>
            <p:nvPr/>
          </p:nvSpPr>
          <p:spPr bwMode="auto">
            <a:xfrm>
              <a:off x="2537747" y="1480674"/>
              <a:ext cx="886725" cy="635860"/>
            </a:xfrm>
            <a:custGeom>
              <a:avLst/>
              <a:gdLst/>
              <a:ahLst/>
              <a:cxnLst>
                <a:cxn ang="0">
                  <a:pos x="893" y="40"/>
                </a:cxn>
                <a:cxn ang="0">
                  <a:pos x="790" y="40"/>
                </a:cxn>
                <a:cxn ang="0">
                  <a:pos x="685" y="0"/>
                </a:cxn>
                <a:cxn ang="0">
                  <a:pos x="650" y="23"/>
                </a:cxn>
                <a:cxn ang="0">
                  <a:pos x="553" y="23"/>
                </a:cxn>
                <a:cxn ang="0">
                  <a:pos x="468" y="78"/>
                </a:cxn>
                <a:cxn ang="0">
                  <a:pos x="553" y="63"/>
                </a:cxn>
                <a:cxn ang="0">
                  <a:pos x="618" y="80"/>
                </a:cxn>
                <a:cxn ang="0">
                  <a:pos x="658" y="50"/>
                </a:cxn>
                <a:cxn ang="0">
                  <a:pos x="758" y="78"/>
                </a:cxn>
                <a:cxn ang="0">
                  <a:pos x="723" y="118"/>
                </a:cxn>
                <a:cxn ang="0">
                  <a:pos x="570" y="115"/>
                </a:cxn>
                <a:cxn ang="0">
                  <a:pos x="413" y="150"/>
                </a:cxn>
                <a:cxn ang="0">
                  <a:pos x="355" y="128"/>
                </a:cxn>
                <a:cxn ang="0">
                  <a:pos x="253" y="165"/>
                </a:cxn>
                <a:cxn ang="0">
                  <a:pos x="208" y="240"/>
                </a:cxn>
                <a:cxn ang="0">
                  <a:pos x="83" y="293"/>
                </a:cxn>
                <a:cxn ang="0">
                  <a:pos x="83" y="353"/>
                </a:cxn>
                <a:cxn ang="0">
                  <a:pos x="10" y="413"/>
                </a:cxn>
                <a:cxn ang="0">
                  <a:pos x="0" y="428"/>
                </a:cxn>
                <a:cxn ang="0">
                  <a:pos x="63" y="478"/>
                </a:cxn>
                <a:cxn ang="0">
                  <a:pos x="63" y="515"/>
                </a:cxn>
                <a:cxn ang="0">
                  <a:pos x="113" y="548"/>
                </a:cxn>
                <a:cxn ang="0">
                  <a:pos x="118" y="630"/>
                </a:cxn>
                <a:cxn ang="0">
                  <a:pos x="153" y="640"/>
                </a:cxn>
                <a:cxn ang="0">
                  <a:pos x="193" y="575"/>
                </a:cxn>
                <a:cxn ang="0">
                  <a:pos x="150" y="495"/>
                </a:cxn>
                <a:cxn ang="0">
                  <a:pos x="170" y="398"/>
                </a:cxn>
                <a:cxn ang="0">
                  <a:pos x="363" y="393"/>
                </a:cxn>
                <a:cxn ang="0">
                  <a:pos x="390" y="433"/>
                </a:cxn>
                <a:cxn ang="0">
                  <a:pos x="428" y="448"/>
                </a:cxn>
                <a:cxn ang="0">
                  <a:pos x="425" y="445"/>
                </a:cxn>
                <a:cxn ang="0">
                  <a:pos x="428" y="440"/>
                </a:cxn>
                <a:cxn ang="0">
                  <a:pos x="468" y="398"/>
                </a:cxn>
                <a:cxn ang="0">
                  <a:pos x="570" y="368"/>
                </a:cxn>
                <a:cxn ang="0">
                  <a:pos x="585" y="320"/>
                </a:cxn>
                <a:cxn ang="0">
                  <a:pos x="653" y="288"/>
                </a:cxn>
                <a:cxn ang="0">
                  <a:pos x="718" y="288"/>
                </a:cxn>
                <a:cxn ang="0">
                  <a:pos x="718" y="238"/>
                </a:cxn>
                <a:cxn ang="0">
                  <a:pos x="825" y="130"/>
                </a:cxn>
                <a:cxn ang="0">
                  <a:pos x="880" y="73"/>
                </a:cxn>
                <a:cxn ang="0">
                  <a:pos x="893" y="45"/>
                </a:cxn>
                <a:cxn ang="0">
                  <a:pos x="893" y="40"/>
                </a:cxn>
              </a:cxnLst>
              <a:rect l="0" t="0" r="r" b="b"/>
              <a:pathLst>
                <a:path w="893" h="640">
                  <a:moveTo>
                    <a:pt x="893" y="40"/>
                  </a:moveTo>
                  <a:lnTo>
                    <a:pt x="790" y="40"/>
                  </a:lnTo>
                  <a:lnTo>
                    <a:pt x="685" y="0"/>
                  </a:lnTo>
                  <a:lnTo>
                    <a:pt x="650" y="23"/>
                  </a:lnTo>
                  <a:lnTo>
                    <a:pt x="553" y="23"/>
                  </a:lnTo>
                  <a:lnTo>
                    <a:pt x="468" y="78"/>
                  </a:lnTo>
                  <a:lnTo>
                    <a:pt x="553" y="63"/>
                  </a:lnTo>
                  <a:lnTo>
                    <a:pt x="618" y="80"/>
                  </a:lnTo>
                  <a:lnTo>
                    <a:pt x="658" y="50"/>
                  </a:lnTo>
                  <a:lnTo>
                    <a:pt x="758" y="78"/>
                  </a:lnTo>
                  <a:lnTo>
                    <a:pt x="723" y="118"/>
                  </a:lnTo>
                  <a:lnTo>
                    <a:pt x="570" y="115"/>
                  </a:lnTo>
                  <a:lnTo>
                    <a:pt x="413" y="150"/>
                  </a:lnTo>
                  <a:lnTo>
                    <a:pt x="355" y="128"/>
                  </a:lnTo>
                  <a:lnTo>
                    <a:pt x="253" y="165"/>
                  </a:lnTo>
                  <a:lnTo>
                    <a:pt x="208" y="240"/>
                  </a:lnTo>
                  <a:lnTo>
                    <a:pt x="83" y="293"/>
                  </a:lnTo>
                  <a:lnTo>
                    <a:pt x="83" y="353"/>
                  </a:lnTo>
                  <a:lnTo>
                    <a:pt x="10" y="413"/>
                  </a:lnTo>
                  <a:lnTo>
                    <a:pt x="0" y="428"/>
                  </a:lnTo>
                  <a:lnTo>
                    <a:pt x="63" y="478"/>
                  </a:lnTo>
                  <a:lnTo>
                    <a:pt x="63" y="515"/>
                  </a:lnTo>
                  <a:lnTo>
                    <a:pt x="113" y="548"/>
                  </a:lnTo>
                  <a:lnTo>
                    <a:pt x="118" y="630"/>
                  </a:lnTo>
                  <a:lnTo>
                    <a:pt x="153" y="640"/>
                  </a:lnTo>
                  <a:lnTo>
                    <a:pt x="193" y="575"/>
                  </a:lnTo>
                  <a:lnTo>
                    <a:pt x="150" y="495"/>
                  </a:lnTo>
                  <a:lnTo>
                    <a:pt x="170" y="398"/>
                  </a:lnTo>
                  <a:lnTo>
                    <a:pt x="363" y="393"/>
                  </a:lnTo>
                  <a:lnTo>
                    <a:pt x="390" y="433"/>
                  </a:lnTo>
                  <a:lnTo>
                    <a:pt x="428" y="448"/>
                  </a:lnTo>
                  <a:lnTo>
                    <a:pt x="425" y="445"/>
                  </a:lnTo>
                  <a:lnTo>
                    <a:pt x="428" y="440"/>
                  </a:lnTo>
                  <a:lnTo>
                    <a:pt x="468" y="398"/>
                  </a:lnTo>
                  <a:lnTo>
                    <a:pt x="570" y="368"/>
                  </a:lnTo>
                  <a:lnTo>
                    <a:pt x="585" y="320"/>
                  </a:lnTo>
                  <a:lnTo>
                    <a:pt x="653" y="288"/>
                  </a:lnTo>
                  <a:lnTo>
                    <a:pt x="718" y="288"/>
                  </a:lnTo>
                  <a:lnTo>
                    <a:pt x="718" y="238"/>
                  </a:lnTo>
                  <a:lnTo>
                    <a:pt x="825" y="130"/>
                  </a:lnTo>
                  <a:lnTo>
                    <a:pt x="880" y="73"/>
                  </a:lnTo>
                  <a:lnTo>
                    <a:pt x="893" y="45"/>
                  </a:lnTo>
                  <a:lnTo>
                    <a:pt x="893" y="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5" name="Freeform 317"/>
            <p:cNvSpPr>
              <a:spLocks/>
            </p:cNvSpPr>
            <p:nvPr/>
          </p:nvSpPr>
          <p:spPr bwMode="auto">
            <a:xfrm>
              <a:off x="2570036" y="2054438"/>
              <a:ext cx="86935" cy="4967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7" y="51"/>
                </a:cxn>
                <a:cxn ang="0">
                  <a:pos x="83" y="3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7" h="51">
                  <a:moveTo>
                    <a:pt x="0" y="26"/>
                  </a:moveTo>
                  <a:lnTo>
                    <a:pt x="87" y="51"/>
                  </a:lnTo>
                  <a:lnTo>
                    <a:pt x="83" y="3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6" name="Freeform 316"/>
            <p:cNvSpPr>
              <a:spLocks/>
            </p:cNvSpPr>
            <p:nvPr/>
          </p:nvSpPr>
          <p:spPr bwMode="auto">
            <a:xfrm>
              <a:off x="2570036" y="2054438"/>
              <a:ext cx="84450" cy="5216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7" y="51"/>
                </a:cxn>
                <a:cxn ang="0">
                  <a:pos x="84" y="5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87" h="51">
                  <a:moveTo>
                    <a:pt x="0" y="27"/>
                  </a:moveTo>
                  <a:lnTo>
                    <a:pt x="87" y="51"/>
                  </a:lnTo>
                  <a:lnTo>
                    <a:pt x="84" y="5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7" name="Freeform 315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5" y="44"/>
                </a:cxn>
                <a:cxn ang="0">
                  <a:pos x="0" y="67"/>
                </a:cxn>
                <a:cxn ang="0">
                  <a:pos x="0" y="76"/>
                </a:cxn>
                <a:cxn ang="0">
                  <a:pos x="89" y="166"/>
                </a:cxn>
                <a:cxn ang="0">
                  <a:pos x="169" y="169"/>
                </a:cxn>
                <a:cxn ang="0">
                  <a:pos x="166" y="134"/>
                </a:cxn>
                <a:cxn ang="0">
                  <a:pos x="118" y="102"/>
                </a:cxn>
                <a:cxn ang="0">
                  <a:pos x="118" y="64"/>
                </a:cxn>
                <a:cxn ang="0">
                  <a:pos x="54" y="16"/>
                </a:cxn>
                <a:cxn ang="0">
                  <a:pos x="64" y="0"/>
                </a:cxn>
              </a:cxnLst>
              <a:rect l="0" t="0" r="r" b="b"/>
              <a:pathLst>
                <a:path w="169" h="169">
                  <a:moveTo>
                    <a:pt x="64" y="0"/>
                  </a:moveTo>
                  <a:lnTo>
                    <a:pt x="45" y="44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89" y="166"/>
                  </a:lnTo>
                  <a:lnTo>
                    <a:pt x="169" y="169"/>
                  </a:lnTo>
                  <a:lnTo>
                    <a:pt x="166" y="134"/>
                  </a:lnTo>
                  <a:lnTo>
                    <a:pt x="118" y="102"/>
                  </a:lnTo>
                  <a:lnTo>
                    <a:pt x="118" y="64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8" name="Freeform 314"/>
            <p:cNvSpPr>
              <a:spLocks/>
            </p:cNvSpPr>
            <p:nvPr/>
          </p:nvSpPr>
          <p:spPr bwMode="auto">
            <a:xfrm>
              <a:off x="2483103" y="1890505"/>
              <a:ext cx="168900" cy="16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4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89" y="164"/>
                </a:cxn>
                <a:cxn ang="0">
                  <a:pos x="169" y="169"/>
                </a:cxn>
                <a:cxn ang="0">
                  <a:pos x="167" y="134"/>
                </a:cxn>
                <a:cxn ang="0">
                  <a:pos x="117" y="102"/>
                </a:cxn>
                <a:cxn ang="0">
                  <a:pos x="117" y="65"/>
                </a:cxn>
                <a:cxn ang="0">
                  <a:pos x="55" y="15"/>
                </a:cxn>
                <a:cxn ang="0">
                  <a:pos x="65" y="0"/>
                </a:cxn>
              </a:cxnLst>
              <a:rect l="0" t="0" r="r" b="b"/>
              <a:pathLst>
                <a:path w="169" h="169">
                  <a:moveTo>
                    <a:pt x="65" y="0"/>
                  </a:moveTo>
                  <a:lnTo>
                    <a:pt x="45" y="4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89" y="164"/>
                  </a:lnTo>
                  <a:lnTo>
                    <a:pt x="169" y="169"/>
                  </a:lnTo>
                  <a:lnTo>
                    <a:pt x="167" y="134"/>
                  </a:lnTo>
                  <a:lnTo>
                    <a:pt x="117" y="102"/>
                  </a:lnTo>
                  <a:lnTo>
                    <a:pt x="117" y="65"/>
                  </a:lnTo>
                  <a:lnTo>
                    <a:pt x="55" y="15"/>
                  </a:lnTo>
                  <a:lnTo>
                    <a:pt x="6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9" name="Freeform 313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" y="16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45" y="73"/>
                </a:cxn>
                <a:cxn ang="0">
                  <a:pos x="64" y="38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3" y="1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5" y="73"/>
                  </a:lnTo>
                  <a:lnTo>
                    <a:pt x="64" y="38"/>
                  </a:lnTo>
                  <a:lnTo>
                    <a:pt x="32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0" name="Freeform 312"/>
            <p:cNvSpPr>
              <a:spLocks/>
            </p:cNvSpPr>
            <p:nvPr/>
          </p:nvSpPr>
          <p:spPr bwMode="auto">
            <a:xfrm>
              <a:off x="2450812" y="1957569"/>
              <a:ext cx="64579" cy="720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5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44" y="73"/>
                </a:cxn>
                <a:cxn ang="0">
                  <a:pos x="64" y="38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64" h="73">
                  <a:moveTo>
                    <a:pt x="32" y="0"/>
                  </a:moveTo>
                  <a:lnTo>
                    <a:pt x="5" y="1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4" y="73"/>
                  </a:lnTo>
                  <a:lnTo>
                    <a:pt x="64" y="38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1" name="Freeform 311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32"/>
                </a:cxn>
                <a:cxn ang="0">
                  <a:pos x="0" y="42"/>
                </a:cxn>
                <a:cxn ang="0">
                  <a:pos x="38" y="115"/>
                </a:cxn>
                <a:cxn ang="0">
                  <a:pos x="60" y="186"/>
                </a:cxn>
                <a:cxn ang="0">
                  <a:pos x="115" y="83"/>
                </a:cxn>
                <a:cxn ang="0">
                  <a:pos x="137" y="87"/>
                </a:cxn>
                <a:cxn ang="0">
                  <a:pos x="137" y="61"/>
                </a:cxn>
                <a:cxn ang="0">
                  <a:pos x="166" y="61"/>
                </a:cxn>
                <a:cxn ang="0">
                  <a:pos x="140" y="61"/>
                </a:cxn>
                <a:cxn ang="0">
                  <a:pos x="83" y="0"/>
                </a:cxn>
                <a:cxn ang="0">
                  <a:pos x="64" y="35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19" y="7"/>
                </a:cxn>
              </a:cxnLst>
              <a:rect l="0" t="0" r="r" b="b"/>
              <a:pathLst>
                <a:path w="166" h="186">
                  <a:moveTo>
                    <a:pt x="19" y="7"/>
                  </a:moveTo>
                  <a:lnTo>
                    <a:pt x="19" y="32"/>
                  </a:lnTo>
                  <a:lnTo>
                    <a:pt x="0" y="42"/>
                  </a:lnTo>
                  <a:lnTo>
                    <a:pt x="38" y="115"/>
                  </a:lnTo>
                  <a:lnTo>
                    <a:pt x="60" y="186"/>
                  </a:lnTo>
                  <a:lnTo>
                    <a:pt x="115" y="83"/>
                  </a:lnTo>
                  <a:lnTo>
                    <a:pt x="137" y="87"/>
                  </a:lnTo>
                  <a:lnTo>
                    <a:pt x="137" y="61"/>
                  </a:lnTo>
                  <a:lnTo>
                    <a:pt x="166" y="61"/>
                  </a:lnTo>
                  <a:lnTo>
                    <a:pt x="140" y="61"/>
                  </a:lnTo>
                  <a:lnTo>
                    <a:pt x="83" y="0"/>
                  </a:lnTo>
                  <a:lnTo>
                    <a:pt x="64" y="35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2" name="Freeform 310"/>
            <p:cNvSpPr>
              <a:spLocks/>
            </p:cNvSpPr>
            <p:nvPr/>
          </p:nvSpPr>
          <p:spPr bwMode="auto">
            <a:xfrm>
              <a:off x="2433426" y="1994826"/>
              <a:ext cx="163933" cy="183803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33"/>
                </a:cxn>
                <a:cxn ang="0">
                  <a:pos x="0" y="43"/>
                </a:cxn>
                <a:cxn ang="0">
                  <a:pos x="38" y="116"/>
                </a:cxn>
                <a:cxn ang="0">
                  <a:pos x="60" y="186"/>
                </a:cxn>
                <a:cxn ang="0">
                  <a:pos x="116" y="83"/>
                </a:cxn>
                <a:cxn ang="0">
                  <a:pos x="138" y="88"/>
                </a:cxn>
                <a:cxn ang="0">
                  <a:pos x="138" y="60"/>
                </a:cxn>
                <a:cxn ang="0">
                  <a:pos x="166" y="60"/>
                </a:cxn>
                <a:cxn ang="0">
                  <a:pos x="141" y="60"/>
                </a:cxn>
                <a:cxn ang="0">
                  <a:pos x="83" y="0"/>
                </a:cxn>
                <a:cxn ang="0">
                  <a:pos x="63" y="35"/>
                </a:cxn>
                <a:cxn ang="0">
                  <a:pos x="18" y="25"/>
                </a:cxn>
                <a:cxn ang="0">
                  <a:pos x="18" y="23"/>
                </a:cxn>
                <a:cxn ang="0">
                  <a:pos x="18" y="8"/>
                </a:cxn>
              </a:cxnLst>
              <a:rect l="0" t="0" r="r" b="b"/>
              <a:pathLst>
                <a:path w="166" h="186">
                  <a:moveTo>
                    <a:pt x="18" y="8"/>
                  </a:moveTo>
                  <a:lnTo>
                    <a:pt x="18" y="33"/>
                  </a:lnTo>
                  <a:lnTo>
                    <a:pt x="0" y="43"/>
                  </a:lnTo>
                  <a:lnTo>
                    <a:pt x="38" y="116"/>
                  </a:lnTo>
                  <a:lnTo>
                    <a:pt x="60" y="186"/>
                  </a:lnTo>
                  <a:lnTo>
                    <a:pt x="116" y="83"/>
                  </a:lnTo>
                  <a:lnTo>
                    <a:pt x="138" y="88"/>
                  </a:lnTo>
                  <a:lnTo>
                    <a:pt x="138" y="60"/>
                  </a:lnTo>
                  <a:lnTo>
                    <a:pt x="166" y="60"/>
                  </a:lnTo>
                  <a:lnTo>
                    <a:pt x="141" y="60"/>
                  </a:lnTo>
                  <a:lnTo>
                    <a:pt x="83" y="0"/>
                  </a:lnTo>
                  <a:lnTo>
                    <a:pt x="63" y="3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3" name="Freeform 309"/>
            <p:cNvSpPr>
              <a:spLocks/>
            </p:cNvSpPr>
            <p:nvPr/>
          </p:nvSpPr>
          <p:spPr bwMode="auto">
            <a:xfrm>
              <a:off x="2381265" y="2027116"/>
              <a:ext cx="109288" cy="15648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9" y="29"/>
                </a:cxn>
                <a:cxn ang="0">
                  <a:pos x="12" y="39"/>
                </a:cxn>
                <a:cxn ang="0">
                  <a:pos x="0" y="122"/>
                </a:cxn>
                <a:cxn ang="0">
                  <a:pos x="3" y="122"/>
                </a:cxn>
                <a:cxn ang="0">
                  <a:pos x="83" y="157"/>
                </a:cxn>
                <a:cxn ang="0">
                  <a:pos x="111" y="154"/>
                </a:cxn>
                <a:cxn ang="0">
                  <a:pos x="89" y="83"/>
                </a:cxn>
                <a:cxn ang="0">
                  <a:pos x="51" y="10"/>
                </a:cxn>
                <a:cxn ang="0">
                  <a:pos x="70" y="0"/>
                </a:cxn>
              </a:cxnLst>
              <a:rect l="0" t="0" r="r" b="b"/>
              <a:pathLst>
                <a:path w="111" h="157">
                  <a:moveTo>
                    <a:pt x="70" y="0"/>
                  </a:moveTo>
                  <a:lnTo>
                    <a:pt x="19" y="29"/>
                  </a:lnTo>
                  <a:lnTo>
                    <a:pt x="12" y="39"/>
                  </a:lnTo>
                  <a:lnTo>
                    <a:pt x="0" y="122"/>
                  </a:lnTo>
                  <a:lnTo>
                    <a:pt x="3" y="122"/>
                  </a:lnTo>
                  <a:lnTo>
                    <a:pt x="83" y="157"/>
                  </a:lnTo>
                  <a:lnTo>
                    <a:pt x="111" y="154"/>
                  </a:lnTo>
                  <a:lnTo>
                    <a:pt x="89" y="83"/>
                  </a:lnTo>
                  <a:lnTo>
                    <a:pt x="51" y="1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4" name="Freeform 308"/>
            <p:cNvSpPr>
              <a:spLocks/>
            </p:cNvSpPr>
            <p:nvPr/>
          </p:nvSpPr>
          <p:spPr bwMode="auto">
            <a:xfrm>
              <a:off x="2381265" y="2027116"/>
              <a:ext cx="111773" cy="15648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20" y="27"/>
                </a:cxn>
                <a:cxn ang="0">
                  <a:pos x="12" y="37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84" y="157"/>
                </a:cxn>
                <a:cxn ang="0">
                  <a:pos x="111" y="152"/>
                </a:cxn>
                <a:cxn ang="0">
                  <a:pos x="89" y="82"/>
                </a:cxn>
                <a:cxn ang="0">
                  <a:pos x="52" y="10"/>
                </a:cxn>
                <a:cxn ang="0">
                  <a:pos x="69" y="0"/>
                </a:cxn>
              </a:cxnLst>
              <a:rect l="0" t="0" r="r" b="b"/>
              <a:pathLst>
                <a:path w="111" h="157">
                  <a:moveTo>
                    <a:pt x="69" y="0"/>
                  </a:moveTo>
                  <a:lnTo>
                    <a:pt x="20" y="27"/>
                  </a:lnTo>
                  <a:lnTo>
                    <a:pt x="12" y="37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84" y="157"/>
                  </a:lnTo>
                  <a:lnTo>
                    <a:pt x="111" y="152"/>
                  </a:lnTo>
                  <a:lnTo>
                    <a:pt x="89" y="82"/>
                  </a:lnTo>
                  <a:lnTo>
                    <a:pt x="52" y="10"/>
                  </a:lnTo>
                  <a:lnTo>
                    <a:pt x="69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5" name="Freeform 307"/>
            <p:cNvSpPr>
              <a:spLocks/>
            </p:cNvSpPr>
            <p:nvPr/>
          </p:nvSpPr>
          <p:spPr bwMode="auto">
            <a:xfrm>
              <a:off x="2262042" y="2054438"/>
              <a:ext cx="139094" cy="11674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4" y="3"/>
                </a:cxn>
                <a:cxn ang="0">
                  <a:pos x="61" y="19"/>
                </a:cxn>
                <a:cxn ang="0">
                  <a:pos x="61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5" y="93"/>
                </a:cxn>
                <a:cxn ang="0">
                  <a:pos x="122" y="93"/>
                </a:cxn>
                <a:cxn ang="0">
                  <a:pos x="134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4" y="3"/>
                  </a:lnTo>
                  <a:lnTo>
                    <a:pt x="61" y="19"/>
                  </a:lnTo>
                  <a:lnTo>
                    <a:pt x="61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5" y="93"/>
                  </a:lnTo>
                  <a:lnTo>
                    <a:pt x="122" y="93"/>
                  </a:lnTo>
                  <a:lnTo>
                    <a:pt x="134" y="1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6" name="Freeform 306"/>
            <p:cNvSpPr>
              <a:spLocks/>
            </p:cNvSpPr>
            <p:nvPr/>
          </p:nvSpPr>
          <p:spPr bwMode="auto">
            <a:xfrm>
              <a:off x="2262042" y="2054438"/>
              <a:ext cx="139094" cy="11922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33" y="5"/>
                </a:cxn>
                <a:cxn ang="0">
                  <a:pos x="60" y="20"/>
                </a:cxn>
                <a:cxn ang="0">
                  <a:pos x="60" y="42"/>
                </a:cxn>
                <a:cxn ang="0">
                  <a:pos x="0" y="86"/>
                </a:cxn>
                <a:cxn ang="0">
                  <a:pos x="35" y="118"/>
                </a:cxn>
                <a:cxn ang="0">
                  <a:pos x="126" y="93"/>
                </a:cxn>
                <a:cxn ang="0">
                  <a:pos x="121" y="93"/>
                </a:cxn>
                <a:cxn ang="0">
                  <a:pos x="133" y="10"/>
                </a:cxn>
                <a:cxn ang="0">
                  <a:pos x="141" y="0"/>
                </a:cxn>
              </a:cxnLst>
              <a:rect l="0" t="0" r="r" b="b"/>
              <a:pathLst>
                <a:path w="141" h="118">
                  <a:moveTo>
                    <a:pt x="141" y="0"/>
                  </a:moveTo>
                  <a:lnTo>
                    <a:pt x="133" y="5"/>
                  </a:lnTo>
                  <a:lnTo>
                    <a:pt x="60" y="20"/>
                  </a:lnTo>
                  <a:lnTo>
                    <a:pt x="60" y="42"/>
                  </a:lnTo>
                  <a:lnTo>
                    <a:pt x="0" y="86"/>
                  </a:lnTo>
                  <a:lnTo>
                    <a:pt x="35" y="118"/>
                  </a:lnTo>
                  <a:lnTo>
                    <a:pt x="126" y="93"/>
                  </a:lnTo>
                  <a:lnTo>
                    <a:pt x="121" y="93"/>
                  </a:lnTo>
                  <a:lnTo>
                    <a:pt x="133" y="10"/>
                  </a:lnTo>
                  <a:lnTo>
                    <a:pt x="141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7" name="Freeform 305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20" y="106"/>
                </a:cxn>
                <a:cxn ang="0">
                  <a:pos x="0" y="128"/>
                </a:cxn>
                <a:cxn ang="0">
                  <a:pos x="10" y="144"/>
                </a:cxn>
                <a:cxn ang="0">
                  <a:pos x="26" y="160"/>
                </a:cxn>
                <a:cxn ang="0">
                  <a:pos x="55" y="167"/>
                </a:cxn>
                <a:cxn ang="0">
                  <a:pos x="103" y="138"/>
                </a:cxn>
                <a:cxn ang="0">
                  <a:pos x="122" y="93"/>
                </a:cxn>
                <a:cxn ang="0">
                  <a:pos x="106" y="68"/>
                </a:cxn>
                <a:cxn ang="0">
                  <a:pos x="106" y="36"/>
                </a:cxn>
                <a:cxn ang="0">
                  <a:pos x="109" y="32"/>
                </a:cxn>
                <a:cxn ang="0">
                  <a:pos x="74" y="0"/>
                </a:cxn>
                <a:cxn ang="0">
                  <a:pos x="32" y="26"/>
                </a:cxn>
              </a:cxnLst>
              <a:rect l="0" t="0" r="r" b="b"/>
              <a:pathLst>
                <a:path w="122" h="167">
                  <a:moveTo>
                    <a:pt x="32" y="26"/>
                  </a:moveTo>
                  <a:lnTo>
                    <a:pt x="20" y="106"/>
                  </a:lnTo>
                  <a:lnTo>
                    <a:pt x="0" y="128"/>
                  </a:lnTo>
                  <a:lnTo>
                    <a:pt x="10" y="144"/>
                  </a:lnTo>
                  <a:lnTo>
                    <a:pt x="26" y="160"/>
                  </a:lnTo>
                  <a:lnTo>
                    <a:pt x="55" y="167"/>
                  </a:lnTo>
                  <a:lnTo>
                    <a:pt x="103" y="138"/>
                  </a:lnTo>
                  <a:lnTo>
                    <a:pt x="122" y="93"/>
                  </a:lnTo>
                  <a:lnTo>
                    <a:pt x="106" y="68"/>
                  </a:lnTo>
                  <a:lnTo>
                    <a:pt x="106" y="36"/>
                  </a:lnTo>
                  <a:lnTo>
                    <a:pt x="109" y="32"/>
                  </a:lnTo>
                  <a:lnTo>
                    <a:pt x="74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8" name="Freeform 304"/>
            <p:cNvSpPr>
              <a:spLocks/>
            </p:cNvSpPr>
            <p:nvPr/>
          </p:nvSpPr>
          <p:spPr bwMode="auto">
            <a:xfrm>
              <a:off x="2187527" y="2141372"/>
              <a:ext cx="121708" cy="166416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0" y="105"/>
                </a:cxn>
                <a:cxn ang="0">
                  <a:pos x="0" y="127"/>
                </a:cxn>
                <a:cxn ang="0">
                  <a:pos x="10" y="142"/>
                </a:cxn>
                <a:cxn ang="0">
                  <a:pos x="25" y="160"/>
                </a:cxn>
                <a:cxn ang="0">
                  <a:pos x="55" y="167"/>
                </a:cxn>
                <a:cxn ang="0">
                  <a:pos x="102" y="137"/>
                </a:cxn>
                <a:cxn ang="0">
                  <a:pos x="122" y="92"/>
                </a:cxn>
                <a:cxn ang="0">
                  <a:pos x="105" y="67"/>
                </a:cxn>
                <a:cxn ang="0">
                  <a:pos x="105" y="35"/>
                </a:cxn>
                <a:cxn ang="0">
                  <a:pos x="110" y="32"/>
                </a:cxn>
                <a:cxn ang="0">
                  <a:pos x="75" y="0"/>
                </a:cxn>
                <a:cxn ang="0">
                  <a:pos x="32" y="25"/>
                </a:cxn>
              </a:cxnLst>
              <a:rect l="0" t="0" r="r" b="b"/>
              <a:pathLst>
                <a:path w="122" h="167">
                  <a:moveTo>
                    <a:pt x="32" y="25"/>
                  </a:moveTo>
                  <a:lnTo>
                    <a:pt x="20" y="105"/>
                  </a:lnTo>
                  <a:lnTo>
                    <a:pt x="0" y="127"/>
                  </a:lnTo>
                  <a:lnTo>
                    <a:pt x="10" y="142"/>
                  </a:lnTo>
                  <a:lnTo>
                    <a:pt x="25" y="160"/>
                  </a:lnTo>
                  <a:lnTo>
                    <a:pt x="55" y="167"/>
                  </a:lnTo>
                  <a:lnTo>
                    <a:pt x="102" y="137"/>
                  </a:lnTo>
                  <a:lnTo>
                    <a:pt x="122" y="92"/>
                  </a:lnTo>
                  <a:lnTo>
                    <a:pt x="105" y="67"/>
                  </a:lnTo>
                  <a:lnTo>
                    <a:pt x="105" y="35"/>
                  </a:lnTo>
                  <a:lnTo>
                    <a:pt x="110" y="32"/>
                  </a:lnTo>
                  <a:lnTo>
                    <a:pt x="75" y="0"/>
                  </a:lnTo>
                  <a:lnTo>
                    <a:pt x="32" y="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9" name="Freeform 303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3" y="38"/>
                </a:cxn>
                <a:cxn ang="0">
                  <a:pos x="383" y="60"/>
                </a:cxn>
                <a:cxn ang="0">
                  <a:pos x="300" y="60"/>
                </a:cxn>
                <a:cxn ang="0">
                  <a:pos x="243" y="19"/>
                </a:cxn>
                <a:cxn ang="0">
                  <a:pos x="201" y="0"/>
                </a:cxn>
                <a:cxn ang="0">
                  <a:pos x="175" y="44"/>
                </a:cxn>
                <a:cxn ang="0">
                  <a:pos x="137" y="99"/>
                </a:cxn>
                <a:cxn ang="0">
                  <a:pos x="137" y="150"/>
                </a:cxn>
                <a:cxn ang="0">
                  <a:pos x="60" y="166"/>
                </a:cxn>
                <a:cxn ang="0">
                  <a:pos x="60" y="211"/>
                </a:cxn>
                <a:cxn ang="0">
                  <a:pos x="38" y="233"/>
                </a:cxn>
                <a:cxn ang="0">
                  <a:pos x="3" y="233"/>
                </a:cxn>
                <a:cxn ang="0">
                  <a:pos x="0" y="278"/>
                </a:cxn>
                <a:cxn ang="0">
                  <a:pos x="131" y="284"/>
                </a:cxn>
                <a:cxn ang="0">
                  <a:pos x="150" y="355"/>
                </a:cxn>
                <a:cxn ang="0">
                  <a:pos x="278" y="364"/>
                </a:cxn>
                <a:cxn ang="0">
                  <a:pos x="348" y="288"/>
                </a:cxn>
                <a:cxn ang="0">
                  <a:pos x="422" y="284"/>
                </a:cxn>
                <a:cxn ang="0">
                  <a:pos x="457" y="316"/>
                </a:cxn>
                <a:cxn ang="0">
                  <a:pos x="460" y="316"/>
                </a:cxn>
                <a:cxn ang="0">
                  <a:pos x="492" y="294"/>
                </a:cxn>
                <a:cxn ang="0">
                  <a:pos x="489" y="179"/>
                </a:cxn>
                <a:cxn ang="0">
                  <a:pos x="441" y="179"/>
                </a:cxn>
                <a:cxn ang="0">
                  <a:pos x="438" y="99"/>
                </a:cxn>
                <a:cxn ang="0">
                  <a:pos x="409" y="92"/>
                </a:cxn>
                <a:cxn ang="0">
                  <a:pos x="393" y="76"/>
                </a:cxn>
                <a:cxn ang="0">
                  <a:pos x="383" y="60"/>
                </a:cxn>
                <a:cxn ang="0">
                  <a:pos x="403" y="38"/>
                </a:cxn>
              </a:cxnLst>
              <a:rect l="0" t="0" r="r" b="b"/>
              <a:pathLst>
                <a:path w="492" h="364">
                  <a:moveTo>
                    <a:pt x="403" y="38"/>
                  </a:moveTo>
                  <a:lnTo>
                    <a:pt x="383" y="60"/>
                  </a:lnTo>
                  <a:lnTo>
                    <a:pt x="300" y="60"/>
                  </a:lnTo>
                  <a:lnTo>
                    <a:pt x="243" y="19"/>
                  </a:lnTo>
                  <a:lnTo>
                    <a:pt x="201" y="0"/>
                  </a:lnTo>
                  <a:lnTo>
                    <a:pt x="175" y="44"/>
                  </a:lnTo>
                  <a:lnTo>
                    <a:pt x="137" y="99"/>
                  </a:lnTo>
                  <a:lnTo>
                    <a:pt x="137" y="150"/>
                  </a:lnTo>
                  <a:lnTo>
                    <a:pt x="60" y="166"/>
                  </a:lnTo>
                  <a:lnTo>
                    <a:pt x="60" y="211"/>
                  </a:lnTo>
                  <a:lnTo>
                    <a:pt x="38" y="233"/>
                  </a:lnTo>
                  <a:lnTo>
                    <a:pt x="3" y="233"/>
                  </a:lnTo>
                  <a:lnTo>
                    <a:pt x="0" y="278"/>
                  </a:lnTo>
                  <a:lnTo>
                    <a:pt x="131" y="284"/>
                  </a:lnTo>
                  <a:lnTo>
                    <a:pt x="150" y="355"/>
                  </a:lnTo>
                  <a:lnTo>
                    <a:pt x="278" y="364"/>
                  </a:lnTo>
                  <a:lnTo>
                    <a:pt x="348" y="288"/>
                  </a:lnTo>
                  <a:lnTo>
                    <a:pt x="422" y="284"/>
                  </a:lnTo>
                  <a:lnTo>
                    <a:pt x="457" y="316"/>
                  </a:lnTo>
                  <a:lnTo>
                    <a:pt x="460" y="316"/>
                  </a:lnTo>
                  <a:lnTo>
                    <a:pt x="492" y="294"/>
                  </a:lnTo>
                  <a:lnTo>
                    <a:pt x="489" y="179"/>
                  </a:lnTo>
                  <a:lnTo>
                    <a:pt x="441" y="179"/>
                  </a:lnTo>
                  <a:lnTo>
                    <a:pt x="438" y="99"/>
                  </a:lnTo>
                  <a:lnTo>
                    <a:pt x="409" y="92"/>
                  </a:lnTo>
                  <a:lnTo>
                    <a:pt x="393" y="76"/>
                  </a:lnTo>
                  <a:lnTo>
                    <a:pt x="383" y="60"/>
                  </a:lnTo>
                  <a:lnTo>
                    <a:pt x="403" y="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0" name="Freeform 302"/>
            <p:cNvSpPr>
              <a:spLocks/>
            </p:cNvSpPr>
            <p:nvPr/>
          </p:nvSpPr>
          <p:spPr bwMode="auto">
            <a:xfrm>
              <a:off x="1807502" y="2208435"/>
              <a:ext cx="489313" cy="362639"/>
            </a:xfrm>
            <a:custGeom>
              <a:avLst/>
              <a:gdLst/>
              <a:ahLst/>
              <a:cxnLst>
                <a:cxn ang="0">
                  <a:pos x="402" y="37"/>
                </a:cxn>
                <a:cxn ang="0">
                  <a:pos x="382" y="60"/>
                </a:cxn>
                <a:cxn ang="0">
                  <a:pos x="300" y="60"/>
                </a:cxn>
                <a:cxn ang="0">
                  <a:pos x="242" y="20"/>
                </a:cxn>
                <a:cxn ang="0">
                  <a:pos x="200" y="0"/>
                </a:cxn>
                <a:cxn ang="0">
                  <a:pos x="175" y="45"/>
                </a:cxn>
                <a:cxn ang="0">
                  <a:pos x="137" y="100"/>
                </a:cxn>
                <a:cxn ang="0">
                  <a:pos x="137" y="150"/>
                </a:cxn>
                <a:cxn ang="0">
                  <a:pos x="60" y="165"/>
                </a:cxn>
                <a:cxn ang="0">
                  <a:pos x="60" y="209"/>
                </a:cxn>
                <a:cxn ang="0">
                  <a:pos x="37" y="232"/>
                </a:cxn>
                <a:cxn ang="0">
                  <a:pos x="2" y="232"/>
                </a:cxn>
                <a:cxn ang="0">
                  <a:pos x="0" y="277"/>
                </a:cxn>
                <a:cxn ang="0">
                  <a:pos x="130" y="284"/>
                </a:cxn>
                <a:cxn ang="0">
                  <a:pos x="150" y="354"/>
                </a:cxn>
                <a:cxn ang="0">
                  <a:pos x="277" y="364"/>
                </a:cxn>
                <a:cxn ang="0">
                  <a:pos x="347" y="287"/>
                </a:cxn>
                <a:cxn ang="0">
                  <a:pos x="422" y="284"/>
                </a:cxn>
                <a:cxn ang="0">
                  <a:pos x="457" y="314"/>
                </a:cxn>
                <a:cxn ang="0">
                  <a:pos x="460" y="314"/>
                </a:cxn>
                <a:cxn ang="0">
                  <a:pos x="492" y="294"/>
                </a:cxn>
                <a:cxn ang="0">
                  <a:pos x="487" y="180"/>
                </a:cxn>
                <a:cxn ang="0">
                  <a:pos x="440" y="180"/>
                </a:cxn>
                <a:cxn ang="0">
                  <a:pos x="437" y="100"/>
                </a:cxn>
                <a:cxn ang="0">
                  <a:pos x="407" y="92"/>
                </a:cxn>
                <a:cxn ang="0">
                  <a:pos x="392" y="75"/>
                </a:cxn>
                <a:cxn ang="0">
                  <a:pos x="382" y="60"/>
                </a:cxn>
                <a:cxn ang="0">
                  <a:pos x="402" y="37"/>
                </a:cxn>
              </a:cxnLst>
              <a:rect l="0" t="0" r="r" b="b"/>
              <a:pathLst>
                <a:path w="492" h="364">
                  <a:moveTo>
                    <a:pt x="402" y="37"/>
                  </a:moveTo>
                  <a:lnTo>
                    <a:pt x="382" y="60"/>
                  </a:lnTo>
                  <a:lnTo>
                    <a:pt x="300" y="60"/>
                  </a:lnTo>
                  <a:lnTo>
                    <a:pt x="242" y="20"/>
                  </a:lnTo>
                  <a:lnTo>
                    <a:pt x="200" y="0"/>
                  </a:lnTo>
                  <a:lnTo>
                    <a:pt x="175" y="45"/>
                  </a:lnTo>
                  <a:lnTo>
                    <a:pt x="137" y="100"/>
                  </a:lnTo>
                  <a:lnTo>
                    <a:pt x="137" y="150"/>
                  </a:lnTo>
                  <a:lnTo>
                    <a:pt x="60" y="165"/>
                  </a:lnTo>
                  <a:lnTo>
                    <a:pt x="60" y="209"/>
                  </a:lnTo>
                  <a:lnTo>
                    <a:pt x="37" y="232"/>
                  </a:lnTo>
                  <a:lnTo>
                    <a:pt x="2" y="232"/>
                  </a:lnTo>
                  <a:lnTo>
                    <a:pt x="0" y="277"/>
                  </a:lnTo>
                  <a:lnTo>
                    <a:pt x="130" y="284"/>
                  </a:lnTo>
                  <a:lnTo>
                    <a:pt x="150" y="354"/>
                  </a:lnTo>
                  <a:lnTo>
                    <a:pt x="277" y="364"/>
                  </a:lnTo>
                  <a:lnTo>
                    <a:pt x="347" y="287"/>
                  </a:lnTo>
                  <a:lnTo>
                    <a:pt x="422" y="284"/>
                  </a:lnTo>
                  <a:lnTo>
                    <a:pt x="457" y="314"/>
                  </a:lnTo>
                  <a:lnTo>
                    <a:pt x="460" y="314"/>
                  </a:lnTo>
                  <a:lnTo>
                    <a:pt x="492" y="294"/>
                  </a:lnTo>
                  <a:lnTo>
                    <a:pt x="487" y="180"/>
                  </a:lnTo>
                  <a:lnTo>
                    <a:pt x="440" y="180"/>
                  </a:lnTo>
                  <a:lnTo>
                    <a:pt x="437" y="100"/>
                  </a:lnTo>
                  <a:lnTo>
                    <a:pt x="407" y="92"/>
                  </a:lnTo>
                  <a:lnTo>
                    <a:pt x="392" y="75"/>
                  </a:lnTo>
                  <a:lnTo>
                    <a:pt x="382" y="60"/>
                  </a:lnTo>
                  <a:lnTo>
                    <a:pt x="402" y="3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1" name="Freeform 301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3"/>
                </a:cxn>
                <a:cxn ang="0">
                  <a:pos x="157" y="86"/>
                </a:cxn>
                <a:cxn ang="0">
                  <a:pos x="112" y="13"/>
                </a:cxn>
                <a:cxn ang="0">
                  <a:pos x="32" y="6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0" y="70"/>
                </a:cxn>
                <a:cxn ang="0">
                  <a:pos x="38" y="109"/>
                </a:cxn>
                <a:cxn ang="0">
                  <a:pos x="48" y="157"/>
                </a:cxn>
                <a:cxn ang="0">
                  <a:pos x="99" y="192"/>
                </a:cxn>
                <a:cxn ang="0">
                  <a:pos x="137" y="137"/>
                </a:cxn>
                <a:cxn ang="0">
                  <a:pos x="163" y="93"/>
                </a:cxn>
              </a:cxnLst>
              <a:rect l="0" t="0" r="r" b="b"/>
              <a:pathLst>
                <a:path w="163" h="192">
                  <a:moveTo>
                    <a:pt x="163" y="93"/>
                  </a:moveTo>
                  <a:lnTo>
                    <a:pt x="157" y="86"/>
                  </a:lnTo>
                  <a:lnTo>
                    <a:pt x="112" y="13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0" y="70"/>
                  </a:lnTo>
                  <a:lnTo>
                    <a:pt x="38" y="109"/>
                  </a:lnTo>
                  <a:lnTo>
                    <a:pt x="48" y="157"/>
                  </a:lnTo>
                  <a:lnTo>
                    <a:pt x="99" y="192"/>
                  </a:lnTo>
                  <a:lnTo>
                    <a:pt x="137" y="137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2" name="Freeform 300"/>
            <p:cNvSpPr>
              <a:spLocks/>
            </p:cNvSpPr>
            <p:nvPr/>
          </p:nvSpPr>
          <p:spPr bwMode="auto">
            <a:xfrm>
              <a:off x="1844759" y="2116534"/>
              <a:ext cx="161449" cy="191254"/>
            </a:xfrm>
            <a:custGeom>
              <a:avLst/>
              <a:gdLst/>
              <a:ahLst/>
              <a:cxnLst>
                <a:cxn ang="0">
                  <a:pos x="163" y="92"/>
                </a:cxn>
                <a:cxn ang="0">
                  <a:pos x="158" y="85"/>
                </a:cxn>
                <a:cxn ang="0">
                  <a:pos x="113" y="12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70"/>
                </a:cxn>
                <a:cxn ang="0">
                  <a:pos x="38" y="107"/>
                </a:cxn>
                <a:cxn ang="0">
                  <a:pos x="48" y="157"/>
                </a:cxn>
                <a:cxn ang="0">
                  <a:pos x="100" y="192"/>
                </a:cxn>
                <a:cxn ang="0">
                  <a:pos x="138" y="137"/>
                </a:cxn>
                <a:cxn ang="0">
                  <a:pos x="163" y="92"/>
                </a:cxn>
              </a:cxnLst>
              <a:rect l="0" t="0" r="r" b="b"/>
              <a:pathLst>
                <a:path w="163" h="192">
                  <a:moveTo>
                    <a:pt x="163" y="92"/>
                  </a:moveTo>
                  <a:lnTo>
                    <a:pt x="158" y="85"/>
                  </a:lnTo>
                  <a:lnTo>
                    <a:pt x="113" y="12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0" y="70"/>
                  </a:lnTo>
                  <a:lnTo>
                    <a:pt x="38" y="107"/>
                  </a:lnTo>
                  <a:lnTo>
                    <a:pt x="48" y="157"/>
                  </a:lnTo>
                  <a:lnTo>
                    <a:pt x="100" y="192"/>
                  </a:lnTo>
                  <a:lnTo>
                    <a:pt x="138" y="137"/>
                  </a:lnTo>
                  <a:lnTo>
                    <a:pt x="163" y="9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3" name="Freeform 299"/>
            <p:cNvSpPr>
              <a:spLocks/>
            </p:cNvSpPr>
            <p:nvPr/>
          </p:nvSpPr>
          <p:spPr bwMode="auto">
            <a:xfrm>
              <a:off x="2465715" y="2451850"/>
              <a:ext cx="96870" cy="1192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27"/>
                </a:cxn>
                <a:cxn ang="0">
                  <a:pos x="99" y="32"/>
                </a:cxn>
                <a:cxn ang="0">
                  <a:pos x="89" y="118"/>
                </a:cxn>
                <a:cxn ang="0">
                  <a:pos x="86" y="118"/>
                </a:cxn>
                <a:cxn ang="0">
                  <a:pos x="66" y="98"/>
                </a:cxn>
                <a:cxn ang="0">
                  <a:pos x="5" y="106"/>
                </a:cxn>
                <a:cxn ang="0">
                  <a:pos x="0" y="84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0" y="54"/>
                </a:cxn>
                <a:cxn ang="0">
                  <a:pos x="18" y="39"/>
                </a:cxn>
                <a:cxn ang="0">
                  <a:pos x="20" y="27"/>
                </a:cxn>
                <a:cxn ang="0">
                  <a:pos x="30" y="15"/>
                </a:cxn>
                <a:cxn ang="0">
                  <a:pos x="36" y="5"/>
                </a:cxn>
                <a:cxn ang="0">
                  <a:pos x="38" y="0"/>
                </a:cxn>
              </a:cxnLst>
              <a:rect l="0" t="0" r="r" b="b"/>
              <a:pathLst>
                <a:path w="99" h="118">
                  <a:moveTo>
                    <a:pt x="38" y="0"/>
                  </a:moveTo>
                  <a:lnTo>
                    <a:pt x="66" y="27"/>
                  </a:lnTo>
                  <a:lnTo>
                    <a:pt x="99" y="32"/>
                  </a:lnTo>
                  <a:lnTo>
                    <a:pt x="89" y="118"/>
                  </a:lnTo>
                  <a:lnTo>
                    <a:pt x="86" y="118"/>
                  </a:lnTo>
                  <a:lnTo>
                    <a:pt x="66" y="98"/>
                  </a:lnTo>
                  <a:lnTo>
                    <a:pt x="5" y="106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39"/>
                  </a:lnTo>
                  <a:lnTo>
                    <a:pt x="20" y="27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3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4" name="Freeform 298"/>
            <p:cNvSpPr>
              <a:spLocks/>
            </p:cNvSpPr>
            <p:nvPr/>
          </p:nvSpPr>
          <p:spPr bwMode="auto">
            <a:xfrm>
              <a:off x="2470683" y="2551203"/>
              <a:ext cx="81967" cy="86935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80" y="25"/>
                </a:cxn>
                <a:cxn ang="0">
                  <a:pos x="45" y="47"/>
                </a:cxn>
                <a:cxn ang="0">
                  <a:pos x="35" y="87"/>
                </a:cxn>
                <a:cxn ang="0">
                  <a:pos x="5" y="77"/>
                </a:cxn>
                <a:cxn ang="0">
                  <a:pos x="5" y="20"/>
                </a:cxn>
                <a:cxn ang="0">
                  <a:pos x="0" y="7"/>
                </a:cxn>
                <a:cxn ang="0">
                  <a:pos x="60" y="0"/>
                </a:cxn>
                <a:cxn ang="0">
                  <a:pos x="80" y="20"/>
                </a:cxn>
                <a:cxn ang="0">
                  <a:pos x="83" y="20"/>
                </a:cxn>
                <a:cxn ang="0">
                  <a:pos x="83" y="2"/>
                </a:cxn>
              </a:cxnLst>
              <a:rect l="0" t="0" r="r" b="b"/>
              <a:pathLst>
                <a:path w="83" h="87">
                  <a:moveTo>
                    <a:pt x="83" y="2"/>
                  </a:moveTo>
                  <a:lnTo>
                    <a:pt x="80" y="25"/>
                  </a:lnTo>
                  <a:lnTo>
                    <a:pt x="45" y="47"/>
                  </a:lnTo>
                  <a:lnTo>
                    <a:pt x="35" y="87"/>
                  </a:lnTo>
                  <a:lnTo>
                    <a:pt x="5" y="77"/>
                  </a:lnTo>
                  <a:lnTo>
                    <a:pt x="5" y="20"/>
                  </a:lnTo>
                  <a:lnTo>
                    <a:pt x="0" y="7"/>
                  </a:lnTo>
                  <a:lnTo>
                    <a:pt x="60" y="0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3" y="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5" name="Freeform 297"/>
            <p:cNvSpPr>
              <a:spLocks/>
            </p:cNvSpPr>
            <p:nvPr/>
          </p:nvSpPr>
          <p:spPr bwMode="auto">
            <a:xfrm>
              <a:off x="1921758" y="2491591"/>
              <a:ext cx="372574" cy="337801"/>
            </a:xfrm>
            <a:custGeom>
              <a:avLst/>
              <a:gdLst/>
              <a:ahLst/>
              <a:cxnLst>
                <a:cxn ang="0">
                  <a:pos x="204" y="340"/>
                </a:cxn>
                <a:cxn ang="0">
                  <a:pos x="208" y="324"/>
                </a:cxn>
                <a:cxn ang="0">
                  <a:pos x="275" y="308"/>
                </a:cxn>
                <a:cxn ang="0">
                  <a:pos x="275" y="176"/>
                </a:cxn>
                <a:cxn ang="0">
                  <a:pos x="310" y="122"/>
                </a:cxn>
                <a:cxn ang="0">
                  <a:pos x="374" y="103"/>
                </a:cxn>
                <a:cxn ang="0">
                  <a:pos x="374" y="71"/>
                </a:cxn>
                <a:cxn ang="0">
                  <a:pos x="342" y="36"/>
                </a:cxn>
                <a:cxn ang="0">
                  <a:pos x="345" y="32"/>
                </a:cxn>
                <a:cxn ang="0">
                  <a:pos x="342" y="32"/>
                </a:cxn>
                <a:cxn ang="0">
                  <a:pos x="307" y="0"/>
                </a:cxn>
                <a:cxn ang="0">
                  <a:pos x="233" y="4"/>
                </a:cxn>
                <a:cxn ang="0">
                  <a:pos x="163" y="80"/>
                </a:cxn>
                <a:cxn ang="0">
                  <a:pos x="35" y="71"/>
                </a:cxn>
                <a:cxn ang="0">
                  <a:pos x="32" y="71"/>
                </a:cxn>
                <a:cxn ang="0">
                  <a:pos x="0" y="84"/>
                </a:cxn>
                <a:cxn ang="0">
                  <a:pos x="9" y="202"/>
                </a:cxn>
                <a:cxn ang="0">
                  <a:pos x="57" y="208"/>
                </a:cxn>
                <a:cxn ang="0">
                  <a:pos x="60" y="292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4" y="340"/>
                </a:cxn>
              </a:cxnLst>
              <a:rect l="0" t="0" r="r" b="b"/>
              <a:pathLst>
                <a:path w="374" h="340">
                  <a:moveTo>
                    <a:pt x="204" y="340"/>
                  </a:moveTo>
                  <a:lnTo>
                    <a:pt x="208" y="324"/>
                  </a:lnTo>
                  <a:lnTo>
                    <a:pt x="275" y="308"/>
                  </a:lnTo>
                  <a:lnTo>
                    <a:pt x="275" y="176"/>
                  </a:lnTo>
                  <a:lnTo>
                    <a:pt x="310" y="122"/>
                  </a:lnTo>
                  <a:lnTo>
                    <a:pt x="374" y="103"/>
                  </a:lnTo>
                  <a:lnTo>
                    <a:pt x="374" y="71"/>
                  </a:lnTo>
                  <a:lnTo>
                    <a:pt x="342" y="36"/>
                  </a:lnTo>
                  <a:lnTo>
                    <a:pt x="345" y="32"/>
                  </a:lnTo>
                  <a:lnTo>
                    <a:pt x="342" y="32"/>
                  </a:lnTo>
                  <a:lnTo>
                    <a:pt x="307" y="0"/>
                  </a:lnTo>
                  <a:lnTo>
                    <a:pt x="233" y="4"/>
                  </a:lnTo>
                  <a:lnTo>
                    <a:pt x="163" y="80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0" y="84"/>
                  </a:lnTo>
                  <a:lnTo>
                    <a:pt x="9" y="202"/>
                  </a:lnTo>
                  <a:lnTo>
                    <a:pt x="57" y="208"/>
                  </a:lnTo>
                  <a:lnTo>
                    <a:pt x="60" y="292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4" y="34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0" name="Freeform 296"/>
            <p:cNvSpPr>
              <a:spLocks/>
            </p:cNvSpPr>
            <p:nvPr/>
          </p:nvSpPr>
          <p:spPr bwMode="auto">
            <a:xfrm>
              <a:off x="1921758" y="2491591"/>
              <a:ext cx="370089" cy="337801"/>
            </a:xfrm>
            <a:custGeom>
              <a:avLst/>
              <a:gdLst/>
              <a:ahLst/>
              <a:cxnLst>
                <a:cxn ang="0">
                  <a:pos x="203" y="340"/>
                </a:cxn>
                <a:cxn ang="0">
                  <a:pos x="208" y="323"/>
                </a:cxn>
                <a:cxn ang="0">
                  <a:pos x="276" y="308"/>
                </a:cxn>
                <a:cxn ang="0">
                  <a:pos x="276" y="175"/>
                </a:cxn>
                <a:cxn ang="0">
                  <a:pos x="311" y="120"/>
                </a:cxn>
                <a:cxn ang="0">
                  <a:pos x="374" y="103"/>
                </a:cxn>
                <a:cxn ang="0">
                  <a:pos x="374" y="70"/>
                </a:cxn>
                <a:cxn ang="0">
                  <a:pos x="344" y="35"/>
                </a:cxn>
                <a:cxn ang="0">
                  <a:pos x="346" y="30"/>
                </a:cxn>
                <a:cxn ang="0">
                  <a:pos x="344" y="30"/>
                </a:cxn>
                <a:cxn ang="0">
                  <a:pos x="309" y="0"/>
                </a:cxn>
                <a:cxn ang="0">
                  <a:pos x="233" y="3"/>
                </a:cxn>
                <a:cxn ang="0">
                  <a:pos x="163" y="80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0" y="83"/>
                </a:cxn>
                <a:cxn ang="0">
                  <a:pos x="8" y="200"/>
                </a:cxn>
                <a:cxn ang="0">
                  <a:pos x="58" y="208"/>
                </a:cxn>
                <a:cxn ang="0">
                  <a:pos x="60" y="290"/>
                </a:cxn>
                <a:cxn ang="0">
                  <a:pos x="70" y="308"/>
                </a:cxn>
                <a:cxn ang="0">
                  <a:pos x="118" y="295"/>
                </a:cxn>
                <a:cxn ang="0">
                  <a:pos x="153" y="330"/>
                </a:cxn>
                <a:cxn ang="0">
                  <a:pos x="203" y="340"/>
                </a:cxn>
              </a:cxnLst>
              <a:rect l="0" t="0" r="r" b="b"/>
              <a:pathLst>
                <a:path w="374" h="340">
                  <a:moveTo>
                    <a:pt x="203" y="340"/>
                  </a:moveTo>
                  <a:lnTo>
                    <a:pt x="208" y="323"/>
                  </a:lnTo>
                  <a:lnTo>
                    <a:pt x="276" y="308"/>
                  </a:lnTo>
                  <a:lnTo>
                    <a:pt x="276" y="175"/>
                  </a:lnTo>
                  <a:lnTo>
                    <a:pt x="311" y="120"/>
                  </a:lnTo>
                  <a:lnTo>
                    <a:pt x="374" y="103"/>
                  </a:lnTo>
                  <a:lnTo>
                    <a:pt x="374" y="70"/>
                  </a:lnTo>
                  <a:lnTo>
                    <a:pt x="344" y="35"/>
                  </a:lnTo>
                  <a:lnTo>
                    <a:pt x="346" y="30"/>
                  </a:lnTo>
                  <a:lnTo>
                    <a:pt x="344" y="30"/>
                  </a:lnTo>
                  <a:lnTo>
                    <a:pt x="309" y="0"/>
                  </a:lnTo>
                  <a:lnTo>
                    <a:pt x="233" y="3"/>
                  </a:lnTo>
                  <a:lnTo>
                    <a:pt x="163" y="80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0" y="83"/>
                  </a:lnTo>
                  <a:lnTo>
                    <a:pt x="8" y="200"/>
                  </a:lnTo>
                  <a:lnTo>
                    <a:pt x="58" y="208"/>
                  </a:lnTo>
                  <a:lnTo>
                    <a:pt x="60" y="290"/>
                  </a:lnTo>
                  <a:lnTo>
                    <a:pt x="70" y="308"/>
                  </a:lnTo>
                  <a:lnTo>
                    <a:pt x="118" y="295"/>
                  </a:lnTo>
                  <a:lnTo>
                    <a:pt x="153" y="330"/>
                  </a:lnTo>
                  <a:lnTo>
                    <a:pt x="203" y="3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1" name="Freeform 295"/>
            <p:cNvSpPr>
              <a:spLocks/>
            </p:cNvSpPr>
            <p:nvPr/>
          </p:nvSpPr>
          <p:spPr bwMode="auto">
            <a:xfrm>
              <a:off x="1911823" y="2784683"/>
              <a:ext cx="216092" cy="136611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5"/>
                </a:cxn>
                <a:cxn ang="0">
                  <a:pos x="198" y="86"/>
                </a:cxn>
                <a:cxn ang="0">
                  <a:pos x="218" y="29"/>
                </a:cxn>
                <a:cxn ang="0">
                  <a:pos x="214" y="45"/>
                </a:cxn>
                <a:cxn ang="0">
                  <a:pos x="163" y="35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7" y="32"/>
                </a:cxn>
                <a:cxn ang="0">
                  <a:pos x="19" y="32"/>
                </a:cxn>
                <a:cxn ang="0">
                  <a:pos x="0" y="102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5"/>
                  </a:lnTo>
                  <a:lnTo>
                    <a:pt x="198" y="86"/>
                  </a:lnTo>
                  <a:lnTo>
                    <a:pt x="218" y="29"/>
                  </a:lnTo>
                  <a:lnTo>
                    <a:pt x="214" y="45"/>
                  </a:lnTo>
                  <a:lnTo>
                    <a:pt x="163" y="35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7" y="32"/>
                  </a:lnTo>
                  <a:lnTo>
                    <a:pt x="19" y="32"/>
                  </a:lnTo>
                  <a:lnTo>
                    <a:pt x="0" y="102"/>
                  </a:lnTo>
                  <a:lnTo>
                    <a:pt x="45" y="109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2" name="Freeform 294"/>
            <p:cNvSpPr>
              <a:spLocks/>
            </p:cNvSpPr>
            <p:nvPr/>
          </p:nvSpPr>
          <p:spPr bwMode="auto">
            <a:xfrm>
              <a:off x="1911823" y="2784683"/>
              <a:ext cx="216092" cy="134127"/>
            </a:xfrm>
            <a:custGeom>
              <a:avLst/>
              <a:gdLst/>
              <a:ahLst/>
              <a:cxnLst>
                <a:cxn ang="0">
                  <a:pos x="118" y="137"/>
                </a:cxn>
                <a:cxn ang="0">
                  <a:pos x="125" y="127"/>
                </a:cxn>
                <a:cxn ang="0">
                  <a:pos x="198" y="86"/>
                </a:cxn>
                <a:cxn ang="0">
                  <a:pos x="218" y="28"/>
                </a:cxn>
                <a:cxn ang="0">
                  <a:pos x="213" y="46"/>
                </a:cxn>
                <a:cxn ang="0">
                  <a:pos x="163" y="36"/>
                </a:cxn>
                <a:cxn ang="0">
                  <a:pos x="128" y="0"/>
                </a:cxn>
                <a:cxn ang="0">
                  <a:pos x="80" y="13"/>
                </a:cxn>
                <a:cxn ang="0">
                  <a:pos x="78" y="30"/>
                </a:cxn>
                <a:cxn ang="0">
                  <a:pos x="18" y="30"/>
                </a:cxn>
                <a:cxn ang="0">
                  <a:pos x="0" y="101"/>
                </a:cxn>
                <a:cxn ang="0">
                  <a:pos x="45" y="109"/>
                </a:cxn>
                <a:cxn ang="0">
                  <a:pos x="118" y="137"/>
                </a:cxn>
              </a:cxnLst>
              <a:rect l="0" t="0" r="r" b="b"/>
              <a:pathLst>
                <a:path w="218" h="137">
                  <a:moveTo>
                    <a:pt x="118" y="137"/>
                  </a:moveTo>
                  <a:lnTo>
                    <a:pt x="125" y="127"/>
                  </a:lnTo>
                  <a:lnTo>
                    <a:pt x="198" y="86"/>
                  </a:lnTo>
                  <a:lnTo>
                    <a:pt x="218" y="28"/>
                  </a:lnTo>
                  <a:lnTo>
                    <a:pt x="213" y="46"/>
                  </a:lnTo>
                  <a:lnTo>
                    <a:pt x="163" y="36"/>
                  </a:lnTo>
                  <a:lnTo>
                    <a:pt x="128" y="0"/>
                  </a:lnTo>
                  <a:lnTo>
                    <a:pt x="80" y="13"/>
                  </a:lnTo>
                  <a:lnTo>
                    <a:pt x="78" y="30"/>
                  </a:lnTo>
                  <a:lnTo>
                    <a:pt x="18" y="30"/>
                  </a:lnTo>
                  <a:lnTo>
                    <a:pt x="0" y="101"/>
                  </a:lnTo>
                  <a:lnTo>
                    <a:pt x="45" y="109"/>
                  </a:lnTo>
                  <a:lnTo>
                    <a:pt x="118" y="13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3" name="Freeform 293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90" y="109"/>
                </a:cxn>
                <a:cxn ang="0">
                  <a:pos x="134" y="35"/>
                </a:cxn>
                <a:cxn ang="0">
                  <a:pos x="61" y="7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0" y="71"/>
                </a:cxn>
                <a:cxn ang="0">
                  <a:pos x="58" y="87"/>
                </a:cxn>
                <a:cxn ang="0">
                  <a:pos x="90" y="109"/>
                </a:cxn>
              </a:cxnLst>
              <a:rect l="0" t="0" r="r" b="b"/>
              <a:pathLst>
                <a:path w="134" h="109">
                  <a:moveTo>
                    <a:pt x="90" y="109"/>
                  </a:moveTo>
                  <a:lnTo>
                    <a:pt x="134" y="35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71"/>
                  </a:lnTo>
                  <a:lnTo>
                    <a:pt x="58" y="87"/>
                  </a:lnTo>
                  <a:lnTo>
                    <a:pt x="90" y="10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4" name="Freeform 292"/>
            <p:cNvSpPr>
              <a:spLocks/>
            </p:cNvSpPr>
            <p:nvPr/>
          </p:nvSpPr>
          <p:spPr bwMode="auto">
            <a:xfrm>
              <a:off x="1894435" y="2884036"/>
              <a:ext cx="134127" cy="109288"/>
            </a:xfrm>
            <a:custGeom>
              <a:avLst/>
              <a:gdLst/>
              <a:ahLst/>
              <a:cxnLst>
                <a:cxn ang="0">
                  <a:pos x="89" y="109"/>
                </a:cxn>
                <a:cxn ang="0">
                  <a:pos x="134" y="35"/>
                </a:cxn>
                <a:cxn ang="0">
                  <a:pos x="62" y="7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0" y="72"/>
                </a:cxn>
                <a:cxn ang="0">
                  <a:pos x="60" y="87"/>
                </a:cxn>
                <a:cxn ang="0">
                  <a:pos x="89" y="109"/>
                </a:cxn>
              </a:cxnLst>
              <a:rect l="0" t="0" r="r" b="b"/>
              <a:pathLst>
                <a:path w="134" h="109">
                  <a:moveTo>
                    <a:pt x="89" y="109"/>
                  </a:moveTo>
                  <a:lnTo>
                    <a:pt x="134" y="35"/>
                  </a:lnTo>
                  <a:lnTo>
                    <a:pt x="62" y="7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60" y="87"/>
                  </a:lnTo>
                  <a:lnTo>
                    <a:pt x="89" y="10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5" name="Freeform 291"/>
            <p:cNvSpPr>
              <a:spLocks/>
            </p:cNvSpPr>
            <p:nvPr/>
          </p:nvSpPr>
          <p:spPr bwMode="auto">
            <a:xfrm>
              <a:off x="1886985" y="2958551"/>
              <a:ext cx="99353" cy="104321"/>
            </a:xfrm>
            <a:custGeom>
              <a:avLst/>
              <a:gdLst/>
              <a:ahLst/>
              <a:cxnLst>
                <a:cxn ang="0">
                  <a:pos x="60" y="105"/>
                </a:cxn>
                <a:cxn ang="0">
                  <a:pos x="99" y="35"/>
                </a:cxn>
                <a:cxn ang="0">
                  <a:pos x="67" y="1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0" y="41"/>
                </a:cxn>
                <a:cxn ang="0">
                  <a:pos x="60" y="105"/>
                </a:cxn>
              </a:cxnLst>
              <a:rect l="0" t="0" r="r" b="b"/>
              <a:pathLst>
                <a:path w="99" h="105">
                  <a:moveTo>
                    <a:pt x="60" y="105"/>
                  </a:moveTo>
                  <a:lnTo>
                    <a:pt x="99" y="35"/>
                  </a:lnTo>
                  <a:lnTo>
                    <a:pt x="67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0" y="41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6" name="Freeform 290"/>
            <p:cNvSpPr>
              <a:spLocks/>
            </p:cNvSpPr>
            <p:nvPr/>
          </p:nvSpPr>
          <p:spPr bwMode="auto">
            <a:xfrm>
              <a:off x="1886985" y="2958551"/>
              <a:ext cx="96868" cy="104321"/>
            </a:xfrm>
            <a:custGeom>
              <a:avLst/>
              <a:gdLst/>
              <a:ahLst/>
              <a:cxnLst>
                <a:cxn ang="0">
                  <a:pos x="61" y="105"/>
                </a:cxn>
                <a:cxn ang="0">
                  <a:pos x="99" y="35"/>
                </a:cxn>
                <a:cxn ang="0">
                  <a:pos x="69" y="1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25"/>
                </a:cxn>
                <a:cxn ang="0">
                  <a:pos x="0" y="40"/>
                </a:cxn>
                <a:cxn ang="0">
                  <a:pos x="61" y="105"/>
                </a:cxn>
              </a:cxnLst>
              <a:rect l="0" t="0" r="r" b="b"/>
              <a:pathLst>
                <a:path w="99" h="105">
                  <a:moveTo>
                    <a:pt x="61" y="105"/>
                  </a:moveTo>
                  <a:lnTo>
                    <a:pt x="99" y="35"/>
                  </a:lnTo>
                  <a:lnTo>
                    <a:pt x="69" y="1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25"/>
                  </a:lnTo>
                  <a:lnTo>
                    <a:pt x="0" y="40"/>
                  </a:lnTo>
                  <a:lnTo>
                    <a:pt x="61" y="10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7" name="Freeform 289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7" y="23"/>
                </a:cxn>
                <a:cxn ang="0">
                  <a:pos x="496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4" y="192"/>
                </a:cxn>
                <a:cxn ang="0">
                  <a:pos x="0" y="247"/>
                </a:cxn>
                <a:cxn ang="0">
                  <a:pos x="0" y="253"/>
                </a:cxn>
                <a:cxn ang="0">
                  <a:pos x="13" y="327"/>
                </a:cxn>
                <a:cxn ang="0">
                  <a:pos x="67" y="324"/>
                </a:cxn>
                <a:cxn ang="0">
                  <a:pos x="105" y="343"/>
                </a:cxn>
                <a:cxn ang="0">
                  <a:pos x="173" y="362"/>
                </a:cxn>
                <a:cxn ang="0">
                  <a:pos x="237" y="375"/>
                </a:cxn>
                <a:cxn ang="0">
                  <a:pos x="339" y="282"/>
                </a:cxn>
                <a:cxn ang="0">
                  <a:pos x="339" y="272"/>
                </a:cxn>
                <a:cxn ang="0">
                  <a:pos x="406" y="266"/>
                </a:cxn>
                <a:cxn ang="0">
                  <a:pos x="480" y="311"/>
                </a:cxn>
                <a:cxn ang="0">
                  <a:pos x="496" y="349"/>
                </a:cxn>
                <a:cxn ang="0">
                  <a:pos x="531" y="349"/>
                </a:cxn>
                <a:cxn ang="0">
                  <a:pos x="553" y="327"/>
                </a:cxn>
                <a:cxn ang="0">
                  <a:pos x="553" y="282"/>
                </a:cxn>
                <a:cxn ang="0">
                  <a:pos x="630" y="266"/>
                </a:cxn>
                <a:cxn ang="0">
                  <a:pos x="630" y="215"/>
                </a:cxn>
                <a:cxn ang="0">
                  <a:pos x="579" y="180"/>
                </a:cxn>
                <a:cxn ang="0">
                  <a:pos x="569" y="132"/>
                </a:cxn>
                <a:cxn ang="0">
                  <a:pos x="531" y="93"/>
                </a:cxn>
                <a:cxn ang="0">
                  <a:pos x="557" y="29"/>
                </a:cxn>
                <a:cxn ang="0">
                  <a:pos x="557" y="23"/>
                </a:cxn>
              </a:cxnLst>
              <a:rect l="0" t="0" r="r" b="b"/>
              <a:pathLst>
                <a:path w="630" h="375">
                  <a:moveTo>
                    <a:pt x="557" y="23"/>
                  </a:moveTo>
                  <a:lnTo>
                    <a:pt x="496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4" y="19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13" y="327"/>
                  </a:lnTo>
                  <a:lnTo>
                    <a:pt x="67" y="324"/>
                  </a:lnTo>
                  <a:lnTo>
                    <a:pt x="105" y="343"/>
                  </a:lnTo>
                  <a:lnTo>
                    <a:pt x="173" y="362"/>
                  </a:lnTo>
                  <a:lnTo>
                    <a:pt x="237" y="375"/>
                  </a:lnTo>
                  <a:lnTo>
                    <a:pt x="339" y="282"/>
                  </a:lnTo>
                  <a:lnTo>
                    <a:pt x="339" y="272"/>
                  </a:lnTo>
                  <a:lnTo>
                    <a:pt x="406" y="266"/>
                  </a:lnTo>
                  <a:lnTo>
                    <a:pt x="480" y="311"/>
                  </a:lnTo>
                  <a:lnTo>
                    <a:pt x="496" y="349"/>
                  </a:lnTo>
                  <a:lnTo>
                    <a:pt x="531" y="349"/>
                  </a:lnTo>
                  <a:lnTo>
                    <a:pt x="553" y="327"/>
                  </a:lnTo>
                  <a:lnTo>
                    <a:pt x="553" y="282"/>
                  </a:lnTo>
                  <a:lnTo>
                    <a:pt x="630" y="266"/>
                  </a:lnTo>
                  <a:lnTo>
                    <a:pt x="630" y="215"/>
                  </a:lnTo>
                  <a:lnTo>
                    <a:pt x="579" y="180"/>
                  </a:lnTo>
                  <a:lnTo>
                    <a:pt x="569" y="132"/>
                  </a:lnTo>
                  <a:lnTo>
                    <a:pt x="531" y="93"/>
                  </a:lnTo>
                  <a:lnTo>
                    <a:pt x="557" y="29"/>
                  </a:lnTo>
                  <a:lnTo>
                    <a:pt x="557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8" name="Freeform 288"/>
            <p:cNvSpPr>
              <a:spLocks/>
            </p:cNvSpPr>
            <p:nvPr/>
          </p:nvSpPr>
          <p:spPr bwMode="auto">
            <a:xfrm>
              <a:off x="1318188" y="2094179"/>
              <a:ext cx="625924" cy="372574"/>
            </a:xfrm>
            <a:custGeom>
              <a:avLst/>
              <a:gdLst/>
              <a:ahLst/>
              <a:cxnLst>
                <a:cxn ang="0">
                  <a:pos x="555" y="23"/>
                </a:cxn>
                <a:cxn ang="0">
                  <a:pos x="495" y="0"/>
                </a:cxn>
                <a:cxn ang="0">
                  <a:pos x="323" y="68"/>
                </a:cxn>
                <a:cxn ang="0">
                  <a:pos x="118" y="125"/>
                </a:cxn>
                <a:cxn ang="0">
                  <a:pos x="63" y="190"/>
                </a:cxn>
                <a:cxn ang="0">
                  <a:pos x="0" y="245"/>
                </a:cxn>
                <a:cxn ang="0">
                  <a:pos x="0" y="253"/>
                </a:cxn>
                <a:cxn ang="0">
                  <a:pos x="13" y="325"/>
                </a:cxn>
                <a:cxn ang="0">
                  <a:pos x="65" y="323"/>
                </a:cxn>
                <a:cxn ang="0">
                  <a:pos x="105" y="343"/>
                </a:cxn>
                <a:cxn ang="0">
                  <a:pos x="173" y="360"/>
                </a:cxn>
                <a:cxn ang="0">
                  <a:pos x="235" y="375"/>
                </a:cxn>
                <a:cxn ang="0">
                  <a:pos x="338" y="280"/>
                </a:cxn>
                <a:cxn ang="0">
                  <a:pos x="338" y="270"/>
                </a:cxn>
                <a:cxn ang="0">
                  <a:pos x="405" y="265"/>
                </a:cxn>
                <a:cxn ang="0">
                  <a:pos x="480" y="310"/>
                </a:cxn>
                <a:cxn ang="0">
                  <a:pos x="495" y="348"/>
                </a:cxn>
                <a:cxn ang="0">
                  <a:pos x="530" y="348"/>
                </a:cxn>
                <a:cxn ang="0">
                  <a:pos x="553" y="325"/>
                </a:cxn>
                <a:cxn ang="0">
                  <a:pos x="553" y="280"/>
                </a:cxn>
                <a:cxn ang="0">
                  <a:pos x="630" y="265"/>
                </a:cxn>
                <a:cxn ang="0">
                  <a:pos x="630" y="215"/>
                </a:cxn>
                <a:cxn ang="0">
                  <a:pos x="578" y="180"/>
                </a:cxn>
                <a:cxn ang="0">
                  <a:pos x="568" y="130"/>
                </a:cxn>
                <a:cxn ang="0">
                  <a:pos x="530" y="93"/>
                </a:cxn>
                <a:cxn ang="0">
                  <a:pos x="555" y="28"/>
                </a:cxn>
                <a:cxn ang="0">
                  <a:pos x="555" y="23"/>
                </a:cxn>
              </a:cxnLst>
              <a:rect l="0" t="0" r="r" b="b"/>
              <a:pathLst>
                <a:path w="630" h="375">
                  <a:moveTo>
                    <a:pt x="555" y="23"/>
                  </a:moveTo>
                  <a:lnTo>
                    <a:pt x="495" y="0"/>
                  </a:lnTo>
                  <a:lnTo>
                    <a:pt x="323" y="68"/>
                  </a:lnTo>
                  <a:lnTo>
                    <a:pt x="118" y="125"/>
                  </a:lnTo>
                  <a:lnTo>
                    <a:pt x="63" y="190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13" y="325"/>
                  </a:lnTo>
                  <a:lnTo>
                    <a:pt x="65" y="323"/>
                  </a:lnTo>
                  <a:lnTo>
                    <a:pt x="105" y="343"/>
                  </a:lnTo>
                  <a:lnTo>
                    <a:pt x="173" y="360"/>
                  </a:lnTo>
                  <a:lnTo>
                    <a:pt x="235" y="375"/>
                  </a:lnTo>
                  <a:lnTo>
                    <a:pt x="338" y="280"/>
                  </a:lnTo>
                  <a:lnTo>
                    <a:pt x="338" y="270"/>
                  </a:lnTo>
                  <a:lnTo>
                    <a:pt x="405" y="265"/>
                  </a:lnTo>
                  <a:lnTo>
                    <a:pt x="480" y="310"/>
                  </a:lnTo>
                  <a:lnTo>
                    <a:pt x="495" y="348"/>
                  </a:lnTo>
                  <a:lnTo>
                    <a:pt x="530" y="348"/>
                  </a:lnTo>
                  <a:lnTo>
                    <a:pt x="553" y="325"/>
                  </a:lnTo>
                  <a:lnTo>
                    <a:pt x="553" y="280"/>
                  </a:lnTo>
                  <a:lnTo>
                    <a:pt x="630" y="265"/>
                  </a:lnTo>
                  <a:lnTo>
                    <a:pt x="630" y="215"/>
                  </a:lnTo>
                  <a:lnTo>
                    <a:pt x="578" y="180"/>
                  </a:lnTo>
                  <a:lnTo>
                    <a:pt x="568" y="130"/>
                  </a:lnTo>
                  <a:lnTo>
                    <a:pt x="530" y="93"/>
                  </a:lnTo>
                  <a:lnTo>
                    <a:pt x="555" y="28"/>
                  </a:lnTo>
                  <a:lnTo>
                    <a:pt x="555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9" name="Freeform 287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6" y="26"/>
                </a:cxn>
                <a:cxn ang="0">
                  <a:pos x="0" y="61"/>
                </a:cxn>
                <a:cxn ang="0">
                  <a:pos x="29" y="71"/>
                </a:cxn>
                <a:cxn ang="0">
                  <a:pos x="32" y="103"/>
                </a:cxn>
                <a:cxn ang="0">
                  <a:pos x="7" y="170"/>
                </a:cxn>
                <a:cxn ang="0">
                  <a:pos x="0" y="192"/>
                </a:cxn>
                <a:cxn ang="0">
                  <a:pos x="84" y="240"/>
                </a:cxn>
                <a:cxn ang="0">
                  <a:pos x="61" y="323"/>
                </a:cxn>
                <a:cxn ang="0">
                  <a:pos x="128" y="355"/>
                </a:cxn>
                <a:cxn ang="0">
                  <a:pos x="416" y="154"/>
                </a:cxn>
                <a:cxn ang="0">
                  <a:pos x="391" y="58"/>
                </a:cxn>
                <a:cxn ang="0">
                  <a:pos x="327" y="45"/>
                </a:cxn>
                <a:cxn ang="0">
                  <a:pos x="259" y="26"/>
                </a:cxn>
                <a:cxn ang="0">
                  <a:pos x="221" y="7"/>
                </a:cxn>
                <a:cxn ang="0">
                  <a:pos x="167" y="10"/>
                </a:cxn>
                <a:cxn ang="0">
                  <a:pos x="167" y="0"/>
                </a:cxn>
                <a:cxn ang="0">
                  <a:pos x="164" y="7"/>
                </a:cxn>
              </a:cxnLst>
              <a:rect l="0" t="0" r="r" b="b"/>
              <a:pathLst>
                <a:path w="416" h="355">
                  <a:moveTo>
                    <a:pt x="164" y="7"/>
                  </a:moveTo>
                  <a:lnTo>
                    <a:pt x="16" y="26"/>
                  </a:lnTo>
                  <a:lnTo>
                    <a:pt x="0" y="61"/>
                  </a:lnTo>
                  <a:lnTo>
                    <a:pt x="29" y="71"/>
                  </a:lnTo>
                  <a:lnTo>
                    <a:pt x="32" y="103"/>
                  </a:lnTo>
                  <a:lnTo>
                    <a:pt x="7" y="170"/>
                  </a:lnTo>
                  <a:lnTo>
                    <a:pt x="0" y="192"/>
                  </a:lnTo>
                  <a:lnTo>
                    <a:pt x="84" y="240"/>
                  </a:lnTo>
                  <a:lnTo>
                    <a:pt x="61" y="323"/>
                  </a:lnTo>
                  <a:lnTo>
                    <a:pt x="128" y="355"/>
                  </a:lnTo>
                  <a:lnTo>
                    <a:pt x="416" y="154"/>
                  </a:lnTo>
                  <a:lnTo>
                    <a:pt x="391" y="58"/>
                  </a:lnTo>
                  <a:lnTo>
                    <a:pt x="327" y="45"/>
                  </a:lnTo>
                  <a:lnTo>
                    <a:pt x="259" y="26"/>
                  </a:lnTo>
                  <a:lnTo>
                    <a:pt x="221" y="7"/>
                  </a:lnTo>
                  <a:lnTo>
                    <a:pt x="167" y="10"/>
                  </a:lnTo>
                  <a:lnTo>
                    <a:pt x="167" y="0"/>
                  </a:lnTo>
                  <a:lnTo>
                    <a:pt x="164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0" name="Freeform 286"/>
            <p:cNvSpPr>
              <a:spLocks/>
            </p:cNvSpPr>
            <p:nvPr/>
          </p:nvSpPr>
          <p:spPr bwMode="auto">
            <a:xfrm>
              <a:off x="1164190" y="2407141"/>
              <a:ext cx="412315" cy="352704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15" y="28"/>
                </a:cxn>
                <a:cxn ang="0">
                  <a:pos x="0" y="63"/>
                </a:cxn>
                <a:cxn ang="0">
                  <a:pos x="30" y="73"/>
                </a:cxn>
                <a:cxn ang="0">
                  <a:pos x="33" y="105"/>
                </a:cxn>
                <a:cxn ang="0">
                  <a:pos x="8" y="170"/>
                </a:cxn>
                <a:cxn ang="0">
                  <a:pos x="0" y="193"/>
                </a:cxn>
                <a:cxn ang="0">
                  <a:pos x="85" y="240"/>
                </a:cxn>
                <a:cxn ang="0">
                  <a:pos x="60" y="325"/>
                </a:cxn>
                <a:cxn ang="0">
                  <a:pos x="128" y="355"/>
                </a:cxn>
                <a:cxn ang="0">
                  <a:pos x="416" y="155"/>
                </a:cxn>
                <a:cxn ang="0">
                  <a:pos x="391" y="60"/>
                </a:cxn>
                <a:cxn ang="0">
                  <a:pos x="328" y="45"/>
                </a:cxn>
                <a:cxn ang="0">
                  <a:pos x="261" y="28"/>
                </a:cxn>
                <a:cxn ang="0">
                  <a:pos x="221" y="8"/>
                </a:cxn>
                <a:cxn ang="0">
                  <a:pos x="168" y="10"/>
                </a:cxn>
                <a:cxn ang="0">
                  <a:pos x="168" y="0"/>
                </a:cxn>
                <a:cxn ang="0">
                  <a:pos x="165" y="8"/>
                </a:cxn>
              </a:cxnLst>
              <a:rect l="0" t="0" r="r" b="b"/>
              <a:pathLst>
                <a:path w="416" h="355">
                  <a:moveTo>
                    <a:pt x="165" y="8"/>
                  </a:moveTo>
                  <a:lnTo>
                    <a:pt x="15" y="28"/>
                  </a:lnTo>
                  <a:lnTo>
                    <a:pt x="0" y="63"/>
                  </a:lnTo>
                  <a:lnTo>
                    <a:pt x="30" y="73"/>
                  </a:lnTo>
                  <a:lnTo>
                    <a:pt x="33" y="105"/>
                  </a:lnTo>
                  <a:lnTo>
                    <a:pt x="8" y="170"/>
                  </a:lnTo>
                  <a:lnTo>
                    <a:pt x="0" y="193"/>
                  </a:lnTo>
                  <a:lnTo>
                    <a:pt x="85" y="240"/>
                  </a:lnTo>
                  <a:lnTo>
                    <a:pt x="60" y="325"/>
                  </a:lnTo>
                  <a:lnTo>
                    <a:pt x="128" y="355"/>
                  </a:lnTo>
                  <a:lnTo>
                    <a:pt x="416" y="155"/>
                  </a:lnTo>
                  <a:lnTo>
                    <a:pt x="391" y="60"/>
                  </a:lnTo>
                  <a:lnTo>
                    <a:pt x="328" y="45"/>
                  </a:lnTo>
                  <a:lnTo>
                    <a:pt x="261" y="28"/>
                  </a:lnTo>
                  <a:lnTo>
                    <a:pt x="221" y="8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65" y="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1" name="Freeform 285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9" y="99"/>
                </a:cxn>
                <a:cxn ang="0">
                  <a:pos x="0" y="131"/>
                </a:cxn>
                <a:cxn ang="0">
                  <a:pos x="35" y="195"/>
                </a:cxn>
                <a:cxn ang="0">
                  <a:pos x="61" y="195"/>
                </a:cxn>
                <a:cxn ang="0">
                  <a:pos x="224" y="128"/>
                </a:cxn>
                <a:cxn ang="0">
                  <a:pos x="227" y="122"/>
                </a:cxn>
                <a:cxn ang="0">
                  <a:pos x="250" y="48"/>
                </a:cxn>
                <a:cxn ang="0">
                  <a:pos x="166" y="0"/>
                </a:cxn>
              </a:cxnLst>
              <a:rect l="0" t="0" r="r" b="b"/>
              <a:pathLst>
                <a:path w="250" h="195">
                  <a:moveTo>
                    <a:pt x="166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9" y="99"/>
                  </a:lnTo>
                  <a:lnTo>
                    <a:pt x="0" y="131"/>
                  </a:lnTo>
                  <a:lnTo>
                    <a:pt x="35" y="195"/>
                  </a:lnTo>
                  <a:lnTo>
                    <a:pt x="61" y="195"/>
                  </a:lnTo>
                  <a:lnTo>
                    <a:pt x="224" y="128"/>
                  </a:lnTo>
                  <a:lnTo>
                    <a:pt x="227" y="122"/>
                  </a:lnTo>
                  <a:lnTo>
                    <a:pt x="250" y="4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2" name="Freeform 284"/>
            <p:cNvSpPr>
              <a:spLocks/>
            </p:cNvSpPr>
            <p:nvPr/>
          </p:nvSpPr>
          <p:spPr bwMode="auto">
            <a:xfrm>
              <a:off x="1000258" y="2598397"/>
              <a:ext cx="248383" cy="19373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28" y="58"/>
                </a:cxn>
                <a:cxn ang="0">
                  <a:pos x="90" y="93"/>
                </a:cxn>
                <a:cxn ang="0">
                  <a:pos x="18" y="100"/>
                </a:cxn>
                <a:cxn ang="0">
                  <a:pos x="0" y="133"/>
                </a:cxn>
                <a:cxn ang="0">
                  <a:pos x="35" y="195"/>
                </a:cxn>
                <a:cxn ang="0">
                  <a:pos x="60" y="195"/>
                </a:cxn>
                <a:cxn ang="0">
                  <a:pos x="223" y="128"/>
                </a:cxn>
                <a:cxn ang="0">
                  <a:pos x="225" y="123"/>
                </a:cxn>
                <a:cxn ang="0">
                  <a:pos x="250" y="48"/>
                </a:cxn>
                <a:cxn ang="0">
                  <a:pos x="165" y="0"/>
                </a:cxn>
              </a:cxnLst>
              <a:rect l="0" t="0" r="r" b="b"/>
              <a:pathLst>
                <a:path w="250" h="195">
                  <a:moveTo>
                    <a:pt x="165" y="0"/>
                  </a:moveTo>
                  <a:lnTo>
                    <a:pt x="128" y="58"/>
                  </a:lnTo>
                  <a:lnTo>
                    <a:pt x="90" y="93"/>
                  </a:lnTo>
                  <a:lnTo>
                    <a:pt x="18" y="100"/>
                  </a:lnTo>
                  <a:lnTo>
                    <a:pt x="0" y="133"/>
                  </a:lnTo>
                  <a:lnTo>
                    <a:pt x="35" y="195"/>
                  </a:lnTo>
                  <a:lnTo>
                    <a:pt x="60" y="195"/>
                  </a:lnTo>
                  <a:lnTo>
                    <a:pt x="223" y="128"/>
                  </a:lnTo>
                  <a:lnTo>
                    <a:pt x="225" y="123"/>
                  </a:lnTo>
                  <a:lnTo>
                    <a:pt x="250" y="48"/>
                  </a:lnTo>
                  <a:lnTo>
                    <a:pt x="16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3" name="Freeform 283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4" y="109"/>
                </a:cxn>
                <a:cxn ang="0">
                  <a:pos x="1181" y="115"/>
                </a:cxn>
                <a:cxn ang="0">
                  <a:pos x="1075" y="122"/>
                </a:cxn>
                <a:cxn ang="0">
                  <a:pos x="816" y="64"/>
                </a:cxn>
                <a:cxn ang="0">
                  <a:pos x="714" y="48"/>
                </a:cxn>
                <a:cxn ang="0">
                  <a:pos x="615" y="19"/>
                </a:cxn>
                <a:cxn ang="0">
                  <a:pos x="384" y="32"/>
                </a:cxn>
                <a:cxn ang="0">
                  <a:pos x="183" y="0"/>
                </a:cxn>
                <a:cxn ang="0">
                  <a:pos x="125" y="16"/>
                </a:cxn>
                <a:cxn ang="0">
                  <a:pos x="26" y="67"/>
                </a:cxn>
                <a:cxn ang="0">
                  <a:pos x="0" y="128"/>
                </a:cxn>
                <a:cxn ang="0">
                  <a:pos x="45" y="106"/>
                </a:cxn>
                <a:cxn ang="0">
                  <a:pos x="77" y="106"/>
                </a:cxn>
                <a:cxn ang="0">
                  <a:pos x="77" y="109"/>
                </a:cxn>
                <a:cxn ang="0">
                  <a:pos x="80" y="106"/>
                </a:cxn>
                <a:cxn ang="0">
                  <a:pos x="141" y="70"/>
                </a:cxn>
                <a:cxn ang="0">
                  <a:pos x="413" y="86"/>
                </a:cxn>
                <a:cxn ang="0">
                  <a:pos x="423" y="74"/>
                </a:cxn>
                <a:cxn ang="0">
                  <a:pos x="490" y="83"/>
                </a:cxn>
                <a:cxn ang="0">
                  <a:pos x="679" y="128"/>
                </a:cxn>
                <a:cxn ang="0">
                  <a:pos x="806" y="144"/>
                </a:cxn>
                <a:cxn ang="0">
                  <a:pos x="858" y="157"/>
                </a:cxn>
                <a:cxn ang="0">
                  <a:pos x="973" y="240"/>
                </a:cxn>
                <a:cxn ang="0">
                  <a:pos x="1030" y="240"/>
                </a:cxn>
                <a:cxn ang="0">
                  <a:pos x="1046" y="205"/>
                </a:cxn>
                <a:cxn ang="0">
                  <a:pos x="1194" y="186"/>
                </a:cxn>
                <a:cxn ang="0">
                  <a:pos x="1197" y="179"/>
                </a:cxn>
                <a:cxn ang="0">
                  <a:pos x="1184" y="115"/>
                </a:cxn>
                <a:cxn ang="0">
                  <a:pos x="1184" y="109"/>
                </a:cxn>
              </a:cxnLst>
              <a:rect l="0" t="0" r="r" b="b"/>
              <a:pathLst>
                <a:path w="1197" h="240">
                  <a:moveTo>
                    <a:pt x="1184" y="109"/>
                  </a:moveTo>
                  <a:lnTo>
                    <a:pt x="1181" y="115"/>
                  </a:lnTo>
                  <a:lnTo>
                    <a:pt x="1075" y="122"/>
                  </a:lnTo>
                  <a:lnTo>
                    <a:pt x="816" y="64"/>
                  </a:lnTo>
                  <a:lnTo>
                    <a:pt x="714" y="48"/>
                  </a:lnTo>
                  <a:lnTo>
                    <a:pt x="615" y="19"/>
                  </a:lnTo>
                  <a:lnTo>
                    <a:pt x="384" y="32"/>
                  </a:lnTo>
                  <a:lnTo>
                    <a:pt x="183" y="0"/>
                  </a:lnTo>
                  <a:lnTo>
                    <a:pt x="125" y="16"/>
                  </a:lnTo>
                  <a:lnTo>
                    <a:pt x="26" y="67"/>
                  </a:lnTo>
                  <a:lnTo>
                    <a:pt x="0" y="128"/>
                  </a:lnTo>
                  <a:lnTo>
                    <a:pt x="45" y="106"/>
                  </a:lnTo>
                  <a:lnTo>
                    <a:pt x="77" y="106"/>
                  </a:lnTo>
                  <a:lnTo>
                    <a:pt x="77" y="109"/>
                  </a:lnTo>
                  <a:lnTo>
                    <a:pt x="80" y="106"/>
                  </a:lnTo>
                  <a:lnTo>
                    <a:pt x="141" y="70"/>
                  </a:lnTo>
                  <a:lnTo>
                    <a:pt x="413" y="86"/>
                  </a:lnTo>
                  <a:lnTo>
                    <a:pt x="423" y="74"/>
                  </a:lnTo>
                  <a:lnTo>
                    <a:pt x="490" y="83"/>
                  </a:lnTo>
                  <a:lnTo>
                    <a:pt x="679" y="128"/>
                  </a:lnTo>
                  <a:lnTo>
                    <a:pt x="806" y="144"/>
                  </a:lnTo>
                  <a:lnTo>
                    <a:pt x="858" y="157"/>
                  </a:lnTo>
                  <a:lnTo>
                    <a:pt x="973" y="240"/>
                  </a:lnTo>
                  <a:lnTo>
                    <a:pt x="1030" y="240"/>
                  </a:lnTo>
                  <a:lnTo>
                    <a:pt x="1046" y="205"/>
                  </a:lnTo>
                  <a:lnTo>
                    <a:pt x="1194" y="186"/>
                  </a:lnTo>
                  <a:lnTo>
                    <a:pt x="1197" y="179"/>
                  </a:lnTo>
                  <a:lnTo>
                    <a:pt x="1184" y="115"/>
                  </a:lnTo>
                  <a:lnTo>
                    <a:pt x="1184" y="10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4" name="Freeform 282"/>
            <p:cNvSpPr>
              <a:spLocks/>
            </p:cNvSpPr>
            <p:nvPr/>
          </p:nvSpPr>
          <p:spPr bwMode="auto">
            <a:xfrm>
              <a:off x="140854" y="2230790"/>
              <a:ext cx="1189754" cy="238448"/>
            </a:xfrm>
            <a:custGeom>
              <a:avLst/>
              <a:gdLst/>
              <a:ahLst/>
              <a:cxnLst>
                <a:cxn ang="0">
                  <a:pos x="1185" y="108"/>
                </a:cxn>
                <a:cxn ang="0">
                  <a:pos x="1180" y="115"/>
                </a:cxn>
                <a:cxn ang="0">
                  <a:pos x="1075" y="123"/>
                </a:cxn>
                <a:cxn ang="0">
                  <a:pos x="815" y="63"/>
                </a:cxn>
                <a:cxn ang="0">
                  <a:pos x="715" y="48"/>
                </a:cxn>
                <a:cxn ang="0">
                  <a:pos x="615" y="18"/>
                </a:cxn>
                <a:cxn ang="0">
                  <a:pos x="385" y="33"/>
                </a:cxn>
                <a:cxn ang="0">
                  <a:pos x="182" y="0"/>
                </a:cxn>
                <a:cxn ang="0">
                  <a:pos x="125" y="15"/>
                </a:cxn>
                <a:cxn ang="0">
                  <a:pos x="25" y="68"/>
                </a:cxn>
                <a:cxn ang="0">
                  <a:pos x="0" y="128"/>
                </a:cxn>
                <a:cxn ang="0">
                  <a:pos x="45" y="105"/>
                </a:cxn>
                <a:cxn ang="0">
                  <a:pos x="77" y="105"/>
                </a:cxn>
                <a:cxn ang="0">
                  <a:pos x="77" y="108"/>
                </a:cxn>
                <a:cxn ang="0">
                  <a:pos x="80" y="105"/>
                </a:cxn>
                <a:cxn ang="0">
                  <a:pos x="140" y="70"/>
                </a:cxn>
                <a:cxn ang="0">
                  <a:pos x="412" y="85"/>
                </a:cxn>
                <a:cxn ang="0">
                  <a:pos x="422" y="73"/>
                </a:cxn>
                <a:cxn ang="0">
                  <a:pos x="490" y="83"/>
                </a:cxn>
                <a:cxn ang="0">
                  <a:pos x="680" y="128"/>
                </a:cxn>
                <a:cxn ang="0">
                  <a:pos x="805" y="143"/>
                </a:cxn>
                <a:cxn ang="0">
                  <a:pos x="857" y="158"/>
                </a:cxn>
                <a:cxn ang="0">
                  <a:pos x="972" y="240"/>
                </a:cxn>
                <a:cxn ang="0">
                  <a:pos x="1030" y="240"/>
                </a:cxn>
                <a:cxn ang="0">
                  <a:pos x="1045" y="205"/>
                </a:cxn>
                <a:cxn ang="0">
                  <a:pos x="1195" y="185"/>
                </a:cxn>
                <a:cxn ang="0">
                  <a:pos x="1197" y="178"/>
                </a:cxn>
                <a:cxn ang="0">
                  <a:pos x="1185" y="115"/>
                </a:cxn>
                <a:cxn ang="0">
                  <a:pos x="1185" y="108"/>
                </a:cxn>
              </a:cxnLst>
              <a:rect l="0" t="0" r="r" b="b"/>
              <a:pathLst>
                <a:path w="1197" h="240">
                  <a:moveTo>
                    <a:pt x="1185" y="108"/>
                  </a:moveTo>
                  <a:lnTo>
                    <a:pt x="1180" y="115"/>
                  </a:lnTo>
                  <a:lnTo>
                    <a:pt x="1075" y="123"/>
                  </a:lnTo>
                  <a:lnTo>
                    <a:pt x="815" y="63"/>
                  </a:lnTo>
                  <a:lnTo>
                    <a:pt x="715" y="48"/>
                  </a:lnTo>
                  <a:lnTo>
                    <a:pt x="615" y="18"/>
                  </a:lnTo>
                  <a:lnTo>
                    <a:pt x="385" y="33"/>
                  </a:lnTo>
                  <a:lnTo>
                    <a:pt x="182" y="0"/>
                  </a:lnTo>
                  <a:lnTo>
                    <a:pt x="125" y="15"/>
                  </a:lnTo>
                  <a:lnTo>
                    <a:pt x="25" y="68"/>
                  </a:lnTo>
                  <a:lnTo>
                    <a:pt x="0" y="128"/>
                  </a:lnTo>
                  <a:lnTo>
                    <a:pt x="45" y="105"/>
                  </a:lnTo>
                  <a:lnTo>
                    <a:pt x="77" y="105"/>
                  </a:lnTo>
                  <a:lnTo>
                    <a:pt x="77" y="108"/>
                  </a:lnTo>
                  <a:lnTo>
                    <a:pt x="80" y="105"/>
                  </a:lnTo>
                  <a:lnTo>
                    <a:pt x="140" y="70"/>
                  </a:lnTo>
                  <a:lnTo>
                    <a:pt x="412" y="85"/>
                  </a:lnTo>
                  <a:lnTo>
                    <a:pt x="422" y="73"/>
                  </a:lnTo>
                  <a:lnTo>
                    <a:pt x="490" y="83"/>
                  </a:lnTo>
                  <a:lnTo>
                    <a:pt x="680" y="128"/>
                  </a:lnTo>
                  <a:lnTo>
                    <a:pt x="805" y="143"/>
                  </a:lnTo>
                  <a:lnTo>
                    <a:pt x="857" y="158"/>
                  </a:lnTo>
                  <a:lnTo>
                    <a:pt x="972" y="240"/>
                  </a:lnTo>
                  <a:lnTo>
                    <a:pt x="1030" y="240"/>
                  </a:lnTo>
                  <a:lnTo>
                    <a:pt x="1045" y="205"/>
                  </a:lnTo>
                  <a:lnTo>
                    <a:pt x="1195" y="185"/>
                  </a:lnTo>
                  <a:lnTo>
                    <a:pt x="1197" y="178"/>
                  </a:lnTo>
                  <a:lnTo>
                    <a:pt x="1185" y="115"/>
                  </a:lnTo>
                  <a:lnTo>
                    <a:pt x="1185" y="10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5" name="Freeform 281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" y="116"/>
                </a:cxn>
                <a:cxn ang="0">
                  <a:pos x="218" y="93"/>
                </a:cxn>
                <a:cxn ang="0">
                  <a:pos x="304" y="151"/>
                </a:cxn>
                <a:cxn ang="0">
                  <a:pos x="349" y="151"/>
                </a:cxn>
                <a:cxn ang="0">
                  <a:pos x="323" y="205"/>
                </a:cxn>
                <a:cxn ang="0">
                  <a:pos x="390" y="224"/>
                </a:cxn>
                <a:cxn ang="0">
                  <a:pos x="406" y="308"/>
                </a:cxn>
                <a:cxn ang="0">
                  <a:pos x="435" y="362"/>
                </a:cxn>
                <a:cxn ang="0">
                  <a:pos x="512" y="381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4" y="400"/>
                </a:cxn>
                <a:cxn ang="0">
                  <a:pos x="701" y="436"/>
                </a:cxn>
                <a:cxn ang="0">
                  <a:pos x="752" y="452"/>
                </a:cxn>
                <a:cxn ang="0">
                  <a:pos x="771" y="535"/>
                </a:cxn>
                <a:cxn ang="0">
                  <a:pos x="797" y="532"/>
                </a:cxn>
                <a:cxn ang="0">
                  <a:pos x="825" y="500"/>
                </a:cxn>
                <a:cxn ang="0">
                  <a:pos x="825" y="496"/>
                </a:cxn>
                <a:cxn ang="0">
                  <a:pos x="822" y="496"/>
                </a:cxn>
                <a:cxn ang="0">
                  <a:pos x="787" y="432"/>
                </a:cxn>
                <a:cxn ang="0">
                  <a:pos x="806" y="400"/>
                </a:cxn>
                <a:cxn ang="0">
                  <a:pos x="877" y="394"/>
                </a:cxn>
                <a:cxn ang="0">
                  <a:pos x="915" y="359"/>
                </a:cxn>
                <a:cxn ang="0">
                  <a:pos x="953" y="301"/>
                </a:cxn>
                <a:cxn ang="0">
                  <a:pos x="960" y="279"/>
                </a:cxn>
                <a:cxn ang="0">
                  <a:pos x="985" y="212"/>
                </a:cxn>
                <a:cxn ang="0">
                  <a:pos x="982" y="180"/>
                </a:cxn>
                <a:cxn ang="0">
                  <a:pos x="953" y="170"/>
                </a:cxn>
                <a:cxn ang="0">
                  <a:pos x="896" y="170"/>
                </a:cxn>
                <a:cxn ang="0">
                  <a:pos x="781" y="87"/>
                </a:cxn>
                <a:cxn ang="0">
                  <a:pos x="729" y="74"/>
                </a:cxn>
                <a:cxn ang="0">
                  <a:pos x="602" y="58"/>
                </a:cxn>
                <a:cxn ang="0">
                  <a:pos x="413" y="13"/>
                </a:cxn>
                <a:cxn ang="0">
                  <a:pos x="346" y="4"/>
                </a:cxn>
                <a:cxn ang="0">
                  <a:pos x="336" y="16"/>
                </a:cxn>
                <a:cxn ang="0">
                  <a:pos x="64" y="0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0" y="36"/>
                </a:cxn>
              </a:cxnLst>
              <a:rect l="0" t="0" r="r" b="b"/>
              <a:pathLst>
                <a:path w="985" h="535">
                  <a:moveTo>
                    <a:pt x="0" y="36"/>
                  </a:moveTo>
                  <a:lnTo>
                    <a:pt x="154" y="116"/>
                  </a:lnTo>
                  <a:lnTo>
                    <a:pt x="218" y="93"/>
                  </a:lnTo>
                  <a:lnTo>
                    <a:pt x="304" y="151"/>
                  </a:lnTo>
                  <a:lnTo>
                    <a:pt x="349" y="151"/>
                  </a:lnTo>
                  <a:lnTo>
                    <a:pt x="323" y="205"/>
                  </a:lnTo>
                  <a:lnTo>
                    <a:pt x="390" y="224"/>
                  </a:lnTo>
                  <a:lnTo>
                    <a:pt x="406" y="308"/>
                  </a:lnTo>
                  <a:lnTo>
                    <a:pt x="435" y="362"/>
                  </a:lnTo>
                  <a:lnTo>
                    <a:pt x="512" y="381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4" y="400"/>
                  </a:lnTo>
                  <a:lnTo>
                    <a:pt x="701" y="436"/>
                  </a:lnTo>
                  <a:lnTo>
                    <a:pt x="752" y="452"/>
                  </a:lnTo>
                  <a:lnTo>
                    <a:pt x="771" y="535"/>
                  </a:lnTo>
                  <a:lnTo>
                    <a:pt x="797" y="532"/>
                  </a:lnTo>
                  <a:lnTo>
                    <a:pt x="825" y="500"/>
                  </a:lnTo>
                  <a:lnTo>
                    <a:pt x="825" y="496"/>
                  </a:lnTo>
                  <a:lnTo>
                    <a:pt x="822" y="496"/>
                  </a:lnTo>
                  <a:lnTo>
                    <a:pt x="787" y="432"/>
                  </a:lnTo>
                  <a:lnTo>
                    <a:pt x="806" y="400"/>
                  </a:lnTo>
                  <a:lnTo>
                    <a:pt x="877" y="394"/>
                  </a:lnTo>
                  <a:lnTo>
                    <a:pt x="915" y="359"/>
                  </a:lnTo>
                  <a:lnTo>
                    <a:pt x="953" y="301"/>
                  </a:lnTo>
                  <a:lnTo>
                    <a:pt x="960" y="279"/>
                  </a:lnTo>
                  <a:lnTo>
                    <a:pt x="985" y="212"/>
                  </a:lnTo>
                  <a:lnTo>
                    <a:pt x="982" y="180"/>
                  </a:lnTo>
                  <a:lnTo>
                    <a:pt x="953" y="170"/>
                  </a:lnTo>
                  <a:lnTo>
                    <a:pt x="896" y="170"/>
                  </a:lnTo>
                  <a:lnTo>
                    <a:pt x="781" y="87"/>
                  </a:lnTo>
                  <a:lnTo>
                    <a:pt x="729" y="74"/>
                  </a:lnTo>
                  <a:lnTo>
                    <a:pt x="602" y="58"/>
                  </a:lnTo>
                  <a:lnTo>
                    <a:pt x="413" y="13"/>
                  </a:lnTo>
                  <a:lnTo>
                    <a:pt x="346" y="4"/>
                  </a:lnTo>
                  <a:lnTo>
                    <a:pt x="336" y="16"/>
                  </a:lnTo>
                  <a:lnTo>
                    <a:pt x="64" y="0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6" name="Freeform 280"/>
            <p:cNvSpPr>
              <a:spLocks/>
            </p:cNvSpPr>
            <p:nvPr/>
          </p:nvSpPr>
          <p:spPr bwMode="auto">
            <a:xfrm>
              <a:off x="217853" y="2300337"/>
              <a:ext cx="978628" cy="53153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53" y="115"/>
                </a:cxn>
                <a:cxn ang="0">
                  <a:pos x="218" y="93"/>
                </a:cxn>
                <a:cxn ang="0">
                  <a:pos x="303" y="150"/>
                </a:cxn>
                <a:cxn ang="0">
                  <a:pos x="348" y="150"/>
                </a:cxn>
                <a:cxn ang="0">
                  <a:pos x="323" y="205"/>
                </a:cxn>
                <a:cxn ang="0">
                  <a:pos x="390" y="223"/>
                </a:cxn>
                <a:cxn ang="0">
                  <a:pos x="405" y="308"/>
                </a:cxn>
                <a:cxn ang="0">
                  <a:pos x="435" y="363"/>
                </a:cxn>
                <a:cxn ang="0">
                  <a:pos x="513" y="380"/>
                </a:cxn>
                <a:cxn ang="0">
                  <a:pos x="515" y="388"/>
                </a:cxn>
                <a:cxn ang="0">
                  <a:pos x="538" y="365"/>
                </a:cxn>
                <a:cxn ang="0">
                  <a:pos x="693" y="400"/>
                </a:cxn>
                <a:cxn ang="0">
                  <a:pos x="700" y="435"/>
                </a:cxn>
                <a:cxn ang="0">
                  <a:pos x="753" y="453"/>
                </a:cxn>
                <a:cxn ang="0">
                  <a:pos x="770" y="535"/>
                </a:cxn>
                <a:cxn ang="0">
                  <a:pos x="798" y="533"/>
                </a:cxn>
                <a:cxn ang="0">
                  <a:pos x="825" y="500"/>
                </a:cxn>
                <a:cxn ang="0">
                  <a:pos x="825" y="495"/>
                </a:cxn>
                <a:cxn ang="0">
                  <a:pos x="823" y="495"/>
                </a:cxn>
                <a:cxn ang="0">
                  <a:pos x="788" y="433"/>
                </a:cxn>
                <a:cxn ang="0">
                  <a:pos x="805" y="400"/>
                </a:cxn>
                <a:cxn ang="0">
                  <a:pos x="878" y="393"/>
                </a:cxn>
                <a:cxn ang="0">
                  <a:pos x="915" y="358"/>
                </a:cxn>
                <a:cxn ang="0">
                  <a:pos x="953" y="300"/>
                </a:cxn>
                <a:cxn ang="0">
                  <a:pos x="960" y="278"/>
                </a:cxn>
                <a:cxn ang="0">
                  <a:pos x="985" y="213"/>
                </a:cxn>
                <a:cxn ang="0">
                  <a:pos x="983" y="180"/>
                </a:cxn>
                <a:cxn ang="0">
                  <a:pos x="953" y="170"/>
                </a:cxn>
                <a:cxn ang="0">
                  <a:pos x="895" y="170"/>
                </a:cxn>
                <a:cxn ang="0">
                  <a:pos x="780" y="88"/>
                </a:cxn>
                <a:cxn ang="0">
                  <a:pos x="728" y="73"/>
                </a:cxn>
                <a:cxn ang="0">
                  <a:pos x="603" y="58"/>
                </a:cxn>
                <a:cxn ang="0">
                  <a:pos x="413" y="13"/>
                </a:cxn>
                <a:cxn ang="0">
                  <a:pos x="345" y="3"/>
                </a:cxn>
                <a:cxn ang="0">
                  <a:pos x="335" y="15"/>
                </a:cxn>
                <a:cxn ang="0">
                  <a:pos x="63" y="0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35"/>
                </a:cxn>
              </a:cxnLst>
              <a:rect l="0" t="0" r="r" b="b"/>
              <a:pathLst>
                <a:path w="985" h="535">
                  <a:moveTo>
                    <a:pt x="0" y="35"/>
                  </a:moveTo>
                  <a:lnTo>
                    <a:pt x="153" y="115"/>
                  </a:lnTo>
                  <a:lnTo>
                    <a:pt x="218" y="93"/>
                  </a:lnTo>
                  <a:lnTo>
                    <a:pt x="303" y="150"/>
                  </a:lnTo>
                  <a:lnTo>
                    <a:pt x="348" y="150"/>
                  </a:lnTo>
                  <a:lnTo>
                    <a:pt x="323" y="205"/>
                  </a:lnTo>
                  <a:lnTo>
                    <a:pt x="390" y="223"/>
                  </a:lnTo>
                  <a:lnTo>
                    <a:pt x="405" y="308"/>
                  </a:lnTo>
                  <a:lnTo>
                    <a:pt x="435" y="363"/>
                  </a:lnTo>
                  <a:lnTo>
                    <a:pt x="513" y="380"/>
                  </a:lnTo>
                  <a:lnTo>
                    <a:pt x="515" y="388"/>
                  </a:lnTo>
                  <a:lnTo>
                    <a:pt x="538" y="365"/>
                  </a:lnTo>
                  <a:lnTo>
                    <a:pt x="693" y="400"/>
                  </a:lnTo>
                  <a:lnTo>
                    <a:pt x="700" y="435"/>
                  </a:lnTo>
                  <a:lnTo>
                    <a:pt x="753" y="453"/>
                  </a:lnTo>
                  <a:lnTo>
                    <a:pt x="770" y="535"/>
                  </a:lnTo>
                  <a:lnTo>
                    <a:pt x="798" y="533"/>
                  </a:lnTo>
                  <a:lnTo>
                    <a:pt x="825" y="500"/>
                  </a:lnTo>
                  <a:lnTo>
                    <a:pt x="825" y="495"/>
                  </a:lnTo>
                  <a:lnTo>
                    <a:pt x="823" y="495"/>
                  </a:lnTo>
                  <a:lnTo>
                    <a:pt x="788" y="433"/>
                  </a:lnTo>
                  <a:lnTo>
                    <a:pt x="805" y="400"/>
                  </a:lnTo>
                  <a:lnTo>
                    <a:pt x="878" y="393"/>
                  </a:lnTo>
                  <a:lnTo>
                    <a:pt x="915" y="358"/>
                  </a:lnTo>
                  <a:lnTo>
                    <a:pt x="953" y="300"/>
                  </a:lnTo>
                  <a:lnTo>
                    <a:pt x="960" y="278"/>
                  </a:lnTo>
                  <a:lnTo>
                    <a:pt x="985" y="213"/>
                  </a:lnTo>
                  <a:lnTo>
                    <a:pt x="983" y="180"/>
                  </a:lnTo>
                  <a:lnTo>
                    <a:pt x="953" y="170"/>
                  </a:lnTo>
                  <a:lnTo>
                    <a:pt x="895" y="170"/>
                  </a:lnTo>
                  <a:lnTo>
                    <a:pt x="780" y="88"/>
                  </a:lnTo>
                  <a:lnTo>
                    <a:pt x="728" y="73"/>
                  </a:lnTo>
                  <a:lnTo>
                    <a:pt x="603" y="58"/>
                  </a:lnTo>
                  <a:lnTo>
                    <a:pt x="413" y="13"/>
                  </a:lnTo>
                  <a:lnTo>
                    <a:pt x="345" y="3"/>
                  </a:lnTo>
                  <a:lnTo>
                    <a:pt x="335" y="15"/>
                  </a:lnTo>
                  <a:lnTo>
                    <a:pt x="63" y="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7" name="Freeform 279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2"/>
                </a:cxn>
                <a:cxn ang="0">
                  <a:pos x="58" y="135"/>
                </a:cxn>
                <a:cxn ang="0">
                  <a:pos x="71" y="119"/>
                </a:cxn>
                <a:cxn ang="0">
                  <a:pos x="138" y="106"/>
                </a:cxn>
                <a:cxn ang="0">
                  <a:pos x="179" y="74"/>
                </a:cxn>
                <a:cxn ang="0">
                  <a:pos x="186" y="71"/>
                </a:cxn>
                <a:cxn ang="0">
                  <a:pos x="179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2"/>
                  </a:lnTo>
                  <a:lnTo>
                    <a:pt x="58" y="135"/>
                  </a:lnTo>
                  <a:lnTo>
                    <a:pt x="71" y="119"/>
                  </a:lnTo>
                  <a:lnTo>
                    <a:pt x="138" y="106"/>
                  </a:lnTo>
                  <a:lnTo>
                    <a:pt x="179" y="74"/>
                  </a:lnTo>
                  <a:lnTo>
                    <a:pt x="186" y="71"/>
                  </a:lnTo>
                  <a:lnTo>
                    <a:pt x="179" y="35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8" name="Freeform 278"/>
            <p:cNvSpPr>
              <a:spLocks/>
            </p:cNvSpPr>
            <p:nvPr/>
          </p:nvSpPr>
          <p:spPr bwMode="auto">
            <a:xfrm>
              <a:off x="729522" y="2662976"/>
              <a:ext cx="183803" cy="1341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3"/>
                </a:cxn>
                <a:cxn ang="0">
                  <a:pos x="58" y="135"/>
                </a:cxn>
                <a:cxn ang="0">
                  <a:pos x="70" y="118"/>
                </a:cxn>
                <a:cxn ang="0">
                  <a:pos x="138" y="105"/>
                </a:cxn>
                <a:cxn ang="0">
                  <a:pos x="178" y="73"/>
                </a:cxn>
                <a:cxn ang="0">
                  <a:pos x="186" y="70"/>
                </a:cxn>
                <a:cxn ang="0">
                  <a:pos x="178" y="35"/>
                </a:cxn>
                <a:cxn ang="0">
                  <a:pos x="23" y="0"/>
                </a:cxn>
                <a:cxn ang="0">
                  <a:pos x="0" y="23"/>
                </a:cxn>
              </a:cxnLst>
              <a:rect l="0" t="0" r="r" b="b"/>
              <a:pathLst>
                <a:path w="186" h="135">
                  <a:moveTo>
                    <a:pt x="0" y="23"/>
                  </a:moveTo>
                  <a:lnTo>
                    <a:pt x="13" y="123"/>
                  </a:lnTo>
                  <a:lnTo>
                    <a:pt x="58" y="135"/>
                  </a:lnTo>
                  <a:lnTo>
                    <a:pt x="70" y="118"/>
                  </a:lnTo>
                  <a:lnTo>
                    <a:pt x="138" y="105"/>
                  </a:lnTo>
                  <a:lnTo>
                    <a:pt x="178" y="73"/>
                  </a:lnTo>
                  <a:lnTo>
                    <a:pt x="186" y="70"/>
                  </a:lnTo>
                  <a:lnTo>
                    <a:pt x="178" y="35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9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0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1" name="Freeform 274"/>
            <p:cNvSpPr>
              <a:spLocks/>
            </p:cNvSpPr>
            <p:nvPr/>
          </p:nvSpPr>
          <p:spPr bwMode="auto">
            <a:xfrm>
              <a:off x="890970" y="2695265"/>
              <a:ext cx="14903" cy="2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2" name="Freeform 273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9" y="195"/>
                </a:cxn>
                <a:cxn ang="0">
                  <a:pos x="135" y="144"/>
                </a:cxn>
                <a:cxn ang="0">
                  <a:pos x="179" y="141"/>
                </a:cxn>
                <a:cxn ang="0">
                  <a:pos x="205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6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9" y="195"/>
                  </a:lnTo>
                  <a:lnTo>
                    <a:pt x="135" y="144"/>
                  </a:lnTo>
                  <a:lnTo>
                    <a:pt x="179" y="141"/>
                  </a:lnTo>
                  <a:lnTo>
                    <a:pt x="205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3" name="Freeform 272"/>
            <p:cNvSpPr>
              <a:spLocks/>
            </p:cNvSpPr>
            <p:nvPr/>
          </p:nvSpPr>
          <p:spPr bwMode="auto">
            <a:xfrm>
              <a:off x="3752337" y="4503493"/>
              <a:ext cx="263286" cy="19373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108" y="195"/>
                </a:cxn>
                <a:cxn ang="0">
                  <a:pos x="136" y="145"/>
                </a:cxn>
                <a:cxn ang="0">
                  <a:pos x="178" y="140"/>
                </a:cxn>
                <a:cxn ang="0">
                  <a:pos x="206" y="83"/>
                </a:cxn>
                <a:cxn ang="0">
                  <a:pos x="266" y="80"/>
                </a:cxn>
                <a:cxn ang="0">
                  <a:pos x="266" y="48"/>
                </a:cxn>
                <a:cxn ang="0">
                  <a:pos x="263" y="38"/>
                </a:cxn>
                <a:cxn ang="0">
                  <a:pos x="208" y="5"/>
                </a:cxn>
                <a:cxn ang="0">
                  <a:pos x="208" y="0"/>
                </a:cxn>
              </a:cxnLst>
              <a:rect l="0" t="0" r="r" b="b"/>
              <a:pathLst>
                <a:path w="266" h="195">
                  <a:moveTo>
                    <a:pt x="208" y="0"/>
                  </a:moveTo>
                  <a:lnTo>
                    <a:pt x="0" y="173"/>
                  </a:lnTo>
                  <a:lnTo>
                    <a:pt x="3" y="195"/>
                  </a:lnTo>
                  <a:lnTo>
                    <a:pt x="108" y="195"/>
                  </a:lnTo>
                  <a:lnTo>
                    <a:pt x="136" y="145"/>
                  </a:lnTo>
                  <a:lnTo>
                    <a:pt x="178" y="140"/>
                  </a:lnTo>
                  <a:lnTo>
                    <a:pt x="206" y="83"/>
                  </a:lnTo>
                  <a:lnTo>
                    <a:pt x="266" y="80"/>
                  </a:lnTo>
                  <a:lnTo>
                    <a:pt x="266" y="48"/>
                  </a:lnTo>
                  <a:lnTo>
                    <a:pt x="263" y="38"/>
                  </a:lnTo>
                  <a:lnTo>
                    <a:pt x="208" y="5"/>
                  </a:lnTo>
                  <a:lnTo>
                    <a:pt x="20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4" name="Freeform 271"/>
            <p:cNvSpPr>
              <a:spLocks/>
            </p:cNvSpPr>
            <p:nvPr/>
          </p:nvSpPr>
          <p:spPr bwMode="auto">
            <a:xfrm>
              <a:off x="4000720" y="4324657"/>
              <a:ext cx="603571" cy="561345"/>
            </a:xfrm>
            <a:custGeom>
              <a:avLst/>
              <a:gdLst/>
              <a:ahLst/>
              <a:cxnLst>
                <a:cxn ang="0">
                  <a:pos x="521" y="22"/>
                </a:cxn>
                <a:cxn ang="0">
                  <a:pos x="502" y="22"/>
                </a:cxn>
                <a:cxn ang="0">
                  <a:pos x="441" y="19"/>
                </a:cxn>
                <a:cxn ang="0">
                  <a:pos x="355" y="0"/>
                </a:cxn>
                <a:cxn ang="0">
                  <a:pos x="268" y="22"/>
                </a:cxn>
                <a:cxn ang="0">
                  <a:pos x="275" y="19"/>
                </a:cxn>
                <a:cxn ang="0">
                  <a:pos x="275" y="80"/>
                </a:cxn>
                <a:cxn ang="0">
                  <a:pos x="214" y="115"/>
                </a:cxn>
                <a:cxn ang="0">
                  <a:pos x="201" y="150"/>
                </a:cxn>
                <a:cxn ang="0">
                  <a:pos x="25" y="198"/>
                </a:cxn>
                <a:cxn ang="0">
                  <a:pos x="19" y="221"/>
                </a:cxn>
                <a:cxn ang="0">
                  <a:pos x="0" y="211"/>
                </a:cxn>
                <a:cxn ang="0">
                  <a:pos x="13" y="217"/>
                </a:cxn>
                <a:cxn ang="0">
                  <a:pos x="16" y="227"/>
                </a:cxn>
                <a:cxn ang="0">
                  <a:pos x="16" y="259"/>
                </a:cxn>
                <a:cxn ang="0">
                  <a:pos x="19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1" y="185"/>
                </a:cxn>
                <a:cxn ang="0">
                  <a:pos x="515" y="166"/>
                </a:cxn>
                <a:cxn ang="0">
                  <a:pos x="512" y="70"/>
                </a:cxn>
                <a:cxn ang="0">
                  <a:pos x="521" y="25"/>
                </a:cxn>
                <a:cxn ang="0">
                  <a:pos x="521" y="22"/>
                </a:cxn>
              </a:cxnLst>
              <a:rect l="0" t="0" r="r" b="b"/>
              <a:pathLst>
                <a:path w="607" h="566">
                  <a:moveTo>
                    <a:pt x="521" y="22"/>
                  </a:moveTo>
                  <a:lnTo>
                    <a:pt x="502" y="22"/>
                  </a:lnTo>
                  <a:lnTo>
                    <a:pt x="441" y="19"/>
                  </a:lnTo>
                  <a:lnTo>
                    <a:pt x="355" y="0"/>
                  </a:lnTo>
                  <a:lnTo>
                    <a:pt x="268" y="22"/>
                  </a:lnTo>
                  <a:lnTo>
                    <a:pt x="275" y="19"/>
                  </a:lnTo>
                  <a:lnTo>
                    <a:pt x="275" y="80"/>
                  </a:lnTo>
                  <a:lnTo>
                    <a:pt x="214" y="115"/>
                  </a:lnTo>
                  <a:lnTo>
                    <a:pt x="201" y="150"/>
                  </a:lnTo>
                  <a:lnTo>
                    <a:pt x="25" y="198"/>
                  </a:lnTo>
                  <a:lnTo>
                    <a:pt x="19" y="221"/>
                  </a:lnTo>
                  <a:lnTo>
                    <a:pt x="0" y="211"/>
                  </a:lnTo>
                  <a:lnTo>
                    <a:pt x="13" y="217"/>
                  </a:lnTo>
                  <a:lnTo>
                    <a:pt x="16" y="227"/>
                  </a:lnTo>
                  <a:lnTo>
                    <a:pt x="16" y="259"/>
                  </a:lnTo>
                  <a:lnTo>
                    <a:pt x="19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1" y="185"/>
                  </a:lnTo>
                  <a:lnTo>
                    <a:pt x="515" y="166"/>
                  </a:lnTo>
                  <a:lnTo>
                    <a:pt x="512" y="70"/>
                  </a:lnTo>
                  <a:lnTo>
                    <a:pt x="521" y="25"/>
                  </a:lnTo>
                  <a:lnTo>
                    <a:pt x="521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5" name="Freeform 270"/>
            <p:cNvSpPr>
              <a:spLocks/>
            </p:cNvSpPr>
            <p:nvPr/>
          </p:nvSpPr>
          <p:spPr bwMode="auto">
            <a:xfrm>
              <a:off x="4000720" y="4324657"/>
              <a:ext cx="601086" cy="563830"/>
            </a:xfrm>
            <a:custGeom>
              <a:avLst/>
              <a:gdLst/>
              <a:ahLst/>
              <a:cxnLst>
                <a:cxn ang="0">
                  <a:pos x="522" y="22"/>
                </a:cxn>
                <a:cxn ang="0">
                  <a:pos x="502" y="22"/>
                </a:cxn>
                <a:cxn ang="0">
                  <a:pos x="441" y="20"/>
                </a:cxn>
                <a:cxn ang="0">
                  <a:pos x="356" y="0"/>
                </a:cxn>
                <a:cxn ang="0">
                  <a:pos x="268" y="22"/>
                </a:cxn>
                <a:cxn ang="0">
                  <a:pos x="276" y="20"/>
                </a:cxn>
                <a:cxn ang="0">
                  <a:pos x="276" y="80"/>
                </a:cxn>
                <a:cxn ang="0">
                  <a:pos x="213" y="115"/>
                </a:cxn>
                <a:cxn ang="0">
                  <a:pos x="201" y="150"/>
                </a:cxn>
                <a:cxn ang="0">
                  <a:pos x="25" y="199"/>
                </a:cxn>
                <a:cxn ang="0">
                  <a:pos x="18" y="222"/>
                </a:cxn>
                <a:cxn ang="0">
                  <a:pos x="0" y="212"/>
                </a:cxn>
                <a:cxn ang="0">
                  <a:pos x="13" y="217"/>
                </a:cxn>
                <a:cxn ang="0">
                  <a:pos x="15" y="227"/>
                </a:cxn>
                <a:cxn ang="0">
                  <a:pos x="15" y="259"/>
                </a:cxn>
                <a:cxn ang="0">
                  <a:pos x="18" y="259"/>
                </a:cxn>
                <a:cxn ang="0">
                  <a:pos x="336" y="566"/>
                </a:cxn>
                <a:cxn ang="0">
                  <a:pos x="607" y="429"/>
                </a:cxn>
                <a:cxn ang="0">
                  <a:pos x="537" y="374"/>
                </a:cxn>
                <a:cxn ang="0">
                  <a:pos x="532" y="185"/>
                </a:cxn>
                <a:cxn ang="0">
                  <a:pos x="517" y="167"/>
                </a:cxn>
                <a:cxn ang="0">
                  <a:pos x="512" y="70"/>
                </a:cxn>
                <a:cxn ang="0">
                  <a:pos x="522" y="25"/>
                </a:cxn>
                <a:cxn ang="0">
                  <a:pos x="522" y="22"/>
                </a:cxn>
              </a:cxnLst>
              <a:rect l="0" t="0" r="r" b="b"/>
              <a:pathLst>
                <a:path w="607" h="566">
                  <a:moveTo>
                    <a:pt x="522" y="22"/>
                  </a:moveTo>
                  <a:lnTo>
                    <a:pt x="502" y="22"/>
                  </a:lnTo>
                  <a:lnTo>
                    <a:pt x="441" y="20"/>
                  </a:lnTo>
                  <a:lnTo>
                    <a:pt x="356" y="0"/>
                  </a:lnTo>
                  <a:lnTo>
                    <a:pt x="268" y="22"/>
                  </a:lnTo>
                  <a:lnTo>
                    <a:pt x="276" y="20"/>
                  </a:lnTo>
                  <a:lnTo>
                    <a:pt x="276" y="80"/>
                  </a:lnTo>
                  <a:lnTo>
                    <a:pt x="213" y="115"/>
                  </a:lnTo>
                  <a:lnTo>
                    <a:pt x="201" y="150"/>
                  </a:lnTo>
                  <a:lnTo>
                    <a:pt x="25" y="199"/>
                  </a:lnTo>
                  <a:lnTo>
                    <a:pt x="18" y="222"/>
                  </a:lnTo>
                  <a:lnTo>
                    <a:pt x="0" y="212"/>
                  </a:lnTo>
                  <a:lnTo>
                    <a:pt x="13" y="217"/>
                  </a:lnTo>
                  <a:lnTo>
                    <a:pt x="15" y="227"/>
                  </a:lnTo>
                  <a:lnTo>
                    <a:pt x="15" y="259"/>
                  </a:lnTo>
                  <a:lnTo>
                    <a:pt x="18" y="259"/>
                  </a:lnTo>
                  <a:lnTo>
                    <a:pt x="336" y="566"/>
                  </a:lnTo>
                  <a:lnTo>
                    <a:pt x="607" y="429"/>
                  </a:lnTo>
                  <a:lnTo>
                    <a:pt x="537" y="374"/>
                  </a:lnTo>
                  <a:lnTo>
                    <a:pt x="532" y="185"/>
                  </a:lnTo>
                  <a:lnTo>
                    <a:pt x="517" y="167"/>
                  </a:lnTo>
                  <a:lnTo>
                    <a:pt x="512" y="70"/>
                  </a:lnTo>
                  <a:lnTo>
                    <a:pt x="522" y="25"/>
                  </a:lnTo>
                  <a:lnTo>
                    <a:pt x="522" y="2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6" name="Freeform 269"/>
            <p:cNvSpPr>
              <a:spLocks/>
            </p:cNvSpPr>
            <p:nvPr/>
          </p:nvSpPr>
          <p:spPr bwMode="auto">
            <a:xfrm>
              <a:off x="4507421" y="4347012"/>
              <a:ext cx="109288" cy="161448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92" y="58"/>
                </a:cxn>
                <a:cxn ang="0">
                  <a:pos x="70" y="42"/>
                </a:cxn>
                <a:cxn ang="0">
                  <a:pos x="105" y="16"/>
                </a:cxn>
                <a:cxn ang="0">
                  <a:pos x="111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48"/>
                </a:cxn>
                <a:cxn ang="0">
                  <a:pos x="3" y="144"/>
                </a:cxn>
                <a:cxn ang="0">
                  <a:pos x="19" y="163"/>
                </a:cxn>
                <a:cxn ang="0">
                  <a:pos x="89" y="109"/>
                </a:cxn>
                <a:cxn ang="0">
                  <a:pos x="92" y="103"/>
                </a:cxn>
              </a:cxnLst>
              <a:rect l="0" t="0" r="r" b="b"/>
              <a:pathLst>
                <a:path w="111" h="163">
                  <a:moveTo>
                    <a:pt x="92" y="103"/>
                  </a:moveTo>
                  <a:lnTo>
                    <a:pt x="92" y="58"/>
                  </a:lnTo>
                  <a:lnTo>
                    <a:pt x="70" y="42"/>
                  </a:lnTo>
                  <a:lnTo>
                    <a:pt x="105" y="16"/>
                  </a:lnTo>
                  <a:lnTo>
                    <a:pt x="1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0" y="48"/>
                  </a:lnTo>
                  <a:lnTo>
                    <a:pt x="3" y="144"/>
                  </a:lnTo>
                  <a:lnTo>
                    <a:pt x="19" y="163"/>
                  </a:lnTo>
                  <a:lnTo>
                    <a:pt x="89" y="109"/>
                  </a:lnTo>
                  <a:lnTo>
                    <a:pt x="92" y="10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7" name="Freeform 268"/>
            <p:cNvSpPr>
              <a:spLocks/>
            </p:cNvSpPr>
            <p:nvPr/>
          </p:nvSpPr>
          <p:spPr bwMode="auto">
            <a:xfrm>
              <a:off x="4507421" y="4347012"/>
              <a:ext cx="111773" cy="161448"/>
            </a:xfrm>
            <a:custGeom>
              <a:avLst/>
              <a:gdLst/>
              <a:ahLst/>
              <a:cxnLst>
                <a:cxn ang="0">
                  <a:pos x="91" y="103"/>
                </a:cxn>
                <a:cxn ang="0">
                  <a:pos x="91" y="58"/>
                </a:cxn>
                <a:cxn ang="0">
                  <a:pos x="69" y="43"/>
                </a:cxn>
                <a:cxn ang="0">
                  <a:pos x="104" y="18"/>
                </a:cxn>
                <a:cxn ang="0">
                  <a:pos x="111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0" y="48"/>
                </a:cxn>
                <a:cxn ang="0">
                  <a:pos x="5" y="145"/>
                </a:cxn>
                <a:cxn ang="0">
                  <a:pos x="20" y="163"/>
                </a:cxn>
                <a:cxn ang="0">
                  <a:pos x="89" y="110"/>
                </a:cxn>
                <a:cxn ang="0">
                  <a:pos x="91" y="103"/>
                </a:cxn>
              </a:cxnLst>
              <a:rect l="0" t="0" r="r" b="b"/>
              <a:pathLst>
                <a:path w="111" h="163">
                  <a:moveTo>
                    <a:pt x="91" y="103"/>
                  </a:moveTo>
                  <a:lnTo>
                    <a:pt x="91" y="58"/>
                  </a:lnTo>
                  <a:lnTo>
                    <a:pt x="69" y="43"/>
                  </a:lnTo>
                  <a:lnTo>
                    <a:pt x="104" y="18"/>
                  </a:lnTo>
                  <a:lnTo>
                    <a:pt x="111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0" y="48"/>
                  </a:lnTo>
                  <a:lnTo>
                    <a:pt x="5" y="145"/>
                  </a:lnTo>
                  <a:lnTo>
                    <a:pt x="20" y="163"/>
                  </a:lnTo>
                  <a:lnTo>
                    <a:pt x="89" y="110"/>
                  </a:lnTo>
                  <a:lnTo>
                    <a:pt x="91" y="10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8" name="Freeform 267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4"/>
                </a:cxn>
                <a:cxn ang="0">
                  <a:pos x="323" y="22"/>
                </a:cxn>
                <a:cxn ang="0">
                  <a:pos x="275" y="38"/>
                </a:cxn>
                <a:cxn ang="0">
                  <a:pos x="281" y="76"/>
                </a:cxn>
                <a:cxn ang="0">
                  <a:pos x="195" y="67"/>
                </a:cxn>
                <a:cxn ang="0">
                  <a:pos x="169" y="25"/>
                </a:cxn>
                <a:cxn ang="0">
                  <a:pos x="73" y="9"/>
                </a:cxn>
                <a:cxn ang="0">
                  <a:pos x="73" y="0"/>
                </a:cxn>
                <a:cxn ang="0">
                  <a:pos x="70" y="6"/>
                </a:cxn>
                <a:cxn ang="0">
                  <a:pos x="0" y="60"/>
                </a:cxn>
                <a:cxn ang="0">
                  <a:pos x="6" y="249"/>
                </a:cxn>
                <a:cxn ang="0">
                  <a:pos x="70" y="297"/>
                </a:cxn>
                <a:cxn ang="0">
                  <a:pos x="128" y="348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8" y="352"/>
                </a:cxn>
                <a:cxn ang="0">
                  <a:pos x="422" y="102"/>
                </a:cxn>
                <a:cxn ang="0">
                  <a:pos x="457" y="54"/>
                </a:cxn>
              </a:cxnLst>
              <a:rect l="0" t="0" r="r" b="b"/>
              <a:pathLst>
                <a:path w="457" h="432">
                  <a:moveTo>
                    <a:pt x="457" y="54"/>
                  </a:moveTo>
                  <a:lnTo>
                    <a:pt x="323" y="22"/>
                  </a:lnTo>
                  <a:lnTo>
                    <a:pt x="275" y="38"/>
                  </a:lnTo>
                  <a:lnTo>
                    <a:pt x="281" y="76"/>
                  </a:lnTo>
                  <a:lnTo>
                    <a:pt x="195" y="67"/>
                  </a:lnTo>
                  <a:lnTo>
                    <a:pt x="169" y="25"/>
                  </a:lnTo>
                  <a:lnTo>
                    <a:pt x="73" y="9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0" y="60"/>
                  </a:lnTo>
                  <a:lnTo>
                    <a:pt x="6" y="249"/>
                  </a:lnTo>
                  <a:lnTo>
                    <a:pt x="70" y="297"/>
                  </a:lnTo>
                  <a:lnTo>
                    <a:pt x="128" y="348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8" y="352"/>
                  </a:lnTo>
                  <a:lnTo>
                    <a:pt x="422" y="102"/>
                  </a:lnTo>
                  <a:lnTo>
                    <a:pt x="457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9" name="Freeform 266"/>
            <p:cNvSpPr>
              <a:spLocks/>
            </p:cNvSpPr>
            <p:nvPr/>
          </p:nvSpPr>
          <p:spPr bwMode="auto">
            <a:xfrm>
              <a:off x="4527291" y="4448849"/>
              <a:ext cx="454541" cy="429703"/>
            </a:xfrm>
            <a:custGeom>
              <a:avLst/>
              <a:gdLst/>
              <a:ahLst/>
              <a:cxnLst>
                <a:cxn ang="0">
                  <a:pos x="457" y="55"/>
                </a:cxn>
                <a:cxn ang="0">
                  <a:pos x="322" y="22"/>
                </a:cxn>
                <a:cxn ang="0">
                  <a:pos x="275" y="40"/>
                </a:cxn>
                <a:cxn ang="0">
                  <a:pos x="280" y="77"/>
                </a:cxn>
                <a:cxn ang="0">
                  <a:pos x="195" y="67"/>
                </a:cxn>
                <a:cxn ang="0">
                  <a:pos x="170" y="25"/>
                </a:cxn>
                <a:cxn ang="0">
                  <a:pos x="72" y="10"/>
                </a:cxn>
                <a:cxn ang="0">
                  <a:pos x="72" y="0"/>
                </a:cxn>
                <a:cxn ang="0">
                  <a:pos x="70" y="7"/>
                </a:cxn>
                <a:cxn ang="0">
                  <a:pos x="0" y="60"/>
                </a:cxn>
                <a:cxn ang="0">
                  <a:pos x="5" y="250"/>
                </a:cxn>
                <a:cxn ang="0">
                  <a:pos x="70" y="297"/>
                </a:cxn>
                <a:cxn ang="0">
                  <a:pos x="127" y="350"/>
                </a:cxn>
                <a:cxn ang="0">
                  <a:pos x="185" y="310"/>
                </a:cxn>
                <a:cxn ang="0">
                  <a:pos x="387" y="432"/>
                </a:cxn>
                <a:cxn ang="0">
                  <a:pos x="437" y="352"/>
                </a:cxn>
                <a:cxn ang="0">
                  <a:pos x="422" y="102"/>
                </a:cxn>
                <a:cxn ang="0">
                  <a:pos x="457" y="55"/>
                </a:cxn>
              </a:cxnLst>
              <a:rect l="0" t="0" r="r" b="b"/>
              <a:pathLst>
                <a:path w="457" h="432">
                  <a:moveTo>
                    <a:pt x="457" y="55"/>
                  </a:moveTo>
                  <a:lnTo>
                    <a:pt x="322" y="22"/>
                  </a:lnTo>
                  <a:lnTo>
                    <a:pt x="275" y="40"/>
                  </a:lnTo>
                  <a:lnTo>
                    <a:pt x="280" y="77"/>
                  </a:lnTo>
                  <a:lnTo>
                    <a:pt x="195" y="67"/>
                  </a:lnTo>
                  <a:lnTo>
                    <a:pt x="170" y="25"/>
                  </a:lnTo>
                  <a:lnTo>
                    <a:pt x="72" y="10"/>
                  </a:lnTo>
                  <a:lnTo>
                    <a:pt x="72" y="0"/>
                  </a:lnTo>
                  <a:lnTo>
                    <a:pt x="70" y="7"/>
                  </a:lnTo>
                  <a:lnTo>
                    <a:pt x="0" y="60"/>
                  </a:lnTo>
                  <a:lnTo>
                    <a:pt x="5" y="250"/>
                  </a:lnTo>
                  <a:lnTo>
                    <a:pt x="70" y="297"/>
                  </a:lnTo>
                  <a:lnTo>
                    <a:pt x="127" y="350"/>
                  </a:lnTo>
                  <a:lnTo>
                    <a:pt x="185" y="310"/>
                  </a:lnTo>
                  <a:lnTo>
                    <a:pt x="387" y="432"/>
                  </a:lnTo>
                  <a:lnTo>
                    <a:pt x="437" y="352"/>
                  </a:lnTo>
                  <a:lnTo>
                    <a:pt x="422" y="102"/>
                  </a:lnTo>
                  <a:lnTo>
                    <a:pt x="457" y="5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0" name="Freeform 265"/>
            <p:cNvSpPr>
              <a:spLocks/>
            </p:cNvSpPr>
            <p:nvPr/>
          </p:nvSpPr>
          <p:spPr bwMode="auto">
            <a:xfrm>
              <a:off x="4947059" y="4473687"/>
              <a:ext cx="337800" cy="32786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166" y="10"/>
                </a:cxn>
                <a:cxn ang="0">
                  <a:pos x="115" y="45"/>
                </a:cxn>
                <a:cxn ang="0">
                  <a:pos x="35" y="29"/>
                </a:cxn>
                <a:cxn ang="0">
                  <a:pos x="0" y="77"/>
                </a:cxn>
                <a:cxn ang="0">
                  <a:pos x="13" y="323"/>
                </a:cxn>
                <a:cxn ang="0">
                  <a:pos x="16" y="330"/>
                </a:cxn>
                <a:cxn ang="0">
                  <a:pos x="93" y="323"/>
                </a:cxn>
                <a:cxn ang="0">
                  <a:pos x="195" y="317"/>
                </a:cxn>
                <a:cxn ang="0">
                  <a:pos x="275" y="323"/>
                </a:cxn>
                <a:cxn ang="0">
                  <a:pos x="339" y="269"/>
                </a:cxn>
                <a:cxn ang="0">
                  <a:pos x="224" y="87"/>
                </a:cxn>
                <a:cxn ang="0">
                  <a:pos x="269" y="122"/>
                </a:cxn>
                <a:cxn ang="0">
                  <a:pos x="285" y="96"/>
                </a:cxn>
                <a:cxn ang="0">
                  <a:pos x="285" y="77"/>
                </a:cxn>
                <a:cxn ang="0">
                  <a:pos x="272" y="42"/>
                </a:cxn>
                <a:cxn ang="0">
                  <a:pos x="253" y="0"/>
                </a:cxn>
              </a:cxnLst>
              <a:rect l="0" t="0" r="r" b="b"/>
              <a:pathLst>
                <a:path w="339" h="330">
                  <a:moveTo>
                    <a:pt x="253" y="0"/>
                  </a:moveTo>
                  <a:lnTo>
                    <a:pt x="166" y="10"/>
                  </a:lnTo>
                  <a:lnTo>
                    <a:pt x="115" y="45"/>
                  </a:lnTo>
                  <a:lnTo>
                    <a:pt x="35" y="29"/>
                  </a:lnTo>
                  <a:lnTo>
                    <a:pt x="0" y="77"/>
                  </a:lnTo>
                  <a:lnTo>
                    <a:pt x="13" y="323"/>
                  </a:lnTo>
                  <a:lnTo>
                    <a:pt x="16" y="330"/>
                  </a:lnTo>
                  <a:lnTo>
                    <a:pt x="93" y="323"/>
                  </a:lnTo>
                  <a:lnTo>
                    <a:pt x="195" y="317"/>
                  </a:lnTo>
                  <a:lnTo>
                    <a:pt x="275" y="323"/>
                  </a:lnTo>
                  <a:lnTo>
                    <a:pt x="339" y="269"/>
                  </a:lnTo>
                  <a:lnTo>
                    <a:pt x="224" y="87"/>
                  </a:lnTo>
                  <a:lnTo>
                    <a:pt x="269" y="122"/>
                  </a:lnTo>
                  <a:lnTo>
                    <a:pt x="285" y="96"/>
                  </a:lnTo>
                  <a:lnTo>
                    <a:pt x="285" y="77"/>
                  </a:lnTo>
                  <a:lnTo>
                    <a:pt x="272" y="4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1" name="Freeform 264"/>
            <p:cNvSpPr>
              <a:spLocks/>
            </p:cNvSpPr>
            <p:nvPr/>
          </p:nvSpPr>
          <p:spPr bwMode="auto">
            <a:xfrm>
              <a:off x="4947059" y="4473687"/>
              <a:ext cx="335316" cy="32786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166" y="10"/>
                </a:cxn>
                <a:cxn ang="0">
                  <a:pos x="116" y="45"/>
                </a:cxn>
                <a:cxn ang="0">
                  <a:pos x="35" y="30"/>
                </a:cxn>
                <a:cxn ang="0">
                  <a:pos x="0" y="78"/>
                </a:cxn>
                <a:cxn ang="0">
                  <a:pos x="13" y="325"/>
                </a:cxn>
                <a:cxn ang="0">
                  <a:pos x="15" y="330"/>
                </a:cxn>
                <a:cxn ang="0">
                  <a:pos x="93" y="325"/>
                </a:cxn>
                <a:cxn ang="0">
                  <a:pos x="196" y="318"/>
                </a:cxn>
                <a:cxn ang="0">
                  <a:pos x="276" y="325"/>
                </a:cxn>
                <a:cxn ang="0">
                  <a:pos x="339" y="270"/>
                </a:cxn>
                <a:cxn ang="0">
                  <a:pos x="223" y="88"/>
                </a:cxn>
                <a:cxn ang="0">
                  <a:pos x="269" y="123"/>
                </a:cxn>
                <a:cxn ang="0">
                  <a:pos x="286" y="98"/>
                </a:cxn>
                <a:cxn ang="0">
                  <a:pos x="286" y="78"/>
                </a:cxn>
                <a:cxn ang="0">
                  <a:pos x="274" y="43"/>
                </a:cxn>
                <a:cxn ang="0">
                  <a:pos x="254" y="0"/>
                </a:cxn>
              </a:cxnLst>
              <a:rect l="0" t="0" r="r" b="b"/>
              <a:pathLst>
                <a:path w="339" h="330">
                  <a:moveTo>
                    <a:pt x="254" y="0"/>
                  </a:moveTo>
                  <a:lnTo>
                    <a:pt x="166" y="10"/>
                  </a:lnTo>
                  <a:lnTo>
                    <a:pt x="116" y="45"/>
                  </a:lnTo>
                  <a:lnTo>
                    <a:pt x="35" y="30"/>
                  </a:lnTo>
                  <a:lnTo>
                    <a:pt x="0" y="78"/>
                  </a:lnTo>
                  <a:lnTo>
                    <a:pt x="13" y="325"/>
                  </a:lnTo>
                  <a:lnTo>
                    <a:pt x="15" y="330"/>
                  </a:lnTo>
                  <a:lnTo>
                    <a:pt x="93" y="325"/>
                  </a:lnTo>
                  <a:lnTo>
                    <a:pt x="196" y="318"/>
                  </a:lnTo>
                  <a:lnTo>
                    <a:pt x="276" y="325"/>
                  </a:lnTo>
                  <a:lnTo>
                    <a:pt x="339" y="270"/>
                  </a:lnTo>
                  <a:lnTo>
                    <a:pt x="223" y="88"/>
                  </a:lnTo>
                  <a:lnTo>
                    <a:pt x="269" y="123"/>
                  </a:lnTo>
                  <a:lnTo>
                    <a:pt x="286" y="98"/>
                  </a:lnTo>
                  <a:lnTo>
                    <a:pt x="286" y="78"/>
                  </a:lnTo>
                  <a:lnTo>
                    <a:pt x="274" y="43"/>
                  </a:lnTo>
                  <a:lnTo>
                    <a:pt x="254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2" name="Freeform 263"/>
            <p:cNvSpPr>
              <a:spLocks/>
            </p:cNvSpPr>
            <p:nvPr/>
          </p:nvSpPr>
          <p:spPr bwMode="auto">
            <a:xfrm>
              <a:off x="3702661" y="4582975"/>
              <a:ext cx="355188" cy="365124"/>
            </a:xfrm>
            <a:custGeom>
              <a:avLst/>
              <a:gdLst/>
              <a:ahLst/>
              <a:cxnLst>
                <a:cxn ang="0">
                  <a:pos x="51" y="115"/>
                </a:cxn>
                <a:cxn ang="0">
                  <a:pos x="51" y="125"/>
                </a:cxn>
                <a:cxn ang="0">
                  <a:pos x="16" y="227"/>
                </a:cxn>
                <a:cxn ang="0">
                  <a:pos x="0" y="272"/>
                </a:cxn>
                <a:cxn ang="0">
                  <a:pos x="141" y="320"/>
                </a:cxn>
                <a:cxn ang="0">
                  <a:pos x="170" y="365"/>
                </a:cxn>
                <a:cxn ang="0">
                  <a:pos x="330" y="368"/>
                </a:cxn>
                <a:cxn ang="0">
                  <a:pos x="358" y="45"/>
                </a:cxn>
                <a:cxn ang="0">
                  <a:pos x="358" y="42"/>
                </a:cxn>
                <a:cxn ang="0">
                  <a:pos x="317" y="0"/>
                </a:cxn>
                <a:cxn ang="0">
                  <a:pos x="314" y="0"/>
                </a:cxn>
                <a:cxn ang="0">
                  <a:pos x="253" y="3"/>
                </a:cxn>
                <a:cxn ang="0">
                  <a:pos x="227" y="61"/>
                </a:cxn>
                <a:cxn ang="0">
                  <a:pos x="183" y="64"/>
                </a:cxn>
                <a:cxn ang="0">
                  <a:pos x="157" y="115"/>
                </a:cxn>
                <a:cxn ang="0">
                  <a:pos x="51" y="115"/>
                </a:cxn>
              </a:cxnLst>
              <a:rect l="0" t="0" r="r" b="b"/>
              <a:pathLst>
                <a:path w="358" h="368">
                  <a:moveTo>
                    <a:pt x="51" y="115"/>
                  </a:moveTo>
                  <a:lnTo>
                    <a:pt x="51" y="125"/>
                  </a:lnTo>
                  <a:lnTo>
                    <a:pt x="16" y="227"/>
                  </a:lnTo>
                  <a:lnTo>
                    <a:pt x="0" y="272"/>
                  </a:lnTo>
                  <a:lnTo>
                    <a:pt x="141" y="320"/>
                  </a:lnTo>
                  <a:lnTo>
                    <a:pt x="170" y="365"/>
                  </a:lnTo>
                  <a:lnTo>
                    <a:pt x="330" y="368"/>
                  </a:lnTo>
                  <a:lnTo>
                    <a:pt x="358" y="45"/>
                  </a:lnTo>
                  <a:lnTo>
                    <a:pt x="358" y="42"/>
                  </a:lnTo>
                  <a:lnTo>
                    <a:pt x="317" y="0"/>
                  </a:lnTo>
                  <a:lnTo>
                    <a:pt x="314" y="0"/>
                  </a:lnTo>
                  <a:lnTo>
                    <a:pt x="253" y="3"/>
                  </a:lnTo>
                  <a:lnTo>
                    <a:pt x="227" y="61"/>
                  </a:lnTo>
                  <a:lnTo>
                    <a:pt x="183" y="64"/>
                  </a:lnTo>
                  <a:lnTo>
                    <a:pt x="157" y="115"/>
                  </a:lnTo>
                  <a:lnTo>
                    <a:pt x="51" y="11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3" name="Freeform 262"/>
            <p:cNvSpPr>
              <a:spLocks/>
            </p:cNvSpPr>
            <p:nvPr/>
          </p:nvSpPr>
          <p:spPr bwMode="auto">
            <a:xfrm>
              <a:off x="3702661" y="4582975"/>
              <a:ext cx="357671" cy="365124"/>
            </a:xfrm>
            <a:custGeom>
              <a:avLst/>
              <a:gdLst/>
              <a:ahLst/>
              <a:cxnLst>
                <a:cxn ang="0">
                  <a:pos x="52" y="115"/>
                </a:cxn>
                <a:cxn ang="0">
                  <a:pos x="52" y="125"/>
                </a:cxn>
                <a:cxn ang="0">
                  <a:pos x="17" y="228"/>
                </a:cxn>
                <a:cxn ang="0">
                  <a:pos x="0" y="273"/>
                </a:cxn>
                <a:cxn ang="0">
                  <a:pos x="142" y="320"/>
                </a:cxn>
                <a:cxn ang="0">
                  <a:pos x="169" y="365"/>
                </a:cxn>
                <a:cxn ang="0">
                  <a:pos x="328" y="368"/>
                </a:cxn>
                <a:cxn ang="0">
                  <a:pos x="358" y="45"/>
                </a:cxn>
                <a:cxn ang="0">
                  <a:pos x="358" y="43"/>
                </a:cxn>
                <a:cxn ang="0">
                  <a:pos x="316" y="0"/>
                </a:cxn>
                <a:cxn ang="0">
                  <a:pos x="313" y="0"/>
                </a:cxn>
                <a:cxn ang="0">
                  <a:pos x="254" y="3"/>
                </a:cxn>
                <a:cxn ang="0">
                  <a:pos x="226" y="60"/>
                </a:cxn>
                <a:cxn ang="0">
                  <a:pos x="184" y="65"/>
                </a:cxn>
                <a:cxn ang="0">
                  <a:pos x="157" y="115"/>
                </a:cxn>
                <a:cxn ang="0">
                  <a:pos x="52" y="115"/>
                </a:cxn>
              </a:cxnLst>
              <a:rect l="0" t="0" r="r" b="b"/>
              <a:pathLst>
                <a:path w="358" h="368">
                  <a:moveTo>
                    <a:pt x="52" y="115"/>
                  </a:moveTo>
                  <a:lnTo>
                    <a:pt x="52" y="125"/>
                  </a:lnTo>
                  <a:lnTo>
                    <a:pt x="17" y="228"/>
                  </a:lnTo>
                  <a:lnTo>
                    <a:pt x="0" y="273"/>
                  </a:lnTo>
                  <a:lnTo>
                    <a:pt x="142" y="320"/>
                  </a:lnTo>
                  <a:lnTo>
                    <a:pt x="169" y="365"/>
                  </a:lnTo>
                  <a:lnTo>
                    <a:pt x="328" y="368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16" y="0"/>
                  </a:lnTo>
                  <a:lnTo>
                    <a:pt x="313" y="0"/>
                  </a:lnTo>
                  <a:lnTo>
                    <a:pt x="254" y="3"/>
                  </a:lnTo>
                  <a:lnTo>
                    <a:pt x="226" y="60"/>
                  </a:lnTo>
                  <a:lnTo>
                    <a:pt x="184" y="65"/>
                  </a:lnTo>
                  <a:lnTo>
                    <a:pt x="157" y="115"/>
                  </a:lnTo>
                  <a:lnTo>
                    <a:pt x="52" y="1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4" name="Freeform 261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2"/>
                </a:cxn>
                <a:cxn ang="0">
                  <a:pos x="458" y="336"/>
                </a:cxn>
                <a:cxn ang="0">
                  <a:pos x="342" y="342"/>
                </a:cxn>
                <a:cxn ang="0">
                  <a:pos x="285" y="377"/>
                </a:cxn>
                <a:cxn ang="0">
                  <a:pos x="208" y="403"/>
                </a:cxn>
                <a:cxn ang="0">
                  <a:pos x="173" y="483"/>
                </a:cxn>
                <a:cxn ang="0">
                  <a:pos x="99" y="486"/>
                </a:cxn>
                <a:cxn ang="0">
                  <a:pos x="61" y="415"/>
                </a:cxn>
                <a:cxn ang="0">
                  <a:pos x="10" y="387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198" y="3"/>
                </a:cxn>
                <a:cxn ang="0">
                  <a:pos x="198" y="0"/>
                </a:cxn>
                <a:cxn ang="0">
                  <a:pos x="467" y="262"/>
                </a:cxn>
              </a:cxnLst>
              <a:rect l="0" t="0" r="r" b="b"/>
              <a:pathLst>
                <a:path w="467" h="486">
                  <a:moveTo>
                    <a:pt x="467" y="262"/>
                  </a:moveTo>
                  <a:lnTo>
                    <a:pt x="458" y="336"/>
                  </a:lnTo>
                  <a:lnTo>
                    <a:pt x="342" y="342"/>
                  </a:lnTo>
                  <a:lnTo>
                    <a:pt x="285" y="377"/>
                  </a:lnTo>
                  <a:lnTo>
                    <a:pt x="208" y="403"/>
                  </a:lnTo>
                  <a:lnTo>
                    <a:pt x="173" y="483"/>
                  </a:lnTo>
                  <a:lnTo>
                    <a:pt x="99" y="486"/>
                  </a:lnTo>
                  <a:lnTo>
                    <a:pt x="61" y="415"/>
                  </a:lnTo>
                  <a:lnTo>
                    <a:pt x="10" y="38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198" y="3"/>
                  </a:lnTo>
                  <a:lnTo>
                    <a:pt x="198" y="0"/>
                  </a:lnTo>
                  <a:lnTo>
                    <a:pt x="467" y="2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5" name="Freeform 260"/>
            <p:cNvSpPr>
              <a:spLocks/>
            </p:cNvSpPr>
            <p:nvPr/>
          </p:nvSpPr>
          <p:spPr bwMode="auto">
            <a:xfrm>
              <a:off x="3861626" y="4625201"/>
              <a:ext cx="464476" cy="481863"/>
            </a:xfrm>
            <a:custGeom>
              <a:avLst/>
              <a:gdLst/>
              <a:ahLst/>
              <a:cxnLst>
                <a:cxn ang="0">
                  <a:pos x="467" y="263"/>
                </a:cxn>
                <a:cxn ang="0">
                  <a:pos x="460" y="336"/>
                </a:cxn>
                <a:cxn ang="0">
                  <a:pos x="342" y="343"/>
                </a:cxn>
                <a:cxn ang="0">
                  <a:pos x="285" y="378"/>
                </a:cxn>
                <a:cxn ang="0">
                  <a:pos x="210" y="403"/>
                </a:cxn>
                <a:cxn ang="0">
                  <a:pos x="175" y="483"/>
                </a:cxn>
                <a:cxn ang="0">
                  <a:pos x="100" y="486"/>
                </a:cxn>
                <a:cxn ang="0">
                  <a:pos x="62" y="416"/>
                </a:cxn>
                <a:cxn ang="0">
                  <a:pos x="10" y="388"/>
                </a:cxn>
                <a:cxn ang="0">
                  <a:pos x="0" y="323"/>
                </a:cxn>
                <a:cxn ang="0">
                  <a:pos x="0" y="313"/>
                </a:cxn>
                <a:cxn ang="0">
                  <a:pos x="10" y="323"/>
                </a:cxn>
                <a:cxn ang="0">
                  <a:pos x="170" y="326"/>
                </a:cxn>
                <a:cxn ang="0">
                  <a:pos x="200" y="3"/>
                </a:cxn>
                <a:cxn ang="0">
                  <a:pos x="200" y="0"/>
                </a:cxn>
                <a:cxn ang="0">
                  <a:pos x="467" y="263"/>
                </a:cxn>
              </a:cxnLst>
              <a:rect l="0" t="0" r="r" b="b"/>
              <a:pathLst>
                <a:path w="467" h="486">
                  <a:moveTo>
                    <a:pt x="467" y="263"/>
                  </a:moveTo>
                  <a:lnTo>
                    <a:pt x="460" y="336"/>
                  </a:lnTo>
                  <a:lnTo>
                    <a:pt x="342" y="343"/>
                  </a:lnTo>
                  <a:lnTo>
                    <a:pt x="285" y="378"/>
                  </a:lnTo>
                  <a:lnTo>
                    <a:pt x="210" y="403"/>
                  </a:lnTo>
                  <a:lnTo>
                    <a:pt x="175" y="483"/>
                  </a:lnTo>
                  <a:lnTo>
                    <a:pt x="100" y="486"/>
                  </a:lnTo>
                  <a:lnTo>
                    <a:pt x="62" y="416"/>
                  </a:lnTo>
                  <a:lnTo>
                    <a:pt x="10" y="388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10" y="323"/>
                  </a:lnTo>
                  <a:lnTo>
                    <a:pt x="170" y="326"/>
                  </a:lnTo>
                  <a:lnTo>
                    <a:pt x="200" y="3"/>
                  </a:lnTo>
                  <a:lnTo>
                    <a:pt x="200" y="0"/>
                  </a:lnTo>
                  <a:lnTo>
                    <a:pt x="467" y="26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6" name="Freeform 259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7" y="38"/>
                </a:cxn>
                <a:cxn ang="0">
                  <a:pos x="61" y="9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7" y="38"/>
                  </a:lnTo>
                  <a:lnTo>
                    <a:pt x="6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7" name="Freeform 258"/>
            <p:cNvSpPr>
              <a:spLocks/>
            </p:cNvSpPr>
            <p:nvPr/>
          </p:nvSpPr>
          <p:spPr bwMode="auto">
            <a:xfrm>
              <a:off x="3697693" y="4913325"/>
              <a:ext cx="59612" cy="37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58" y="38"/>
                </a:cxn>
                <a:cxn ang="0">
                  <a:pos x="61" y="10"/>
                </a:cxn>
                <a:cxn ang="0">
                  <a:pos x="0" y="0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0" y="35"/>
                  </a:lnTo>
                  <a:lnTo>
                    <a:pt x="58" y="38"/>
                  </a:lnTo>
                  <a:lnTo>
                    <a:pt x="61" y="1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8" name="Freeform 257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9"/>
                </a:cxn>
                <a:cxn ang="0">
                  <a:pos x="0" y="61"/>
                </a:cxn>
                <a:cxn ang="0">
                  <a:pos x="61" y="70"/>
                </a:cxn>
                <a:cxn ang="0">
                  <a:pos x="57" y="99"/>
                </a:cxn>
                <a:cxn ang="0">
                  <a:pos x="0" y="96"/>
                </a:cxn>
                <a:cxn ang="0">
                  <a:pos x="0" y="131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7" y="48"/>
                </a:cxn>
                <a:cxn ang="0">
                  <a:pos x="6" y="0"/>
                </a:cxn>
              </a:cxnLst>
              <a:rect l="0" t="0" r="r" b="b"/>
              <a:pathLst>
                <a:path w="176" h="153">
                  <a:moveTo>
                    <a:pt x="6" y="0"/>
                  </a:moveTo>
                  <a:lnTo>
                    <a:pt x="0" y="19"/>
                  </a:lnTo>
                  <a:lnTo>
                    <a:pt x="0" y="61"/>
                  </a:lnTo>
                  <a:lnTo>
                    <a:pt x="61" y="70"/>
                  </a:lnTo>
                  <a:lnTo>
                    <a:pt x="57" y="99"/>
                  </a:lnTo>
                  <a:lnTo>
                    <a:pt x="0" y="96"/>
                  </a:lnTo>
                  <a:lnTo>
                    <a:pt x="0" y="131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7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9" name="Freeform 256"/>
            <p:cNvSpPr>
              <a:spLocks/>
            </p:cNvSpPr>
            <p:nvPr/>
          </p:nvSpPr>
          <p:spPr bwMode="auto">
            <a:xfrm>
              <a:off x="3697693" y="4853713"/>
              <a:ext cx="173868" cy="1515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0" y="60"/>
                </a:cxn>
                <a:cxn ang="0">
                  <a:pos x="60" y="70"/>
                </a:cxn>
                <a:cxn ang="0">
                  <a:pos x="58" y="98"/>
                </a:cxn>
                <a:cxn ang="0">
                  <a:pos x="0" y="95"/>
                </a:cxn>
                <a:cxn ang="0">
                  <a:pos x="0" y="130"/>
                </a:cxn>
                <a:cxn ang="0">
                  <a:pos x="176" y="153"/>
                </a:cxn>
                <a:cxn ang="0">
                  <a:pos x="166" y="93"/>
                </a:cxn>
                <a:cxn ang="0">
                  <a:pos x="166" y="83"/>
                </a:cxn>
                <a:cxn ang="0">
                  <a:pos x="176" y="93"/>
                </a:cxn>
                <a:cxn ang="0">
                  <a:pos x="148" y="48"/>
                </a:cxn>
                <a:cxn ang="0">
                  <a:pos x="5" y="0"/>
                </a:cxn>
              </a:cxnLst>
              <a:rect l="0" t="0" r="r" b="b"/>
              <a:pathLst>
                <a:path w="176" h="153">
                  <a:moveTo>
                    <a:pt x="5" y="0"/>
                  </a:moveTo>
                  <a:lnTo>
                    <a:pt x="0" y="18"/>
                  </a:lnTo>
                  <a:lnTo>
                    <a:pt x="0" y="60"/>
                  </a:lnTo>
                  <a:lnTo>
                    <a:pt x="60" y="70"/>
                  </a:lnTo>
                  <a:lnTo>
                    <a:pt x="58" y="98"/>
                  </a:lnTo>
                  <a:lnTo>
                    <a:pt x="0" y="95"/>
                  </a:lnTo>
                  <a:lnTo>
                    <a:pt x="0" y="130"/>
                  </a:lnTo>
                  <a:lnTo>
                    <a:pt x="176" y="153"/>
                  </a:lnTo>
                  <a:lnTo>
                    <a:pt x="166" y="93"/>
                  </a:lnTo>
                  <a:lnTo>
                    <a:pt x="166" y="83"/>
                  </a:lnTo>
                  <a:lnTo>
                    <a:pt x="176" y="93"/>
                  </a:lnTo>
                  <a:lnTo>
                    <a:pt x="148" y="48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0" name="Freeform 255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8"/>
                </a:cxn>
                <a:cxn ang="0">
                  <a:pos x="41" y="77"/>
                </a:cxn>
                <a:cxn ang="0">
                  <a:pos x="70" y="13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8"/>
                  </a:lnTo>
                  <a:lnTo>
                    <a:pt x="41" y="77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1" name="Freeform 254"/>
            <p:cNvSpPr>
              <a:spLocks/>
            </p:cNvSpPr>
            <p:nvPr/>
          </p:nvSpPr>
          <p:spPr bwMode="auto">
            <a:xfrm>
              <a:off x="3697693" y="4982873"/>
              <a:ext cx="69547" cy="76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25" y="47"/>
                </a:cxn>
                <a:cxn ang="0">
                  <a:pos x="40" y="77"/>
                </a:cxn>
                <a:cxn ang="0">
                  <a:pos x="70" y="12"/>
                </a:cxn>
                <a:cxn ang="0">
                  <a:pos x="0" y="0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0" y="22"/>
                  </a:lnTo>
                  <a:lnTo>
                    <a:pt x="25" y="47"/>
                  </a:lnTo>
                  <a:lnTo>
                    <a:pt x="40" y="77"/>
                  </a:lnTo>
                  <a:lnTo>
                    <a:pt x="70" y="12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2" name="Freeform 253"/>
            <p:cNvSpPr>
              <a:spLocks/>
            </p:cNvSpPr>
            <p:nvPr/>
          </p:nvSpPr>
          <p:spPr bwMode="auto">
            <a:xfrm>
              <a:off x="3727499" y="4990323"/>
              <a:ext cx="243415" cy="1912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4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1" y="128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0" y="122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7" y="20"/>
                </a:cxn>
                <a:cxn ang="0">
                  <a:pos x="147" y="0"/>
                </a:cxn>
                <a:cxn ang="0">
                  <a:pos x="147" y="16"/>
                </a:cxn>
                <a:cxn ang="0">
                  <a:pos x="41" y="7"/>
                </a:cxn>
                <a:cxn ang="0">
                  <a:pos x="12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4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1" y="128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0" y="122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16"/>
                  </a:lnTo>
                  <a:lnTo>
                    <a:pt x="41" y="7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3" name="Freeform 252"/>
            <p:cNvSpPr>
              <a:spLocks/>
            </p:cNvSpPr>
            <p:nvPr/>
          </p:nvSpPr>
          <p:spPr bwMode="auto">
            <a:xfrm>
              <a:off x="3727499" y="4990323"/>
              <a:ext cx="243415" cy="18877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3" y="141"/>
                </a:cxn>
                <a:cxn ang="0">
                  <a:pos x="48" y="141"/>
                </a:cxn>
                <a:cxn ang="0">
                  <a:pos x="83" y="119"/>
                </a:cxn>
                <a:cxn ang="0">
                  <a:pos x="120" y="129"/>
                </a:cxn>
                <a:cxn ang="0">
                  <a:pos x="131" y="164"/>
                </a:cxn>
                <a:cxn ang="0">
                  <a:pos x="198" y="192"/>
                </a:cxn>
                <a:cxn ang="0">
                  <a:pos x="241" y="121"/>
                </a:cxn>
                <a:cxn ang="0">
                  <a:pos x="246" y="119"/>
                </a:cxn>
                <a:cxn ang="0">
                  <a:pos x="236" y="119"/>
                </a:cxn>
                <a:cxn ang="0">
                  <a:pos x="198" y="48"/>
                </a:cxn>
                <a:cxn ang="0">
                  <a:pos x="146" y="20"/>
                </a:cxn>
                <a:cxn ang="0">
                  <a:pos x="146" y="0"/>
                </a:cxn>
                <a:cxn ang="0">
                  <a:pos x="146" y="15"/>
                </a:cxn>
                <a:cxn ang="0">
                  <a:pos x="40" y="5"/>
                </a:cxn>
                <a:cxn ang="0">
                  <a:pos x="10" y="71"/>
                </a:cxn>
                <a:cxn ang="0">
                  <a:pos x="0" y="48"/>
                </a:cxn>
              </a:cxnLst>
              <a:rect l="0" t="0" r="r" b="b"/>
              <a:pathLst>
                <a:path w="246" h="192">
                  <a:moveTo>
                    <a:pt x="0" y="48"/>
                  </a:moveTo>
                  <a:lnTo>
                    <a:pt x="43" y="141"/>
                  </a:lnTo>
                  <a:lnTo>
                    <a:pt x="48" y="141"/>
                  </a:lnTo>
                  <a:lnTo>
                    <a:pt x="83" y="119"/>
                  </a:lnTo>
                  <a:lnTo>
                    <a:pt x="120" y="129"/>
                  </a:lnTo>
                  <a:lnTo>
                    <a:pt x="131" y="164"/>
                  </a:lnTo>
                  <a:lnTo>
                    <a:pt x="198" y="192"/>
                  </a:lnTo>
                  <a:lnTo>
                    <a:pt x="241" y="121"/>
                  </a:lnTo>
                  <a:lnTo>
                    <a:pt x="246" y="119"/>
                  </a:lnTo>
                  <a:lnTo>
                    <a:pt x="236" y="119"/>
                  </a:lnTo>
                  <a:lnTo>
                    <a:pt x="198" y="48"/>
                  </a:lnTo>
                  <a:lnTo>
                    <a:pt x="146" y="20"/>
                  </a:lnTo>
                  <a:lnTo>
                    <a:pt x="146" y="0"/>
                  </a:lnTo>
                  <a:lnTo>
                    <a:pt x="146" y="15"/>
                  </a:lnTo>
                  <a:lnTo>
                    <a:pt x="40" y="5"/>
                  </a:lnTo>
                  <a:lnTo>
                    <a:pt x="10" y="71"/>
                  </a:lnTo>
                  <a:lnTo>
                    <a:pt x="0" y="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4" name="Freeform 251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9"/>
                </a:cxn>
                <a:cxn ang="0">
                  <a:pos x="48" y="64"/>
                </a:cxn>
                <a:cxn ang="0">
                  <a:pos x="52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7" y="45"/>
                </a:cxn>
                <a:cxn ang="0">
                  <a:pos x="77" y="9"/>
                </a:cxn>
                <a:cxn ang="0">
                  <a:pos x="39" y="0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90" h="70">
                  <a:moveTo>
                    <a:pt x="0" y="22"/>
                  </a:moveTo>
                  <a:lnTo>
                    <a:pt x="4" y="29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77" y="9"/>
                  </a:lnTo>
                  <a:lnTo>
                    <a:pt x="39" y="0"/>
                  </a:lnTo>
                  <a:lnTo>
                    <a:pt x="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5" name="Freeform 250"/>
            <p:cNvSpPr>
              <a:spLocks/>
            </p:cNvSpPr>
            <p:nvPr/>
          </p:nvSpPr>
          <p:spPr bwMode="auto">
            <a:xfrm>
              <a:off x="3769725" y="5107064"/>
              <a:ext cx="89418" cy="6954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30"/>
                </a:cxn>
                <a:cxn ang="0">
                  <a:pos x="48" y="65"/>
                </a:cxn>
                <a:cxn ang="0">
                  <a:pos x="53" y="70"/>
                </a:cxn>
                <a:cxn ang="0">
                  <a:pos x="90" y="48"/>
                </a:cxn>
                <a:cxn ang="0">
                  <a:pos x="90" y="45"/>
                </a:cxn>
                <a:cxn ang="0">
                  <a:pos x="88" y="45"/>
                </a:cxn>
                <a:cxn ang="0">
                  <a:pos x="78" y="10"/>
                </a:cxn>
                <a:cxn ang="0">
                  <a:pos x="40" y="0"/>
                </a:cxn>
                <a:cxn ang="0">
                  <a:pos x="5" y="23"/>
                </a:cxn>
                <a:cxn ang="0">
                  <a:pos x="0" y="23"/>
                </a:cxn>
              </a:cxnLst>
              <a:rect l="0" t="0" r="r" b="b"/>
              <a:pathLst>
                <a:path w="90" h="70">
                  <a:moveTo>
                    <a:pt x="0" y="23"/>
                  </a:moveTo>
                  <a:lnTo>
                    <a:pt x="5" y="30"/>
                  </a:lnTo>
                  <a:lnTo>
                    <a:pt x="48" y="65"/>
                  </a:lnTo>
                  <a:lnTo>
                    <a:pt x="53" y="70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78" y="10"/>
                  </a:lnTo>
                  <a:lnTo>
                    <a:pt x="40" y="0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6" name="Freeform 249"/>
            <p:cNvSpPr>
              <a:spLocks/>
            </p:cNvSpPr>
            <p:nvPr/>
          </p:nvSpPr>
          <p:spPr bwMode="auto">
            <a:xfrm>
              <a:off x="3821884" y="5151773"/>
              <a:ext cx="116741" cy="129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2" y="28"/>
                </a:cxn>
                <a:cxn ang="0">
                  <a:pos x="102" y="25"/>
                </a:cxn>
                <a:cxn ang="0">
                  <a:pos x="102" y="28"/>
                </a:cxn>
                <a:cxn ang="0">
                  <a:pos x="38" y="0"/>
                </a:cxn>
                <a:cxn ang="0">
                  <a:pos x="38" y="3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7" name="Freeform 248"/>
            <p:cNvSpPr>
              <a:spLocks/>
            </p:cNvSpPr>
            <p:nvPr/>
          </p:nvSpPr>
          <p:spPr bwMode="auto">
            <a:xfrm>
              <a:off x="3821884" y="5151773"/>
              <a:ext cx="116741" cy="13164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44"/>
                </a:cxn>
                <a:cxn ang="0">
                  <a:pos x="118" y="131"/>
                </a:cxn>
                <a:cxn ang="0">
                  <a:pos x="103" y="27"/>
                </a:cxn>
                <a:cxn ang="0">
                  <a:pos x="103" y="25"/>
                </a:cxn>
                <a:cxn ang="0">
                  <a:pos x="103" y="27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0" y="25"/>
                </a:cxn>
              </a:cxnLst>
              <a:rect l="0" t="0" r="r" b="b"/>
              <a:pathLst>
                <a:path w="118" h="131">
                  <a:moveTo>
                    <a:pt x="0" y="25"/>
                  </a:moveTo>
                  <a:lnTo>
                    <a:pt x="3" y="44"/>
                  </a:lnTo>
                  <a:lnTo>
                    <a:pt x="118" y="1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3" y="27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0" y="2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8" name="Freeform 247"/>
            <p:cNvSpPr>
              <a:spLocks/>
            </p:cNvSpPr>
            <p:nvPr/>
          </p:nvSpPr>
          <p:spPr bwMode="auto">
            <a:xfrm>
              <a:off x="3893916" y="5107064"/>
              <a:ext cx="226027" cy="198706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3"/>
                </a:cxn>
                <a:cxn ang="0">
                  <a:pos x="205" y="176"/>
                </a:cxn>
                <a:cxn ang="0">
                  <a:pos x="198" y="115"/>
                </a:cxn>
                <a:cxn ang="0">
                  <a:pos x="227" y="99"/>
                </a:cxn>
                <a:cxn ang="0">
                  <a:pos x="227" y="48"/>
                </a:cxn>
                <a:cxn ang="0">
                  <a:pos x="138" y="0"/>
                </a:cxn>
                <a:cxn ang="0">
                  <a:pos x="77" y="0"/>
                </a:cxn>
                <a:cxn ang="0">
                  <a:pos x="71" y="3"/>
                </a:cxn>
                <a:cxn ang="0">
                  <a:pos x="29" y="73"/>
                </a:cxn>
                <a:cxn ang="0">
                  <a:pos x="29" y="70"/>
                </a:cxn>
                <a:cxn ang="0">
                  <a:pos x="29" y="73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3"/>
                  </a:lnTo>
                  <a:lnTo>
                    <a:pt x="205" y="176"/>
                  </a:lnTo>
                  <a:lnTo>
                    <a:pt x="198" y="115"/>
                  </a:lnTo>
                  <a:lnTo>
                    <a:pt x="227" y="99"/>
                  </a:lnTo>
                  <a:lnTo>
                    <a:pt x="227" y="48"/>
                  </a:lnTo>
                  <a:lnTo>
                    <a:pt x="138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29" y="73"/>
                  </a:lnTo>
                  <a:lnTo>
                    <a:pt x="45" y="176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9" name="Freeform 246"/>
            <p:cNvSpPr>
              <a:spLocks/>
            </p:cNvSpPr>
            <p:nvPr/>
          </p:nvSpPr>
          <p:spPr bwMode="auto">
            <a:xfrm>
              <a:off x="3893916" y="5107064"/>
              <a:ext cx="226027" cy="20118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7" y="201"/>
                </a:cxn>
                <a:cxn ang="0">
                  <a:pos x="150" y="171"/>
                </a:cxn>
                <a:cxn ang="0">
                  <a:pos x="205" y="176"/>
                </a:cxn>
                <a:cxn ang="0">
                  <a:pos x="197" y="114"/>
                </a:cxn>
                <a:cxn ang="0">
                  <a:pos x="227" y="99"/>
                </a:cxn>
                <a:cxn ang="0">
                  <a:pos x="227" y="47"/>
                </a:cxn>
                <a:cxn ang="0">
                  <a:pos x="137" y="0"/>
                </a:cxn>
                <a:cxn ang="0">
                  <a:pos x="77" y="0"/>
                </a:cxn>
                <a:cxn ang="0">
                  <a:pos x="72" y="2"/>
                </a:cxn>
                <a:cxn ang="0">
                  <a:pos x="30" y="72"/>
                </a:cxn>
                <a:cxn ang="0">
                  <a:pos x="30" y="69"/>
                </a:cxn>
                <a:cxn ang="0">
                  <a:pos x="30" y="72"/>
                </a:cxn>
                <a:cxn ang="0">
                  <a:pos x="45" y="176"/>
                </a:cxn>
                <a:cxn ang="0">
                  <a:pos x="0" y="141"/>
                </a:cxn>
              </a:cxnLst>
              <a:rect l="0" t="0" r="r" b="b"/>
              <a:pathLst>
                <a:path w="227" h="201">
                  <a:moveTo>
                    <a:pt x="0" y="141"/>
                  </a:moveTo>
                  <a:lnTo>
                    <a:pt x="77" y="201"/>
                  </a:lnTo>
                  <a:lnTo>
                    <a:pt x="150" y="171"/>
                  </a:lnTo>
                  <a:lnTo>
                    <a:pt x="205" y="176"/>
                  </a:lnTo>
                  <a:lnTo>
                    <a:pt x="197" y="114"/>
                  </a:lnTo>
                  <a:lnTo>
                    <a:pt x="227" y="99"/>
                  </a:lnTo>
                  <a:lnTo>
                    <a:pt x="227" y="47"/>
                  </a:lnTo>
                  <a:lnTo>
                    <a:pt x="137" y="0"/>
                  </a:lnTo>
                  <a:lnTo>
                    <a:pt x="77" y="0"/>
                  </a:lnTo>
                  <a:lnTo>
                    <a:pt x="72" y="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72"/>
                  </a:lnTo>
                  <a:lnTo>
                    <a:pt x="45" y="176"/>
                  </a:lnTo>
                  <a:lnTo>
                    <a:pt x="0" y="14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0" name="Freeform 245"/>
            <p:cNvSpPr>
              <a:spLocks/>
            </p:cNvSpPr>
            <p:nvPr/>
          </p:nvSpPr>
          <p:spPr bwMode="auto">
            <a:xfrm>
              <a:off x="4030526" y="4965485"/>
              <a:ext cx="250867" cy="191256"/>
            </a:xfrm>
            <a:custGeom>
              <a:avLst/>
              <a:gdLst/>
              <a:ahLst/>
              <a:cxnLst>
                <a:cxn ang="0">
                  <a:pos x="89" y="189"/>
                </a:cxn>
                <a:cxn ang="0">
                  <a:pos x="96" y="147"/>
                </a:cxn>
                <a:cxn ang="0">
                  <a:pos x="156" y="153"/>
                </a:cxn>
                <a:cxn ang="0">
                  <a:pos x="201" y="157"/>
                </a:cxn>
                <a:cxn ang="0">
                  <a:pos x="252" y="112"/>
                </a:cxn>
                <a:cxn ang="0">
                  <a:pos x="204" y="61"/>
                </a:cxn>
                <a:cxn ang="0">
                  <a:pos x="204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38" y="61"/>
                </a:cxn>
                <a:cxn ang="0">
                  <a:pos x="3" y="141"/>
                </a:cxn>
                <a:cxn ang="0">
                  <a:pos x="0" y="144"/>
                </a:cxn>
                <a:cxn ang="0">
                  <a:pos x="86" y="192"/>
                </a:cxn>
                <a:cxn ang="0">
                  <a:pos x="89" y="189"/>
                </a:cxn>
              </a:cxnLst>
              <a:rect l="0" t="0" r="r" b="b"/>
              <a:pathLst>
                <a:path w="252" h="192">
                  <a:moveTo>
                    <a:pt x="89" y="189"/>
                  </a:moveTo>
                  <a:lnTo>
                    <a:pt x="96" y="147"/>
                  </a:lnTo>
                  <a:lnTo>
                    <a:pt x="156" y="153"/>
                  </a:lnTo>
                  <a:lnTo>
                    <a:pt x="201" y="157"/>
                  </a:lnTo>
                  <a:lnTo>
                    <a:pt x="252" y="112"/>
                  </a:lnTo>
                  <a:lnTo>
                    <a:pt x="204" y="61"/>
                  </a:lnTo>
                  <a:lnTo>
                    <a:pt x="204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38" y="6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86" y="192"/>
                  </a:lnTo>
                  <a:lnTo>
                    <a:pt x="89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1" name="Freeform 244"/>
            <p:cNvSpPr>
              <a:spLocks/>
            </p:cNvSpPr>
            <p:nvPr/>
          </p:nvSpPr>
          <p:spPr bwMode="auto">
            <a:xfrm>
              <a:off x="4030526" y="4965485"/>
              <a:ext cx="250867" cy="188771"/>
            </a:xfrm>
            <a:custGeom>
              <a:avLst/>
              <a:gdLst/>
              <a:ahLst/>
              <a:cxnLst>
                <a:cxn ang="0">
                  <a:pos x="90" y="189"/>
                </a:cxn>
                <a:cxn ang="0">
                  <a:pos x="97" y="147"/>
                </a:cxn>
                <a:cxn ang="0">
                  <a:pos x="157" y="154"/>
                </a:cxn>
                <a:cxn ang="0">
                  <a:pos x="202" y="157"/>
                </a:cxn>
                <a:cxn ang="0">
                  <a:pos x="252" y="111"/>
                </a:cxn>
                <a:cxn ang="0">
                  <a:pos x="205" y="61"/>
                </a:cxn>
                <a:cxn ang="0">
                  <a:pos x="205" y="0"/>
                </a:cxn>
                <a:cxn ang="0">
                  <a:pos x="172" y="0"/>
                </a:cxn>
                <a:cxn ang="0">
                  <a:pos x="115" y="35"/>
                </a:cxn>
                <a:cxn ang="0">
                  <a:pos x="40" y="61"/>
                </a:cxn>
                <a:cxn ang="0">
                  <a:pos x="5" y="141"/>
                </a:cxn>
                <a:cxn ang="0">
                  <a:pos x="0" y="144"/>
                </a:cxn>
                <a:cxn ang="0">
                  <a:pos x="87" y="192"/>
                </a:cxn>
                <a:cxn ang="0">
                  <a:pos x="90" y="189"/>
                </a:cxn>
              </a:cxnLst>
              <a:rect l="0" t="0" r="r" b="b"/>
              <a:pathLst>
                <a:path w="252" h="192">
                  <a:moveTo>
                    <a:pt x="90" y="189"/>
                  </a:moveTo>
                  <a:lnTo>
                    <a:pt x="97" y="147"/>
                  </a:lnTo>
                  <a:lnTo>
                    <a:pt x="157" y="154"/>
                  </a:lnTo>
                  <a:lnTo>
                    <a:pt x="202" y="157"/>
                  </a:lnTo>
                  <a:lnTo>
                    <a:pt x="252" y="111"/>
                  </a:lnTo>
                  <a:lnTo>
                    <a:pt x="205" y="61"/>
                  </a:lnTo>
                  <a:lnTo>
                    <a:pt x="205" y="0"/>
                  </a:lnTo>
                  <a:lnTo>
                    <a:pt x="172" y="0"/>
                  </a:lnTo>
                  <a:lnTo>
                    <a:pt x="115" y="35"/>
                  </a:lnTo>
                  <a:lnTo>
                    <a:pt x="40" y="61"/>
                  </a:lnTo>
                  <a:lnTo>
                    <a:pt x="5" y="141"/>
                  </a:lnTo>
                  <a:lnTo>
                    <a:pt x="0" y="144"/>
                  </a:lnTo>
                  <a:lnTo>
                    <a:pt x="87" y="192"/>
                  </a:lnTo>
                  <a:lnTo>
                    <a:pt x="90" y="18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2" name="Freeform 243"/>
            <p:cNvSpPr>
              <a:spLocks/>
            </p:cNvSpPr>
            <p:nvPr/>
          </p:nvSpPr>
          <p:spPr bwMode="auto">
            <a:xfrm>
              <a:off x="4082687" y="5109547"/>
              <a:ext cx="136610" cy="173868"/>
            </a:xfrm>
            <a:custGeom>
              <a:avLst/>
              <a:gdLst/>
              <a:ahLst/>
              <a:cxnLst>
                <a:cxn ang="0">
                  <a:pos x="16" y="173"/>
                </a:cxn>
                <a:cxn ang="0">
                  <a:pos x="22" y="176"/>
                </a:cxn>
                <a:cxn ang="0">
                  <a:pos x="121" y="163"/>
                </a:cxn>
                <a:cxn ang="0">
                  <a:pos x="137" y="157"/>
                </a:cxn>
                <a:cxn ang="0">
                  <a:pos x="102" y="6"/>
                </a:cxn>
                <a:cxn ang="0">
                  <a:pos x="45" y="0"/>
                </a:cxn>
                <a:cxn ang="0">
                  <a:pos x="38" y="42"/>
                </a:cxn>
                <a:cxn ang="0">
                  <a:pos x="35" y="45"/>
                </a:cxn>
                <a:cxn ang="0">
                  <a:pos x="0" y="26"/>
                </a:cxn>
                <a:cxn ang="0">
                  <a:pos x="38" y="45"/>
                </a:cxn>
                <a:cxn ang="0">
                  <a:pos x="38" y="96"/>
                </a:cxn>
                <a:cxn ang="0">
                  <a:pos x="9" y="112"/>
                </a:cxn>
                <a:cxn ang="0">
                  <a:pos x="16" y="173"/>
                </a:cxn>
              </a:cxnLst>
              <a:rect l="0" t="0" r="r" b="b"/>
              <a:pathLst>
                <a:path w="137" h="176">
                  <a:moveTo>
                    <a:pt x="16" y="173"/>
                  </a:moveTo>
                  <a:lnTo>
                    <a:pt x="22" y="176"/>
                  </a:lnTo>
                  <a:lnTo>
                    <a:pt x="121" y="163"/>
                  </a:lnTo>
                  <a:lnTo>
                    <a:pt x="137" y="157"/>
                  </a:lnTo>
                  <a:lnTo>
                    <a:pt x="102" y="6"/>
                  </a:lnTo>
                  <a:lnTo>
                    <a:pt x="45" y="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0" y="26"/>
                  </a:lnTo>
                  <a:lnTo>
                    <a:pt x="38" y="45"/>
                  </a:lnTo>
                  <a:lnTo>
                    <a:pt x="38" y="96"/>
                  </a:lnTo>
                  <a:lnTo>
                    <a:pt x="9" y="112"/>
                  </a:lnTo>
                  <a:lnTo>
                    <a:pt x="16" y="17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3" name="Freeform 242"/>
            <p:cNvSpPr>
              <a:spLocks/>
            </p:cNvSpPr>
            <p:nvPr/>
          </p:nvSpPr>
          <p:spPr bwMode="auto">
            <a:xfrm>
              <a:off x="4082687" y="5109547"/>
              <a:ext cx="136610" cy="176353"/>
            </a:xfrm>
            <a:custGeom>
              <a:avLst/>
              <a:gdLst/>
              <a:ahLst/>
              <a:cxnLst>
                <a:cxn ang="0">
                  <a:pos x="15" y="174"/>
                </a:cxn>
                <a:cxn ang="0">
                  <a:pos x="22" y="176"/>
                </a:cxn>
                <a:cxn ang="0">
                  <a:pos x="120" y="164"/>
                </a:cxn>
                <a:cxn ang="0">
                  <a:pos x="137" y="156"/>
                </a:cxn>
                <a:cxn ang="0">
                  <a:pos x="102" y="7"/>
                </a:cxn>
                <a:cxn ang="0">
                  <a:pos x="45" y="0"/>
                </a:cxn>
                <a:cxn ang="0">
                  <a:pos x="37" y="42"/>
                </a:cxn>
                <a:cxn ang="0">
                  <a:pos x="35" y="45"/>
                </a:cxn>
                <a:cxn ang="0">
                  <a:pos x="0" y="27"/>
                </a:cxn>
                <a:cxn ang="0">
                  <a:pos x="37" y="45"/>
                </a:cxn>
                <a:cxn ang="0">
                  <a:pos x="37" y="97"/>
                </a:cxn>
                <a:cxn ang="0">
                  <a:pos x="7" y="112"/>
                </a:cxn>
                <a:cxn ang="0">
                  <a:pos x="15" y="174"/>
                </a:cxn>
              </a:cxnLst>
              <a:rect l="0" t="0" r="r" b="b"/>
              <a:pathLst>
                <a:path w="137" h="176">
                  <a:moveTo>
                    <a:pt x="15" y="174"/>
                  </a:moveTo>
                  <a:lnTo>
                    <a:pt x="22" y="176"/>
                  </a:lnTo>
                  <a:lnTo>
                    <a:pt x="120" y="164"/>
                  </a:lnTo>
                  <a:lnTo>
                    <a:pt x="137" y="156"/>
                  </a:lnTo>
                  <a:lnTo>
                    <a:pt x="102" y="7"/>
                  </a:lnTo>
                  <a:lnTo>
                    <a:pt x="45" y="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0" y="27"/>
                  </a:lnTo>
                  <a:lnTo>
                    <a:pt x="37" y="45"/>
                  </a:lnTo>
                  <a:lnTo>
                    <a:pt x="37" y="97"/>
                  </a:lnTo>
                  <a:lnTo>
                    <a:pt x="7" y="112"/>
                  </a:lnTo>
                  <a:lnTo>
                    <a:pt x="15" y="17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4" name="Freeform 241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1" y="157"/>
                </a:cxn>
                <a:cxn ang="0">
                  <a:pos x="105" y="148"/>
                </a:cxn>
                <a:cxn ang="0">
                  <a:pos x="105" y="144"/>
                </a:cxn>
                <a:cxn ang="0">
                  <a:pos x="73" y="0"/>
                </a:cxn>
                <a:cxn ang="0">
                  <a:pos x="70" y="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57" y="151"/>
                </a:cxn>
                <a:cxn ang="0">
                  <a:pos x="41" y="157"/>
                </a:cxn>
              </a:cxnLst>
              <a:rect l="0" t="0" r="r" b="b"/>
              <a:pathLst>
                <a:path w="105" h="157">
                  <a:moveTo>
                    <a:pt x="41" y="157"/>
                  </a:moveTo>
                  <a:lnTo>
                    <a:pt x="105" y="148"/>
                  </a:lnTo>
                  <a:lnTo>
                    <a:pt x="105" y="144"/>
                  </a:lnTo>
                  <a:lnTo>
                    <a:pt x="73" y="0"/>
                  </a:lnTo>
                  <a:lnTo>
                    <a:pt x="7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7" y="151"/>
                  </a:lnTo>
                  <a:lnTo>
                    <a:pt x="41" y="15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5" name="Freeform 240"/>
            <p:cNvSpPr>
              <a:spLocks/>
            </p:cNvSpPr>
            <p:nvPr/>
          </p:nvSpPr>
          <p:spPr bwMode="auto">
            <a:xfrm>
              <a:off x="4162169" y="5116999"/>
              <a:ext cx="104321" cy="156480"/>
            </a:xfrm>
            <a:custGeom>
              <a:avLst/>
              <a:gdLst/>
              <a:ahLst/>
              <a:cxnLst>
                <a:cxn ang="0">
                  <a:pos x="40" y="157"/>
                </a:cxn>
                <a:cxn ang="0">
                  <a:pos x="105" y="147"/>
                </a:cxn>
                <a:cxn ang="0">
                  <a:pos x="105" y="142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58" y="150"/>
                </a:cxn>
                <a:cxn ang="0">
                  <a:pos x="40" y="157"/>
                </a:cxn>
              </a:cxnLst>
              <a:rect l="0" t="0" r="r" b="b"/>
              <a:pathLst>
                <a:path w="105" h="157">
                  <a:moveTo>
                    <a:pt x="40" y="157"/>
                  </a:moveTo>
                  <a:lnTo>
                    <a:pt x="105" y="147"/>
                  </a:lnTo>
                  <a:lnTo>
                    <a:pt x="105" y="142"/>
                  </a:lnTo>
                  <a:lnTo>
                    <a:pt x="73" y="0"/>
                  </a:lnTo>
                  <a:lnTo>
                    <a:pt x="70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58" y="150"/>
                  </a:lnTo>
                  <a:lnTo>
                    <a:pt x="40" y="15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6" name="Freeform 239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8" y="185"/>
                </a:cxn>
                <a:cxn ang="0">
                  <a:pos x="64" y="176"/>
                </a:cxn>
                <a:cxn ang="0">
                  <a:pos x="58" y="115"/>
                </a:cxn>
                <a:cxn ang="0">
                  <a:pos x="87" y="83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0" y="41"/>
                </a:cxn>
                <a:cxn ang="0">
                  <a:pos x="32" y="185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8" y="185"/>
                  </a:lnTo>
                  <a:lnTo>
                    <a:pt x="64" y="176"/>
                  </a:lnTo>
                  <a:lnTo>
                    <a:pt x="58" y="115"/>
                  </a:lnTo>
                  <a:lnTo>
                    <a:pt x="87" y="83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0" y="41"/>
                  </a:lnTo>
                  <a:lnTo>
                    <a:pt x="32" y="185"/>
                  </a:lnTo>
                  <a:lnTo>
                    <a:pt x="32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7" name="Freeform 238"/>
            <p:cNvSpPr>
              <a:spLocks/>
            </p:cNvSpPr>
            <p:nvPr/>
          </p:nvSpPr>
          <p:spPr bwMode="auto">
            <a:xfrm>
              <a:off x="4234200" y="5074773"/>
              <a:ext cx="86935" cy="188771"/>
            </a:xfrm>
            <a:custGeom>
              <a:avLst/>
              <a:gdLst/>
              <a:ahLst/>
              <a:cxnLst>
                <a:cxn ang="0">
                  <a:pos x="32" y="189"/>
                </a:cxn>
                <a:cxn ang="0">
                  <a:pos x="57" y="184"/>
                </a:cxn>
                <a:cxn ang="0">
                  <a:pos x="65" y="177"/>
                </a:cxn>
                <a:cxn ang="0">
                  <a:pos x="57" y="114"/>
                </a:cxn>
                <a:cxn ang="0">
                  <a:pos x="87" y="85"/>
                </a:cxn>
                <a:cxn ang="0">
                  <a:pos x="87" y="1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32" y="184"/>
                </a:cxn>
                <a:cxn ang="0">
                  <a:pos x="32" y="189"/>
                </a:cxn>
              </a:cxnLst>
              <a:rect l="0" t="0" r="r" b="b"/>
              <a:pathLst>
                <a:path w="87" h="189">
                  <a:moveTo>
                    <a:pt x="32" y="189"/>
                  </a:moveTo>
                  <a:lnTo>
                    <a:pt x="57" y="184"/>
                  </a:lnTo>
                  <a:lnTo>
                    <a:pt x="65" y="177"/>
                  </a:lnTo>
                  <a:lnTo>
                    <a:pt x="57" y="114"/>
                  </a:lnTo>
                  <a:lnTo>
                    <a:pt x="87" y="85"/>
                  </a:lnTo>
                  <a:lnTo>
                    <a:pt x="87" y="1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32" y="184"/>
                  </a:lnTo>
                  <a:lnTo>
                    <a:pt x="32" y="18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8" name="Freeform 237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29" y="51"/>
                </a:cxn>
                <a:cxn ang="0">
                  <a:pos x="448" y="172"/>
                </a:cxn>
                <a:cxn ang="0">
                  <a:pos x="397" y="223"/>
                </a:cxn>
                <a:cxn ang="0">
                  <a:pos x="371" y="316"/>
                </a:cxn>
                <a:cxn ang="0">
                  <a:pos x="327" y="307"/>
                </a:cxn>
                <a:cxn ang="0">
                  <a:pos x="276" y="329"/>
                </a:cxn>
                <a:cxn ang="0">
                  <a:pos x="208" y="310"/>
                </a:cxn>
                <a:cxn ang="0">
                  <a:pos x="122" y="310"/>
                </a:cxn>
                <a:cxn ang="0">
                  <a:pos x="87" y="329"/>
                </a:cxn>
                <a:cxn ang="0">
                  <a:pos x="84" y="335"/>
                </a:cxn>
                <a:cxn ang="0">
                  <a:pos x="48" y="326"/>
                </a:cxn>
                <a:cxn ang="0">
                  <a:pos x="42" y="326"/>
                </a:cxn>
                <a:cxn ang="0">
                  <a:pos x="29" y="342"/>
                </a:cxn>
                <a:cxn ang="0">
                  <a:pos x="48" y="326"/>
                </a:cxn>
                <a:cxn ang="0">
                  <a:pos x="0" y="275"/>
                </a:cxn>
                <a:cxn ang="0">
                  <a:pos x="0" y="214"/>
                </a:cxn>
                <a:cxn ang="0">
                  <a:pos x="84" y="208"/>
                </a:cxn>
                <a:cxn ang="0">
                  <a:pos x="93" y="134"/>
                </a:cxn>
                <a:cxn ang="0">
                  <a:pos x="36" y="76"/>
                </a:cxn>
                <a:cxn ang="0">
                  <a:pos x="100" y="137"/>
                </a:cxn>
                <a:cxn ang="0">
                  <a:pos x="371" y="0"/>
                </a:cxn>
                <a:cxn ang="0">
                  <a:pos x="423" y="44"/>
                </a:cxn>
                <a:cxn ang="0">
                  <a:pos x="429" y="51"/>
                </a:cxn>
              </a:cxnLst>
              <a:rect l="0" t="0" r="r" b="b"/>
              <a:pathLst>
                <a:path w="448" h="342">
                  <a:moveTo>
                    <a:pt x="429" y="51"/>
                  </a:moveTo>
                  <a:lnTo>
                    <a:pt x="448" y="172"/>
                  </a:lnTo>
                  <a:lnTo>
                    <a:pt x="397" y="223"/>
                  </a:lnTo>
                  <a:lnTo>
                    <a:pt x="371" y="316"/>
                  </a:lnTo>
                  <a:lnTo>
                    <a:pt x="327" y="307"/>
                  </a:lnTo>
                  <a:lnTo>
                    <a:pt x="276" y="329"/>
                  </a:lnTo>
                  <a:lnTo>
                    <a:pt x="208" y="310"/>
                  </a:lnTo>
                  <a:lnTo>
                    <a:pt x="122" y="310"/>
                  </a:lnTo>
                  <a:lnTo>
                    <a:pt x="87" y="329"/>
                  </a:lnTo>
                  <a:lnTo>
                    <a:pt x="84" y="335"/>
                  </a:lnTo>
                  <a:lnTo>
                    <a:pt x="48" y="326"/>
                  </a:lnTo>
                  <a:lnTo>
                    <a:pt x="42" y="326"/>
                  </a:lnTo>
                  <a:lnTo>
                    <a:pt x="29" y="342"/>
                  </a:lnTo>
                  <a:lnTo>
                    <a:pt x="48" y="326"/>
                  </a:lnTo>
                  <a:lnTo>
                    <a:pt x="0" y="275"/>
                  </a:lnTo>
                  <a:lnTo>
                    <a:pt x="0" y="214"/>
                  </a:lnTo>
                  <a:lnTo>
                    <a:pt x="84" y="208"/>
                  </a:lnTo>
                  <a:lnTo>
                    <a:pt x="93" y="134"/>
                  </a:lnTo>
                  <a:lnTo>
                    <a:pt x="36" y="76"/>
                  </a:lnTo>
                  <a:lnTo>
                    <a:pt x="100" y="137"/>
                  </a:lnTo>
                  <a:lnTo>
                    <a:pt x="371" y="0"/>
                  </a:lnTo>
                  <a:lnTo>
                    <a:pt x="423" y="44"/>
                  </a:lnTo>
                  <a:lnTo>
                    <a:pt x="429" y="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9" name="Freeform 236"/>
            <p:cNvSpPr>
              <a:spLocks/>
            </p:cNvSpPr>
            <p:nvPr/>
          </p:nvSpPr>
          <p:spPr bwMode="auto">
            <a:xfrm>
              <a:off x="4234200" y="4751876"/>
              <a:ext cx="444606" cy="340285"/>
            </a:xfrm>
            <a:custGeom>
              <a:avLst/>
              <a:gdLst/>
              <a:ahLst/>
              <a:cxnLst>
                <a:cxn ang="0">
                  <a:pos x="430" y="50"/>
                </a:cxn>
                <a:cxn ang="0">
                  <a:pos x="448" y="172"/>
                </a:cxn>
                <a:cxn ang="0">
                  <a:pos x="398" y="222"/>
                </a:cxn>
                <a:cxn ang="0">
                  <a:pos x="370" y="315"/>
                </a:cxn>
                <a:cxn ang="0">
                  <a:pos x="328" y="307"/>
                </a:cxn>
                <a:cxn ang="0">
                  <a:pos x="275" y="330"/>
                </a:cxn>
                <a:cxn ang="0">
                  <a:pos x="208" y="310"/>
                </a:cxn>
                <a:cxn ang="0">
                  <a:pos x="123" y="310"/>
                </a:cxn>
                <a:cxn ang="0">
                  <a:pos x="88" y="330"/>
                </a:cxn>
                <a:cxn ang="0">
                  <a:pos x="85" y="335"/>
                </a:cxn>
                <a:cxn ang="0">
                  <a:pos x="48" y="325"/>
                </a:cxn>
                <a:cxn ang="0">
                  <a:pos x="43" y="325"/>
                </a:cxn>
                <a:cxn ang="0">
                  <a:pos x="30" y="342"/>
                </a:cxn>
                <a:cxn ang="0">
                  <a:pos x="48" y="325"/>
                </a:cxn>
                <a:cxn ang="0">
                  <a:pos x="0" y="275"/>
                </a:cxn>
                <a:cxn ang="0">
                  <a:pos x="0" y="215"/>
                </a:cxn>
                <a:cxn ang="0">
                  <a:pos x="85" y="207"/>
                </a:cxn>
                <a:cxn ang="0">
                  <a:pos x="93" y="135"/>
                </a:cxn>
                <a:cxn ang="0">
                  <a:pos x="35" y="75"/>
                </a:cxn>
                <a:cxn ang="0">
                  <a:pos x="100" y="137"/>
                </a:cxn>
                <a:cxn ang="0">
                  <a:pos x="370" y="0"/>
                </a:cxn>
                <a:cxn ang="0">
                  <a:pos x="423" y="45"/>
                </a:cxn>
                <a:cxn ang="0">
                  <a:pos x="430" y="50"/>
                </a:cxn>
              </a:cxnLst>
              <a:rect l="0" t="0" r="r" b="b"/>
              <a:pathLst>
                <a:path w="448" h="342">
                  <a:moveTo>
                    <a:pt x="430" y="50"/>
                  </a:moveTo>
                  <a:lnTo>
                    <a:pt x="448" y="172"/>
                  </a:lnTo>
                  <a:lnTo>
                    <a:pt x="398" y="222"/>
                  </a:lnTo>
                  <a:lnTo>
                    <a:pt x="370" y="315"/>
                  </a:lnTo>
                  <a:lnTo>
                    <a:pt x="328" y="307"/>
                  </a:lnTo>
                  <a:lnTo>
                    <a:pt x="275" y="330"/>
                  </a:lnTo>
                  <a:lnTo>
                    <a:pt x="208" y="310"/>
                  </a:lnTo>
                  <a:lnTo>
                    <a:pt x="123" y="310"/>
                  </a:lnTo>
                  <a:lnTo>
                    <a:pt x="88" y="330"/>
                  </a:lnTo>
                  <a:lnTo>
                    <a:pt x="85" y="335"/>
                  </a:lnTo>
                  <a:lnTo>
                    <a:pt x="48" y="325"/>
                  </a:lnTo>
                  <a:lnTo>
                    <a:pt x="43" y="325"/>
                  </a:lnTo>
                  <a:lnTo>
                    <a:pt x="30" y="342"/>
                  </a:lnTo>
                  <a:lnTo>
                    <a:pt x="48" y="325"/>
                  </a:lnTo>
                  <a:lnTo>
                    <a:pt x="0" y="275"/>
                  </a:lnTo>
                  <a:lnTo>
                    <a:pt x="0" y="215"/>
                  </a:lnTo>
                  <a:lnTo>
                    <a:pt x="85" y="207"/>
                  </a:lnTo>
                  <a:lnTo>
                    <a:pt x="93" y="135"/>
                  </a:lnTo>
                  <a:lnTo>
                    <a:pt x="35" y="75"/>
                  </a:lnTo>
                  <a:lnTo>
                    <a:pt x="100" y="137"/>
                  </a:lnTo>
                  <a:lnTo>
                    <a:pt x="370" y="0"/>
                  </a:lnTo>
                  <a:lnTo>
                    <a:pt x="423" y="45"/>
                  </a:lnTo>
                  <a:lnTo>
                    <a:pt x="430" y="5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0" name="Freeform 235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" y="195"/>
                </a:cxn>
                <a:cxn ang="0">
                  <a:pos x="54" y="252"/>
                </a:cxn>
                <a:cxn ang="0">
                  <a:pos x="128" y="246"/>
                </a:cxn>
                <a:cxn ang="0">
                  <a:pos x="169" y="262"/>
                </a:cxn>
                <a:cxn ang="0">
                  <a:pos x="198" y="195"/>
                </a:cxn>
                <a:cxn ang="0">
                  <a:pos x="256" y="208"/>
                </a:cxn>
                <a:cxn ang="0">
                  <a:pos x="348" y="28"/>
                </a:cxn>
                <a:cxn ang="0">
                  <a:pos x="326" y="3"/>
                </a:cxn>
                <a:cxn ang="0">
                  <a:pos x="319" y="9"/>
                </a:cxn>
                <a:cxn ang="0">
                  <a:pos x="275" y="0"/>
                </a:cxn>
                <a:cxn ang="0">
                  <a:pos x="224" y="22"/>
                </a:cxn>
                <a:cxn ang="0">
                  <a:pos x="156" y="3"/>
                </a:cxn>
                <a:cxn ang="0">
                  <a:pos x="70" y="3"/>
                </a:cxn>
                <a:cxn ang="0">
                  <a:pos x="35" y="22"/>
                </a:cxn>
                <a:cxn ang="0">
                  <a:pos x="32" y="28"/>
                </a:cxn>
                <a:cxn ang="0">
                  <a:pos x="16" y="22"/>
                </a:cxn>
                <a:cxn ang="0">
                  <a:pos x="35" y="28"/>
                </a:cxn>
                <a:cxn ang="0">
                  <a:pos x="35" y="102"/>
                </a:cxn>
                <a:cxn ang="0">
                  <a:pos x="6" y="134"/>
                </a:cxn>
                <a:cxn ang="0">
                  <a:pos x="12" y="195"/>
                </a:cxn>
                <a:cxn ang="0">
                  <a:pos x="6" y="204"/>
                </a:cxn>
                <a:cxn ang="0">
                  <a:pos x="0" y="204"/>
                </a:cxn>
              </a:cxnLst>
              <a:rect l="0" t="0" r="r" b="b"/>
              <a:pathLst>
                <a:path w="348" h="262">
                  <a:moveTo>
                    <a:pt x="0" y="204"/>
                  </a:moveTo>
                  <a:lnTo>
                    <a:pt x="35" y="195"/>
                  </a:lnTo>
                  <a:lnTo>
                    <a:pt x="54" y="252"/>
                  </a:lnTo>
                  <a:lnTo>
                    <a:pt x="128" y="246"/>
                  </a:lnTo>
                  <a:lnTo>
                    <a:pt x="169" y="262"/>
                  </a:lnTo>
                  <a:lnTo>
                    <a:pt x="198" y="195"/>
                  </a:lnTo>
                  <a:lnTo>
                    <a:pt x="256" y="208"/>
                  </a:lnTo>
                  <a:lnTo>
                    <a:pt x="348" y="28"/>
                  </a:lnTo>
                  <a:lnTo>
                    <a:pt x="326" y="3"/>
                  </a:lnTo>
                  <a:lnTo>
                    <a:pt x="319" y="9"/>
                  </a:lnTo>
                  <a:lnTo>
                    <a:pt x="275" y="0"/>
                  </a:lnTo>
                  <a:lnTo>
                    <a:pt x="224" y="22"/>
                  </a:lnTo>
                  <a:lnTo>
                    <a:pt x="156" y="3"/>
                  </a:lnTo>
                  <a:lnTo>
                    <a:pt x="70" y="3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16" y="22"/>
                  </a:lnTo>
                  <a:lnTo>
                    <a:pt x="35" y="28"/>
                  </a:lnTo>
                  <a:lnTo>
                    <a:pt x="35" y="102"/>
                  </a:lnTo>
                  <a:lnTo>
                    <a:pt x="6" y="134"/>
                  </a:lnTo>
                  <a:lnTo>
                    <a:pt x="12" y="195"/>
                  </a:lnTo>
                  <a:lnTo>
                    <a:pt x="6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1" name="Freeform 234"/>
            <p:cNvSpPr>
              <a:spLocks/>
            </p:cNvSpPr>
            <p:nvPr/>
          </p:nvSpPr>
          <p:spPr bwMode="auto">
            <a:xfrm>
              <a:off x="4286361" y="5057387"/>
              <a:ext cx="345251" cy="260801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35" y="195"/>
                </a:cxn>
                <a:cxn ang="0">
                  <a:pos x="53" y="252"/>
                </a:cxn>
                <a:cxn ang="0">
                  <a:pos x="128" y="245"/>
                </a:cxn>
                <a:cxn ang="0">
                  <a:pos x="168" y="262"/>
                </a:cxn>
                <a:cxn ang="0">
                  <a:pos x="198" y="195"/>
                </a:cxn>
                <a:cxn ang="0">
                  <a:pos x="255" y="207"/>
                </a:cxn>
                <a:cxn ang="0">
                  <a:pos x="348" y="27"/>
                </a:cxn>
                <a:cxn ang="0">
                  <a:pos x="325" y="2"/>
                </a:cxn>
                <a:cxn ang="0">
                  <a:pos x="318" y="7"/>
                </a:cxn>
                <a:cxn ang="0">
                  <a:pos x="275" y="0"/>
                </a:cxn>
                <a:cxn ang="0">
                  <a:pos x="223" y="22"/>
                </a:cxn>
                <a:cxn ang="0">
                  <a:pos x="155" y="2"/>
                </a:cxn>
                <a:cxn ang="0">
                  <a:pos x="70" y="2"/>
                </a:cxn>
                <a:cxn ang="0">
                  <a:pos x="35" y="22"/>
                </a:cxn>
                <a:cxn ang="0">
                  <a:pos x="33" y="27"/>
                </a:cxn>
                <a:cxn ang="0">
                  <a:pos x="15" y="22"/>
                </a:cxn>
                <a:cxn ang="0">
                  <a:pos x="35" y="27"/>
                </a:cxn>
                <a:cxn ang="0">
                  <a:pos x="35" y="102"/>
                </a:cxn>
                <a:cxn ang="0">
                  <a:pos x="5" y="132"/>
                </a:cxn>
                <a:cxn ang="0">
                  <a:pos x="13" y="195"/>
                </a:cxn>
                <a:cxn ang="0">
                  <a:pos x="5" y="202"/>
                </a:cxn>
                <a:cxn ang="0">
                  <a:pos x="0" y="202"/>
                </a:cxn>
              </a:cxnLst>
              <a:rect l="0" t="0" r="r" b="b"/>
              <a:pathLst>
                <a:path w="348" h="262">
                  <a:moveTo>
                    <a:pt x="0" y="202"/>
                  </a:moveTo>
                  <a:lnTo>
                    <a:pt x="35" y="195"/>
                  </a:lnTo>
                  <a:lnTo>
                    <a:pt x="53" y="252"/>
                  </a:lnTo>
                  <a:lnTo>
                    <a:pt x="128" y="245"/>
                  </a:lnTo>
                  <a:lnTo>
                    <a:pt x="168" y="262"/>
                  </a:lnTo>
                  <a:lnTo>
                    <a:pt x="198" y="195"/>
                  </a:lnTo>
                  <a:lnTo>
                    <a:pt x="255" y="207"/>
                  </a:lnTo>
                  <a:lnTo>
                    <a:pt x="348" y="27"/>
                  </a:lnTo>
                  <a:lnTo>
                    <a:pt x="325" y="2"/>
                  </a:lnTo>
                  <a:lnTo>
                    <a:pt x="318" y="7"/>
                  </a:lnTo>
                  <a:lnTo>
                    <a:pt x="275" y="0"/>
                  </a:lnTo>
                  <a:lnTo>
                    <a:pt x="223" y="22"/>
                  </a:lnTo>
                  <a:lnTo>
                    <a:pt x="155" y="2"/>
                  </a:lnTo>
                  <a:lnTo>
                    <a:pt x="70" y="2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15" y="22"/>
                  </a:lnTo>
                  <a:lnTo>
                    <a:pt x="35" y="27"/>
                  </a:lnTo>
                  <a:lnTo>
                    <a:pt x="35" y="102"/>
                  </a:lnTo>
                  <a:lnTo>
                    <a:pt x="5" y="132"/>
                  </a:lnTo>
                  <a:lnTo>
                    <a:pt x="13" y="195"/>
                  </a:lnTo>
                  <a:lnTo>
                    <a:pt x="5" y="202"/>
                  </a:lnTo>
                  <a:lnTo>
                    <a:pt x="0" y="202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2" name="Freeform 233"/>
            <p:cNvSpPr>
              <a:spLocks/>
            </p:cNvSpPr>
            <p:nvPr/>
          </p:nvSpPr>
          <p:spPr bwMode="auto">
            <a:xfrm>
              <a:off x="4601806" y="4756843"/>
              <a:ext cx="322897" cy="469444"/>
            </a:xfrm>
            <a:custGeom>
              <a:avLst/>
              <a:gdLst/>
              <a:ahLst/>
              <a:cxnLst>
                <a:cxn ang="0">
                  <a:pos x="29" y="329"/>
                </a:cxn>
                <a:cxn ang="0">
                  <a:pos x="74" y="374"/>
                </a:cxn>
                <a:cxn ang="0">
                  <a:pos x="48" y="438"/>
                </a:cxn>
                <a:cxn ang="0">
                  <a:pos x="68" y="473"/>
                </a:cxn>
                <a:cxn ang="0">
                  <a:pos x="138" y="473"/>
                </a:cxn>
                <a:cxn ang="0">
                  <a:pos x="144" y="451"/>
                </a:cxn>
                <a:cxn ang="0">
                  <a:pos x="173" y="448"/>
                </a:cxn>
                <a:cxn ang="0">
                  <a:pos x="282" y="400"/>
                </a:cxn>
                <a:cxn ang="0">
                  <a:pos x="272" y="288"/>
                </a:cxn>
                <a:cxn ang="0">
                  <a:pos x="324" y="233"/>
                </a:cxn>
                <a:cxn ang="0">
                  <a:pos x="311" y="122"/>
                </a:cxn>
                <a:cxn ang="0">
                  <a:pos x="109" y="0"/>
                </a:cxn>
                <a:cxn ang="0">
                  <a:pos x="52" y="38"/>
                </a:cxn>
                <a:cxn ang="0">
                  <a:pos x="58" y="45"/>
                </a:cxn>
                <a:cxn ang="0">
                  <a:pos x="77" y="166"/>
                </a:cxn>
                <a:cxn ang="0">
                  <a:pos x="26" y="217"/>
                </a:cxn>
                <a:cxn ang="0">
                  <a:pos x="0" y="310"/>
                </a:cxn>
                <a:cxn ang="0">
                  <a:pos x="7" y="304"/>
                </a:cxn>
                <a:cxn ang="0">
                  <a:pos x="29" y="329"/>
                </a:cxn>
              </a:cxnLst>
              <a:rect l="0" t="0" r="r" b="b"/>
              <a:pathLst>
                <a:path w="324" h="473">
                  <a:moveTo>
                    <a:pt x="29" y="329"/>
                  </a:moveTo>
                  <a:lnTo>
                    <a:pt x="74" y="374"/>
                  </a:lnTo>
                  <a:lnTo>
                    <a:pt x="48" y="438"/>
                  </a:lnTo>
                  <a:lnTo>
                    <a:pt x="68" y="473"/>
                  </a:lnTo>
                  <a:lnTo>
                    <a:pt x="138" y="473"/>
                  </a:lnTo>
                  <a:lnTo>
                    <a:pt x="144" y="451"/>
                  </a:lnTo>
                  <a:lnTo>
                    <a:pt x="173" y="448"/>
                  </a:lnTo>
                  <a:lnTo>
                    <a:pt x="282" y="400"/>
                  </a:lnTo>
                  <a:lnTo>
                    <a:pt x="272" y="288"/>
                  </a:lnTo>
                  <a:lnTo>
                    <a:pt x="324" y="233"/>
                  </a:lnTo>
                  <a:lnTo>
                    <a:pt x="311" y="122"/>
                  </a:lnTo>
                  <a:lnTo>
                    <a:pt x="109" y="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77" y="166"/>
                  </a:lnTo>
                  <a:lnTo>
                    <a:pt x="26" y="217"/>
                  </a:lnTo>
                  <a:lnTo>
                    <a:pt x="0" y="310"/>
                  </a:lnTo>
                  <a:lnTo>
                    <a:pt x="7" y="304"/>
                  </a:lnTo>
                  <a:lnTo>
                    <a:pt x="29" y="3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3" name="Freeform 232"/>
            <p:cNvSpPr>
              <a:spLocks/>
            </p:cNvSpPr>
            <p:nvPr/>
          </p:nvSpPr>
          <p:spPr bwMode="auto">
            <a:xfrm>
              <a:off x="4601806" y="4756843"/>
              <a:ext cx="322897" cy="471927"/>
            </a:xfrm>
            <a:custGeom>
              <a:avLst/>
              <a:gdLst/>
              <a:ahLst/>
              <a:cxnLst>
                <a:cxn ang="0">
                  <a:pos x="30" y="329"/>
                </a:cxn>
                <a:cxn ang="0">
                  <a:pos x="75" y="373"/>
                </a:cxn>
                <a:cxn ang="0">
                  <a:pos x="50" y="438"/>
                </a:cxn>
                <a:cxn ang="0">
                  <a:pos x="70" y="473"/>
                </a:cxn>
                <a:cxn ang="0">
                  <a:pos x="140" y="473"/>
                </a:cxn>
                <a:cxn ang="0">
                  <a:pos x="145" y="451"/>
                </a:cxn>
                <a:cxn ang="0">
                  <a:pos x="174" y="448"/>
                </a:cxn>
                <a:cxn ang="0">
                  <a:pos x="282" y="398"/>
                </a:cxn>
                <a:cxn ang="0">
                  <a:pos x="272" y="289"/>
                </a:cxn>
                <a:cxn ang="0">
                  <a:pos x="324" y="234"/>
                </a:cxn>
                <a:cxn ang="0">
                  <a:pos x="312" y="122"/>
                </a:cxn>
                <a:cxn ang="0">
                  <a:pos x="110" y="0"/>
                </a:cxn>
                <a:cxn ang="0">
                  <a:pos x="52" y="40"/>
                </a:cxn>
                <a:cxn ang="0">
                  <a:pos x="60" y="45"/>
                </a:cxn>
                <a:cxn ang="0">
                  <a:pos x="77" y="167"/>
                </a:cxn>
                <a:cxn ang="0">
                  <a:pos x="27" y="217"/>
                </a:cxn>
                <a:cxn ang="0">
                  <a:pos x="0" y="309"/>
                </a:cxn>
                <a:cxn ang="0">
                  <a:pos x="7" y="304"/>
                </a:cxn>
                <a:cxn ang="0">
                  <a:pos x="30" y="329"/>
                </a:cxn>
              </a:cxnLst>
              <a:rect l="0" t="0" r="r" b="b"/>
              <a:pathLst>
                <a:path w="324" h="473">
                  <a:moveTo>
                    <a:pt x="30" y="329"/>
                  </a:moveTo>
                  <a:lnTo>
                    <a:pt x="75" y="373"/>
                  </a:lnTo>
                  <a:lnTo>
                    <a:pt x="50" y="438"/>
                  </a:lnTo>
                  <a:lnTo>
                    <a:pt x="70" y="473"/>
                  </a:lnTo>
                  <a:lnTo>
                    <a:pt x="140" y="473"/>
                  </a:lnTo>
                  <a:lnTo>
                    <a:pt x="145" y="451"/>
                  </a:lnTo>
                  <a:lnTo>
                    <a:pt x="174" y="448"/>
                  </a:lnTo>
                  <a:lnTo>
                    <a:pt x="282" y="398"/>
                  </a:lnTo>
                  <a:lnTo>
                    <a:pt x="272" y="289"/>
                  </a:lnTo>
                  <a:lnTo>
                    <a:pt x="324" y="234"/>
                  </a:lnTo>
                  <a:lnTo>
                    <a:pt x="312" y="122"/>
                  </a:lnTo>
                  <a:lnTo>
                    <a:pt x="110" y="0"/>
                  </a:lnTo>
                  <a:lnTo>
                    <a:pt x="52" y="40"/>
                  </a:lnTo>
                  <a:lnTo>
                    <a:pt x="60" y="45"/>
                  </a:lnTo>
                  <a:lnTo>
                    <a:pt x="77" y="167"/>
                  </a:lnTo>
                  <a:lnTo>
                    <a:pt x="27" y="217"/>
                  </a:lnTo>
                  <a:lnTo>
                    <a:pt x="0" y="309"/>
                  </a:lnTo>
                  <a:lnTo>
                    <a:pt x="7" y="304"/>
                  </a:lnTo>
                  <a:lnTo>
                    <a:pt x="30" y="329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4" name="Freeform 231"/>
            <p:cNvSpPr>
              <a:spLocks/>
            </p:cNvSpPr>
            <p:nvPr/>
          </p:nvSpPr>
          <p:spPr bwMode="auto">
            <a:xfrm>
              <a:off x="5332051" y="4898422"/>
              <a:ext cx="161449" cy="178836"/>
            </a:xfrm>
            <a:custGeom>
              <a:avLst/>
              <a:gdLst/>
              <a:ahLst/>
              <a:cxnLst>
                <a:cxn ang="0">
                  <a:pos x="163" y="153"/>
                </a:cxn>
                <a:cxn ang="0">
                  <a:pos x="147" y="140"/>
                </a:cxn>
                <a:cxn ang="0">
                  <a:pos x="96" y="54"/>
                </a:cxn>
                <a:cxn ang="0">
                  <a:pos x="74" y="54"/>
                </a:cxn>
                <a:cxn ang="0">
                  <a:pos x="42" y="0"/>
                </a:cxn>
                <a:cxn ang="0">
                  <a:pos x="0" y="48"/>
                </a:cxn>
                <a:cxn ang="0">
                  <a:pos x="3" y="89"/>
                </a:cxn>
                <a:cxn ang="0">
                  <a:pos x="77" y="99"/>
                </a:cxn>
                <a:cxn ang="0">
                  <a:pos x="160" y="179"/>
                </a:cxn>
                <a:cxn ang="0">
                  <a:pos x="163" y="153"/>
                </a:cxn>
              </a:cxnLst>
              <a:rect l="0" t="0" r="r" b="b"/>
              <a:pathLst>
                <a:path w="163" h="179">
                  <a:moveTo>
                    <a:pt x="163" y="153"/>
                  </a:moveTo>
                  <a:lnTo>
                    <a:pt x="147" y="140"/>
                  </a:lnTo>
                  <a:lnTo>
                    <a:pt x="96" y="54"/>
                  </a:lnTo>
                  <a:lnTo>
                    <a:pt x="74" y="54"/>
                  </a:lnTo>
                  <a:lnTo>
                    <a:pt x="42" y="0"/>
                  </a:lnTo>
                  <a:lnTo>
                    <a:pt x="0" y="48"/>
                  </a:lnTo>
                  <a:lnTo>
                    <a:pt x="3" y="89"/>
                  </a:lnTo>
                  <a:lnTo>
                    <a:pt x="77" y="99"/>
                  </a:lnTo>
                  <a:lnTo>
                    <a:pt x="160" y="179"/>
                  </a:lnTo>
                  <a:lnTo>
                    <a:pt x="163" y="15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5" name="Freeform 230"/>
            <p:cNvSpPr>
              <a:spLocks/>
            </p:cNvSpPr>
            <p:nvPr/>
          </p:nvSpPr>
          <p:spPr bwMode="auto">
            <a:xfrm>
              <a:off x="5332051" y="4898422"/>
              <a:ext cx="161449" cy="176351"/>
            </a:xfrm>
            <a:custGeom>
              <a:avLst/>
              <a:gdLst/>
              <a:ahLst/>
              <a:cxnLst>
                <a:cxn ang="0">
                  <a:pos x="163" y="154"/>
                </a:cxn>
                <a:cxn ang="0">
                  <a:pos x="145" y="141"/>
                </a:cxn>
                <a:cxn ang="0">
                  <a:pos x="95" y="53"/>
                </a:cxn>
                <a:cxn ang="0">
                  <a:pos x="73" y="53"/>
                </a:cxn>
                <a:cxn ang="0">
                  <a:pos x="40" y="0"/>
                </a:cxn>
                <a:cxn ang="0">
                  <a:pos x="0" y="48"/>
                </a:cxn>
                <a:cxn ang="0">
                  <a:pos x="3" y="88"/>
                </a:cxn>
                <a:cxn ang="0">
                  <a:pos x="75" y="98"/>
                </a:cxn>
                <a:cxn ang="0">
                  <a:pos x="160" y="179"/>
                </a:cxn>
                <a:cxn ang="0">
                  <a:pos x="163" y="154"/>
                </a:cxn>
              </a:cxnLst>
              <a:rect l="0" t="0" r="r" b="b"/>
              <a:pathLst>
                <a:path w="163" h="179">
                  <a:moveTo>
                    <a:pt x="163" y="154"/>
                  </a:moveTo>
                  <a:lnTo>
                    <a:pt x="145" y="141"/>
                  </a:lnTo>
                  <a:lnTo>
                    <a:pt x="95" y="53"/>
                  </a:lnTo>
                  <a:lnTo>
                    <a:pt x="73" y="53"/>
                  </a:lnTo>
                  <a:lnTo>
                    <a:pt x="40" y="0"/>
                  </a:lnTo>
                  <a:lnTo>
                    <a:pt x="0" y="48"/>
                  </a:lnTo>
                  <a:lnTo>
                    <a:pt x="3" y="88"/>
                  </a:lnTo>
                  <a:lnTo>
                    <a:pt x="75" y="98"/>
                  </a:lnTo>
                  <a:lnTo>
                    <a:pt x="160" y="179"/>
                  </a:lnTo>
                  <a:lnTo>
                    <a:pt x="163" y="1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6" name="Freeform 229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16" y="0"/>
                </a:cxn>
                <a:cxn ang="0">
                  <a:pos x="13" y="26"/>
                </a:cxn>
                <a:cxn ang="0">
                  <a:pos x="0" y="16"/>
                </a:cxn>
                <a:cxn ang="0">
                  <a:pos x="10" y="26"/>
                </a:cxn>
                <a:cxn ang="0">
                  <a:pos x="7" y="45"/>
                </a:cxn>
                <a:cxn ang="0">
                  <a:pos x="35" y="61"/>
                </a:cxn>
                <a:cxn ang="0">
                  <a:pos x="61" y="58"/>
                </a:cxn>
                <a:cxn ang="0">
                  <a:pos x="67" y="42"/>
                </a:cxn>
              </a:cxnLst>
              <a:rect l="0" t="0" r="r" b="b"/>
              <a:pathLst>
                <a:path w="67" h="61">
                  <a:moveTo>
                    <a:pt x="67" y="42"/>
                  </a:moveTo>
                  <a:lnTo>
                    <a:pt x="16" y="0"/>
                  </a:lnTo>
                  <a:lnTo>
                    <a:pt x="13" y="26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7" y="45"/>
                  </a:lnTo>
                  <a:lnTo>
                    <a:pt x="35" y="61"/>
                  </a:lnTo>
                  <a:lnTo>
                    <a:pt x="61" y="5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7" name="Freeform 228"/>
            <p:cNvSpPr>
              <a:spLocks/>
            </p:cNvSpPr>
            <p:nvPr/>
          </p:nvSpPr>
          <p:spPr bwMode="auto">
            <a:xfrm>
              <a:off x="5476113" y="5049935"/>
              <a:ext cx="67064" cy="59612"/>
            </a:xfrm>
            <a:custGeom>
              <a:avLst/>
              <a:gdLst/>
              <a:ahLst/>
              <a:cxnLst>
                <a:cxn ang="0">
                  <a:pos x="67" y="43"/>
                </a:cxn>
                <a:cxn ang="0">
                  <a:pos x="17" y="0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10" y="25"/>
                </a:cxn>
                <a:cxn ang="0">
                  <a:pos x="7" y="46"/>
                </a:cxn>
                <a:cxn ang="0">
                  <a:pos x="35" y="61"/>
                </a:cxn>
                <a:cxn ang="0">
                  <a:pos x="62" y="58"/>
                </a:cxn>
                <a:cxn ang="0">
                  <a:pos x="67" y="43"/>
                </a:cxn>
              </a:cxnLst>
              <a:rect l="0" t="0" r="r" b="b"/>
              <a:pathLst>
                <a:path w="67" h="61">
                  <a:moveTo>
                    <a:pt x="67" y="43"/>
                  </a:moveTo>
                  <a:lnTo>
                    <a:pt x="17" y="0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10" y="25"/>
                  </a:lnTo>
                  <a:lnTo>
                    <a:pt x="7" y="46"/>
                  </a:lnTo>
                  <a:lnTo>
                    <a:pt x="35" y="61"/>
                  </a:lnTo>
                  <a:lnTo>
                    <a:pt x="62" y="58"/>
                  </a:lnTo>
                  <a:lnTo>
                    <a:pt x="67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8" name="Freeform 227"/>
            <p:cNvSpPr>
              <a:spLocks/>
            </p:cNvSpPr>
            <p:nvPr/>
          </p:nvSpPr>
          <p:spPr bwMode="auto">
            <a:xfrm>
              <a:off x="5225247" y="4965485"/>
              <a:ext cx="387477" cy="394930"/>
            </a:xfrm>
            <a:custGeom>
              <a:avLst/>
              <a:gdLst/>
              <a:ahLst/>
              <a:cxnLst>
                <a:cxn ang="0">
                  <a:pos x="282" y="147"/>
                </a:cxn>
                <a:cxn ang="0">
                  <a:pos x="282" y="189"/>
                </a:cxn>
                <a:cxn ang="0">
                  <a:pos x="391" y="217"/>
                </a:cxn>
                <a:cxn ang="0">
                  <a:pos x="381" y="310"/>
                </a:cxn>
                <a:cxn ang="0">
                  <a:pos x="295" y="381"/>
                </a:cxn>
                <a:cxn ang="0">
                  <a:pos x="218" y="384"/>
                </a:cxn>
                <a:cxn ang="0">
                  <a:pos x="116" y="397"/>
                </a:cxn>
                <a:cxn ang="0">
                  <a:pos x="116" y="352"/>
                </a:cxn>
                <a:cxn ang="0">
                  <a:pos x="87" y="365"/>
                </a:cxn>
                <a:cxn ang="0">
                  <a:pos x="80" y="365"/>
                </a:cxn>
                <a:cxn ang="0">
                  <a:pos x="90" y="361"/>
                </a:cxn>
                <a:cxn ang="0">
                  <a:pos x="0" y="249"/>
                </a:cxn>
                <a:cxn ang="0">
                  <a:pos x="109" y="57"/>
                </a:cxn>
                <a:cxn ang="0">
                  <a:pos x="109" y="0"/>
                </a:cxn>
                <a:cxn ang="0">
                  <a:pos x="109" y="22"/>
                </a:cxn>
                <a:cxn ang="0">
                  <a:pos x="183" y="32"/>
                </a:cxn>
                <a:cxn ang="0">
                  <a:pos x="266" y="112"/>
                </a:cxn>
                <a:cxn ang="0">
                  <a:pos x="253" y="102"/>
                </a:cxn>
                <a:cxn ang="0">
                  <a:pos x="263" y="112"/>
                </a:cxn>
                <a:cxn ang="0">
                  <a:pos x="260" y="131"/>
                </a:cxn>
                <a:cxn ang="0">
                  <a:pos x="282" y="144"/>
                </a:cxn>
                <a:cxn ang="0">
                  <a:pos x="282" y="147"/>
                </a:cxn>
              </a:cxnLst>
              <a:rect l="0" t="0" r="r" b="b"/>
              <a:pathLst>
                <a:path w="391" h="397">
                  <a:moveTo>
                    <a:pt x="282" y="147"/>
                  </a:moveTo>
                  <a:lnTo>
                    <a:pt x="282" y="189"/>
                  </a:lnTo>
                  <a:lnTo>
                    <a:pt x="391" y="217"/>
                  </a:lnTo>
                  <a:lnTo>
                    <a:pt x="381" y="310"/>
                  </a:lnTo>
                  <a:lnTo>
                    <a:pt x="295" y="381"/>
                  </a:lnTo>
                  <a:lnTo>
                    <a:pt x="218" y="384"/>
                  </a:lnTo>
                  <a:lnTo>
                    <a:pt x="116" y="397"/>
                  </a:lnTo>
                  <a:lnTo>
                    <a:pt x="116" y="352"/>
                  </a:lnTo>
                  <a:lnTo>
                    <a:pt x="87" y="365"/>
                  </a:lnTo>
                  <a:lnTo>
                    <a:pt x="80" y="365"/>
                  </a:lnTo>
                  <a:lnTo>
                    <a:pt x="90" y="361"/>
                  </a:lnTo>
                  <a:lnTo>
                    <a:pt x="0" y="249"/>
                  </a:lnTo>
                  <a:lnTo>
                    <a:pt x="109" y="57"/>
                  </a:lnTo>
                  <a:lnTo>
                    <a:pt x="109" y="0"/>
                  </a:lnTo>
                  <a:lnTo>
                    <a:pt x="109" y="22"/>
                  </a:lnTo>
                  <a:lnTo>
                    <a:pt x="183" y="32"/>
                  </a:lnTo>
                  <a:lnTo>
                    <a:pt x="266" y="112"/>
                  </a:lnTo>
                  <a:lnTo>
                    <a:pt x="253" y="102"/>
                  </a:lnTo>
                  <a:lnTo>
                    <a:pt x="263" y="112"/>
                  </a:lnTo>
                  <a:lnTo>
                    <a:pt x="260" y="131"/>
                  </a:lnTo>
                  <a:lnTo>
                    <a:pt x="282" y="144"/>
                  </a:lnTo>
                  <a:lnTo>
                    <a:pt x="282" y="1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9" name="Freeform 226"/>
            <p:cNvSpPr>
              <a:spLocks/>
            </p:cNvSpPr>
            <p:nvPr/>
          </p:nvSpPr>
          <p:spPr bwMode="auto">
            <a:xfrm>
              <a:off x="5225247" y="4965485"/>
              <a:ext cx="389960" cy="392445"/>
            </a:xfrm>
            <a:custGeom>
              <a:avLst/>
              <a:gdLst/>
              <a:ahLst/>
              <a:cxnLst>
                <a:cxn ang="0">
                  <a:pos x="281" y="146"/>
                </a:cxn>
                <a:cxn ang="0">
                  <a:pos x="281" y="188"/>
                </a:cxn>
                <a:cxn ang="0">
                  <a:pos x="391" y="216"/>
                </a:cxn>
                <a:cxn ang="0">
                  <a:pos x="381" y="312"/>
                </a:cxn>
                <a:cxn ang="0">
                  <a:pos x="294" y="382"/>
                </a:cxn>
                <a:cxn ang="0">
                  <a:pos x="217" y="384"/>
                </a:cxn>
                <a:cxn ang="0">
                  <a:pos x="117" y="397"/>
                </a:cxn>
                <a:cxn ang="0">
                  <a:pos x="117" y="352"/>
                </a:cxn>
                <a:cxn ang="0">
                  <a:pos x="87" y="367"/>
                </a:cxn>
                <a:cxn ang="0">
                  <a:pos x="80" y="367"/>
                </a:cxn>
                <a:cxn ang="0">
                  <a:pos x="90" y="362"/>
                </a:cxn>
                <a:cxn ang="0">
                  <a:pos x="0" y="249"/>
                </a:cxn>
                <a:cxn ang="0">
                  <a:pos x="110" y="55"/>
                </a:cxn>
                <a:cxn ang="0">
                  <a:pos x="110" y="0"/>
                </a:cxn>
                <a:cxn ang="0">
                  <a:pos x="110" y="20"/>
                </a:cxn>
                <a:cxn ang="0">
                  <a:pos x="182" y="30"/>
                </a:cxn>
                <a:cxn ang="0">
                  <a:pos x="266" y="111"/>
                </a:cxn>
                <a:cxn ang="0">
                  <a:pos x="252" y="101"/>
                </a:cxn>
                <a:cxn ang="0">
                  <a:pos x="261" y="111"/>
                </a:cxn>
                <a:cxn ang="0">
                  <a:pos x="259" y="131"/>
                </a:cxn>
                <a:cxn ang="0">
                  <a:pos x="281" y="143"/>
                </a:cxn>
                <a:cxn ang="0">
                  <a:pos x="281" y="146"/>
                </a:cxn>
              </a:cxnLst>
              <a:rect l="0" t="0" r="r" b="b"/>
              <a:pathLst>
                <a:path w="391" h="397">
                  <a:moveTo>
                    <a:pt x="281" y="146"/>
                  </a:moveTo>
                  <a:lnTo>
                    <a:pt x="281" y="188"/>
                  </a:lnTo>
                  <a:lnTo>
                    <a:pt x="391" y="216"/>
                  </a:lnTo>
                  <a:lnTo>
                    <a:pt x="381" y="312"/>
                  </a:lnTo>
                  <a:lnTo>
                    <a:pt x="294" y="382"/>
                  </a:lnTo>
                  <a:lnTo>
                    <a:pt x="217" y="384"/>
                  </a:lnTo>
                  <a:lnTo>
                    <a:pt x="117" y="397"/>
                  </a:lnTo>
                  <a:lnTo>
                    <a:pt x="117" y="352"/>
                  </a:lnTo>
                  <a:lnTo>
                    <a:pt x="87" y="367"/>
                  </a:lnTo>
                  <a:lnTo>
                    <a:pt x="80" y="367"/>
                  </a:lnTo>
                  <a:lnTo>
                    <a:pt x="90" y="362"/>
                  </a:lnTo>
                  <a:lnTo>
                    <a:pt x="0" y="249"/>
                  </a:lnTo>
                  <a:lnTo>
                    <a:pt x="110" y="55"/>
                  </a:lnTo>
                  <a:lnTo>
                    <a:pt x="110" y="0"/>
                  </a:lnTo>
                  <a:lnTo>
                    <a:pt x="110" y="20"/>
                  </a:lnTo>
                  <a:lnTo>
                    <a:pt x="182" y="30"/>
                  </a:lnTo>
                  <a:lnTo>
                    <a:pt x="266" y="111"/>
                  </a:lnTo>
                  <a:lnTo>
                    <a:pt x="252" y="101"/>
                  </a:lnTo>
                  <a:lnTo>
                    <a:pt x="261" y="111"/>
                  </a:lnTo>
                  <a:lnTo>
                    <a:pt x="259" y="131"/>
                  </a:lnTo>
                  <a:lnTo>
                    <a:pt x="281" y="143"/>
                  </a:lnTo>
                  <a:lnTo>
                    <a:pt x="281" y="14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0" name="Freeform 225"/>
            <p:cNvSpPr>
              <a:spLocks/>
            </p:cNvSpPr>
            <p:nvPr/>
          </p:nvSpPr>
          <p:spPr bwMode="auto">
            <a:xfrm>
              <a:off x="5461210" y="5052420"/>
              <a:ext cx="317930" cy="466960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8"/>
                </a:cxn>
                <a:cxn ang="0">
                  <a:pos x="67" y="455"/>
                </a:cxn>
                <a:cxn ang="0">
                  <a:pos x="208" y="292"/>
                </a:cxn>
                <a:cxn ang="0">
                  <a:pos x="237" y="266"/>
                </a:cxn>
                <a:cxn ang="0">
                  <a:pos x="320" y="26"/>
                </a:cxn>
                <a:cxn ang="0">
                  <a:pos x="288" y="0"/>
                </a:cxn>
                <a:cxn ang="0">
                  <a:pos x="237" y="36"/>
                </a:cxn>
                <a:cxn ang="0">
                  <a:pos x="109" y="55"/>
                </a:cxn>
                <a:cxn ang="0">
                  <a:pos x="67" y="23"/>
                </a:cxn>
                <a:cxn ang="0">
                  <a:pos x="83" y="39"/>
                </a:cxn>
                <a:cxn ang="0">
                  <a:pos x="77" y="55"/>
                </a:cxn>
                <a:cxn ang="0">
                  <a:pos x="51" y="58"/>
                </a:cxn>
                <a:cxn ang="0">
                  <a:pos x="29" y="48"/>
                </a:cxn>
                <a:cxn ang="0">
                  <a:pos x="45" y="55"/>
                </a:cxn>
                <a:cxn ang="0">
                  <a:pos x="45" y="58"/>
                </a:cxn>
                <a:cxn ang="0">
                  <a:pos x="45" y="100"/>
                </a:cxn>
                <a:cxn ang="0">
                  <a:pos x="154" y="128"/>
                </a:cxn>
                <a:cxn ang="0">
                  <a:pos x="144" y="221"/>
                </a:cxn>
                <a:cxn ang="0">
                  <a:pos x="58" y="292"/>
                </a:cxn>
                <a:cxn ang="0">
                  <a:pos x="26" y="292"/>
                </a:cxn>
                <a:cxn ang="0">
                  <a:pos x="0" y="330"/>
                </a:cxn>
                <a:cxn ang="0">
                  <a:pos x="0" y="442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8"/>
                  </a:lnTo>
                  <a:lnTo>
                    <a:pt x="67" y="455"/>
                  </a:lnTo>
                  <a:lnTo>
                    <a:pt x="208" y="292"/>
                  </a:lnTo>
                  <a:lnTo>
                    <a:pt x="237" y="266"/>
                  </a:lnTo>
                  <a:lnTo>
                    <a:pt x="320" y="26"/>
                  </a:lnTo>
                  <a:lnTo>
                    <a:pt x="288" y="0"/>
                  </a:lnTo>
                  <a:lnTo>
                    <a:pt x="237" y="36"/>
                  </a:lnTo>
                  <a:lnTo>
                    <a:pt x="109" y="55"/>
                  </a:lnTo>
                  <a:lnTo>
                    <a:pt x="67" y="23"/>
                  </a:lnTo>
                  <a:lnTo>
                    <a:pt x="83" y="39"/>
                  </a:lnTo>
                  <a:lnTo>
                    <a:pt x="77" y="55"/>
                  </a:lnTo>
                  <a:lnTo>
                    <a:pt x="51" y="58"/>
                  </a:lnTo>
                  <a:lnTo>
                    <a:pt x="29" y="48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5" y="100"/>
                  </a:lnTo>
                  <a:lnTo>
                    <a:pt x="154" y="128"/>
                  </a:lnTo>
                  <a:lnTo>
                    <a:pt x="144" y="221"/>
                  </a:lnTo>
                  <a:lnTo>
                    <a:pt x="58" y="292"/>
                  </a:lnTo>
                  <a:lnTo>
                    <a:pt x="26" y="292"/>
                  </a:lnTo>
                  <a:lnTo>
                    <a:pt x="0" y="330"/>
                  </a:lnTo>
                  <a:lnTo>
                    <a:pt x="0" y="442"/>
                  </a:lnTo>
                  <a:lnTo>
                    <a:pt x="23" y="4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1" name="Freeform 224"/>
            <p:cNvSpPr>
              <a:spLocks/>
            </p:cNvSpPr>
            <p:nvPr/>
          </p:nvSpPr>
          <p:spPr bwMode="auto">
            <a:xfrm>
              <a:off x="5461210" y="5052420"/>
              <a:ext cx="317930" cy="469443"/>
            </a:xfrm>
            <a:custGeom>
              <a:avLst/>
              <a:gdLst/>
              <a:ahLst/>
              <a:cxnLst>
                <a:cxn ang="0">
                  <a:pos x="23" y="471"/>
                </a:cxn>
                <a:cxn ang="0">
                  <a:pos x="23" y="466"/>
                </a:cxn>
                <a:cxn ang="0">
                  <a:pos x="68" y="454"/>
                </a:cxn>
                <a:cxn ang="0">
                  <a:pos x="208" y="292"/>
                </a:cxn>
                <a:cxn ang="0">
                  <a:pos x="238" y="267"/>
                </a:cxn>
                <a:cxn ang="0">
                  <a:pos x="320" y="27"/>
                </a:cxn>
                <a:cxn ang="0">
                  <a:pos x="288" y="0"/>
                </a:cxn>
                <a:cxn ang="0">
                  <a:pos x="238" y="37"/>
                </a:cxn>
                <a:cxn ang="0">
                  <a:pos x="110" y="55"/>
                </a:cxn>
                <a:cxn ang="0">
                  <a:pos x="68" y="22"/>
                </a:cxn>
                <a:cxn ang="0">
                  <a:pos x="83" y="40"/>
                </a:cxn>
                <a:cxn ang="0">
                  <a:pos x="78" y="55"/>
                </a:cxn>
                <a:cxn ang="0">
                  <a:pos x="50" y="57"/>
                </a:cxn>
                <a:cxn ang="0">
                  <a:pos x="30" y="47"/>
                </a:cxn>
                <a:cxn ang="0">
                  <a:pos x="45" y="55"/>
                </a:cxn>
                <a:cxn ang="0">
                  <a:pos x="45" y="57"/>
                </a:cxn>
                <a:cxn ang="0">
                  <a:pos x="45" y="100"/>
                </a:cxn>
                <a:cxn ang="0">
                  <a:pos x="155" y="127"/>
                </a:cxn>
                <a:cxn ang="0">
                  <a:pos x="145" y="222"/>
                </a:cxn>
                <a:cxn ang="0">
                  <a:pos x="58" y="292"/>
                </a:cxn>
                <a:cxn ang="0">
                  <a:pos x="25" y="292"/>
                </a:cxn>
                <a:cxn ang="0">
                  <a:pos x="0" y="329"/>
                </a:cxn>
                <a:cxn ang="0">
                  <a:pos x="0" y="441"/>
                </a:cxn>
                <a:cxn ang="0">
                  <a:pos x="23" y="471"/>
                </a:cxn>
              </a:cxnLst>
              <a:rect l="0" t="0" r="r" b="b"/>
              <a:pathLst>
                <a:path w="320" h="471">
                  <a:moveTo>
                    <a:pt x="23" y="471"/>
                  </a:moveTo>
                  <a:lnTo>
                    <a:pt x="23" y="466"/>
                  </a:lnTo>
                  <a:lnTo>
                    <a:pt x="68" y="454"/>
                  </a:lnTo>
                  <a:lnTo>
                    <a:pt x="208" y="292"/>
                  </a:lnTo>
                  <a:lnTo>
                    <a:pt x="238" y="267"/>
                  </a:lnTo>
                  <a:lnTo>
                    <a:pt x="320" y="27"/>
                  </a:lnTo>
                  <a:lnTo>
                    <a:pt x="288" y="0"/>
                  </a:lnTo>
                  <a:lnTo>
                    <a:pt x="238" y="37"/>
                  </a:lnTo>
                  <a:lnTo>
                    <a:pt x="110" y="55"/>
                  </a:lnTo>
                  <a:lnTo>
                    <a:pt x="68" y="22"/>
                  </a:lnTo>
                  <a:lnTo>
                    <a:pt x="83" y="40"/>
                  </a:lnTo>
                  <a:lnTo>
                    <a:pt x="78" y="55"/>
                  </a:lnTo>
                  <a:lnTo>
                    <a:pt x="50" y="57"/>
                  </a:lnTo>
                  <a:lnTo>
                    <a:pt x="30" y="47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100"/>
                  </a:lnTo>
                  <a:lnTo>
                    <a:pt x="155" y="127"/>
                  </a:lnTo>
                  <a:lnTo>
                    <a:pt x="145" y="222"/>
                  </a:lnTo>
                  <a:lnTo>
                    <a:pt x="58" y="292"/>
                  </a:lnTo>
                  <a:lnTo>
                    <a:pt x="25" y="292"/>
                  </a:lnTo>
                  <a:lnTo>
                    <a:pt x="0" y="329"/>
                  </a:lnTo>
                  <a:lnTo>
                    <a:pt x="0" y="441"/>
                  </a:lnTo>
                  <a:lnTo>
                    <a:pt x="23" y="471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2" name="Freeform 223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192" y="294"/>
                </a:cxn>
                <a:cxn ang="0">
                  <a:pos x="260" y="205"/>
                </a:cxn>
                <a:cxn ang="0">
                  <a:pos x="260" y="208"/>
                </a:cxn>
                <a:cxn ang="0">
                  <a:pos x="237" y="179"/>
                </a:cxn>
                <a:cxn ang="0">
                  <a:pos x="237" y="67"/>
                </a:cxn>
                <a:cxn ang="0">
                  <a:pos x="263" y="29"/>
                </a:cxn>
                <a:cxn ang="0">
                  <a:pos x="218" y="32"/>
                </a:cxn>
                <a:cxn ang="0">
                  <a:pos x="116" y="45"/>
                </a:cxn>
                <a:cxn ang="0">
                  <a:pos x="116" y="0"/>
                </a:cxn>
                <a:cxn ang="0">
                  <a:pos x="87" y="13"/>
                </a:cxn>
                <a:cxn ang="0">
                  <a:pos x="80" y="13"/>
                </a:cxn>
                <a:cxn ang="0">
                  <a:pos x="29" y="48"/>
                </a:cxn>
                <a:cxn ang="0">
                  <a:pos x="29" y="51"/>
                </a:cxn>
                <a:cxn ang="0">
                  <a:pos x="29" y="54"/>
                </a:cxn>
                <a:cxn ang="0">
                  <a:pos x="58" y="109"/>
                </a:cxn>
                <a:cxn ang="0">
                  <a:pos x="0" y="169"/>
                </a:cxn>
                <a:cxn ang="0">
                  <a:pos x="58" y="221"/>
                </a:cxn>
                <a:cxn ang="0">
                  <a:pos x="87" y="230"/>
                </a:cxn>
                <a:cxn ang="0">
                  <a:pos x="186" y="304"/>
                </a:cxn>
                <a:cxn ang="0">
                  <a:pos x="192" y="304"/>
                </a:cxn>
              </a:cxnLst>
              <a:rect l="0" t="0" r="r" b="b"/>
              <a:pathLst>
                <a:path w="263" h="304">
                  <a:moveTo>
                    <a:pt x="192" y="304"/>
                  </a:moveTo>
                  <a:lnTo>
                    <a:pt x="192" y="294"/>
                  </a:lnTo>
                  <a:lnTo>
                    <a:pt x="260" y="205"/>
                  </a:lnTo>
                  <a:lnTo>
                    <a:pt x="260" y="208"/>
                  </a:lnTo>
                  <a:lnTo>
                    <a:pt x="237" y="179"/>
                  </a:lnTo>
                  <a:lnTo>
                    <a:pt x="237" y="67"/>
                  </a:lnTo>
                  <a:lnTo>
                    <a:pt x="263" y="29"/>
                  </a:lnTo>
                  <a:lnTo>
                    <a:pt x="218" y="32"/>
                  </a:lnTo>
                  <a:lnTo>
                    <a:pt x="116" y="45"/>
                  </a:lnTo>
                  <a:lnTo>
                    <a:pt x="116" y="0"/>
                  </a:lnTo>
                  <a:lnTo>
                    <a:pt x="87" y="13"/>
                  </a:lnTo>
                  <a:lnTo>
                    <a:pt x="80" y="13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4"/>
                  </a:lnTo>
                  <a:lnTo>
                    <a:pt x="58" y="109"/>
                  </a:lnTo>
                  <a:lnTo>
                    <a:pt x="0" y="169"/>
                  </a:lnTo>
                  <a:lnTo>
                    <a:pt x="58" y="221"/>
                  </a:lnTo>
                  <a:lnTo>
                    <a:pt x="87" y="230"/>
                  </a:lnTo>
                  <a:lnTo>
                    <a:pt x="186" y="304"/>
                  </a:lnTo>
                  <a:lnTo>
                    <a:pt x="192" y="3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3" name="Freeform 222"/>
            <p:cNvSpPr>
              <a:spLocks/>
            </p:cNvSpPr>
            <p:nvPr/>
          </p:nvSpPr>
          <p:spPr bwMode="auto">
            <a:xfrm>
              <a:off x="5225247" y="5313221"/>
              <a:ext cx="260801" cy="303027"/>
            </a:xfrm>
            <a:custGeom>
              <a:avLst/>
              <a:gdLst/>
              <a:ahLst/>
              <a:cxnLst>
                <a:cxn ang="0">
                  <a:pos x="193" y="304"/>
                </a:cxn>
                <a:cxn ang="0">
                  <a:pos x="193" y="294"/>
                </a:cxn>
                <a:cxn ang="0">
                  <a:pos x="260" y="204"/>
                </a:cxn>
                <a:cxn ang="0">
                  <a:pos x="260" y="209"/>
                </a:cxn>
                <a:cxn ang="0">
                  <a:pos x="238" y="179"/>
                </a:cxn>
                <a:cxn ang="0">
                  <a:pos x="238" y="67"/>
                </a:cxn>
                <a:cxn ang="0">
                  <a:pos x="263" y="30"/>
                </a:cxn>
                <a:cxn ang="0">
                  <a:pos x="218" y="32"/>
                </a:cxn>
                <a:cxn ang="0">
                  <a:pos x="118" y="45"/>
                </a:cxn>
                <a:cxn ang="0">
                  <a:pos x="118" y="0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30" y="50"/>
                </a:cxn>
                <a:cxn ang="0">
                  <a:pos x="30" y="52"/>
                </a:cxn>
                <a:cxn ang="0">
                  <a:pos x="30" y="55"/>
                </a:cxn>
                <a:cxn ang="0">
                  <a:pos x="58" y="110"/>
                </a:cxn>
                <a:cxn ang="0">
                  <a:pos x="0" y="169"/>
                </a:cxn>
                <a:cxn ang="0">
                  <a:pos x="58" y="222"/>
                </a:cxn>
                <a:cxn ang="0">
                  <a:pos x="88" y="229"/>
                </a:cxn>
                <a:cxn ang="0">
                  <a:pos x="188" y="304"/>
                </a:cxn>
                <a:cxn ang="0">
                  <a:pos x="193" y="304"/>
                </a:cxn>
              </a:cxnLst>
              <a:rect l="0" t="0" r="r" b="b"/>
              <a:pathLst>
                <a:path w="263" h="304">
                  <a:moveTo>
                    <a:pt x="193" y="304"/>
                  </a:moveTo>
                  <a:lnTo>
                    <a:pt x="193" y="294"/>
                  </a:lnTo>
                  <a:lnTo>
                    <a:pt x="260" y="204"/>
                  </a:lnTo>
                  <a:lnTo>
                    <a:pt x="260" y="209"/>
                  </a:lnTo>
                  <a:lnTo>
                    <a:pt x="238" y="179"/>
                  </a:lnTo>
                  <a:lnTo>
                    <a:pt x="238" y="67"/>
                  </a:lnTo>
                  <a:lnTo>
                    <a:pt x="263" y="30"/>
                  </a:lnTo>
                  <a:lnTo>
                    <a:pt x="218" y="32"/>
                  </a:lnTo>
                  <a:lnTo>
                    <a:pt x="118" y="45"/>
                  </a:lnTo>
                  <a:lnTo>
                    <a:pt x="118" y="0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58" y="110"/>
                  </a:lnTo>
                  <a:lnTo>
                    <a:pt x="0" y="169"/>
                  </a:lnTo>
                  <a:lnTo>
                    <a:pt x="58" y="222"/>
                  </a:lnTo>
                  <a:lnTo>
                    <a:pt x="88" y="229"/>
                  </a:lnTo>
                  <a:lnTo>
                    <a:pt x="188" y="304"/>
                  </a:lnTo>
                  <a:lnTo>
                    <a:pt x="193" y="30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4" name="Freeform 221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2" y="73"/>
                </a:cxn>
                <a:cxn ang="0">
                  <a:pos x="16" y="102"/>
                </a:cxn>
                <a:cxn ang="0">
                  <a:pos x="0" y="141"/>
                </a:cxn>
                <a:cxn ang="0">
                  <a:pos x="118" y="125"/>
                </a:cxn>
                <a:cxn ang="0">
                  <a:pos x="122" y="125"/>
                </a:cxn>
                <a:cxn ang="0">
                  <a:pos x="118" y="121"/>
                </a:cxn>
                <a:cxn ang="0">
                  <a:pos x="176" y="61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7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2" y="73"/>
                  </a:lnTo>
                  <a:lnTo>
                    <a:pt x="16" y="102"/>
                  </a:lnTo>
                  <a:lnTo>
                    <a:pt x="0" y="141"/>
                  </a:lnTo>
                  <a:lnTo>
                    <a:pt x="118" y="125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76" y="61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35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5" name="Freeform 220"/>
            <p:cNvSpPr>
              <a:spLocks/>
            </p:cNvSpPr>
            <p:nvPr/>
          </p:nvSpPr>
          <p:spPr bwMode="auto">
            <a:xfrm>
              <a:off x="5108506" y="5362898"/>
              <a:ext cx="173868" cy="13909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73"/>
                </a:cxn>
                <a:cxn ang="0">
                  <a:pos x="15" y="101"/>
                </a:cxn>
                <a:cxn ang="0">
                  <a:pos x="0" y="141"/>
                </a:cxn>
                <a:cxn ang="0">
                  <a:pos x="118" y="126"/>
                </a:cxn>
                <a:cxn ang="0">
                  <a:pos x="123" y="126"/>
                </a:cxn>
                <a:cxn ang="0">
                  <a:pos x="118" y="121"/>
                </a:cxn>
                <a:cxn ang="0">
                  <a:pos x="176" y="60"/>
                </a:cxn>
                <a:cxn ang="0">
                  <a:pos x="148" y="5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35" y="3"/>
                </a:cxn>
                <a:cxn ang="0">
                  <a:pos x="35" y="0"/>
                </a:cxn>
              </a:cxnLst>
              <a:rect l="0" t="0" r="r" b="b"/>
              <a:pathLst>
                <a:path w="176" h="141">
                  <a:moveTo>
                    <a:pt x="35" y="0"/>
                  </a:moveTo>
                  <a:lnTo>
                    <a:pt x="43" y="73"/>
                  </a:lnTo>
                  <a:lnTo>
                    <a:pt x="15" y="101"/>
                  </a:lnTo>
                  <a:lnTo>
                    <a:pt x="0" y="141"/>
                  </a:lnTo>
                  <a:lnTo>
                    <a:pt x="118" y="126"/>
                  </a:lnTo>
                  <a:lnTo>
                    <a:pt x="123" y="126"/>
                  </a:lnTo>
                  <a:lnTo>
                    <a:pt x="118" y="121"/>
                  </a:lnTo>
                  <a:lnTo>
                    <a:pt x="176" y="60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35" y="3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6" name="Freeform 219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5"/>
                </a:cxn>
                <a:cxn ang="0">
                  <a:pos x="3" y="74"/>
                </a:cxn>
                <a:cxn ang="0">
                  <a:pos x="48" y="71"/>
                </a:cxn>
                <a:cxn ang="0">
                  <a:pos x="48" y="0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5"/>
                  </a:lnTo>
                  <a:lnTo>
                    <a:pt x="3" y="74"/>
                  </a:lnTo>
                  <a:lnTo>
                    <a:pt x="48" y="71"/>
                  </a:lnTo>
                  <a:lnTo>
                    <a:pt x="48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7" name="Freeform 218"/>
            <p:cNvSpPr>
              <a:spLocks/>
            </p:cNvSpPr>
            <p:nvPr/>
          </p:nvSpPr>
          <p:spPr bwMode="auto">
            <a:xfrm>
              <a:off x="5106023" y="5497024"/>
              <a:ext cx="47192" cy="7451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54"/>
                </a:cxn>
                <a:cxn ang="0">
                  <a:pos x="3" y="74"/>
                </a:cxn>
                <a:cxn ang="0">
                  <a:pos x="48" y="72"/>
                </a:cxn>
                <a:cxn ang="0">
                  <a:pos x="48" y="0"/>
                </a:cxn>
                <a:cxn ang="0">
                  <a:pos x="3" y="5"/>
                </a:cxn>
                <a:cxn ang="0">
                  <a:pos x="3" y="7"/>
                </a:cxn>
              </a:cxnLst>
              <a:rect l="0" t="0" r="r" b="b"/>
              <a:pathLst>
                <a:path w="48" h="74">
                  <a:moveTo>
                    <a:pt x="3" y="7"/>
                  </a:moveTo>
                  <a:lnTo>
                    <a:pt x="0" y="54"/>
                  </a:lnTo>
                  <a:lnTo>
                    <a:pt x="3" y="74"/>
                  </a:lnTo>
                  <a:lnTo>
                    <a:pt x="48" y="72"/>
                  </a:lnTo>
                  <a:lnTo>
                    <a:pt x="48" y="0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8" name="Freeform 217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42" y="3"/>
                </a:cxn>
              </a:cxnLst>
              <a:rect l="0" t="0" r="r" b="b"/>
              <a:pathLst>
                <a:path w="55" h="38">
                  <a:moveTo>
                    <a:pt x="42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39" y="0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9" name="Freeform 216"/>
            <p:cNvSpPr>
              <a:spLocks/>
            </p:cNvSpPr>
            <p:nvPr/>
          </p:nvSpPr>
          <p:spPr bwMode="auto">
            <a:xfrm>
              <a:off x="5110991" y="5569056"/>
              <a:ext cx="54644" cy="3725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55" y="38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0" y="0"/>
                </a:cxn>
                <a:cxn ang="0">
                  <a:pos x="43" y="3"/>
                </a:cxn>
              </a:cxnLst>
              <a:rect l="0" t="0" r="r" b="b"/>
              <a:pathLst>
                <a:path w="55" h="38">
                  <a:moveTo>
                    <a:pt x="43" y="3"/>
                  </a:moveTo>
                  <a:lnTo>
                    <a:pt x="55" y="38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0" y="0"/>
                  </a:lnTo>
                  <a:lnTo>
                    <a:pt x="43" y="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0" name="Freeform 215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4"/>
                </a:cxn>
                <a:cxn ang="0">
                  <a:pos x="319" y="125"/>
                </a:cxn>
                <a:cxn ang="0">
                  <a:pos x="342" y="93"/>
                </a:cxn>
                <a:cxn ang="0">
                  <a:pos x="319" y="125"/>
                </a:cxn>
                <a:cxn ang="0">
                  <a:pos x="319" y="135"/>
                </a:cxn>
                <a:cxn ang="0">
                  <a:pos x="313" y="135"/>
                </a:cxn>
                <a:cxn ang="0">
                  <a:pos x="214" y="61"/>
                </a:cxn>
                <a:cxn ang="0">
                  <a:pos x="185" y="52"/>
                </a:cxn>
                <a:cxn ang="0">
                  <a:pos x="127" y="0"/>
                </a:cxn>
                <a:cxn ang="0">
                  <a:pos x="131" y="4"/>
                </a:cxn>
                <a:cxn ang="0">
                  <a:pos x="127" y="4"/>
                </a:cxn>
                <a:cxn ang="0">
                  <a:pos x="54" y="16"/>
                </a:cxn>
                <a:cxn ang="0">
                  <a:pos x="54" y="87"/>
                </a:cxn>
                <a:cxn ang="0">
                  <a:pos x="44" y="87"/>
                </a:cxn>
                <a:cxn ang="0">
                  <a:pos x="51" y="87"/>
                </a:cxn>
                <a:cxn ang="0">
                  <a:pos x="54" y="90"/>
                </a:cxn>
                <a:cxn ang="0">
                  <a:pos x="67" y="125"/>
                </a:cxn>
                <a:cxn ang="0">
                  <a:pos x="28" y="125"/>
                </a:cxn>
                <a:cxn ang="0">
                  <a:pos x="28" y="128"/>
                </a:cxn>
                <a:cxn ang="0">
                  <a:pos x="0" y="173"/>
                </a:cxn>
                <a:cxn ang="0">
                  <a:pos x="47" y="256"/>
                </a:cxn>
                <a:cxn ang="0">
                  <a:pos x="92" y="260"/>
                </a:cxn>
                <a:cxn ang="0">
                  <a:pos x="121" y="298"/>
                </a:cxn>
                <a:cxn ang="0">
                  <a:pos x="153" y="304"/>
                </a:cxn>
                <a:cxn ang="0">
                  <a:pos x="163" y="346"/>
                </a:cxn>
                <a:cxn ang="0">
                  <a:pos x="214" y="362"/>
                </a:cxn>
                <a:cxn ang="0">
                  <a:pos x="284" y="365"/>
                </a:cxn>
                <a:cxn ang="0">
                  <a:pos x="345" y="304"/>
                </a:cxn>
              </a:cxnLst>
              <a:rect l="0" t="0" r="r" b="b"/>
              <a:pathLst>
                <a:path w="345" h="365">
                  <a:moveTo>
                    <a:pt x="345" y="304"/>
                  </a:moveTo>
                  <a:lnTo>
                    <a:pt x="319" y="125"/>
                  </a:lnTo>
                  <a:lnTo>
                    <a:pt x="342" y="93"/>
                  </a:lnTo>
                  <a:lnTo>
                    <a:pt x="319" y="125"/>
                  </a:lnTo>
                  <a:lnTo>
                    <a:pt x="319" y="135"/>
                  </a:lnTo>
                  <a:lnTo>
                    <a:pt x="313" y="135"/>
                  </a:lnTo>
                  <a:lnTo>
                    <a:pt x="214" y="61"/>
                  </a:lnTo>
                  <a:lnTo>
                    <a:pt x="185" y="52"/>
                  </a:lnTo>
                  <a:lnTo>
                    <a:pt x="127" y="0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54" y="16"/>
                  </a:lnTo>
                  <a:lnTo>
                    <a:pt x="54" y="87"/>
                  </a:lnTo>
                  <a:lnTo>
                    <a:pt x="44" y="87"/>
                  </a:lnTo>
                  <a:lnTo>
                    <a:pt x="51" y="87"/>
                  </a:lnTo>
                  <a:lnTo>
                    <a:pt x="54" y="90"/>
                  </a:lnTo>
                  <a:lnTo>
                    <a:pt x="67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0" y="173"/>
                  </a:lnTo>
                  <a:lnTo>
                    <a:pt x="47" y="256"/>
                  </a:lnTo>
                  <a:lnTo>
                    <a:pt x="92" y="260"/>
                  </a:lnTo>
                  <a:lnTo>
                    <a:pt x="121" y="298"/>
                  </a:lnTo>
                  <a:lnTo>
                    <a:pt x="153" y="304"/>
                  </a:lnTo>
                  <a:lnTo>
                    <a:pt x="163" y="346"/>
                  </a:lnTo>
                  <a:lnTo>
                    <a:pt x="214" y="362"/>
                  </a:lnTo>
                  <a:lnTo>
                    <a:pt x="284" y="365"/>
                  </a:lnTo>
                  <a:lnTo>
                    <a:pt x="345" y="3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1" name="Freeform 214"/>
            <p:cNvSpPr>
              <a:spLocks/>
            </p:cNvSpPr>
            <p:nvPr/>
          </p:nvSpPr>
          <p:spPr bwMode="auto">
            <a:xfrm>
              <a:off x="5098571" y="5482121"/>
              <a:ext cx="342768" cy="362639"/>
            </a:xfrm>
            <a:custGeom>
              <a:avLst/>
              <a:gdLst/>
              <a:ahLst/>
              <a:cxnLst>
                <a:cxn ang="0">
                  <a:pos x="345" y="305"/>
                </a:cxn>
                <a:cxn ang="0">
                  <a:pos x="320" y="125"/>
                </a:cxn>
                <a:cxn ang="0">
                  <a:pos x="343" y="93"/>
                </a:cxn>
                <a:cxn ang="0">
                  <a:pos x="320" y="125"/>
                </a:cxn>
                <a:cxn ang="0">
                  <a:pos x="320" y="135"/>
                </a:cxn>
                <a:cxn ang="0">
                  <a:pos x="315" y="135"/>
                </a:cxn>
                <a:cxn ang="0">
                  <a:pos x="215" y="60"/>
                </a:cxn>
                <a:cxn ang="0">
                  <a:pos x="185" y="53"/>
                </a:cxn>
                <a:cxn ang="0">
                  <a:pos x="128" y="0"/>
                </a:cxn>
                <a:cxn ang="0">
                  <a:pos x="133" y="5"/>
                </a:cxn>
                <a:cxn ang="0">
                  <a:pos x="128" y="5"/>
                </a:cxn>
                <a:cxn ang="0">
                  <a:pos x="55" y="15"/>
                </a:cxn>
                <a:cxn ang="0">
                  <a:pos x="55" y="88"/>
                </a:cxn>
                <a:cxn ang="0">
                  <a:pos x="45" y="88"/>
                </a:cxn>
                <a:cxn ang="0">
                  <a:pos x="53" y="88"/>
                </a:cxn>
                <a:cxn ang="0">
                  <a:pos x="55" y="90"/>
                </a:cxn>
                <a:cxn ang="0">
                  <a:pos x="68" y="125"/>
                </a:cxn>
                <a:cxn ang="0">
                  <a:pos x="30" y="125"/>
                </a:cxn>
                <a:cxn ang="0">
                  <a:pos x="30" y="128"/>
                </a:cxn>
                <a:cxn ang="0">
                  <a:pos x="0" y="173"/>
                </a:cxn>
                <a:cxn ang="0">
                  <a:pos x="48" y="255"/>
                </a:cxn>
                <a:cxn ang="0">
                  <a:pos x="93" y="260"/>
                </a:cxn>
                <a:cxn ang="0">
                  <a:pos x="123" y="298"/>
                </a:cxn>
                <a:cxn ang="0">
                  <a:pos x="155" y="305"/>
                </a:cxn>
                <a:cxn ang="0">
                  <a:pos x="165" y="345"/>
                </a:cxn>
                <a:cxn ang="0">
                  <a:pos x="215" y="363"/>
                </a:cxn>
                <a:cxn ang="0">
                  <a:pos x="285" y="365"/>
                </a:cxn>
                <a:cxn ang="0">
                  <a:pos x="345" y="305"/>
                </a:cxn>
              </a:cxnLst>
              <a:rect l="0" t="0" r="r" b="b"/>
              <a:pathLst>
                <a:path w="345" h="365">
                  <a:moveTo>
                    <a:pt x="345" y="305"/>
                  </a:moveTo>
                  <a:lnTo>
                    <a:pt x="320" y="125"/>
                  </a:lnTo>
                  <a:lnTo>
                    <a:pt x="343" y="93"/>
                  </a:lnTo>
                  <a:lnTo>
                    <a:pt x="320" y="125"/>
                  </a:lnTo>
                  <a:lnTo>
                    <a:pt x="320" y="135"/>
                  </a:lnTo>
                  <a:lnTo>
                    <a:pt x="315" y="135"/>
                  </a:lnTo>
                  <a:lnTo>
                    <a:pt x="215" y="60"/>
                  </a:lnTo>
                  <a:lnTo>
                    <a:pt x="185" y="53"/>
                  </a:lnTo>
                  <a:lnTo>
                    <a:pt x="128" y="0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55" y="15"/>
                  </a:lnTo>
                  <a:lnTo>
                    <a:pt x="55" y="88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5" y="90"/>
                  </a:lnTo>
                  <a:lnTo>
                    <a:pt x="68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0" y="173"/>
                  </a:lnTo>
                  <a:lnTo>
                    <a:pt x="48" y="255"/>
                  </a:lnTo>
                  <a:lnTo>
                    <a:pt x="93" y="260"/>
                  </a:lnTo>
                  <a:lnTo>
                    <a:pt x="123" y="298"/>
                  </a:lnTo>
                  <a:lnTo>
                    <a:pt x="155" y="305"/>
                  </a:lnTo>
                  <a:lnTo>
                    <a:pt x="165" y="345"/>
                  </a:lnTo>
                  <a:lnTo>
                    <a:pt x="215" y="363"/>
                  </a:lnTo>
                  <a:lnTo>
                    <a:pt x="285" y="365"/>
                  </a:lnTo>
                  <a:lnTo>
                    <a:pt x="345" y="30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2" name="Freeform 213"/>
            <p:cNvSpPr>
              <a:spLocks/>
            </p:cNvSpPr>
            <p:nvPr/>
          </p:nvSpPr>
          <p:spPr bwMode="auto">
            <a:xfrm>
              <a:off x="5190474" y="5777698"/>
              <a:ext cx="104321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8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61" y="6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8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61" y="6"/>
                  </a:lnTo>
                  <a:lnTo>
                    <a:pt x="71" y="45"/>
                  </a:lnTo>
                  <a:lnTo>
                    <a:pt x="64" y="4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3" name="Freeform 212"/>
            <p:cNvSpPr>
              <a:spLocks/>
            </p:cNvSpPr>
            <p:nvPr/>
          </p:nvSpPr>
          <p:spPr bwMode="auto">
            <a:xfrm>
              <a:off x="5190474" y="5777698"/>
              <a:ext cx="106804" cy="213609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4" y="127"/>
                </a:cxn>
                <a:cxn ang="0">
                  <a:pos x="106" y="192"/>
                </a:cxn>
                <a:cxn ang="0">
                  <a:pos x="71" y="214"/>
                </a:cxn>
                <a:cxn ang="0">
                  <a:pos x="0" y="13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62" y="7"/>
                </a:cxn>
                <a:cxn ang="0">
                  <a:pos x="71" y="45"/>
                </a:cxn>
                <a:cxn ang="0">
                  <a:pos x="64" y="45"/>
                </a:cxn>
              </a:cxnLst>
              <a:rect l="0" t="0" r="r" b="b"/>
              <a:pathLst>
                <a:path w="106" h="214">
                  <a:moveTo>
                    <a:pt x="64" y="45"/>
                  </a:moveTo>
                  <a:lnTo>
                    <a:pt x="64" y="127"/>
                  </a:lnTo>
                  <a:lnTo>
                    <a:pt x="106" y="192"/>
                  </a:lnTo>
                  <a:lnTo>
                    <a:pt x="71" y="214"/>
                  </a:lnTo>
                  <a:lnTo>
                    <a:pt x="0" y="13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62" y="7"/>
                  </a:lnTo>
                  <a:lnTo>
                    <a:pt x="71" y="45"/>
                  </a:lnTo>
                  <a:lnTo>
                    <a:pt x="64" y="4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4" name="Freeform 211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5"/>
                </a:cxn>
                <a:cxn ang="0">
                  <a:pos x="198" y="189"/>
                </a:cxn>
                <a:cxn ang="0">
                  <a:pos x="144" y="227"/>
                </a:cxn>
                <a:cxn ang="0">
                  <a:pos x="102" y="208"/>
                </a:cxn>
                <a:cxn ang="0">
                  <a:pos x="51" y="234"/>
                </a:cxn>
                <a:cxn ang="0">
                  <a:pos x="0" y="154"/>
                </a:cxn>
                <a:cxn ang="0">
                  <a:pos x="45" y="83"/>
                </a:cxn>
                <a:cxn ang="0">
                  <a:pos x="115" y="83"/>
                </a:cxn>
                <a:cxn ang="0">
                  <a:pos x="121" y="61"/>
                </a:cxn>
                <a:cxn ang="0">
                  <a:pos x="150" y="58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259" y="10"/>
                </a:cxn>
                <a:cxn ang="0">
                  <a:pos x="278" y="10"/>
                </a:cxn>
                <a:cxn ang="0">
                  <a:pos x="358" y="99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5"/>
                  </a:lnTo>
                  <a:lnTo>
                    <a:pt x="198" y="189"/>
                  </a:lnTo>
                  <a:lnTo>
                    <a:pt x="144" y="227"/>
                  </a:lnTo>
                  <a:lnTo>
                    <a:pt x="102" y="208"/>
                  </a:lnTo>
                  <a:lnTo>
                    <a:pt x="51" y="234"/>
                  </a:lnTo>
                  <a:lnTo>
                    <a:pt x="0" y="154"/>
                  </a:lnTo>
                  <a:lnTo>
                    <a:pt x="45" y="83"/>
                  </a:lnTo>
                  <a:lnTo>
                    <a:pt x="115" y="83"/>
                  </a:lnTo>
                  <a:lnTo>
                    <a:pt x="121" y="61"/>
                  </a:lnTo>
                  <a:lnTo>
                    <a:pt x="150" y="58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259" y="10"/>
                  </a:lnTo>
                  <a:lnTo>
                    <a:pt x="278" y="10"/>
                  </a:lnTo>
                  <a:lnTo>
                    <a:pt x="358" y="99"/>
                  </a:lnTo>
                  <a:lnTo>
                    <a:pt x="365" y="167"/>
                  </a:lnTo>
                  <a:lnTo>
                    <a:pt x="368" y="16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5" name="Freeform 210"/>
            <p:cNvSpPr>
              <a:spLocks/>
            </p:cNvSpPr>
            <p:nvPr/>
          </p:nvSpPr>
          <p:spPr bwMode="auto">
            <a:xfrm>
              <a:off x="4626644" y="5144321"/>
              <a:ext cx="365123" cy="233480"/>
            </a:xfrm>
            <a:custGeom>
              <a:avLst/>
              <a:gdLst/>
              <a:ahLst/>
              <a:cxnLst>
                <a:cxn ang="0">
                  <a:pos x="368" y="167"/>
                </a:cxn>
                <a:cxn ang="0">
                  <a:pos x="275" y="204"/>
                </a:cxn>
                <a:cxn ang="0">
                  <a:pos x="198" y="189"/>
                </a:cxn>
                <a:cxn ang="0">
                  <a:pos x="143" y="227"/>
                </a:cxn>
                <a:cxn ang="0">
                  <a:pos x="100" y="209"/>
                </a:cxn>
                <a:cxn ang="0">
                  <a:pos x="50" y="234"/>
                </a:cxn>
                <a:cxn ang="0">
                  <a:pos x="0" y="154"/>
                </a:cxn>
                <a:cxn ang="0">
                  <a:pos x="45" y="85"/>
                </a:cxn>
                <a:cxn ang="0">
                  <a:pos x="115" y="85"/>
                </a:cxn>
                <a:cxn ang="0">
                  <a:pos x="120" y="62"/>
                </a:cxn>
                <a:cxn ang="0">
                  <a:pos x="150" y="60"/>
                </a:cxn>
                <a:cxn ang="0">
                  <a:pos x="258" y="10"/>
                </a:cxn>
                <a:cxn ang="0">
                  <a:pos x="258" y="0"/>
                </a:cxn>
                <a:cxn ang="0">
                  <a:pos x="258" y="10"/>
                </a:cxn>
                <a:cxn ang="0">
                  <a:pos x="278" y="10"/>
                </a:cxn>
                <a:cxn ang="0">
                  <a:pos x="358" y="100"/>
                </a:cxn>
                <a:cxn ang="0">
                  <a:pos x="365" y="167"/>
                </a:cxn>
                <a:cxn ang="0">
                  <a:pos x="368" y="167"/>
                </a:cxn>
              </a:cxnLst>
              <a:rect l="0" t="0" r="r" b="b"/>
              <a:pathLst>
                <a:path w="368" h="234">
                  <a:moveTo>
                    <a:pt x="368" y="167"/>
                  </a:moveTo>
                  <a:lnTo>
                    <a:pt x="275" y="204"/>
                  </a:lnTo>
                  <a:lnTo>
                    <a:pt x="198" y="189"/>
                  </a:lnTo>
                  <a:lnTo>
                    <a:pt x="143" y="227"/>
                  </a:lnTo>
                  <a:lnTo>
                    <a:pt x="100" y="209"/>
                  </a:lnTo>
                  <a:lnTo>
                    <a:pt x="50" y="234"/>
                  </a:lnTo>
                  <a:lnTo>
                    <a:pt x="0" y="154"/>
                  </a:lnTo>
                  <a:lnTo>
                    <a:pt x="45" y="85"/>
                  </a:lnTo>
                  <a:lnTo>
                    <a:pt x="115" y="85"/>
                  </a:lnTo>
                  <a:lnTo>
                    <a:pt x="120" y="62"/>
                  </a:lnTo>
                  <a:lnTo>
                    <a:pt x="150" y="60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258" y="10"/>
                  </a:lnTo>
                  <a:lnTo>
                    <a:pt x="278" y="10"/>
                  </a:lnTo>
                  <a:lnTo>
                    <a:pt x="358" y="100"/>
                  </a:lnTo>
                  <a:lnTo>
                    <a:pt x="365" y="167"/>
                  </a:lnTo>
                  <a:lnTo>
                    <a:pt x="368" y="167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6" name="Freeform 209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1" y="304"/>
                </a:cxn>
                <a:cxn ang="0">
                  <a:pos x="51" y="311"/>
                </a:cxn>
                <a:cxn ang="0">
                  <a:pos x="202" y="317"/>
                </a:cxn>
                <a:cxn ang="0">
                  <a:pos x="218" y="295"/>
                </a:cxn>
                <a:cxn ang="0">
                  <a:pos x="173" y="215"/>
                </a:cxn>
                <a:cxn ang="0">
                  <a:pos x="218" y="144"/>
                </a:cxn>
                <a:cxn ang="0">
                  <a:pos x="198" y="109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29" y="167"/>
                </a:cxn>
                <a:cxn ang="0">
                  <a:pos x="0" y="234"/>
                </a:cxn>
              </a:cxnLst>
              <a:rect l="0" t="0" r="r" b="b"/>
              <a:pathLst>
                <a:path w="224" h="317">
                  <a:moveTo>
                    <a:pt x="0" y="234"/>
                  </a:moveTo>
                  <a:lnTo>
                    <a:pt x="51" y="304"/>
                  </a:lnTo>
                  <a:lnTo>
                    <a:pt x="51" y="311"/>
                  </a:lnTo>
                  <a:lnTo>
                    <a:pt x="202" y="317"/>
                  </a:lnTo>
                  <a:lnTo>
                    <a:pt x="218" y="295"/>
                  </a:lnTo>
                  <a:lnTo>
                    <a:pt x="173" y="215"/>
                  </a:lnTo>
                  <a:lnTo>
                    <a:pt x="218" y="144"/>
                  </a:lnTo>
                  <a:lnTo>
                    <a:pt x="198" y="109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29" y="167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7" name="Freeform 208"/>
            <p:cNvSpPr>
              <a:spLocks/>
            </p:cNvSpPr>
            <p:nvPr/>
          </p:nvSpPr>
          <p:spPr bwMode="auto">
            <a:xfrm>
              <a:off x="4452776" y="5084709"/>
              <a:ext cx="223544" cy="31544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52" y="305"/>
                </a:cxn>
                <a:cxn ang="0">
                  <a:pos x="52" y="310"/>
                </a:cxn>
                <a:cxn ang="0">
                  <a:pos x="202" y="317"/>
                </a:cxn>
                <a:cxn ang="0">
                  <a:pos x="219" y="295"/>
                </a:cxn>
                <a:cxn ang="0">
                  <a:pos x="174" y="215"/>
                </a:cxn>
                <a:cxn ang="0">
                  <a:pos x="219" y="145"/>
                </a:cxn>
                <a:cxn ang="0">
                  <a:pos x="199" y="110"/>
                </a:cxn>
                <a:cxn ang="0">
                  <a:pos x="224" y="45"/>
                </a:cxn>
                <a:cxn ang="0">
                  <a:pos x="179" y="0"/>
                </a:cxn>
                <a:cxn ang="0">
                  <a:pos x="87" y="180"/>
                </a:cxn>
                <a:cxn ang="0">
                  <a:pos x="30" y="167"/>
                </a:cxn>
                <a:cxn ang="0">
                  <a:pos x="0" y="235"/>
                </a:cxn>
              </a:cxnLst>
              <a:rect l="0" t="0" r="r" b="b"/>
              <a:pathLst>
                <a:path w="224" h="317">
                  <a:moveTo>
                    <a:pt x="0" y="235"/>
                  </a:moveTo>
                  <a:lnTo>
                    <a:pt x="52" y="305"/>
                  </a:lnTo>
                  <a:lnTo>
                    <a:pt x="52" y="310"/>
                  </a:lnTo>
                  <a:lnTo>
                    <a:pt x="202" y="317"/>
                  </a:lnTo>
                  <a:lnTo>
                    <a:pt x="219" y="295"/>
                  </a:lnTo>
                  <a:lnTo>
                    <a:pt x="174" y="215"/>
                  </a:lnTo>
                  <a:lnTo>
                    <a:pt x="219" y="145"/>
                  </a:lnTo>
                  <a:lnTo>
                    <a:pt x="199" y="110"/>
                  </a:lnTo>
                  <a:lnTo>
                    <a:pt x="224" y="45"/>
                  </a:lnTo>
                  <a:lnTo>
                    <a:pt x="179" y="0"/>
                  </a:lnTo>
                  <a:lnTo>
                    <a:pt x="87" y="180"/>
                  </a:lnTo>
                  <a:lnTo>
                    <a:pt x="30" y="167"/>
                  </a:lnTo>
                  <a:lnTo>
                    <a:pt x="0" y="23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8" name="Freeform 207"/>
            <p:cNvSpPr>
              <a:spLocks/>
            </p:cNvSpPr>
            <p:nvPr/>
          </p:nvSpPr>
          <p:spPr bwMode="auto">
            <a:xfrm>
              <a:off x="4477615" y="5387736"/>
              <a:ext cx="64579" cy="645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8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7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8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9" name="Freeform 206"/>
            <p:cNvSpPr>
              <a:spLocks/>
            </p:cNvSpPr>
            <p:nvPr/>
          </p:nvSpPr>
          <p:spPr bwMode="auto">
            <a:xfrm>
              <a:off x="4477615" y="5387736"/>
              <a:ext cx="62096" cy="620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64" y="61"/>
                </a:cxn>
                <a:cxn ang="0">
                  <a:pos x="64" y="10"/>
                </a:cxn>
                <a:cxn ang="0">
                  <a:pos x="28" y="5"/>
                </a:cxn>
                <a:cxn ang="0">
                  <a:pos x="28" y="0"/>
                </a:cxn>
              </a:cxnLst>
              <a:rect l="0" t="0" r="r" b="b"/>
              <a:pathLst>
                <a:path w="64" h="64">
                  <a:moveTo>
                    <a:pt x="28" y="0"/>
                  </a:moveTo>
                  <a:lnTo>
                    <a:pt x="0" y="59"/>
                  </a:lnTo>
                  <a:lnTo>
                    <a:pt x="0" y="64"/>
                  </a:lnTo>
                  <a:lnTo>
                    <a:pt x="64" y="61"/>
                  </a:lnTo>
                  <a:lnTo>
                    <a:pt x="64" y="10"/>
                  </a:lnTo>
                  <a:lnTo>
                    <a:pt x="28" y="5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0" name="Freeform 205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0" y="77"/>
                </a:cxn>
                <a:cxn ang="0">
                  <a:pos x="0" y="118"/>
                </a:cxn>
                <a:cxn ang="0">
                  <a:pos x="54" y="176"/>
                </a:cxn>
                <a:cxn ang="0">
                  <a:pos x="57" y="176"/>
                </a:cxn>
                <a:cxn ang="0">
                  <a:pos x="86" y="157"/>
                </a:cxn>
                <a:cxn ang="0">
                  <a:pos x="83" y="125"/>
                </a:cxn>
                <a:cxn ang="0">
                  <a:pos x="118" y="118"/>
                </a:cxn>
                <a:cxn ang="0">
                  <a:pos x="140" y="138"/>
                </a:cxn>
                <a:cxn ang="0">
                  <a:pos x="159" y="128"/>
                </a:cxn>
                <a:cxn ang="0">
                  <a:pos x="150" y="6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1"/>
                </a:cxn>
                <a:cxn ang="0">
                  <a:pos x="16" y="54"/>
                </a:cxn>
                <a:cxn ang="0">
                  <a:pos x="16" y="48"/>
                </a:cxn>
              </a:cxnLst>
              <a:rect l="0" t="0" r="r" b="b"/>
              <a:pathLst>
                <a:path w="159" h="176">
                  <a:moveTo>
                    <a:pt x="16" y="48"/>
                  </a:moveTo>
                  <a:lnTo>
                    <a:pt x="0" y="77"/>
                  </a:lnTo>
                  <a:lnTo>
                    <a:pt x="0" y="118"/>
                  </a:lnTo>
                  <a:lnTo>
                    <a:pt x="54" y="176"/>
                  </a:lnTo>
                  <a:lnTo>
                    <a:pt x="57" y="176"/>
                  </a:lnTo>
                  <a:lnTo>
                    <a:pt x="86" y="157"/>
                  </a:lnTo>
                  <a:lnTo>
                    <a:pt x="83" y="125"/>
                  </a:lnTo>
                  <a:lnTo>
                    <a:pt x="118" y="118"/>
                  </a:lnTo>
                  <a:lnTo>
                    <a:pt x="140" y="138"/>
                  </a:lnTo>
                  <a:lnTo>
                    <a:pt x="159" y="128"/>
                  </a:lnTo>
                  <a:lnTo>
                    <a:pt x="150" y="6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16" y="54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1" name="Freeform 204"/>
            <p:cNvSpPr>
              <a:spLocks/>
            </p:cNvSpPr>
            <p:nvPr/>
          </p:nvSpPr>
          <p:spPr bwMode="auto">
            <a:xfrm>
              <a:off x="4460229" y="5397671"/>
              <a:ext cx="158965" cy="173868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0" y="75"/>
                </a:cxn>
                <a:cxn ang="0">
                  <a:pos x="0" y="118"/>
                </a:cxn>
                <a:cxn ang="0">
                  <a:pos x="55" y="176"/>
                </a:cxn>
                <a:cxn ang="0">
                  <a:pos x="57" y="176"/>
                </a:cxn>
                <a:cxn ang="0">
                  <a:pos x="87" y="156"/>
                </a:cxn>
                <a:cxn ang="0">
                  <a:pos x="82" y="126"/>
                </a:cxn>
                <a:cxn ang="0">
                  <a:pos x="117" y="118"/>
                </a:cxn>
                <a:cxn ang="0">
                  <a:pos x="139" y="138"/>
                </a:cxn>
                <a:cxn ang="0">
                  <a:pos x="159" y="128"/>
                </a:cxn>
                <a:cxn ang="0">
                  <a:pos x="149" y="5"/>
                </a:cxn>
                <a:cxn ang="0">
                  <a:pos x="137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17" y="53"/>
                </a:cxn>
                <a:cxn ang="0">
                  <a:pos x="17" y="48"/>
                </a:cxn>
              </a:cxnLst>
              <a:rect l="0" t="0" r="r" b="b"/>
              <a:pathLst>
                <a:path w="159" h="176">
                  <a:moveTo>
                    <a:pt x="17" y="48"/>
                  </a:moveTo>
                  <a:lnTo>
                    <a:pt x="0" y="75"/>
                  </a:lnTo>
                  <a:lnTo>
                    <a:pt x="0" y="118"/>
                  </a:lnTo>
                  <a:lnTo>
                    <a:pt x="55" y="176"/>
                  </a:lnTo>
                  <a:lnTo>
                    <a:pt x="57" y="176"/>
                  </a:lnTo>
                  <a:lnTo>
                    <a:pt x="87" y="156"/>
                  </a:lnTo>
                  <a:lnTo>
                    <a:pt x="82" y="126"/>
                  </a:lnTo>
                  <a:lnTo>
                    <a:pt x="117" y="118"/>
                  </a:lnTo>
                  <a:lnTo>
                    <a:pt x="139" y="138"/>
                  </a:lnTo>
                  <a:lnTo>
                    <a:pt x="159" y="128"/>
                  </a:lnTo>
                  <a:lnTo>
                    <a:pt x="149" y="5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17" y="53"/>
                  </a:lnTo>
                  <a:lnTo>
                    <a:pt x="17" y="48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2" name="Freeform 203"/>
            <p:cNvSpPr>
              <a:spLocks/>
            </p:cNvSpPr>
            <p:nvPr/>
          </p:nvSpPr>
          <p:spPr bwMode="auto">
            <a:xfrm>
              <a:off x="4504937" y="5330609"/>
              <a:ext cx="268253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1" y="307"/>
                </a:cxn>
                <a:cxn ang="0">
                  <a:pos x="106" y="272"/>
                </a:cxn>
                <a:cxn ang="0">
                  <a:pos x="202" y="237"/>
                </a:cxn>
                <a:cxn ang="0">
                  <a:pos x="199" y="163"/>
                </a:cxn>
                <a:cxn ang="0">
                  <a:pos x="243" y="141"/>
                </a:cxn>
                <a:cxn ang="0">
                  <a:pos x="237" y="67"/>
                </a:cxn>
                <a:cxn ang="0">
                  <a:pos x="269" y="38"/>
                </a:cxn>
                <a:cxn ang="0">
                  <a:pos x="266" y="41"/>
                </a:cxn>
                <a:cxn ang="0">
                  <a:pos x="224" y="22"/>
                </a:cxn>
                <a:cxn ang="0">
                  <a:pos x="173" y="48"/>
                </a:cxn>
                <a:cxn ang="0">
                  <a:pos x="141" y="0"/>
                </a:cxn>
                <a:cxn ang="0">
                  <a:pos x="167" y="48"/>
                </a:cxn>
                <a:cxn ang="0">
                  <a:pos x="151" y="70"/>
                </a:cxn>
                <a:cxn ang="0">
                  <a:pos x="77" y="67"/>
                </a:cxn>
                <a:cxn ang="0">
                  <a:pos x="93" y="67"/>
                </a:cxn>
                <a:cxn ang="0">
                  <a:pos x="106" y="73"/>
                </a:cxn>
                <a:cxn ang="0">
                  <a:pos x="115" y="195"/>
                </a:cxn>
                <a:cxn ang="0">
                  <a:pos x="96" y="205"/>
                </a:cxn>
                <a:cxn ang="0">
                  <a:pos x="74" y="185"/>
                </a:cxn>
                <a:cxn ang="0">
                  <a:pos x="39" y="192"/>
                </a:cxn>
                <a:cxn ang="0">
                  <a:pos x="42" y="224"/>
                </a:cxn>
                <a:cxn ang="0">
                  <a:pos x="13" y="243"/>
                </a:cxn>
                <a:cxn ang="0">
                  <a:pos x="10" y="243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1" y="307"/>
                  </a:lnTo>
                  <a:lnTo>
                    <a:pt x="106" y="272"/>
                  </a:lnTo>
                  <a:lnTo>
                    <a:pt x="202" y="237"/>
                  </a:lnTo>
                  <a:lnTo>
                    <a:pt x="199" y="163"/>
                  </a:lnTo>
                  <a:lnTo>
                    <a:pt x="243" y="141"/>
                  </a:lnTo>
                  <a:lnTo>
                    <a:pt x="237" y="67"/>
                  </a:lnTo>
                  <a:lnTo>
                    <a:pt x="269" y="38"/>
                  </a:lnTo>
                  <a:lnTo>
                    <a:pt x="266" y="41"/>
                  </a:lnTo>
                  <a:lnTo>
                    <a:pt x="224" y="22"/>
                  </a:lnTo>
                  <a:lnTo>
                    <a:pt x="173" y="48"/>
                  </a:lnTo>
                  <a:lnTo>
                    <a:pt x="141" y="0"/>
                  </a:lnTo>
                  <a:lnTo>
                    <a:pt x="167" y="48"/>
                  </a:lnTo>
                  <a:lnTo>
                    <a:pt x="151" y="70"/>
                  </a:lnTo>
                  <a:lnTo>
                    <a:pt x="77" y="67"/>
                  </a:lnTo>
                  <a:lnTo>
                    <a:pt x="93" y="67"/>
                  </a:lnTo>
                  <a:lnTo>
                    <a:pt x="106" y="73"/>
                  </a:lnTo>
                  <a:lnTo>
                    <a:pt x="115" y="195"/>
                  </a:lnTo>
                  <a:lnTo>
                    <a:pt x="96" y="205"/>
                  </a:lnTo>
                  <a:lnTo>
                    <a:pt x="74" y="185"/>
                  </a:lnTo>
                  <a:lnTo>
                    <a:pt x="39" y="192"/>
                  </a:lnTo>
                  <a:lnTo>
                    <a:pt x="42" y="224"/>
                  </a:lnTo>
                  <a:lnTo>
                    <a:pt x="13" y="243"/>
                  </a:lnTo>
                  <a:lnTo>
                    <a:pt x="10" y="243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3" name="Freeform 202"/>
            <p:cNvSpPr>
              <a:spLocks/>
            </p:cNvSpPr>
            <p:nvPr/>
          </p:nvSpPr>
          <p:spPr bwMode="auto">
            <a:xfrm>
              <a:off x="4504937" y="5330609"/>
              <a:ext cx="265769" cy="30551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" y="307"/>
                </a:cxn>
                <a:cxn ang="0">
                  <a:pos x="106" y="272"/>
                </a:cxn>
                <a:cxn ang="0">
                  <a:pos x="204" y="237"/>
                </a:cxn>
                <a:cxn ang="0">
                  <a:pos x="199" y="162"/>
                </a:cxn>
                <a:cxn ang="0">
                  <a:pos x="244" y="140"/>
                </a:cxn>
                <a:cxn ang="0">
                  <a:pos x="239" y="67"/>
                </a:cxn>
                <a:cxn ang="0">
                  <a:pos x="269" y="37"/>
                </a:cxn>
                <a:cxn ang="0">
                  <a:pos x="266" y="40"/>
                </a:cxn>
                <a:cxn ang="0">
                  <a:pos x="224" y="22"/>
                </a:cxn>
                <a:cxn ang="0">
                  <a:pos x="173" y="47"/>
                </a:cxn>
                <a:cxn ang="0">
                  <a:pos x="141" y="0"/>
                </a:cxn>
                <a:cxn ang="0">
                  <a:pos x="168" y="47"/>
                </a:cxn>
                <a:cxn ang="0">
                  <a:pos x="151" y="70"/>
                </a:cxn>
                <a:cxn ang="0">
                  <a:pos x="78" y="67"/>
                </a:cxn>
                <a:cxn ang="0">
                  <a:pos x="93" y="67"/>
                </a:cxn>
                <a:cxn ang="0">
                  <a:pos x="106" y="72"/>
                </a:cxn>
                <a:cxn ang="0">
                  <a:pos x="116" y="195"/>
                </a:cxn>
                <a:cxn ang="0">
                  <a:pos x="96" y="205"/>
                </a:cxn>
                <a:cxn ang="0">
                  <a:pos x="73" y="185"/>
                </a:cxn>
                <a:cxn ang="0">
                  <a:pos x="38" y="192"/>
                </a:cxn>
                <a:cxn ang="0">
                  <a:pos x="43" y="222"/>
                </a:cxn>
                <a:cxn ang="0">
                  <a:pos x="13" y="242"/>
                </a:cxn>
                <a:cxn ang="0">
                  <a:pos x="10" y="242"/>
                </a:cxn>
                <a:cxn ang="0">
                  <a:pos x="0" y="230"/>
                </a:cxn>
              </a:cxnLst>
              <a:rect l="0" t="0" r="r" b="b"/>
              <a:pathLst>
                <a:path w="269" h="307">
                  <a:moveTo>
                    <a:pt x="0" y="230"/>
                  </a:moveTo>
                  <a:lnTo>
                    <a:pt x="70" y="307"/>
                  </a:lnTo>
                  <a:lnTo>
                    <a:pt x="106" y="272"/>
                  </a:lnTo>
                  <a:lnTo>
                    <a:pt x="204" y="237"/>
                  </a:lnTo>
                  <a:lnTo>
                    <a:pt x="199" y="162"/>
                  </a:lnTo>
                  <a:lnTo>
                    <a:pt x="244" y="140"/>
                  </a:lnTo>
                  <a:lnTo>
                    <a:pt x="239" y="67"/>
                  </a:lnTo>
                  <a:lnTo>
                    <a:pt x="269" y="37"/>
                  </a:lnTo>
                  <a:lnTo>
                    <a:pt x="266" y="40"/>
                  </a:lnTo>
                  <a:lnTo>
                    <a:pt x="224" y="22"/>
                  </a:lnTo>
                  <a:lnTo>
                    <a:pt x="173" y="47"/>
                  </a:lnTo>
                  <a:lnTo>
                    <a:pt x="141" y="0"/>
                  </a:lnTo>
                  <a:lnTo>
                    <a:pt x="168" y="47"/>
                  </a:lnTo>
                  <a:lnTo>
                    <a:pt x="151" y="70"/>
                  </a:lnTo>
                  <a:lnTo>
                    <a:pt x="78" y="67"/>
                  </a:lnTo>
                  <a:lnTo>
                    <a:pt x="93" y="67"/>
                  </a:lnTo>
                  <a:lnTo>
                    <a:pt x="106" y="72"/>
                  </a:lnTo>
                  <a:lnTo>
                    <a:pt x="116" y="195"/>
                  </a:lnTo>
                  <a:lnTo>
                    <a:pt x="96" y="205"/>
                  </a:lnTo>
                  <a:lnTo>
                    <a:pt x="73" y="185"/>
                  </a:lnTo>
                  <a:lnTo>
                    <a:pt x="38" y="192"/>
                  </a:lnTo>
                  <a:lnTo>
                    <a:pt x="43" y="222"/>
                  </a:lnTo>
                  <a:lnTo>
                    <a:pt x="13" y="242"/>
                  </a:lnTo>
                  <a:lnTo>
                    <a:pt x="10" y="242"/>
                  </a:lnTo>
                  <a:lnTo>
                    <a:pt x="0" y="23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4" name="Freeform 201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6" y="214"/>
                </a:cxn>
                <a:cxn ang="0">
                  <a:pos x="278" y="230"/>
                </a:cxn>
                <a:cxn ang="0">
                  <a:pos x="265" y="269"/>
                </a:cxn>
                <a:cxn ang="0">
                  <a:pos x="182" y="310"/>
                </a:cxn>
                <a:cxn ang="0">
                  <a:pos x="0" y="304"/>
                </a:cxn>
                <a:cxn ang="0">
                  <a:pos x="0" y="198"/>
                </a:cxn>
                <a:cxn ang="0">
                  <a:pos x="32" y="154"/>
                </a:cxn>
                <a:cxn ang="0">
                  <a:pos x="80" y="118"/>
                </a:cxn>
                <a:cxn ang="0">
                  <a:pos x="154" y="179"/>
                </a:cxn>
                <a:cxn ang="0">
                  <a:pos x="189" y="163"/>
                </a:cxn>
                <a:cxn ang="0">
                  <a:pos x="243" y="198"/>
                </a:cxn>
                <a:cxn ang="0">
                  <a:pos x="262" y="173"/>
                </a:cxn>
                <a:cxn ang="0">
                  <a:pos x="218" y="125"/>
                </a:cxn>
                <a:cxn ang="0">
                  <a:pos x="227" y="38"/>
                </a:cxn>
                <a:cxn ang="0">
                  <a:pos x="278" y="32"/>
                </a:cxn>
                <a:cxn ang="0">
                  <a:pos x="281" y="32"/>
                </a:cxn>
                <a:cxn ang="0">
                  <a:pos x="262" y="0"/>
                </a:cxn>
                <a:cxn ang="0">
                  <a:pos x="281" y="38"/>
                </a:cxn>
                <a:cxn ang="0">
                  <a:pos x="326" y="42"/>
                </a:cxn>
                <a:cxn ang="0">
                  <a:pos x="355" y="80"/>
                </a:cxn>
                <a:cxn ang="0">
                  <a:pos x="352" y="83"/>
                </a:cxn>
                <a:cxn ang="0">
                  <a:pos x="326" y="214"/>
                </a:cxn>
              </a:cxnLst>
              <a:rect l="0" t="0" r="r" b="b"/>
              <a:pathLst>
                <a:path w="355" h="310">
                  <a:moveTo>
                    <a:pt x="326" y="214"/>
                  </a:moveTo>
                  <a:lnTo>
                    <a:pt x="278" y="230"/>
                  </a:lnTo>
                  <a:lnTo>
                    <a:pt x="265" y="269"/>
                  </a:lnTo>
                  <a:lnTo>
                    <a:pt x="182" y="310"/>
                  </a:lnTo>
                  <a:lnTo>
                    <a:pt x="0" y="304"/>
                  </a:lnTo>
                  <a:lnTo>
                    <a:pt x="0" y="198"/>
                  </a:lnTo>
                  <a:lnTo>
                    <a:pt x="32" y="154"/>
                  </a:lnTo>
                  <a:lnTo>
                    <a:pt x="80" y="118"/>
                  </a:lnTo>
                  <a:lnTo>
                    <a:pt x="154" y="179"/>
                  </a:lnTo>
                  <a:lnTo>
                    <a:pt x="189" y="163"/>
                  </a:lnTo>
                  <a:lnTo>
                    <a:pt x="243" y="198"/>
                  </a:lnTo>
                  <a:lnTo>
                    <a:pt x="262" y="173"/>
                  </a:lnTo>
                  <a:lnTo>
                    <a:pt x="218" y="125"/>
                  </a:lnTo>
                  <a:lnTo>
                    <a:pt x="227" y="38"/>
                  </a:lnTo>
                  <a:lnTo>
                    <a:pt x="278" y="32"/>
                  </a:lnTo>
                  <a:lnTo>
                    <a:pt x="281" y="32"/>
                  </a:lnTo>
                  <a:lnTo>
                    <a:pt x="262" y="0"/>
                  </a:lnTo>
                  <a:lnTo>
                    <a:pt x="281" y="38"/>
                  </a:lnTo>
                  <a:lnTo>
                    <a:pt x="326" y="42"/>
                  </a:lnTo>
                  <a:lnTo>
                    <a:pt x="355" y="80"/>
                  </a:lnTo>
                  <a:lnTo>
                    <a:pt x="352" y="83"/>
                  </a:lnTo>
                  <a:lnTo>
                    <a:pt x="326" y="21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5" name="Freeform 200"/>
            <p:cNvSpPr>
              <a:spLocks/>
            </p:cNvSpPr>
            <p:nvPr/>
          </p:nvSpPr>
          <p:spPr bwMode="auto">
            <a:xfrm>
              <a:off x="4867576" y="5698215"/>
              <a:ext cx="352703" cy="307995"/>
            </a:xfrm>
            <a:custGeom>
              <a:avLst/>
              <a:gdLst/>
              <a:ahLst/>
              <a:cxnLst>
                <a:cxn ang="0">
                  <a:pos x="325" y="215"/>
                </a:cxn>
                <a:cxn ang="0">
                  <a:pos x="278" y="230"/>
                </a:cxn>
                <a:cxn ang="0">
                  <a:pos x="265" y="270"/>
                </a:cxn>
                <a:cxn ang="0">
                  <a:pos x="183" y="310"/>
                </a:cxn>
                <a:cxn ang="0">
                  <a:pos x="0" y="305"/>
                </a:cxn>
                <a:cxn ang="0">
                  <a:pos x="0" y="198"/>
                </a:cxn>
                <a:cxn ang="0">
                  <a:pos x="33" y="155"/>
                </a:cxn>
                <a:cxn ang="0">
                  <a:pos x="80" y="118"/>
                </a:cxn>
                <a:cxn ang="0">
                  <a:pos x="153" y="180"/>
                </a:cxn>
                <a:cxn ang="0">
                  <a:pos x="188" y="163"/>
                </a:cxn>
                <a:cxn ang="0">
                  <a:pos x="243" y="198"/>
                </a:cxn>
                <a:cxn ang="0">
                  <a:pos x="263" y="173"/>
                </a:cxn>
                <a:cxn ang="0">
                  <a:pos x="218" y="125"/>
                </a:cxn>
                <a:cxn ang="0">
                  <a:pos x="228" y="38"/>
                </a:cxn>
                <a:cxn ang="0">
                  <a:pos x="278" y="33"/>
                </a:cxn>
                <a:cxn ang="0">
                  <a:pos x="280" y="33"/>
                </a:cxn>
                <a:cxn ang="0">
                  <a:pos x="263" y="0"/>
                </a:cxn>
                <a:cxn ang="0">
                  <a:pos x="280" y="38"/>
                </a:cxn>
                <a:cxn ang="0">
                  <a:pos x="325" y="43"/>
                </a:cxn>
                <a:cxn ang="0">
                  <a:pos x="355" y="80"/>
                </a:cxn>
                <a:cxn ang="0">
                  <a:pos x="353" y="83"/>
                </a:cxn>
                <a:cxn ang="0">
                  <a:pos x="325" y="215"/>
                </a:cxn>
              </a:cxnLst>
              <a:rect l="0" t="0" r="r" b="b"/>
              <a:pathLst>
                <a:path w="355" h="310">
                  <a:moveTo>
                    <a:pt x="325" y="215"/>
                  </a:moveTo>
                  <a:lnTo>
                    <a:pt x="278" y="230"/>
                  </a:lnTo>
                  <a:lnTo>
                    <a:pt x="265" y="270"/>
                  </a:lnTo>
                  <a:lnTo>
                    <a:pt x="183" y="310"/>
                  </a:lnTo>
                  <a:lnTo>
                    <a:pt x="0" y="305"/>
                  </a:lnTo>
                  <a:lnTo>
                    <a:pt x="0" y="198"/>
                  </a:lnTo>
                  <a:lnTo>
                    <a:pt x="33" y="155"/>
                  </a:lnTo>
                  <a:lnTo>
                    <a:pt x="80" y="118"/>
                  </a:lnTo>
                  <a:lnTo>
                    <a:pt x="153" y="180"/>
                  </a:lnTo>
                  <a:lnTo>
                    <a:pt x="188" y="163"/>
                  </a:lnTo>
                  <a:lnTo>
                    <a:pt x="243" y="198"/>
                  </a:lnTo>
                  <a:lnTo>
                    <a:pt x="263" y="173"/>
                  </a:lnTo>
                  <a:lnTo>
                    <a:pt x="218" y="125"/>
                  </a:lnTo>
                  <a:lnTo>
                    <a:pt x="228" y="38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63" y="0"/>
                  </a:lnTo>
                  <a:lnTo>
                    <a:pt x="280" y="38"/>
                  </a:lnTo>
                  <a:lnTo>
                    <a:pt x="325" y="43"/>
                  </a:lnTo>
                  <a:lnTo>
                    <a:pt x="355" y="80"/>
                  </a:lnTo>
                  <a:lnTo>
                    <a:pt x="353" y="83"/>
                  </a:lnTo>
                  <a:lnTo>
                    <a:pt x="325" y="2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6" name="Freeform 199"/>
            <p:cNvSpPr>
              <a:spLocks/>
            </p:cNvSpPr>
            <p:nvPr/>
          </p:nvSpPr>
          <p:spPr bwMode="auto">
            <a:xfrm>
              <a:off x="4539711" y="5653506"/>
              <a:ext cx="357671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19"/>
                </a:cxn>
                <a:cxn ang="0">
                  <a:pos x="38" y="93"/>
                </a:cxn>
                <a:cxn ang="0">
                  <a:pos x="70" y="154"/>
                </a:cxn>
                <a:cxn ang="0">
                  <a:pos x="0" y="339"/>
                </a:cxn>
                <a:cxn ang="0">
                  <a:pos x="16" y="365"/>
                </a:cxn>
                <a:cxn ang="0">
                  <a:pos x="323" y="349"/>
                </a:cxn>
                <a:cxn ang="0">
                  <a:pos x="329" y="349"/>
                </a:cxn>
                <a:cxn ang="0">
                  <a:pos x="329" y="243"/>
                </a:cxn>
                <a:cxn ang="0">
                  <a:pos x="361" y="199"/>
                </a:cxn>
                <a:cxn ang="0">
                  <a:pos x="361" y="173"/>
                </a:cxn>
                <a:cxn ang="0">
                  <a:pos x="310" y="93"/>
                </a:cxn>
                <a:cxn ang="0">
                  <a:pos x="297" y="39"/>
                </a:cxn>
                <a:cxn ang="0">
                  <a:pos x="163" y="42"/>
                </a:cxn>
                <a:cxn ang="0">
                  <a:pos x="147" y="0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8" y="19"/>
                  </a:lnTo>
                  <a:lnTo>
                    <a:pt x="38" y="93"/>
                  </a:lnTo>
                  <a:lnTo>
                    <a:pt x="70" y="154"/>
                  </a:lnTo>
                  <a:lnTo>
                    <a:pt x="0" y="339"/>
                  </a:lnTo>
                  <a:lnTo>
                    <a:pt x="16" y="365"/>
                  </a:lnTo>
                  <a:lnTo>
                    <a:pt x="323" y="349"/>
                  </a:lnTo>
                  <a:lnTo>
                    <a:pt x="329" y="349"/>
                  </a:lnTo>
                  <a:lnTo>
                    <a:pt x="329" y="243"/>
                  </a:lnTo>
                  <a:lnTo>
                    <a:pt x="361" y="199"/>
                  </a:lnTo>
                  <a:lnTo>
                    <a:pt x="361" y="173"/>
                  </a:lnTo>
                  <a:lnTo>
                    <a:pt x="310" y="93"/>
                  </a:lnTo>
                  <a:lnTo>
                    <a:pt x="297" y="39"/>
                  </a:lnTo>
                  <a:lnTo>
                    <a:pt x="163" y="42"/>
                  </a:lnTo>
                  <a:lnTo>
                    <a:pt x="147" y="0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7" name="Freeform 198"/>
            <p:cNvSpPr>
              <a:spLocks/>
            </p:cNvSpPr>
            <p:nvPr/>
          </p:nvSpPr>
          <p:spPr bwMode="auto">
            <a:xfrm>
              <a:off x="4539711" y="5653506"/>
              <a:ext cx="360154" cy="3626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7" y="20"/>
                </a:cxn>
                <a:cxn ang="0">
                  <a:pos x="37" y="93"/>
                </a:cxn>
                <a:cxn ang="0">
                  <a:pos x="70" y="155"/>
                </a:cxn>
                <a:cxn ang="0">
                  <a:pos x="0" y="340"/>
                </a:cxn>
                <a:cxn ang="0">
                  <a:pos x="17" y="365"/>
                </a:cxn>
                <a:cxn ang="0">
                  <a:pos x="321" y="350"/>
                </a:cxn>
                <a:cxn ang="0">
                  <a:pos x="329" y="350"/>
                </a:cxn>
                <a:cxn ang="0">
                  <a:pos x="329" y="243"/>
                </a:cxn>
                <a:cxn ang="0">
                  <a:pos x="361" y="200"/>
                </a:cxn>
                <a:cxn ang="0">
                  <a:pos x="361" y="173"/>
                </a:cxn>
                <a:cxn ang="0">
                  <a:pos x="309" y="93"/>
                </a:cxn>
                <a:cxn ang="0">
                  <a:pos x="296" y="40"/>
                </a:cxn>
                <a:cxn ang="0">
                  <a:pos x="162" y="43"/>
                </a:cxn>
                <a:cxn ang="0">
                  <a:pos x="147" y="0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5" y="0"/>
                </a:cxn>
              </a:cxnLst>
              <a:rect l="0" t="0" r="r" b="b"/>
              <a:pathLst>
                <a:path w="361" h="365">
                  <a:moveTo>
                    <a:pt x="35" y="0"/>
                  </a:moveTo>
                  <a:lnTo>
                    <a:pt x="37" y="20"/>
                  </a:lnTo>
                  <a:lnTo>
                    <a:pt x="37" y="93"/>
                  </a:lnTo>
                  <a:lnTo>
                    <a:pt x="70" y="155"/>
                  </a:lnTo>
                  <a:lnTo>
                    <a:pt x="0" y="340"/>
                  </a:lnTo>
                  <a:lnTo>
                    <a:pt x="17" y="365"/>
                  </a:lnTo>
                  <a:lnTo>
                    <a:pt x="321" y="350"/>
                  </a:lnTo>
                  <a:lnTo>
                    <a:pt x="329" y="350"/>
                  </a:lnTo>
                  <a:lnTo>
                    <a:pt x="329" y="243"/>
                  </a:lnTo>
                  <a:lnTo>
                    <a:pt x="361" y="200"/>
                  </a:lnTo>
                  <a:lnTo>
                    <a:pt x="361" y="173"/>
                  </a:lnTo>
                  <a:lnTo>
                    <a:pt x="309" y="93"/>
                  </a:lnTo>
                  <a:lnTo>
                    <a:pt x="296" y="40"/>
                  </a:lnTo>
                  <a:lnTo>
                    <a:pt x="162" y="43"/>
                  </a:lnTo>
                  <a:lnTo>
                    <a:pt x="147" y="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8" name="Freeform 197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76"/>
                </a:cxn>
                <a:cxn ang="0">
                  <a:pos x="131" y="214"/>
                </a:cxn>
                <a:cxn ang="0">
                  <a:pos x="208" y="230"/>
                </a:cxn>
                <a:cxn ang="0">
                  <a:pos x="265" y="144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2" y="44"/>
                </a:cxn>
                <a:cxn ang="0">
                  <a:pos x="6" y="41"/>
                </a:cxn>
                <a:cxn ang="0">
                  <a:pos x="0" y="44"/>
                </a:cxn>
              </a:cxnLst>
              <a:rect l="0" t="0" r="r" b="b"/>
              <a:pathLst>
                <a:path w="265" h="230">
                  <a:moveTo>
                    <a:pt x="0" y="44"/>
                  </a:moveTo>
                  <a:lnTo>
                    <a:pt x="0" y="76"/>
                  </a:lnTo>
                  <a:lnTo>
                    <a:pt x="131" y="214"/>
                  </a:lnTo>
                  <a:lnTo>
                    <a:pt x="208" y="230"/>
                  </a:lnTo>
                  <a:lnTo>
                    <a:pt x="265" y="144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2" y="44"/>
                  </a:lnTo>
                  <a:lnTo>
                    <a:pt x="6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9" name="Freeform 196"/>
            <p:cNvSpPr>
              <a:spLocks/>
            </p:cNvSpPr>
            <p:nvPr/>
          </p:nvSpPr>
          <p:spPr bwMode="auto">
            <a:xfrm>
              <a:off x="4947059" y="5963984"/>
              <a:ext cx="263286" cy="2285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5"/>
                </a:cxn>
                <a:cxn ang="0">
                  <a:pos x="130" y="213"/>
                </a:cxn>
                <a:cxn ang="0">
                  <a:pos x="208" y="230"/>
                </a:cxn>
                <a:cxn ang="0">
                  <a:pos x="265" y="143"/>
                </a:cxn>
                <a:cxn ang="0">
                  <a:pos x="240" y="105"/>
                </a:cxn>
                <a:cxn ang="0">
                  <a:pos x="240" y="28"/>
                </a:cxn>
                <a:cxn ang="0">
                  <a:pos x="185" y="0"/>
                </a:cxn>
                <a:cxn ang="0">
                  <a:pos x="185" y="3"/>
                </a:cxn>
                <a:cxn ang="0">
                  <a:pos x="103" y="43"/>
                </a:cxn>
                <a:cxn ang="0">
                  <a:pos x="5" y="40"/>
                </a:cxn>
                <a:cxn ang="0">
                  <a:pos x="0" y="43"/>
                </a:cxn>
              </a:cxnLst>
              <a:rect l="0" t="0" r="r" b="b"/>
              <a:pathLst>
                <a:path w="265" h="230">
                  <a:moveTo>
                    <a:pt x="0" y="43"/>
                  </a:moveTo>
                  <a:lnTo>
                    <a:pt x="0" y="75"/>
                  </a:lnTo>
                  <a:lnTo>
                    <a:pt x="130" y="213"/>
                  </a:lnTo>
                  <a:lnTo>
                    <a:pt x="208" y="230"/>
                  </a:lnTo>
                  <a:lnTo>
                    <a:pt x="265" y="143"/>
                  </a:lnTo>
                  <a:lnTo>
                    <a:pt x="240" y="105"/>
                  </a:lnTo>
                  <a:lnTo>
                    <a:pt x="240" y="28"/>
                  </a:lnTo>
                  <a:lnTo>
                    <a:pt x="185" y="0"/>
                  </a:lnTo>
                  <a:lnTo>
                    <a:pt x="185" y="3"/>
                  </a:lnTo>
                  <a:lnTo>
                    <a:pt x="103" y="43"/>
                  </a:lnTo>
                  <a:lnTo>
                    <a:pt x="5" y="40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0" name="Freeform 195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1"/>
                </a:cxn>
                <a:cxn ang="0">
                  <a:pos x="189" y="224"/>
                </a:cxn>
                <a:cxn ang="0">
                  <a:pos x="115" y="240"/>
                </a:cxn>
                <a:cxn ang="0">
                  <a:pos x="71" y="272"/>
                </a:cxn>
                <a:cxn ang="0">
                  <a:pos x="0" y="275"/>
                </a:cxn>
                <a:cxn ang="0">
                  <a:pos x="23" y="71"/>
                </a:cxn>
                <a:cxn ang="0">
                  <a:pos x="154" y="0"/>
                </a:cxn>
                <a:cxn ang="0">
                  <a:pos x="157" y="0"/>
                </a:cxn>
                <a:cxn ang="0">
                  <a:pos x="157" y="3"/>
                </a:cxn>
                <a:cxn ang="0">
                  <a:pos x="285" y="138"/>
                </a:cxn>
                <a:cxn ang="0">
                  <a:pos x="285" y="141"/>
                </a:cxn>
              </a:cxnLst>
              <a:rect l="0" t="0" r="r" b="b"/>
              <a:pathLst>
                <a:path w="285" h="275">
                  <a:moveTo>
                    <a:pt x="285" y="141"/>
                  </a:moveTo>
                  <a:lnTo>
                    <a:pt x="189" y="224"/>
                  </a:lnTo>
                  <a:lnTo>
                    <a:pt x="115" y="240"/>
                  </a:lnTo>
                  <a:lnTo>
                    <a:pt x="71" y="272"/>
                  </a:lnTo>
                  <a:lnTo>
                    <a:pt x="0" y="275"/>
                  </a:lnTo>
                  <a:lnTo>
                    <a:pt x="23" y="7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285" y="138"/>
                  </a:lnTo>
                  <a:lnTo>
                    <a:pt x="285" y="14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1" name="Freeform 194"/>
            <p:cNvSpPr>
              <a:spLocks/>
            </p:cNvSpPr>
            <p:nvPr/>
          </p:nvSpPr>
          <p:spPr bwMode="auto">
            <a:xfrm>
              <a:off x="4790577" y="6036016"/>
              <a:ext cx="283156" cy="273221"/>
            </a:xfrm>
            <a:custGeom>
              <a:avLst/>
              <a:gdLst/>
              <a:ahLst/>
              <a:cxnLst>
                <a:cxn ang="0">
                  <a:pos x="285" y="140"/>
                </a:cxn>
                <a:cxn ang="0">
                  <a:pos x="190" y="223"/>
                </a:cxn>
                <a:cxn ang="0">
                  <a:pos x="115" y="240"/>
                </a:cxn>
                <a:cxn ang="0">
                  <a:pos x="70" y="273"/>
                </a:cxn>
                <a:cxn ang="0">
                  <a:pos x="0" y="275"/>
                </a:cxn>
                <a:cxn ang="0">
                  <a:pos x="23" y="70"/>
                </a:cxn>
                <a:cxn ang="0">
                  <a:pos x="155" y="0"/>
                </a:cxn>
                <a:cxn ang="0">
                  <a:pos x="158" y="0"/>
                </a:cxn>
                <a:cxn ang="0">
                  <a:pos x="158" y="3"/>
                </a:cxn>
                <a:cxn ang="0">
                  <a:pos x="285" y="138"/>
                </a:cxn>
                <a:cxn ang="0">
                  <a:pos x="285" y="140"/>
                </a:cxn>
              </a:cxnLst>
              <a:rect l="0" t="0" r="r" b="b"/>
              <a:pathLst>
                <a:path w="285" h="275">
                  <a:moveTo>
                    <a:pt x="285" y="140"/>
                  </a:moveTo>
                  <a:lnTo>
                    <a:pt x="190" y="223"/>
                  </a:lnTo>
                  <a:lnTo>
                    <a:pt x="115" y="240"/>
                  </a:lnTo>
                  <a:lnTo>
                    <a:pt x="70" y="273"/>
                  </a:lnTo>
                  <a:lnTo>
                    <a:pt x="0" y="275"/>
                  </a:lnTo>
                  <a:lnTo>
                    <a:pt x="23" y="7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8" y="3"/>
                  </a:lnTo>
                  <a:lnTo>
                    <a:pt x="285" y="138"/>
                  </a:lnTo>
                  <a:lnTo>
                    <a:pt x="285" y="14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2" name="Freeform 193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3" name="Freeform 192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3" y="39"/>
                </a:cxn>
                <a:cxn ang="0">
                  <a:pos x="35" y="42"/>
                </a:cxn>
                <a:cxn ang="0">
                  <a:pos x="42" y="26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3" y="39"/>
                  </a:lnTo>
                  <a:lnTo>
                    <a:pt x="35" y="42"/>
                  </a:lnTo>
                  <a:lnTo>
                    <a:pt x="42" y="2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4" name="Freeform 191"/>
            <p:cNvSpPr>
              <a:spLocks/>
            </p:cNvSpPr>
            <p:nvPr/>
          </p:nvSpPr>
          <p:spPr bwMode="auto">
            <a:xfrm>
              <a:off x="5140797" y="6309237"/>
              <a:ext cx="42224" cy="4222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10"/>
                </a:cxn>
                <a:cxn ang="0">
                  <a:pos x="12" y="37"/>
                </a:cxn>
                <a:cxn ang="0">
                  <a:pos x="35" y="42"/>
                </a:cxn>
                <a:cxn ang="0">
                  <a:pos x="42" y="25"/>
                </a:cxn>
                <a:cxn ang="0">
                  <a:pos x="22" y="0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0" y="10"/>
                  </a:lnTo>
                  <a:lnTo>
                    <a:pt x="12" y="37"/>
                  </a:lnTo>
                  <a:lnTo>
                    <a:pt x="35" y="42"/>
                  </a:lnTo>
                  <a:lnTo>
                    <a:pt x="42" y="25"/>
                  </a:lnTo>
                  <a:lnTo>
                    <a:pt x="22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5" name="Freeform 190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19"/>
                </a:cxn>
                <a:cxn ang="0">
                  <a:pos x="9" y="0"/>
                </a:cxn>
                <a:cxn ang="0">
                  <a:pos x="32" y="0"/>
                </a:cxn>
                <a:cxn ang="0">
                  <a:pos x="41" y="38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2" y="0"/>
                  </a:lnTo>
                  <a:lnTo>
                    <a:pt x="41" y="38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6" name="Freeform 189"/>
            <p:cNvSpPr>
              <a:spLocks/>
            </p:cNvSpPr>
            <p:nvPr/>
          </p:nvSpPr>
          <p:spPr bwMode="auto">
            <a:xfrm>
              <a:off x="5024056" y="6391203"/>
              <a:ext cx="39741" cy="54644"/>
            </a:xfrm>
            <a:custGeom>
              <a:avLst/>
              <a:gdLst/>
              <a:ahLst/>
              <a:cxnLst>
                <a:cxn ang="0">
                  <a:pos x="3" y="5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31" y="0"/>
                </a:cxn>
                <a:cxn ang="0">
                  <a:pos x="41" y="39"/>
                </a:cxn>
                <a:cxn ang="0">
                  <a:pos x="3" y="54"/>
                </a:cxn>
              </a:cxnLst>
              <a:rect l="0" t="0" r="r" b="b"/>
              <a:pathLst>
                <a:path w="41" h="54">
                  <a:moveTo>
                    <a:pt x="3" y="5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" y="0"/>
                  </a:lnTo>
                  <a:lnTo>
                    <a:pt x="41" y="39"/>
                  </a:lnTo>
                  <a:lnTo>
                    <a:pt x="3" y="54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7" name="Freeform 188"/>
            <p:cNvSpPr>
              <a:spLocks/>
            </p:cNvSpPr>
            <p:nvPr/>
          </p:nvSpPr>
          <p:spPr bwMode="auto">
            <a:xfrm>
              <a:off x="5168118" y="6346494"/>
              <a:ext cx="7452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8" name="Freeform 187"/>
            <p:cNvSpPr>
              <a:spLocks/>
            </p:cNvSpPr>
            <p:nvPr/>
          </p:nvSpPr>
          <p:spPr bwMode="auto">
            <a:xfrm>
              <a:off x="4557097" y="6001242"/>
              <a:ext cx="422250" cy="3924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3" y="134"/>
                </a:cxn>
                <a:cxn ang="0">
                  <a:pos x="60" y="256"/>
                </a:cxn>
                <a:cxn ang="0">
                  <a:pos x="131" y="394"/>
                </a:cxn>
                <a:cxn ang="0">
                  <a:pos x="127" y="384"/>
                </a:cxn>
                <a:cxn ang="0">
                  <a:pos x="217" y="371"/>
                </a:cxn>
                <a:cxn ang="0">
                  <a:pos x="243" y="358"/>
                </a:cxn>
                <a:cxn ang="0">
                  <a:pos x="243" y="310"/>
                </a:cxn>
                <a:cxn ang="0">
                  <a:pos x="262" y="310"/>
                </a:cxn>
                <a:cxn ang="0">
                  <a:pos x="236" y="310"/>
                </a:cxn>
                <a:cxn ang="0">
                  <a:pos x="259" y="106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6"/>
                </a:cxn>
                <a:cxn ang="0">
                  <a:pos x="399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7" y="0"/>
                </a:cxn>
                <a:cxn ang="0">
                  <a:pos x="0" y="16"/>
                </a:cxn>
              </a:cxnLst>
              <a:rect l="0" t="0" r="r" b="b"/>
              <a:pathLst>
                <a:path w="425" h="394">
                  <a:moveTo>
                    <a:pt x="0" y="16"/>
                  </a:moveTo>
                  <a:lnTo>
                    <a:pt x="73" y="134"/>
                  </a:lnTo>
                  <a:lnTo>
                    <a:pt x="60" y="256"/>
                  </a:lnTo>
                  <a:lnTo>
                    <a:pt x="131" y="394"/>
                  </a:lnTo>
                  <a:lnTo>
                    <a:pt x="127" y="384"/>
                  </a:lnTo>
                  <a:lnTo>
                    <a:pt x="217" y="371"/>
                  </a:lnTo>
                  <a:lnTo>
                    <a:pt x="243" y="358"/>
                  </a:lnTo>
                  <a:lnTo>
                    <a:pt x="243" y="310"/>
                  </a:lnTo>
                  <a:lnTo>
                    <a:pt x="262" y="310"/>
                  </a:lnTo>
                  <a:lnTo>
                    <a:pt x="236" y="310"/>
                  </a:lnTo>
                  <a:lnTo>
                    <a:pt x="259" y="106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6"/>
                  </a:lnTo>
                  <a:lnTo>
                    <a:pt x="399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9" name="Freeform 186"/>
            <p:cNvSpPr>
              <a:spLocks/>
            </p:cNvSpPr>
            <p:nvPr/>
          </p:nvSpPr>
          <p:spPr bwMode="auto">
            <a:xfrm>
              <a:off x="4557097" y="6001242"/>
              <a:ext cx="422250" cy="3899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3" y="133"/>
                </a:cxn>
                <a:cxn ang="0">
                  <a:pos x="60" y="256"/>
                </a:cxn>
                <a:cxn ang="0">
                  <a:pos x="130" y="394"/>
                </a:cxn>
                <a:cxn ang="0">
                  <a:pos x="125" y="384"/>
                </a:cxn>
                <a:cxn ang="0">
                  <a:pos x="215" y="371"/>
                </a:cxn>
                <a:cxn ang="0">
                  <a:pos x="243" y="359"/>
                </a:cxn>
                <a:cxn ang="0">
                  <a:pos x="243" y="311"/>
                </a:cxn>
                <a:cxn ang="0">
                  <a:pos x="260" y="311"/>
                </a:cxn>
                <a:cxn ang="0">
                  <a:pos x="235" y="311"/>
                </a:cxn>
                <a:cxn ang="0">
                  <a:pos x="258" y="105"/>
                </a:cxn>
                <a:cxn ang="0">
                  <a:pos x="390" y="35"/>
                </a:cxn>
                <a:cxn ang="0">
                  <a:pos x="393" y="35"/>
                </a:cxn>
                <a:cxn ang="0">
                  <a:pos x="393" y="5"/>
                </a:cxn>
                <a:cxn ang="0">
                  <a:pos x="398" y="3"/>
                </a:cxn>
                <a:cxn ang="0">
                  <a:pos x="425" y="3"/>
                </a:cxn>
                <a:cxn ang="0">
                  <a:pos x="313" y="0"/>
                </a:cxn>
                <a:cxn ang="0">
                  <a:pos x="305" y="0"/>
                </a:cxn>
                <a:cxn ang="0">
                  <a:pos x="0" y="15"/>
                </a:cxn>
              </a:cxnLst>
              <a:rect l="0" t="0" r="r" b="b"/>
              <a:pathLst>
                <a:path w="425" h="394">
                  <a:moveTo>
                    <a:pt x="0" y="15"/>
                  </a:moveTo>
                  <a:lnTo>
                    <a:pt x="73" y="133"/>
                  </a:lnTo>
                  <a:lnTo>
                    <a:pt x="60" y="256"/>
                  </a:lnTo>
                  <a:lnTo>
                    <a:pt x="130" y="394"/>
                  </a:lnTo>
                  <a:lnTo>
                    <a:pt x="125" y="384"/>
                  </a:lnTo>
                  <a:lnTo>
                    <a:pt x="215" y="371"/>
                  </a:lnTo>
                  <a:lnTo>
                    <a:pt x="243" y="359"/>
                  </a:lnTo>
                  <a:lnTo>
                    <a:pt x="243" y="311"/>
                  </a:lnTo>
                  <a:lnTo>
                    <a:pt x="260" y="311"/>
                  </a:lnTo>
                  <a:lnTo>
                    <a:pt x="235" y="311"/>
                  </a:lnTo>
                  <a:lnTo>
                    <a:pt x="258" y="105"/>
                  </a:lnTo>
                  <a:lnTo>
                    <a:pt x="390" y="35"/>
                  </a:lnTo>
                  <a:lnTo>
                    <a:pt x="393" y="35"/>
                  </a:lnTo>
                  <a:lnTo>
                    <a:pt x="393" y="5"/>
                  </a:lnTo>
                  <a:lnTo>
                    <a:pt x="398" y="3"/>
                  </a:lnTo>
                  <a:lnTo>
                    <a:pt x="425" y="3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0" name="Freeform 185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0" y="0"/>
                </a:cxn>
                <a:cxn ang="0">
                  <a:pos x="22" y="16"/>
                </a:cxn>
                <a:cxn ang="0">
                  <a:pos x="0" y="74"/>
                </a:cxn>
                <a:cxn ang="0">
                  <a:pos x="6" y="55"/>
                </a:cxn>
                <a:cxn ang="0">
                  <a:pos x="44" y="64"/>
                </a:cxn>
              </a:cxnLst>
              <a:rect l="0" t="0" r="r" b="b"/>
              <a:pathLst>
                <a:path w="60" h="74">
                  <a:moveTo>
                    <a:pt x="44" y="64"/>
                  </a:moveTo>
                  <a:lnTo>
                    <a:pt x="60" y="0"/>
                  </a:lnTo>
                  <a:lnTo>
                    <a:pt x="22" y="16"/>
                  </a:lnTo>
                  <a:lnTo>
                    <a:pt x="0" y="74"/>
                  </a:lnTo>
                  <a:lnTo>
                    <a:pt x="6" y="55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1" name="Freeform 184"/>
            <p:cNvSpPr>
              <a:spLocks/>
            </p:cNvSpPr>
            <p:nvPr/>
          </p:nvSpPr>
          <p:spPr bwMode="auto">
            <a:xfrm>
              <a:off x="4591871" y="3711152"/>
              <a:ext cx="59612" cy="74515"/>
            </a:xfrm>
            <a:custGeom>
              <a:avLst/>
              <a:gdLst/>
              <a:ahLst/>
              <a:cxnLst>
                <a:cxn ang="0">
                  <a:pos x="43" y="64"/>
                </a:cxn>
                <a:cxn ang="0">
                  <a:pos x="60" y="0"/>
                </a:cxn>
                <a:cxn ang="0">
                  <a:pos x="20" y="17"/>
                </a:cxn>
                <a:cxn ang="0">
                  <a:pos x="0" y="74"/>
                </a:cxn>
                <a:cxn ang="0">
                  <a:pos x="5" y="54"/>
                </a:cxn>
                <a:cxn ang="0">
                  <a:pos x="43" y="64"/>
                </a:cxn>
              </a:cxnLst>
              <a:rect l="0" t="0" r="r" b="b"/>
              <a:pathLst>
                <a:path w="60" h="74">
                  <a:moveTo>
                    <a:pt x="43" y="64"/>
                  </a:moveTo>
                  <a:lnTo>
                    <a:pt x="60" y="0"/>
                  </a:lnTo>
                  <a:lnTo>
                    <a:pt x="20" y="17"/>
                  </a:lnTo>
                  <a:lnTo>
                    <a:pt x="0" y="74"/>
                  </a:lnTo>
                  <a:lnTo>
                    <a:pt x="5" y="54"/>
                  </a:lnTo>
                  <a:lnTo>
                    <a:pt x="43" y="6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2" name="Line 183"/>
            <p:cNvSpPr>
              <a:spLocks noChangeShapeType="1"/>
            </p:cNvSpPr>
            <p:nvPr/>
          </p:nvSpPr>
          <p:spPr bwMode="auto">
            <a:xfrm flipH="1">
              <a:off x="6109489" y="4312239"/>
              <a:ext cx="17386" cy="1241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3" name="Freeform 148"/>
            <p:cNvSpPr>
              <a:spLocks/>
            </p:cNvSpPr>
            <p:nvPr/>
          </p:nvSpPr>
          <p:spPr bwMode="auto">
            <a:xfrm>
              <a:off x="4105041" y="4108565"/>
              <a:ext cx="101838" cy="14903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19"/>
                </a:cxn>
                <a:cxn ang="0">
                  <a:pos x="29" y="80"/>
                </a:cxn>
                <a:cxn ang="0">
                  <a:pos x="0" y="138"/>
                </a:cxn>
                <a:cxn ang="0">
                  <a:pos x="35" y="141"/>
                </a:cxn>
                <a:cxn ang="0">
                  <a:pos x="42" y="151"/>
                </a:cxn>
                <a:cxn ang="0">
                  <a:pos x="103" y="23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19"/>
                  </a:lnTo>
                  <a:lnTo>
                    <a:pt x="29" y="80"/>
                  </a:lnTo>
                  <a:lnTo>
                    <a:pt x="0" y="138"/>
                  </a:lnTo>
                  <a:lnTo>
                    <a:pt x="35" y="141"/>
                  </a:lnTo>
                  <a:lnTo>
                    <a:pt x="42" y="151"/>
                  </a:lnTo>
                  <a:lnTo>
                    <a:pt x="103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4" name="Freeform 147"/>
            <p:cNvSpPr>
              <a:spLocks/>
            </p:cNvSpPr>
            <p:nvPr/>
          </p:nvSpPr>
          <p:spPr bwMode="auto">
            <a:xfrm>
              <a:off x="4105041" y="4108565"/>
              <a:ext cx="101838" cy="151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5" y="20"/>
                </a:cxn>
                <a:cxn ang="0">
                  <a:pos x="28" y="79"/>
                </a:cxn>
                <a:cxn ang="0">
                  <a:pos x="0" y="136"/>
                </a:cxn>
                <a:cxn ang="0">
                  <a:pos x="35" y="141"/>
                </a:cxn>
                <a:cxn ang="0">
                  <a:pos x="40" y="151"/>
                </a:cxn>
                <a:cxn ang="0">
                  <a:pos x="103" y="22"/>
                </a:cxn>
                <a:cxn ang="0">
                  <a:pos x="45" y="0"/>
                </a:cxn>
              </a:cxnLst>
              <a:rect l="0" t="0" r="r" b="b"/>
              <a:pathLst>
                <a:path w="103" h="151">
                  <a:moveTo>
                    <a:pt x="45" y="0"/>
                  </a:moveTo>
                  <a:lnTo>
                    <a:pt x="35" y="20"/>
                  </a:lnTo>
                  <a:lnTo>
                    <a:pt x="28" y="79"/>
                  </a:lnTo>
                  <a:lnTo>
                    <a:pt x="0" y="136"/>
                  </a:lnTo>
                  <a:lnTo>
                    <a:pt x="35" y="141"/>
                  </a:lnTo>
                  <a:lnTo>
                    <a:pt x="40" y="151"/>
                  </a:lnTo>
                  <a:lnTo>
                    <a:pt x="103" y="22"/>
                  </a:lnTo>
                  <a:lnTo>
                    <a:pt x="45" y="0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5" name="Freeform 146"/>
            <p:cNvSpPr>
              <a:spLocks/>
            </p:cNvSpPr>
            <p:nvPr/>
          </p:nvSpPr>
          <p:spPr bwMode="auto">
            <a:xfrm>
              <a:off x="4822867" y="4217853"/>
              <a:ext cx="153997" cy="14654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0" y="83"/>
                </a:cxn>
                <a:cxn ang="0">
                  <a:pos x="55" y="102"/>
                </a:cxn>
                <a:cxn ang="0">
                  <a:pos x="61" y="147"/>
                </a:cxn>
                <a:cxn ang="0">
                  <a:pos x="90" y="144"/>
                </a:cxn>
                <a:cxn ang="0">
                  <a:pos x="115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7" y="6"/>
                </a:cxn>
                <a:cxn ang="0">
                  <a:pos x="80" y="0"/>
                </a:cxn>
                <a:cxn ang="0">
                  <a:pos x="80" y="13"/>
                </a:cxn>
                <a:cxn ang="0">
                  <a:pos x="77" y="13"/>
                </a:cxn>
                <a:cxn ang="0">
                  <a:pos x="80" y="10"/>
                </a:cxn>
                <a:cxn ang="0">
                  <a:pos x="26" y="45"/>
                </a:cxn>
                <a:cxn ang="0">
                  <a:pos x="29" y="48"/>
                </a:cxn>
                <a:cxn ang="0">
                  <a:pos x="0" y="58"/>
                </a:cxn>
              </a:cxnLst>
              <a:rect l="0" t="0" r="r" b="b"/>
              <a:pathLst>
                <a:path w="154" h="147">
                  <a:moveTo>
                    <a:pt x="0" y="58"/>
                  </a:moveTo>
                  <a:lnTo>
                    <a:pt x="10" y="83"/>
                  </a:lnTo>
                  <a:lnTo>
                    <a:pt x="55" y="102"/>
                  </a:lnTo>
                  <a:lnTo>
                    <a:pt x="61" y="147"/>
                  </a:lnTo>
                  <a:lnTo>
                    <a:pt x="90" y="144"/>
                  </a:lnTo>
                  <a:lnTo>
                    <a:pt x="115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7" y="6"/>
                  </a:lnTo>
                  <a:lnTo>
                    <a:pt x="80" y="0"/>
                  </a:lnTo>
                  <a:lnTo>
                    <a:pt x="80" y="13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26" y="45"/>
                  </a:lnTo>
                  <a:lnTo>
                    <a:pt x="29" y="4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6" name="Freeform 145"/>
            <p:cNvSpPr>
              <a:spLocks/>
            </p:cNvSpPr>
            <p:nvPr/>
          </p:nvSpPr>
          <p:spPr bwMode="auto">
            <a:xfrm>
              <a:off x="4822867" y="4217853"/>
              <a:ext cx="151513" cy="1465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82"/>
                </a:cxn>
                <a:cxn ang="0">
                  <a:pos x="56" y="102"/>
                </a:cxn>
                <a:cxn ang="0">
                  <a:pos x="61" y="147"/>
                </a:cxn>
                <a:cxn ang="0">
                  <a:pos x="91" y="142"/>
                </a:cxn>
                <a:cxn ang="0">
                  <a:pos x="116" y="122"/>
                </a:cxn>
                <a:cxn ang="0">
                  <a:pos x="106" y="77"/>
                </a:cxn>
                <a:cxn ang="0">
                  <a:pos x="154" y="32"/>
                </a:cxn>
                <a:cxn ang="0">
                  <a:pos x="88" y="5"/>
                </a:cxn>
                <a:cxn ang="0">
                  <a:pos x="81" y="0"/>
                </a:cxn>
                <a:cxn ang="0">
                  <a:pos x="81" y="12"/>
                </a:cxn>
                <a:cxn ang="0">
                  <a:pos x="78" y="12"/>
                </a:cxn>
                <a:cxn ang="0">
                  <a:pos x="81" y="10"/>
                </a:cxn>
                <a:cxn ang="0">
                  <a:pos x="25" y="45"/>
                </a:cxn>
                <a:cxn ang="0">
                  <a:pos x="28" y="47"/>
                </a:cxn>
                <a:cxn ang="0">
                  <a:pos x="0" y="57"/>
                </a:cxn>
              </a:cxnLst>
              <a:rect l="0" t="0" r="r" b="b"/>
              <a:pathLst>
                <a:path w="154" h="147">
                  <a:moveTo>
                    <a:pt x="0" y="57"/>
                  </a:moveTo>
                  <a:lnTo>
                    <a:pt x="10" y="82"/>
                  </a:lnTo>
                  <a:lnTo>
                    <a:pt x="56" y="102"/>
                  </a:lnTo>
                  <a:lnTo>
                    <a:pt x="61" y="147"/>
                  </a:lnTo>
                  <a:lnTo>
                    <a:pt x="91" y="142"/>
                  </a:lnTo>
                  <a:lnTo>
                    <a:pt x="116" y="122"/>
                  </a:lnTo>
                  <a:lnTo>
                    <a:pt x="106" y="77"/>
                  </a:lnTo>
                  <a:lnTo>
                    <a:pt x="154" y="32"/>
                  </a:lnTo>
                  <a:lnTo>
                    <a:pt x="88" y="5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25" y="45"/>
                  </a:lnTo>
                  <a:lnTo>
                    <a:pt x="28" y="47"/>
                  </a:lnTo>
                  <a:lnTo>
                    <a:pt x="0" y="57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7" name="Line 144"/>
            <p:cNvSpPr>
              <a:spLocks noChangeShapeType="1"/>
            </p:cNvSpPr>
            <p:nvPr/>
          </p:nvSpPr>
          <p:spPr bwMode="auto">
            <a:xfrm flipV="1">
              <a:off x="2699195" y="2427012"/>
              <a:ext cx="4968" cy="1242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8" name="Freeform 143"/>
            <p:cNvSpPr>
              <a:spLocks/>
            </p:cNvSpPr>
            <p:nvPr/>
          </p:nvSpPr>
          <p:spPr bwMode="auto">
            <a:xfrm>
              <a:off x="2704163" y="2404658"/>
              <a:ext cx="2485" cy="124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9" name="Line 142"/>
            <p:cNvSpPr>
              <a:spLocks noChangeShapeType="1"/>
            </p:cNvSpPr>
            <p:nvPr/>
          </p:nvSpPr>
          <p:spPr bwMode="auto">
            <a:xfrm flipV="1">
              <a:off x="2709130" y="2382303"/>
              <a:ext cx="0" cy="1242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0" name="Line 141"/>
            <p:cNvSpPr>
              <a:spLocks noChangeShapeType="1"/>
            </p:cNvSpPr>
            <p:nvPr/>
          </p:nvSpPr>
          <p:spPr bwMode="auto">
            <a:xfrm flipV="1">
              <a:off x="2711615" y="2357465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1" name="Line 140"/>
            <p:cNvSpPr>
              <a:spLocks noChangeShapeType="1"/>
            </p:cNvSpPr>
            <p:nvPr/>
          </p:nvSpPr>
          <p:spPr bwMode="auto">
            <a:xfrm flipV="1">
              <a:off x="2714098" y="2335111"/>
              <a:ext cx="4968" cy="173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2" name="Line 139"/>
            <p:cNvSpPr>
              <a:spLocks noChangeShapeType="1"/>
            </p:cNvSpPr>
            <p:nvPr/>
          </p:nvSpPr>
          <p:spPr bwMode="auto">
            <a:xfrm flipV="1">
              <a:off x="2721550" y="2312756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3" name="Line 138"/>
            <p:cNvSpPr>
              <a:spLocks noChangeShapeType="1"/>
            </p:cNvSpPr>
            <p:nvPr/>
          </p:nvSpPr>
          <p:spPr bwMode="auto">
            <a:xfrm flipV="1">
              <a:off x="2724033" y="2290402"/>
              <a:ext cx="4968" cy="173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4" name="Line 137"/>
            <p:cNvSpPr>
              <a:spLocks noChangeShapeType="1"/>
            </p:cNvSpPr>
            <p:nvPr/>
          </p:nvSpPr>
          <p:spPr bwMode="auto">
            <a:xfrm flipV="1">
              <a:off x="2731486" y="2268047"/>
              <a:ext cx="2483" cy="1490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5" name="Freeform 136"/>
            <p:cNvSpPr>
              <a:spLocks/>
            </p:cNvSpPr>
            <p:nvPr/>
          </p:nvSpPr>
          <p:spPr bwMode="auto">
            <a:xfrm>
              <a:off x="2733969" y="2245693"/>
              <a:ext cx="4968" cy="173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3" h="16">
                  <a:moveTo>
                    <a:pt x="0" y="16"/>
                  </a:move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6" name="Line 135"/>
            <p:cNvSpPr>
              <a:spLocks noChangeShapeType="1"/>
            </p:cNvSpPr>
            <p:nvPr/>
          </p:nvSpPr>
          <p:spPr bwMode="auto">
            <a:xfrm flipV="1">
              <a:off x="2741421" y="2223338"/>
              <a:ext cx="2483" cy="1738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597" name="Group 9"/>
            <p:cNvGrpSpPr>
              <a:grpSpLocks/>
            </p:cNvGrpSpPr>
            <p:nvPr/>
          </p:nvGrpSpPr>
          <p:grpSpPr bwMode="auto">
            <a:xfrm>
              <a:off x="4246644" y="3596896"/>
              <a:ext cx="193739" cy="280672"/>
              <a:chOff x="4770" y="4410"/>
              <a:chExt cx="195" cy="282"/>
            </a:xfrm>
            <a:solidFill>
              <a:schemeClr val="accent2"/>
            </a:solidFill>
          </p:grpSpPr>
          <p:sp>
            <p:nvSpPr>
              <p:cNvPr id="4598" name="Freeform 11"/>
              <p:cNvSpPr>
                <a:spLocks/>
              </p:cNvSpPr>
              <p:nvPr/>
            </p:nvSpPr>
            <p:spPr bwMode="auto">
              <a:xfrm>
                <a:off x="4805" y="4410"/>
                <a:ext cx="160" cy="282"/>
              </a:xfrm>
              <a:custGeom>
                <a:avLst/>
                <a:gdLst/>
                <a:ahLst/>
                <a:cxnLst>
                  <a:cxn ang="0">
                    <a:pos x="90" y="10"/>
                  </a:cxn>
                  <a:cxn ang="0">
                    <a:pos x="144" y="0"/>
                  </a:cxn>
                  <a:cxn ang="0">
                    <a:pos x="122" y="67"/>
                  </a:cxn>
                  <a:cxn ang="0">
                    <a:pos x="132" y="115"/>
                  </a:cxn>
                  <a:cxn ang="0">
                    <a:pos x="144" y="166"/>
                  </a:cxn>
                  <a:cxn ang="0">
                    <a:pos x="125" y="189"/>
                  </a:cxn>
                  <a:cxn ang="0">
                    <a:pos x="160" y="195"/>
                  </a:cxn>
                  <a:cxn ang="0">
                    <a:pos x="160" y="243"/>
                  </a:cxn>
                  <a:cxn ang="0">
                    <a:pos x="87" y="266"/>
                  </a:cxn>
                  <a:cxn ang="0">
                    <a:pos x="39" y="275"/>
                  </a:cxn>
                  <a:cxn ang="0">
                    <a:pos x="4" y="282"/>
                  </a:cxn>
                  <a:cxn ang="0">
                    <a:pos x="0" y="256"/>
                  </a:cxn>
                  <a:cxn ang="0">
                    <a:pos x="39" y="234"/>
                  </a:cxn>
                  <a:cxn ang="0">
                    <a:pos x="20" y="214"/>
                  </a:cxn>
                  <a:cxn ang="0">
                    <a:pos x="23" y="186"/>
                  </a:cxn>
                  <a:cxn ang="0">
                    <a:pos x="55" y="170"/>
                  </a:cxn>
                  <a:cxn ang="0">
                    <a:pos x="61" y="74"/>
                  </a:cxn>
                  <a:cxn ang="0">
                    <a:pos x="90" y="10"/>
                  </a:cxn>
                </a:cxnLst>
                <a:rect l="0" t="0" r="r" b="b"/>
                <a:pathLst>
                  <a:path w="160" h="282">
                    <a:moveTo>
                      <a:pt x="90" y="10"/>
                    </a:moveTo>
                    <a:lnTo>
                      <a:pt x="144" y="0"/>
                    </a:lnTo>
                    <a:lnTo>
                      <a:pt x="122" y="67"/>
                    </a:lnTo>
                    <a:lnTo>
                      <a:pt x="132" y="115"/>
                    </a:lnTo>
                    <a:lnTo>
                      <a:pt x="144" y="166"/>
                    </a:lnTo>
                    <a:lnTo>
                      <a:pt x="125" y="189"/>
                    </a:lnTo>
                    <a:lnTo>
                      <a:pt x="160" y="195"/>
                    </a:lnTo>
                    <a:lnTo>
                      <a:pt x="160" y="243"/>
                    </a:lnTo>
                    <a:lnTo>
                      <a:pt x="87" y="266"/>
                    </a:lnTo>
                    <a:lnTo>
                      <a:pt x="39" y="275"/>
                    </a:lnTo>
                    <a:lnTo>
                      <a:pt x="4" y="282"/>
                    </a:lnTo>
                    <a:lnTo>
                      <a:pt x="0" y="256"/>
                    </a:lnTo>
                    <a:lnTo>
                      <a:pt x="39" y="234"/>
                    </a:lnTo>
                    <a:lnTo>
                      <a:pt x="20" y="214"/>
                    </a:lnTo>
                    <a:lnTo>
                      <a:pt x="23" y="186"/>
                    </a:lnTo>
                    <a:lnTo>
                      <a:pt x="55" y="170"/>
                    </a:lnTo>
                    <a:lnTo>
                      <a:pt x="61" y="74"/>
                    </a:lnTo>
                    <a:lnTo>
                      <a:pt x="9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99" name="Freeform 10"/>
              <p:cNvSpPr>
                <a:spLocks/>
              </p:cNvSpPr>
              <p:nvPr/>
            </p:nvSpPr>
            <p:spPr bwMode="auto">
              <a:xfrm>
                <a:off x="4770" y="4509"/>
                <a:ext cx="58" cy="7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8" y="45"/>
                  </a:cxn>
                  <a:cxn ang="0">
                    <a:pos x="45" y="71"/>
                  </a:cxn>
                  <a:cxn ang="0">
                    <a:pos x="10" y="45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45" y="0"/>
                  </a:cxn>
                </a:cxnLst>
                <a:rect l="0" t="0" r="r" b="b"/>
                <a:pathLst>
                  <a:path w="58" h="71">
                    <a:moveTo>
                      <a:pt x="45" y="0"/>
                    </a:moveTo>
                    <a:lnTo>
                      <a:pt x="58" y="45"/>
                    </a:lnTo>
                    <a:lnTo>
                      <a:pt x="45" y="71"/>
                    </a:lnTo>
                    <a:lnTo>
                      <a:pt x="10" y="4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613" name="ZoneTexte 4612"/>
          <p:cNvSpPr txBox="1"/>
          <p:nvPr/>
        </p:nvSpPr>
        <p:spPr>
          <a:xfrm>
            <a:off x="2941555" y="1844824"/>
            <a:ext cx="8740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solidFill>
                  <a:schemeClr val="bg1"/>
                </a:solidFill>
                <a:latin typeface="Tw Cen MT" pitchFamily="34" charset="0"/>
              </a:rPr>
              <a:t>Etats-Unis</a:t>
            </a:r>
            <a:endParaRPr lang="fr-FR" sz="13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4614" name="ZoneTexte 4613"/>
          <p:cNvSpPr txBox="1"/>
          <p:nvPr/>
        </p:nvSpPr>
        <p:spPr>
          <a:xfrm>
            <a:off x="3275856" y="2580497"/>
            <a:ext cx="6681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New York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4615" name="Ellipse 4614"/>
          <p:cNvSpPr/>
          <p:nvPr/>
        </p:nvSpPr>
        <p:spPr>
          <a:xfrm>
            <a:off x="3142116" y="2642058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16" name="ZoneTexte 4615"/>
          <p:cNvSpPr txBox="1"/>
          <p:nvPr/>
        </p:nvSpPr>
        <p:spPr>
          <a:xfrm>
            <a:off x="3503366" y="2167323"/>
            <a:ext cx="5645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kern="1500" spc="-150" dirty="0" smtClean="0">
                <a:latin typeface="Tw Cen MT" pitchFamily="34" charset="0"/>
              </a:rPr>
              <a:t>Chicago</a:t>
            </a:r>
            <a:endParaRPr lang="fr-FR" sz="1300" b="1" i="1" kern="1500" spc="-150" dirty="0">
              <a:latin typeface="Tw Cen MT" pitchFamily="34" charset="0"/>
            </a:endParaRPr>
          </a:p>
        </p:txBody>
      </p:sp>
      <p:sp>
        <p:nvSpPr>
          <p:cNvPr id="4617" name="Ellipse 4616"/>
          <p:cNvSpPr/>
          <p:nvPr/>
        </p:nvSpPr>
        <p:spPr>
          <a:xfrm>
            <a:off x="3357554" y="221455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18" name="ZoneTexte 4617"/>
          <p:cNvSpPr txBox="1"/>
          <p:nvPr/>
        </p:nvSpPr>
        <p:spPr>
          <a:xfrm>
            <a:off x="2839010" y="1268760"/>
            <a:ext cx="7248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Los Angeles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4619" name="Ellipse 4618"/>
          <p:cNvSpPr/>
          <p:nvPr/>
        </p:nvSpPr>
        <p:spPr>
          <a:xfrm>
            <a:off x="3452583" y="148044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20" name="Ellipse 4619"/>
          <p:cNvSpPr/>
          <p:nvPr/>
        </p:nvSpPr>
        <p:spPr>
          <a:xfrm>
            <a:off x="4392000" y="3924000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21" name="ZoneTexte 4620"/>
          <p:cNvSpPr txBox="1"/>
          <p:nvPr/>
        </p:nvSpPr>
        <p:spPr>
          <a:xfrm>
            <a:off x="4067944" y="3849806"/>
            <a:ext cx="3882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Paris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4622" name="Ellipse 4621"/>
          <p:cNvSpPr/>
          <p:nvPr/>
        </p:nvSpPr>
        <p:spPr>
          <a:xfrm>
            <a:off x="4320000" y="3710898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23" name="ZoneTexte 4622"/>
          <p:cNvSpPr txBox="1"/>
          <p:nvPr/>
        </p:nvSpPr>
        <p:spPr>
          <a:xfrm>
            <a:off x="3818649" y="3649380"/>
            <a:ext cx="5373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Londres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4624" name="Ellipse 4623"/>
          <p:cNvSpPr/>
          <p:nvPr/>
        </p:nvSpPr>
        <p:spPr>
          <a:xfrm>
            <a:off x="6258669" y="184908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25" name="ZoneTexte 4624"/>
          <p:cNvSpPr txBox="1"/>
          <p:nvPr/>
        </p:nvSpPr>
        <p:spPr>
          <a:xfrm>
            <a:off x="6336000" y="1774890"/>
            <a:ext cx="4585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Tokyo</a:t>
            </a:r>
            <a:endParaRPr lang="fr-FR" sz="1300" b="1" i="1" spc="-150" dirty="0">
              <a:latin typeface="Tw Cen MT" pitchFamily="34" charset="0"/>
            </a:endParaRPr>
          </a:p>
        </p:txBody>
      </p:sp>
      <p:grpSp>
        <p:nvGrpSpPr>
          <p:cNvPr id="4626" name="Groupe 4625"/>
          <p:cNvGrpSpPr/>
          <p:nvPr/>
        </p:nvGrpSpPr>
        <p:grpSpPr>
          <a:xfrm>
            <a:off x="786649" y="1781216"/>
            <a:ext cx="6149953" cy="4836016"/>
            <a:chOff x="786649" y="1781216"/>
            <a:chExt cx="6149953" cy="4836016"/>
          </a:xfrm>
        </p:grpSpPr>
        <p:sp>
          <p:nvSpPr>
            <p:cNvPr id="4627" name="Freeform 714"/>
            <p:cNvSpPr>
              <a:spLocks/>
            </p:cNvSpPr>
            <p:nvPr/>
          </p:nvSpPr>
          <p:spPr bwMode="auto">
            <a:xfrm>
              <a:off x="4855156" y="1781216"/>
              <a:ext cx="1326363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29"/>
                </a:cxn>
                <a:cxn ang="0">
                  <a:pos x="80" y="1997"/>
                </a:cxn>
                <a:cxn ang="0">
                  <a:pos x="176" y="2099"/>
                </a:cxn>
                <a:cxn ang="0">
                  <a:pos x="342" y="2243"/>
                </a:cxn>
                <a:cxn ang="0">
                  <a:pos x="400" y="2317"/>
                </a:cxn>
                <a:cxn ang="0">
                  <a:pos x="624" y="2285"/>
                </a:cxn>
                <a:cxn ang="0">
                  <a:pos x="627" y="2285"/>
                </a:cxn>
                <a:cxn ang="0">
                  <a:pos x="634" y="2115"/>
                </a:cxn>
                <a:cxn ang="0">
                  <a:pos x="560" y="2032"/>
                </a:cxn>
                <a:cxn ang="0">
                  <a:pos x="694" y="1779"/>
                </a:cxn>
                <a:cxn ang="0">
                  <a:pos x="1037" y="1475"/>
                </a:cxn>
                <a:cxn ang="0">
                  <a:pos x="1094" y="1161"/>
                </a:cxn>
                <a:cxn ang="0">
                  <a:pos x="1120" y="870"/>
                </a:cxn>
                <a:cxn ang="0">
                  <a:pos x="1113" y="813"/>
                </a:cxn>
                <a:cxn ang="0">
                  <a:pos x="1101" y="611"/>
                </a:cxn>
                <a:cxn ang="0">
                  <a:pos x="1165" y="422"/>
                </a:cxn>
                <a:cxn ang="0">
                  <a:pos x="1318" y="451"/>
                </a:cxn>
                <a:cxn ang="0">
                  <a:pos x="1334" y="416"/>
                </a:cxn>
                <a:cxn ang="0">
                  <a:pos x="1181" y="317"/>
                </a:cxn>
                <a:cxn ang="0">
                  <a:pos x="931" y="393"/>
                </a:cxn>
                <a:cxn ang="0">
                  <a:pos x="698" y="352"/>
                </a:cxn>
                <a:cxn ang="0">
                  <a:pos x="589" y="205"/>
                </a:cxn>
                <a:cxn ang="0">
                  <a:pos x="480" y="198"/>
                </a:cxn>
                <a:cxn ang="0">
                  <a:pos x="576" y="144"/>
                </a:cxn>
                <a:cxn ang="0">
                  <a:pos x="454" y="109"/>
                </a:cxn>
                <a:cxn ang="0">
                  <a:pos x="326" y="89"/>
                </a:cxn>
                <a:cxn ang="0">
                  <a:pos x="205" y="176"/>
                </a:cxn>
                <a:cxn ang="0">
                  <a:pos x="7" y="163"/>
                </a:cxn>
                <a:cxn ang="0">
                  <a:pos x="135" y="294"/>
                </a:cxn>
                <a:cxn ang="0">
                  <a:pos x="301" y="470"/>
                </a:cxn>
                <a:cxn ang="0">
                  <a:pos x="381" y="608"/>
                </a:cxn>
                <a:cxn ang="0">
                  <a:pos x="397" y="729"/>
                </a:cxn>
                <a:cxn ang="0">
                  <a:pos x="323" y="896"/>
                </a:cxn>
                <a:cxn ang="0">
                  <a:pos x="365" y="1129"/>
                </a:cxn>
                <a:cxn ang="0">
                  <a:pos x="387" y="1248"/>
                </a:cxn>
                <a:cxn ang="0">
                  <a:pos x="496" y="1350"/>
                </a:cxn>
                <a:cxn ang="0">
                  <a:pos x="352" y="1331"/>
                </a:cxn>
                <a:cxn ang="0">
                  <a:pos x="333" y="1440"/>
                </a:cxn>
                <a:cxn ang="0">
                  <a:pos x="294" y="1504"/>
                </a:cxn>
                <a:cxn ang="0">
                  <a:pos x="221" y="1529"/>
                </a:cxn>
                <a:cxn ang="0">
                  <a:pos x="186" y="1712"/>
                </a:cxn>
                <a:cxn ang="0">
                  <a:pos x="106" y="1645"/>
                </a:cxn>
                <a:cxn ang="0">
                  <a:pos x="195" y="1565"/>
                </a:cxn>
                <a:cxn ang="0">
                  <a:pos x="64" y="1533"/>
                </a:cxn>
                <a:cxn ang="0">
                  <a:pos x="58" y="1574"/>
                </a:cxn>
                <a:cxn ang="0">
                  <a:pos x="99" y="1705"/>
                </a:cxn>
              </a:cxnLst>
              <a:rect l="0" t="0" r="r" b="b"/>
              <a:pathLst>
                <a:path w="1334" h="2317">
                  <a:moveTo>
                    <a:pt x="74" y="1824"/>
                  </a:moveTo>
                  <a:lnTo>
                    <a:pt x="74" y="1856"/>
                  </a:lnTo>
                  <a:lnTo>
                    <a:pt x="58" y="1872"/>
                  </a:lnTo>
                  <a:lnTo>
                    <a:pt x="58" y="1869"/>
                  </a:lnTo>
                  <a:lnTo>
                    <a:pt x="67" y="1869"/>
                  </a:lnTo>
                  <a:lnTo>
                    <a:pt x="80" y="1929"/>
                  </a:lnTo>
                  <a:lnTo>
                    <a:pt x="80" y="1981"/>
                  </a:lnTo>
                  <a:lnTo>
                    <a:pt x="74" y="2029"/>
                  </a:lnTo>
                  <a:lnTo>
                    <a:pt x="80" y="1997"/>
                  </a:lnTo>
                  <a:lnTo>
                    <a:pt x="80" y="1993"/>
                  </a:lnTo>
                  <a:lnTo>
                    <a:pt x="170" y="2035"/>
                  </a:lnTo>
                  <a:lnTo>
                    <a:pt x="176" y="2099"/>
                  </a:lnTo>
                  <a:lnTo>
                    <a:pt x="243" y="2096"/>
                  </a:lnTo>
                  <a:lnTo>
                    <a:pt x="323" y="2157"/>
                  </a:lnTo>
                  <a:lnTo>
                    <a:pt x="342" y="2243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6" y="2275"/>
                  </a:lnTo>
                  <a:lnTo>
                    <a:pt x="611" y="2259"/>
                  </a:lnTo>
                  <a:lnTo>
                    <a:pt x="624" y="2285"/>
                  </a:lnTo>
                  <a:lnTo>
                    <a:pt x="627" y="2285"/>
                  </a:lnTo>
                  <a:lnTo>
                    <a:pt x="627" y="2278"/>
                  </a:lnTo>
                  <a:lnTo>
                    <a:pt x="627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4" y="2115"/>
                  </a:lnTo>
                  <a:lnTo>
                    <a:pt x="653" y="2051"/>
                  </a:lnTo>
                  <a:lnTo>
                    <a:pt x="653" y="2048"/>
                  </a:lnTo>
                  <a:lnTo>
                    <a:pt x="560" y="2032"/>
                  </a:lnTo>
                  <a:lnTo>
                    <a:pt x="605" y="1904"/>
                  </a:lnTo>
                  <a:lnTo>
                    <a:pt x="720" y="1827"/>
                  </a:lnTo>
                  <a:lnTo>
                    <a:pt x="694" y="1779"/>
                  </a:lnTo>
                  <a:lnTo>
                    <a:pt x="762" y="1625"/>
                  </a:lnTo>
                  <a:lnTo>
                    <a:pt x="918" y="1549"/>
                  </a:lnTo>
                  <a:lnTo>
                    <a:pt x="1037" y="1475"/>
                  </a:lnTo>
                  <a:lnTo>
                    <a:pt x="1014" y="1251"/>
                  </a:lnTo>
                  <a:lnTo>
                    <a:pt x="1056" y="1168"/>
                  </a:lnTo>
                  <a:lnTo>
                    <a:pt x="1094" y="1161"/>
                  </a:lnTo>
                  <a:lnTo>
                    <a:pt x="1161" y="992"/>
                  </a:lnTo>
                  <a:lnTo>
                    <a:pt x="1123" y="953"/>
                  </a:lnTo>
                  <a:lnTo>
                    <a:pt x="1120" y="870"/>
                  </a:lnTo>
                  <a:lnTo>
                    <a:pt x="1123" y="870"/>
                  </a:lnTo>
                  <a:lnTo>
                    <a:pt x="1123" y="873"/>
                  </a:lnTo>
                  <a:lnTo>
                    <a:pt x="1113" y="813"/>
                  </a:lnTo>
                  <a:lnTo>
                    <a:pt x="1008" y="752"/>
                  </a:lnTo>
                  <a:lnTo>
                    <a:pt x="1005" y="701"/>
                  </a:lnTo>
                  <a:lnTo>
                    <a:pt x="1101" y="611"/>
                  </a:lnTo>
                  <a:lnTo>
                    <a:pt x="1126" y="557"/>
                  </a:lnTo>
                  <a:lnTo>
                    <a:pt x="1120" y="451"/>
                  </a:lnTo>
                  <a:lnTo>
                    <a:pt x="1165" y="422"/>
                  </a:lnTo>
                  <a:lnTo>
                    <a:pt x="1267" y="467"/>
                  </a:lnTo>
                  <a:lnTo>
                    <a:pt x="1302" y="470"/>
                  </a:lnTo>
                  <a:lnTo>
                    <a:pt x="1318" y="451"/>
                  </a:lnTo>
                  <a:lnTo>
                    <a:pt x="1321" y="416"/>
                  </a:lnTo>
                  <a:lnTo>
                    <a:pt x="1328" y="413"/>
                  </a:lnTo>
                  <a:lnTo>
                    <a:pt x="1334" y="416"/>
                  </a:lnTo>
                  <a:lnTo>
                    <a:pt x="1296" y="406"/>
                  </a:lnTo>
                  <a:lnTo>
                    <a:pt x="1283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3"/>
                  </a:lnTo>
                  <a:lnTo>
                    <a:pt x="867" y="400"/>
                  </a:lnTo>
                  <a:lnTo>
                    <a:pt x="774" y="381"/>
                  </a:lnTo>
                  <a:lnTo>
                    <a:pt x="698" y="352"/>
                  </a:lnTo>
                  <a:lnTo>
                    <a:pt x="659" y="297"/>
                  </a:lnTo>
                  <a:lnTo>
                    <a:pt x="678" y="262"/>
                  </a:lnTo>
                  <a:lnTo>
                    <a:pt x="589" y="205"/>
                  </a:lnTo>
                  <a:lnTo>
                    <a:pt x="566" y="224"/>
                  </a:lnTo>
                  <a:lnTo>
                    <a:pt x="480" y="230"/>
                  </a:lnTo>
                  <a:lnTo>
                    <a:pt x="480" y="198"/>
                  </a:lnTo>
                  <a:lnTo>
                    <a:pt x="413" y="198"/>
                  </a:lnTo>
                  <a:lnTo>
                    <a:pt x="438" y="160"/>
                  </a:lnTo>
                  <a:lnTo>
                    <a:pt x="576" y="144"/>
                  </a:lnTo>
                  <a:lnTo>
                    <a:pt x="694" y="0"/>
                  </a:lnTo>
                  <a:lnTo>
                    <a:pt x="525" y="38"/>
                  </a:lnTo>
                  <a:lnTo>
                    <a:pt x="454" y="109"/>
                  </a:lnTo>
                  <a:lnTo>
                    <a:pt x="400" y="118"/>
                  </a:lnTo>
                  <a:lnTo>
                    <a:pt x="358" y="128"/>
                  </a:lnTo>
                  <a:lnTo>
                    <a:pt x="326" y="89"/>
                  </a:lnTo>
                  <a:lnTo>
                    <a:pt x="247" y="121"/>
                  </a:lnTo>
                  <a:lnTo>
                    <a:pt x="151" y="128"/>
                  </a:lnTo>
                  <a:lnTo>
                    <a:pt x="205" y="176"/>
                  </a:lnTo>
                  <a:lnTo>
                    <a:pt x="125" y="169"/>
                  </a:lnTo>
                  <a:lnTo>
                    <a:pt x="83" y="134"/>
                  </a:lnTo>
                  <a:lnTo>
                    <a:pt x="7" y="163"/>
                  </a:lnTo>
                  <a:lnTo>
                    <a:pt x="0" y="208"/>
                  </a:lnTo>
                  <a:lnTo>
                    <a:pt x="48" y="224"/>
                  </a:lnTo>
                  <a:lnTo>
                    <a:pt x="135" y="294"/>
                  </a:lnTo>
                  <a:lnTo>
                    <a:pt x="205" y="384"/>
                  </a:lnTo>
                  <a:lnTo>
                    <a:pt x="243" y="384"/>
                  </a:lnTo>
                  <a:lnTo>
                    <a:pt x="301" y="470"/>
                  </a:lnTo>
                  <a:lnTo>
                    <a:pt x="333" y="505"/>
                  </a:lnTo>
                  <a:lnTo>
                    <a:pt x="342" y="566"/>
                  </a:lnTo>
                  <a:lnTo>
                    <a:pt x="381" y="608"/>
                  </a:lnTo>
                  <a:lnTo>
                    <a:pt x="419" y="605"/>
                  </a:lnTo>
                  <a:lnTo>
                    <a:pt x="432" y="665"/>
                  </a:lnTo>
                  <a:lnTo>
                    <a:pt x="397" y="729"/>
                  </a:lnTo>
                  <a:lnTo>
                    <a:pt x="403" y="896"/>
                  </a:lnTo>
                  <a:lnTo>
                    <a:pt x="352" y="861"/>
                  </a:lnTo>
                  <a:lnTo>
                    <a:pt x="323" y="896"/>
                  </a:lnTo>
                  <a:lnTo>
                    <a:pt x="317" y="985"/>
                  </a:lnTo>
                  <a:lnTo>
                    <a:pt x="352" y="1062"/>
                  </a:lnTo>
                  <a:lnTo>
                    <a:pt x="365" y="1129"/>
                  </a:lnTo>
                  <a:lnTo>
                    <a:pt x="419" y="1158"/>
                  </a:lnTo>
                  <a:lnTo>
                    <a:pt x="368" y="1216"/>
                  </a:lnTo>
                  <a:lnTo>
                    <a:pt x="387" y="1248"/>
                  </a:lnTo>
                  <a:lnTo>
                    <a:pt x="534" y="1280"/>
                  </a:lnTo>
                  <a:lnTo>
                    <a:pt x="486" y="1296"/>
                  </a:lnTo>
                  <a:lnTo>
                    <a:pt x="496" y="1350"/>
                  </a:lnTo>
                  <a:lnTo>
                    <a:pt x="451" y="1299"/>
                  </a:lnTo>
                  <a:lnTo>
                    <a:pt x="352" y="1277"/>
                  </a:lnTo>
                  <a:lnTo>
                    <a:pt x="352" y="1331"/>
                  </a:lnTo>
                  <a:lnTo>
                    <a:pt x="381" y="1366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6" y="1507"/>
                  </a:lnTo>
                  <a:lnTo>
                    <a:pt x="294" y="1504"/>
                  </a:lnTo>
                  <a:lnTo>
                    <a:pt x="291" y="1558"/>
                  </a:lnTo>
                  <a:lnTo>
                    <a:pt x="272" y="1526"/>
                  </a:lnTo>
                  <a:lnTo>
                    <a:pt x="221" y="1529"/>
                  </a:lnTo>
                  <a:lnTo>
                    <a:pt x="253" y="1584"/>
                  </a:lnTo>
                  <a:lnTo>
                    <a:pt x="243" y="1641"/>
                  </a:lnTo>
                  <a:lnTo>
                    <a:pt x="186" y="1712"/>
                  </a:lnTo>
                  <a:lnTo>
                    <a:pt x="160" y="1670"/>
                  </a:lnTo>
                  <a:lnTo>
                    <a:pt x="106" y="1661"/>
                  </a:lnTo>
                  <a:lnTo>
                    <a:pt x="106" y="1645"/>
                  </a:lnTo>
                  <a:lnTo>
                    <a:pt x="195" y="1648"/>
                  </a:lnTo>
                  <a:lnTo>
                    <a:pt x="208" y="1606"/>
                  </a:lnTo>
                  <a:lnTo>
                    <a:pt x="195" y="1565"/>
                  </a:lnTo>
                  <a:lnTo>
                    <a:pt x="138" y="1568"/>
                  </a:lnTo>
                  <a:lnTo>
                    <a:pt x="64" y="1529"/>
                  </a:lnTo>
                  <a:lnTo>
                    <a:pt x="64" y="1533"/>
                  </a:lnTo>
                  <a:lnTo>
                    <a:pt x="64" y="1574"/>
                  </a:lnTo>
                  <a:lnTo>
                    <a:pt x="55" y="1574"/>
                  </a:lnTo>
                  <a:lnTo>
                    <a:pt x="58" y="1574"/>
                  </a:lnTo>
                  <a:lnTo>
                    <a:pt x="58" y="1577"/>
                  </a:lnTo>
                  <a:lnTo>
                    <a:pt x="67" y="1696"/>
                  </a:lnTo>
                  <a:lnTo>
                    <a:pt x="99" y="1705"/>
                  </a:lnTo>
                  <a:lnTo>
                    <a:pt x="80" y="1821"/>
                  </a:lnTo>
                  <a:lnTo>
                    <a:pt x="74" y="18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8" name="Freeform 713"/>
            <p:cNvSpPr>
              <a:spLocks/>
            </p:cNvSpPr>
            <p:nvPr/>
          </p:nvSpPr>
          <p:spPr bwMode="auto">
            <a:xfrm>
              <a:off x="4855156" y="1781216"/>
              <a:ext cx="1323880" cy="2302510"/>
            </a:xfrm>
            <a:custGeom>
              <a:avLst/>
              <a:gdLst/>
              <a:ahLst/>
              <a:cxnLst>
                <a:cxn ang="0">
                  <a:pos x="58" y="1872"/>
                </a:cxn>
                <a:cxn ang="0">
                  <a:pos x="80" y="1930"/>
                </a:cxn>
                <a:cxn ang="0">
                  <a:pos x="80" y="1997"/>
                </a:cxn>
                <a:cxn ang="0">
                  <a:pos x="175" y="2100"/>
                </a:cxn>
                <a:cxn ang="0">
                  <a:pos x="340" y="2245"/>
                </a:cxn>
                <a:cxn ang="0">
                  <a:pos x="400" y="2317"/>
                </a:cxn>
                <a:cxn ang="0">
                  <a:pos x="623" y="2285"/>
                </a:cxn>
                <a:cxn ang="0">
                  <a:pos x="626" y="2285"/>
                </a:cxn>
                <a:cxn ang="0">
                  <a:pos x="633" y="2115"/>
                </a:cxn>
                <a:cxn ang="0">
                  <a:pos x="561" y="2032"/>
                </a:cxn>
                <a:cxn ang="0">
                  <a:pos x="693" y="1780"/>
                </a:cxn>
                <a:cxn ang="0">
                  <a:pos x="1036" y="1475"/>
                </a:cxn>
                <a:cxn ang="0">
                  <a:pos x="1094" y="1162"/>
                </a:cxn>
                <a:cxn ang="0">
                  <a:pos x="1121" y="870"/>
                </a:cxn>
                <a:cxn ang="0">
                  <a:pos x="1114" y="815"/>
                </a:cxn>
                <a:cxn ang="0">
                  <a:pos x="1101" y="612"/>
                </a:cxn>
                <a:cxn ang="0">
                  <a:pos x="1166" y="422"/>
                </a:cxn>
                <a:cxn ang="0">
                  <a:pos x="1319" y="452"/>
                </a:cxn>
                <a:cxn ang="0">
                  <a:pos x="1334" y="417"/>
                </a:cxn>
                <a:cxn ang="0">
                  <a:pos x="1181" y="317"/>
                </a:cxn>
                <a:cxn ang="0">
                  <a:pos x="931" y="395"/>
                </a:cxn>
                <a:cxn ang="0">
                  <a:pos x="698" y="352"/>
                </a:cxn>
                <a:cxn ang="0">
                  <a:pos x="588" y="205"/>
                </a:cxn>
                <a:cxn ang="0">
                  <a:pos x="481" y="200"/>
                </a:cxn>
                <a:cxn ang="0">
                  <a:pos x="576" y="145"/>
                </a:cxn>
                <a:cxn ang="0">
                  <a:pos x="453" y="110"/>
                </a:cxn>
                <a:cxn ang="0">
                  <a:pos x="325" y="90"/>
                </a:cxn>
                <a:cxn ang="0">
                  <a:pos x="205" y="177"/>
                </a:cxn>
                <a:cxn ang="0">
                  <a:pos x="5" y="165"/>
                </a:cxn>
                <a:cxn ang="0">
                  <a:pos x="135" y="295"/>
                </a:cxn>
                <a:cxn ang="0">
                  <a:pos x="300" y="470"/>
                </a:cxn>
                <a:cxn ang="0">
                  <a:pos x="380" y="610"/>
                </a:cxn>
                <a:cxn ang="0">
                  <a:pos x="395" y="730"/>
                </a:cxn>
                <a:cxn ang="0">
                  <a:pos x="323" y="897"/>
                </a:cxn>
                <a:cxn ang="0">
                  <a:pos x="365" y="1130"/>
                </a:cxn>
                <a:cxn ang="0">
                  <a:pos x="385" y="1250"/>
                </a:cxn>
                <a:cxn ang="0">
                  <a:pos x="496" y="1350"/>
                </a:cxn>
                <a:cxn ang="0">
                  <a:pos x="350" y="1332"/>
                </a:cxn>
                <a:cxn ang="0">
                  <a:pos x="333" y="1440"/>
                </a:cxn>
                <a:cxn ang="0">
                  <a:pos x="293" y="1505"/>
                </a:cxn>
                <a:cxn ang="0">
                  <a:pos x="220" y="1530"/>
                </a:cxn>
                <a:cxn ang="0">
                  <a:pos x="185" y="1712"/>
                </a:cxn>
                <a:cxn ang="0">
                  <a:pos x="105" y="1645"/>
                </a:cxn>
                <a:cxn ang="0">
                  <a:pos x="195" y="1565"/>
                </a:cxn>
                <a:cxn ang="0">
                  <a:pos x="63" y="1535"/>
                </a:cxn>
                <a:cxn ang="0">
                  <a:pos x="58" y="1575"/>
                </a:cxn>
                <a:cxn ang="0">
                  <a:pos x="98" y="1705"/>
                </a:cxn>
              </a:cxnLst>
              <a:rect l="0" t="0" r="r" b="b"/>
              <a:pathLst>
                <a:path w="1334" h="2317">
                  <a:moveTo>
                    <a:pt x="73" y="1825"/>
                  </a:moveTo>
                  <a:lnTo>
                    <a:pt x="73" y="1857"/>
                  </a:lnTo>
                  <a:lnTo>
                    <a:pt x="58" y="1872"/>
                  </a:lnTo>
                  <a:lnTo>
                    <a:pt x="58" y="1870"/>
                  </a:lnTo>
                  <a:lnTo>
                    <a:pt x="65" y="1870"/>
                  </a:lnTo>
                  <a:lnTo>
                    <a:pt x="80" y="1930"/>
                  </a:lnTo>
                  <a:lnTo>
                    <a:pt x="80" y="1982"/>
                  </a:lnTo>
                  <a:lnTo>
                    <a:pt x="73" y="2030"/>
                  </a:lnTo>
                  <a:lnTo>
                    <a:pt x="80" y="1997"/>
                  </a:lnTo>
                  <a:lnTo>
                    <a:pt x="80" y="1995"/>
                  </a:lnTo>
                  <a:lnTo>
                    <a:pt x="170" y="2035"/>
                  </a:lnTo>
                  <a:lnTo>
                    <a:pt x="175" y="2100"/>
                  </a:lnTo>
                  <a:lnTo>
                    <a:pt x="243" y="2097"/>
                  </a:lnTo>
                  <a:lnTo>
                    <a:pt x="323" y="2157"/>
                  </a:lnTo>
                  <a:lnTo>
                    <a:pt x="340" y="2245"/>
                  </a:lnTo>
                  <a:lnTo>
                    <a:pt x="323" y="2310"/>
                  </a:lnTo>
                  <a:lnTo>
                    <a:pt x="403" y="2317"/>
                  </a:lnTo>
                  <a:lnTo>
                    <a:pt x="400" y="2317"/>
                  </a:lnTo>
                  <a:lnTo>
                    <a:pt x="425" y="2275"/>
                  </a:lnTo>
                  <a:lnTo>
                    <a:pt x="611" y="2260"/>
                  </a:lnTo>
                  <a:lnTo>
                    <a:pt x="623" y="2285"/>
                  </a:lnTo>
                  <a:lnTo>
                    <a:pt x="626" y="2285"/>
                  </a:lnTo>
                  <a:lnTo>
                    <a:pt x="626" y="2280"/>
                  </a:lnTo>
                  <a:lnTo>
                    <a:pt x="626" y="2285"/>
                  </a:lnTo>
                  <a:lnTo>
                    <a:pt x="691" y="2240"/>
                  </a:lnTo>
                  <a:lnTo>
                    <a:pt x="656" y="2147"/>
                  </a:lnTo>
                  <a:lnTo>
                    <a:pt x="633" y="2115"/>
                  </a:lnTo>
                  <a:lnTo>
                    <a:pt x="653" y="2052"/>
                  </a:lnTo>
                  <a:lnTo>
                    <a:pt x="653" y="2050"/>
                  </a:lnTo>
                  <a:lnTo>
                    <a:pt x="561" y="2032"/>
                  </a:lnTo>
                  <a:lnTo>
                    <a:pt x="606" y="1905"/>
                  </a:lnTo>
                  <a:lnTo>
                    <a:pt x="721" y="1827"/>
                  </a:lnTo>
                  <a:lnTo>
                    <a:pt x="693" y="1780"/>
                  </a:lnTo>
                  <a:lnTo>
                    <a:pt x="761" y="1625"/>
                  </a:lnTo>
                  <a:lnTo>
                    <a:pt x="919" y="1550"/>
                  </a:lnTo>
                  <a:lnTo>
                    <a:pt x="1036" y="1475"/>
                  </a:lnTo>
                  <a:lnTo>
                    <a:pt x="1014" y="1252"/>
                  </a:lnTo>
                  <a:lnTo>
                    <a:pt x="1056" y="1170"/>
                  </a:lnTo>
                  <a:lnTo>
                    <a:pt x="1094" y="1162"/>
                  </a:lnTo>
                  <a:lnTo>
                    <a:pt x="1161" y="992"/>
                  </a:lnTo>
                  <a:lnTo>
                    <a:pt x="1124" y="955"/>
                  </a:lnTo>
                  <a:lnTo>
                    <a:pt x="1121" y="870"/>
                  </a:lnTo>
                  <a:lnTo>
                    <a:pt x="1124" y="870"/>
                  </a:lnTo>
                  <a:lnTo>
                    <a:pt x="1124" y="875"/>
                  </a:lnTo>
                  <a:lnTo>
                    <a:pt x="1114" y="815"/>
                  </a:lnTo>
                  <a:lnTo>
                    <a:pt x="1009" y="752"/>
                  </a:lnTo>
                  <a:lnTo>
                    <a:pt x="1006" y="702"/>
                  </a:lnTo>
                  <a:lnTo>
                    <a:pt x="1101" y="612"/>
                  </a:lnTo>
                  <a:lnTo>
                    <a:pt x="1126" y="557"/>
                  </a:lnTo>
                  <a:lnTo>
                    <a:pt x="1121" y="452"/>
                  </a:lnTo>
                  <a:lnTo>
                    <a:pt x="1166" y="422"/>
                  </a:lnTo>
                  <a:lnTo>
                    <a:pt x="1266" y="467"/>
                  </a:lnTo>
                  <a:lnTo>
                    <a:pt x="1301" y="470"/>
                  </a:lnTo>
                  <a:lnTo>
                    <a:pt x="1319" y="452"/>
                  </a:lnTo>
                  <a:lnTo>
                    <a:pt x="1321" y="417"/>
                  </a:lnTo>
                  <a:lnTo>
                    <a:pt x="1329" y="415"/>
                  </a:lnTo>
                  <a:lnTo>
                    <a:pt x="1334" y="417"/>
                  </a:lnTo>
                  <a:lnTo>
                    <a:pt x="1296" y="407"/>
                  </a:lnTo>
                  <a:lnTo>
                    <a:pt x="1284" y="352"/>
                  </a:lnTo>
                  <a:lnTo>
                    <a:pt x="1181" y="317"/>
                  </a:lnTo>
                  <a:lnTo>
                    <a:pt x="1059" y="285"/>
                  </a:lnTo>
                  <a:lnTo>
                    <a:pt x="896" y="342"/>
                  </a:lnTo>
                  <a:lnTo>
                    <a:pt x="931" y="395"/>
                  </a:lnTo>
                  <a:lnTo>
                    <a:pt x="866" y="400"/>
                  </a:lnTo>
                  <a:lnTo>
                    <a:pt x="773" y="382"/>
                  </a:lnTo>
                  <a:lnTo>
                    <a:pt x="698" y="352"/>
                  </a:lnTo>
                  <a:lnTo>
                    <a:pt x="658" y="297"/>
                  </a:lnTo>
                  <a:lnTo>
                    <a:pt x="678" y="262"/>
                  </a:lnTo>
                  <a:lnTo>
                    <a:pt x="588" y="205"/>
                  </a:lnTo>
                  <a:lnTo>
                    <a:pt x="566" y="225"/>
                  </a:lnTo>
                  <a:lnTo>
                    <a:pt x="481" y="230"/>
                  </a:lnTo>
                  <a:lnTo>
                    <a:pt x="481" y="200"/>
                  </a:lnTo>
                  <a:lnTo>
                    <a:pt x="413" y="200"/>
                  </a:lnTo>
                  <a:lnTo>
                    <a:pt x="438" y="160"/>
                  </a:lnTo>
                  <a:lnTo>
                    <a:pt x="576" y="145"/>
                  </a:lnTo>
                  <a:lnTo>
                    <a:pt x="693" y="0"/>
                  </a:lnTo>
                  <a:lnTo>
                    <a:pt x="526" y="40"/>
                  </a:lnTo>
                  <a:lnTo>
                    <a:pt x="453" y="110"/>
                  </a:lnTo>
                  <a:lnTo>
                    <a:pt x="400" y="120"/>
                  </a:lnTo>
                  <a:lnTo>
                    <a:pt x="358" y="130"/>
                  </a:lnTo>
                  <a:lnTo>
                    <a:pt x="325" y="90"/>
                  </a:lnTo>
                  <a:lnTo>
                    <a:pt x="245" y="122"/>
                  </a:lnTo>
                  <a:lnTo>
                    <a:pt x="150" y="130"/>
                  </a:lnTo>
                  <a:lnTo>
                    <a:pt x="205" y="177"/>
                  </a:lnTo>
                  <a:lnTo>
                    <a:pt x="125" y="170"/>
                  </a:lnTo>
                  <a:lnTo>
                    <a:pt x="83" y="135"/>
                  </a:lnTo>
                  <a:lnTo>
                    <a:pt x="5" y="165"/>
                  </a:lnTo>
                  <a:lnTo>
                    <a:pt x="0" y="210"/>
                  </a:lnTo>
                  <a:lnTo>
                    <a:pt x="48" y="225"/>
                  </a:lnTo>
                  <a:lnTo>
                    <a:pt x="135" y="295"/>
                  </a:lnTo>
                  <a:lnTo>
                    <a:pt x="205" y="385"/>
                  </a:lnTo>
                  <a:lnTo>
                    <a:pt x="243" y="385"/>
                  </a:lnTo>
                  <a:lnTo>
                    <a:pt x="300" y="470"/>
                  </a:lnTo>
                  <a:lnTo>
                    <a:pt x="333" y="505"/>
                  </a:lnTo>
                  <a:lnTo>
                    <a:pt x="340" y="567"/>
                  </a:lnTo>
                  <a:lnTo>
                    <a:pt x="380" y="610"/>
                  </a:lnTo>
                  <a:lnTo>
                    <a:pt x="418" y="605"/>
                  </a:lnTo>
                  <a:lnTo>
                    <a:pt x="430" y="665"/>
                  </a:lnTo>
                  <a:lnTo>
                    <a:pt x="395" y="730"/>
                  </a:lnTo>
                  <a:lnTo>
                    <a:pt x="403" y="897"/>
                  </a:lnTo>
                  <a:lnTo>
                    <a:pt x="350" y="862"/>
                  </a:lnTo>
                  <a:lnTo>
                    <a:pt x="323" y="897"/>
                  </a:lnTo>
                  <a:lnTo>
                    <a:pt x="315" y="985"/>
                  </a:lnTo>
                  <a:lnTo>
                    <a:pt x="350" y="1062"/>
                  </a:lnTo>
                  <a:lnTo>
                    <a:pt x="365" y="1130"/>
                  </a:lnTo>
                  <a:lnTo>
                    <a:pt x="418" y="1160"/>
                  </a:lnTo>
                  <a:lnTo>
                    <a:pt x="368" y="1217"/>
                  </a:lnTo>
                  <a:lnTo>
                    <a:pt x="385" y="1250"/>
                  </a:lnTo>
                  <a:lnTo>
                    <a:pt x="533" y="1280"/>
                  </a:lnTo>
                  <a:lnTo>
                    <a:pt x="486" y="1297"/>
                  </a:lnTo>
                  <a:lnTo>
                    <a:pt x="496" y="1350"/>
                  </a:lnTo>
                  <a:lnTo>
                    <a:pt x="451" y="1300"/>
                  </a:lnTo>
                  <a:lnTo>
                    <a:pt x="350" y="1277"/>
                  </a:lnTo>
                  <a:lnTo>
                    <a:pt x="350" y="1332"/>
                  </a:lnTo>
                  <a:lnTo>
                    <a:pt x="380" y="1367"/>
                  </a:lnTo>
                  <a:lnTo>
                    <a:pt x="330" y="1392"/>
                  </a:lnTo>
                  <a:lnTo>
                    <a:pt x="333" y="1440"/>
                  </a:lnTo>
                  <a:lnTo>
                    <a:pt x="365" y="1440"/>
                  </a:lnTo>
                  <a:lnTo>
                    <a:pt x="325" y="1507"/>
                  </a:lnTo>
                  <a:lnTo>
                    <a:pt x="293" y="1505"/>
                  </a:lnTo>
                  <a:lnTo>
                    <a:pt x="290" y="1560"/>
                  </a:lnTo>
                  <a:lnTo>
                    <a:pt x="270" y="1527"/>
                  </a:lnTo>
                  <a:lnTo>
                    <a:pt x="220" y="1530"/>
                  </a:lnTo>
                  <a:lnTo>
                    <a:pt x="253" y="1585"/>
                  </a:lnTo>
                  <a:lnTo>
                    <a:pt x="243" y="1642"/>
                  </a:lnTo>
                  <a:lnTo>
                    <a:pt x="185" y="1712"/>
                  </a:lnTo>
                  <a:lnTo>
                    <a:pt x="160" y="1670"/>
                  </a:lnTo>
                  <a:lnTo>
                    <a:pt x="105" y="1662"/>
                  </a:lnTo>
                  <a:lnTo>
                    <a:pt x="105" y="1645"/>
                  </a:lnTo>
                  <a:lnTo>
                    <a:pt x="195" y="1650"/>
                  </a:lnTo>
                  <a:lnTo>
                    <a:pt x="208" y="1607"/>
                  </a:lnTo>
                  <a:lnTo>
                    <a:pt x="195" y="1565"/>
                  </a:lnTo>
                  <a:lnTo>
                    <a:pt x="138" y="1570"/>
                  </a:lnTo>
                  <a:lnTo>
                    <a:pt x="63" y="1530"/>
                  </a:lnTo>
                  <a:lnTo>
                    <a:pt x="63" y="1535"/>
                  </a:lnTo>
                  <a:lnTo>
                    <a:pt x="63" y="1575"/>
                  </a:lnTo>
                  <a:lnTo>
                    <a:pt x="55" y="1575"/>
                  </a:lnTo>
                  <a:lnTo>
                    <a:pt x="58" y="1575"/>
                  </a:lnTo>
                  <a:lnTo>
                    <a:pt x="58" y="1577"/>
                  </a:lnTo>
                  <a:lnTo>
                    <a:pt x="65" y="1697"/>
                  </a:lnTo>
                  <a:lnTo>
                    <a:pt x="98" y="1705"/>
                  </a:lnTo>
                  <a:lnTo>
                    <a:pt x="80" y="1822"/>
                  </a:lnTo>
                  <a:lnTo>
                    <a:pt x="73" y="1825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9" name="Freeform 712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" y="221"/>
                </a:cxn>
                <a:cxn ang="0">
                  <a:pos x="52" y="307"/>
                </a:cxn>
                <a:cxn ang="0">
                  <a:pos x="52" y="365"/>
                </a:cxn>
                <a:cxn ang="0">
                  <a:pos x="109" y="448"/>
                </a:cxn>
                <a:cxn ang="0">
                  <a:pos x="160" y="406"/>
                </a:cxn>
                <a:cxn ang="0">
                  <a:pos x="324" y="400"/>
                </a:cxn>
                <a:cxn ang="0">
                  <a:pos x="535" y="176"/>
                </a:cxn>
                <a:cxn ang="0">
                  <a:pos x="503" y="169"/>
                </a:cxn>
                <a:cxn ang="0">
                  <a:pos x="496" y="179"/>
                </a:cxn>
                <a:cxn ang="0">
                  <a:pos x="474" y="176"/>
                </a:cxn>
                <a:cxn ang="0">
                  <a:pos x="461" y="147"/>
                </a:cxn>
                <a:cxn ang="0">
                  <a:pos x="483" y="137"/>
                </a:cxn>
                <a:cxn ang="0">
                  <a:pos x="471" y="19"/>
                </a:cxn>
                <a:cxn ang="0">
                  <a:pos x="397" y="3"/>
                </a:cxn>
                <a:cxn ang="0">
                  <a:pos x="394" y="0"/>
                </a:cxn>
                <a:cxn ang="0">
                  <a:pos x="394" y="3"/>
                </a:cxn>
                <a:cxn ang="0">
                  <a:pos x="298" y="86"/>
                </a:cxn>
                <a:cxn ang="0">
                  <a:pos x="224" y="102"/>
                </a:cxn>
                <a:cxn ang="0">
                  <a:pos x="180" y="134"/>
                </a:cxn>
                <a:cxn ang="0">
                  <a:pos x="116" y="137"/>
                </a:cxn>
                <a:cxn ang="0">
                  <a:pos x="116" y="185"/>
                </a:cxn>
                <a:cxn ang="0">
                  <a:pos x="90" y="198"/>
                </a:cxn>
                <a:cxn ang="0">
                  <a:pos x="0" y="211"/>
                </a:cxn>
              </a:cxnLst>
              <a:rect l="0" t="0" r="r" b="b"/>
              <a:pathLst>
                <a:path w="535" h="448">
                  <a:moveTo>
                    <a:pt x="0" y="211"/>
                  </a:moveTo>
                  <a:lnTo>
                    <a:pt x="4" y="221"/>
                  </a:lnTo>
                  <a:lnTo>
                    <a:pt x="52" y="307"/>
                  </a:lnTo>
                  <a:lnTo>
                    <a:pt x="52" y="365"/>
                  </a:lnTo>
                  <a:lnTo>
                    <a:pt x="109" y="448"/>
                  </a:lnTo>
                  <a:lnTo>
                    <a:pt x="160" y="406"/>
                  </a:lnTo>
                  <a:lnTo>
                    <a:pt x="324" y="400"/>
                  </a:lnTo>
                  <a:lnTo>
                    <a:pt x="535" y="176"/>
                  </a:lnTo>
                  <a:lnTo>
                    <a:pt x="503" y="169"/>
                  </a:lnTo>
                  <a:lnTo>
                    <a:pt x="496" y="179"/>
                  </a:lnTo>
                  <a:lnTo>
                    <a:pt x="474" y="176"/>
                  </a:lnTo>
                  <a:lnTo>
                    <a:pt x="461" y="147"/>
                  </a:lnTo>
                  <a:lnTo>
                    <a:pt x="483" y="137"/>
                  </a:lnTo>
                  <a:lnTo>
                    <a:pt x="471" y="19"/>
                  </a:lnTo>
                  <a:lnTo>
                    <a:pt x="397" y="3"/>
                  </a:lnTo>
                  <a:lnTo>
                    <a:pt x="394" y="0"/>
                  </a:lnTo>
                  <a:lnTo>
                    <a:pt x="394" y="3"/>
                  </a:lnTo>
                  <a:lnTo>
                    <a:pt x="298" y="86"/>
                  </a:lnTo>
                  <a:lnTo>
                    <a:pt x="224" y="102"/>
                  </a:lnTo>
                  <a:lnTo>
                    <a:pt x="180" y="134"/>
                  </a:lnTo>
                  <a:lnTo>
                    <a:pt x="116" y="137"/>
                  </a:lnTo>
                  <a:lnTo>
                    <a:pt x="116" y="185"/>
                  </a:lnTo>
                  <a:lnTo>
                    <a:pt x="90" y="198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0" name="Freeform 711"/>
            <p:cNvSpPr>
              <a:spLocks/>
            </p:cNvSpPr>
            <p:nvPr/>
          </p:nvSpPr>
          <p:spPr bwMode="auto">
            <a:xfrm>
              <a:off x="4681288" y="6172626"/>
              <a:ext cx="531539" cy="44460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" y="220"/>
                </a:cxn>
                <a:cxn ang="0">
                  <a:pos x="53" y="308"/>
                </a:cxn>
                <a:cxn ang="0">
                  <a:pos x="53" y="365"/>
                </a:cxn>
                <a:cxn ang="0">
                  <a:pos x="110" y="448"/>
                </a:cxn>
                <a:cxn ang="0">
                  <a:pos x="160" y="405"/>
                </a:cxn>
                <a:cxn ang="0">
                  <a:pos x="325" y="400"/>
                </a:cxn>
                <a:cxn ang="0">
                  <a:pos x="535" y="175"/>
                </a:cxn>
                <a:cxn ang="0">
                  <a:pos x="505" y="170"/>
                </a:cxn>
                <a:cxn ang="0">
                  <a:pos x="498" y="180"/>
                </a:cxn>
                <a:cxn ang="0">
                  <a:pos x="475" y="175"/>
                </a:cxn>
                <a:cxn ang="0">
                  <a:pos x="463" y="148"/>
                </a:cxn>
                <a:cxn ang="0">
                  <a:pos x="485" y="138"/>
                </a:cxn>
                <a:cxn ang="0">
                  <a:pos x="473" y="20"/>
                </a:cxn>
                <a:cxn ang="0">
                  <a:pos x="398" y="3"/>
                </a:cxn>
                <a:cxn ang="0">
                  <a:pos x="395" y="0"/>
                </a:cxn>
                <a:cxn ang="0">
                  <a:pos x="395" y="3"/>
                </a:cxn>
                <a:cxn ang="0">
                  <a:pos x="300" y="85"/>
                </a:cxn>
                <a:cxn ang="0">
                  <a:pos x="225" y="103"/>
                </a:cxn>
                <a:cxn ang="0">
                  <a:pos x="180" y="135"/>
                </a:cxn>
                <a:cxn ang="0">
                  <a:pos x="118" y="138"/>
                </a:cxn>
                <a:cxn ang="0">
                  <a:pos x="118" y="185"/>
                </a:cxn>
                <a:cxn ang="0">
                  <a:pos x="90" y="198"/>
                </a:cxn>
                <a:cxn ang="0">
                  <a:pos x="0" y="210"/>
                </a:cxn>
              </a:cxnLst>
              <a:rect l="0" t="0" r="r" b="b"/>
              <a:pathLst>
                <a:path w="535" h="448">
                  <a:moveTo>
                    <a:pt x="0" y="210"/>
                  </a:moveTo>
                  <a:lnTo>
                    <a:pt x="5" y="220"/>
                  </a:lnTo>
                  <a:lnTo>
                    <a:pt x="53" y="308"/>
                  </a:lnTo>
                  <a:lnTo>
                    <a:pt x="53" y="365"/>
                  </a:lnTo>
                  <a:lnTo>
                    <a:pt x="110" y="448"/>
                  </a:lnTo>
                  <a:lnTo>
                    <a:pt x="160" y="405"/>
                  </a:lnTo>
                  <a:lnTo>
                    <a:pt x="325" y="400"/>
                  </a:lnTo>
                  <a:lnTo>
                    <a:pt x="535" y="175"/>
                  </a:lnTo>
                  <a:lnTo>
                    <a:pt x="505" y="170"/>
                  </a:lnTo>
                  <a:lnTo>
                    <a:pt x="498" y="180"/>
                  </a:lnTo>
                  <a:lnTo>
                    <a:pt x="475" y="175"/>
                  </a:lnTo>
                  <a:lnTo>
                    <a:pt x="463" y="148"/>
                  </a:lnTo>
                  <a:lnTo>
                    <a:pt x="485" y="138"/>
                  </a:lnTo>
                  <a:lnTo>
                    <a:pt x="473" y="20"/>
                  </a:lnTo>
                  <a:lnTo>
                    <a:pt x="398" y="3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00" y="85"/>
                  </a:lnTo>
                  <a:lnTo>
                    <a:pt x="225" y="103"/>
                  </a:lnTo>
                  <a:lnTo>
                    <a:pt x="180" y="135"/>
                  </a:lnTo>
                  <a:lnTo>
                    <a:pt x="118" y="138"/>
                  </a:lnTo>
                  <a:lnTo>
                    <a:pt x="118" y="185"/>
                  </a:lnTo>
                  <a:lnTo>
                    <a:pt x="90" y="198"/>
                  </a:lnTo>
                  <a:lnTo>
                    <a:pt x="0" y="210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1" name="Freeform 652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2" name="Freeform 651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3" name="Freeform 558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90"/>
                </a:cxn>
                <a:cxn ang="0">
                  <a:pos x="6" y="186"/>
                </a:cxn>
                <a:cxn ang="0">
                  <a:pos x="70" y="240"/>
                </a:cxn>
                <a:cxn ang="0">
                  <a:pos x="89" y="224"/>
                </a:cxn>
                <a:cxn ang="0">
                  <a:pos x="54" y="167"/>
                </a:cxn>
                <a:cxn ang="0">
                  <a:pos x="38" y="106"/>
                </a:cxn>
                <a:cxn ang="0">
                  <a:pos x="54" y="29"/>
                </a:cxn>
                <a:cxn ang="0">
                  <a:pos x="38" y="0"/>
                </a:cxn>
              </a:cxnLst>
              <a:rect l="0" t="0" r="r" b="b"/>
              <a:pathLst>
                <a:path w="89" h="240">
                  <a:moveTo>
                    <a:pt x="38" y="0"/>
                  </a:moveTo>
                  <a:lnTo>
                    <a:pt x="0" y="90"/>
                  </a:lnTo>
                  <a:lnTo>
                    <a:pt x="6" y="186"/>
                  </a:lnTo>
                  <a:lnTo>
                    <a:pt x="70" y="240"/>
                  </a:lnTo>
                  <a:lnTo>
                    <a:pt x="89" y="224"/>
                  </a:lnTo>
                  <a:lnTo>
                    <a:pt x="54" y="167"/>
                  </a:lnTo>
                  <a:lnTo>
                    <a:pt x="38" y="106"/>
                  </a:lnTo>
                  <a:lnTo>
                    <a:pt x="54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4" name="Freeform 557"/>
            <p:cNvSpPr>
              <a:spLocks/>
            </p:cNvSpPr>
            <p:nvPr/>
          </p:nvSpPr>
          <p:spPr bwMode="auto">
            <a:xfrm>
              <a:off x="5019089" y="2918810"/>
              <a:ext cx="89418" cy="2384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90"/>
                </a:cxn>
                <a:cxn ang="0">
                  <a:pos x="7" y="188"/>
                </a:cxn>
                <a:cxn ang="0">
                  <a:pos x="69" y="240"/>
                </a:cxn>
                <a:cxn ang="0">
                  <a:pos x="89" y="225"/>
                </a:cxn>
                <a:cxn ang="0">
                  <a:pos x="54" y="168"/>
                </a:cxn>
                <a:cxn ang="0">
                  <a:pos x="40" y="108"/>
                </a:cxn>
                <a:cxn ang="0">
                  <a:pos x="54" y="30"/>
                </a:cxn>
                <a:cxn ang="0">
                  <a:pos x="40" y="0"/>
                </a:cxn>
              </a:cxnLst>
              <a:rect l="0" t="0" r="r" b="b"/>
              <a:pathLst>
                <a:path w="89" h="240">
                  <a:moveTo>
                    <a:pt x="40" y="0"/>
                  </a:moveTo>
                  <a:lnTo>
                    <a:pt x="0" y="90"/>
                  </a:lnTo>
                  <a:lnTo>
                    <a:pt x="7" y="188"/>
                  </a:lnTo>
                  <a:lnTo>
                    <a:pt x="69" y="240"/>
                  </a:lnTo>
                  <a:lnTo>
                    <a:pt x="89" y="225"/>
                  </a:lnTo>
                  <a:lnTo>
                    <a:pt x="54" y="168"/>
                  </a:lnTo>
                  <a:lnTo>
                    <a:pt x="40" y="108"/>
                  </a:lnTo>
                  <a:lnTo>
                    <a:pt x="54" y="30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5" name="Freeform 414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6" y="739"/>
                </a:cxn>
                <a:cxn ang="0">
                  <a:pos x="201" y="723"/>
                </a:cxn>
                <a:cxn ang="0">
                  <a:pos x="223" y="771"/>
                </a:cxn>
                <a:cxn ang="0">
                  <a:pos x="271" y="759"/>
                </a:cxn>
                <a:cxn ang="0">
                  <a:pos x="287" y="711"/>
                </a:cxn>
                <a:cxn ang="0">
                  <a:pos x="339" y="746"/>
                </a:cxn>
                <a:cxn ang="0">
                  <a:pos x="451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8" y="717"/>
                </a:cxn>
                <a:cxn ang="0">
                  <a:pos x="626" y="637"/>
                </a:cxn>
                <a:cxn ang="0">
                  <a:pos x="611" y="509"/>
                </a:cxn>
                <a:cxn ang="0">
                  <a:pos x="572" y="275"/>
                </a:cxn>
                <a:cxn ang="0">
                  <a:pos x="575" y="272"/>
                </a:cxn>
                <a:cxn ang="0">
                  <a:pos x="572" y="269"/>
                </a:cxn>
                <a:cxn ang="0">
                  <a:pos x="438" y="240"/>
                </a:cxn>
                <a:cxn ang="0">
                  <a:pos x="438" y="208"/>
                </a:cxn>
                <a:cxn ang="0">
                  <a:pos x="499" y="183"/>
                </a:cxn>
                <a:cxn ang="0">
                  <a:pos x="499" y="151"/>
                </a:cxn>
                <a:cxn ang="0">
                  <a:pos x="524" y="128"/>
                </a:cxn>
                <a:cxn ang="0">
                  <a:pos x="540" y="167"/>
                </a:cxn>
                <a:cxn ang="0">
                  <a:pos x="588" y="167"/>
                </a:cxn>
                <a:cxn ang="0">
                  <a:pos x="598" y="170"/>
                </a:cxn>
                <a:cxn ang="0">
                  <a:pos x="591" y="157"/>
                </a:cxn>
                <a:cxn ang="0">
                  <a:pos x="607" y="163"/>
                </a:cxn>
                <a:cxn ang="0">
                  <a:pos x="607" y="157"/>
                </a:cxn>
                <a:cxn ang="0">
                  <a:pos x="559" y="58"/>
                </a:cxn>
                <a:cxn ang="0">
                  <a:pos x="518" y="51"/>
                </a:cxn>
                <a:cxn ang="0">
                  <a:pos x="483" y="0"/>
                </a:cxn>
                <a:cxn ang="0">
                  <a:pos x="435" y="10"/>
                </a:cxn>
                <a:cxn ang="0">
                  <a:pos x="409" y="112"/>
                </a:cxn>
                <a:cxn ang="0">
                  <a:pos x="435" y="122"/>
                </a:cxn>
                <a:cxn ang="0">
                  <a:pos x="403" y="202"/>
                </a:cxn>
                <a:cxn ang="0">
                  <a:pos x="367" y="199"/>
                </a:cxn>
                <a:cxn ang="0">
                  <a:pos x="361" y="234"/>
                </a:cxn>
                <a:cxn ang="0">
                  <a:pos x="387" y="240"/>
                </a:cxn>
                <a:cxn ang="0">
                  <a:pos x="380" y="288"/>
                </a:cxn>
                <a:cxn ang="0">
                  <a:pos x="326" y="320"/>
                </a:cxn>
                <a:cxn ang="0">
                  <a:pos x="252" y="378"/>
                </a:cxn>
                <a:cxn ang="0">
                  <a:pos x="220" y="339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3" y="330"/>
                </a:cxn>
                <a:cxn ang="0">
                  <a:pos x="153" y="285"/>
                </a:cxn>
                <a:cxn ang="0">
                  <a:pos x="105" y="243"/>
                </a:cxn>
                <a:cxn ang="0">
                  <a:pos x="64" y="275"/>
                </a:cxn>
                <a:cxn ang="0">
                  <a:pos x="16" y="330"/>
                </a:cxn>
                <a:cxn ang="0">
                  <a:pos x="12" y="339"/>
                </a:cxn>
                <a:cxn ang="0">
                  <a:pos x="0" y="365"/>
                </a:cxn>
                <a:cxn ang="0">
                  <a:pos x="44" y="458"/>
                </a:cxn>
                <a:cxn ang="0">
                  <a:pos x="73" y="461"/>
                </a:cxn>
                <a:cxn ang="0">
                  <a:pos x="124" y="570"/>
                </a:cxn>
                <a:cxn ang="0">
                  <a:pos x="99" y="608"/>
                </a:cxn>
                <a:cxn ang="0">
                  <a:pos x="118" y="675"/>
                </a:cxn>
                <a:cxn ang="0">
                  <a:pos x="159" y="675"/>
                </a:cxn>
                <a:cxn ang="0">
                  <a:pos x="166" y="739"/>
                </a:cxn>
              </a:cxnLst>
              <a:rect l="0" t="0" r="r" b="b"/>
              <a:pathLst>
                <a:path w="764" h="874">
                  <a:moveTo>
                    <a:pt x="166" y="739"/>
                  </a:moveTo>
                  <a:lnTo>
                    <a:pt x="201" y="723"/>
                  </a:lnTo>
                  <a:lnTo>
                    <a:pt x="223" y="771"/>
                  </a:lnTo>
                  <a:lnTo>
                    <a:pt x="271" y="759"/>
                  </a:lnTo>
                  <a:lnTo>
                    <a:pt x="287" y="711"/>
                  </a:lnTo>
                  <a:lnTo>
                    <a:pt x="339" y="746"/>
                  </a:lnTo>
                  <a:lnTo>
                    <a:pt x="451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8" y="717"/>
                  </a:lnTo>
                  <a:lnTo>
                    <a:pt x="626" y="637"/>
                  </a:lnTo>
                  <a:lnTo>
                    <a:pt x="611" y="509"/>
                  </a:lnTo>
                  <a:lnTo>
                    <a:pt x="572" y="275"/>
                  </a:lnTo>
                  <a:lnTo>
                    <a:pt x="575" y="272"/>
                  </a:lnTo>
                  <a:lnTo>
                    <a:pt x="572" y="269"/>
                  </a:lnTo>
                  <a:lnTo>
                    <a:pt x="438" y="240"/>
                  </a:lnTo>
                  <a:lnTo>
                    <a:pt x="438" y="208"/>
                  </a:lnTo>
                  <a:lnTo>
                    <a:pt x="499" y="183"/>
                  </a:lnTo>
                  <a:lnTo>
                    <a:pt x="499" y="151"/>
                  </a:lnTo>
                  <a:lnTo>
                    <a:pt x="524" y="128"/>
                  </a:lnTo>
                  <a:lnTo>
                    <a:pt x="540" y="167"/>
                  </a:lnTo>
                  <a:lnTo>
                    <a:pt x="588" y="167"/>
                  </a:lnTo>
                  <a:lnTo>
                    <a:pt x="598" y="170"/>
                  </a:lnTo>
                  <a:lnTo>
                    <a:pt x="591" y="157"/>
                  </a:lnTo>
                  <a:lnTo>
                    <a:pt x="607" y="163"/>
                  </a:lnTo>
                  <a:lnTo>
                    <a:pt x="607" y="157"/>
                  </a:lnTo>
                  <a:lnTo>
                    <a:pt x="559" y="58"/>
                  </a:lnTo>
                  <a:lnTo>
                    <a:pt x="518" y="51"/>
                  </a:lnTo>
                  <a:lnTo>
                    <a:pt x="483" y="0"/>
                  </a:lnTo>
                  <a:lnTo>
                    <a:pt x="435" y="10"/>
                  </a:lnTo>
                  <a:lnTo>
                    <a:pt x="409" y="112"/>
                  </a:lnTo>
                  <a:lnTo>
                    <a:pt x="435" y="122"/>
                  </a:lnTo>
                  <a:lnTo>
                    <a:pt x="403" y="202"/>
                  </a:lnTo>
                  <a:lnTo>
                    <a:pt x="367" y="199"/>
                  </a:lnTo>
                  <a:lnTo>
                    <a:pt x="361" y="234"/>
                  </a:lnTo>
                  <a:lnTo>
                    <a:pt x="387" y="240"/>
                  </a:lnTo>
                  <a:lnTo>
                    <a:pt x="380" y="288"/>
                  </a:lnTo>
                  <a:lnTo>
                    <a:pt x="326" y="320"/>
                  </a:lnTo>
                  <a:lnTo>
                    <a:pt x="252" y="378"/>
                  </a:lnTo>
                  <a:lnTo>
                    <a:pt x="220" y="339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3" y="330"/>
                  </a:lnTo>
                  <a:lnTo>
                    <a:pt x="153" y="285"/>
                  </a:lnTo>
                  <a:lnTo>
                    <a:pt x="105" y="243"/>
                  </a:lnTo>
                  <a:lnTo>
                    <a:pt x="64" y="275"/>
                  </a:lnTo>
                  <a:lnTo>
                    <a:pt x="16" y="330"/>
                  </a:lnTo>
                  <a:lnTo>
                    <a:pt x="12" y="339"/>
                  </a:lnTo>
                  <a:lnTo>
                    <a:pt x="0" y="365"/>
                  </a:lnTo>
                  <a:lnTo>
                    <a:pt x="44" y="458"/>
                  </a:lnTo>
                  <a:lnTo>
                    <a:pt x="73" y="461"/>
                  </a:lnTo>
                  <a:lnTo>
                    <a:pt x="124" y="570"/>
                  </a:lnTo>
                  <a:lnTo>
                    <a:pt x="99" y="608"/>
                  </a:lnTo>
                  <a:lnTo>
                    <a:pt x="118" y="675"/>
                  </a:lnTo>
                  <a:lnTo>
                    <a:pt x="159" y="675"/>
                  </a:lnTo>
                  <a:lnTo>
                    <a:pt x="166" y="7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6" name="Freeform 413"/>
            <p:cNvSpPr>
              <a:spLocks/>
            </p:cNvSpPr>
            <p:nvPr/>
          </p:nvSpPr>
          <p:spPr bwMode="auto">
            <a:xfrm>
              <a:off x="6074716" y="3440414"/>
              <a:ext cx="760051" cy="869340"/>
            </a:xfrm>
            <a:custGeom>
              <a:avLst/>
              <a:gdLst/>
              <a:ahLst/>
              <a:cxnLst>
                <a:cxn ang="0">
                  <a:pos x="167" y="739"/>
                </a:cxn>
                <a:cxn ang="0">
                  <a:pos x="202" y="724"/>
                </a:cxn>
                <a:cxn ang="0">
                  <a:pos x="222" y="772"/>
                </a:cxn>
                <a:cxn ang="0">
                  <a:pos x="272" y="759"/>
                </a:cxn>
                <a:cxn ang="0">
                  <a:pos x="287" y="712"/>
                </a:cxn>
                <a:cxn ang="0">
                  <a:pos x="340" y="747"/>
                </a:cxn>
                <a:cxn ang="0">
                  <a:pos x="452" y="797"/>
                </a:cxn>
                <a:cxn ang="0">
                  <a:pos x="764" y="874"/>
                </a:cxn>
                <a:cxn ang="0">
                  <a:pos x="764" y="794"/>
                </a:cxn>
                <a:cxn ang="0">
                  <a:pos x="737" y="717"/>
                </a:cxn>
                <a:cxn ang="0">
                  <a:pos x="627" y="637"/>
                </a:cxn>
                <a:cxn ang="0">
                  <a:pos x="612" y="509"/>
                </a:cxn>
                <a:cxn ang="0">
                  <a:pos x="572" y="275"/>
                </a:cxn>
                <a:cxn ang="0">
                  <a:pos x="574" y="272"/>
                </a:cxn>
                <a:cxn ang="0">
                  <a:pos x="572" y="270"/>
                </a:cxn>
                <a:cxn ang="0">
                  <a:pos x="437" y="240"/>
                </a:cxn>
                <a:cxn ang="0">
                  <a:pos x="437" y="210"/>
                </a:cxn>
                <a:cxn ang="0">
                  <a:pos x="499" y="185"/>
                </a:cxn>
                <a:cxn ang="0">
                  <a:pos x="499" y="152"/>
                </a:cxn>
                <a:cxn ang="0">
                  <a:pos x="524" y="130"/>
                </a:cxn>
                <a:cxn ang="0">
                  <a:pos x="539" y="167"/>
                </a:cxn>
                <a:cxn ang="0">
                  <a:pos x="587" y="167"/>
                </a:cxn>
                <a:cxn ang="0">
                  <a:pos x="597" y="170"/>
                </a:cxn>
                <a:cxn ang="0">
                  <a:pos x="592" y="157"/>
                </a:cxn>
                <a:cxn ang="0">
                  <a:pos x="607" y="165"/>
                </a:cxn>
                <a:cxn ang="0">
                  <a:pos x="607" y="157"/>
                </a:cxn>
                <a:cxn ang="0">
                  <a:pos x="559" y="60"/>
                </a:cxn>
                <a:cxn ang="0">
                  <a:pos x="517" y="52"/>
                </a:cxn>
                <a:cxn ang="0">
                  <a:pos x="482" y="0"/>
                </a:cxn>
                <a:cxn ang="0">
                  <a:pos x="434" y="10"/>
                </a:cxn>
                <a:cxn ang="0">
                  <a:pos x="409" y="112"/>
                </a:cxn>
                <a:cxn ang="0">
                  <a:pos x="434" y="122"/>
                </a:cxn>
                <a:cxn ang="0">
                  <a:pos x="402" y="202"/>
                </a:cxn>
                <a:cxn ang="0">
                  <a:pos x="367" y="200"/>
                </a:cxn>
                <a:cxn ang="0">
                  <a:pos x="362" y="235"/>
                </a:cxn>
                <a:cxn ang="0">
                  <a:pos x="387" y="240"/>
                </a:cxn>
                <a:cxn ang="0">
                  <a:pos x="380" y="290"/>
                </a:cxn>
                <a:cxn ang="0">
                  <a:pos x="327" y="320"/>
                </a:cxn>
                <a:cxn ang="0">
                  <a:pos x="252" y="380"/>
                </a:cxn>
                <a:cxn ang="0">
                  <a:pos x="220" y="340"/>
                </a:cxn>
                <a:cxn ang="0">
                  <a:pos x="195" y="362"/>
                </a:cxn>
                <a:cxn ang="0">
                  <a:pos x="172" y="362"/>
                </a:cxn>
                <a:cxn ang="0">
                  <a:pos x="142" y="330"/>
                </a:cxn>
                <a:cxn ang="0">
                  <a:pos x="152" y="285"/>
                </a:cxn>
                <a:cxn ang="0">
                  <a:pos x="105" y="245"/>
                </a:cxn>
                <a:cxn ang="0">
                  <a:pos x="65" y="275"/>
                </a:cxn>
                <a:cxn ang="0">
                  <a:pos x="17" y="330"/>
                </a:cxn>
                <a:cxn ang="0">
                  <a:pos x="12" y="340"/>
                </a:cxn>
                <a:cxn ang="0">
                  <a:pos x="0" y="365"/>
                </a:cxn>
                <a:cxn ang="0">
                  <a:pos x="45" y="459"/>
                </a:cxn>
                <a:cxn ang="0">
                  <a:pos x="72" y="462"/>
                </a:cxn>
                <a:cxn ang="0">
                  <a:pos x="125" y="569"/>
                </a:cxn>
                <a:cxn ang="0">
                  <a:pos x="100" y="609"/>
                </a:cxn>
                <a:cxn ang="0">
                  <a:pos x="117" y="674"/>
                </a:cxn>
                <a:cxn ang="0">
                  <a:pos x="160" y="674"/>
                </a:cxn>
                <a:cxn ang="0">
                  <a:pos x="167" y="739"/>
                </a:cxn>
              </a:cxnLst>
              <a:rect l="0" t="0" r="r" b="b"/>
              <a:pathLst>
                <a:path w="764" h="874">
                  <a:moveTo>
                    <a:pt x="167" y="739"/>
                  </a:moveTo>
                  <a:lnTo>
                    <a:pt x="202" y="724"/>
                  </a:lnTo>
                  <a:lnTo>
                    <a:pt x="222" y="772"/>
                  </a:lnTo>
                  <a:lnTo>
                    <a:pt x="272" y="759"/>
                  </a:lnTo>
                  <a:lnTo>
                    <a:pt x="287" y="712"/>
                  </a:lnTo>
                  <a:lnTo>
                    <a:pt x="340" y="747"/>
                  </a:lnTo>
                  <a:lnTo>
                    <a:pt x="452" y="797"/>
                  </a:lnTo>
                  <a:lnTo>
                    <a:pt x="764" y="874"/>
                  </a:lnTo>
                  <a:lnTo>
                    <a:pt x="764" y="794"/>
                  </a:lnTo>
                  <a:lnTo>
                    <a:pt x="737" y="717"/>
                  </a:lnTo>
                  <a:lnTo>
                    <a:pt x="627" y="637"/>
                  </a:lnTo>
                  <a:lnTo>
                    <a:pt x="612" y="509"/>
                  </a:lnTo>
                  <a:lnTo>
                    <a:pt x="572" y="275"/>
                  </a:lnTo>
                  <a:lnTo>
                    <a:pt x="574" y="272"/>
                  </a:lnTo>
                  <a:lnTo>
                    <a:pt x="572" y="270"/>
                  </a:lnTo>
                  <a:lnTo>
                    <a:pt x="437" y="240"/>
                  </a:lnTo>
                  <a:lnTo>
                    <a:pt x="437" y="210"/>
                  </a:lnTo>
                  <a:lnTo>
                    <a:pt x="499" y="185"/>
                  </a:lnTo>
                  <a:lnTo>
                    <a:pt x="499" y="152"/>
                  </a:lnTo>
                  <a:lnTo>
                    <a:pt x="524" y="130"/>
                  </a:lnTo>
                  <a:lnTo>
                    <a:pt x="539" y="167"/>
                  </a:lnTo>
                  <a:lnTo>
                    <a:pt x="587" y="167"/>
                  </a:lnTo>
                  <a:lnTo>
                    <a:pt x="597" y="170"/>
                  </a:lnTo>
                  <a:lnTo>
                    <a:pt x="592" y="157"/>
                  </a:lnTo>
                  <a:lnTo>
                    <a:pt x="607" y="165"/>
                  </a:lnTo>
                  <a:lnTo>
                    <a:pt x="607" y="157"/>
                  </a:lnTo>
                  <a:lnTo>
                    <a:pt x="559" y="60"/>
                  </a:lnTo>
                  <a:lnTo>
                    <a:pt x="517" y="52"/>
                  </a:lnTo>
                  <a:lnTo>
                    <a:pt x="482" y="0"/>
                  </a:lnTo>
                  <a:lnTo>
                    <a:pt x="434" y="10"/>
                  </a:lnTo>
                  <a:lnTo>
                    <a:pt x="409" y="112"/>
                  </a:lnTo>
                  <a:lnTo>
                    <a:pt x="434" y="122"/>
                  </a:lnTo>
                  <a:lnTo>
                    <a:pt x="402" y="202"/>
                  </a:lnTo>
                  <a:lnTo>
                    <a:pt x="367" y="200"/>
                  </a:lnTo>
                  <a:lnTo>
                    <a:pt x="362" y="235"/>
                  </a:lnTo>
                  <a:lnTo>
                    <a:pt x="387" y="240"/>
                  </a:lnTo>
                  <a:lnTo>
                    <a:pt x="380" y="290"/>
                  </a:lnTo>
                  <a:lnTo>
                    <a:pt x="327" y="320"/>
                  </a:lnTo>
                  <a:lnTo>
                    <a:pt x="252" y="380"/>
                  </a:lnTo>
                  <a:lnTo>
                    <a:pt x="220" y="340"/>
                  </a:lnTo>
                  <a:lnTo>
                    <a:pt x="195" y="362"/>
                  </a:lnTo>
                  <a:lnTo>
                    <a:pt x="172" y="362"/>
                  </a:lnTo>
                  <a:lnTo>
                    <a:pt x="142" y="330"/>
                  </a:lnTo>
                  <a:lnTo>
                    <a:pt x="152" y="285"/>
                  </a:lnTo>
                  <a:lnTo>
                    <a:pt x="105" y="245"/>
                  </a:lnTo>
                  <a:lnTo>
                    <a:pt x="65" y="275"/>
                  </a:lnTo>
                  <a:lnTo>
                    <a:pt x="17" y="330"/>
                  </a:lnTo>
                  <a:lnTo>
                    <a:pt x="12" y="340"/>
                  </a:lnTo>
                  <a:lnTo>
                    <a:pt x="0" y="365"/>
                  </a:lnTo>
                  <a:lnTo>
                    <a:pt x="45" y="459"/>
                  </a:lnTo>
                  <a:lnTo>
                    <a:pt x="72" y="462"/>
                  </a:lnTo>
                  <a:lnTo>
                    <a:pt x="125" y="569"/>
                  </a:lnTo>
                  <a:lnTo>
                    <a:pt x="100" y="609"/>
                  </a:lnTo>
                  <a:lnTo>
                    <a:pt x="117" y="674"/>
                  </a:lnTo>
                  <a:lnTo>
                    <a:pt x="160" y="674"/>
                  </a:lnTo>
                  <a:lnTo>
                    <a:pt x="167" y="739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7" name="Freeform 380"/>
            <p:cNvSpPr>
              <a:spLocks/>
            </p:cNvSpPr>
            <p:nvPr/>
          </p:nvSpPr>
          <p:spPr bwMode="auto">
            <a:xfrm>
              <a:off x="5888428" y="3251643"/>
              <a:ext cx="2485" cy="4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8" name="Freeform 379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2" y="909"/>
                </a:cxn>
                <a:cxn ang="0">
                  <a:pos x="1078" y="848"/>
                </a:cxn>
                <a:cxn ang="0">
                  <a:pos x="1004" y="464"/>
                </a:cxn>
                <a:cxn ang="0">
                  <a:pos x="908" y="397"/>
                </a:cxn>
                <a:cxn ang="0">
                  <a:pos x="793" y="365"/>
                </a:cxn>
                <a:cxn ang="0">
                  <a:pos x="604" y="336"/>
                </a:cxn>
                <a:cxn ang="0">
                  <a:pos x="550" y="320"/>
                </a:cxn>
                <a:cxn ang="0">
                  <a:pos x="486" y="381"/>
                </a:cxn>
                <a:cxn ang="0">
                  <a:pos x="435" y="314"/>
                </a:cxn>
                <a:cxn ang="0">
                  <a:pos x="467" y="288"/>
                </a:cxn>
                <a:cxn ang="0">
                  <a:pos x="511" y="301"/>
                </a:cxn>
                <a:cxn ang="0">
                  <a:pos x="444" y="189"/>
                </a:cxn>
                <a:cxn ang="0">
                  <a:pos x="441" y="179"/>
                </a:cxn>
                <a:cxn ang="0">
                  <a:pos x="374" y="106"/>
                </a:cxn>
                <a:cxn ang="0">
                  <a:pos x="297" y="48"/>
                </a:cxn>
                <a:cxn ang="0">
                  <a:pos x="160" y="0"/>
                </a:cxn>
                <a:cxn ang="0">
                  <a:pos x="121" y="135"/>
                </a:cxn>
                <a:cxn ang="0">
                  <a:pos x="0" y="279"/>
                </a:cxn>
                <a:cxn ang="0">
                  <a:pos x="108" y="391"/>
                </a:cxn>
                <a:cxn ang="0">
                  <a:pos x="118" y="448"/>
                </a:cxn>
                <a:cxn ang="0">
                  <a:pos x="118" y="451"/>
                </a:cxn>
                <a:cxn ang="0">
                  <a:pos x="134" y="461"/>
                </a:cxn>
                <a:cxn ang="0">
                  <a:pos x="156" y="467"/>
                </a:cxn>
                <a:cxn ang="0">
                  <a:pos x="172" y="467"/>
                </a:cxn>
                <a:cxn ang="0">
                  <a:pos x="176" y="458"/>
                </a:cxn>
                <a:cxn ang="0">
                  <a:pos x="182" y="423"/>
                </a:cxn>
                <a:cxn ang="0">
                  <a:pos x="185" y="381"/>
                </a:cxn>
                <a:cxn ang="0">
                  <a:pos x="188" y="359"/>
                </a:cxn>
                <a:cxn ang="0">
                  <a:pos x="230" y="352"/>
                </a:cxn>
                <a:cxn ang="0">
                  <a:pos x="281" y="474"/>
                </a:cxn>
                <a:cxn ang="0">
                  <a:pos x="358" y="583"/>
                </a:cxn>
                <a:cxn ang="0">
                  <a:pos x="313" y="826"/>
                </a:cxn>
                <a:cxn ang="0">
                  <a:pos x="185" y="979"/>
                </a:cxn>
                <a:cxn ang="0">
                  <a:pos x="70" y="1047"/>
                </a:cxn>
                <a:cxn ang="0">
                  <a:pos x="35" y="1063"/>
                </a:cxn>
                <a:cxn ang="0">
                  <a:pos x="80" y="1184"/>
                </a:cxn>
                <a:cxn ang="0">
                  <a:pos x="64" y="1341"/>
                </a:cxn>
                <a:cxn ang="0">
                  <a:pos x="64" y="1335"/>
                </a:cxn>
                <a:cxn ang="0">
                  <a:pos x="108" y="1472"/>
                </a:cxn>
                <a:cxn ang="0">
                  <a:pos x="99" y="1539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6" y="1578"/>
                </a:cxn>
                <a:cxn ang="0">
                  <a:pos x="240" y="1578"/>
                </a:cxn>
                <a:cxn ang="0">
                  <a:pos x="329" y="1491"/>
                </a:cxn>
                <a:cxn ang="0">
                  <a:pos x="367" y="1578"/>
                </a:cxn>
                <a:cxn ang="0">
                  <a:pos x="419" y="1610"/>
                </a:cxn>
                <a:cxn ang="0">
                  <a:pos x="444" y="1591"/>
                </a:cxn>
                <a:cxn ang="0">
                  <a:pos x="585" y="1482"/>
                </a:cxn>
                <a:cxn ang="0">
                  <a:pos x="598" y="1415"/>
                </a:cxn>
                <a:cxn ang="0">
                  <a:pos x="659" y="1258"/>
                </a:cxn>
                <a:cxn ang="0">
                  <a:pos x="748" y="1210"/>
                </a:cxn>
                <a:cxn ang="0">
                  <a:pos x="962" y="1133"/>
                </a:cxn>
                <a:cxn ang="0">
                  <a:pos x="962" y="1063"/>
                </a:cxn>
                <a:cxn ang="0">
                  <a:pos x="1001" y="935"/>
                </a:cxn>
                <a:cxn ang="0">
                  <a:pos x="1058" y="919"/>
                </a:cxn>
              </a:cxnLst>
              <a:rect l="0" t="0" r="r" b="b"/>
              <a:pathLst>
                <a:path w="1090" h="1610">
                  <a:moveTo>
                    <a:pt x="1090" y="947"/>
                  </a:moveTo>
                  <a:lnTo>
                    <a:pt x="1042" y="909"/>
                  </a:lnTo>
                  <a:lnTo>
                    <a:pt x="1049" y="874"/>
                  </a:lnTo>
                  <a:lnTo>
                    <a:pt x="1078" y="848"/>
                  </a:lnTo>
                  <a:lnTo>
                    <a:pt x="1052" y="637"/>
                  </a:lnTo>
                  <a:lnTo>
                    <a:pt x="1004" y="464"/>
                  </a:lnTo>
                  <a:lnTo>
                    <a:pt x="962" y="451"/>
                  </a:lnTo>
                  <a:lnTo>
                    <a:pt x="908" y="397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4" y="336"/>
                  </a:lnTo>
                  <a:lnTo>
                    <a:pt x="566" y="285"/>
                  </a:lnTo>
                  <a:lnTo>
                    <a:pt x="550" y="320"/>
                  </a:lnTo>
                  <a:lnTo>
                    <a:pt x="550" y="371"/>
                  </a:lnTo>
                  <a:lnTo>
                    <a:pt x="486" y="381"/>
                  </a:lnTo>
                  <a:lnTo>
                    <a:pt x="470" y="330"/>
                  </a:lnTo>
                  <a:lnTo>
                    <a:pt x="435" y="314"/>
                  </a:lnTo>
                  <a:lnTo>
                    <a:pt x="431" y="288"/>
                  </a:lnTo>
                  <a:lnTo>
                    <a:pt x="467" y="288"/>
                  </a:lnTo>
                  <a:lnTo>
                    <a:pt x="489" y="314"/>
                  </a:lnTo>
                  <a:lnTo>
                    <a:pt x="511" y="301"/>
                  </a:lnTo>
                  <a:lnTo>
                    <a:pt x="486" y="221"/>
                  </a:lnTo>
                  <a:lnTo>
                    <a:pt x="444" y="189"/>
                  </a:lnTo>
                  <a:lnTo>
                    <a:pt x="444" y="179"/>
                  </a:lnTo>
                  <a:lnTo>
                    <a:pt x="441" y="179"/>
                  </a:lnTo>
                  <a:lnTo>
                    <a:pt x="374" y="147"/>
                  </a:lnTo>
                  <a:lnTo>
                    <a:pt x="374" y="106"/>
                  </a:lnTo>
                  <a:lnTo>
                    <a:pt x="294" y="51"/>
                  </a:lnTo>
                  <a:lnTo>
                    <a:pt x="297" y="48"/>
                  </a:lnTo>
                  <a:lnTo>
                    <a:pt x="262" y="45"/>
                  </a:lnTo>
                  <a:lnTo>
                    <a:pt x="160" y="0"/>
                  </a:lnTo>
                  <a:lnTo>
                    <a:pt x="115" y="29"/>
                  </a:lnTo>
                  <a:lnTo>
                    <a:pt x="121" y="135"/>
                  </a:lnTo>
                  <a:lnTo>
                    <a:pt x="96" y="189"/>
                  </a:lnTo>
                  <a:lnTo>
                    <a:pt x="0" y="279"/>
                  </a:lnTo>
                  <a:lnTo>
                    <a:pt x="3" y="330"/>
                  </a:lnTo>
                  <a:lnTo>
                    <a:pt x="108" y="391"/>
                  </a:lnTo>
                  <a:lnTo>
                    <a:pt x="118" y="451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1"/>
                  </a:lnTo>
                  <a:lnTo>
                    <a:pt x="124" y="458"/>
                  </a:lnTo>
                  <a:lnTo>
                    <a:pt x="134" y="461"/>
                  </a:lnTo>
                  <a:lnTo>
                    <a:pt x="144" y="464"/>
                  </a:lnTo>
                  <a:lnTo>
                    <a:pt x="156" y="467"/>
                  </a:lnTo>
                  <a:lnTo>
                    <a:pt x="166" y="474"/>
                  </a:lnTo>
                  <a:lnTo>
                    <a:pt x="172" y="467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76" y="442"/>
                  </a:lnTo>
                  <a:lnTo>
                    <a:pt x="182" y="423"/>
                  </a:lnTo>
                  <a:lnTo>
                    <a:pt x="185" y="400"/>
                  </a:lnTo>
                  <a:lnTo>
                    <a:pt x="185" y="381"/>
                  </a:lnTo>
                  <a:lnTo>
                    <a:pt x="188" y="371"/>
                  </a:lnTo>
                  <a:lnTo>
                    <a:pt x="188" y="359"/>
                  </a:lnTo>
                  <a:lnTo>
                    <a:pt x="192" y="355"/>
                  </a:lnTo>
                  <a:lnTo>
                    <a:pt x="230" y="352"/>
                  </a:lnTo>
                  <a:lnTo>
                    <a:pt x="240" y="381"/>
                  </a:lnTo>
                  <a:lnTo>
                    <a:pt x="281" y="474"/>
                  </a:lnTo>
                  <a:lnTo>
                    <a:pt x="304" y="563"/>
                  </a:lnTo>
                  <a:lnTo>
                    <a:pt x="358" y="583"/>
                  </a:lnTo>
                  <a:lnTo>
                    <a:pt x="374" y="768"/>
                  </a:lnTo>
                  <a:lnTo>
                    <a:pt x="313" y="826"/>
                  </a:lnTo>
                  <a:lnTo>
                    <a:pt x="272" y="935"/>
                  </a:lnTo>
                  <a:lnTo>
                    <a:pt x="185" y="979"/>
                  </a:lnTo>
                  <a:lnTo>
                    <a:pt x="134" y="1047"/>
                  </a:lnTo>
                  <a:lnTo>
                    <a:pt x="70" y="1047"/>
                  </a:lnTo>
                  <a:lnTo>
                    <a:pt x="38" y="1056"/>
                  </a:lnTo>
                  <a:lnTo>
                    <a:pt x="35" y="1063"/>
                  </a:lnTo>
                  <a:lnTo>
                    <a:pt x="38" y="1127"/>
                  </a:lnTo>
                  <a:lnTo>
                    <a:pt x="80" y="1184"/>
                  </a:lnTo>
                  <a:lnTo>
                    <a:pt x="64" y="1207"/>
                  </a:lnTo>
                  <a:lnTo>
                    <a:pt x="64" y="1341"/>
                  </a:lnTo>
                  <a:lnTo>
                    <a:pt x="32" y="1383"/>
                  </a:lnTo>
                  <a:lnTo>
                    <a:pt x="64" y="1335"/>
                  </a:lnTo>
                  <a:lnTo>
                    <a:pt x="108" y="1363"/>
                  </a:lnTo>
                  <a:lnTo>
                    <a:pt x="108" y="1472"/>
                  </a:lnTo>
                  <a:lnTo>
                    <a:pt x="80" y="1501"/>
                  </a:lnTo>
                  <a:lnTo>
                    <a:pt x="99" y="1539"/>
                  </a:lnTo>
                  <a:lnTo>
                    <a:pt x="156" y="1571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2" y="1584"/>
                  </a:lnTo>
                  <a:lnTo>
                    <a:pt x="236" y="1578"/>
                  </a:lnTo>
                  <a:lnTo>
                    <a:pt x="236" y="1587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9" y="1491"/>
                  </a:lnTo>
                  <a:lnTo>
                    <a:pt x="377" y="1533"/>
                  </a:lnTo>
                  <a:lnTo>
                    <a:pt x="367" y="1578"/>
                  </a:lnTo>
                  <a:lnTo>
                    <a:pt x="396" y="1610"/>
                  </a:lnTo>
                  <a:lnTo>
                    <a:pt x="419" y="1610"/>
                  </a:lnTo>
                  <a:lnTo>
                    <a:pt x="444" y="1587"/>
                  </a:lnTo>
                  <a:lnTo>
                    <a:pt x="444" y="1591"/>
                  </a:lnTo>
                  <a:lnTo>
                    <a:pt x="444" y="1587"/>
                  </a:lnTo>
                  <a:lnTo>
                    <a:pt x="585" y="1482"/>
                  </a:lnTo>
                  <a:lnTo>
                    <a:pt x="591" y="1447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9" y="1258"/>
                  </a:lnTo>
                  <a:lnTo>
                    <a:pt x="707" y="1248"/>
                  </a:lnTo>
                  <a:lnTo>
                    <a:pt x="748" y="1210"/>
                  </a:lnTo>
                  <a:lnTo>
                    <a:pt x="857" y="1219"/>
                  </a:lnTo>
                  <a:lnTo>
                    <a:pt x="962" y="1133"/>
                  </a:lnTo>
                  <a:lnTo>
                    <a:pt x="956" y="1063"/>
                  </a:lnTo>
                  <a:lnTo>
                    <a:pt x="962" y="1063"/>
                  </a:lnTo>
                  <a:lnTo>
                    <a:pt x="953" y="995"/>
                  </a:lnTo>
                  <a:lnTo>
                    <a:pt x="1001" y="935"/>
                  </a:lnTo>
                  <a:lnTo>
                    <a:pt x="1055" y="919"/>
                  </a:lnTo>
                  <a:lnTo>
                    <a:pt x="1058" y="919"/>
                  </a:lnTo>
                  <a:lnTo>
                    <a:pt x="1090" y="9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9" name="Freeform 378"/>
            <p:cNvSpPr>
              <a:spLocks/>
            </p:cNvSpPr>
            <p:nvPr/>
          </p:nvSpPr>
          <p:spPr bwMode="auto">
            <a:xfrm>
              <a:off x="5853654" y="2200984"/>
              <a:ext cx="1082948" cy="1599586"/>
            </a:xfrm>
            <a:custGeom>
              <a:avLst/>
              <a:gdLst/>
              <a:ahLst/>
              <a:cxnLst>
                <a:cxn ang="0">
                  <a:pos x="1040" y="910"/>
                </a:cxn>
                <a:cxn ang="0">
                  <a:pos x="1078" y="848"/>
                </a:cxn>
                <a:cxn ang="0">
                  <a:pos x="1003" y="465"/>
                </a:cxn>
                <a:cxn ang="0">
                  <a:pos x="908" y="398"/>
                </a:cxn>
                <a:cxn ang="0">
                  <a:pos x="793" y="365"/>
                </a:cxn>
                <a:cxn ang="0">
                  <a:pos x="603" y="338"/>
                </a:cxn>
                <a:cxn ang="0">
                  <a:pos x="550" y="320"/>
                </a:cxn>
                <a:cxn ang="0">
                  <a:pos x="485" y="383"/>
                </a:cxn>
                <a:cxn ang="0">
                  <a:pos x="435" y="315"/>
                </a:cxn>
                <a:cxn ang="0">
                  <a:pos x="465" y="288"/>
                </a:cxn>
                <a:cxn ang="0">
                  <a:pos x="510" y="303"/>
                </a:cxn>
                <a:cxn ang="0">
                  <a:pos x="443" y="190"/>
                </a:cxn>
                <a:cxn ang="0">
                  <a:pos x="440" y="180"/>
                </a:cxn>
                <a:cxn ang="0">
                  <a:pos x="373" y="108"/>
                </a:cxn>
                <a:cxn ang="0">
                  <a:pos x="295" y="48"/>
                </a:cxn>
                <a:cxn ang="0">
                  <a:pos x="160" y="0"/>
                </a:cxn>
                <a:cxn ang="0">
                  <a:pos x="120" y="135"/>
                </a:cxn>
                <a:cxn ang="0">
                  <a:pos x="0" y="280"/>
                </a:cxn>
                <a:cxn ang="0">
                  <a:pos x="108" y="393"/>
                </a:cxn>
                <a:cxn ang="0">
                  <a:pos x="118" y="448"/>
                </a:cxn>
                <a:cxn ang="0">
                  <a:pos x="118" y="453"/>
                </a:cxn>
                <a:cxn ang="0">
                  <a:pos x="133" y="463"/>
                </a:cxn>
                <a:cxn ang="0">
                  <a:pos x="155" y="468"/>
                </a:cxn>
                <a:cxn ang="0">
                  <a:pos x="170" y="468"/>
                </a:cxn>
                <a:cxn ang="0">
                  <a:pos x="175" y="458"/>
                </a:cxn>
                <a:cxn ang="0">
                  <a:pos x="180" y="423"/>
                </a:cxn>
                <a:cxn ang="0">
                  <a:pos x="185" y="383"/>
                </a:cxn>
                <a:cxn ang="0">
                  <a:pos x="188" y="360"/>
                </a:cxn>
                <a:cxn ang="0">
                  <a:pos x="230" y="353"/>
                </a:cxn>
                <a:cxn ang="0">
                  <a:pos x="280" y="475"/>
                </a:cxn>
                <a:cxn ang="0">
                  <a:pos x="358" y="583"/>
                </a:cxn>
                <a:cxn ang="0">
                  <a:pos x="313" y="828"/>
                </a:cxn>
                <a:cxn ang="0">
                  <a:pos x="185" y="980"/>
                </a:cxn>
                <a:cxn ang="0">
                  <a:pos x="70" y="1048"/>
                </a:cxn>
                <a:cxn ang="0">
                  <a:pos x="35" y="1063"/>
                </a:cxn>
                <a:cxn ang="0">
                  <a:pos x="80" y="1185"/>
                </a:cxn>
                <a:cxn ang="0">
                  <a:pos x="63" y="1343"/>
                </a:cxn>
                <a:cxn ang="0">
                  <a:pos x="63" y="1335"/>
                </a:cxn>
                <a:cxn ang="0">
                  <a:pos x="108" y="1473"/>
                </a:cxn>
                <a:cxn ang="0">
                  <a:pos x="98" y="1540"/>
                </a:cxn>
                <a:cxn ang="0">
                  <a:pos x="153" y="1575"/>
                </a:cxn>
                <a:cxn ang="0">
                  <a:pos x="195" y="1578"/>
                </a:cxn>
                <a:cxn ang="0">
                  <a:pos x="235" y="1578"/>
                </a:cxn>
                <a:cxn ang="0">
                  <a:pos x="240" y="1578"/>
                </a:cxn>
                <a:cxn ang="0">
                  <a:pos x="328" y="1493"/>
                </a:cxn>
                <a:cxn ang="0">
                  <a:pos x="365" y="1578"/>
                </a:cxn>
                <a:cxn ang="0">
                  <a:pos x="418" y="1610"/>
                </a:cxn>
                <a:cxn ang="0">
                  <a:pos x="443" y="1593"/>
                </a:cxn>
                <a:cxn ang="0">
                  <a:pos x="585" y="1483"/>
                </a:cxn>
                <a:cxn ang="0">
                  <a:pos x="598" y="1415"/>
                </a:cxn>
                <a:cxn ang="0">
                  <a:pos x="658" y="1258"/>
                </a:cxn>
                <a:cxn ang="0">
                  <a:pos x="748" y="1210"/>
                </a:cxn>
                <a:cxn ang="0">
                  <a:pos x="960" y="1133"/>
                </a:cxn>
                <a:cxn ang="0">
                  <a:pos x="960" y="1063"/>
                </a:cxn>
                <a:cxn ang="0">
                  <a:pos x="1000" y="935"/>
                </a:cxn>
                <a:cxn ang="0">
                  <a:pos x="1058" y="920"/>
                </a:cxn>
              </a:cxnLst>
              <a:rect l="0" t="0" r="r" b="b"/>
              <a:pathLst>
                <a:path w="1090" h="1610">
                  <a:moveTo>
                    <a:pt x="1090" y="948"/>
                  </a:moveTo>
                  <a:lnTo>
                    <a:pt x="1040" y="910"/>
                  </a:lnTo>
                  <a:lnTo>
                    <a:pt x="1048" y="875"/>
                  </a:lnTo>
                  <a:lnTo>
                    <a:pt x="1078" y="848"/>
                  </a:lnTo>
                  <a:lnTo>
                    <a:pt x="1050" y="638"/>
                  </a:lnTo>
                  <a:lnTo>
                    <a:pt x="1003" y="465"/>
                  </a:lnTo>
                  <a:lnTo>
                    <a:pt x="960" y="453"/>
                  </a:lnTo>
                  <a:lnTo>
                    <a:pt x="908" y="398"/>
                  </a:lnTo>
                  <a:lnTo>
                    <a:pt x="828" y="343"/>
                  </a:lnTo>
                  <a:lnTo>
                    <a:pt x="793" y="365"/>
                  </a:lnTo>
                  <a:lnTo>
                    <a:pt x="745" y="330"/>
                  </a:lnTo>
                  <a:lnTo>
                    <a:pt x="603" y="338"/>
                  </a:lnTo>
                  <a:lnTo>
                    <a:pt x="565" y="285"/>
                  </a:lnTo>
                  <a:lnTo>
                    <a:pt x="550" y="320"/>
                  </a:lnTo>
                  <a:lnTo>
                    <a:pt x="550" y="373"/>
                  </a:lnTo>
                  <a:lnTo>
                    <a:pt x="485" y="383"/>
                  </a:lnTo>
                  <a:lnTo>
                    <a:pt x="470" y="330"/>
                  </a:lnTo>
                  <a:lnTo>
                    <a:pt x="435" y="315"/>
                  </a:lnTo>
                  <a:lnTo>
                    <a:pt x="430" y="288"/>
                  </a:lnTo>
                  <a:lnTo>
                    <a:pt x="465" y="288"/>
                  </a:lnTo>
                  <a:lnTo>
                    <a:pt x="488" y="315"/>
                  </a:lnTo>
                  <a:lnTo>
                    <a:pt x="510" y="303"/>
                  </a:lnTo>
                  <a:lnTo>
                    <a:pt x="485" y="223"/>
                  </a:lnTo>
                  <a:lnTo>
                    <a:pt x="443" y="190"/>
                  </a:lnTo>
                  <a:lnTo>
                    <a:pt x="443" y="180"/>
                  </a:lnTo>
                  <a:lnTo>
                    <a:pt x="440" y="180"/>
                  </a:lnTo>
                  <a:lnTo>
                    <a:pt x="373" y="148"/>
                  </a:lnTo>
                  <a:lnTo>
                    <a:pt x="373" y="108"/>
                  </a:lnTo>
                  <a:lnTo>
                    <a:pt x="293" y="53"/>
                  </a:lnTo>
                  <a:lnTo>
                    <a:pt x="295" y="48"/>
                  </a:lnTo>
                  <a:lnTo>
                    <a:pt x="260" y="45"/>
                  </a:lnTo>
                  <a:lnTo>
                    <a:pt x="160" y="0"/>
                  </a:lnTo>
                  <a:lnTo>
                    <a:pt x="115" y="30"/>
                  </a:lnTo>
                  <a:lnTo>
                    <a:pt x="120" y="135"/>
                  </a:lnTo>
                  <a:lnTo>
                    <a:pt x="95" y="190"/>
                  </a:lnTo>
                  <a:lnTo>
                    <a:pt x="0" y="280"/>
                  </a:lnTo>
                  <a:lnTo>
                    <a:pt x="3" y="330"/>
                  </a:lnTo>
                  <a:lnTo>
                    <a:pt x="108" y="393"/>
                  </a:lnTo>
                  <a:lnTo>
                    <a:pt x="118" y="453"/>
                  </a:lnTo>
                  <a:lnTo>
                    <a:pt x="118" y="448"/>
                  </a:lnTo>
                  <a:lnTo>
                    <a:pt x="115" y="448"/>
                  </a:lnTo>
                  <a:lnTo>
                    <a:pt x="118" y="453"/>
                  </a:lnTo>
                  <a:lnTo>
                    <a:pt x="123" y="458"/>
                  </a:lnTo>
                  <a:lnTo>
                    <a:pt x="133" y="463"/>
                  </a:lnTo>
                  <a:lnTo>
                    <a:pt x="143" y="465"/>
                  </a:lnTo>
                  <a:lnTo>
                    <a:pt x="155" y="468"/>
                  </a:lnTo>
                  <a:lnTo>
                    <a:pt x="165" y="475"/>
                  </a:lnTo>
                  <a:lnTo>
                    <a:pt x="170" y="468"/>
                  </a:lnTo>
                  <a:lnTo>
                    <a:pt x="175" y="465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80" y="423"/>
                  </a:lnTo>
                  <a:lnTo>
                    <a:pt x="185" y="400"/>
                  </a:lnTo>
                  <a:lnTo>
                    <a:pt x="185" y="383"/>
                  </a:lnTo>
                  <a:lnTo>
                    <a:pt x="188" y="373"/>
                  </a:lnTo>
                  <a:lnTo>
                    <a:pt x="188" y="360"/>
                  </a:lnTo>
                  <a:lnTo>
                    <a:pt x="190" y="355"/>
                  </a:lnTo>
                  <a:lnTo>
                    <a:pt x="230" y="353"/>
                  </a:lnTo>
                  <a:lnTo>
                    <a:pt x="240" y="383"/>
                  </a:lnTo>
                  <a:lnTo>
                    <a:pt x="280" y="475"/>
                  </a:lnTo>
                  <a:lnTo>
                    <a:pt x="303" y="563"/>
                  </a:lnTo>
                  <a:lnTo>
                    <a:pt x="358" y="583"/>
                  </a:lnTo>
                  <a:lnTo>
                    <a:pt x="373" y="768"/>
                  </a:lnTo>
                  <a:lnTo>
                    <a:pt x="313" y="828"/>
                  </a:lnTo>
                  <a:lnTo>
                    <a:pt x="270" y="935"/>
                  </a:lnTo>
                  <a:lnTo>
                    <a:pt x="185" y="980"/>
                  </a:lnTo>
                  <a:lnTo>
                    <a:pt x="133" y="1048"/>
                  </a:lnTo>
                  <a:lnTo>
                    <a:pt x="70" y="1048"/>
                  </a:lnTo>
                  <a:lnTo>
                    <a:pt x="38" y="1058"/>
                  </a:lnTo>
                  <a:lnTo>
                    <a:pt x="35" y="1063"/>
                  </a:lnTo>
                  <a:lnTo>
                    <a:pt x="38" y="1128"/>
                  </a:lnTo>
                  <a:lnTo>
                    <a:pt x="80" y="1185"/>
                  </a:lnTo>
                  <a:lnTo>
                    <a:pt x="63" y="1208"/>
                  </a:lnTo>
                  <a:lnTo>
                    <a:pt x="63" y="1343"/>
                  </a:lnTo>
                  <a:lnTo>
                    <a:pt x="30" y="1383"/>
                  </a:lnTo>
                  <a:lnTo>
                    <a:pt x="63" y="1335"/>
                  </a:lnTo>
                  <a:lnTo>
                    <a:pt x="108" y="1363"/>
                  </a:lnTo>
                  <a:lnTo>
                    <a:pt x="108" y="1473"/>
                  </a:lnTo>
                  <a:lnTo>
                    <a:pt x="80" y="1503"/>
                  </a:lnTo>
                  <a:lnTo>
                    <a:pt x="98" y="1540"/>
                  </a:lnTo>
                  <a:lnTo>
                    <a:pt x="155" y="1573"/>
                  </a:lnTo>
                  <a:lnTo>
                    <a:pt x="153" y="1575"/>
                  </a:lnTo>
                  <a:lnTo>
                    <a:pt x="160" y="1575"/>
                  </a:lnTo>
                  <a:lnTo>
                    <a:pt x="195" y="1578"/>
                  </a:lnTo>
                  <a:lnTo>
                    <a:pt x="190" y="1585"/>
                  </a:lnTo>
                  <a:lnTo>
                    <a:pt x="235" y="1578"/>
                  </a:lnTo>
                  <a:lnTo>
                    <a:pt x="235" y="1588"/>
                  </a:lnTo>
                  <a:lnTo>
                    <a:pt x="240" y="1578"/>
                  </a:lnTo>
                  <a:lnTo>
                    <a:pt x="288" y="1523"/>
                  </a:lnTo>
                  <a:lnTo>
                    <a:pt x="328" y="1493"/>
                  </a:lnTo>
                  <a:lnTo>
                    <a:pt x="375" y="1533"/>
                  </a:lnTo>
                  <a:lnTo>
                    <a:pt x="365" y="1578"/>
                  </a:lnTo>
                  <a:lnTo>
                    <a:pt x="395" y="1610"/>
                  </a:lnTo>
                  <a:lnTo>
                    <a:pt x="418" y="1610"/>
                  </a:lnTo>
                  <a:lnTo>
                    <a:pt x="443" y="1588"/>
                  </a:lnTo>
                  <a:lnTo>
                    <a:pt x="443" y="1593"/>
                  </a:lnTo>
                  <a:lnTo>
                    <a:pt x="443" y="1588"/>
                  </a:lnTo>
                  <a:lnTo>
                    <a:pt x="585" y="1483"/>
                  </a:lnTo>
                  <a:lnTo>
                    <a:pt x="590" y="1448"/>
                  </a:lnTo>
                  <a:lnTo>
                    <a:pt x="598" y="1415"/>
                  </a:lnTo>
                  <a:lnTo>
                    <a:pt x="633" y="1360"/>
                  </a:lnTo>
                  <a:lnTo>
                    <a:pt x="658" y="1258"/>
                  </a:lnTo>
                  <a:lnTo>
                    <a:pt x="705" y="1248"/>
                  </a:lnTo>
                  <a:lnTo>
                    <a:pt x="748" y="1210"/>
                  </a:lnTo>
                  <a:lnTo>
                    <a:pt x="855" y="1220"/>
                  </a:lnTo>
                  <a:lnTo>
                    <a:pt x="960" y="1133"/>
                  </a:lnTo>
                  <a:lnTo>
                    <a:pt x="955" y="1063"/>
                  </a:lnTo>
                  <a:lnTo>
                    <a:pt x="960" y="1063"/>
                  </a:lnTo>
                  <a:lnTo>
                    <a:pt x="953" y="995"/>
                  </a:lnTo>
                  <a:lnTo>
                    <a:pt x="1000" y="935"/>
                  </a:lnTo>
                  <a:lnTo>
                    <a:pt x="1055" y="920"/>
                  </a:lnTo>
                  <a:lnTo>
                    <a:pt x="1058" y="920"/>
                  </a:lnTo>
                  <a:lnTo>
                    <a:pt x="1090" y="948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0" name="Freeform 277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6" y="477"/>
                </a:cxn>
                <a:cxn ang="0">
                  <a:pos x="131" y="598"/>
                </a:cxn>
                <a:cxn ang="0">
                  <a:pos x="172" y="598"/>
                </a:cxn>
                <a:cxn ang="0">
                  <a:pos x="188" y="682"/>
                </a:cxn>
                <a:cxn ang="0">
                  <a:pos x="220" y="758"/>
                </a:cxn>
                <a:cxn ang="0">
                  <a:pos x="233" y="829"/>
                </a:cxn>
                <a:cxn ang="0">
                  <a:pos x="355" y="950"/>
                </a:cxn>
                <a:cxn ang="0">
                  <a:pos x="473" y="966"/>
                </a:cxn>
                <a:cxn ang="0">
                  <a:pos x="524" y="1037"/>
                </a:cxn>
                <a:cxn ang="0">
                  <a:pos x="601" y="1136"/>
                </a:cxn>
                <a:cxn ang="0">
                  <a:pos x="742" y="1178"/>
                </a:cxn>
                <a:cxn ang="0">
                  <a:pos x="828" y="1072"/>
                </a:cxn>
                <a:cxn ang="0">
                  <a:pos x="879" y="979"/>
                </a:cxn>
                <a:cxn ang="0">
                  <a:pos x="892" y="918"/>
                </a:cxn>
                <a:cxn ang="0">
                  <a:pos x="975" y="842"/>
                </a:cxn>
                <a:cxn ang="0">
                  <a:pos x="1020" y="742"/>
                </a:cxn>
                <a:cxn ang="0">
                  <a:pos x="1158" y="726"/>
                </a:cxn>
                <a:cxn ang="0">
                  <a:pos x="1167" y="710"/>
                </a:cxn>
                <a:cxn ang="0">
                  <a:pos x="1107" y="646"/>
                </a:cxn>
                <a:cxn ang="0">
                  <a:pos x="1123" y="630"/>
                </a:cxn>
                <a:cxn ang="0">
                  <a:pos x="1123" y="605"/>
                </a:cxn>
                <a:cxn ang="0">
                  <a:pos x="1126" y="605"/>
                </a:cxn>
                <a:cxn ang="0">
                  <a:pos x="1174" y="618"/>
                </a:cxn>
                <a:cxn ang="0">
                  <a:pos x="1116" y="602"/>
                </a:cxn>
                <a:cxn ang="0">
                  <a:pos x="1132" y="531"/>
                </a:cxn>
                <a:cxn ang="0">
                  <a:pos x="1135" y="531"/>
                </a:cxn>
                <a:cxn ang="0">
                  <a:pos x="1132" y="531"/>
                </a:cxn>
                <a:cxn ang="0">
                  <a:pos x="1151" y="461"/>
                </a:cxn>
                <a:cxn ang="0">
                  <a:pos x="1209" y="461"/>
                </a:cxn>
                <a:cxn ang="0">
                  <a:pos x="1212" y="442"/>
                </a:cxn>
                <a:cxn ang="0">
                  <a:pos x="1202" y="426"/>
                </a:cxn>
                <a:cxn ang="0">
                  <a:pos x="1199" y="342"/>
                </a:cxn>
                <a:cxn ang="0">
                  <a:pos x="1151" y="336"/>
                </a:cxn>
                <a:cxn ang="0">
                  <a:pos x="1142" y="218"/>
                </a:cxn>
                <a:cxn ang="0">
                  <a:pos x="1174" y="205"/>
                </a:cxn>
                <a:cxn ang="0">
                  <a:pos x="1177" y="205"/>
                </a:cxn>
                <a:cxn ang="0">
                  <a:pos x="1158" y="134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4" y="45"/>
                </a:cxn>
                <a:cxn ang="0">
                  <a:pos x="940" y="0"/>
                </a:cxn>
                <a:cxn ang="0">
                  <a:pos x="873" y="6"/>
                </a:cxn>
                <a:cxn ang="0">
                  <a:pos x="873" y="16"/>
                </a:cxn>
                <a:cxn ang="0">
                  <a:pos x="771" y="109"/>
                </a:cxn>
                <a:cxn ang="0">
                  <a:pos x="796" y="205"/>
                </a:cxn>
                <a:cxn ang="0">
                  <a:pos x="508" y="406"/>
                </a:cxn>
                <a:cxn ang="0">
                  <a:pos x="441" y="374"/>
                </a:cxn>
                <a:cxn ang="0">
                  <a:pos x="448" y="352"/>
                </a:cxn>
                <a:cxn ang="0">
                  <a:pos x="441" y="365"/>
                </a:cxn>
                <a:cxn ang="0">
                  <a:pos x="438" y="371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2"/>
                </a:cxn>
                <a:cxn ang="0">
                  <a:pos x="224" y="474"/>
                </a:cxn>
                <a:cxn ang="0">
                  <a:pos x="198" y="477"/>
                </a:cxn>
                <a:cxn ang="0">
                  <a:pos x="179" y="394"/>
                </a:cxn>
                <a:cxn ang="0">
                  <a:pos x="128" y="378"/>
                </a:cxn>
                <a:cxn ang="0">
                  <a:pos x="121" y="381"/>
                </a:cxn>
                <a:cxn ang="0">
                  <a:pos x="80" y="413"/>
                </a:cxn>
                <a:cxn ang="0">
                  <a:pos x="13" y="426"/>
                </a:cxn>
                <a:cxn ang="0">
                  <a:pos x="0" y="442"/>
                </a:cxn>
              </a:cxnLst>
              <a:rect l="0" t="0" r="r" b="b"/>
              <a:pathLst>
                <a:path w="1212" h="1178">
                  <a:moveTo>
                    <a:pt x="0" y="442"/>
                  </a:moveTo>
                  <a:lnTo>
                    <a:pt x="6" y="477"/>
                  </a:lnTo>
                  <a:lnTo>
                    <a:pt x="131" y="598"/>
                  </a:lnTo>
                  <a:lnTo>
                    <a:pt x="172" y="598"/>
                  </a:lnTo>
                  <a:lnTo>
                    <a:pt x="188" y="682"/>
                  </a:lnTo>
                  <a:lnTo>
                    <a:pt x="220" y="758"/>
                  </a:lnTo>
                  <a:lnTo>
                    <a:pt x="233" y="829"/>
                  </a:lnTo>
                  <a:lnTo>
                    <a:pt x="355" y="950"/>
                  </a:lnTo>
                  <a:lnTo>
                    <a:pt x="473" y="966"/>
                  </a:lnTo>
                  <a:lnTo>
                    <a:pt x="524" y="1037"/>
                  </a:lnTo>
                  <a:lnTo>
                    <a:pt x="601" y="1136"/>
                  </a:lnTo>
                  <a:lnTo>
                    <a:pt x="742" y="1178"/>
                  </a:lnTo>
                  <a:lnTo>
                    <a:pt x="828" y="1072"/>
                  </a:lnTo>
                  <a:lnTo>
                    <a:pt x="879" y="979"/>
                  </a:lnTo>
                  <a:lnTo>
                    <a:pt x="892" y="918"/>
                  </a:lnTo>
                  <a:lnTo>
                    <a:pt x="975" y="842"/>
                  </a:lnTo>
                  <a:lnTo>
                    <a:pt x="1020" y="742"/>
                  </a:lnTo>
                  <a:lnTo>
                    <a:pt x="1158" y="726"/>
                  </a:lnTo>
                  <a:lnTo>
                    <a:pt x="1167" y="710"/>
                  </a:lnTo>
                  <a:lnTo>
                    <a:pt x="1107" y="646"/>
                  </a:lnTo>
                  <a:lnTo>
                    <a:pt x="1123" y="630"/>
                  </a:lnTo>
                  <a:lnTo>
                    <a:pt x="1123" y="605"/>
                  </a:lnTo>
                  <a:lnTo>
                    <a:pt x="1126" y="605"/>
                  </a:lnTo>
                  <a:lnTo>
                    <a:pt x="1174" y="618"/>
                  </a:lnTo>
                  <a:lnTo>
                    <a:pt x="1116" y="602"/>
                  </a:lnTo>
                  <a:lnTo>
                    <a:pt x="1132" y="531"/>
                  </a:lnTo>
                  <a:lnTo>
                    <a:pt x="1135" y="531"/>
                  </a:lnTo>
                  <a:lnTo>
                    <a:pt x="1132" y="531"/>
                  </a:lnTo>
                  <a:lnTo>
                    <a:pt x="1151" y="461"/>
                  </a:lnTo>
                  <a:lnTo>
                    <a:pt x="1209" y="461"/>
                  </a:lnTo>
                  <a:lnTo>
                    <a:pt x="1212" y="442"/>
                  </a:lnTo>
                  <a:lnTo>
                    <a:pt x="1202" y="426"/>
                  </a:lnTo>
                  <a:lnTo>
                    <a:pt x="1199" y="342"/>
                  </a:lnTo>
                  <a:lnTo>
                    <a:pt x="1151" y="336"/>
                  </a:lnTo>
                  <a:lnTo>
                    <a:pt x="1142" y="218"/>
                  </a:lnTo>
                  <a:lnTo>
                    <a:pt x="1174" y="205"/>
                  </a:lnTo>
                  <a:lnTo>
                    <a:pt x="1177" y="205"/>
                  </a:lnTo>
                  <a:lnTo>
                    <a:pt x="1158" y="134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4" y="45"/>
                  </a:lnTo>
                  <a:lnTo>
                    <a:pt x="940" y="0"/>
                  </a:lnTo>
                  <a:lnTo>
                    <a:pt x="873" y="6"/>
                  </a:lnTo>
                  <a:lnTo>
                    <a:pt x="873" y="16"/>
                  </a:lnTo>
                  <a:lnTo>
                    <a:pt x="771" y="109"/>
                  </a:lnTo>
                  <a:lnTo>
                    <a:pt x="796" y="205"/>
                  </a:lnTo>
                  <a:lnTo>
                    <a:pt x="508" y="406"/>
                  </a:lnTo>
                  <a:lnTo>
                    <a:pt x="441" y="374"/>
                  </a:lnTo>
                  <a:lnTo>
                    <a:pt x="448" y="352"/>
                  </a:lnTo>
                  <a:lnTo>
                    <a:pt x="441" y="365"/>
                  </a:lnTo>
                  <a:lnTo>
                    <a:pt x="438" y="371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2"/>
                  </a:lnTo>
                  <a:lnTo>
                    <a:pt x="224" y="474"/>
                  </a:lnTo>
                  <a:lnTo>
                    <a:pt x="198" y="477"/>
                  </a:lnTo>
                  <a:lnTo>
                    <a:pt x="179" y="394"/>
                  </a:lnTo>
                  <a:lnTo>
                    <a:pt x="128" y="378"/>
                  </a:lnTo>
                  <a:lnTo>
                    <a:pt x="121" y="381"/>
                  </a:lnTo>
                  <a:lnTo>
                    <a:pt x="80" y="413"/>
                  </a:lnTo>
                  <a:lnTo>
                    <a:pt x="13" y="42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1" name="Freeform 276"/>
            <p:cNvSpPr>
              <a:spLocks/>
            </p:cNvSpPr>
            <p:nvPr/>
          </p:nvSpPr>
          <p:spPr bwMode="auto">
            <a:xfrm>
              <a:off x="786649" y="2357465"/>
              <a:ext cx="1204657" cy="1169884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5" y="478"/>
                </a:cxn>
                <a:cxn ang="0">
                  <a:pos x="130" y="598"/>
                </a:cxn>
                <a:cxn ang="0">
                  <a:pos x="172" y="598"/>
                </a:cxn>
                <a:cxn ang="0">
                  <a:pos x="187" y="683"/>
                </a:cxn>
                <a:cxn ang="0">
                  <a:pos x="220" y="758"/>
                </a:cxn>
                <a:cxn ang="0">
                  <a:pos x="232" y="830"/>
                </a:cxn>
                <a:cxn ang="0">
                  <a:pos x="355" y="950"/>
                </a:cxn>
                <a:cxn ang="0">
                  <a:pos x="472" y="965"/>
                </a:cxn>
                <a:cxn ang="0">
                  <a:pos x="525" y="1038"/>
                </a:cxn>
                <a:cxn ang="0">
                  <a:pos x="600" y="1135"/>
                </a:cxn>
                <a:cxn ang="0">
                  <a:pos x="742" y="1178"/>
                </a:cxn>
                <a:cxn ang="0">
                  <a:pos x="827" y="1073"/>
                </a:cxn>
                <a:cxn ang="0">
                  <a:pos x="880" y="980"/>
                </a:cxn>
                <a:cxn ang="0">
                  <a:pos x="892" y="918"/>
                </a:cxn>
                <a:cxn ang="0">
                  <a:pos x="975" y="843"/>
                </a:cxn>
                <a:cxn ang="0">
                  <a:pos x="1020" y="743"/>
                </a:cxn>
                <a:cxn ang="0">
                  <a:pos x="1157" y="725"/>
                </a:cxn>
                <a:cxn ang="0">
                  <a:pos x="1167" y="710"/>
                </a:cxn>
                <a:cxn ang="0">
                  <a:pos x="1107" y="645"/>
                </a:cxn>
                <a:cxn ang="0">
                  <a:pos x="1122" y="630"/>
                </a:cxn>
                <a:cxn ang="0">
                  <a:pos x="1122" y="605"/>
                </a:cxn>
                <a:cxn ang="0">
                  <a:pos x="1125" y="605"/>
                </a:cxn>
                <a:cxn ang="0">
                  <a:pos x="1175" y="618"/>
                </a:cxn>
                <a:cxn ang="0">
                  <a:pos x="1115" y="603"/>
                </a:cxn>
                <a:cxn ang="0">
                  <a:pos x="1132" y="530"/>
                </a:cxn>
                <a:cxn ang="0">
                  <a:pos x="1135" y="530"/>
                </a:cxn>
                <a:cxn ang="0">
                  <a:pos x="1132" y="530"/>
                </a:cxn>
                <a:cxn ang="0">
                  <a:pos x="1150" y="460"/>
                </a:cxn>
                <a:cxn ang="0">
                  <a:pos x="1210" y="460"/>
                </a:cxn>
                <a:cxn ang="0">
                  <a:pos x="1212" y="443"/>
                </a:cxn>
                <a:cxn ang="0">
                  <a:pos x="1202" y="425"/>
                </a:cxn>
                <a:cxn ang="0">
                  <a:pos x="1200" y="343"/>
                </a:cxn>
                <a:cxn ang="0">
                  <a:pos x="1150" y="335"/>
                </a:cxn>
                <a:cxn ang="0">
                  <a:pos x="1142" y="218"/>
                </a:cxn>
                <a:cxn ang="0">
                  <a:pos x="1175" y="205"/>
                </a:cxn>
                <a:cxn ang="0">
                  <a:pos x="1177" y="205"/>
                </a:cxn>
                <a:cxn ang="0">
                  <a:pos x="1157" y="135"/>
                </a:cxn>
                <a:cxn ang="0">
                  <a:pos x="1027" y="128"/>
                </a:cxn>
                <a:cxn ang="0">
                  <a:pos x="1030" y="83"/>
                </a:cxn>
                <a:cxn ang="0">
                  <a:pos x="1015" y="45"/>
                </a:cxn>
                <a:cxn ang="0">
                  <a:pos x="940" y="0"/>
                </a:cxn>
                <a:cxn ang="0">
                  <a:pos x="872" y="5"/>
                </a:cxn>
                <a:cxn ang="0">
                  <a:pos x="872" y="15"/>
                </a:cxn>
                <a:cxn ang="0">
                  <a:pos x="770" y="110"/>
                </a:cxn>
                <a:cxn ang="0">
                  <a:pos x="795" y="205"/>
                </a:cxn>
                <a:cxn ang="0">
                  <a:pos x="507" y="405"/>
                </a:cxn>
                <a:cxn ang="0">
                  <a:pos x="440" y="375"/>
                </a:cxn>
                <a:cxn ang="0">
                  <a:pos x="447" y="353"/>
                </a:cxn>
                <a:cxn ang="0">
                  <a:pos x="440" y="365"/>
                </a:cxn>
                <a:cxn ang="0">
                  <a:pos x="437" y="370"/>
                </a:cxn>
                <a:cxn ang="0">
                  <a:pos x="275" y="438"/>
                </a:cxn>
                <a:cxn ang="0">
                  <a:pos x="252" y="438"/>
                </a:cxn>
                <a:cxn ang="0">
                  <a:pos x="252" y="443"/>
                </a:cxn>
                <a:cxn ang="0">
                  <a:pos x="225" y="475"/>
                </a:cxn>
                <a:cxn ang="0">
                  <a:pos x="197" y="478"/>
                </a:cxn>
                <a:cxn ang="0">
                  <a:pos x="180" y="395"/>
                </a:cxn>
                <a:cxn ang="0">
                  <a:pos x="127" y="378"/>
                </a:cxn>
                <a:cxn ang="0">
                  <a:pos x="120" y="380"/>
                </a:cxn>
                <a:cxn ang="0">
                  <a:pos x="80" y="413"/>
                </a:cxn>
                <a:cxn ang="0">
                  <a:pos x="12" y="425"/>
                </a:cxn>
                <a:cxn ang="0">
                  <a:pos x="0" y="443"/>
                </a:cxn>
              </a:cxnLst>
              <a:rect l="0" t="0" r="r" b="b"/>
              <a:pathLst>
                <a:path w="1212" h="1178">
                  <a:moveTo>
                    <a:pt x="0" y="443"/>
                  </a:moveTo>
                  <a:lnTo>
                    <a:pt x="5" y="478"/>
                  </a:lnTo>
                  <a:lnTo>
                    <a:pt x="130" y="598"/>
                  </a:lnTo>
                  <a:lnTo>
                    <a:pt x="172" y="598"/>
                  </a:lnTo>
                  <a:lnTo>
                    <a:pt x="187" y="683"/>
                  </a:lnTo>
                  <a:lnTo>
                    <a:pt x="220" y="758"/>
                  </a:lnTo>
                  <a:lnTo>
                    <a:pt x="232" y="830"/>
                  </a:lnTo>
                  <a:lnTo>
                    <a:pt x="355" y="950"/>
                  </a:lnTo>
                  <a:lnTo>
                    <a:pt x="472" y="965"/>
                  </a:lnTo>
                  <a:lnTo>
                    <a:pt x="525" y="1038"/>
                  </a:lnTo>
                  <a:lnTo>
                    <a:pt x="600" y="1135"/>
                  </a:lnTo>
                  <a:lnTo>
                    <a:pt x="742" y="1178"/>
                  </a:lnTo>
                  <a:lnTo>
                    <a:pt x="827" y="1073"/>
                  </a:lnTo>
                  <a:lnTo>
                    <a:pt x="880" y="980"/>
                  </a:lnTo>
                  <a:lnTo>
                    <a:pt x="892" y="918"/>
                  </a:lnTo>
                  <a:lnTo>
                    <a:pt x="975" y="843"/>
                  </a:lnTo>
                  <a:lnTo>
                    <a:pt x="1020" y="743"/>
                  </a:lnTo>
                  <a:lnTo>
                    <a:pt x="1157" y="725"/>
                  </a:lnTo>
                  <a:lnTo>
                    <a:pt x="1167" y="710"/>
                  </a:lnTo>
                  <a:lnTo>
                    <a:pt x="1107" y="645"/>
                  </a:lnTo>
                  <a:lnTo>
                    <a:pt x="1122" y="630"/>
                  </a:lnTo>
                  <a:lnTo>
                    <a:pt x="1122" y="605"/>
                  </a:lnTo>
                  <a:lnTo>
                    <a:pt x="1125" y="605"/>
                  </a:lnTo>
                  <a:lnTo>
                    <a:pt x="1175" y="618"/>
                  </a:lnTo>
                  <a:lnTo>
                    <a:pt x="1115" y="603"/>
                  </a:lnTo>
                  <a:lnTo>
                    <a:pt x="1132" y="530"/>
                  </a:lnTo>
                  <a:lnTo>
                    <a:pt x="1135" y="530"/>
                  </a:lnTo>
                  <a:lnTo>
                    <a:pt x="1132" y="530"/>
                  </a:lnTo>
                  <a:lnTo>
                    <a:pt x="1150" y="460"/>
                  </a:lnTo>
                  <a:lnTo>
                    <a:pt x="1210" y="460"/>
                  </a:lnTo>
                  <a:lnTo>
                    <a:pt x="1212" y="443"/>
                  </a:lnTo>
                  <a:lnTo>
                    <a:pt x="1202" y="425"/>
                  </a:lnTo>
                  <a:lnTo>
                    <a:pt x="1200" y="343"/>
                  </a:lnTo>
                  <a:lnTo>
                    <a:pt x="1150" y="335"/>
                  </a:lnTo>
                  <a:lnTo>
                    <a:pt x="1142" y="218"/>
                  </a:lnTo>
                  <a:lnTo>
                    <a:pt x="1175" y="205"/>
                  </a:lnTo>
                  <a:lnTo>
                    <a:pt x="1177" y="205"/>
                  </a:lnTo>
                  <a:lnTo>
                    <a:pt x="1157" y="135"/>
                  </a:lnTo>
                  <a:lnTo>
                    <a:pt x="1027" y="128"/>
                  </a:lnTo>
                  <a:lnTo>
                    <a:pt x="1030" y="83"/>
                  </a:lnTo>
                  <a:lnTo>
                    <a:pt x="1015" y="45"/>
                  </a:lnTo>
                  <a:lnTo>
                    <a:pt x="940" y="0"/>
                  </a:lnTo>
                  <a:lnTo>
                    <a:pt x="872" y="5"/>
                  </a:lnTo>
                  <a:lnTo>
                    <a:pt x="872" y="15"/>
                  </a:lnTo>
                  <a:lnTo>
                    <a:pt x="770" y="110"/>
                  </a:lnTo>
                  <a:lnTo>
                    <a:pt x="795" y="205"/>
                  </a:lnTo>
                  <a:lnTo>
                    <a:pt x="507" y="405"/>
                  </a:lnTo>
                  <a:lnTo>
                    <a:pt x="440" y="375"/>
                  </a:lnTo>
                  <a:lnTo>
                    <a:pt x="447" y="353"/>
                  </a:lnTo>
                  <a:lnTo>
                    <a:pt x="440" y="365"/>
                  </a:lnTo>
                  <a:lnTo>
                    <a:pt x="437" y="370"/>
                  </a:lnTo>
                  <a:lnTo>
                    <a:pt x="275" y="438"/>
                  </a:lnTo>
                  <a:lnTo>
                    <a:pt x="252" y="438"/>
                  </a:lnTo>
                  <a:lnTo>
                    <a:pt x="252" y="443"/>
                  </a:lnTo>
                  <a:lnTo>
                    <a:pt x="225" y="475"/>
                  </a:lnTo>
                  <a:lnTo>
                    <a:pt x="197" y="478"/>
                  </a:lnTo>
                  <a:lnTo>
                    <a:pt x="180" y="395"/>
                  </a:lnTo>
                  <a:lnTo>
                    <a:pt x="127" y="378"/>
                  </a:lnTo>
                  <a:lnTo>
                    <a:pt x="120" y="380"/>
                  </a:lnTo>
                  <a:lnTo>
                    <a:pt x="80" y="413"/>
                  </a:lnTo>
                  <a:lnTo>
                    <a:pt x="12" y="425"/>
                  </a:lnTo>
                  <a:lnTo>
                    <a:pt x="0" y="443"/>
                  </a:lnTo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42" name="ZoneTexte 4641"/>
          <p:cNvSpPr txBox="1"/>
          <p:nvPr/>
        </p:nvSpPr>
        <p:spPr>
          <a:xfrm>
            <a:off x="5347380" y="2627230"/>
            <a:ext cx="5883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Russie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4643" name="ZoneTexte 4642"/>
          <p:cNvSpPr txBox="1"/>
          <p:nvPr/>
        </p:nvSpPr>
        <p:spPr>
          <a:xfrm>
            <a:off x="6246082" y="2852936"/>
            <a:ext cx="5581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Chine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4644" name="ZoneTexte 4643"/>
          <p:cNvSpPr txBox="1"/>
          <p:nvPr/>
        </p:nvSpPr>
        <p:spPr>
          <a:xfrm>
            <a:off x="6245801" y="3849806"/>
            <a:ext cx="4683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Inde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4645" name="ZoneTexte 4644"/>
          <p:cNvSpPr txBox="1"/>
          <p:nvPr/>
        </p:nvSpPr>
        <p:spPr>
          <a:xfrm>
            <a:off x="1142976" y="2929090"/>
            <a:ext cx="5725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Brésil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4646" name="ZoneTexte 4645"/>
          <p:cNvSpPr txBox="1"/>
          <p:nvPr/>
        </p:nvSpPr>
        <p:spPr>
          <a:xfrm>
            <a:off x="4781974" y="6309320"/>
            <a:ext cx="12362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cap="small" dirty="0" smtClean="0">
                <a:latin typeface="Tw Cen MT" pitchFamily="34" charset="0"/>
              </a:rPr>
              <a:t>Afrique du Sud</a:t>
            </a:r>
            <a:endParaRPr lang="fr-FR" sz="1300" b="1" cap="small" dirty="0">
              <a:latin typeface="Tw Cen MT" pitchFamily="34" charset="0"/>
            </a:endParaRPr>
          </a:p>
        </p:txBody>
      </p:sp>
      <p:sp>
        <p:nvSpPr>
          <p:cNvPr id="4647" name="Ellipse 4646"/>
          <p:cNvSpPr/>
          <p:nvPr/>
        </p:nvSpPr>
        <p:spPr>
          <a:xfrm>
            <a:off x="6395012" y="2220276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48" name="ZoneTexte 4647"/>
          <p:cNvSpPr txBox="1"/>
          <p:nvPr/>
        </p:nvSpPr>
        <p:spPr>
          <a:xfrm>
            <a:off x="6480000" y="2129677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Séoul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4649" name="ZoneTexte 4648"/>
          <p:cNvSpPr txBox="1"/>
          <p:nvPr/>
        </p:nvSpPr>
        <p:spPr>
          <a:xfrm>
            <a:off x="7524000" y="3132882"/>
            <a:ext cx="6415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i="1" spc="-150" dirty="0" smtClean="0">
                <a:latin typeface="Tw Cen MT" pitchFamily="34" charset="0"/>
              </a:rPr>
              <a:t>Singapour</a:t>
            </a:r>
            <a:endParaRPr lang="fr-FR" sz="1300" b="1" i="1" spc="-150" dirty="0">
              <a:latin typeface="Tw Cen MT" pitchFamily="34" charset="0"/>
            </a:endParaRPr>
          </a:p>
        </p:txBody>
      </p:sp>
      <p:sp>
        <p:nvSpPr>
          <p:cNvPr id="4650" name="Ellipse 4649"/>
          <p:cNvSpPr/>
          <p:nvPr/>
        </p:nvSpPr>
        <p:spPr>
          <a:xfrm>
            <a:off x="7452320" y="3207076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51" name="Groupe 4650"/>
          <p:cNvGrpSpPr>
            <a:grpSpLocks noChangeAspect="1"/>
          </p:cNvGrpSpPr>
          <p:nvPr/>
        </p:nvGrpSpPr>
        <p:grpSpPr>
          <a:xfrm>
            <a:off x="6912320" y="1763920"/>
            <a:ext cx="540000" cy="945000"/>
            <a:chOff x="6561074" y="2518217"/>
            <a:chExt cx="771194" cy="1194104"/>
          </a:xfrm>
        </p:grpSpPr>
        <p:sp>
          <p:nvSpPr>
            <p:cNvPr id="4652" name="AutoShape 319"/>
            <p:cNvSpPr>
              <a:spLocks noChangeAspect="1" noChangeArrowheads="1"/>
            </p:cNvSpPr>
            <p:nvPr/>
          </p:nvSpPr>
          <p:spPr bwMode="auto">
            <a:xfrm rot="13842034">
              <a:off x="6721602" y="301715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3" name="AutoShape 320"/>
            <p:cNvSpPr>
              <a:spLocks noChangeAspect="1" noChangeArrowheads="1"/>
            </p:cNvSpPr>
            <p:nvPr/>
          </p:nvSpPr>
          <p:spPr bwMode="auto">
            <a:xfrm rot="15150270">
              <a:off x="6625531" y="2839325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4" name="AutoShape 321"/>
            <p:cNvSpPr>
              <a:spLocks noChangeAspect="1" noChangeArrowheads="1"/>
            </p:cNvSpPr>
            <p:nvPr/>
          </p:nvSpPr>
          <p:spPr bwMode="auto">
            <a:xfrm rot="15607660">
              <a:off x="6561074" y="263199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6864611" y="317247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" name="AutoShape 328"/>
            <p:cNvSpPr>
              <a:spLocks noChangeAspect="1" noChangeArrowheads="1"/>
            </p:cNvSpPr>
            <p:nvPr/>
          </p:nvSpPr>
          <p:spPr bwMode="auto">
            <a:xfrm rot="12557040">
              <a:off x="7189393" y="3403187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7038000" y="331534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" name="Freeform 326"/>
            <p:cNvSpPr>
              <a:spLocks/>
            </p:cNvSpPr>
            <p:nvPr/>
          </p:nvSpPr>
          <p:spPr bwMode="auto">
            <a:xfrm rot="14532917">
              <a:off x="6288615" y="2962473"/>
              <a:ext cx="1194104" cy="305592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204" y="95"/>
                </a:cxn>
                <a:cxn ang="0">
                  <a:pos x="522" y="4"/>
                </a:cxn>
                <a:cxn ang="0">
                  <a:pos x="862" y="72"/>
                </a:cxn>
              </a:cxnLst>
              <a:rect l="0" t="0" r="r" b="b"/>
              <a:pathLst>
                <a:path w="862" h="254">
                  <a:moveTo>
                    <a:pt x="0" y="254"/>
                  </a:moveTo>
                  <a:cubicBezTo>
                    <a:pt x="58" y="195"/>
                    <a:pt x="117" y="137"/>
                    <a:pt x="204" y="95"/>
                  </a:cubicBezTo>
                  <a:cubicBezTo>
                    <a:pt x="291" y="53"/>
                    <a:pt x="412" y="8"/>
                    <a:pt x="522" y="4"/>
                  </a:cubicBezTo>
                  <a:cubicBezTo>
                    <a:pt x="632" y="0"/>
                    <a:pt x="747" y="36"/>
                    <a:pt x="862" y="72"/>
                  </a:cubicBezTo>
                </a:path>
              </a:pathLst>
            </a:custGeom>
            <a:noFill/>
            <a:ln w="38100" cmpd="sng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659" name="Groupe 4658"/>
          <p:cNvGrpSpPr>
            <a:grpSpLocks noChangeAspect="1"/>
          </p:cNvGrpSpPr>
          <p:nvPr/>
        </p:nvGrpSpPr>
        <p:grpSpPr>
          <a:xfrm rot="17631562">
            <a:off x="3866994" y="3960000"/>
            <a:ext cx="360000" cy="109905"/>
            <a:chOff x="6357950" y="2004744"/>
            <a:chExt cx="468000" cy="142875"/>
          </a:xfrm>
        </p:grpSpPr>
        <p:sp>
          <p:nvSpPr>
            <p:cNvPr id="4660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520512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377636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2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663388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663" name="Connecteur droit 4662"/>
            <p:cNvCxnSpPr/>
            <p:nvPr/>
          </p:nvCxnSpPr>
          <p:spPr>
            <a:xfrm>
              <a:off x="6357950" y="2143116"/>
              <a:ext cx="468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4" name="Groupe 4663"/>
          <p:cNvGrpSpPr>
            <a:grpSpLocks noChangeAspect="1"/>
          </p:cNvGrpSpPr>
          <p:nvPr/>
        </p:nvGrpSpPr>
        <p:grpSpPr>
          <a:xfrm rot="13484303">
            <a:off x="2671555" y="2723024"/>
            <a:ext cx="540000" cy="126067"/>
            <a:chOff x="4338000" y="3857628"/>
            <a:chExt cx="612000" cy="142875"/>
          </a:xfrm>
        </p:grpSpPr>
        <p:sp>
          <p:nvSpPr>
            <p:cNvPr id="4665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500562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6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357686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7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643438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8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786314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669" name="Connecteur droit 4668"/>
            <p:cNvCxnSpPr/>
            <p:nvPr/>
          </p:nvCxnSpPr>
          <p:spPr>
            <a:xfrm>
              <a:off x="4338000" y="3996000"/>
              <a:ext cx="612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70" name="Groupe 4669"/>
          <p:cNvGrpSpPr>
            <a:grpSpLocks noChangeAspect="1"/>
          </p:cNvGrpSpPr>
          <p:nvPr/>
        </p:nvGrpSpPr>
        <p:grpSpPr>
          <a:xfrm rot="2256030">
            <a:off x="3586885" y="1423691"/>
            <a:ext cx="540000" cy="126067"/>
            <a:chOff x="4338000" y="3857628"/>
            <a:chExt cx="612000" cy="142875"/>
          </a:xfrm>
        </p:grpSpPr>
        <p:sp>
          <p:nvSpPr>
            <p:cNvPr id="4671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500562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72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357686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73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643438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74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4786314" y="385762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675" name="Connecteur droit 4674"/>
            <p:cNvCxnSpPr/>
            <p:nvPr/>
          </p:nvCxnSpPr>
          <p:spPr>
            <a:xfrm>
              <a:off x="4338000" y="3996000"/>
              <a:ext cx="612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77" name="Arc 4676"/>
          <p:cNvSpPr/>
          <p:nvPr/>
        </p:nvSpPr>
        <p:spPr>
          <a:xfrm flipV="1">
            <a:off x="2843808" y="836712"/>
            <a:ext cx="3600000" cy="3600000"/>
          </a:xfrm>
          <a:prstGeom prst="arc">
            <a:avLst>
              <a:gd name="adj1" fmla="val 11434883"/>
              <a:gd name="adj2" fmla="val 14461645"/>
            </a:avLst>
          </a:prstGeom>
          <a:ln w="10160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78" name="Arc 4677"/>
          <p:cNvSpPr/>
          <p:nvPr/>
        </p:nvSpPr>
        <p:spPr>
          <a:xfrm>
            <a:off x="2916216" y="1413176"/>
            <a:ext cx="3600000" cy="3600000"/>
          </a:xfrm>
          <a:prstGeom prst="arc">
            <a:avLst>
              <a:gd name="adj1" fmla="val 14946553"/>
              <a:gd name="adj2" fmla="val 18731155"/>
            </a:avLst>
          </a:prstGeom>
          <a:ln w="10160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79" name="Arc 4678"/>
          <p:cNvSpPr/>
          <p:nvPr/>
        </p:nvSpPr>
        <p:spPr>
          <a:xfrm flipH="1" flipV="1">
            <a:off x="2843808" y="620688"/>
            <a:ext cx="3600000" cy="3600000"/>
          </a:xfrm>
          <a:prstGeom prst="arc">
            <a:avLst>
              <a:gd name="adj1" fmla="val 12054221"/>
              <a:gd name="adj2" fmla="val 15558779"/>
            </a:avLst>
          </a:prstGeom>
          <a:ln w="10160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2" name="Arc 4681"/>
          <p:cNvSpPr/>
          <p:nvPr/>
        </p:nvSpPr>
        <p:spPr>
          <a:xfrm rot="8837993" flipH="1">
            <a:off x="3594382" y="3980749"/>
            <a:ext cx="1214478" cy="1643074"/>
          </a:xfrm>
          <a:prstGeom prst="arc">
            <a:avLst>
              <a:gd name="adj1" fmla="val 18053528"/>
              <a:gd name="adj2" fmla="val 1637872"/>
            </a:avLst>
          </a:prstGeom>
          <a:ln w="76200">
            <a:solidFill>
              <a:schemeClr val="bg2">
                <a:lumMod val="2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3" name="Arc 4682"/>
          <p:cNvSpPr/>
          <p:nvPr/>
        </p:nvSpPr>
        <p:spPr>
          <a:xfrm rot="14647990">
            <a:off x="1714529" y="1166584"/>
            <a:ext cx="1214478" cy="1913743"/>
          </a:xfrm>
          <a:prstGeom prst="arc">
            <a:avLst>
              <a:gd name="adj1" fmla="val 17573415"/>
              <a:gd name="adj2" fmla="val 3719625"/>
            </a:avLst>
          </a:prstGeom>
          <a:ln w="76200">
            <a:solidFill>
              <a:schemeClr val="bg2">
                <a:lumMod val="2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4" name="Arc 4683"/>
          <p:cNvSpPr/>
          <p:nvPr/>
        </p:nvSpPr>
        <p:spPr>
          <a:xfrm rot="5222168" flipH="1">
            <a:off x="6112742" y="1513722"/>
            <a:ext cx="1214478" cy="1643074"/>
          </a:xfrm>
          <a:prstGeom prst="arc">
            <a:avLst>
              <a:gd name="adj1" fmla="val 16465724"/>
              <a:gd name="adj2" fmla="val 861996"/>
            </a:avLst>
          </a:prstGeom>
          <a:ln w="76200">
            <a:solidFill>
              <a:schemeClr val="bg2">
                <a:lumMod val="2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5" name="Arc 4684"/>
          <p:cNvSpPr/>
          <p:nvPr/>
        </p:nvSpPr>
        <p:spPr>
          <a:xfrm rot="16544669" flipH="1" flipV="1">
            <a:off x="1489561" y="2162628"/>
            <a:ext cx="1214478" cy="1643074"/>
          </a:xfrm>
          <a:prstGeom prst="arc">
            <a:avLst>
              <a:gd name="adj1" fmla="val 17918959"/>
              <a:gd name="adj2" fmla="val 2064347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6" name="Arc 4685"/>
          <p:cNvSpPr/>
          <p:nvPr/>
        </p:nvSpPr>
        <p:spPr>
          <a:xfrm rot="19195257" flipH="1">
            <a:off x="3202436" y="3745139"/>
            <a:ext cx="1371506" cy="2055054"/>
          </a:xfrm>
          <a:prstGeom prst="arc">
            <a:avLst>
              <a:gd name="adj1" fmla="val 16780502"/>
              <a:gd name="adj2" fmla="val 3382171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7" name="Arc 4686"/>
          <p:cNvSpPr/>
          <p:nvPr/>
        </p:nvSpPr>
        <p:spPr>
          <a:xfrm rot="14358800" flipH="1">
            <a:off x="5836568" y="2961361"/>
            <a:ext cx="1214478" cy="1643074"/>
          </a:xfrm>
          <a:prstGeom prst="arc">
            <a:avLst>
              <a:gd name="adj1" fmla="val 17918959"/>
              <a:gd name="adj2" fmla="val 3890941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8" name="ZoneTexte 4687"/>
          <p:cNvSpPr txBox="1"/>
          <p:nvPr/>
        </p:nvSpPr>
        <p:spPr>
          <a:xfrm>
            <a:off x="711887" y="4436712"/>
            <a:ext cx="19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Océan Atlantique</a:t>
            </a:r>
            <a:endParaRPr lang="fr-FR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689" name="ZoneTexte 4688"/>
          <p:cNvSpPr txBox="1"/>
          <p:nvPr/>
        </p:nvSpPr>
        <p:spPr>
          <a:xfrm>
            <a:off x="6930975" y="5085137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Océan Indien</a:t>
            </a:r>
            <a:endParaRPr lang="fr-FR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690" name="ZoneTexte 4689"/>
          <p:cNvSpPr txBox="1"/>
          <p:nvPr/>
        </p:nvSpPr>
        <p:spPr>
          <a:xfrm>
            <a:off x="5921503" y="1285860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Océan Pacifique</a:t>
            </a:r>
            <a:endParaRPr lang="fr-FR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691" name="Ellipse 4690"/>
          <p:cNvSpPr/>
          <p:nvPr/>
        </p:nvSpPr>
        <p:spPr>
          <a:xfrm rot="600000">
            <a:off x="262860" y="2422065"/>
            <a:ext cx="2010264" cy="113040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92" name="ZoneTexte 4691"/>
          <p:cNvSpPr txBox="1"/>
          <p:nvPr/>
        </p:nvSpPr>
        <p:spPr>
          <a:xfrm>
            <a:off x="467544" y="3508017"/>
            <a:ext cx="96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w Cen MT" panose="020B0602020104020603" pitchFamily="34" charset="0"/>
              </a:rPr>
              <a:t>MERCOSUR</a:t>
            </a:r>
            <a:endParaRPr lang="fr-FR" sz="1200" b="1" dirty="0">
              <a:latin typeface="Tw Cen MT" panose="020B0602020104020603" pitchFamily="34" charset="0"/>
            </a:endParaRPr>
          </a:p>
        </p:txBody>
      </p:sp>
      <p:sp>
        <p:nvSpPr>
          <p:cNvPr id="4693" name="Ellipse 4692"/>
          <p:cNvSpPr/>
          <p:nvPr/>
        </p:nvSpPr>
        <p:spPr>
          <a:xfrm>
            <a:off x="2483768" y="1624444"/>
            <a:ext cx="2298206" cy="100278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94" name="ZoneTexte 4693"/>
          <p:cNvSpPr txBox="1"/>
          <p:nvPr/>
        </p:nvSpPr>
        <p:spPr>
          <a:xfrm>
            <a:off x="4285660" y="1572085"/>
            <a:ext cx="87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w Cen MT" panose="020B0602020104020603" pitchFamily="34" charset="0"/>
              </a:rPr>
              <a:t>ALENA</a:t>
            </a:r>
            <a:endParaRPr lang="fr-FR" sz="1200" b="1" dirty="0">
              <a:latin typeface="Tw Cen MT" panose="020B0602020104020603" pitchFamily="34" charset="0"/>
            </a:endParaRPr>
          </a:p>
        </p:txBody>
      </p:sp>
      <p:sp>
        <p:nvSpPr>
          <p:cNvPr id="4695" name="Ellipse 4694"/>
          <p:cNvSpPr/>
          <p:nvPr/>
        </p:nvSpPr>
        <p:spPr>
          <a:xfrm rot="1080000">
            <a:off x="6886054" y="1955624"/>
            <a:ext cx="1137286" cy="215129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96" name="ZoneTexte 4695"/>
          <p:cNvSpPr txBox="1"/>
          <p:nvPr/>
        </p:nvSpPr>
        <p:spPr>
          <a:xfrm>
            <a:off x="7677666" y="3503186"/>
            <a:ext cx="975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w Cen MT" panose="020B0602020104020603" pitchFamily="34" charset="0"/>
              </a:rPr>
              <a:t>ASEAN</a:t>
            </a:r>
            <a:endParaRPr lang="fr-FR" sz="1200" b="1" dirty="0">
              <a:latin typeface="Tw Cen MT" panose="020B0602020104020603" pitchFamily="34" charset="0"/>
            </a:endParaRPr>
          </a:p>
        </p:txBody>
      </p:sp>
      <p:sp>
        <p:nvSpPr>
          <p:cNvPr id="4697" name="Ellipse 4696"/>
          <p:cNvSpPr/>
          <p:nvPr/>
        </p:nvSpPr>
        <p:spPr>
          <a:xfrm>
            <a:off x="4087312" y="3119315"/>
            <a:ext cx="998854" cy="142994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98" name="Double flèche verticale 4697"/>
          <p:cNvSpPr/>
          <p:nvPr/>
        </p:nvSpPr>
        <p:spPr>
          <a:xfrm rot="5400000">
            <a:off x="5889910" y="4329955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99" name="Double flèche verticale 4698"/>
          <p:cNvSpPr/>
          <p:nvPr/>
        </p:nvSpPr>
        <p:spPr>
          <a:xfrm>
            <a:off x="5190788" y="4437112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00" name="Double flèche verticale 4699"/>
          <p:cNvSpPr/>
          <p:nvPr/>
        </p:nvSpPr>
        <p:spPr>
          <a:xfrm>
            <a:off x="2250265" y="2022520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01" name="Double flèche verticale 4700"/>
          <p:cNvSpPr/>
          <p:nvPr/>
        </p:nvSpPr>
        <p:spPr>
          <a:xfrm rot="3180000">
            <a:off x="7385583" y="3318114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5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67" y="25460"/>
            <a:ext cx="9122733" cy="6309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ohn Handy LET" pitchFamily="2" charset="0"/>
              </a:rPr>
              <a:t>Pôles et flux de la mondialisation</a:t>
            </a:r>
            <a:endParaRPr lang="fr-FR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John Handy LET" pitchFamily="2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-1044624" y="548680"/>
            <a:ext cx="10009112" cy="6799239"/>
            <a:chOff x="-1044624" y="548680"/>
            <a:chExt cx="10009112" cy="6799239"/>
          </a:xfrm>
        </p:grpSpPr>
        <p:sp>
          <p:nvSpPr>
            <p:cNvPr id="3" name="Rectangle 2"/>
            <p:cNvSpPr/>
            <p:nvPr/>
          </p:nvSpPr>
          <p:spPr>
            <a:xfrm>
              <a:off x="179512" y="548680"/>
              <a:ext cx="8784976" cy="619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00050" indent="-400050" algn="ctr"/>
              <a:r>
                <a:rPr lang="fr-FR" sz="1600" b="1" u="sng" cap="small" dirty="0" smtClean="0">
                  <a:solidFill>
                    <a:srgbClr val="C00000"/>
                  </a:solidFill>
                  <a:latin typeface="Tw Cen MT" pitchFamily="34" charset="0"/>
                </a:rPr>
                <a:t>I. Les pôles moteurs de la mondialisation</a:t>
              </a:r>
            </a:p>
            <a:p>
              <a:pPr marL="984250"/>
              <a:endParaRPr lang="fr-FR" sz="1400" b="1" dirty="0" smtClean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4250"/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Les pôles de la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Triade, promoteurs 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de la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mondialisation mais de 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plus en plus concurrencés </a:t>
              </a:r>
            </a:p>
            <a:p>
              <a:pPr marL="984250"/>
              <a:endParaRPr lang="fr-FR" sz="1400" b="1" dirty="0" smtClean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4250"/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Les villes mondiales, concentrés de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puissance 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(CBD, FTN, bourse…)</a:t>
              </a:r>
            </a:p>
            <a:p>
              <a:pPr marL="984250"/>
              <a:endParaRPr lang="fr-FR" sz="1400" b="1" dirty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4250"/>
              <a:endParaRPr lang="fr-FR" sz="1400" b="1" dirty="0" smtClean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400050" indent="-400050" algn="ctr"/>
              <a:r>
                <a:rPr lang="fr-FR" sz="1600" b="1" u="sng" cap="small" dirty="0" smtClean="0">
                  <a:solidFill>
                    <a:srgbClr val="C00000"/>
                  </a:solidFill>
                  <a:latin typeface="Tw Cen MT" pitchFamily="34" charset="0"/>
                </a:rPr>
                <a:t>II. Des Pôles jouant un rôle de plus en plus actif dans la mondialisation</a:t>
              </a:r>
            </a:p>
            <a:p>
              <a:pPr marL="400050" indent="-400050" algn="ctr"/>
              <a:endParaRPr lang="fr-FR" sz="1400" b="1" u="sng" cap="small" dirty="0" smtClean="0">
                <a:solidFill>
                  <a:srgbClr val="C00000"/>
                </a:solidFill>
                <a:latin typeface="Tw Cen MT" pitchFamily="34" charset="0"/>
              </a:endParaRPr>
            </a:p>
            <a:p>
              <a:pPr marL="984250"/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Les BRICS, pôles émergents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et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concurrents</a:t>
              </a:r>
            </a:p>
            <a:p>
              <a:pPr marL="984250"/>
              <a:endParaRPr lang="fr-FR" sz="1400" b="1" dirty="0" smtClean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4250"/>
              <a:endParaRPr lang="fr-FR" sz="1400" b="1" dirty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4250"/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Grandes organisations régionales</a:t>
              </a:r>
            </a:p>
            <a:p>
              <a:pPr marL="984250"/>
              <a:endParaRPr lang="fr-FR" sz="1400" b="1" dirty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4250"/>
              <a:endParaRPr lang="fr-FR" sz="1400" b="1" dirty="0" smtClean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4250"/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Les 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façades maritimes, lieux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de 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départ et de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convergence du 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commerce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mondial</a:t>
              </a:r>
            </a:p>
            <a:p>
              <a:pPr marL="984250"/>
              <a:endParaRPr lang="fr-FR" sz="1400" b="1" dirty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4250"/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Points de passage privilégiés</a:t>
              </a:r>
              <a:endParaRPr lang="fr-FR" sz="1400" b="1" dirty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400050" indent="320675"/>
              <a:endParaRPr lang="fr-FR" sz="1400" b="1" dirty="0" smtClean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400050" indent="-400050" algn="ctr"/>
              <a:r>
                <a:rPr lang="fr-FR" sz="1600" b="1" u="sng" cap="small" dirty="0" smtClean="0">
                  <a:solidFill>
                    <a:srgbClr val="C00000"/>
                  </a:solidFill>
                  <a:latin typeface="Tw Cen MT" pitchFamily="34" charset="0"/>
                </a:rPr>
                <a:t>III. Des flux croissant qui polarisent l’espace mondial</a:t>
              </a:r>
            </a:p>
            <a:p>
              <a:pPr marL="400050" indent="-400050" algn="ctr"/>
              <a:endParaRPr lang="fr-FR" sz="1400" b="1" u="sng" cap="small" dirty="0" smtClean="0">
                <a:solidFill>
                  <a:srgbClr val="C00000"/>
                </a:solidFill>
                <a:latin typeface="Tw Cen MT" pitchFamily="34" charset="0"/>
              </a:endParaRPr>
            </a:p>
            <a:p>
              <a:pPr marL="989013"/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Les 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flux principaux dominés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par 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les pôles de la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Triade</a:t>
              </a:r>
            </a:p>
            <a:p>
              <a:pPr marL="989013"/>
              <a:endParaRPr lang="fr-FR" sz="1400" b="1" dirty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9013"/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Les flux Nord-Sud (technologie,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capitaux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, tourisme)</a:t>
              </a:r>
            </a:p>
            <a:p>
              <a:pPr marL="989013"/>
              <a:endParaRPr lang="fr-FR" sz="1400" b="1" dirty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989013"/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Les flux Sud-Nord (matières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premières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, </a:t>
              </a:r>
              <a:r>
                <a:rPr lang="fr-FR" sz="1400" b="1" dirty="0" smtClean="0">
                  <a:solidFill>
                    <a:schemeClr val="tx1"/>
                  </a:solidFill>
                  <a:latin typeface="Tw Cen MT" pitchFamily="34" charset="0"/>
                </a:rPr>
                <a:t>produits manufacturés</a:t>
              </a:r>
              <a:r>
                <a:rPr lang="fr-FR" sz="1400" b="1" dirty="0">
                  <a:solidFill>
                    <a:schemeClr val="tx1"/>
                  </a:solidFill>
                  <a:latin typeface="Tw Cen MT" pitchFamily="34" charset="0"/>
                </a:rPr>
                <a:t>, hommes)</a:t>
              </a:r>
            </a:p>
            <a:p>
              <a:pPr marL="989013"/>
              <a:endParaRPr lang="fr-FR" sz="1200" b="1" dirty="0">
                <a:solidFill>
                  <a:schemeClr val="tx1"/>
                </a:solidFill>
                <a:latin typeface="Tw Cen MT" pitchFamily="34" charset="0"/>
              </a:endParaRPr>
            </a:p>
            <a:p>
              <a:pPr marL="400050" indent="-400050" algn="ctr"/>
              <a:endParaRPr lang="fr-FR" sz="1200" b="1" u="sng" cap="small" dirty="0" smtClean="0">
                <a:solidFill>
                  <a:srgbClr val="C00000"/>
                </a:solidFill>
                <a:latin typeface="Tw Cen MT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38991" y="1178374"/>
              <a:ext cx="756000" cy="36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590991" y="1808792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7376" y="2560855"/>
              <a:ext cx="756000" cy="360000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/>
            <p:cNvGrpSpPr>
              <a:grpSpLocks noChangeAspect="1"/>
            </p:cNvGrpSpPr>
            <p:nvPr/>
          </p:nvGrpSpPr>
          <p:grpSpPr>
            <a:xfrm>
              <a:off x="357782" y="3770550"/>
              <a:ext cx="793590" cy="200669"/>
              <a:chOff x="4365869" y="3532339"/>
              <a:chExt cx="613229" cy="155061"/>
            </a:xfrm>
          </p:grpSpPr>
          <p:sp>
            <p:nvSpPr>
              <p:cNvPr id="10" name="AutoShape 320"/>
              <p:cNvSpPr>
                <a:spLocks noChangeAspect="1" noChangeArrowheads="1"/>
              </p:cNvSpPr>
              <p:nvPr/>
            </p:nvSpPr>
            <p:spPr bwMode="auto">
              <a:xfrm rot="10800000">
                <a:off x="4508744" y="3542936"/>
                <a:ext cx="142875" cy="142875"/>
              </a:xfrm>
              <a:prstGeom prst="flowChartMerge">
                <a:avLst/>
              </a:prstGeom>
              <a:solidFill>
                <a:srgbClr val="00B0F0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" name="AutoShape 320"/>
              <p:cNvSpPr>
                <a:spLocks noChangeAspect="1" noChangeArrowheads="1"/>
              </p:cNvSpPr>
              <p:nvPr/>
            </p:nvSpPr>
            <p:spPr bwMode="auto">
              <a:xfrm rot="10800000">
                <a:off x="4365869" y="3532339"/>
                <a:ext cx="142875" cy="142875"/>
              </a:xfrm>
              <a:prstGeom prst="flowChartMerge">
                <a:avLst/>
              </a:prstGeom>
              <a:solidFill>
                <a:srgbClr val="00B0F0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AutoShape 320"/>
              <p:cNvSpPr>
                <a:spLocks noChangeAspect="1" noChangeArrowheads="1"/>
              </p:cNvSpPr>
              <p:nvPr/>
            </p:nvSpPr>
            <p:spPr bwMode="auto">
              <a:xfrm rot="10800000">
                <a:off x="4643438" y="3544525"/>
                <a:ext cx="142875" cy="142875"/>
              </a:xfrm>
              <a:prstGeom prst="flowChartMerge">
                <a:avLst/>
              </a:prstGeom>
              <a:solidFill>
                <a:srgbClr val="00B0F0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AutoShape 320"/>
              <p:cNvSpPr>
                <a:spLocks noChangeAspect="1" noChangeArrowheads="1"/>
              </p:cNvSpPr>
              <p:nvPr/>
            </p:nvSpPr>
            <p:spPr bwMode="auto">
              <a:xfrm rot="10800000">
                <a:off x="4793238" y="3542937"/>
                <a:ext cx="142875" cy="142875"/>
              </a:xfrm>
              <a:prstGeom prst="flowChartMerge">
                <a:avLst/>
              </a:prstGeom>
              <a:solidFill>
                <a:srgbClr val="00B0F0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>
                <a:off x="4367098" y="3675299"/>
                <a:ext cx="61200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Arc 14"/>
            <p:cNvSpPr/>
            <p:nvPr/>
          </p:nvSpPr>
          <p:spPr>
            <a:xfrm flipV="1">
              <a:off x="-1044624" y="2762684"/>
              <a:ext cx="3600000" cy="2466516"/>
            </a:xfrm>
            <a:prstGeom prst="arc">
              <a:avLst>
                <a:gd name="adj1" fmla="val 14733200"/>
                <a:gd name="adj2" fmla="val 17273963"/>
              </a:avLst>
            </a:prstGeom>
            <a:ln w="101600">
              <a:solidFill>
                <a:srgbClr val="C00000"/>
              </a:solidFill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Arc 15"/>
            <p:cNvSpPr/>
            <p:nvPr/>
          </p:nvSpPr>
          <p:spPr>
            <a:xfrm rot="5055331" flipH="1">
              <a:off x="21972" y="5505343"/>
              <a:ext cx="1214478" cy="1360736"/>
            </a:xfrm>
            <a:prstGeom prst="arc">
              <a:avLst>
                <a:gd name="adj1" fmla="val 17918959"/>
                <a:gd name="adj2" fmla="val 2064347"/>
              </a:avLst>
            </a:prstGeom>
            <a:ln w="76200">
              <a:solidFill>
                <a:schemeClr val="bg2">
                  <a:lumMod val="25000"/>
                </a:schemeClr>
              </a:solidFill>
              <a:headEnd type="triangl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Arc 16"/>
            <p:cNvSpPr/>
            <p:nvPr/>
          </p:nvSpPr>
          <p:spPr>
            <a:xfrm rot="5055331" flipH="1">
              <a:off x="-16248" y="6060312"/>
              <a:ext cx="1214478" cy="1360736"/>
            </a:xfrm>
            <a:prstGeom prst="arc">
              <a:avLst>
                <a:gd name="adj1" fmla="val 17918959"/>
                <a:gd name="adj2" fmla="val 2064347"/>
              </a:avLst>
            </a:prstGeom>
            <a:ln w="7620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llipse 18"/>
          <p:cNvSpPr/>
          <p:nvPr/>
        </p:nvSpPr>
        <p:spPr>
          <a:xfrm>
            <a:off x="377376" y="3159142"/>
            <a:ext cx="792000" cy="3236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Double flèche verticale 19"/>
          <p:cNvSpPr/>
          <p:nvPr/>
        </p:nvSpPr>
        <p:spPr>
          <a:xfrm>
            <a:off x="681857" y="4293096"/>
            <a:ext cx="45719" cy="2143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06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357</Words>
  <Application>Microsoft Office PowerPoint</Application>
  <PresentationFormat>Affichage à l'écran (4:3)</PresentationFormat>
  <Paragraphs>135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jean-françois</dc:creator>
  <cp:lastModifiedBy>jean-françois</cp:lastModifiedBy>
  <cp:revision>7</cp:revision>
  <dcterms:created xsi:type="dcterms:W3CDTF">2016-04-09T13:45:28Z</dcterms:created>
  <dcterms:modified xsi:type="dcterms:W3CDTF">2016-04-10T05:52:34Z</dcterms:modified>
</cp:coreProperties>
</file>