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4" r:id="rId2"/>
    <p:sldId id="283" r:id="rId3"/>
    <p:sldId id="256" r:id="rId4"/>
    <p:sldId id="267" r:id="rId5"/>
    <p:sldId id="268" r:id="rId6"/>
    <p:sldId id="269" r:id="rId7"/>
    <p:sldId id="270" r:id="rId8"/>
    <p:sldId id="257" r:id="rId9"/>
    <p:sldId id="258" r:id="rId10"/>
    <p:sldId id="262" r:id="rId11"/>
    <p:sldId id="263" r:id="rId12"/>
    <p:sldId id="264" r:id="rId13"/>
    <p:sldId id="265" r:id="rId14"/>
    <p:sldId id="260" r:id="rId15"/>
    <p:sldId id="274" r:id="rId16"/>
    <p:sldId id="277" r:id="rId17"/>
    <p:sldId id="279" r:id="rId18"/>
    <p:sldId id="281" r:id="rId19"/>
    <p:sldId id="261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2EFF7-80DB-4533-88B7-77AF20ED0EE8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F85CF-8C0E-4FA5-9E43-97C787BBB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34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99B9B-71ED-49F5-BF0B-1F06F701112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44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5F6F-B2A5-4700-9FC2-5AAEA43295C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323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5F6F-B2A5-4700-9FC2-5AAEA43295C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32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99B9B-71ED-49F5-BF0B-1F06F7011120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4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99B9B-71ED-49F5-BF0B-1F06F7011120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44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99B9B-71ED-49F5-BF0B-1F06F7011120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44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99B9B-71ED-49F5-BF0B-1F06F7011120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44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99B9B-71ED-49F5-BF0B-1F06F7011120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44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99B9B-71ED-49F5-BF0B-1F06F701112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44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5F6F-B2A5-4700-9FC2-5AAEA43295C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32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5F6F-B2A5-4700-9FC2-5AAEA43295C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32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C9AC-2E4D-45C3-AA0B-62AF39098692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5B6-193B-4DFB-9C09-95FD66D36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3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C9AC-2E4D-45C3-AA0B-62AF39098692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5B6-193B-4DFB-9C09-95FD66D36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9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C9AC-2E4D-45C3-AA0B-62AF39098692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5B6-193B-4DFB-9C09-95FD66D36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67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C9AC-2E4D-45C3-AA0B-62AF39098692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5B6-193B-4DFB-9C09-95FD66D36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48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C9AC-2E4D-45C3-AA0B-62AF39098692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5B6-193B-4DFB-9C09-95FD66D36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62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C9AC-2E4D-45C3-AA0B-62AF39098692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5B6-193B-4DFB-9C09-95FD66D36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96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C9AC-2E4D-45C3-AA0B-62AF39098692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5B6-193B-4DFB-9C09-95FD66D36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72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C9AC-2E4D-45C3-AA0B-62AF39098692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5B6-193B-4DFB-9C09-95FD66D36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6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C9AC-2E4D-45C3-AA0B-62AF39098692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5B6-193B-4DFB-9C09-95FD66D36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4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C9AC-2E4D-45C3-AA0B-62AF39098692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5B6-193B-4DFB-9C09-95FD66D36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72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C9AC-2E4D-45C3-AA0B-62AF39098692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5B6-193B-4DFB-9C09-95FD66D36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3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AC9AC-2E4D-45C3-AA0B-62AF39098692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FE5B6-193B-4DFB-9C09-95FD66D36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10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49718" y="2636912"/>
            <a:ext cx="741682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Croquis </a:t>
            </a:r>
            <a:r>
              <a:rPr lang="fr-FR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endParaRPr lang="fr-F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 1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-26616"/>
            <a:ext cx="6773249" cy="6912000"/>
          </a:xfrm>
          <a:prstGeom prst="rect">
            <a:avLst/>
          </a:prstGeom>
        </p:spPr>
      </p:pic>
      <p:sp>
        <p:nvSpPr>
          <p:cNvPr id="166" name="Forme libre 165"/>
          <p:cNvSpPr/>
          <p:nvPr/>
        </p:nvSpPr>
        <p:spPr>
          <a:xfrm>
            <a:off x="146050" y="157708"/>
            <a:ext cx="4292600" cy="2990850"/>
          </a:xfrm>
          <a:custGeom>
            <a:avLst/>
            <a:gdLst>
              <a:gd name="connsiteX0" fmla="*/ 4210050 w 4292600"/>
              <a:gd name="connsiteY0" fmla="*/ 1181100 h 2990850"/>
              <a:gd name="connsiteX1" fmla="*/ 4292600 w 4292600"/>
              <a:gd name="connsiteY1" fmla="*/ 1885950 h 2990850"/>
              <a:gd name="connsiteX2" fmla="*/ 3752850 w 4292600"/>
              <a:gd name="connsiteY2" fmla="*/ 1879600 h 2990850"/>
              <a:gd name="connsiteX3" fmla="*/ 3505200 w 4292600"/>
              <a:gd name="connsiteY3" fmla="*/ 1949450 h 2990850"/>
              <a:gd name="connsiteX4" fmla="*/ 3041650 w 4292600"/>
              <a:gd name="connsiteY4" fmla="*/ 2260600 h 2990850"/>
              <a:gd name="connsiteX5" fmla="*/ 2578100 w 4292600"/>
              <a:gd name="connsiteY5" fmla="*/ 2444750 h 2990850"/>
              <a:gd name="connsiteX6" fmla="*/ 1828800 w 4292600"/>
              <a:gd name="connsiteY6" fmla="*/ 2990850 h 2990850"/>
              <a:gd name="connsiteX7" fmla="*/ 1758950 w 4292600"/>
              <a:gd name="connsiteY7" fmla="*/ 2946400 h 2990850"/>
              <a:gd name="connsiteX8" fmla="*/ 1695450 w 4292600"/>
              <a:gd name="connsiteY8" fmla="*/ 2914650 h 2990850"/>
              <a:gd name="connsiteX9" fmla="*/ 1644650 w 4292600"/>
              <a:gd name="connsiteY9" fmla="*/ 2914650 h 2990850"/>
              <a:gd name="connsiteX10" fmla="*/ 1600200 w 4292600"/>
              <a:gd name="connsiteY10" fmla="*/ 2927350 h 2990850"/>
              <a:gd name="connsiteX11" fmla="*/ 1530350 w 4292600"/>
              <a:gd name="connsiteY11" fmla="*/ 2870200 h 2990850"/>
              <a:gd name="connsiteX12" fmla="*/ 1466850 w 4292600"/>
              <a:gd name="connsiteY12" fmla="*/ 2819400 h 2990850"/>
              <a:gd name="connsiteX13" fmla="*/ 1447800 w 4292600"/>
              <a:gd name="connsiteY13" fmla="*/ 2787650 h 2990850"/>
              <a:gd name="connsiteX14" fmla="*/ 1409700 w 4292600"/>
              <a:gd name="connsiteY14" fmla="*/ 2724150 h 2990850"/>
              <a:gd name="connsiteX15" fmla="*/ 1422400 w 4292600"/>
              <a:gd name="connsiteY15" fmla="*/ 2654300 h 2990850"/>
              <a:gd name="connsiteX16" fmla="*/ 1397000 w 4292600"/>
              <a:gd name="connsiteY16" fmla="*/ 2457450 h 2990850"/>
              <a:gd name="connsiteX17" fmla="*/ 1339850 w 4292600"/>
              <a:gd name="connsiteY17" fmla="*/ 2451100 h 2990850"/>
              <a:gd name="connsiteX18" fmla="*/ 1250950 w 4292600"/>
              <a:gd name="connsiteY18" fmla="*/ 2451100 h 2990850"/>
              <a:gd name="connsiteX19" fmla="*/ 1155700 w 4292600"/>
              <a:gd name="connsiteY19" fmla="*/ 2482850 h 2990850"/>
              <a:gd name="connsiteX20" fmla="*/ 1092200 w 4292600"/>
              <a:gd name="connsiteY20" fmla="*/ 2533650 h 2990850"/>
              <a:gd name="connsiteX21" fmla="*/ 1016000 w 4292600"/>
              <a:gd name="connsiteY21" fmla="*/ 2609850 h 2990850"/>
              <a:gd name="connsiteX22" fmla="*/ 996950 w 4292600"/>
              <a:gd name="connsiteY22" fmla="*/ 2590800 h 2990850"/>
              <a:gd name="connsiteX23" fmla="*/ 958850 w 4292600"/>
              <a:gd name="connsiteY23" fmla="*/ 2597150 h 2990850"/>
              <a:gd name="connsiteX24" fmla="*/ 889000 w 4292600"/>
              <a:gd name="connsiteY24" fmla="*/ 2673350 h 2990850"/>
              <a:gd name="connsiteX25" fmla="*/ 844550 w 4292600"/>
              <a:gd name="connsiteY25" fmla="*/ 2667000 h 2990850"/>
              <a:gd name="connsiteX26" fmla="*/ 781050 w 4292600"/>
              <a:gd name="connsiteY26" fmla="*/ 2660650 h 2990850"/>
              <a:gd name="connsiteX27" fmla="*/ 717550 w 4292600"/>
              <a:gd name="connsiteY27" fmla="*/ 2667000 h 2990850"/>
              <a:gd name="connsiteX28" fmla="*/ 666750 w 4292600"/>
              <a:gd name="connsiteY28" fmla="*/ 2660650 h 2990850"/>
              <a:gd name="connsiteX29" fmla="*/ 571500 w 4292600"/>
              <a:gd name="connsiteY29" fmla="*/ 2679700 h 2990850"/>
              <a:gd name="connsiteX30" fmla="*/ 533400 w 4292600"/>
              <a:gd name="connsiteY30" fmla="*/ 2635250 h 2990850"/>
              <a:gd name="connsiteX31" fmla="*/ 539750 w 4292600"/>
              <a:gd name="connsiteY31" fmla="*/ 2476500 h 2990850"/>
              <a:gd name="connsiteX32" fmla="*/ 546100 w 4292600"/>
              <a:gd name="connsiteY32" fmla="*/ 2406650 h 2990850"/>
              <a:gd name="connsiteX33" fmla="*/ 488950 w 4292600"/>
              <a:gd name="connsiteY33" fmla="*/ 2419350 h 2990850"/>
              <a:gd name="connsiteX34" fmla="*/ 393700 w 4292600"/>
              <a:gd name="connsiteY34" fmla="*/ 2495550 h 2990850"/>
              <a:gd name="connsiteX35" fmla="*/ 279400 w 4292600"/>
              <a:gd name="connsiteY35" fmla="*/ 2501900 h 2990850"/>
              <a:gd name="connsiteX36" fmla="*/ 234950 w 4292600"/>
              <a:gd name="connsiteY36" fmla="*/ 2413000 h 2990850"/>
              <a:gd name="connsiteX37" fmla="*/ 120650 w 4292600"/>
              <a:gd name="connsiteY37" fmla="*/ 2381250 h 2990850"/>
              <a:gd name="connsiteX38" fmla="*/ 127000 w 4292600"/>
              <a:gd name="connsiteY38" fmla="*/ 2336800 h 2990850"/>
              <a:gd name="connsiteX39" fmla="*/ 69850 w 4292600"/>
              <a:gd name="connsiteY39" fmla="*/ 2254250 h 2990850"/>
              <a:gd name="connsiteX40" fmla="*/ 25400 w 4292600"/>
              <a:gd name="connsiteY40" fmla="*/ 2159000 h 2990850"/>
              <a:gd name="connsiteX41" fmla="*/ 0 w 4292600"/>
              <a:gd name="connsiteY41" fmla="*/ 2101850 h 2990850"/>
              <a:gd name="connsiteX42" fmla="*/ 31750 w 4292600"/>
              <a:gd name="connsiteY42" fmla="*/ 2101850 h 2990850"/>
              <a:gd name="connsiteX43" fmla="*/ 44450 w 4292600"/>
              <a:gd name="connsiteY43" fmla="*/ 2006600 h 2990850"/>
              <a:gd name="connsiteX44" fmla="*/ 120650 w 4292600"/>
              <a:gd name="connsiteY44" fmla="*/ 1943100 h 2990850"/>
              <a:gd name="connsiteX45" fmla="*/ 127000 w 4292600"/>
              <a:gd name="connsiteY45" fmla="*/ 1905000 h 2990850"/>
              <a:gd name="connsiteX46" fmla="*/ 120650 w 4292600"/>
              <a:gd name="connsiteY46" fmla="*/ 1866900 h 2990850"/>
              <a:gd name="connsiteX47" fmla="*/ 95250 w 4292600"/>
              <a:gd name="connsiteY47" fmla="*/ 1860550 h 2990850"/>
              <a:gd name="connsiteX48" fmla="*/ 120650 w 4292600"/>
              <a:gd name="connsiteY48" fmla="*/ 1828800 h 2990850"/>
              <a:gd name="connsiteX49" fmla="*/ 146050 w 4292600"/>
              <a:gd name="connsiteY49" fmla="*/ 1784350 h 2990850"/>
              <a:gd name="connsiteX50" fmla="*/ 158750 w 4292600"/>
              <a:gd name="connsiteY50" fmla="*/ 1720850 h 2990850"/>
              <a:gd name="connsiteX51" fmla="*/ 190500 w 4292600"/>
              <a:gd name="connsiteY51" fmla="*/ 1714500 h 2990850"/>
              <a:gd name="connsiteX52" fmla="*/ 247650 w 4292600"/>
              <a:gd name="connsiteY52" fmla="*/ 1657350 h 2990850"/>
              <a:gd name="connsiteX53" fmla="*/ 298450 w 4292600"/>
              <a:gd name="connsiteY53" fmla="*/ 1657350 h 2990850"/>
              <a:gd name="connsiteX54" fmla="*/ 361950 w 4292600"/>
              <a:gd name="connsiteY54" fmla="*/ 1619250 h 2990850"/>
              <a:gd name="connsiteX55" fmla="*/ 431800 w 4292600"/>
              <a:gd name="connsiteY55" fmla="*/ 1612900 h 2990850"/>
              <a:gd name="connsiteX56" fmla="*/ 482600 w 4292600"/>
              <a:gd name="connsiteY56" fmla="*/ 1549400 h 2990850"/>
              <a:gd name="connsiteX57" fmla="*/ 596900 w 4292600"/>
              <a:gd name="connsiteY57" fmla="*/ 1549400 h 2990850"/>
              <a:gd name="connsiteX58" fmla="*/ 609600 w 4292600"/>
              <a:gd name="connsiteY58" fmla="*/ 1549400 h 2990850"/>
              <a:gd name="connsiteX59" fmla="*/ 647700 w 4292600"/>
              <a:gd name="connsiteY59" fmla="*/ 1460500 h 2990850"/>
              <a:gd name="connsiteX60" fmla="*/ 685800 w 4292600"/>
              <a:gd name="connsiteY60" fmla="*/ 1333500 h 2990850"/>
              <a:gd name="connsiteX61" fmla="*/ 717550 w 4292600"/>
              <a:gd name="connsiteY61" fmla="*/ 1200150 h 2990850"/>
              <a:gd name="connsiteX62" fmla="*/ 736600 w 4292600"/>
              <a:gd name="connsiteY62" fmla="*/ 1085850 h 2990850"/>
              <a:gd name="connsiteX63" fmla="*/ 698500 w 4292600"/>
              <a:gd name="connsiteY63" fmla="*/ 984250 h 2990850"/>
              <a:gd name="connsiteX64" fmla="*/ 679450 w 4292600"/>
              <a:gd name="connsiteY64" fmla="*/ 952500 h 2990850"/>
              <a:gd name="connsiteX65" fmla="*/ 679450 w 4292600"/>
              <a:gd name="connsiteY65" fmla="*/ 920750 h 2990850"/>
              <a:gd name="connsiteX66" fmla="*/ 603250 w 4292600"/>
              <a:gd name="connsiteY66" fmla="*/ 838200 h 2990850"/>
              <a:gd name="connsiteX67" fmla="*/ 615950 w 4292600"/>
              <a:gd name="connsiteY67" fmla="*/ 806450 h 2990850"/>
              <a:gd name="connsiteX68" fmla="*/ 641350 w 4292600"/>
              <a:gd name="connsiteY68" fmla="*/ 781050 h 2990850"/>
              <a:gd name="connsiteX69" fmla="*/ 692150 w 4292600"/>
              <a:gd name="connsiteY69" fmla="*/ 768350 h 2990850"/>
              <a:gd name="connsiteX70" fmla="*/ 762000 w 4292600"/>
              <a:gd name="connsiteY70" fmla="*/ 768350 h 2990850"/>
              <a:gd name="connsiteX71" fmla="*/ 768350 w 4292600"/>
              <a:gd name="connsiteY71" fmla="*/ 698500 h 2990850"/>
              <a:gd name="connsiteX72" fmla="*/ 755650 w 4292600"/>
              <a:gd name="connsiteY72" fmla="*/ 666750 h 2990850"/>
              <a:gd name="connsiteX73" fmla="*/ 666750 w 4292600"/>
              <a:gd name="connsiteY73" fmla="*/ 622300 h 2990850"/>
              <a:gd name="connsiteX74" fmla="*/ 660400 w 4292600"/>
              <a:gd name="connsiteY74" fmla="*/ 546100 h 2990850"/>
              <a:gd name="connsiteX75" fmla="*/ 895350 w 4292600"/>
              <a:gd name="connsiteY75" fmla="*/ 552450 h 2990850"/>
              <a:gd name="connsiteX76" fmla="*/ 933450 w 4292600"/>
              <a:gd name="connsiteY76" fmla="*/ 514350 h 2990850"/>
              <a:gd name="connsiteX77" fmla="*/ 958850 w 4292600"/>
              <a:gd name="connsiteY77" fmla="*/ 546100 h 2990850"/>
              <a:gd name="connsiteX78" fmla="*/ 1009650 w 4292600"/>
              <a:gd name="connsiteY78" fmla="*/ 508000 h 2990850"/>
              <a:gd name="connsiteX79" fmla="*/ 1047750 w 4292600"/>
              <a:gd name="connsiteY79" fmla="*/ 527050 h 2990850"/>
              <a:gd name="connsiteX80" fmla="*/ 1073150 w 4292600"/>
              <a:gd name="connsiteY80" fmla="*/ 603250 h 2990850"/>
              <a:gd name="connsiteX81" fmla="*/ 1079500 w 4292600"/>
              <a:gd name="connsiteY81" fmla="*/ 628650 h 2990850"/>
              <a:gd name="connsiteX82" fmla="*/ 1143000 w 4292600"/>
              <a:gd name="connsiteY82" fmla="*/ 622300 h 2990850"/>
              <a:gd name="connsiteX83" fmla="*/ 1219200 w 4292600"/>
              <a:gd name="connsiteY83" fmla="*/ 698500 h 2990850"/>
              <a:gd name="connsiteX84" fmla="*/ 1301750 w 4292600"/>
              <a:gd name="connsiteY84" fmla="*/ 698500 h 2990850"/>
              <a:gd name="connsiteX85" fmla="*/ 1384300 w 4292600"/>
              <a:gd name="connsiteY85" fmla="*/ 679450 h 2990850"/>
              <a:gd name="connsiteX86" fmla="*/ 1441450 w 4292600"/>
              <a:gd name="connsiteY86" fmla="*/ 622300 h 2990850"/>
              <a:gd name="connsiteX87" fmla="*/ 1479550 w 4292600"/>
              <a:gd name="connsiteY87" fmla="*/ 622300 h 2990850"/>
              <a:gd name="connsiteX88" fmla="*/ 1689100 w 4292600"/>
              <a:gd name="connsiteY88" fmla="*/ 501650 h 2990850"/>
              <a:gd name="connsiteX89" fmla="*/ 1708150 w 4292600"/>
              <a:gd name="connsiteY89" fmla="*/ 476250 h 2990850"/>
              <a:gd name="connsiteX90" fmla="*/ 1600200 w 4292600"/>
              <a:gd name="connsiteY90" fmla="*/ 393700 h 2990850"/>
              <a:gd name="connsiteX91" fmla="*/ 1593850 w 4292600"/>
              <a:gd name="connsiteY91" fmla="*/ 209550 h 2990850"/>
              <a:gd name="connsiteX92" fmla="*/ 1587500 w 4292600"/>
              <a:gd name="connsiteY92" fmla="*/ 184150 h 2990850"/>
              <a:gd name="connsiteX93" fmla="*/ 1511300 w 4292600"/>
              <a:gd name="connsiteY93" fmla="*/ 171450 h 2990850"/>
              <a:gd name="connsiteX94" fmla="*/ 1517650 w 4292600"/>
              <a:gd name="connsiteY94" fmla="*/ 139700 h 2990850"/>
              <a:gd name="connsiteX95" fmla="*/ 1663700 w 4292600"/>
              <a:gd name="connsiteY95" fmla="*/ 177800 h 2990850"/>
              <a:gd name="connsiteX96" fmla="*/ 1752600 w 4292600"/>
              <a:gd name="connsiteY96" fmla="*/ 190500 h 2990850"/>
              <a:gd name="connsiteX97" fmla="*/ 1803400 w 4292600"/>
              <a:gd name="connsiteY97" fmla="*/ 203200 h 2990850"/>
              <a:gd name="connsiteX98" fmla="*/ 1816100 w 4292600"/>
              <a:gd name="connsiteY98" fmla="*/ 177800 h 2990850"/>
              <a:gd name="connsiteX99" fmla="*/ 1841500 w 4292600"/>
              <a:gd name="connsiteY99" fmla="*/ 165100 h 2990850"/>
              <a:gd name="connsiteX100" fmla="*/ 2038350 w 4292600"/>
              <a:gd name="connsiteY100" fmla="*/ 158750 h 2990850"/>
              <a:gd name="connsiteX101" fmla="*/ 2120900 w 4292600"/>
              <a:gd name="connsiteY101" fmla="*/ 95250 h 2990850"/>
              <a:gd name="connsiteX102" fmla="*/ 2159000 w 4292600"/>
              <a:gd name="connsiteY102" fmla="*/ 88900 h 2990850"/>
              <a:gd name="connsiteX103" fmla="*/ 2216150 w 4292600"/>
              <a:gd name="connsiteY103" fmla="*/ 0 h 2990850"/>
              <a:gd name="connsiteX104" fmla="*/ 2260600 w 4292600"/>
              <a:gd name="connsiteY104" fmla="*/ 0 h 2990850"/>
              <a:gd name="connsiteX105" fmla="*/ 2260600 w 4292600"/>
              <a:gd name="connsiteY105" fmla="*/ 69850 h 2990850"/>
              <a:gd name="connsiteX106" fmla="*/ 2266950 w 4292600"/>
              <a:gd name="connsiteY106" fmla="*/ 88900 h 2990850"/>
              <a:gd name="connsiteX107" fmla="*/ 2349500 w 4292600"/>
              <a:gd name="connsiteY107" fmla="*/ 171450 h 2990850"/>
              <a:gd name="connsiteX108" fmla="*/ 2292350 w 4292600"/>
              <a:gd name="connsiteY108" fmla="*/ 215900 h 2990850"/>
              <a:gd name="connsiteX109" fmla="*/ 2298700 w 4292600"/>
              <a:gd name="connsiteY109" fmla="*/ 247650 h 2990850"/>
              <a:gd name="connsiteX110" fmla="*/ 2298700 w 4292600"/>
              <a:gd name="connsiteY110" fmla="*/ 273050 h 2990850"/>
              <a:gd name="connsiteX111" fmla="*/ 2286000 w 4292600"/>
              <a:gd name="connsiteY111" fmla="*/ 317500 h 2990850"/>
              <a:gd name="connsiteX112" fmla="*/ 2286000 w 4292600"/>
              <a:gd name="connsiteY112" fmla="*/ 368300 h 2990850"/>
              <a:gd name="connsiteX113" fmla="*/ 2292350 w 4292600"/>
              <a:gd name="connsiteY113" fmla="*/ 425450 h 2990850"/>
              <a:gd name="connsiteX114" fmla="*/ 2330450 w 4292600"/>
              <a:gd name="connsiteY114" fmla="*/ 450850 h 2990850"/>
              <a:gd name="connsiteX115" fmla="*/ 2336800 w 4292600"/>
              <a:gd name="connsiteY115" fmla="*/ 488950 h 2990850"/>
              <a:gd name="connsiteX116" fmla="*/ 2355850 w 4292600"/>
              <a:gd name="connsiteY116" fmla="*/ 558800 h 2990850"/>
              <a:gd name="connsiteX117" fmla="*/ 2406650 w 4292600"/>
              <a:gd name="connsiteY117" fmla="*/ 622300 h 2990850"/>
              <a:gd name="connsiteX118" fmla="*/ 2451100 w 4292600"/>
              <a:gd name="connsiteY118" fmla="*/ 641350 h 2990850"/>
              <a:gd name="connsiteX119" fmla="*/ 2495550 w 4292600"/>
              <a:gd name="connsiteY119" fmla="*/ 647700 h 2990850"/>
              <a:gd name="connsiteX120" fmla="*/ 2552700 w 4292600"/>
              <a:gd name="connsiteY120" fmla="*/ 647700 h 2990850"/>
              <a:gd name="connsiteX121" fmla="*/ 2609850 w 4292600"/>
              <a:gd name="connsiteY121" fmla="*/ 622300 h 2990850"/>
              <a:gd name="connsiteX122" fmla="*/ 2641600 w 4292600"/>
              <a:gd name="connsiteY122" fmla="*/ 615950 h 2990850"/>
              <a:gd name="connsiteX123" fmla="*/ 2673350 w 4292600"/>
              <a:gd name="connsiteY123" fmla="*/ 596900 h 2990850"/>
              <a:gd name="connsiteX124" fmla="*/ 2724150 w 4292600"/>
              <a:gd name="connsiteY124" fmla="*/ 584200 h 2990850"/>
              <a:gd name="connsiteX125" fmla="*/ 2762250 w 4292600"/>
              <a:gd name="connsiteY125" fmla="*/ 533400 h 2990850"/>
              <a:gd name="connsiteX126" fmla="*/ 2832100 w 4292600"/>
              <a:gd name="connsiteY126" fmla="*/ 558800 h 2990850"/>
              <a:gd name="connsiteX127" fmla="*/ 2876550 w 4292600"/>
              <a:gd name="connsiteY127" fmla="*/ 558800 h 2990850"/>
              <a:gd name="connsiteX128" fmla="*/ 2895600 w 4292600"/>
              <a:gd name="connsiteY128" fmla="*/ 539750 h 2990850"/>
              <a:gd name="connsiteX129" fmla="*/ 2959100 w 4292600"/>
              <a:gd name="connsiteY129" fmla="*/ 552450 h 2990850"/>
              <a:gd name="connsiteX130" fmla="*/ 2990850 w 4292600"/>
              <a:gd name="connsiteY130" fmla="*/ 539750 h 2990850"/>
              <a:gd name="connsiteX131" fmla="*/ 3003550 w 4292600"/>
              <a:gd name="connsiteY131" fmla="*/ 514350 h 2990850"/>
              <a:gd name="connsiteX132" fmla="*/ 2965450 w 4292600"/>
              <a:gd name="connsiteY132" fmla="*/ 463550 h 2990850"/>
              <a:gd name="connsiteX133" fmla="*/ 3003550 w 4292600"/>
              <a:gd name="connsiteY133" fmla="*/ 431800 h 2990850"/>
              <a:gd name="connsiteX134" fmla="*/ 3054350 w 4292600"/>
              <a:gd name="connsiteY134" fmla="*/ 444500 h 2990850"/>
              <a:gd name="connsiteX135" fmla="*/ 3098800 w 4292600"/>
              <a:gd name="connsiteY135" fmla="*/ 444500 h 2990850"/>
              <a:gd name="connsiteX136" fmla="*/ 3143250 w 4292600"/>
              <a:gd name="connsiteY136" fmla="*/ 419100 h 2990850"/>
              <a:gd name="connsiteX137" fmla="*/ 3200400 w 4292600"/>
              <a:gd name="connsiteY137" fmla="*/ 488950 h 2990850"/>
              <a:gd name="connsiteX138" fmla="*/ 3251200 w 4292600"/>
              <a:gd name="connsiteY138" fmla="*/ 533400 h 2990850"/>
              <a:gd name="connsiteX139" fmla="*/ 3289300 w 4292600"/>
              <a:gd name="connsiteY139" fmla="*/ 539750 h 2990850"/>
              <a:gd name="connsiteX140" fmla="*/ 3340100 w 4292600"/>
              <a:gd name="connsiteY140" fmla="*/ 552450 h 2990850"/>
              <a:gd name="connsiteX141" fmla="*/ 3422650 w 4292600"/>
              <a:gd name="connsiteY141" fmla="*/ 596900 h 2990850"/>
              <a:gd name="connsiteX142" fmla="*/ 3435350 w 4292600"/>
              <a:gd name="connsiteY142" fmla="*/ 533400 h 2990850"/>
              <a:gd name="connsiteX143" fmla="*/ 3530600 w 4292600"/>
              <a:gd name="connsiteY143" fmla="*/ 488950 h 2990850"/>
              <a:gd name="connsiteX144" fmla="*/ 3594100 w 4292600"/>
              <a:gd name="connsiteY144" fmla="*/ 450850 h 2990850"/>
              <a:gd name="connsiteX145" fmla="*/ 3600450 w 4292600"/>
              <a:gd name="connsiteY145" fmla="*/ 406400 h 2990850"/>
              <a:gd name="connsiteX146" fmla="*/ 3613150 w 4292600"/>
              <a:gd name="connsiteY146" fmla="*/ 342900 h 2990850"/>
              <a:gd name="connsiteX147" fmla="*/ 3657600 w 4292600"/>
              <a:gd name="connsiteY147" fmla="*/ 279400 h 2990850"/>
              <a:gd name="connsiteX148" fmla="*/ 3721100 w 4292600"/>
              <a:gd name="connsiteY148" fmla="*/ 171450 h 2990850"/>
              <a:gd name="connsiteX149" fmla="*/ 3771900 w 4292600"/>
              <a:gd name="connsiteY149" fmla="*/ 215900 h 2990850"/>
              <a:gd name="connsiteX150" fmla="*/ 3784600 w 4292600"/>
              <a:gd name="connsiteY150" fmla="*/ 285750 h 2990850"/>
              <a:gd name="connsiteX151" fmla="*/ 3803650 w 4292600"/>
              <a:gd name="connsiteY151" fmla="*/ 387350 h 2990850"/>
              <a:gd name="connsiteX152" fmla="*/ 3816350 w 4292600"/>
              <a:gd name="connsiteY152" fmla="*/ 495300 h 2990850"/>
              <a:gd name="connsiteX153" fmla="*/ 3829050 w 4292600"/>
              <a:gd name="connsiteY153" fmla="*/ 539750 h 2990850"/>
              <a:gd name="connsiteX154" fmla="*/ 3879850 w 4292600"/>
              <a:gd name="connsiteY154" fmla="*/ 590550 h 2990850"/>
              <a:gd name="connsiteX155" fmla="*/ 3943350 w 4292600"/>
              <a:gd name="connsiteY155" fmla="*/ 615950 h 2990850"/>
              <a:gd name="connsiteX156" fmla="*/ 3956050 w 4292600"/>
              <a:gd name="connsiteY156" fmla="*/ 641350 h 2990850"/>
              <a:gd name="connsiteX157" fmla="*/ 3930650 w 4292600"/>
              <a:gd name="connsiteY157" fmla="*/ 654050 h 2990850"/>
              <a:gd name="connsiteX158" fmla="*/ 3949700 w 4292600"/>
              <a:gd name="connsiteY158" fmla="*/ 698500 h 2990850"/>
              <a:gd name="connsiteX159" fmla="*/ 3905250 w 4292600"/>
              <a:gd name="connsiteY159" fmla="*/ 755650 h 2990850"/>
              <a:gd name="connsiteX160" fmla="*/ 3746500 w 4292600"/>
              <a:gd name="connsiteY160" fmla="*/ 863600 h 2990850"/>
              <a:gd name="connsiteX161" fmla="*/ 3708400 w 4292600"/>
              <a:gd name="connsiteY161" fmla="*/ 977900 h 2990850"/>
              <a:gd name="connsiteX162" fmla="*/ 3708400 w 4292600"/>
              <a:gd name="connsiteY162" fmla="*/ 977900 h 2990850"/>
              <a:gd name="connsiteX163" fmla="*/ 3721100 w 4292600"/>
              <a:gd name="connsiteY163" fmla="*/ 1054100 h 2990850"/>
              <a:gd name="connsiteX164" fmla="*/ 3587750 w 4292600"/>
              <a:gd name="connsiteY164" fmla="*/ 1130300 h 2990850"/>
              <a:gd name="connsiteX165" fmla="*/ 3606800 w 4292600"/>
              <a:gd name="connsiteY165" fmla="*/ 1174750 h 2990850"/>
              <a:gd name="connsiteX166" fmla="*/ 3727450 w 4292600"/>
              <a:gd name="connsiteY166" fmla="*/ 1117600 h 2990850"/>
              <a:gd name="connsiteX167" fmla="*/ 3752850 w 4292600"/>
              <a:gd name="connsiteY167" fmla="*/ 1130300 h 2990850"/>
              <a:gd name="connsiteX168" fmla="*/ 3822700 w 4292600"/>
              <a:gd name="connsiteY168" fmla="*/ 1041400 h 2990850"/>
              <a:gd name="connsiteX169" fmla="*/ 3848100 w 4292600"/>
              <a:gd name="connsiteY169" fmla="*/ 1098550 h 2990850"/>
              <a:gd name="connsiteX170" fmla="*/ 3867150 w 4292600"/>
              <a:gd name="connsiteY170" fmla="*/ 1104900 h 2990850"/>
              <a:gd name="connsiteX171" fmla="*/ 3898900 w 4292600"/>
              <a:gd name="connsiteY171" fmla="*/ 1003300 h 2990850"/>
              <a:gd name="connsiteX172" fmla="*/ 3911600 w 4292600"/>
              <a:gd name="connsiteY172" fmla="*/ 965200 h 2990850"/>
              <a:gd name="connsiteX173" fmla="*/ 3962400 w 4292600"/>
              <a:gd name="connsiteY173" fmla="*/ 958850 h 2990850"/>
              <a:gd name="connsiteX174" fmla="*/ 4019550 w 4292600"/>
              <a:gd name="connsiteY174" fmla="*/ 965200 h 2990850"/>
              <a:gd name="connsiteX175" fmla="*/ 4121150 w 4292600"/>
              <a:gd name="connsiteY175" fmla="*/ 933450 h 2990850"/>
              <a:gd name="connsiteX176" fmla="*/ 4210050 w 4292600"/>
              <a:gd name="connsiteY176" fmla="*/ 965200 h 2990850"/>
              <a:gd name="connsiteX177" fmla="*/ 4184650 w 4292600"/>
              <a:gd name="connsiteY177" fmla="*/ 1022350 h 2990850"/>
              <a:gd name="connsiteX178" fmla="*/ 4197350 w 4292600"/>
              <a:gd name="connsiteY178" fmla="*/ 1079500 h 2990850"/>
              <a:gd name="connsiteX179" fmla="*/ 4152900 w 4292600"/>
              <a:gd name="connsiteY179" fmla="*/ 1130300 h 2990850"/>
              <a:gd name="connsiteX180" fmla="*/ 4076700 w 4292600"/>
              <a:gd name="connsiteY180" fmla="*/ 1149350 h 2990850"/>
              <a:gd name="connsiteX181" fmla="*/ 4006850 w 4292600"/>
              <a:gd name="connsiteY181" fmla="*/ 1155700 h 2990850"/>
              <a:gd name="connsiteX182" fmla="*/ 3930650 w 4292600"/>
              <a:gd name="connsiteY182" fmla="*/ 1149350 h 2990850"/>
              <a:gd name="connsiteX183" fmla="*/ 3841750 w 4292600"/>
              <a:gd name="connsiteY183" fmla="*/ 1174750 h 2990850"/>
              <a:gd name="connsiteX184" fmla="*/ 3835400 w 4292600"/>
              <a:gd name="connsiteY184" fmla="*/ 1193800 h 2990850"/>
              <a:gd name="connsiteX185" fmla="*/ 3930650 w 4292600"/>
              <a:gd name="connsiteY185" fmla="*/ 1238250 h 2990850"/>
              <a:gd name="connsiteX186" fmla="*/ 4051300 w 4292600"/>
              <a:gd name="connsiteY186" fmla="*/ 1219200 h 2990850"/>
              <a:gd name="connsiteX187" fmla="*/ 4019550 w 4292600"/>
              <a:gd name="connsiteY187" fmla="*/ 1276350 h 2990850"/>
              <a:gd name="connsiteX188" fmla="*/ 4038600 w 4292600"/>
              <a:gd name="connsiteY188" fmla="*/ 1333500 h 2990850"/>
              <a:gd name="connsiteX189" fmla="*/ 4070350 w 4292600"/>
              <a:gd name="connsiteY189" fmla="*/ 1327150 h 2990850"/>
              <a:gd name="connsiteX190" fmla="*/ 4210050 w 4292600"/>
              <a:gd name="connsiteY190" fmla="*/ 1181100 h 299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4292600" h="2990850">
                <a:moveTo>
                  <a:pt x="4210050" y="1181100"/>
                </a:moveTo>
                <a:lnTo>
                  <a:pt x="4292600" y="1885950"/>
                </a:lnTo>
                <a:lnTo>
                  <a:pt x="3752850" y="1879600"/>
                </a:lnTo>
                <a:lnTo>
                  <a:pt x="3505200" y="1949450"/>
                </a:lnTo>
                <a:lnTo>
                  <a:pt x="3041650" y="2260600"/>
                </a:lnTo>
                <a:lnTo>
                  <a:pt x="2578100" y="2444750"/>
                </a:lnTo>
                <a:lnTo>
                  <a:pt x="1828800" y="2990850"/>
                </a:lnTo>
                <a:lnTo>
                  <a:pt x="1758950" y="2946400"/>
                </a:lnTo>
                <a:lnTo>
                  <a:pt x="1695450" y="2914650"/>
                </a:lnTo>
                <a:lnTo>
                  <a:pt x="1644650" y="2914650"/>
                </a:lnTo>
                <a:lnTo>
                  <a:pt x="1600200" y="2927350"/>
                </a:lnTo>
                <a:lnTo>
                  <a:pt x="1530350" y="2870200"/>
                </a:lnTo>
                <a:lnTo>
                  <a:pt x="1466850" y="2819400"/>
                </a:lnTo>
                <a:lnTo>
                  <a:pt x="1447800" y="2787650"/>
                </a:lnTo>
                <a:lnTo>
                  <a:pt x="1409700" y="2724150"/>
                </a:lnTo>
                <a:lnTo>
                  <a:pt x="1422400" y="2654300"/>
                </a:lnTo>
                <a:lnTo>
                  <a:pt x="1397000" y="2457450"/>
                </a:lnTo>
                <a:lnTo>
                  <a:pt x="1339850" y="2451100"/>
                </a:lnTo>
                <a:lnTo>
                  <a:pt x="1250950" y="2451100"/>
                </a:lnTo>
                <a:lnTo>
                  <a:pt x="1155700" y="2482850"/>
                </a:lnTo>
                <a:lnTo>
                  <a:pt x="1092200" y="2533650"/>
                </a:lnTo>
                <a:lnTo>
                  <a:pt x="1016000" y="2609850"/>
                </a:lnTo>
                <a:lnTo>
                  <a:pt x="996950" y="2590800"/>
                </a:lnTo>
                <a:lnTo>
                  <a:pt x="958850" y="2597150"/>
                </a:lnTo>
                <a:lnTo>
                  <a:pt x="889000" y="2673350"/>
                </a:lnTo>
                <a:lnTo>
                  <a:pt x="844550" y="2667000"/>
                </a:lnTo>
                <a:lnTo>
                  <a:pt x="781050" y="2660650"/>
                </a:lnTo>
                <a:lnTo>
                  <a:pt x="717550" y="2667000"/>
                </a:lnTo>
                <a:lnTo>
                  <a:pt x="666750" y="2660650"/>
                </a:lnTo>
                <a:lnTo>
                  <a:pt x="571500" y="2679700"/>
                </a:lnTo>
                <a:lnTo>
                  <a:pt x="533400" y="2635250"/>
                </a:lnTo>
                <a:lnTo>
                  <a:pt x="539750" y="2476500"/>
                </a:lnTo>
                <a:lnTo>
                  <a:pt x="546100" y="2406650"/>
                </a:lnTo>
                <a:lnTo>
                  <a:pt x="488950" y="2419350"/>
                </a:lnTo>
                <a:lnTo>
                  <a:pt x="393700" y="2495550"/>
                </a:lnTo>
                <a:lnTo>
                  <a:pt x="279400" y="2501900"/>
                </a:lnTo>
                <a:lnTo>
                  <a:pt x="234950" y="2413000"/>
                </a:lnTo>
                <a:lnTo>
                  <a:pt x="120650" y="2381250"/>
                </a:lnTo>
                <a:lnTo>
                  <a:pt x="127000" y="2336800"/>
                </a:lnTo>
                <a:lnTo>
                  <a:pt x="69850" y="2254250"/>
                </a:lnTo>
                <a:lnTo>
                  <a:pt x="25400" y="2159000"/>
                </a:lnTo>
                <a:lnTo>
                  <a:pt x="0" y="2101850"/>
                </a:lnTo>
                <a:lnTo>
                  <a:pt x="31750" y="2101850"/>
                </a:lnTo>
                <a:lnTo>
                  <a:pt x="44450" y="2006600"/>
                </a:lnTo>
                <a:lnTo>
                  <a:pt x="120650" y="1943100"/>
                </a:lnTo>
                <a:lnTo>
                  <a:pt x="127000" y="1905000"/>
                </a:lnTo>
                <a:lnTo>
                  <a:pt x="120650" y="1866900"/>
                </a:lnTo>
                <a:lnTo>
                  <a:pt x="95250" y="1860550"/>
                </a:lnTo>
                <a:lnTo>
                  <a:pt x="120650" y="1828800"/>
                </a:lnTo>
                <a:lnTo>
                  <a:pt x="146050" y="1784350"/>
                </a:lnTo>
                <a:lnTo>
                  <a:pt x="158750" y="1720850"/>
                </a:lnTo>
                <a:lnTo>
                  <a:pt x="190500" y="1714500"/>
                </a:lnTo>
                <a:lnTo>
                  <a:pt x="247650" y="1657350"/>
                </a:lnTo>
                <a:lnTo>
                  <a:pt x="298450" y="1657350"/>
                </a:lnTo>
                <a:lnTo>
                  <a:pt x="361950" y="1619250"/>
                </a:lnTo>
                <a:lnTo>
                  <a:pt x="431800" y="1612900"/>
                </a:lnTo>
                <a:lnTo>
                  <a:pt x="482600" y="1549400"/>
                </a:lnTo>
                <a:lnTo>
                  <a:pt x="596900" y="1549400"/>
                </a:lnTo>
                <a:lnTo>
                  <a:pt x="609600" y="1549400"/>
                </a:lnTo>
                <a:lnTo>
                  <a:pt x="647700" y="1460500"/>
                </a:lnTo>
                <a:lnTo>
                  <a:pt x="685800" y="1333500"/>
                </a:lnTo>
                <a:lnTo>
                  <a:pt x="717550" y="1200150"/>
                </a:lnTo>
                <a:lnTo>
                  <a:pt x="736600" y="1085850"/>
                </a:lnTo>
                <a:lnTo>
                  <a:pt x="698500" y="984250"/>
                </a:lnTo>
                <a:lnTo>
                  <a:pt x="679450" y="952500"/>
                </a:lnTo>
                <a:lnTo>
                  <a:pt x="679450" y="920750"/>
                </a:lnTo>
                <a:lnTo>
                  <a:pt x="603250" y="838200"/>
                </a:lnTo>
                <a:lnTo>
                  <a:pt x="615950" y="806450"/>
                </a:lnTo>
                <a:lnTo>
                  <a:pt x="641350" y="781050"/>
                </a:lnTo>
                <a:lnTo>
                  <a:pt x="692150" y="768350"/>
                </a:lnTo>
                <a:lnTo>
                  <a:pt x="762000" y="768350"/>
                </a:lnTo>
                <a:lnTo>
                  <a:pt x="768350" y="698500"/>
                </a:lnTo>
                <a:lnTo>
                  <a:pt x="755650" y="666750"/>
                </a:lnTo>
                <a:lnTo>
                  <a:pt x="666750" y="622300"/>
                </a:lnTo>
                <a:lnTo>
                  <a:pt x="660400" y="546100"/>
                </a:lnTo>
                <a:lnTo>
                  <a:pt x="895350" y="552450"/>
                </a:lnTo>
                <a:lnTo>
                  <a:pt x="933450" y="514350"/>
                </a:lnTo>
                <a:lnTo>
                  <a:pt x="958850" y="546100"/>
                </a:lnTo>
                <a:lnTo>
                  <a:pt x="1009650" y="508000"/>
                </a:lnTo>
                <a:lnTo>
                  <a:pt x="1047750" y="527050"/>
                </a:lnTo>
                <a:lnTo>
                  <a:pt x="1073150" y="603250"/>
                </a:lnTo>
                <a:lnTo>
                  <a:pt x="1079500" y="628650"/>
                </a:lnTo>
                <a:lnTo>
                  <a:pt x="1143000" y="622300"/>
                </a:lnTo>
                <a:lnTo>
                  <a:pt x="1219200" y="698500"/>
                </a:lnTo>
                <a:lnTo>
                  <a:pt x="1301750" y="698500"/>
                </a:lnTo>
                <a:lnTo>
                  <a:pt x="1384300" y="679450"/>
                </a:lnTo>
                <a:lnTo>
                  <a:pt x="1441450" y="622300"/>
                </a:lnTo>
                <a:lnTo>
                  <a:pt x="1479550" y="622300"/>
                </a:lnTo>
                <a:lnTo>
                  <a:pt x="1689100" y="501650"/>
                </a:lnTo>
                <a:lnTo>
                  <a:pt x="1708150" y="476250"/>
                </a:lnTo>
                <a:lnTo>
                  <a:pt x="1600200" y="393700"/>
                </a:lnTo>
                <a:lnTo>
                  <a:pt x="1593850" y="209550"/>
                </a:lnTo>
                <a:lnTo>
                  <a:pt x="1587500" y="184150"/>
                </a:lnTo>
                <a:lnTo>
                  <a:pt x="1511300" y="171450"/>
                </a:lnTo>
                <a:lnTo>
                  <a:pt x="1517650" y="139700"/>
                </a:lnTo>
                <a:lnTo>
                  <a:pt x="1663700" y="177800"/>
                </a:lnTo>
                <a:lnTo>
                  <a:pt x="1752600" y="190500"/>
                </a:lnTo>
                <a:lnTo>
                  <a:pt x="1803400" y="203200"/>
                </a:lnTo>
                <a:lnTo>
                  <a:pt x="1816100" y="177800"/>
                </a:lnTo>
                <a:lnTo>
                  <a:pt x="1841500" y="165100"/>
                </a:lnTo>
                <a:lnTo>
                  <a:pt x="2038350" y="158750"/>
                </a:lnTo>
                <a:lnTo>
                  <a:pt x="2120900" y="95250"/>
                </a:lnTo>
                <a:lnTo>
                  <a:pt x="2159000" y="88900"/>
                </a:lnTo>
                <a:lnTo>
                  <a:pt x="2216150" y="0"/>
                </a:lnTo>
                <a:lnTo>
                  <a:pt x="2260600" y="0"/>
                </a:lnTo>
                <a:lnTo>
                  <a:pt x="2260600" y="69850"/>
                </a:lnTo>
                <a:lnTo>
                  <a:pt x="2266950" y="88900"/>
                </a:lnTo>
                <a:lnTo>
                  <a:pt x="2349500" y="171450"/>
                </a:lnTo>
                <a:lnTo>
                  <a:pt x="2292350" y="215900"/>
                </a:lnTo>
                <a:lnTo>
                  <a:pt x="2298700" y="247650"/>
                </a:lnTo>
                <a:lnTo>
                  <a:pt x="2298700" y="273050"/>
                </a:lnTo>
                <a:lnTo>
                  <a:pt x="2286000" y="317500"/>
                </a:lnTo>
                <a:lnTo>
                  <a:pt x="2286000" y="368300"/>
                </a:lnTo>
                <a:lnTo>
                  <a:pt x="2292350" y="425450"/>
                </a:lnTo>
                <a:lnTo>
                  <a:pt x="2330450" y="450850"/>
                </a:lnTo>
                <a:lnTo>
                  <a:pt x="2336800" y="488950"/>
                </a:lnTo>
                <a:lnTo>
                  <a:pt x="2355850" y="558800"/>
                </a:lnTo>
                <a:lnTo>
                  <a:pt x="2406650" y="622300"/>
                </a:lnTo>
                <a:lnTo>
                  <a:pt x="2451100" y="641350"/>
                </a:lnTo>
                <a:lnTo>
                  <a:pt x="2495550" y="647700"/>
                </a:lnTo>
                <a:lnTo>
                  <a:pt x="2552700" y="647700"/>
                </a:lnTo>
                <a:lnTo>
                  <a:pt x="2609850" y="622300"/>
                </a:lnTo>
                <a:lnTo>
                  <a:pt x="2641600" y="615950"/>
                </a:lnTo>
                <a:lnTo>
                  <a:pt x="2673350" y="596900"/>
                </a:lnTo>
                <a:lnTo>
                  <a:pt x="2724150" y="584200"/>
                </a:lnTo>
                <a:lnTo>
                  <a:pt x="2762250" y="533400"/>
                </a:lnTo>
                <a:lnTo>
                  <a:pt x="2832100" y="558800"/>
                </a:lnTo>
                <a:lnTo>
                  <a:pt x="2876550" y="558800"/>
                </a:lnTo>
                <a:lnTo>
                  <a:pt x="2895600" y="539750"/>
                </a:lnTo>
                <a:lnTo>
                  <a:pt x="2959100" y="552450"/>
                </a:lnTo>
                <a:lnTo>
                  <a:pt x="2990850" y="539750"/>
                </a:lnTo>
                <a:lnTo>
                  <a:pt x="3003550" y="514350"/>
                </a:lnTo>
                <a:lnTo>
                  <a:pt x="2965450" y="463550"/>
                </a:lnTo>
                <a:lnTo>
                  <a:pt x="3003550" y="431800"/>
                </a:lnTo>
                <a:lnTo>
                  <a:pt x="3054350" y="444500"/>
                </a:lnTo>
                <a:lnTo>
                  <a:pt x="3098800" y="444500"/>
                </a:lnTo>
                <a:lnTo>
                  <a:pt x="3143250" y="419100"/>
                </a:lnTo>
                <a:lnTo>
                  <a:pt x="3200400" y="488950"/>
                </a:lnTo>
                <a:lnTo>
                  <a:pt x="3251200" y="533400"/>
                </a:lnTo>
                <a:lnTo>
                  <a:pt x="3289300" y="539750"/>
                </a:lnTo>
                <a:lnTo>
                  <a:pt x="3340100" y="552450"/>
                </a:lnTo>
                <a:lnTo>
                  <a:pt x="3422650" y="596900"/>
                </a:lnTo>
                <a:lnTo>
                  <a:pt x="3435350" y="533400"/>
                </a:lnTo>
                <a:lnTo>
                  <a:pt x="3530600" y="488950"/>
                </a:lnTo>
                <a:lnTo>
                  <a:pt x="3594100" y="450850"/>
                </a:lnTo>
                <a:lnTo>
                  <a:pt x="3600450" y="406400"/>
                </a:lnTo>
                <a:lnTo>
                  <a:pt x="3613150" y="342900"/>
                </a:lnTo>
                <a:lnTo>
                  <a:pt x="3657600" y="279400"/>
                </a:lnTo>
                <a:lnTo>
                  <a:pt x="3721100" y="171450"/>
                </a:lnTo>
                <a:lnTo>
                  <a:pt x="3771900" y="215900"/>
                </a:lnTo>
                <a:lnTo>
                  <a:pt x="3784600" y="285750"/>
                </a:lnTo>
                <a:lnTo>
                  <a:pt x="3803650" y="387350"/>
                </a:lnTo>
                <a:lnTo>
                  <a:pt x="3816350" y="495300"/>
                </a:lnTo>
                <a:lnTo>
                  <a:pt x="3829050" y="539750"/>
                </a:lnTo>
                <a:lnTo>
                  <a:pt x="3879850" y="590550"/>
                </a:lnTo>
                <a:lnTo>
                  <a:pt x="3943350" y="615950"/>
                </a:lnTo>
                <a:lnTo>
                  <a:pt x="3956050" y="641350"/>
                </a:lnTo>
                <a:lnTo>
                  <a:pt x="3930650" y="654050"/>
                </a:lnTo>
                <a:lnTo>
                  <a:pt x="3949700" y="698500"/>
                </a:lnTo>
                <a:lnTo>
                  <a:pt x="3905250" y="755650"/>
                </a:lnTo>
                <a:lnTo>
                  <a:pt x="3746500" y="863600"/>
                </a:lnTo>
                <a:lnTo>
                  <a:pt x="3708400" y="977900"/>
                </a:lnTo>
                <a:lnTo>
                  <a:pt x="3708400" y="977900"/>
                </a:lnTo>
                <a:lnTo>
                  <a:pt x="3721100" y="1054100"/>
                </a:lnTo>
                <a:lnTo>
                  <a:pt x="3587750" y="1130300"/>
                </a:lnTo>
                <a:lnTo>
                  <a:pt x="3606800" y="1174750"/>
                </a:lnTo>
                <a:lnTo>
                  <a:pt x="3727450" y="1117600"/>
                </a:lnTo>
                <a:lnTo>
                  <a:pt x="3752850" y="1130300"/>
                </a:lnTo>
                <a:lnTo>
                  <a:pt x="3822700" y="1041400"/>
                </a:lnTo>
                <a:lnTo>
                  <a:pt x="3848100" y="1098550"/>
                </a:lnTo>
                <a:lnTo>
                  <a:pt x="3867150" y="1104900"/>
                </a:lnTo>
                <a:lnTo>
                  <a:pt x="3898900" y="1003300"/>
                </a:lnTo>
                <a:lnTo>
                  <a:pt x="3911600" y="965200"/>
                </a:lnTo>
                <a:lnTo>
                  <a:pt x="3962400" y="958850"/>
                </a:lnTo>
                <a:lnTo>
                  <a:pt x="4019550" y="965200"/>
                </a:lnTo>
                <a:lnTo>
                  <a:pt x="4121150" y="933450"/>
                </a:lnTo>
                <a:lnTo>
                  <a:pt x="4210050" y="965200"/>
                </a:lnTo>
                <a:lnTo>
                  <a:pt x="4184650" y="1022350"/>
                </a:lnTo>
                <a:lnTo>
                  <a:pt x="4197350" y="1079500"/>
                </a:lnTo>
                <a:lnTo>
                  <a:pt x="4152900" y="1130300"/>
                </a:lnTo>
                <a:lnTo>
                  <a:pt x="4076700" y="1149350"/>
                </a:lnTo>
                <a:lnTo>
                  <a:pt x="4006850" y="1155700"/>
                </a:lnTo>
                <a:lnTo>
                  <a:pt x="3930650" y="1149350"/>
                </a:lnTo>
                <a:lnTo>
                  <a:pt x="3841750" y="1174750"/>
                </a:lnTo>
                <a:lnTo>
                  <a:pt x="3835400" y="1193800"/>
                </a:lnTo>
                <a:lnTo>
                  <a:pt x="3930650" y="1238250"/>
                </a:lnTo>
                <a:lnTo>
                  <a:pt x="4051300" y="1219200"/>
                </a:lnTo>
                <a:lnTo>
                  <a:pt x="4019550" y="1276350"/>
                </a:lnTo>
                <a:lnTo>
                  <a:pt x="4038600" y="1333500"/>
                </a:lnTo>
                <a:lnTo>
                  <a:pt x="4070350" y="1327150"/>
                </a:lnTo>
                <a:lnTo>
                  <a:pt x="4210050" y="118110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Forme libre 163"/>
          <p:cNvSpPr/>
          <p:nvPr/>
        </p:nvSpPr>
        <p:spPr>
          <a:xfrm>
            <a:off x="1994170" y="2064248"/>
            <a:ext cx="2840477" cy="2966936"/>
          </a:xfrm>
          <a:custGeom>
            <a:avLst/>
            <a:gdLst>
              <a:gd name="connsiteX0" fmla="*/ 0 w 2840477"/>
              <a:gd name="connsiteY0" fmla="*/ 1099225 h 2966936"/>
              <a:gd name="connsiteX1" fmla="*/ 719847 w 2840477"/>
              <a:gd name="connsiteY1" fmla="*/ 573932 h 2966936"/>
              <a:gd name="connsiteX2" fmla="*/ 1211094 w 2840477"/>
              <a:gd name="connsiteY2" fmla="*/ 374515 h 2966936"/>
              <a:gd name="connsiteX3" fmla="*/ 1668294 w 2840477"/>
              <a:gd name="connsiteY3" fmla="*/ 68093 h 2966936"/>
              <a:gd name="connsiteX4" fmla="*/ 1892030 w 2840477"/>
              <a:gd name="connsiteY4" fmla="*/ 0 h 2966936"/>
              <a:gd name="connsiteX5" fmla="*/ 2456234 w 2840477"/>
              <a:gd name="connsiteY5" fmla="*/ 4864 h 2966936"/>
              <a:gd name="connsiteX6" fmla="*/ 2534056 w 2840477"/>
              <a:gd name="connsiteY6" fmla="*/ 1123545 h 2966936"/>
              <a:gd name="connsiteX7" fmla="*/ 2840477 w 2840477"/>
              <a:gd name="connsiteY7" fmla="*/ 2159540 h 2966936"/>
              <a:gd name="connsiteX8" fmla="*/ 2475690 w 2840477"/>
              <a:gd name="connsiteY8" fmla="*/ 2290864 h 2966936"/>
              <a:gd name="connsiteX9" fmla="*/ 2193587 w 2840477"/>
              <a:gd name="connsiteY9" fmla="*/ 2519464 h 2966936"/>
              <a:gd name="connsiteX10" fmla="*/ 2144949 w 2840477"/>
              <a:gd name="connsiteY10" fmla="*/ 2563238 h 2966936"/>
              <a:gd name="connsiteX11" fmla="*/ 1901758 w 2840477"/>
              <a:gd name="connsiteY11" fmla="*/ 2821021 h 2966936"/>
              <a:gd name="connsiteX12" fmla="*/ 1157592 w 2840477"/>
              <a:gd name="connsiteY12" fmla="*/ 2952345 h 2966936"/>
              <a:gd name="connsiteX13" fmla="*/ 1152728 w 2840477"/>
              <a:gd name="connsiteY13" fmla="*/ 2966936 h 2966936"/>
              <a:gd name="connsiteX14" fmla="*/ 1113817 w 2840477"/>
              <a:gd name="connsiteY14" fmla="*/ 2962072 h 2966936"/>
              <a:gd name="connsiteX15" fmla="*/ 1050587 w 2840477"/>
              <a:gd name="connsiteY15" fmla="*/ 2928025 h 2966936"/>
              <a:gd name="connsiteX16" fmla="*/ 1065179 w 2840477"/>
              <a:gd name="connsiteY16" fmla="*/ 2864796 h 2966936"/>
              <a:gd name="connsiteX17" fmla="*/ 1040860 w 2840477"/>
              <a:gd name="connsiteY17" fmla="*/ 2816157 h 2966936"/>
              <a:gd name="connsiteX18" fmla="*/ 1055451 w 2840477"/>
              <a:gd name="connsiteY18" fmla="*/ 2767519 h 2966936"/>
              <a:gd name="connsiteX19" fmla="*/ 1035996 w 2840477"/>
              <a:gd name="connsiteY19" fmla="*/ 2704289 h 2966936"/>
              <a:gd name="connsiteX20" fmla="*/ 987358 w 2840477"/>
              <a:gd name="connsiteY20" fmla="*/ 2670242 h 2966936"/>
              <a:gd name="connsiteX21" fmla="*/ 928992 w 2840477"/>
              <a:gd name="connsiteY21" fmla="*/ 2665379 h 2966936"/>
              <a:gd name="connsiteX22" fmla="*/ 870626 w 2840477"/>
              <a:gd name="connsiteY22" fmla="*/ 2675106 h 2966936"/>
              <a:gd name="connsiteX23" fmla="*/ 797668 w 2840477"/>
              <a:gd name="connsiteY23" fmla="*/ 2636196 h 2966936"/>
              <a:gd name="connsiteX24" fmla="*/ 768485 w 2840477"/>
              <a:gd name="connsiteY24" fmla="*/ 2631332 h 2966936"/>
              <a:gd name="connsiteX25" fmla="*/ 710119 w 2840477"/>
              <a:gd name="connsiteY25" fmla="*/ 2636196 h 2966936"/>
              <a:gd name="connsiteX26" fmla="*/ 700392 w 2840477"/>
              <a:gd name="connsiteY26" fmla="*/ 2611876 h 2966936"/>
              <a:gd name="connsiteX27" fmla="*/ 729575 w 2840477"/>
              <a:gd name="connsiteY27" fmla="*/ 2519464 h 2966936"/>
              <a:gd name="connsiteX28" fmla="*/ 739302 w 2840477"/>
              <a:gd name="connsiteY28" fmla="*/ 2431915 h 2966936"/>
              <a:gd name="connsiteX29" fmla="*/ 705256 w 2840477"/>
              <a:gd name="connsiteY29" fmla="*/ 2378413 h 2966936"/>
              <a:gd name="connsiteX30" fmla="*/ 705256 w 2840477"/>
              <a:gd name="connsiteY30" fmla="*/ 2344366 h 2966936"/>
              <a:gd name="connsiteX31" fmla="*/ 744166 w 2840477"/>
              <a:gd name="connsiteY31" fmla="*/ 2310319 h 2966936"/>
              <a:gd name="connsiteX32" fmla="*/ 714983 w 2840477"/>
              <a:gd name="connsiteY32" fmla="*/ 2237362 h 2966936"/>
              <a:gd name="connsiteX33" fmla="*/ 744166 w 2840477"/>
              <a:gd name="connsiteY33" fmla="*/ 2183859 h 2966936"/>
              <a:gd name="connsiteX34" fmla="*/ 758758 w 2840477"/>
              <a:gd name="connsiteY34" fmla="*/ 2140085 h 2966936"/>
              <a:gd name="connsiteX35" fmla="*/ 768485 w 2840477"/>
              <a:gd name="connsiteY35" fmla="*/ 2076855 h 2966936"/>
              <a:gd name="connsiteX36" fmla="*/ 792804 w 2840477"/>
              <a:gd name="connsiteY36" fmla="*/ 1999034 h 2966936"/>
              <a:gd name="connsiteX37" fmla="*/ 797668 w 2840477"/>
              <a:gd name="connsiteY37" fmla="*/ 1964987 h 2966936"/>
              <a:gd name="connsiteX38" fmla="*/ 783077 w 2840477"/>
              <a:gd name="connsiteY38" fmla="*/ 1906621 h 2966936"/>
              <a:gd name="connsiteX39" fmla="*/ 753894 w 2840477"/>
              <a:gd name="connsiteY39" fmla="*/ 1857983 h 2966936"/>
              <a:gd name="connsiteX40" fmla="*/ 680936 w 2840477"/>
              <a:gd name="connsiteY40" fmla="*/ 1804481 h 2966936"/>
              <a:gd name="connsiteX41" fmla="*/ 680936 w 2840477"/>
              <a:gd name="connsiteY41" fmla="*/ 1780162 h 2966936"/>
              <a:gd name="connsiteX42" fmla="*/ 705256 w 2840477"/>
              <a:gd name="connsiteY42" fmla="*/ 1712068 h 2966936"/>
              <a:gd name="connsiteX43" fmla="*/ 695528 w 2840477"/>
              <a:gd name="connsiteY43" fmla="*/ 1639110 h 2966936"/>
              <a:gd name="connsiteX44" fmla="*/ 622570 w 2840477"/>
              <a:gd name="connsiteY44" fmla="*/ 1658566 h 2966936"/>
              <a:gd name="connsiteX45" fmla="*/ 398834 w 2840477"/>
              <a:gd name="connsiteY45" fmla="*/ 1648838 h 2966936"/>
              <a:gd name="connsiteX46" fmla="*/ 325877 w 2840477"/>
              <a:gd name="connsiteY46" fmla="*/ 1483468 h 2966936"/>
              <a:gd name="connsiteX47" fmla="*/ 364787 w 2840477"/>
              <a:gd name="connsiteY47" fmla="*/ 1483468 h 2966936"/>
              <a:gd name="connsiteX48" fmla="*/ 379379 w 2840477"/>
              <a:gd name="connsiteY48" fmla="*/ 1429966 h 2966936"/>
              <a:gd name="connsiteX49" fmla="*/ 389107 w 2840477"/>
              <a:gd name="connsiteY49" fmla="*/ 1371600 h 2966936"/>
              <a:gd name="connsiteX50" fmla="*/ 393970 w 2840477"/>
              <a:gd name="connsiteY50" fmla="*/ 1337553 h 2966936"/>
              <a:gd name="connsiteX51" fmla="*/ 345332 w 2840477"/>
              <a:gd name="connsiteY51" fmla="*/ 1250004 h 2966936"/>
              <a:gd name="connsiteX52" fmla="*/ 286966 w 2840477"/>
              <a:gd name="connsiteY52" fmla="*/ 1191638 h 2966936"/>
              <a:gd name="connsiteX53" fmla="*/ 150779 w 2840477"/>
              <a:gd name="connsiteY53" fmla="*/ 1177047 h 2966936"/>
              <a:gd name="connsiteX54" fmla="*/ 136187 w 2840477"/>
              <a:gd name="connsiteY54" fmla="*/ 1172183 h 2966936"/>
              <a:gd name="connsiteX55" fmla="*/ 136187 w 2840477"/>
              <a:gd name="connsiteY55" fmla="*/ 1162455 h 2966936"/>
              <a:gd name="connsiteX56" fmla="*/ 0 w 2840477"/>
              <a:gd name="connsiteY56" fmla="*/ 1099225 h 296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40477" h="2966936">
                <a:moveTo>
                  <a:pt x="0" y="1099225"/>
                </a:moveTo>
                <a:lnTo>
                  <a:pt x="719847" y="573932"/>
                </a:lnTo>
                <a:lnTo>
                  <a:pt x="1211094" y="374515"/>
                </a:lnTo>
                <a:lnTo>
                  <a:pt x="1668294" y="68093"/>
                </a:lnTo>
                <a:lnTo>
                  <a:pt x="1892030" y="0"/>
                </a:lnTo>
                <a:lnTo>
                  <a:pt x="2456234" y="4864"/>
                </a:lnTo>
                <a:lnTo>
                  <a:pt x="2534056" y="1123545"/>
                </a:lnTo>
                <a:lnTo>
                  <a:pt x="2840477" y="2159540"/>
                </a:lnTo>
                <a:lnTo>
                  <a:pt x="2475690" y="2290864"/>
                </a:lnTo>
                <a:lnTo>
                  <a:pt x="2193587" y="2519464"/>
                </a:lnTo>
                <a:lnTo>
                  <a:pt x="2144949" y="2563238"/>
                </a:lnTo>
                <a:lnTo>
                  <a:pt x="1901758" y="2821021"/>
                </a:lnTo>
                <a:lnTo>
                  <a:pt x="1157592" y="2952345"/>
                </a:lnTo>
                <a:lnTo>
                  <a:pt x="1152728" y="2966936"/>
                </a:lnTo>
                <a:lnTo>
                  <a:pt x="1113817" y="2962072"/>
                </a:lnTo>
                <a:lnTo>
                  <a:pt x="1050587" y="2928025"/>
                </a:lnTo>
                <a:lnTo>
                  <a:pt x="1065179" y="2864796"/>
                </a:lnTo>
                <a:lnTo>
                  <a:pt x="1040860" y="2816157"/>
                </a:lnTo>
                <a:lnTo>
                  <a:pt x="1055451" y="2767519"/>
                </a:lnTo>
                <a:lnTo>
                  <a:pt x="1035996" y="2704289"/>
                </a:lnTo>
                <a:lnTo>
                  <a:pt x="987358" y="2670242"/>
                </a:lnTo>
                <a:lnTo>
                  <a:pt x="928992" y="2665379"/>
                </a:lnTo>
                <a:lnTo>
                  <a:pt x="870626" y="2675106"/>
                </a:lnTo>
                <a:lnTo>
                  <a:pt x="797668" y="2636196"/>
                </a:lnTo>
                <a:lnTo>
                  <a:pt x="768485" y="2631332"/>
                </a:lnTo>
                <a:lnTo>
                  <a:pt x="710119" y="2636196"/>
                </a:lnTo>
                <a:lnTo>
                  <a:pt x="700392" y="2611876"/>
                </a:lnTo>
                <a:lnTo>
                  <a:pt x="729575" y="2519464"/>
                </a:lnTo>
                <a:lnTo>
                  <a:pt x="739302" y="2431915"/>
                </a:lnTo>
                <a:lnTo>
                  <a:pt x="705256" y="2378413"/>
                </a:lnTo>
                <a:lnTo>
                  <a:pt x="705256" y="2344366"/>
                </a:lnTo>
                <a:lnTo>
                  <a:pt x="744166" y="2310319"/>
                </a:lnTo>
                <a:lnTo>
                  <a:pt x="714983" y="2237362"/>
                </a:lnTo>
                <a:lnTo>
                  <a:pt x="744166" y="2183859"/>
                </a:lnTo>
                <a:lnTo>
                  <a:pt x="758758" y="2140085"/>
                </a:lnTo>
                <a:lnTo>
                  <a:pt x="768485" y="2076855"/>
                </a:lnTo>
                <a:lnTo>
                  <a:pt x="792804" y="1999034"/>
                </a:lnTo>
                <a:lnTo>
                  <a:pt x="797668" y="1964987"/>
                </a:lnTo>
                <a:lnTo>
                  <a:pt x="783077" y="1906621"/>
                </a:lnTo>
                <a:lnTo>
                  <a:pt x="753894" y="1857983"/>
                </a:lnTo>
                <a:lnTo>
                  <a:pt x="680936" y="1804481"/>
                </a:lnTo>
                <a:lnTo>
                  <a:pt x="680936" y="1780162"/>
                </a:lnTo>
                <a:lnTo>
                  <a:pt x="705256" y="1712068"/>
                </a:lnTo>
                <a:lnTo>
                  <a:pt x="695528" y="1639110"/>
                </a:lnTo>
                <a:lnTo>
                  <a:pt x="622570" y="1658566"/>
                </a:lnTo>
                <a:lnTo>
                  <a:pt x="398834" y="1648838"/>
                </a:lnTo>
                <a:lnTo>
                  <a:pt x="325877" y="1483468"/>
                </a:lnTo>
                <a:lnTo>
                  <a:pt x="364787" y="1483468"/>
                </a:lnTo>
                <a:lnTo>
                  <a:pt x="379379" y="1429966"/>
                </a:lnTo>
                <a:lnTo>
                  <a:pt x="389107" y="1371600"/>
                </a:lnTo>
                <a:lnTo>
                  <a:pt x="393970" y="1337553"/>
                </a:lnTo>
                <a:lnTo>
                  <a:pt x="345332" y="1250004"/>
                </a:lnTo>
                <a:lnTo>
                  <a:pt x="286966" y="1191638"/>
                </a:lnTo>
                <a:lnTo>
                  <a:pt x="150779" y="1177047"/>
                </a:lnTo>
                <a:lnTo>
                  <a:pt x="136187" y="1172183"/>
                </a:lnTo>
                <a:lnTo>
                  <a:pt x="136187" y="1162455"/>
                </a:lnTo>
                <a:lnTo>
                  <a:pt x="0" y="1099225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Forme libre 149"/>
          <p:cNvSpPr/>
          <p:nvPr/>
        </p:nvSpPr>
        <p:spPr>
          <a:xfrm>
            <a:off x="4387932" y="1181790"/>
            <a:ext cx="2161310" cy="3443844"/>
          </a:xfrm>
          <a:custGeom>
            <a:avLst/>
            <a:gdLst>
              <a:gd name="connsiteX0" fmla="*/ 469076 w 2161310"/>
              <a:gd name="connsiteY0" fmla="*/ 3046021 h 3443844"/>
              <a:gd name="connsiteX1" fmla="*/ 160317 w 2161310"/>
              <a:gd name="connsiteY1" fmla="*/ 1989117 h 3443844"/>
              <a:gd name="connsiteX2" fmla="*/ 71252 w 2161310"/>
              <a:gd name="connsiteY2" fmla="*/ 754083 h 3443844"/>
              <a:gd name="connsiteX3" fmla="*/ 0 w 2161310"/>
              <a:gd name="connsiteY3" fmla="*/ 160317 h 3443844"/>
              <a:gd name="connsiteX4" fmla="*/ 23751 w 2161310"/>
              <a:gd name="connsiteY4" fmla="*/ 29688 h 3443844"/>
              <a:gd name="connsiteX5" fmla="*/ 112816 w 2161310"/>
              <a:gd name="connsiteY5" fmla="*/ 0 h 3443844"/>
              <a:gd name="connsiteX6" fmla="*/ 195943 w 2161310"/>
              <a:gd name="connsiteY6" fmla="*/ 35626 h 3443844"/>
              <a:gd name="connsiteX7" fmla="*/ 267195 w 2161310"/>
              <a:gd name="connsiteY7" fmla="*/ 29688 h 3443844"/>
              <a:gd name="connsiteX8" fmla="*/ 403762 w 2161310"/>
              <a:gd name="connsiteY8" fmla="*/ 83127 h 3443844"/>
              <a:gd name="connsiteX9" fmla="*/ 439387 w 2161310"/>
              <a:gd name="connsiteY9" fmla="*/ 136566 h 3443844"/>
              <a:gd name="connsiteX10" fmla="*/ 475013 w 2161310"/>
              <a:gd name="connsiteY10" fmla="*/ 136566 h 3443844"/>
              <a:gd name="connsiteX11" fmla="*/ 492826 w 2161310"/>
              <a:gd name="connsiteY11" fmla="*/ 172192 h 3443844"/>
              <a:gd name="connsiteX12" fmla="*/ 534390 w 2161310"/>
              <a:gd name="connsiteY12" fmla="*/ 178130 h 3443844"/>
              <a:gd name="connsiteX13" fmla="*/ 564078 w 2161310"/>
              <a:gd name="connsiteY13" fmla="*/ 178130 h 3443844"/>
              <a:gd name="connsiteX14" fmla="*/ 611580 w 2161310"/>
              <a:gd name="connsiteY14" fmla="*/ 237506 h 3443844"/>
              <a:gd name="connsiteX15" fmla="*/ 564078 w 2161310"/>
              <a:gd name="connsiteY15" fmla="*/ 267195 h 3443844"/>
              <a:gd name="connsiteX16" fmla="*/ 593767 w 2161310"/>
              <a:gd name="connsiteY16" fmla="*/ 296883 h 3443844"/>
              <a:gd name="connsiteX17" fmla="*/ 635330 w 2161310"/>
              <a:gd name="connsiteY17" fmla="*/ 302821 h 3443844"/>
              <a:gd name="connsiteX18" fmla="*/ 611580 w 2161310"/>
              <a:gd name="connsiteY18" fmla="*/ 356260 h 3443844"/>
              <a:gd name="connsiteX19" fmla="*/ 623455 w 2161310"/>
              <a:gd name="connsiteY19" fmla="*/ 427512 h 3443844"/>
              <a:gd name="connsiteX20" fmla="*/ 641268 w 2161310"/>
              <a:gd name="connsiteY20" fmla="*/ 451262 h 3443844"/>
              <a:gd name="connsiteX21" fmla="*/ 670956 w 2161310"/>
              <a:gd name="connsiteY21" fmla="*/ 439387 h 3443844"/>
              <a:gd name="connsiteX22" fmla="*/ 676894 w 2161310"/>
              <a:gd name="connsiteY22" fmla="*/ 374073 h 3443844"/>
              <a:gd name="connsiteX23" fmla="*/ 706582 w 2161310"/>
              <a:gd name="connsiteY23" fmla="*/ 391886 h 3443844"/>
              <a:gd name="connsiteX24" fmla="*/ 754084 w 2161310"/>
              <a:gd name="connsiteY24" fmla="*/ 338447 h 3443844"/>
              <a:gd name="connsiteX25" fmla="*/ 1009403 w 2161310"/>
              <a:gd name="connsiteY25" fmla="*/ 433449 h 3443844"/>
              <a:gd name="connsiteX26" fmla="*/ 1050967 w 2161310"/>
              <a:gd name="connsiteY26" fmla="*/ 427512 h 3443844"/>
              <a:gd name="connsiteX27" fmla="*/ 1122219 w 2161310"/>
              <a:gd name="connsiteY27" fmla="*/ 475013 h 3443844"/>
              <a:gd name="connsiteX28" fmla="*/ 1312224 w 2161310"/>
              <a:gd name="connsiteY28" fmla="*/ 486888 h 3443844"/>
              <a:gd name="connsiteX29" fmla="*/ 1371600 w 2161310"/>
              <a:gd name="connsiteY29" fmla="*/ 516576 h 3443844"/>
              <a:gd name="connsiteX30" fmla="*/ 1401289 w 2161310"/>
              <a:gd name="connsiteY30" fmla="*/ 552202 h 3443844"/>
              <a:gd name="connsiteX31" fmla="*/ 1442852 w 2161310"/>
              <a:gd name="connsiteY31" fmla="*/ 546265 h 3443844"/>
              <a:gd name="connsiteX32" fmla="*/ 1490354 w 2161310"/>
              <a:gd name="connsiteY32" fmla="*/ 581891 h 3443844"/>
              <a:gd name="connsiteX33" fmla="*/ 1514104 w 2161310"/>
              <a:gd name="connsiteY33" fmla="*/ 587828 h 3443844"/>
              <a:gd name="connsiteX34" fmla="*/ 1537855 w 2161310"/>
              <a:gd name="connsiteY34" fmla="*/ 629392 h 3443844"/>
              <a:gd name="connsiteX35" fmla="*/ 1597232 w 2161310"/>
              <a:gd name="connsiteY35" fmla="*/ 653143 h 3443844"/>
              <a:gd name="connsiteX36" fmla="*/ 1644733 w 2161310"/>
              <a:gd name="connsiteY36" fmla="*/ 706582 h 3443844"/>
              <a:gd name="connsiteX37" fmla="*/ 1656608 w 2161310"/>
              <a:gd name="connsiteY37" fmla="*/ 748145 h 3443844"/>
              <a:gd name="connsiteX38" fmla="*/ 1721923 w 2161310"/>
              <a:gd name="connsiteY38" fmla="*/ 789709 h 3443844"/>
              <a:gd name="connsiteX39" fmla="*/ 1769424 w 2161310"/>
              <a:gd name="connsiteY39" fmla="*/ 849086 h 3443844"/>
              <a:gd name="connsiteX40" fmla="*/ 1793174 w 2161310"/>
              <a:gd name="connsiteY40" fmla="*/ 890649 h 3443844"/>
              <a:gd name="connsiteX41" fmla="*/ 1816925 w 2161310"/>
              <a:gd name="connsiteY41" fmla="*/ 890649 h 3443844"/>
              <a:gd name="connsiteX42" fmla="*/ 1840676 w 2161310"/>
              <a:gd name="connsiteY42" fmla="*/ 896587 h 3443844"/>
              <a:gd name="connsiteX43" fmla="*/ 1882239 w 2161310"/>
              <a:gd name="connsiteY43" fmla="*/ 920337 h 3443844"/>
              <a:gd name="connsiteX44" fmla="*/ 1983180 w 2161310"/>
              <a:gd name="connsiteY44" fmla="*/ 944088 h 3443844"/>
              <a:gd name="connsiteX45" fmla="*/ 2054432 w 2161310"/>
              <a:gd name="connsiteY45" fmla="*/ 961901 h 3443844"/>
              <a:gd name="connsiteX46" fmla="*/ 2113808 w 2161310"/>
              <a:gd name="connsiteY46" fmla="*/ 1015340 h 3443844"/>
              <a:gd name="connsiteX47" fmla="*/ 2149434 w 2161310"/>
              <a:gd name="connsiteY47" fmla="*/ 1074717 h 3443844"/>
              <a:gd name="connsiteX48" fmla="*/ 2137559 w 2161310"/>
              <a:gd name="connsiteY48" fmla="*/ 1140031 h 3443844"/>
              <a:gd name="connsiteX49" fmla="*/ 2155372 w 2161310"/>
              <a:gd name="connsiteY49" fmla="*/ 1217221 h 3443844"/>
              <a:gd name="connsiteX50" fmla="*/ 2161310 w 2161310"/>
              <a:gd name="connsiteY50" fmla="*/ 1288473 h 3443844"/>
              <a:gd name="connsiteX51" fmla="*/ 2143497 w 2161310"/>
              <a:gd name="connsiteY51" fmla="*/ 1353787 h 3443844"/>
              <a:gd name="connsiteX52" fmla="*/ 2137559 w 2161310"/>
              <a:gd name="connsiteY52" fmla="*/ 1401288 h 3443844"/>
              <a:gd name="connsiteX53" fmla="*/ 2137559 w 2161310"/>
              <a:gd name="connsiteY53" fmla="*/ 1454727 h 3443844"/>
              <a:gd name="connsiteX54" fmla="*/ 2095995 w 2161310"/>
              <a:gd name="connsiteY54" fmla="*/ 1561605 h 3443844"/>
              <a:gd name="connsiteX55" fmla="*/ 2024743 w 2161310"/>
              <a:gd name="connsiteY55" fmla="*/ 1680358 h 3443844"/>
              <a:gd name="connsiteX56" fmla="*/ 1905990 w 2161310"/>
              <a:gd name="connsiteY56" fmla="*/ 1781299 h 3443844"/>
              <a:gd name="connsiteX57" fmla="*/ 1805050 w 2161310"/>
              <a:gd name="connsiteY57" fmla="*/ 1852550 h 3443844"/>
              <a:gd name="connsiteX58" fmla="*/ 1781299 w 2161310"/>
              <a:gd name="connsiteY58" fmla="*/ 1864426 h 3443844"/>
              <a:gd name="connsiteX59" fmla="*/ 1733798 w 2161310"/>
              <a:gd name="connsiteY59" fmla="*/ 1923802 h 3443844"/>
              <a:gd name="connsiteX60" fmla="*/ 1656608 w 2161310"/>
              <a:gd name="connsiteY60" fmla="*/ 1983179 h 3443844"/>
              <a:gd name="connsiteX61" fmla="*/ 1650671 w 2161310"/>
              <a:gd name="connsiteY61" fmla="*/ 2042556 h 3443844"/>
              <a:gd name="connsiteX62" fmla="*/ 1561606 w 2161310"/>
              <a:gd name="connsiteY62" fmla="*/ 2131621 h 3443844"/>
              <a:gd name="connsiteX63" fmla="*/ 1502229 w 2161310"/>
              <a:gd name="connsiteY63" fmla="*/ 2173184 h 3443844"/>
              <a:gd name="connsiteX64" fmla="*/ 1490354 w 2161310"/>
              <a:gd name="connsiteY64" fmla="*/ 2137558 h 3443844"/>
              <a:gd name="connsiteX65" fmla="*/ 1425039 w 2161310"/>
              <a:gd name="connsiteY65" fmla="*/ 2137558 h 3443844"/>
              <a:gd name="connsiteX66" fmla="*/ 1436915 w 2161310"/>
              <a:gd name="connsiteY66" fmla="*/ 2190997 h 3443844"/>
              <a:gd name="connsiteX67" fmla="*/ 1407226 w 2161310"/>
              <a:gd name="connsiteY67" fmla="*/ 2232561 h 3443844"/>
              <a:gd name="connsiteX68" fmla="*/ 1383476 w 2161310"/>
              <a:gd name="connsiteY68" fmla="*/ 2309750 h 3443844"/>
              <a:gd name="connsiteX69" fmla="*/ 1359725 w 2161310"/>
              <a:gd name="connsiteY69" fmla="*/ 2369127 h 3443844"/>
              <a:gd name="connsiteX70" fmla="*/ 1353787 w 2161310"/>
              <a:gd name="connsiteY70" fmla="*/ 2392878 h 3443844"/>
              <a:gd name="connsiteX71" fmla="*/ 1353787 w 2161310"/>
              <a:gd name="connsiteY71" fmla="*/ 2392878 h 3443844"/>
              <a:gd name="connsiteX72" fmla="*/ 1377538 w 2161310"/>
              <a:gd name="connsiteY72" fmla="*/ 2422566 h 3443844"/>
              <a:gd name="connsiteX73" fmla="*/ 1365663 w 2161310"/>
              <a:gd name="connsiteY73" fmla="*/ 2553195 h 3443844"/>
              <a:gd name="connsiteX74" fmla="*/ 1353787 w 2161310"/>
              <a:gd name="connsiteY74" fmla="*/ 2683823 h 3443844"/>
              <a:gd name="connsiteX75" fmla="*/ 1335974 w 2161310"/>
              <a:gd name="connsiteY75" fmla="*/ 2784763 h 3443844"/>
              <a:gd name="connsiteX76" fmla="*/ 1300349 w 2161310"/>
              <a:gd name="connsiteY76" fmla="*/ 2873828 h 3443844"/>
              <a:gd name="connsiteX77" fmla="*/ 1288473 w 2161310"/>
              <a:gd name="connsiteY77" fmla="*/ 2956956 h 3443844"/>
              <a:gd name="connsiteX78" fmla="*/ 1282536 w 2161310"/>
              <a:gd name="connsiteY78" fmla="*/ 3016332 h 3443844"/>
              <a:gd name="connsiteX79" fmla="*/ 1217221 w 2161310"/>
              <a:gd name="connsiteY79" fmla="*/ 3063834 h 3443844"/>
              <a:gd name="connsiteX80" fmla="*/ 1187533 w 2161310"/>
              <a:gd name="connsiteY80" fmla="*/ 3105397 h 3443844"/>
              <a:gd name="connsiteX81" fmla="*/ 1187533 w 2161310"/>
              <a:gd name="connsiteY81" fmla="*/ 3176649 h 3443844"/>
              <a:gd name="connsiteX82" fmla="*/ 1169720 w 2161310"/>
              <a:gd name="connsiteY82" fmla="*/ 3253839 h 3443844"/>
              <a:gd name="connsiteX83" fmla="*/ 1134094 w 2161310"/>
              <a:gd name="connsiteY83" fmla="*/ 3313215 h 3443844"/>
              <a:gd name="connsiteX84" fmla="*/ 1086593 w 2161310"/>
              <a:gd name="connsiteY84" fmla="*/ 3348841 h 3443844"/>
              <a:gd name="connsiteX85" fmla="*/ 1045029 w 2161310"/>
              <a:gd name="connsiteY85" fmla="*/ 3420093 h 3443844"/>
              <a:gd name="connsiteX86" fmla="*/ 1027216 w 2161310"/>
              <a:gd name="connsiteY86" fmla="*/ 3443844 h 3443844"/>
              <a:gd name="connsiteX87" fmla="*/ 469076 w 2161310"/>
              <a:gd name="connsiteY87" fmla="*/ 3046021 h 344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161310" h="3443844">
                <a:moveTo>
                  <a:pt x="469076" y="3046021"/>
                </a:moveTo>
                <a:lnTo>
                  <a:pt x="160317" y="1989117"/>
                </a:lnTo>
                <a:lnTo>
                  <a:pt x="71252" y="754083"/>
                </a:lnTo>
                <a:lnTo>
                  <a:pt x="0" y="160317"/>
                </a:lnTo>
                <a:lnTo>
                  <a:pt x="23751" y="29688"/>
                </a:lnTo>
                <a:lnTo>
                  <a:pt x="112816" y="0"/>
                </a:lnTo>
                <a:lnTo>
                  <a:pt x="195943" y="35626"/>
                </a:lnTo>
                <a:lnTo>
                  <a:pt x="267195" y="29688"/>
                </a:lnTo>
                <a:lnTo>
                  <a:pt x="403762" y="83127"/>
                </a:lnTo>
                <a:lnTo>
                  <a:pt x="439387" y="136566"/>
                </a:lnTo>
                <a:lnTo>
                  <a:pt x="475013" y="136566"/>
                </a:lnTo>
                <a:lnTo>
                  <a:pt x="492826" y="172192"/>
                </a:lnTo>
                <a:lnTo>
                  <a:pt x="534390" y="178130"/>
                </a:lnTo>
                <a:lnTo>
                  <a:pt x="564078" y="178130"/>
                </a:lnTo>
                <a:lnTo>
                  <a:pt x="611580" y="237506"/>
                </a:lnTo>
                <a:lnTo>
                  <a:pt x="564078" y="267195"/>
                </a:lnTo>
                <a:lnTo>
                  <a:pt x="593767" y="296883"/>
                </a:lnTo>
                <a:lnTo>
                  <a:pt x="635330" y="302821"/>
                </a:lnTo>
                <a:lnTo>
                  <a:pt x="611580" y="356260"/>
                </a:lnTo>
                <a:lnTo>
                  <a:pt x="623455" y="427512"/>
                </a:lnTo>
                <a:lnTo>
                  <a:pt x="641268" y="451262"/>
                </a:lnTo>
                <a:lnTo>
                  <a:pt x="670956" y="439387"/>
                </a:lnTo>
                <a:lnTo>
                  <a:pt x="676894" y="374073"/>
                </a:lnTo>
                <a:lnTo>
                  <a:pt x="706582" y="391886"/>
                </a:lnTo>
                <a:lnTo>
                  <a:pt x="754084" y="338447"/>
                </a:lnTo>
                <a:lnTo>
                  <a:pt x="1009403" y="433449"/>
                </a:lnTo>
                <a:lnTo>
                  <a:pt x="1050967" y="427512"/>
                </a:lnTo>
                <a:lnTo>
                  <a:pt x="1122219" y="475013"/>
                </a:lnTo>
                <a:lnTo>
                  <a:pt x="1312224" y="486888"/>
                </a:lnTo>
                <a:lnTo>
                  <a:pt x="1371600" y="516576"/>
                </a:lnTo>
                <a:lnTo>
                  <a:pt x="1401289" y="552202"/>
                </a:lnTo>
                <a:lnTo>
                  <a:pt x="1442852" y="546265"/>
                </a:lnTo>
                <a:lnTo>
                  <a:pt x="1490354" y="581891"/>
                </a:lnTo>
                <a:lnTo>
                  <a:pt x="1514104" y="587828"/>
                </a:lnTo>
                <a:lnTo>
                  <a:pt x="1537855" y="629392"/>
                </a:lnTo>
                <a:lnTo>
                  <a:pt x="1597232" y="653143"/>
                </a:lnTo>
                <a:lnTo>
                  <a:pt x="1644733" y="706582"/>
                </a:lnTo>
                <a:lnTo>
                  <a:pt x="1656608" y="748145"/>
                </a:lnTo>
                <a:lnTo>
                  <a:pt x="1721923" y="789709"/>
                </a:lnTo>
                <a:lnTo>
                  <a:pt x="1769424" y="849086"/>
                </a:lnTo>
                <a:lnTo>
                  <a:pt x="1793174" y="890649"/>
                </a:lnTo>
                <a:lnTo>
                  <a:pt x="1816925" y="890649"/>
                </a:lnTo>
                <a:lnTo>
                  <a:pt x="1840676" y="896587"/>
                </a:lnTo>
                <a:lnTo>
                  <a:pt x="1882239" y="920337"/>
                </a:lnTo>
                <a:lnTo>
                  <a:pt x="1983180" y="944088"/>
                </a:lnTo>
                <a:lnTo>
                  <a:pt x="2054432" y="961901"/>
                </a:lnTo>
                <a:lnTo>
                  <a:pt x="2113808" y="1015340"/>
                </a:lnTo>
                <a:lnTo>
                  <a:pt x="2149434" y="1074717"/>
                </a:lnTo>
                <a:lnTo>
                  <a:pt x="2137559" y="1140031"/>
                </a:lnTo>
                <a:lnTo>
                  <a:pt x="2155372" y="1217221"/>
                </a:lnTo>
                <a:lnTo>
                  <a:pt x="2161310" y="1288473"/>
                </a:lnTo>
                <a:lnTo>
                  <a:pt x="2143497" y="1353787"/>
                </a:lnTo>
                <a:lnTo>
                  <a:pt x="2137559" y="1401288"/>
                </a:lnTo>
                <a:lnTo>
                  <a:pt x="2137559" y="1454727"/>
                </a:lnTo>
                <a:lnTo>
                  <a:pt x="2095995" y="1561605"/>
                </a:lnTo>
                <a:lnTo>
                  <a:pt x="2024743" y="1680358"/>
                </a:lnTo>
                <a:lnTo>
                  <a:pt x="1905990" y="1781299"/>
                </a:lnTo>
                <a:lnTo>
                  <a:pt x="1805050" y="1852550"/>
                </a:lnTo>
                <a:lnTo>
                  <a:pt x="1781299" y="1864426"/>
                </a:lnTo>
                <a:lnTo>
                  <a:pt x="1733798" y="1923802"/>
                </a:lnTo>
                <a:lnTo>
                  <a:pt x="1656608" y="1983179"/>
                </a:lnTo>
                <a:lnTo>
                  <a:pt x="1650671" y="2042556"/>
                </a:lnTo>
                <a:lnTo>
                  <a:pt x="1561606" y="2131621"/>
                </a:lnTo>
                <a:lnTo>
                  <a:pt x="1502229" y="2173184"/>
                </a:lnTo>
                <a:lnTo>
                  <a:pt x="1490354" y="2137558"/>
                </a:lnTo>
                <a:lnTo>
                  <a:pt x="1425039" y="2137558"/>
                </a:lnTo>
                <a:lnTo>
                  <a:pt x="1436915" y="2190997"/>
                </a:lnTo>
                <a:lnTo>
                  <a:pt x="1407226" y="2232561"/>
                </a:lnTo>
                <a:lnTo>
                  <a:pt x="1383476" y="2309750"/>
                </a:lnTo>
                <a:lnTo>
                  <a:pt x="1359725" y="2369127"/>
                </a:lnTo>
                <a:lnTo>
                  <a:pt x="1353787" y="2392878"/>
                </a:lnTo>
                <a:lnTo>
                  <a:pt x="1353787" y="2392878"/>
                </a:lnTo>
                <a:lnTo>
                  <a:pt x="1377538" y="2422566"/>
                </a:lnTo>
                <a:lnTo>
                  <a:pt x="1365663" y="2553195"/>
                </a:lnTo>
                <a:lnTo>
                  <a:pt x="1353787" y="2683823"/>
                </a:lnTo>
                <a:lnTo>
                  <a:pt x="1335974" y="2784763"/>
                </a:lnTo>
                <a:lnTo>
                  <a:pt x="1300349" y="2873828"/>
                </a:lnTo>
                <a:lnTo>
                  <a:pt x="1288473" y="2956956"/>
                </a:lnTo>
                <a:lnTo>
                  <a:pt x="1282536" y="3016332"/>
                </a:lnTo>
                <a:lnTo>
                  <a:pt x="1217221" y="3063834"/>
                </a:lnTo>
                <a:lnTo>
                  <a:pt x="1187533" y="3105397"/>
                </a:lnTo>
                <a:lnTo>
                  <a:pt x="1187533" y="3176649"/>
                </a:lnTo>
                <a:lnTo>
                  <a:pt x="1169720" y="3253839"/>
                </a:lnTo>
                <a:lnTo>
                  <a:pt x="1134094" y="3313215"/>
                </a:lnTo>
                <a:lnTo>
                  <a:pt x="1086593" y="3348841"/>
                </a:lnTo>
                <a:lnTo>
                  <a:pt x="1045029" y="3420093"/>
                </a:lnTo>
                <a:lnTo>
                  <a:pt x="1027216" y="3443844"/>
                </a:lnTo>
                <a:lnTo>
                  <a:pt x="469076" y="3046021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ZoneTexte 142"/>
          <p:cNvSpPr txBox="1"/>
          <p:nvPr/>
        </p:nvSpPr>
        <p:spPr>
          <a:xfrm>
            <a:off x="3347864" y="18008"/>
            <a:ext cx="1170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Guyane (France)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193" name="ZoneTexte 192"/>
          <p:cNvSpPr txBox="1"/>
          <p:nvPr/>
        </p:nvSpPr>
        <p:spPr>
          <a:xfrm>
            <a:off x="2844780" y="186903"/>
            <a:ext cx="719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Surinam)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197" name="ZoneTexte 196"/>
          <p:cNvSpPr txBox="1"/>
          <p:nvPr/>
        </p:nvSpPr>
        <p:spPr>
          <a:xfrm>
            <a:off x="2230644" y="-81384"/>
            <a:ext cx="673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Guyana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198" name="ZoneTexte 197"/>
          <p:cNvSpPr txBox="1"/>
          <p:nvPr/>
        </p:nvSpPr>
        <p:spPr>
          <a:xfrm>
            <a:off x="1187624" y="-9376"/>
            <a:ext cx="824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Venezuela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199" name="ZoneTexte 198"/>
          <p:cNvSpPr txBox="1"/>
          <p:nvPr/>
        </p:nvSpPr>
        <p:spPr>
          <a:xfrm>
            <a:off x="99628" y="278656"/>
            <a:ext cx="727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Colombie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00" name="ZoneTexte 199"/>
          <p:cNvSpPr txBox="1"/>
          <p:nvPr/>
        </p:nvSpPr>
        <p:spPr>
          <a:xfrm>
            <a:off x="118913" y="3053426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Pérou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01" name="ZoneTexte 200"/>
          <p:cNvSpPr txBox="1"/>
          <p:nvPr/>
        </p:nvSpPr>
        <p:spPr>
          <a:xfrm>
            <a:off x="1445480" y="3431634"/>
            <a:ext cx="568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Bolivie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02" name="ZoneTexte 201"/>
          <p:cNvSpPr txBox="1"/>
          <p:nvPr/>
        </p:nvSpPr>
        <p:spPr>
          <a:xfrm>
            <a:off x="1925990" y="4527128"/>
            <a:ext cx="773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Paraguay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08" name="ZoneTexte 207"/>
          <p:cNvSpPr txBox="1"/>
          <p:nvPr/>
        </p:nvSpPr>
        <p:spPr>
          <a:xfrm>
            <a:off x="1693485" y="5214941"/>
            <a:ext cx="786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Argentine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17" name="ZoneTexte 216"/>
          <p:cNvSpPr txBox="1"/>
          <p:nvPr/>
        </p:nvSpPr>
        <p:spPr>
          <a:xfrm>
            <a:off x="2503085" y="6365259"/>
            <a:ext cx="710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Uruguay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18" name="ZoneTexte 217"/>
          <p:cNvSpPr txBox="1"/>
          <p:nvPr/>
        </p:nvSpPr>
        <p:spPr>
          <a:xfrm>
            <a:off x="758586" y="4715998"/>
            <a:ext cx="434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Chili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19" name="ZoneTexte 218"/>
          <p:cNvSpPr txBox="1"/>
          <p:nvPr/>
        </p:nvSpPr>
        <p:spPr>
          <a:xfrm>
            <a:off x="5725972" y="139341"/>
            <a:ext cx="840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Océan </a:t>
            </a:r>
          </a:p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Atlantique</a:t>
            </a:r>
            <a:endParaRPr lang="fr-FR" sz="1400" b="1" cap="small" spc="-150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220" name="ZoneTexte 219"/>
          <p:cNvSpPr txBox="1"/>
          <p:nvPr/>
        </p:nvSpPr>
        <p:spPr>
          <a:xfrm>
            <a:off x="0" y="4953331"/>
            <a:ext cx="708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Océan </a:t>
            </a:r>
          </a:p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Pacifique</a:t>
            </a:r>
            <a:endParaRPr lang="fr-FR" sz="1400" b="1" cap="small" spc="-150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146" name="ZoneTexte 145"/>
          <p:cNvSpPr txBox="1"/>
          <p:nvPr/>
        </p:nvSpPr>
        <p:spPr>
          <a:xfrm rot="18699104">
            <a:off x="3151965" y="4527128"/>
            <a:ext cx="60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spc="-150" dirty="0" smtClean="0">
                <a:solidFill>
                  <a:srgbClr val="002060"/>
                </a:solidFill>
              </a:rPr>
              <a:t>Paraná</a:t>
            </a:r>
            <a:endParaRPr lang="fr-FR" sz="1400" b="1" i="1" spc="-150" dirty="0">
              <a:solidFill>
                <a:srgbClr val="002060"/>
              </a:solidFill>
            </a:endParaRPr>
          </a:p>
        </p:txBody>
      </p:sp>
      <p:sp>
        <p:nvSpPr>
          <p:cNvPr id="221" name="ZoneTexte 220"/>
          <p:cNvSpPr txBox="1"/>
          <p:nvPr/>
        </p:nvSpPr>
        <p:spPr>
          <a:xfrm rot="17330584">
            <a:off x="4473250" y="3233171"/>
            <a:ext cx="934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spc="-150" dirty="0" smtClean="0">
                <a:solidFill>
                  <a:srgbClr val="002060"/>
                </a:solidFill>
              </a:rPr>
              <a:t>Sao Francisco</a:t>
            </a:r>
            <a:endParaRPr lang="fr-FR" sz="1400" b="1" i="1" spc="-150" dirty="0">
              <a:solidFill>
                <a:srgbClr val="002060"/>
              </a:solidFill>
            </a:endParaRPr>
          </a:p>
        </p:txBody>
      </p:sp>
      <p:sp>
        <p:nvSpPr>
          <p:cNvPr id="222" name="ZoneTexte 221"/>
          <p:cNvSpPr txBox="1"/>
          <p:nvPr/>
        </p:nvSpPr>
        <p:spPr>
          <a:xfrm>
            <a:off x="1572130" y="1391062"/>
            <a:ext cx="744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spc="-150" dirty="0" smtClean="0">
                <a:solidFill>
                  <a:srgbClr val="002060"/>
                </a:solidFill>
              </a:rPr>
              <a:t>Amazone</a:t>
            </a:r>
            <a:endParaRPr lang="fr-FR" sz="1400" b="1" i="1" spc="-150" dirty="0">
              <a:solidFill>
                <a:srgbClr val="002060"/>
              </a:solidFill>
            </a:endParaRPr>
          </a:p>
        </p:txBody>
      </p:sp>
      <p:sp>
        <p:nvSpPr>
          <p:cNvPr id="149" name="Forme libre 148"/>
          <p:cNvSpPr/>
          <p:nvPr/>
        </p:nvSpPr>
        <p:spPr>
          <a:xfrm>
            <a:off x="2664431" y="4898233"/>
            <a:ext cx="1479479" cy="1763730"/>
          </a:xfrm>
          <a:custGeom>
            <a:avLst/>
            <a:gdLst>
              <a:gd name="connsiteX0" fmla="*/ 1243173 w 1479479"/>
              <a:gd name="connsiteY0" fmla="*/ 0 h 1763730"/>
              <a:gd name="connsiteX1" fmla="*/ 513708 w 1479479"/>
              <a:gd name="connsiteY1" fmla="*/ 130139 h 1763730"/>
              <a:gd name="connsiteX2" fmla="*/ 565079 w 1479479"/>
              <a:gd name="connsiteY2" fmla="*/ 184935 h 1763730"/>
              <a:gd name="connsiteX3" fmla="*/ 589052 w 1479479"/>
              <a:gd name="connsiteY3" fmla="*/ 253429 h 1763730"/>
              <a:gd name="connsiteX4" fmla="*/ 568504 w 1479479"/>
              <a:gd name="connsiteY4" fmla="*/ 335622 h 1763730"/>
              <a:gd name="connsiteX5" fmla="*/ 541106 w 1479479"/>
              <a:gd name="connsiteY5" fmla="*/ 393842 h 1763730"/>
              <a:gd name="connsiteX6" fmla="*/ 530832 w 1479479"/>
              <a:gd name="connsiteY6" fmla="*/ 417815 h 1763730"/>
              <a:gd name="connsiteX7" fmla="*/ 602751 w 1479479"/>
              <a:gd name="connsiteY7" fmla="*/ 404117 h 1763730"/>
              <a:gd name="connsiteX8" fmla="*/ 636998 w 1479479"/>
              <a:gd name="connsiteY8" fmla="*/ 479460 h 1763730"/>
              <a:gd name="connsiteX9" fmla="*/ 623299 w 1479479"/>
              <a:gd name="connsiteY9" fmla="*/ 571928 h 1763730"/>
              <a:gd name="connsiteX10" fmla="*/ 633573 w 1479479"/>
              <a:gd name="connsiteY10" fmla="*/ 599326 h 1763730"/>
              <a:gd name="connsiteX11" fmla="*/ 599326 w 1479479"/>
              <a:gd name="connsiteY11" fmla="*/ 681519 h 1763730"/>
              <a:gd name="connsiteX12" fmla="*/ 469187 w 1479479"/>
              <a:gd name="connsiteY12" fmla="*/ 719191 h 1763730"/>
              <a:gd name="connsiteX13" fmla="*/ 376720 w 1479479"/>
              <a:gd name="connsiteY13" fmla="*/ 815083 h 1763730"/>
              <a:gd name="connsiteX14" fmla="*/ 342472 w 1479479"/>
              <a:gd name="connsiteY14" fmla="*/ 835631 h 1763730"/>
              <a:gd name="connsiteX15" fmla="*/ 321924 w 1479479"/>
              <a:gd name="connsiteY15" fmla="*/ 893851 h 1763730"/>
              <a:gd name="connsiteX16" fmla="*/ 294526 w 1479479"/>
              <a:gd name="connsiteY16" fmla="*/ 876728 h 1763730"/>
              <a:gd name="connsiteX17" fmla="*/ 167812 w 1479479"/>
              <a:gd name="connsiteY17" fmla="*/ 1010292 h 1763730"/>
              <a:gd name="connsiteX18" fmla="*/ 0 w 1479479"/>
              <a:gd name="connsiteY18" fmla="*/ 1147281 h 1763730"/>
              <a:gd name="connsiteX19" fmla="*/ 37672 w 1479479"/>
              <a:gd name="connsiteY19" fmla="*/ 1181528 h 1763730"/>
              <a:gd name="connsiteX20" fmla="*/ 113016 w 1479479"/>
              <a:gd name="connsiteY20" fmla="*/ 1178103 h 1763730"/>
              <a:gd name="connsiteX21" fmla="*/ 150688 w 1479479"/>
              <a:gd name="connsiteY21" fmla="*/ 1191802 h 1763730"/>
              <a:gd name="connsiteX22" fmla="*/ 178086 w 1479479"/>
              <a:gd name="connsiteY22" fmla="*/ 1236323 h 1763730"/>
              <a:gd name="connsiteX23" fmla="*/ 222607 w 1479479"/>
              <a:gd name="connsiteY23" fmla="*/ 1294544 h 1763730"/>
              <a:gd name="connsiteX24" fmla="*/ 226032 w 1479479"/>
              <a:gd name="connsiteY24" fmla="*/ 1321941 h 1763730"/>
              <a:gd name="connsiteX25" fmla="*/ 277403 w 1479479"/>
              <a:gd name="connsiteY25" fmla="*/ 1308242 h 1763730"/>
              <a:gd name="connsiteX26" fmla="*/ 356171 w 1479479"/>
              <a:gd name="connsiteY26" fmla="*/ 1383586 h 1763730"/>
              <a:gd name="connsiteX27" fmla="*/ 383569 w 1479479"/>
              <a:gd name="connsiteY27" fmla="*/ 1393860 h 1763730"/>
              <a:gd name="connsiteX28" fmla="*/ 482886 w 1479479"/>
              <a:gd name="connsiteY28" fmla="*/ 1486328 h 1763730"/>
              <a:gd name="connsiteX29" fmla="*/ 503434 w 1479479"/>
              <a:gd name="connsiteY29" fmla="*/ 1506876 h 1763730"/>
              <a:gd name="connsiteX30" fmla="*/ 537681 w 1479479"/>
              <a:gd name="connsiteY30" fmla="*/ 1510301 h 1763730"/>
              <a:gd name="connsiteX31" fmla="*/ 551380 w 1479479"/>
              <a:gd name="connsiteY31" fmla="*/ 1530849 h 1763730"/>
              <a:gd name="connsiteX32" fmla="*/ 554805 w 1479479"/>
              <a:gd name="connsiteY32" fmla="*/ 1558247 h 1763730"/>
              <a:gd name="connsiteX33" fmla="*/ 595902 w 1479479"/>
              <a:gd name="connsiteY33" fmla="*/ 1585645 h 1763730"/>
              <a:gd name="connsiteX34" fmla="*/ 650697 w 1479479"/>
              <a:gd name="connsiteY34" fmla="*/ 1551397 h 1763730"/>
              <a:gd name="connsiteX35" fmla="*/ 667821 w 1479479"/>
              <a:gd name="connsiteY35" fmla="*/ 1527424 h 1763730"/>
              <a:gd name="connsiteX36" fmla="*/ 708917 w 1479479"/>
              <a:gd name="connsiteY36" fmla="*/ 1534274 h 1763730"/>
              <a:gd name="connsiteX37" fmla="*/ 702068 w 1479479"/>
              <a:gd name="connsiteY37" fmla="*/ 1599344 h 1763730"/>
              <a:gd name="connsiteX38" fmla="*/ 626724 w 1479479"/>
              <a:gd name="connsiteY38" fmla="*/ 1650714 h 1763730"/>
              <a:gd name="connsiteX39" fmla="*/ 565079 w 1479479"/>
              <a:gd name="connsiteY39" fmla="*/ 1750031 h 1763730"/>
              <a:gd name="connsiteX40" fmla="*/ 585627 w 1479479"/>
              <a:gd name="connsiteY40" fmla="*/ 1763730 h 1763730"/>
              <a:gd name="connsiteX41" fmla="*/ 654122 w 1479479"/>
              <a:gd name="connsiteY41" fmla="*/ 1722633 h 1763730"/>
              <a:gd name="connsiteX42" fmla="*/ 750014 w 1479479"/>
              <a:gd name="connsiteY42" fmla="*/ 1547973 h 1763730"/>
              <a:gd name="connsiteX43" fmla="*/ 726041 w 1479479"/>
              <a:gd name="connsiteY43" fmla="*/ 1472629 h 1763730"/>
              <a:gd name="connsiteX44" fmla="*/ 818508 w 1479479"/>
              <a:gd name="connsiteY44" fmla="*/ 1387011 h 1763730"/>
              <a:gd name="connsiteX45" fmla="*/ 907551 w 1479479"/>
              <a:gd name="connsiteY45" fmla="*/ 1236323 h 1763730"/>
              <a:gd name="connsiteX46" fmla="*/ 907551 w 1479479"/>
              <a:gd name="connsiteY46" fmla="*/ 1205501 h 1763730"/>
              <a:gd name="connsiteX47" fmla="*/ 917825 w 1479479"/>
              <a:gd name="connsiteY47" fmla="*/ 1195227 h 1763730"/>
              <a:gd name="connsiteX48" fmla="*/ 965771 w 1479479"/>
              <a:gd name="connsiteY48" fmla="*/ 1232899 h 1763730"/>
              <a:gd name="connsiteX49" fmla="*/ 1013717 w 1479479"/>
              <a:gd name="connsiteY49" fmla="*/ 1229474 h 1763730"/>
              <a:gd name="connsiteX50" fmla="*/ 986320 w 1479479"/>
              <a:gd name="connsiteY50" fmla="*/ 1304818 h 1763730"/>
              <a:gd name="connsiteX51" fmla="*/ 969196 w 1479479"/>
              <a:gd name="connsiteY51" fmla="*/ 1356188 h 1763730"/>
              <a:gd name="connsiteX52" fmla="*/ 907551 w 1479479"/>
              <a:gd name="connsiteY52" fmla="*/ 1390436 h 1763730"/>
              <a:gd name="connsiteX53" fmla="*/ 907551 w 1479479"/>
              <a:gd name="connsiteY53" fmla="*/ 1424683 h 1763730"/>
              <a:gd name="connsiteX54" fmla="*/ 801385 w 1479479"/>
              <a:gd name="connsiteY54" fmla="*/ 1479478 h 1763730"/>
              <a:gd name="connsiteX55" fmla="*/ 797960 w 1479479"/>
              <a:gd name="connsiteY55" fmla="*/ 1506876 h 1763730"/>
              <a:gd name="connsiteX56" fmla="*/ 976045 w 1479479"/>
              <a:gd name="connsiteY56" fmla="*/ 1390436 h 1763730"/>
              <a:gd name="connsiteX57" fmla="*/ 1027416 w 1479479"/>
              <a:gd name="connsiteY57" fmla="*/ 1301393 h 1763730"/>
              <a:gd name="connsiteX58" fmla="*/ 1075362 w 1479479"/>
              <a:gd name="connsiteY58" fmla="*/ 1160979 h 1763730"/>
              <a:gd name="connsiteX59" fmla="*/ 1147281 w 1479479"/>
              <a:gd name="connsiteY59" fmla="*/ 1109609 h 1763730"/>
              <a:gd name="connsiteX60" fmla="*/ 1164405 w 1479479"/>
              <a:gd name="connsiteY60" fmla="*/ 1061663 h 1763730"/>
              <a:gd name="connsiteX61" fmla="*/ 1270571 w 1479479"/>
              <a:gd name="connsiteY61" fmla="*/ 979469 h 1763730"/>
              <a:gd name="connsiteX62" fmla="*/ 1287695 w 1479479"/>
              <a:gd name="connsiteY62" fmla="*/ 972620 h 1763730"/>
              <a:gd name="connsiteX63" fmla="*/ 1297969 w 1479479"/>
              <a:gd name="connsiteY63" fmla="*/ 934948 h 1763730"/>
              <a:gd name="connsiteX64" fmla="*/ 1325367 w 1479479"/>
              <a:gd name="connsiteY64" fmla="*/ 934948 h 1763730"/>
              <a:gd name="connsiteX65" fmla="*/ 1356189 w 1479479"/>
              <a:gd name="connsiteY65" fmla="*/ 825357 h 1763730"/>
              <a:gd name="connsiteX66" fmla="*/ 1345915 w 1479479"/>
              <a:gd name="connsiteY66" fmla="*/ 794535 h 1763730"/>
              <a:gd name="connsiteX67" fmla="*/ 1380162 w 1479479"/>
              <a:gd name="connsiteY67" fmla="*/ 746588 h 1763730"/>
              <a:gd name="connsiteX68" fmla="*/ 1380162 w 1479479"/>
              <a:gd name="connsiteY68" fmla="*/ 582202 h 1763730"/>
              <a:gd name="connsiteX69" fmla="*/ 1373313 w 1479479"/>
              <a:gd name="connsiteY69" fmla="*/ 568503 h 1763730"/>
              <a:gd name="connsiteX70" fmla="*/ 1387012 w 1479479"/>
              <a:gd name="connsiteY70" fmla="*/ 513708 h 1763730"/>
              <a:gd name="connsiteX71" fmla="*/ 1407560 w 1479479"/>
              <a:gd name="connsiteY71" fmla="*/ 482885 h 1763730"/>
              <a:gd name="connsiteX72" fmla="*/ 1376738 w 1479479"/>
              <a:gd name="connsiteY72" fmla="*/ 458912 h 1763730"/>
              <a:gd name="connsiteX73" fmla="*/ 1397286 w 1479479"/>
              <a:gd name="connsiteY73" fmla="*/ 434939 h 1763730"/>
              <a:gd name="connsiteX74" fmla="*/ 1479479 w 1479479"/>
              <a:gd name="connsiteY74" fmla="*/ 424665 h 1763730"/>
              <a:gd name="connsiteX75" fmla="*/ 1243173 w 1479479"/>
              <a:gd name="connsiteY75" fmla="*/ 0 h 176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479479" h="1763730">
                <a:moveTo>
                  <a:pt x="1243173" y="0"/>
                </a:moveTo>
                <a:lnTo>
                  <a:pt x="513708" y="130139"/>
                </a:lnTo>
                <a:lnTo>
                  <a:pt x="565079" y="184935"/>
                </a:lnTo>
                <a:lnTo>
                  <a:pt x="589052" y="253429"/>
                </a:lnTo>
                <a:lnTo>
                  <a:pt x="568504" y="335622"/>
                </a:lnTo>
                <a:lnTo>
                  <a:pt x="541106" y="393842"/>
                </a:lnTo>
                <a:lnTo>
                  <a:pt x="530832" y="417815"/>
                </a:lnTo>
                <a:lnTo>
                  <a:pt x="602751" y="404117"/>
                </a:lnTo>
                <a:lnTo>
                  <a:pt x="636998" y="479460"/>
                </a:lnTo>
                <a:lnTo>
                  <a:pt x="623299" y="571928"/>
                </a:lnTo>
                <a:lnTo>
                  <a:pt x="633573" y="599326"/>
                </a:lnTo>
                <a:lnTo>
                  <a:pt x="599326" y="681519"/>
                </a:lnTo>
                <a:lnTo>
                  <a:pt x="469187" y="719191"/>
                </a:lnTo>
                <a:lnTo>
                  <a:pt x="376720" y="815083"/>
                </a:lnTo>
                <a:lnTo>
                  <a:pt x="342472" y="835631"/>
                </a:lnTo>
                <a:lnTo>
                  <a:pt x="321924" y="893851"/>
                </a:lnTo>
                <a:lnTo>
                  <a:pt x="294526" y="876728"/>
                </a:lnTo>
                <a:lnTo>
                  <a:pt x="167812" y="1010292"/>
                </a:lnTo>
                <a:lnTo>
                  <a:pt x="0" y="1147281"/>
                </a:lnTo>
                <a:lnTo>
                  <a:pt x="37672" y="1181528"/>
                </a:lnTo>
                <a:lnTo>
                  <a:pt x="113016" y="1178103"/>
                </a:lnTo>
                <a:lnTo>
                  <a:pt x="150688" y="1191802"/>
                </a:lnTo>
                <a:lnTo>
                  <a:pt x="178086" y="1236323"/>
                </a:lnTo>
                <a:lnTo>
                  <a:pt x="222607" y="1294544"/>
                </a:lnTo>
                <a:lnTo>
                  <a:pt x="226032" y="1321941"/>
                </a:lnTo>
                <a:lnTo>
                  <a:pt x="277403" y="1308242"/>
                </a:lnTo>
                <a:lnTo>
                  <a:pt x="356171" y="1383586"/>
                </a:lnTo>
                <a:lnTo>
                  <a:pt x="383569" y="1393860"/>
                </a:lnTo>
                <a:lnTo>
                  <a:pt x="482886" y="1486328"/>
                </a:lnTo>
                <a:lnTo>
                  <a:pt x="503434" y="1506876"/>
                </a:lnTo>
                <a:lnTo>
                  <a:pt x="537681" y="1510301"/>
                </a:lnTo>
                <a:lnTo>
                  <a:pt x="551380" y="1530849"/>
                </a:lnTo>
                <a:lnTo>
                  <a:pt x="554805" y="1558247"/>
                </a:lnTo>
                <a:lnTo>
                  <a:pt x="595902" y="1585645"/>
                </a:lnTo>
                <a:lnTo>
                  <a:pt x="650697" y="1551397"/>
                </a:lnTo>
                <a:lnTo>
                  <a:pt x="667821" y="1527424"/>
                </a:lnTo>
                <a:lnTo>
                  <a:pt x="708917" y="1534274"/>
                </a:lnTo>
                <a:lnTo>
                  <a:pt x="702068" y="1599344"/>
                </a:lnTo>
                <a:lnTo>
                  <a:pt x="626724" y="1650714"/>
                </a:lnTo>
                <a:lnTo>
                  <a:pt x="565079" y="1750031"/>
                </a:lnTo>
                <a:lnTo>
                  <a:pt x="585627" y="1763730"/>
                </a:lnTo>
                <a:lnTo>
                  <a:pt x="654122" y="1722633"/>
                </a:lnTo>
                <a:lnTo>
                  <a:pt x="750014" y="1547973"/>
                </a:lnTo>
                <a:lnTo>
                  <a:pt x="726041" y="1472629"/>
                </a:lnTo>
                <a:lnTo>
                  <a:pt x="818508" y="1387011"/>
                </a:lnTo>
                <a:lnTo>
                  <a:pt x="907551" y="1236323"/>
                </a:lnTo>
                <a:lnTo>
                  <a:pt x="907551" y="1205501"/>
                </a:lnTo>
                <a:lnTo>
                  <a:pt x="917825" y="1195227"/>
                </a:lnTo>
                <a:lnTo>
                  <a:pt x="965771" y="1232899"/>
                </a:lnTo>
                <a:lnTo>
                  <a:pt x="1013717" y="1229474"/>
                </a:lnTo>
                <a:lnTo>
                  <a:pt x="986320" y="1304818"/>
                </a:lnTo>
                <a:lnTo>
                  <a:pt x="969196" y="1356188"/>
                </a:lnTo>
                <a:lnTo>
                  <a:pt x="907551" y="1390436"/>
                </a:lnTo>
                <a:lnTo>
                  <a:pt x="907551" y="1424683"/>
                </a:lnTo>
                <a:lnTo>
                  <a:pt x="801385" y="1479478"/>
                </a:lnTo>
                <a:lnTo>
                  <a:pt x="797960" y="1506876"/>
                </a:lnTo>
                <a:lnTo>
                  <a:pt x="976045" y="1390436"/>
                </a:lnTo>
                <a:lnTo>
                  <a:pt x="1027416" y="1301393"/>
                </a:lnTo>
                <a:lnTo>
                  <a:pt x="1075362" y="1160979"/>
                </a:lnTo>
                <a:lnTo>
                  <a:pt x="1147281" y="1109609"/>
                </a:lnTo>
                <a:lnTo>
                  <a:pt x="1164405" y="1061663"/>
                </a:lnTo>
                <a:lnTo>
                  <a:pt x="1270571" y="979469"/>
                </a:lnTo>
                <a:lnTo>
                  <a:pt x="1287695" y="972620"/>
                </a:lnTo>
                <a:lnTo>
                  <a:pt x="1297969" y="934948"/>
                </a:lnTo>
                <a:lnTo>
                  <a:pt x="1325367" y="934948"/>
                </a:lnTo>
                <a:lnTo>
                  <a:pt x="1356189" y="825357"/>
                </a:lnTo>
                <a:lnTo>
                  <a:pt x="1345915" y="794535"/>
                </a:lnTo>
                <a:lnTo>
                  <a:pt x="1380162" y="746588"/>
                </a:lnTo>
                <a:lnTo>
                  <a:pt x="1380162" y="582202"/>
                </a:lnTo>
                <a:lnTo>
                  <a:pt x="1373313" y="568503"/>
                </a:lnTo>
                <a:lnTo>
                  <a:pt x="1387012" y="513708"/>
                </a:lnTo>
                <a:lnTo>
                  <a:pt x="1407560" y="482885"/>
                </a:lnTo>
                <a:lnTo>
                  <a:pt x="1376738" y="458912"/>
                </a:lnTo>
                <a:lnTo>
                  <a:pt x="1397286" y="434939"/>
                </a:lnTo>
                <a:lnTo>
                  <a:pt x="1479479" y="424665"/>
                </a:lnTo>
                <a:lnTo>
                  <a:pt x="1243173" y="0"/>
                </a:ln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Forme libre 144"/>
          <p:cNvSpPr/>
          <p:nvPr/>
        </p:nvSpPr>
        <p:spPr>
          <a:xfrm>
            <a:off x="3907971" y="4230779"/>
            <a:ext cx="1513115" cy="1088572"/>
          </a:xfrm>
          <a:custGeom>
            <a:avLst/>
            <a:gdLst>
              <a:gd name="connsiteX0" fmla="*/ 1513115 w 1513115"/>
              <a:gd name="connsiteY0" fmla="*/ 435429 h 1088572"/>
              <a:gd name="connsiteX1" fmla="*/ 936172 w 1513115"/>
              <a:gd name="connsiteY1" fmla="*/ 0 h 1088572"/>
              <a:gd name="connsiteX2" fmla="*/ 566058 w 1513115"/>
              <a:gd name="connsiteY2" fmla="*/ 141515 h 1088572"/>
              <a:gd name="connsiteX3" fmla="*/ 283029 w 1513115"/>
              <a:gd name="connsiteY3" fmla="*/ 370115 h 1088572"/>
              <a:gd name="connsiteX4" fmla="*/ 76200 w 1513115"/>
              <a:gd name="connsiteY4" fmla="*/ 598715 h 1088572"/>
              <a:gd name="connsiteX5" fmla="*/ 0 w 1513115"/>
              <a:gd name="connsiteY5" fmla="*/ 674915 h 1088572"/>
              <a:gd name="connsiteX6" fmla="*/ 250372 w 1513115"/>
              <a:gd name="connsiteY6" fmla="*/ 1088572 h 1088572"/>
              <a:gd name="connsiteX7" fmla="*/ 283029 w 1513115"/>
              <a:gd name="connsiteY7" fmla="*/ 1055915 h 1088572"/>
              <a:gd name="connsiteX8" fmla="*/ 381000 w 1513115"/>
              <a:gd name="connsiteY8" fmla="*/ 979715 h 1088572"/>
              <a:gd name="connsiteX9" fmla="*/ 489858 w 1513115"/>
              <a:gd name="connsiteY9" fmla="*/ 914400 h 1088572"/>
              <a:gd name="connsiteX10" fmla="*/ 533400 w 1513115"/>
              <a:gd name="connsiteY10" fmla="*/ 892629 h 1088572"/>
              <a:gd name="connsiteX11" fmla="*/ 609600 w 1513115"/>
              <a:gd name="connsiteY11" fmla="*/ 892629 h 1088572"/>
              <a:gd name="connsiteX12" fmla="*/ 609600 w 1513115"/>
              <a:gd name="connsiteY12" fmla="*/ 892629 h 1088572"/>
              <a:gd name="connsiteX13" fmla="*/ 740229 w 1513115"/>
              <a:gd name="connsiteY13" fmla="*/ 838200 h 1088572"/>
              <a:gd name="connsiteX14" fmla="*/ 816429 w 1513115"/>
              <a:gd name="connsiteY14" fmla="*/ 838200 h 1088572"/>
              <a:gd name="connsiteX15" fmla="*/ 827315 w 1513115"/>
              <a:gd name="connsiteY15" fmla="*/ 794658 h 1088572"/>
              <a:gd name="connsiteX16" fmla="*/ 881743 w 1513115"/>
              <a:gd name="connsiteY16" fmla="*/ 794658 h 1088572"/>
              <a:gd name="connsiteX17" fmla="*/ 936172 w 1513115"/>
              <a:gd name="connsiteY17" fmla="*/ 772886 h 1088572"/>
              <a:gd name="connsiteX18" fmla="*/ 990600 w 1513115"/>
              <a:gd name="connsiteY18" fmla="*/ 772886 h 1088572"/>
              <a:gd name="connsiteX19" fmla="*/ 1034143 w 1513115"/>
              <a:gd name="connsiteY19" fmla="*/ 772886 h 1088572"/>
              <a:gd name="connsiteX20" fmla="*/ 1066800 w 1513115"/>
              <a:gd name="connsiteY20" fmla="*/ 794658 h 1088572"/>
              <a:gd name="connsiteX21" fmla="*/ 1143000 w 1513115"/>
              <a:gd name="connsiteY21" fmla="*/ 783772 h 1088572"/>
              <a:gd name="connsiteX22" fmla="*/ 1230086 w 1513115"/>
              <a:gd name="connsiteY22" fmla="*/ 772886 h 1088572"/>
              <a:gd name="connsiteX23" fmla="*/ 1251858 w 1513115"/>
              <a:gd name="connsiteY23" fmla="*/ 740229 h 1088572"/>
              <a:gd name="connsiteX24" fmla="*/ 1317172 w 1513115"/>
              <a:gd name="connsiteY24" fmla="*/ 685800 h 1088572"/>
              <a:gd name="connsiteX25" fmla="*/ 1382486 w 1513115"/>
              <a:gd name="connsiteY25" fmla="*/ 674915 h 1088572"/>
              <a:gd name="connsiteX26" fmla="*/ 1382486 w 1513115"/>
              <a:gd name="connsiteY26" fmla="*/ 664029 h 1088572"/>
              <a:gd name="connsiteX27" fmla="*/ 1382486 w 1513115"/>
              <a:gd name="connsiteY27" fmla="*/ 598715 h 1088572"/>
              <a:gd name="connsiteX28" fmla="*/ 1447800 w 1513115"/>
              <a:gd name="connsiteY28" fmla="*/ 500743 h 1088572"/>
              <a:gd name="connsiteX29" fmla="*/ 1513115 w 1513115"/>
              <a:gd name="connsiteY29" fmla="*/ 435429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13115" h="1088572">
                <a:moveTo>
                  <a:pt x="1513115" y="435429"/>
                </a:moveTo>
                <a:lnTo>
                  <a:pt x="936172" y="0"/>
                </a:lnTo>
                <a:lnTo>
                  <a:pt x="566058" y="141515"/>
                </a:lnTo>
                <a:lnTo>
                  <a:pt x="283029" y="370115"/>
                </a:lnTo>
                <a:lnTo>
                  <a:pt x="76200" y="598715"/>
                </a:lnTo>
                <a:lnTo>
                  <a:pt x="0" y="674915"/>
                </a:lnTo>
                <a:lnTo>
                  <a:pt x="250372" y="1088572"/>
                </a:lnTo>
                <a:lnTo>
                  <a:pt x="283029" y="1055915"/>
                </a:lnTo>
                <a:lnTo>
                  <a:pt x="381000" y="979715"/>
                </a:lnTo>
                <a:lnTo>
                  <a:pt x="489858" y="914400"/>
                </a:lnTo>
                <a:lnTo>
                  <a:pt x="533400" y="892629"/>
                </a:lnTo>
                <a:lnTo>
                  <a:pt x="609600" y="892629"/>
                </a:lnTo>
                <a:lnTo>
                  <a:pt x="609600" y="892629"/>
                </a:lnTo>
                <a:lnTo>
                  <a:pt x="740229" y="838200"/>
                </a:lnTo>
                <a:lnTo>
                  <a:pt x="816429" y="838200"/>
                </a:lnTo>
                <a:lnTo>
                  <a:pt x="827315" y="794658"/>
                </a:lnTo>
                <a:lnTo>
                  <a:pt x="881743" y="794658"/>
                </a:lnTo>
                <a:lnTo>
                  <a:pt x="936172" y="772886"/>
                </a:lnTo>
                <a:lnTo>
                  <a:pt x="990600" y="772886"/>
                </a:lnTo>
                <a:lnTo>
                  <a:pt x="1034143" y="772886"/>
                </a:lnTo>
                <a:lnTo>
                  <a:pt x="1066800" y="794658"/>
                </a:lnTo>
                <a:lnTo>
                  <a:pt x="1143000" y="783772"/>
                </a:lnTo>
                <a:lnTo>
                  <a:pt x="1230086" y="772886"/>
                </a:lnTo>
                <a:lnTo>
                  <a:pt x="1251858" y="740229"/>
                </a:lnTo>
                <a:lnTo>
                  <a:pt x="1317172" y="685800"/>
                </a:lnTo>
                <a:lnTo>
                  <a:pt x="1382486" y="674915"/>
                </a:lnTo>
                <a:lnTo>
                  <a:pt x="1382486" y="664029"/>
                </a:lnTo>
                <a:lnTo>
                  <a:pt x="1382486" y="598715"/>
                </a:lnTo>
                <a:lnTo>
                  <a:pt x="1447800" y="500743"/>
                </a:lnTo>
                <a:lnTo>
                  <a:pt x="1513115" y="435429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0" name="Groupe 139"/>
          <p:cNvGrpSpPr/>
          <p:nvPr/>
        </p:nvGrpSpPr>
        <p:grpSpPr>
          <a:xfrm>
            <a:off x="118913" y="141021"/>
            <a:ext cx="6445905" cy="6532015"/>
            <a:chOff x="118913" y="123013"/>
            <a:chExt cx="6445905" cy="6532015"/>
          </a:xfrm>
        </p:grpSpPr>
        <p:sp>
          <p:nvSpPr>
            <p:cNvPr id="129" name="Forme libre 128"/>
            <p:cNvSpPr/>
            <p:nvPr/>
          </p:nvSpPr>
          <p:spPr>
            <a:xfrm>
              <a:off x="5593012" y="1857503"/>
              <a:ext cx="971806" cy="2493073"/>
            </a:xfrm>
            <a:custGeom>
              <a:avLst/>
              <a:gdLst>
                <a:gd name="connsiteX0" fmla="*/ 0 w 971806"/>
                <a:gd name="connsiteY0" fmla="*/ 2493073 h 2493073"/>
                <a:gd name="connsiteX1" fmla="*/ 0 w 971806"/>
                <a:gd name="connsiteY1" fmla="*/ 2423365 h 2493073"/>
                <a:gd name="connsiteX2" fmla="*/ 28703 w 971806"/>
                <a:gd name="connsiteY2" fmla="*/ 2378260 h 2493073"/>
                <a:gd name="connsiteX3" fmla="*/ 82009 w 971806"/>
                <a:gd name="connsiteY3" fmla="*/ 2341356 h 2493073"/>
                <a:gd name="connsiteX4" fmla="*/ 90210 w 971806"/>
                <a:gd name="connsiteY4" fmla="*/ 2304452 h 2493073"/>
                <a:gd name="connsiteX5" fmla="*/ 98410 w 971806"/>
                <a:gd name="connsiteY5" fmla="*/ 2279849 h 2493073"/>
                <a:gd name="connsiteX6" fmla="*/ 98410 w 971806"/>
                <a:gd name="connsiteY6" fmla="*/ 2206041 h 2493073"/>
                <a:gd name="connsiteX7" fmla="*/ 147616 w 971806"/>
                <a:gd name="connsiteY7" fmla="*/ 2066626 h 2493073"/>
                <a:gd name="connsiteX8" fmla="*/ 151716 w 971806"/>
                <a:gd name="connsiteY8" fmla="*/ 2009220 h 2493073"/>
                <a:gd name="connsiteX9" fmla="*/ 168118 w 971806"/>
                <a:gd name="connsiteY9" fmla="*/ 1996919 h 2493073"/>
                <a:gd name="connsiteX10" fmla="*/ 180419 w 971806"/>
                <a:gd name="connsiteY10" fmla="*/ 1746791 h 2493073"/>
                <a:gd name="connsiteX11" fmla="*/ 196821 w 971806"/>
                <a:gd name="connsiteY11" fmla="*/ 1689385 h 2493073"/>
                <a:gd name="connsiteX12" fmla="*/ 168118 w 971806"/>
                <a:gd name="connsiteY12" fmla="*/ 1697586 h 2493073"/>
                <a:gd name="connsiteX13" fmla="*/ 168118 w 971806"/>
                <a:gd name="connsiteY13" fmla="*/ 1668883 h 2493073"/>
                <a:gd name="connsiteX14" fmla="*/ 176319 w 971806"/>
                <a:gd name="connsiteY14" fmla="*/ 1636079 h 2493073"/>
                <a:gd name="connsiteX15" fmla="*/ 196821 w 971806"/>
                <a:gd name="connsiteY15" fmla="*/ 1619677 h 2493073"/>
                <a:gd name="connsiteX16" fmla="*/ 200922 w 971806"/>
                <a:gd name="connsiteY16" fmla="*/ 1549970 h 2493073"/>
                <a:gd name="connsiteX17" fmla="*/ 250127 w 971806"/>
                <a:gd name="connsiteY17" fmla="*/ 1508965 h 2493073"/>
                <a:gd name="connsiteX18" fmla="*/ 250127 w 971806"/>
                <a:gd name="connsiteY18" fmla="*/ 1476162 h 2493073"/>
                <a:gd name="connsiteX19" fmla="*/ 233725 w 971806"/>
                <a:gd name="connsiteY19" fmla="*/ 1467961 h 2493073"/>
                <a:gd name="connsiteX20" fmla="*/ 274730 w 971806"/>
                <a:gd name="connsiteY20" fmla="*/ 1455659 h 2493073"/>
                <a:gd name="connsiteX21" fmla="*/ 295232 w 971806"/>
                <a:gd name="connsiteY21" fmla="*/ 1504865 h 2493073"/>
                <a:gd name="connsiteX22" fmla="*/ 405944 w 971806"/>
                <a:gd name="connsiteY22" fmla="*/ 1426956 h 2493073"/>
                <a:gd name="connsiteX23" fmla="*/ 442848 w 971806"/>
                <a:gd name="connsiteY23" fmla="*/ 1373650 h 2493073"/>
                <a:gd name="connsiteX24" fmla="*/ 463350 w 971806"/>
                <a:gd name="connsiteY24" fmla="*/ 1308043 h 2493073"/>
                <a:gd name="connsiteX25" fmla="*/ 553560 w 971806"/>
                <a:gd name="connsiteY25" fmla="*/ 1213733 h 2493073"/>
                <a:gd name="connsiteX26" fmla="*/ 574062 w 971806"/>
                <a:gd name="connsiteY26" fmla="*/ 1180929 h 2493073"/>
                <a:gd name="connsiteX27" fmla="*/ 643770 w 971806"/>
                <a:gd name="connsiteY27" fmla="*/ 1160427 h 2493073"/>
                <a:gd name="connsiteX28" fmla="*/ 774984 w 971806"/>
                <a:gd name="connsiteY28" fmla="*/ 1037414 h 2493073"/>
                <a:gd name="connsiteX29" fmla="*/ 897998 w 971806"/>
                <a:gd name="connsiteY29" fmla="*/ 897998 h 2493073"/>
                <a:gd name="connsiteX30" fmla="*/ 947203 w 971806"/>
                <a:gd name="connsiteY30" fmla="*/ 758583 h 2493073"/>
                <a:gd name="connsiteX31" fmla="*/ 939002 w 971806"/>
                <a:gd name="connsiteY31" fmla="*/ 684775 h 2493073"/>
                <a:gd name="connsiteX32" fmla="*/ 963605 w 971806"/>
                <a:gd name="connsiteY32" fmla="*/ 631469 h 2493073"/>
                <a:gd name="connsiteX33" fmla="*/ 971806 w 971806"/>
                <a:gd name="connsiteY33" fmla="*/ 561762 h 2493073"/>
                <a:gd name="connsiteX34" fmla="*/ 959505 w 971806"/>
                <a:gd name="connsiteY34" fmla="*/ 533058 h 2493073"/>
                <a:gd name="connsiteX35" fmla="*/ 959505 w 971806"/>
                <a:gd name="connsiteY35" fmla="*/ 483853 h 2493073"/>
                <a:gd name="connsiteX36" fmla="*/ 943103 w 971806"/>
                <a:gd name="connsiteY36" fmla="*/ 467451 h 2493073"/>
                <a:gd name="connsiteX37" fmla="*/ 947203 w 971806"/>
                <a:gd name="connsiteY37" fmla="*/ 377241 h 2493073"/>
                <a:gd name="connsiteX38" fmla="*/ 930801 w 971806"/>
                <a:gd name="connsiteY38" fmla="*/ 352639 h 2493073"/>
                <a:gd name="connsiteX39" fmla="*/ 922601 w 971806"/>
                <a:gd name="connsiteY39" fmla="*/ 303433 h 2493073"/>
                <a:gd name="connsiteX40" fmla="*/ 889797 w 971806"/>
                <a:gd name="connsiteY40" fmla="*/ 274730 h 2493073"/>
                <a:gd name="connsiteX41" fmla="*/ 832391 w 971806"/>
                <a:gd name="connsiteY41" fmla="*/ 241927 h 2493073"/>
                <a:gd name="connsiteX42" fmla="*/ 750382 w 971806"/>
                <a:gd name="connsiteY42" fmla="*/ 237826 h 2493073"/>
                <a:gd name="connsiteX43" fmla="*/ 713478 w 971806"/>
                <a:gd name="connsiteY43" fmla="*/ 217324 h 2493073"/>
                <a:gd name="connsiteX44" fmla="*/ 672473 w 971806"/>
                <a:gd name="connsiteY44" fmla="*/ 213223 h 2493073"/>
                <a:gd name="connsiteX45" fmla="*/ 656071 w 971806"/>
                <a:gd name="connsiteY45" fmla="*/ 184520 h 2493073"/>
                <a:gd name="connsiteX46" fmla="*/ 590464 w 971806"/>
                <a:gd name="connsiteY46" fmla="*/ 168119 h 2493073"/>
                <a:gd name="connsiteX47" fmla="*/ 574062 w 971806"/>
                <a:gd name="connsiteY47" fmla="*/ 147616 h 2493073"/>
                <a:gd name="connsiteX48" fmla="*/ 569962 w 971806"/>
                <a:gd name="connsiteY48" fmla="*/ 131214 h 2493073"/>
                <a:gd name="connsiteX49" fmla="*/ 520757 w 971806"/>
                <a:gd name="connsiteY49" fmla="*/ 77909 h 2493073"/>
                <a:gd name="connsiteX50" fmla="*/ 467451 w 971806"/>
                <a:gd name="connsiteY50" fmla="*/ 36904 h 2493073"/>
                <a:gd name="connsiteX51" fmla="*/ 455149 w 971806"/>
                <a:gd name="connsiteY51" fmla="*/ 0 h 249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971806" h="2493073">
                  <a:moveTo>
                    <a:pt x="0" y="2493073"/>
                  </a:moveTo>
                  <a:lnTo>
                    <a:pt x="0" y="2423365"/>
                  </a:lnTo>
                  <a:lnTo>
                    <a:pt x="28703" y="2378260"/>
                  </a:lnTo>
                  <a:lnTo>
                    <a:pt x="82009" y="2341356"/>
                  </a:lnTo>
                  <a:lnTo>
                    <a:pt x="90210" y="2304452"/>
                  </a:lnTo>
                  <a:lnTo>
                    <a:pt x="98410" y="2279849"/>
                  </a:lnTo>
                  <a:lnTo>
                    <a:pt x="98410" y="2206041"/>
                  </a:lnTo>
                  <a:lnTo>
                    <a:pt x="147616" y="2066626"/>
                  </a:lnTo>
                  <a:lnTo>
                    <a:pt x="151716" y="2009220"/>
                  </a:lnTo>
                  <a:lnTo>
                    <a:pt x="168118" y="1996919"/>
                  </a:lnTo>
                  <a:lnTo>
                    <a:pt x="180419" y="1746791"/>
                  </a:lnTo>
                  <a:lnTo>
                    <a:pt x="196821" y="1689385"/>
                  </a:lnTo>
                  <a:lnTo>
                    <a:pt x="168118" y="1697586"/>
                  </a:lnTo>
                  <a:lnTo>
                    <a:pt x="168118" y="1668883"/>
                  </a:lnTo>
                  <a:lnTo>
                    <a:pt x="176319" y="1636079"/>
                  </a:lnTo>
                  <a:lnTo>
                    <a:pt x="196821" y="1619677"/>
                  </a:lnTo>
                  <a:lnTo>
                    <a:pt x="200922" y="1549970"/>
                  </a:lnTo>
                  <a:lnTo>
                    <a:pt x="250127" y="1508965"/>
                  </a:lnTo>
                  <a:lnTo>
                    <a:pt x="250127" y="1476162"/>
                  </a:lnTo>
                  <a:lnTo>
                    <a:pt x="233725" y="1467961"/>
                  </a:lnTo>
                  <a:lnTo>
                    <a:pt x="274730" y="1455659"/>
                  </a:lnTo>
                  <a:lnTo>
                    <a:pt x="295232" y="1504865"/>
                  </a:lnTo>
                  <a:lnTo>
                    <a:pt x="405944" y="1426956"/>
                  </a:lnTo>
                  <a:lnTo>
                    <a:pt x="442848" y="1373650"/>
                  </a:lnTo>
                  <a:lnTo>
                    <a:pt x="463350" y="1308043"/>
                  </a:lnTo>
                  <a:lnTo>
                    <a:pt x="553560" y="1213733"/>
                  </a:lnTo>
                  <a:lnTo>
                    <a:pt x="574062" y="1180929"/>
                  </a:lnTo>
                  <a:lnTo>
                    <a:pt x="643770" y="1160427"/>
                  </a:lnTo>
                  <a:lnTo>
                    <a:pt x="774984" y="1037414"/>
                  </a:lnTo>
                  <a:lnTo>
                    <a:pt x="897998" y="897998"/>
                  </a:lnTo>
                  <a:lnTo>
                    <a:pt x="947203" y="758583"/>
                  </a:lnTo>
                  <a:lnTo>
                    <a:pt x="939002" y="684775"/>
                  </a:lnTo>
                  <a:lnTo>
                    <a:pt x="963605" y="631469"/>
                  </a:lnTo>
                  <a:lnTo>
                    <a:pt x="971806" y="561762"/>
                  </a:lnTo>
                  <a:lnTo>
                    <a:pt x="959505" y="533058"/>
                  </a:lnTo>
                  <a:lnTo>
                    <a:pt x="959505" y="483853"/>
                  </a:lnTo>
                  <a:lnTo>
                    <a:pt x="943103" y="467451"/>
                  </a:lnTo>
                  <a:lnTo>
                    <a:pt x="947203" y="377241"/>
                  </a:lnTo>
                  <a:lnTo>
                    <a:pt x="930801" y="352639"/>
                  </a:lnTo>
                  <a:lnTo>
                    <a:pt x="922601" y="303433"/>
                  </a:lnTo>
                  <a:lnTo>
                    <a:pt x="889797" y="274730"/>
                  </a:lnTo>
                  <a:lnTo>
                    <a:pt x="832391" y="241927"/>
                  </a:lnTo>
                  <a:lnTo>
                    <a:pt x="750382" y="237826"/>
                  </a:lnTo>
                  <a:lnTo>
                    <a:pt x="713478" y="217324"/>
                  </a:lnTo>
                  <a:lnTo>
                    <a:pt x="672473" y="213223"/>
                  </a:lnTo>
                  <a:lnTo>
                    <a:pt x="656071" y="184520"/>
                  </a:lnTo>
                  <a:lnTo>
                    <a:pt x="590464" y="168119"/>
                  </a:lnTo>
                  <a:lnTo>
                    <a:pt x="574062" y="147616"/>
                  </a:lnTo>
                  <a:lnTo>
                    <a:pt x="569962" y="131214"/>
                  </a:lnTo>
                  <a:lnTo>
                    <a:pt x="520757" y="77909"/>
                  </a:lnTo>
                  <a:lnTo>
                    <a:pt x="467451" y="36904"/>
                  </a:lnTo>
                  <a:lnTo>
                    <a:pt x="455149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Forme libre 129"/>
            <p:cNvSpPr/>
            <p:nvPr/>
          </p:nvSpPr>
          <p:spPr>
            <a:xfrm>
              <a:off x="1373650" y="123013"/>
              <a:ext cx="4682712" cy="1738591"/>
            </a:xfrm>
            <a:custGeom>
              <a:avLst/>
              <a:gdLst>
                <a:gd name="connsiteX0" fmla="*/ 4682712 w 4682712"/>
                <a:gd name="connsiteY0" fmla="*/ 1738591 h 1738591"/>
                <a:gd name="connsiteX1" fmla="*/ 4613005 w 4682712"/>
                <a:gd name="connsiteY1" fmla="*/ 1664783 h 1738591"/>
                <a:gd name="connsiteX2" fmla="*/ 4567900 w 4682712"/>
                <a:gd name="connsiteY2" fmla="*/ 1660682 h 1738591"/>
                <a:gd name="connsiteX3" fmla="*/ 4535096 w 4682712"/>
                <a:gd name="connsiteY3" fmla="*/ 1603276 h 1738591"/>
                <a:gd name="connsiteX4" fmla="*/ 4498192 w 4682712"/>
                <a:gd name="connsiteY4" fmla="*/ 1603276 h 1738591"/>
                <a:gd name="connsiteX5" fmla="*/ 4473589 w 4682712"/>
                <a:gd name="connsiteY5" fmla="*/ 1566372 h 1738591"/>
                <a:gd name="connsiteX6" fmla="*/ 4416183 w 4682712"/>
                <a:gd name="connsiteY6" fmla="*/ 1566372 h 1738591"/>
                <a:gd name="connsiteX7" fmla="*/ 4391580 w 4682712"/>
                <a:gd name="connsiteY7" fmla="*/ 1537669 h 1738591"/>
                <a:gd name="connsiteX8" fmla="*/ 4354676 w 4682712"/>
                <a:gd name="connsiteY8" fmla="*/ 1525367 h 1738591"/>
                <a:gd name="connsiteX9" fmla="*/ 4317772 w 4682712"/>
                <a:gd name="connsiteY9" fmla="*/ 1500765 h 1738591"/>
                <a:gd name="connsiteX10" fmla="*/ 4297270 w 4682712"/>
                <a:gd name="connsiteY10" fmla="*/ 1500765 h 1738591"/>
                <a:gd name="connsiteX11" fmla="*/ 4141453 w 4682712"/>
                <a:gd name="connsiteY11" fmla="*/ 1508965 h 1738591"/>
                <a:gd name="connsiteX12" fmla="*/ 4120951 w 4682712"/>
                <a:gd name="connsiteY12" fmla="*/ 1480262 h 1738591"/>
                <a:gd name="connsiteX13" fmla="*/ 4104549 w 4682712"/>
                <a:gd name="connsiteY13" fmla="*/ 1472061 h 1738591"/>
                <a:gd name="connsiteX14" fmla="*/ 4067645 w 4682712"/>
                <a:gd name="connsiteY14" fmla="*/ 1451559 h 1738591"/>
                <a:gd name="connsiteX15" fmla="*/ 4043042 w 4682712"/>
                <a:gd name="connsiteY15" fmla="*/ 1455660 h 1738591"/>
                <a:gd name="connsiteX16" fmla="*/ 4030741 w 4682712"/>
                <a:gd name="connsiteY16" fmla="*/ 1463861 h 1738591"/>
                <a:gd name="connsiteX17" fmla="*/ 3920029 w 4682712"/>
                <a:gd name="connsiteY17" fmla="*/ 1431057 h 1738591"/>
                <a:gd name="connsiteX18" fmla="*/ 3862623 w 4682712"/>
                <a:gd name="connsiteY18" fmla="*/ 1410555 h 1738591"/>
                <a:gd name="connsiteX19" fmla="*/ 3760111 w 4682712"/>
                <a:gd name="connsiteY19" fmla="*/ 1353148 h 1738591"/>
                <a:gd name="connsiteX20" fmla="*/ 3706806 w 4682712"/>
                <a:gd name="connsiteY20" fmla="*/ 1435157 h 1738591"/>
                <a:gd name="connsiteX21" fmla="*/ 3706806 w 4682712"/>
                <a:gd name="connsiteY21" fmla="*/ 1361349 h 1738591"/>
                <a:gd name="connsiteX22" fmla="*/ 3690404 w 4682712"/>
                <a:gd name="connsiteY22" fmla="*/ 1369550 h 1738591"/>
                <a:gd name="connsiteX23" fmla="*/ 3661701 w 4682712"/>
                <a:gd name="connsiteY23" fmla="*/ 1439258 h 1738591"/>
                <a:gd name="connsiteX24" fmla="*/ 3678102 w 4682712"/>
                <a:gd name="connsiteY24" fmla="*/ 1467961 h 1738591"/>
                <a:gd name="connsiteX25" fmla="*/ 3645299 w 4682712"/>
                <a:gd name="connsiteY25" fmla="*/ 1480262 h 1738591"/>
                <a:gd name="connsiteX26" fmla="*/ 3632998 w 4682712"/>
                <a:gd name="connsiteY26" fmla="*/ 1439258 h 1738591"/>
                <a:gd name="connsiteX27" fmla="*/ 3632998 w 4682712"/>
                <a:gd name="connsiteY27" fmla="*/ 1402354 h 1738591"/>
                <a:gd name="connsiteX28" fmla="*/ 3678102 w 4682712"/>
                <a:gd name="connsiteY28" fmla="*/ 1332646 h 1738591"/>
                <a:gd name="connsiteX29" fmla="*/ 3591993 w 4682712"/>
                <a:gd name="connsiteY29" fmla="*/ 1320345 h 1738591"/>
                <a:gd name="connsiteX30" fmla="*/ 3608395 w 4682712"/>
                <a:gd name="connsiteY30" fmla="*/ 1312144 h 1738591"/>
                <a:gd name="connsiteX31" fmla="*/ 3649399 w 4682712"/>
                <a:gd name="connsiteY31" fmla="*/ 1299843 h 1738591"/>
                <a:gd name="connsiteX32" fmla="*/ 3645299 w 4682712"/>
                <a:gd name="connsiteY32" fmla="*/ 1262939 h 1738591"/>
                <a:gd name="connsiteX33" fmla="*/ 3600194 w 4682712"/>
                <a:gd name="connsiteY33" fmla="*/ 1217834 h 1738591"/>
                <a:gd name="connsiteX34" fmla="*/ 3526386 w 4682712"/>
                <a:gd name="connsiteY34" fmla="*/ 1217834 h 1738591"/>
                <a:gd name="connsiteX35" fmla="*/ 3530486 w 4682712"/>
                <a:gd name="connsiteY35" fmla="*/ 1185030 h 1738591"/>
                <a:gd name="connsiteX36" fmla="*/ 3481281 w 4682712"/>
                <a:gd name="connsiteY36" fmla="*/ 1164528 h 1738591"/>
                <a:gd name="connsiteX37" fmla="*/ 3452578 w 4682712"/>
                <a:gd name="connsiteY37" fmla="*/ 1164528 h 1738591"/>
                <a:gd name="connsiteX38" fmla="*/ 3432076 w 4682712"/>
                <a:gd name="connsiteY38" fmla="*/ 1139925 h 1738591"/>
                <a:gd name="connsiteX39" fmla="*/ 3325464 w 4682712"/>
                <a:gd name="connsiteY39" fmla="*/ 1082519 h 1738591"/>
                <a:gd name="connsiteX40" fmla="*/ 3276259 w 4682712"/>
                <a:gd name="connsiteY40" fmla="*/ 1070217 h 1738591"/>
                <a:gd name="connsiteX41" fmla="*/ 3214752 w 4682712"/>
                <a:gd name="connsiteY41" fmla="*/ 1066117 h 1738591"/>
                <a:gd name="connsiteX42" fmla="*/ 3190149 w 4682712"/>
                <a:gd name="connsiteY42" fmla="*/ 1057916 h 1738591"/>
                <a:gd name="connsiteX43" fmla="*/ 3132743 w 4682712"/>
                <a:gd name="connsiteY43" fmla="*/ 1037414 h 1738591"/>
                <a:gd name="connsiteX44" fmla="*/ 3046633 w 4682712"/>
                <a:gd name="connsiteY44" fmla="*/ 1062017 h 1738591"/>
                <a:gd name="connsiteX45" fmla="*/ 3030232 w 4682712"/>
                <a:gd name="connsiteY45" fmla="*/ 1078418 h 1738591"/>
                <a:gd name="connsiteX46" fmla="*/ 3022031 w 4682712"/>
                <a:gd name="connsiteY46" fmla="*/ 1119423 h 1738591"/>
                <a:gd name="connsiteX47" fmla="*/ 3017930 w 4682712"/>
                <a:gd name="connsiteY47" fmla="*/ 1160427 h 1738591"/>
                <a:gd name="connsiteX48" fmla="*/ 3001528 w 4682712"/>
                <a:gd name="connsiteY48" fmla="*/ 1189130 h 1738591"/>
                <a:gd name="connsiteX49" fmla="*/ 2952323 w 4682712"/>
                <a:gd name="connsiteY49" fmla="*/ 1189130 h 1738591"/>
                <a:gd name="connsiteX50" fmla="*/ 2931821 w 4682712"/>
                <a:gd name="connsiteY50" fmla="*/ 1180930 h 1738591"/>
                <a:gd name="connsiteX51" fmla="*/ 2817008 w 4682712"/>
                <a:gd name="connsiteY51" fmla="*/ 1332646 h 1738591"/>
                <a:gd name="connsiteX52" fmla="*/ 2804707 w 4682712"/>
                <a:gd name="connsiteY52" fmla="*/ 1316244 h 1738591"/>
                <a:gd name="connsiteX53" fmla="*/ 2849812 w 4682712"/>
                <a:gd name="connsiteY53" fmla="*/ 1217834 h 1738591"/>
                <a:gd name="connsiteX54" fmla="*/ 2702196 w 4682712"/>
                <a:gd name="connsiteY54" fmla="*/ 1230135 h 1738591"/>
                <a:gd name="connsiteX55" fmla="*/ 2624287 w 4682712"/>
                <a:gd name="connsiteY55" fmla="*/ 1209633 h 1738591"/>
                <a:gd name="connsiteX56" fmla="*/ 2693995 w 4682712"/>
                <a:gd name="connsiteY56" fmla="*/ 1180930 h 1738591"/>
                <a:gd name="connsiteX57" fmla="*/ 2771903 w 4682712"/>
                <a:gd name="connsiteY57" fmla="*/ 1193231 h 1738591"/>
                <a:gd name="connsiteX58" fmla="*/ 2817008 w 4682712"/>
                <a:gd name="connsiteY58" fmla="*/ 1180930 h 1738591"/>
                <a:gd name="connsiteX59" fmla="*/ 2882615 w 4682712"/>
                <a:gd name="connsiteY59" fmla="*/ 1176829 h 1738591"/>
                <a:gd name="connsiteX60" fmla="*/ 2940022 w 4682712"/>
                <a:gd name="connsiteY60" fmla="*/ 1139925 h 1738591"/>
                <a:gd name="connsiteX61" fmla="*/ 2976926 w 4682712"/>
                <a:gd name="connsiteY61" fmla="*/ 1094820 h 1738591"/>
                <a:gd name="connsiteX62" fmla="*/ 2981026 w 4682712"/>
                <a:gd name="connsiteY62" fmla="*/ 1016912 h 1738591"/>
                <a:gd name="connsiteX63" fmla="*/ 3001528 w 4682712"/>
                <a:gd name="connsiteY63" fmla="*/ 992309 h 1738591"/>
                <a:gd name="connsiteX64" fmla="*/ 2993328 w 4682712"/>
                <a:gd name="connsiteY64" fmla="*/ 971807 h 1738591"/>
                <a:gd name="connsiteX65" fmla="*/ 2919520 w 4682712"/>
                <a:gd name="connsiteY65" fmla="*/ 959505 h 1738591"/>
                <a:gd name="connsiteX66" fmla="*/ 2882615 w 4682712"/>
                <a:gd name="connsiteY66" fmla="*/ 934903 h 1738591"/>
                <a:gd name="connsiteX67" fmla="*/ 2800607 w 4682712"/>
                <a:gd name="connsiteY67" fmla="*/ 967706 h 1738591"/>
                <a:gd name="connsiteX68" fmla="*/ 2722698 w 4682712"/>
                <a:gd name="connsiteY68" fmla="*/ 955405 h 1738591"/>
                <a:gd name="connsiteX69" fmla="*/ 2661191 w 4682712"/>
                <a:gd name="connsiteY69" fmla="*/ 971807 h 1738591"/>
                <a:gd name="connsiteX70" fmla="*/ 2644789 w 4682712"/>
                <a:gd name="connsiteY70" fmla="*/ 1033313 h 1738591"/>
                <a:gd name="connsiteX71" fmla="*/ 2640689 w 4682712"/>
                <a:gd name="connsiteY71" fmla="*/ 1090720 h 1738591"/>
                <a:gd name="connsiteX72" fmla="*/ 2628388 w 4682712"/>
                <a:gd name="connsiteY72" fmla="*/ 1094820 h 1738591"/>
                <a:gd name="connsiteX73" fmla="*/ 2607885 w 4682712"/>
                <a:gd name="connsiteY73" fmla="*/ 1078418 h 1738591"/>
                <a:gd name="connsiteX74" fmla="*/ 2603785 w 4682712"/>
                <a:gd name="connsiteY74" fmla="*/ 1025113 h 1738591"/>
                <a:gd name="connsiteX75" fmla="*/ 2587383 w 4682712"/>
                <a:gd name="connsiteY75" fmla="*/ 1025113 h 1738591"/>
                <a:gd name="connsiteX76" fmla="*/ 2558680 w 4682712"/>
                <a:gd name="connsiteY76" fmla="*/ 1090720 h 1738591"/>
                <a:gd name="connsiteX77" fmla="*/ 2525876 w 4682712"/>
                <a:gd name="connsiteY77" fmla="*/ 1123523 h 1738591"/>
                <a:gd name="connsiteX78" fmla="*/ 2488972 w 4682712"/>
                <a:gd name="connsiteY78" fmla="*/ 1123523 h 1738591"/>
                <a:gd name="connsiteX79" fmla="*/ 2382361 w 4682712"/>
                <a:gd name="connsiteY79" fmla="*/ 1189130 h 1738591"/>
                <a:gd name="connsiteX80" fmla="*/ 2361859 w 4682712"/>
                <a:gd name="connsiteY80" fmla="*/ 1152226 h 1738591"/>
                <a:gd name="connsiteX81" fmla="*/ 2398763 w 4682712"/>
                <a:gd name="connsiteY81" fmla="*/ 1135825 h 1738591"/>
                <a:gd name="connsiteX82" fmla="*/ 2431566 w 4682712"/>
                <a:gd name="connsiteY82" fmla="*/ 1127624 h 1738591"/>
                <a:gd name="connsiteX83" fmla="*/ 2464370 w 4682712"/>
                <a:gd name="connsiteY83" fmla="*/ 1111222 h 1738591"/>
                <a:gd name="connsiteX84" fmla="*/ 2509475 w 4682712"/>
                <a:gd name="connsiteY84" fmla="*/ 1082519 h 1738591"/>
                <a:gd name="connsiteX85" fmla="*/ 2521776 w 4682712"/>
                <a:gd name="connsiteY85" fmla="*/ 992309 h 1738591"/>
                <a:gd name="connsiteX86" fmla="*/ 2493073 w 4682712"/>
                <a:gd name="connsiteY86" fmla="*/ 988209 h 1738591"/>
                <a:gd name="connsiteX87" fmla="*/ 2529977 w 4682712"/>
                <a:gd name="connsiteY87" fmla="*/ 893898 h 1738591"/>
                <a:gd name="connsiteX88" fmla="*/ 2575082 w 4682712"/>
                <a:gd name="connsiteY88" fmla="*/ 861095 h 1738591"/>
                <a:gd name="connsiteX89" fmla="*/ 2693995 w 4682712"/>
                <a:gd name="connsiteY89" fmla="*/ 779086 h 1738591"/>
                <a:gd name="connsiteX90" fmla="*/ 2739100 w 4682712"/>
                <a:gd name="connsiteY90" fmla="*/ 713478 h 1738591"/>
                <a:gd name="connsiteX91" fmla="*/ 2710397 w 4682712"/>
                <a:gd name="connsiteY91" fmla="*/ 680675 h 1738591"/>
                <a:gd name="connsiteX92" fmla="*/ 2743200 w 4682712"/>
                <a:gd name="connsiteY92" fmla="*/ 664273 h 1738591"/>
                <a:gd name="connsiteX93" fmla="*/ 2751401 w 4682712"/>
                <a:gd name="connsiteY93" fmla="*/ 660173 h 1738591"/>
                <a:gd name="connsiteX94" fmla="*/ 2722698 w 4682712"/>
                <a:gd name="connsiteY94" fmla="*/ 606867 h 1738591"/>
                <a:gd name="connsiteX95" fmla="*/ 2681693 w 4682712"/>
                <a:gd name="connsiteY95" fmla="*/ 602766 h 1738591"/>
                <a:gd name="connsiteX96" fmla="*/ 2657091 w 4682712"/>
                <a:gd name="connsiteY96" fmla="*/ 578164 h 1738591"/>
                <a:gd name="connsiteX97" fmla="*/ 2603785 w 4682712"/>
                <a:gd name="connsiteY97" fmla="*/ 533059 h 1738591"/>
                <a:gd name="connsiteX98" fmla="*/ 2607885 w 4682712"/>
                <a:gd name="connsiteY98" fmla="*/ 467452 h 1738591"/>
                <a:gd name="connsiteX99" fmla="*/ 2583283 w 4682712"/>
                <a:gd name="connsiteY99" fmla="*/ 385443 h 1738591"/>
                <a:gd name="connsiteX100" fmla="*/ 2575082 w 4682712"/>
                <a:gd name="connsiteY100" fmla="*/ 332137 h 1738591"/>
                <a:gd name="connsiteX101" fmla="*/ 2575082 w 4682712"/>
                <a:gd name="connsiteY101" fmla="*/ 274730 h 1738591"/>
                <a:gd name="connsiteX102" fmla="*/ 2554580 w 4682712"/>
                <a:gd name="connsiteY102" fmla="*/ 250128 h 1738591"/>
                <a:gd name="connsiteX103" fmla="*/ 2546379 w 4682712"/>
                <a:gd name="connsiteY103" fmla="*/ 221425 h 1738591"/>
                <a:gd name="connsiteX104" fmla="*/ 2521776 w 4682712"/>
                <a:gd name="connsiteY104" fmla="*/ 192722 h 1738591"/>
                <a:gd name="connsiteX105" fmla="*/ 2480772 w 4682712"/>
                <a:gd name="connsiteY105" fmla="*/ 180420 h 1738591"/>
                <a:gd name="connsiteX106" fmla="*/ 2427466 w 4682712"/>
                <a:gd name="connsiteY106" fmla="*/ 262429 h 1738591"/>
                <a:gd name="connsiteX107" fmla="*/ 2378260 w 4682712"/>
                <a:gd name="connsiteY107" fmla="*/ 319835 h 1738591"/>
                <a:gd name="connsiteX108" fmla="*/ 2361859 w 4682712"/>
                <a:gd name="connsiteY108" fmla="*/ 356739 h 1738591"/>
                <a:gd name="connsiteX109" fmla="*/ 2353658 w 4682712"/>
                <a:gd name="connsiteY109" fmla="*/ 430548 h 1738591"/>
                <a:gd name="connsiteX110" fmla="*/ 2312653 w 4682712"/>
                <a:gd name="connsiteY110" fmla="*/ 479753 h 1738591"/>
                <a:gd name="connsiteX111" fmla="*/ 2226544 w 4682712"/>
                <a:gd name="connsiteY111" fmla="*/ 520757 h 1738591"/>
                <a:gd name="connsiteX112" fmla="*/ 2181439 w 4682712"/>
                <a:gd name="connsiteY112" fmla="*/ 545360 h 1738591"/>
                <a:gd name="connsiteX113" fmla="*/ 2185539 w 4682712"/>
                <a:gd name="connsiteY113" fmla="*/ 578164 h 1738591"/>
                <a:gd name="connsiteX114" fmla="*/ 2091229 w 4682712"/>
                <a:gd name="connsiteY114" fmla="*/ 537159 h 1738591"/>
                <a:gd name="connsiteX115" fmla="*/ 2054325 w 4682712"/>
                <a:gd name="connsiteY115" fmla="*/ 545360 h 1738591"/>
                <a:gd name="connsiteX116" fmla="*/ 2005120 w 4682712"/>
                <a:gd name="connsiteY116" fmla="*/ 516657 h 1738591"/>
                <a:gd name="connsiteX117" fmla="*/ 1972316 w 4682712"/>
                <a:gd name="connsiteY117" fmla="*/ 467452 h 1738591"/>
                <a:gd name="connsiteX118" fmla="*/ 1910809 w 4682712"/>
                <a:gd name="connsiteY118" fmla="*/ 418246 h 1738591"/>
                <a:gd name="connsiteX119" fmla="*/ 1853403 w 4682712"/>
                <a:gd name="connsiteY119" fmla="*/ 438748 h 1738591"/>
                <a:gd name="connsiteX120" fmla="*/ 1750892 w 4682712"/>
                <a:gd name="connsiteY120" fmla="*/ 426447 h 1738591"/>
                <a:gd name="connsiteX121" fmla="*/ 1738590 w 4682712"/>
                <a:gd name="connsiteY121" fmla="*/ 459251 h 1738591"/>
                <a:gd name="connsiteX122" fmla="*/ 1718088 w 4682712"/>
                <a:gd name="connsiteY122" fmla="*/ 483853 h 1738591"/>
                <a:gd name="connsiteX123" fmla="*/ 1754992 w 4682712"/>
                <a:gd name="connsiteY123" fmla="*/ 537159 h 1738591"/>
                <a:gd name="connsiteX124" fmla="*/ 1742691 w 4682712"/>
                <a:gd name="connsiteY124" fmla="*/ 553561 h 1738591"/>
                <a:gd name="connsiteX125" fmla="*/ 1672983 w 4682712"/>
                <a:gd name="connsiteY125" fmla="*/ 528958 h 1738591"/>
                <a:gd name="connsiteX126" fmla="*/ 1615577 w 4682712"/>
                <a:gd name="connsiteY126" fmla="*/ 557661 h 1738591"/>
                <a:gd name="connsiteX127" fmla="*/ 1521267 w 4682712"/>
                <a:gd name="connsiteY127" fmla="*/ 528958 h 1738591"/>
                <a:gd name="connsiteX128" fmla="*/ 1480262 w 4682712"/>
                <a:gd name="connsiteY128" fmla="*/ 578164 h 1738591"/>
                <a:gd name="connsiteX129" fmla="*/ 1451559 w 4682712"/>
                <a:gd name="connsiteY129" fmla="*/ 586365 h 1738591"/>
                <a:gd name="connsiteX130" fmla="*/ 1410554 w 4682712"/>
                <a:gd name="connsiteY130" fmla="*/ 610967 h 1738591"/>
                <a:gd name="connsiteX131" fmla="*/ 1349048 w 4682712"/>
                <a:gd name="connsiteY131" fmla="*/ 615068 h 1738591"/>
                <a:gd name="connsiteX132" fmla="*/ 1287541 w 4682712"/>
                <a:gd name="connsiteY132" fmla="*/ 647871 h 1738591"/>
                <a:gd name="connsiteX133" fmla="*/ 1254737 w 4682712"/>
                <a:gd name="connsiteY133" fmla="*/ 656072 h 1738591"/>
                <a:gd name="connsiteX134" fmla="*/ 1209633 w 4682712"/>
                <a:gd name="connsiteY134" fmla="*/ 639670 h 1738591"/>
                <a:gd name="connsiteX135" fmla="*/ 1164528 w 4682712"/>
                <a:gd name="connsiteY135" fmla="*/ 602766 h 1738591"/>
                <a:gd name="connsiteX136" fmla="*/ 1152226 w 4682712"/>
                <a:gd name="connsiteY136" fmla="*/ 602766 h 1738591"/>
                <a:gd name="connsiteX137" fmla="*/ 1148126 w 4682712"/>
                <a:gd name="connsiteY137" fmla="*/ 565862 h 1738591"/>
                <a:gd name="connsiteX138" fmla="*/ 1119423 w 4682712"/>
                <a:gd name="connsiteY138" fmla="*/ 516657 h 1738591"/>
                <a:gd name="connsiteX139" fmla="*/ 1115322 w 4682712"/>
                <a:gd name="connsiteY139" fmla="*/ 459251 h 1738591"/>
                <a:gd name="connsiteX140" fmla="*/ 1078418 w 4682712"/>
                <a:gd name="connsiteY140" fmla="*/ 434648 h 1738591"/>
                <a:gd name="connsiteX141" fmla="*/ 1078418 w 4682712"/>
                <a:gd name="connsiteY141" fmla="*/ 332137 h 1738591"/>
                <a:gd name="connsiteX142" fmla="*/ 1090720 w 4682712"/>
                <a:gd name="connsiteY142" fmla="*/ 311635 h 1738591"/>
                <a:gd name="connsiteX143" fmla="*/ 1086619 w 4682712"/>
                <a:gd name="connsiteY143" fmla="*/ 262429 h 1738591"/>
                <a:gd name="connsiteX144" fmla="*/ 1127624 w 4682712"/>
                <a:gd name="connsiteY144" fmla="*/ 213224 h 1738591"/>
                <a:gd name="connsiteX145" fmla="*/ 1144025 w 4682712"/>
                <a:gd name="connsiteY145" fmla="*/ 172219 h 1738591"/>
                <a:gd name="connsiteX146" fmla="*/ 1086619 w 4682712"/>
                <a:gd name="connsiteY146" fmla="*/ 131215 h 1738591"/>
                <a:gd name="connsiteX147" fmla="*/ 1045615 w 4682712"/>
                <a:gd name="connsiteY147" fmla="*/ 94311 h 1738591"/>
                <a:gd name="connsiteX148" fmla="*/ 1045615 w 4682712"/>
                <a:gd name="connsiteY148" fmla="*/ 61507 h 1738591"/>
                <a:gd name="connsiteX149" fmla="*/ 1057916 w 4682712"/>
                <a:gd name="connsiteY149" fmla="*/ 32804 h 1738591"/>
                <a:gd name="connsiteX150" fmla="*/ 1049715 w 4682712"/>
                <a:gd name="connsiteY150" fmla="*/ 4101 h 1738591"/>
                <a:gd name="connsiteX151" fmla="*/ 1000510 w 4682712"/>
                <a:gd name="connsiteY151" fmla="*/ 0 h 1738591"/>
                <a:gd name="connsiteX152" fmla="*/ 967706 w 4682712"/>
                <a:gd name="connsiteY152" fmla="*/ 8201 h 1738591"/>
                <a:gd name="connsiteX153" fmla="*/ 951304 w 4682712"/>
                <a:gd name="connsiteY153" fmla="*/ 45105 h 1738591"/>
                <a:gd name="connsiteX154" fmla="*/ 897998 w 4682712"/>
                <a:gd name="connsiteY154" fmla="*/ 102512 h 1738591"/>
                <a:gd name="connsiteX155" fmla="*/ 869295 w 4682712"/>
                <a:gd name="connsiteY155" fmla="*/ 98411 h 1738591"/>
                <a:gd name="connsiteX156" fmla="*/ 840592 w 4682712"/>
                <a:gd name="connsiteY156" fmla="*/ 131215 h 1738591"/>
                <a:gd name="connsiteX157" fmla="*/ 824190 w 4682712"/>
                <a:gd name="connsiteY157" fmla="*/ 151717 h 1738591"/>
                <a:gd name="connsiteX158" fmla="*/ 615067 w 4682712"/>
                <a:gd name="connsiteY158" fmla="*/ 164018 h 1738591"/>
                <a:gd name="connsiteX159" fmla="*/ 590465 w 4682712"/>
                <a:gd name="connsiteY159" fmla="*/ 164018 h 1738591"/>
                <a:gd name="connsiteX160" fmla="*/ 553561 w 4682712"/>
                <a:gd name="connsiteY160" fmla="*/ 188621 h 1738591"/>
                <a:gd name="connsiteX161" fmla="*/ 537159 w 4682712"/>
                <a:gd name="connsiteY161" fmla="*/ 192722 h 1738591"/>
                <a:gd name="connsiteX162" fmla="*/ 516657 w 4682712"/>
                <a:gd name="connsiteY162" fmla="*/ 180420 h 1738591"/>
                <a:gd name="connsiteX163" fmla="*/ 414146 w 4682712"/>
                <a:gd name="connsiteY163" fmla="*/ 176320 h 1738591"/>
                <a:gd name="connsiteX164" fmla="*/ 356739 w 4682712"/>
                <a:gd name="connsiteY164" fmla="*/ 159918 h 1738591"/>
                <a:gd name="connsiteX165" fmla="*/ 328036 w 4682712"/>
                <a:gd name="connsiteY165" fmla="*/ 155817 h 1738591"/>
                <a:gd name="connsiteX166" fmla="*/ 319835 w 4682712"/>
                <a:gd name="connsiteY166" fmla="*/ 143516 h 1738591"/>
                <a:gd name="connsiteX167" fmla="*/ 266529 w 4682712"/>
                <a:gd name="connsiteY167" fmla="*/ 143516 h 1738591"/>
                <a:gd name="connsiteX168" fmla="*/ 262429 w 4682712"/>
                <a:gd name="connsiteY168" fmla="*/ 172219 h 1738591"/>
                <a:gd name="connsiteX169" fmla="*/ 303433 w 4682712"/>
                <a:gd name="connsiteY169" fmla="*/ 217324 h 1738591"/>
                <a:gd name="connsiteX170" fmla="*/ 352639 w 4682712"/>
                <a:gd name="connsiteY170" fmla="*/ 217324 h 1738591"/>
                <a:gd name="connsiteX171" fmla="*/ 348538 w 4682712"/>
                <a:gd name="connsiteY171" fmla="*/ 270630 h 1738591"/>
                <a:gd name="connsiteX172" fmla="*/ 352639 w 4682712"/>
                <a:gd name="connsiteY172" fmla="*/ 414146 h 1738591"/>
                <a:gd name="connsiteX173" fmla="*/ 381342 w 4682712"/>
                <a:gd name="connsiteY173" fmla="*/ 446949 h 1738591"/>
                <a:gd name="connsiteX174" fmla="*/ 451050 w 4682712"/>
                <a:gd name="connsiteY174" fmla="*/ 496155 h 1738591"/>
                <a:gd name="connsiteX175" fmla="*/ 274730 w 4682712"/>
                <a:gd name="connsiteY175" fmla="*/ 598666 h 1738591"/>
                <a:gd name="connsiteX176" fmla="*/ 258328 w 4682712"/>
                <a:gd name="connsiteY176" fmla="*/ 619168 h 1738591"/>
                <a:gd name="connsiteX177" fmla="*/ 213224 w 4682712"/>
                <a:gd name="connsiteY177" fmla="*/ 619168 h 1738591"/>
                <a:gd name="connsiteX178" fmla="*/ 192721 w 4682712"/>
                <a:gd name="connsiteY178" fmla="*/ 635570 h 1738591"/>
                <a:gd name="connsiteX179" fmla="*/ 192721 w 4682712"/>
                <a:gd name="connsiteY179" fmla="*/ 635570 h 1738591"/>
                <a:gd name="connsiteX180" fmla="*/ 143516 w 4682712"/>
                <a:gd name="connsiteY180" fmla="*/ 676574 h 1738591"/>
                <a:gd name="connsiteX181" fmla="*/ 32804 w 4682712"/>
                <a:gd name="connsiteY181" fmla="*/ 697077 h 1738591"/>
                <a:gd name="connsiteX182" fmla="*/ 32804 w 4682712"/>
                <a:gd name="connsiteY182" fmla="*/ 697077 h 1738591"/>
                <a:gd name="connsiteX183" fmla="*/ 0 w 4682712"/>
                <a:gd name="connsiteY183" fmla="*/ 697077 h 1738591"/>
                <a:gd name="connsiteX184" fmla="*/ 0 w 4682712"/>
                <a:gd name="connsiteY184" fmla="*/ 697077 h 173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682712" h="1738591">
                  <a:moveTo>
                    <a:pt x="4682712" y="1738591"/>
                  </a:moveTo>
                  <a:lnTo>
                    <a:pt x="4613005" y="1664783"/>
                  </a:lnTo>
                  <a:lnTo>
                    <a:pt x="4567900" y="1660682"/>
                  </a:lnTo>
                  <a:lnTo>
                    <a:pt x="4535096" y="1603276"/>
                  </a:lnTo>
                  <a:lnTo>
                    <a:pt x="4498192" y="1603276"/>
                  </a:lnTo>
                  <a:lnTo>
                    <a:pt x="4473589" y="1566372"/>
                  </a:lnTo>
                  <a:lnTo>
                    <a:pt x="4416183" y="1566372"/>
                  </a:lnTo>
                  <a:lnTo>
                    <a:pt x="4391580" y="1537669"/>
                  </a:lnTo>
                  <a:lnTo>
                    <a:pt x="4354676" y="1525367"/>
                  </a:lnTo>
                  <a:lnTo>
                    <a:pt x="4317772" y="1500765"/>
                  </a:lnTo>
                  <a:lnTo>
                    <a:pt x="4297270" y="1500765"/>
                  </a:lnTo>
                  <a:lnTo>
                    <a:pt x="4141453" y="1508965"/>
                  </a:lnTo>
                  <a:lnTo>
                    <a:pt x="4120951" y="1480262"/>
                  </a:lnTo>
                  <a:lnTo>
                    <a:pt x="4104549" y="1472061"/>
                  </a:lnTo>
                  <a:lnTo>
                    <a:pt x="4067645" y="1451559"/>
                  </a:lnTo>
                  <a:lnTo>
                    <a:pt x="4043042" y="1455660"/>
                  </a:lnTo>
                  <a:lnTo>
                    <a:pt x="4030741" y="1463861"/>
                  </a:lnTo>
                  <a:lnTo>
                    <a:pt x="3920029" y="1431057"/>
                  </a:lnTo>
                  <a:lnTo>
                    <a:pt x="3862623" y="1410555"/>
                  </a:lnTo>
                  <a:lnTo>
                    <a:pt x="3760111" y="1353148"/>
                  </a:lnTo>
                  <a:lnTo>
                    <a:pt x="3706806" y="1435157"/>
                  </a:lnTo>
                  <a:lnTo>
                    <a:pt x="3706806" y="1361349"/>
                  </a:lnTo>
                  <a:lnTo>
                    <a:pt x="3690404" y="1369550"/>
                  </a:lnTo>
                  <a:lnTo>
                    <a:pt x="3661701" y="1439258"/>
                  </a:lnTo>
                  <a:lnTo>
                    <a:pt x="3678102" y="1467961"/>
                  </a:lnTo>
                  <a:lnTo>
                    <a:pt x="3645299" y="1480262"/>
                  </a:lnTo>
                  <a:lnTo>
                    <a:pt x="3632998" y="1439258"/>
                  </a:lnTo>
                  <a:lnTo>
                    <a:pt x="3632998" y="1402354"/>
                  </a:lnTo>
                  <a:lnTo>
                    <a:pt x="3678102" y="1332646"/>
                  </a:lnTo>
                  <a:lnTo>
                    <a:pt x="3591993" y="1320345"/>
                  </a:lnTo>
                  <a:lnTo>
                    <a:pt x="3608395" y="1312144"/>
                  </a:lnTo>
                  <a:lnTo>
                    <a:pt x="3649399" y="1299843"/>
                  </a:lnTo>
                  <a:lnTo>
                    <a:pt x="3645299" y="1262939"/>
                  </a:lnTo>
                  <a:lnTo>
                    <a:pt x="3600194" y="1217834"/>
                  </a:lnTo>
                  <a:lnTo>
                    <a:pt x="3526386" y="1217834"/>
                  </a:lnTo>
                  <a:lnTo>
                    <a:pt x="3530486" y="1185030"/>
                  </a:lnTo>
                  <a:lnTo>
                    <a:pt x="3481281" y="1164528"/>
                  </a:lnTo>
                  <a:lnTo>
                    <a:pt x="3452578" y="1164528"/>
                  </a:lnTo>
                  <a:lnTo>
                    <a:pt x="3432076" y="1139925"/>
                  </a:lnTo>
                  <a:lnTo>
                    <a:pt x="3325464" y="1082519"/>
                  </a:lnTo>
                  <a:lnTo>
                    <a:pt x="3276259" y="1070217"/>
                  </a:lnTo>
                  <a:lnTo>
                    <a:pt x="3214752" y="1066117"/>
                  </a:lnTo>
                  <a:lnTo>
                    <a:pt x="3190149" y="1057916"/>
                  </a:lnTo>
                  <a:lnTo>
                    <a:pt x="3132743" y="1037414"/>
                  </a:lnTo>
                  <a:lnTo>
                    <a:pt x="3046633" y="1062017"/>
                  </a:lnTo>
                  <a:lnTo>
                    <a:pt x="3030232" y="1078418"/>
                  </a:lnTo>
                  <a:lnTo>
                    <a:pt x="3022031" y="1119423"/>
                  </a:lnTo>
                  <a:lnTo>
                    <a:pt x="3017930" y="1160427"/>
                  </a:lnTo>
                  <a:lnTo>
                    <a:pt x="3001528" y="1189130"/>
                  </a:lnTo>
                  <a:lnTo>
                    <a:pt x="2952323" y="1189130"/>
                  </a:lnTo>
                  <a:lnTo>
                    <a:pt x="2931821" y="1180930"/>
                  </a:lnTo>
                  <a:lnTo>
                    <a:pt x="2817008" y="1332646"/>
                  </a:lnTo>
                  <a:lnTo>
                    <a:pt x="2804707" y="1316244"/>
                  </a:lnTo>
                  <a:lnTo>
                    <a:pt x="2849812" y="1217834"/>
                  </a:lnTo>
                  <a:lnTo>
                    <a:pt x="2702196" y="1230135"/>
                  </a:lnTo>
                  <a:lnTo>
                    <a:pt x="2624287" y="1209633"/>
                  </a:lnTo>
                  <a:lnTo>
                    <a:pt x="2693995" y="1180930"/>
                  </a:lnTo>
                  <a:lnTo>
                    <a:pt x="2771903" y="1193231"/>
                  </a:lnTo>
                  <a:lnTo>
                    <a:pt x="2817008" y="1180930"/>
                  </a:lnTo>
                  <a:lnTo>
                    <a:pt x="2882615" y="1176829"/>
                  </a:lnTo>
                  <a:lnTo>
                    <a:pt x="2940022" y="1139925"/>
                  </a:lnTo>
                  <a:lnTo>
                    <a:pt x="2976926" y="1094820"/>
                  </a:lnTo>
                  <a:lnTo>
                    <a:pt x="2981026" y="1016912"/>
                  </a:lnTo>
                  <a:lnTo>
                    <a:pt x="3001528" y="992309"/>
                  </a:lnTo>
                  <a:lnTo>
                    <a:pt x="2993328" y="971807"/>
                  </a:lnTo>
                  <a:lnTo>
                    <a:pt x="2919520" y="959505"/>
                  </a:lnTo>
                  <a:lnTo>
                    <a:pt x="2882615" y="934903"/>
                  </a:lnTo>
                  <a:lnTo>
                    <a:pt x="2800607" y="967706"/>
                  </a:lnTo>
                  <a:lnTo>
                    <a:pt x="2722698" y="955405"/>
                  </a:lnTo>
                  <a:lnTo>
                    <a:pt x="2661191" y="971807"/>
                  </a:lnTo>
                  <a:lnTo>
                    <a:pt x="2644789" y="1033313"/>
                  </a:lnTo>
                  <a:lnTo>
                    <a:pt x="2640689" y="1090720"/>
                  </a:lnTo>
                  <a:lnTo>
                    <a:pt x="2628388" y="1094820"/>
                  </a:lnTo>
                  <a:lnTo>
                    <a:pt x="2607885" y="1078418"/>
                  </a:lnTo>
                  <a:lnTo>
                    <a:pt x="2603785" y="1025113"/>
                  </a:lnTo>
                  <a:lnTo>
                    <a:pt x="2587383" y="1025113"/>
                  </a:lnTo>
                  <a:lnTo>
                    <a:pt x="2558680" y="1090720"/>
                  </a:lnTo>
                  <a:lnTo>
                    <a:pt x="2525876" y="1123523"/>
                  </a:lnTo>
                  <a:lnTo>
                    <a:pt x="2488972" y="1123523"/>
                  </a:lnTo>
                  <a:lnTo>
                    <a:pt x="2382361" y="1189130"/>
                  </a:lnTo>
                  <a:lnTo>
                    <a:pt x="2361859" y="1152226"/>
                  </a:lnTo>
                  <a:lnTo>
                    <a:pt x="2398763" y="1135825"/>
                  </a:lnTo>
                  <a:lnTo>
                    <a:pt x="2431566" y="1127624"/>
                  </a:lnTo>
                  <a:lnTo>
                    <a:pt x="2464370" y="1111222"/>
                  </a:lnTo>
                  <a:lnTo>
                    <a:pt x="2509475" y="1082519"/>
                  </a:lnTo>
                  <a:lnTo>
                    <a:pt x="2521776" y="992309"/>
                  </a:lnTo>
                  <a:lnTo>
                    <a:pt x="2493073" y="988209"/>
                  </a:lnTo>
                  <a:lnTo>
                    <a:pt x="2529977" y="893898"/>
                  </a:lnTo>
                  <a:lnTo>
                    <a:pt x="2575082" y="861095"/>
                  </a:lnTo>
                  <a:lnTo>
                    <a:pt x="2693995" y="779086"/>
                  </a:lnTo>
                  <a:lnTo>
                    <a:pt x="2739100" y="713478"/>
                  </a:lnTo>
                  <a:lnTo>
                    <a:pt x="2710397" y="680675"/>
                  </a:lnTo>
                  <a:lnTo>
                    <a:pt x="2743200" y="664273"/>
                  </a:lnTo>
                  <a:lnTo>
                    <a:pt x="2751401" y="660173"/>
                  </a:lnTo>
                  <a:lnTo>
                    <a:pt x="2722698" y="606867"/>
                  </a:lnTo>
                  <a:lnTo>
                    <a:pt x="2681693" y="602766"/>
                  </a:lnTo>
                  <a:lnTo>
                    <a:pt x="2657091" y="578164"/>
                  </a:lnTo>
                  <a:lnTo>
                    <a:pt x="2603785" y="533059"/>
                  </a:lnTo>
                  <a:lnTo>
                    <a:pt x="2607885" y="467452"/>
                  </a:lnTo>
                  <a:lnTo>
                    <a:pt x="2583283" y="385443"/>
                  </a:lnTo>
                  <a:lnTo>
                    <a:pt x="2575082" y="332137"/>
                  </a:lnTo>
                  <a:lnTo>
                    <a:pt x="2575082" y="274730"/>
                  </a:lnTo>
                  <a:lnTo>
                    <a:pt x="2554580" y="250128"/>
                  </a:lnTo>
                  <a:lnTo>
                    <a:pt x="2546379" y="221425"/>
                  </a:lnTo>
                  <a:lnTo>
                    <a:pt x="2521776" y="192722"/>
                  </a:lnTo>
                  <a:lnTo>
                    <a:pt x="2480772" y="180420"/>
                  </a:lnTo>
                  <a:lnTo>
                    <a:pt x="2427466" y="262429"/>
                  </a:lnTo>
                  <a:lnTo>
                    <a:pt x="2378260" y="319835"/>
                  </a:lnTo>
                  <a:lnTo>
                    <a:pt x="2361859" y="356739"/>
                  </a:lnTo>
                  <a:lnTo>
                    <a:pt x="2353658" y="430548"/>
                  </a:lnTo>
                  <a:lnTo>
                    <a:pt x="2312653" y="479753"/>
                  </a:lnTo>
                  <a:lnTo>
                    <a:pt x="2226544" y="520757"/>
                  </a:lnTo>
                  <a:lnTo>
                    <a:pt x="2181439" y="545360"/>
                  </a:lnTo>
                  <a:lnTo>
                    <a:pt x="2185539" y="578164"/>
                  </a:lnTo>
                  <a:lnTo>
                    <a:pt x="2091229" y="537159"/>
                  </a:lnTo>
                  <a:lnTo>
                    <a:pt x="2054325" y="545360"/>
                  </a:lnTo>
                  <a:lnTo>
                    <a:pt x="2005120" y="516657"/>
                  </a:lnTo>
                  <a:lnTo>
                    <a:pt x="1972316" y="467452"/>
                  </a:lnTo>
                  <a:lnTo>
                    <a:pt x="1910809" y="418246"/>
                  </a:lnTo>
                  <a:lnTo>
                    <a:pt x="1853403" y="438748"/>
                  </a:lnTo>
                  <a:lnTo>
                    <a:pt x="1750892" y="426447"/>
                  </a:lnTo>
                  <a:lnTo>
                    <a:pt x="1738590" y="459251"/>
                  </a:lnTo>
                  <a:lnTo>
                    <a:pt x="1718088" y="483853"/>
                  </a:lnTo>
                  <a:lnTo>
                    <a:pt x="1754992" y="537159"/>
                  </a:lnTo>
                  <a:lnTo>
                    <a:pt x="1742691" y="553561"/>
                  </a:lnTo>
                  <a:lnTo>
                    <a:pt x="1672983" y="528958"/>
                  </a:lnTo>
                  <a:lnTo>
                    <a:pt x="1615577" y="557661"/>
                  </a:lnTo>
                  <a:lnTo>
                    <a:pt x="1521267" y="528958"/>
                  </a:lnTo>
                  <a:lnTo>
                    <a:pt x="1480262" y="578164"/>
                  </a:lnTo>
                  <a:lnTo>
                    <a:pt x="1451559" y="586365"/>
                  </a:lnTo>
                  <a:lnTo>
                    <a:pt x="1410554" y="610967"/>
                  </a:lnTo>
                  <a:lnTo>
                    <a:pt x="1349048" y="615068"/>
                  </a:lnTo>
                  <a:lnTo>
                    <a:pt x="1287541" y="647871"/>
                  </a:lnTo>
                  <a:lnTo>
                    <a:pt x="1254737" y="656072"/>
                  </a:lnTo>
                  <a:lnTo>
                    <a:pt x="1209633" y="639670"/>
                  </a:lnTo>
                  <a:lnTo>
                    <a:pt x="1164528" y="602766"/>
                  </a:lnTo>
                  <a:lnTo>
                    <a:pt x="1152226" y="602766"/>
                  </a:lnTo>
                  <a:lnTo>
                    <a:pt x="1148126" y="565862"/>
                  </a:lnTo>
                  <a:lnTo>
                    <a:pt x="1119423" y="516657"/>
                  </a:lnTo>
                  <a:lnTo>
                    <a:pt x="1115322" y="459251"/>
                  </a:lnTo>
                  <a:lnTo>
                    <a:pt x="1078418" y="434648"/>
                  </a:lnTo>
                  <a:lnTo>
                    <a:pt x="1078418" y="332137"/>
                  </a:lnTo>
                  <a:lnTo>
                    <a:pt x="1090720" y="311635"/>
                  </a:lnTo>
                  <a:lnTo>
                    <a:pt x="1086619" y="262429"/>
                  </a:lnTo>
                  <a:lnTo>
                    <a:pt x="1127624" y="213224"/>
                  </a:lnTo>
                  <a:lnTo>
                    <a:pt x="1144025" y="172219"/>
                  </a:lnTo>
                  <a:lnTo>
                    <a:pt x="1086619" y="131215"/>
                  </a:lnTo>
                  <a:lnTo>
                    <a:pt x="1045615" y="94311"/>
                  </a:lnTo>
                  <a:lnTo>
                    <a:pt x="1045615" y="61507"/>
                  </a:lnTo>
                  <a:lnTo>
                    <a:pt x="1057916" y="32804"/>
                  </a:lnTo>
                  <a:lnTo>
                    <a:pt x="1049715" y="4101"/>
                  </a:lnTo>
                  <a:lnTo>
                    <a:pt x="1000510" y="0"/>
                  </a:lnTo>
                  <a:lnTo>
                    <a:pt x="967706" y="8201"/>
                  </a:lnTo>
                  <a:lnTo>
                    <a:pt x="951304" y="45105"/>
                  </a:lnTo>
                  <a:lnTo>
                    <a:pt x="897998" y="102512"/>
                  </a:lnTo>
                  <a:lnTo>
                    <a:pt x="869295" y="98411"/>
                  </a:lnTo>
                  <a:lnTo>
                    <a:pt x="840592" y="131215"/>
                  </a:lnTo>
                  <a:lnTo>
                    <a:pt x="824190" y="151717"/>
                  </a:lnTo>
                  <a:lnTo>
                    <a:pt x="615067" y="164018"/>
                  </a:lnTo>
                  <a:lnTo>
                    <a:pt x="590465" y="164018"/>
                  </a:lnTo>
                  <a:lnTo>
                    <a:pt x="553561" y="188621"/>
                  </a:lnTo>
                  <a:lnTo>
                    <a:pt x="537159" y="192722"/>
                  </a:lnTo>
                  <a:lnTo>
                    <a:pt x="516657" y="180420"/>
                  </a:lnTo>
                  <a:lnTo>
                    <a:pt x="414146" y="176320"/>
                  </a:lnTo>
                  <a:lnTo>
                    <a:pt x="356739" y="159918"/>
                  </a:lnTo>
                  <a:lnTo>
                    <a:pt x="328036" y="155817"/>
                  </a:lnTo>
                  <a:lnTo>
                    <a:pt x="319835" y="143516"/>
                  </a:lnTo>
                  <a:lnTo>
                    <a:pt x="266529" y="143516"/>
                  </a:lnTo>
                  <a:lnTo>
                    <a:pt x="262429" y="172219"/>
                  </a:lnTo>
                  <a:lnTo>
                    <a:pt x="303433" y="217324"/>
                  </a:lnTo>
                  <a:lnTo>
                    <a:pt x="352639" y="217324"/>
                  </a:lnTo>
                  <a:lnTo>
                    <a:pt x="348538" y="270630"/>
                  </a:lnTo>
                  <a:lnTo>
                    <a:pt x="352639" y="414146"/>
                  </a:lnTo>
                  <a:lnTo>
                    <a:pt x="381342" y="446949"/>
                  </a:lnTo>
                  <a:lnTo>
                    <a:pt x="451050" y="496155"/>
                  </a:lnTo>
                  <a:lnTo>
                    <a:pt x="274730" y="598666"/>
                  </a:lnTo>
                  <a:lnTo>
                    <a:pt x="258328" y="619168"/>
                  </a:lnTo>
                  <a:lnTo>
                    <a:pt x="213224" y="619168"/>
                  </a:lnTo>
                  <a:lnTo>
                    <a:pt x="192721" y="635570"/>
                  </a:lnTo>
                  <a:lnTo>
                    <a:pt x="192721" y="635570"/>
                  </a:lnTo>
                  <a:lnTo>
                    <a:pt x="143516" y="676574"/>
                  </a:lnTo>
                  <a:lnTo>
                    <a:pt x="32804" y="697077"/>
                  </a:lnTo>
                  <a:lnTo>
                    <a:pt x="32804" y="697077"/>
                  </a:lnTo>
                  <a:lnTo>
                    <a:pt x="0" y="697077"/>
                  </a:lnTo>
                  <a:lnTo>
                    <a:pt x="0" y="697077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" name="Forme libre 134"/>
            <p:cNvSpPr/>
            <p:nvPr/>
          </p:nvSpPr>
          <p:spPr>
            <a:xfrm>
              <a:off x="118913" y="619168"/>
              <a:ext cx="1566371" cy="2427465"/>
            </a:xfrm>
            <a:custGeom>
              <a:avLst/>
              <a:gdLst>
                <a:gd name="connsiteX0" fmla="*/ 1250637 w 1566371"/>
                <a:gd name="connsiteY0" fmla="*/ 200922 h 2427465"/>
                <a:gd name="connsiteX1" fmla="*/ 1193230 w 1566371"/>
                <a:gd name="connsiteY1" fmla="*/ 151716 h 2427465"/>
                <a:gd name="connsiteX2" fmla="*/ 1168628 w 1566371"/>
                <a:gd name="connsiteY2" fmla="*/ 114812 h 2427465"/>
                <a:gd name="connsiteX3" fmla="*/ 1115322 w 1566371"/>
                <a:gd name="connsiteY3" fmla="*/ 123013 h 2427465"/>
                <a:gd name="connsiteX4" fmla="*/ 1111222 w 1566371"/>
                <a:gd name="connsiteY4" fmla="*/ 86109 h 2427465"/>
                <a:gd name="connsiteX5" fmla="*/ 1103021 w 1566371"/>
                <a:gd name="connsiteY5" fmla="*/ 41004 h 2427465"/>
                <a:gd name="connsiteX6" fmla="*/ 1045614 w 1566371"/>
                <a:gd name="connsiteY6" fmla="*/ 0 h 2427465"/>
                <a:gd name="connsiteX7" fmla="*/ 1021012 w 1566371"/>
                <a:gd name="connsiteY7" fmla="*/ 0 h 2427465"/>
                <a:gd name="connsiteX8" fmla="*/ 992309 w 1566371"/>
                <a:gd name="connsiteY8" fmla="*/ 36904 h 2427465"/>
                <a:gd name="connsiteX9" fmla="*/ 951304 w 1566371"/>
                <a:gd name="connsiteY9" fmla="*/ 4100 h 2427465"/>
                <a:gd name="connsiteX10" fmla="*/ 922601 w 1566371"/>
                <a:gd name="connsiteY10" fmla="*/ 41004 h 2427465"/>
                <a:gd name="connsiteX11" fmla="*/ 828291 w 1566371"/>
                <a:gd name="connsiteY11" fmla="*/ 45105 h 2427465"/>
                <a:gd name="connsiteX12" fmla="*/ 828291 w 1566371"/>
                <a:gd name="connsiteY12" fmla="*/ 45105 h 2427465"/>
                <a:gd name="connsiteX13" fmla="*/ 676574 w 1566371"/>
                <a:gd name="connsiteY13" fmla="*/ 41004 h 2427465"/>
                <a:gd name="connsiteX14" fmla="*/ 672474 w 1566371"/>
                <a:gd name="connsiteY14" fmla="*/ 53306 h 2427465"/>
                <a:gd name="connsiteX15" fmla="*/ 672474 w 1566371"/>
                <a:gd name="connsiteY15" fmla="*/ 155817 h 2427465"/>
                <a:gd name="connsiteX16" fmla="*/ 762683 w 1566371"/>
                <a:gd name="connsiteY16" fmla="*/ 192721 h 2427465"/>
                <a:gd name="connsiteX17" fmla="*/ 766784 w 1566371"/>
                <a:gd name="connsiteY17" fmla="*/ 262428 h 2427465"/>
                <a:gd name="connsiteX18" fmla="*/ 721679 w 1566371"/>
                <a:gd name="connsiteY18" fmla="*/ 254228 h 2427465"/>
                <a:gd name="connsiteX19" fmla="*/ 668373 w 1566371"/>
                <a:gd name="connsiteY19" fmla="*/ 270629 h 2427465"/>
                <a:gd name="connsiteX20" fmla="*/ 635570 w 1566371"/>
                <a:gd name="connsiteY20" fmla="*/ 282931 h 2427465"/>
                <a:gd name="connsiteX21" fmla="*/ 610967 w 1566371"/>
                <a:gd name="connsiteY21" fmla="*/ 336236 h 2427465"/>
                <a:gd name="connsiteX22" fmla="*/ 606866 w 1566371"/>
                <a:gd name="connsiteY22" fmla="*/ 364940 h 2427465"/>
                <a:gd name="connsiteX23" fmla="*/ 684775 w 1566371"/>
                <a:gd name="connsiteY23" fmla="*/ 434647 h 2427465"/>
                <a:gd name="connsiteX24" fmla="*/ 692976 w 1566371"/>
                <a:gd name="connsiteY24" fmla="*/ 483853 h 2427465"/>
                <a:gd name="connsiteX25" fmla="*/ 713478 w 1566371"/>
                <a:gd name="connsiteY25" fmla="*/ 537158 h 2427465"/>
                <a:gd name="connsiteX26" fmla="*/ 729880 w 1566371"/>
                <a:gd name="connsiteY26" fmla="*/ 582263 h 2427465"/>
                <a:gd name="connsiteX27" fmla="*/ 729880 w 1566371"/>
                <a:gd name="connsiteY27" fmla="*/ 688875 h 2427465"/>
                <a:gd name="connsiteX28" fmla="*/ 713478 w 1566371"/>
                <a:gd name="connsiteY28" fmla="*/ 754482 h 2427465"/>
                <a:gd name="connsiteX29" fmla="*/ 692976 w 1566371"/>
                <a:gd name="connsiteY29" fmla="*/ 820089 h 2427465"/>
                <a:gd name="connsiteX30" fmla="*/ 660172 w 1566371"/>
                <a:gd name="connsiteY30" fmla="*/ 951304 h 2427465"/>
                <a:gd name="connsiteX31" fmla="*/ 623268 w 1566371"/>
                <a:gd name="connsiteY31" fmla="*/ 1045614 h 2427465"/>
                <a:gd name="connsiteX32" fmla="*/ 565862 w 1566371"/>
                <a:gd name="connsiteY32" fmla="*/ 1045614 h 2427465"/>
                <a:gd name="connsiteX33" fmla="*/ 504355 w 1566371"/>
                <a:gd name="connsiteY33" fmla="*/ 1041514 h 2427465"/>
                <a:gd name="connsiteX34" fmla="*/ 479752 w 1566371"/>
                <a:gd name="connsiteY34" fmla="*/ 1049715 h 2427465"/>
                <a:gd name="connsiteX35" fmla="*/ 451049 w 1566371"/>
                <a:gd name="connsiteY35" fmla="*/ 1103020 h 2427465"/>
                <a:gd name="connsiteX36" fmla="*/ 377241 w 1566371"/>
                <a:gd name="connsiteY36" fmla="*/ 1111221 h 2427465"/>
                <a:gd name="connsiteX37" fmla="*/ 307534 w 1566371"/>
                <a:gd name="connsiteY37" fmla="*/ 1156326 h 2427465"/>
                <a:gd name="connsiteX38" fmla="*/ 282931 w 1566371"/>
                <a:gd name="connsiteY38" fmla="*/ 1156326 h 2427465"/>
                <a:gd name="connsiteX39" fmla="*/ 266529 w 1566371"/>
                <a:gd name="connsiteY39" fmla="*/ 1152226 h 2427465"/>
                <a:gd name="connsiteX40" fmla="*/ 200922 w 1566371"/>
                <a:gd name="connsiteY40" fmla="*/ 1213732 h 2427465"/>
                <a:gd name="connsiteX41" fmla="*/ 176319 w 1566371"/>
                <a:gd name="connsiteY41" fmla="*/ 1217833 h 2427465"/>
                <a:gd name="connsiteX42" fmla="*/ 155817 w 1566371"/>
                <a:gd name="connsiteY42" fmla="*/ 1226034 h 2427465"/>
                <a:gd name="connsiteX43" fmla="*/ 155817 w 1566371"/>
                <a:gd name="connsiteY43" fmla="*/ 1279340 h 2427465"/>
                <a:gd name="connsiteX44" fmla="*/ 110712 w 1566371"/>
                <a:gd name="connsiteY44" fmla="*/ 1357248 h 2427465"/>
                <a:gd name="connsiteX45" fmla="*/ 110712 w 1566371"/>
                <a:gd name="connsiteY45" fmla="*/ 1385951 h 2427465"/>
                <a:gd name="connsiteX46" fmla="*/ 127114 w 1566371"/>
                <a:gd name="connsiteY46" fmla="*/ 1422855 h 2427465"/>
                <a:gd name="connsiteX47" fmla="*/ 123013 w 1566371"/>
                <a:gd name="connsiteY47" fmla="*/ 1443358 h 2427465"/>
                <a:gd name="connsiteX48" fmla="*/ 110712 w 1566371"/>
                <a:gd name="connsiteY48" fmla="*/ 1463860 h 2427465"/>
                <a:gd name="connsiteX49" fmla="*/ 49205 w 1566371"/>
                <a:gd name="connsiteY49" fmla="*/ 1504864 h 2427465"/>
                <a:gd name="connsiteX50" fmla="*/ 41004 w 1566371"/>
                <a:gd name="connsiteY50" fmla="*/ 1558170 h 2427465"/>
                <a:gd name="connsiteX51" fmla="*/ 28703 w 1566371"/>
                <a:gd name="connsiteY51" fmla="*/ 1603275 h 2427465"/>
                <a:gd name="connsiteX52" fmla="*/ 0 w 1566371"/>
                <a:gd name="connsiteY52" fmla="*/ 1607375 h 2427465"/>
                <a:gd name="connsiteX53" fmla="*/ 8201 w 1566371"/>
                <a:gd name="connsiteY53" fmla="*/ 1631978 h 2427465"/>
                <a:gd name="connsiteX54" fmla="*/ 28703 w 1566371"/>
                <a:gd name="connsiteY54" fmla="*/ 1652480 h 2427465"/>
                <a:gd name="connsiteX55" fmla="*/ 32804 w 1566371"/>
                <a:gd name="connsiteY55" fmla="*/ 1689384 h 2427465"/>
                <a:gd name="connsiteX56" fmla="*/ 49205 w 1566371"/>
                <a:gd name="connsiteY56" fmla="*/ 1709887 h 2427465"/>
                <a:gd name="connsiteX57" fmla="*/ 49205 w 1566371"/>
                <a:gd name="connsiteY57" fmla="*/ 1742690 h 2427465"/>
                <a:gd name="connsiteX58" fmla="*/ 98411 w 1566371"/>
                <a:gd name="connsiteY58" fmla="*/ 1824699 h 2427465"/>
                <a:gd name="connsiteX59" fmla="*/ 106612 w 1566371"/>
                <a:gd name="connsiteY59" fmla="*/ 1824699 h 2427465"/>
                <a:gd name="connsiteX60" fmla="*/ 131214 w 1566371"/>
                <a:gd name="connsiteY60" fmla="*/ 1857503 h 2427465"/>
                <a:gd name="connsiteX61" fmla="*/ 131214 w 1566371"/>
                <a:gd name="connsiteY61" fmla="*/ 1927210 h 2427465"/>
                <a:gd name="connsiteX62" fmla="*/ 250127 w 1566371"/>
                <a:gd name="connsiteY62" fmla="*/ 1960014 h 2427465"/>
                <a:gd name="connsiteX63" fmla="*/ 295232 w 1566371"/>
                <a:gd name="connsiteY63" fmla="*/ 2033822 h 2427465"/>
                <a:gd name="connsiteX64" fmla="*/ 315735 w 1566371"/>
                <a:gd name="connsiteY64" fmla="*/ 2042023 h 2427465"/>
                <a:gd name="connsiteX65" fmla="*/ 369040 w 1566371"/>
                <a:gd name="connsiteY65" fmla="*/ 2033822 h 2427465"/>
                <a:gd name="connsiteX66" fmla="*/ 426447 w 1566371"/>
                <a:gd name="connsiteY66" fmla="*/ 2029722 h 2427465"/>
                <a:gd name="connsiteX67" fmla="*/ 475652 w 1566371"/>
                <a:gd name="connsiteY67" fmla="*/ 1988717 h 2427465"/>
                <a:gd name="connsiteX68" fmla="*/ 561761 w 1566371"/>
                <a:gd name="connsiteY68" fmla="*/ 1935411 h 2427465"/>
                <a:gd name="connsiteX69" fmla="*/ 553561 w 1566371"/>
                <a:gd name="connsiteY69" fmla="*/ 1980516 h 2427465"/>
                <a:gd name="connsiteX70" fmla="*/ 545360 w 1566371"/>
                <a:gd name="connsiteY70" fmla="*/ 2013320 h 2427465"/>
                <a:gd name="connsiteX71" fmla="*/ 545360 w 1566371"/>
                <a:gd name="connsiteY71" fmla="*/ 2156836 h 2427465"/>
                <a:gd name="connsiteX72" fmla="*/ 590465 w 1566371"/>
                <a:gd name="connsiteY72" fmla="*/ 2222443 h 2427465"/>
                <a:gd name="connsiteX73" fmla="*/ 631469 w 1566371"/>
                <a:gd name="connsiteY73" fmla="*/ 2214242 h 2427465"/>
                <a:gd name="connsiteX74" fmla="*/ 664273 w 1566371"/>
                <a:gd name="connsiteY74" fmla="*/ 2210141 h 2427465"/>
                <a:gd name="connsiteX75" fmla="*/ 684775 w 1566371"/>
                <a:gd name="connsiteY75" fmla="*/ 2201941 h 2427465"/>
                <a:gd name="connsiteX76" fmla="*/ 738081 w 1566371"/>
                <a:gd name="connsiteY76" fmla="*/ 2206041 h 2427465"/>
                <a:gd name="connsiteX77" fmla="*/ 754483 w 1566371"/>
                <a:gd name="connsiteY77" fmla="*/ 2218342 h 2427465"/>
                <a:gd name="connsiteX78" fmla="*/ 783186 w 1566371"/>
                <a:gd name="connsiteY78" fmla="*/ 2206041 h 2427465"/>
                <a:gd name="connsiteX79" fmla="*/ 865195 w 1566371"/>
                <a:gd name="connsiteY79" fmla="*/ 2201941 h 2427465"/>
                <a:gd name="connsiteX80" fmla="*/ 893898 w 1566371"/>
                <a:gd name="connsiteY80" fmla="*/ 2218342 h 2427465"/>
                <a:gd name="connsiteX81" fmla="*/ 922601 w 1566371"/>
                <a:gd name="connsiteY81" fmla="*/ 2214242 h 2427465"/>
                <a:gd name="connsiteX82" fmla="*/ 930802 w 1566371"/>
                <a:gd name="connsiteY82" fmla="*/ 2197840 h 2427465"/>
                <a:gd name="connsiteX83" fmla="*/ 1000509 w 1566371"/>
                <a:gd name="connsiteY83" fmla="*/ 2132233 h 2427465"/>
                <a:gd name="connsiteX84" fmla="*/ 1041514 w 1566371"/>
                <a:gd name="connsiteY84" fmla="*/ 2144534 h 2427465"/>
                <a:gd name="connsiteX85" fmla="*/ 1082518 w 1566371"/>
                <a:gd name="connsiteY85" fmla="*/ 2107630 h 2427465"/>
                <a:gd name="connsiteX86" fmla="*/ 1123523 w 1566371"/>
                <a:gd name="connsiteY86" fmla="*/ 2066626 h 2427465"/>
                <a:gd name="connsiteX87" fmla="*/ 1139925 w 1566371"/>
                <a:gd name="connsiteY87" fmla="*/ 2070726 h 2427465"/>
                <a:gd name="connsiteX88" fmla="*/ 1197331 w 1566371"/>
                <a:gd name="connsiteY88" fmla="*/ 2005119 h 2427465"/>
                <a:gd name="connsiteX89" fmla="*/ 1230135 w 1566371"/>
                <a:gd name="connsiteY89" fmla="*/ 2005119 h 2427465"/>
                <a:gd name="connsiteX90" fmla="*/ 1246536 w 1566371"/>
                <a:gd name="connsiteY90" fmla="*/ 1992818 h 2427465"/>
                <a:gd name="connsiteX91" fmla="*/ 1299842 w 1566371"/>
                <a:gd name="connsiteY91" fmla="*/ 1992818 h 2427465"/>
                <a:gd name="connsiteX92" fmla="*/ 1320344 w 1566371"/>
                <a:gd name="connsiteY92" fmla="*/ 1980516 h 2427465"/>
                <a:gd name="connsiteX93" fmla="*/ 1344947 w 1566371"/>
                <a:gd name="connsiteY93" fmla="*/ 1988717 h 2427465"/>
                <a:gd name="connsiteX94" fmla="*/ 1402353 w 1566371"/>
                <a:gd name="connsiteY94" fmla="*/ 1992818 h 2427465"/>
                <a:gd name="connsiteX95" fmla="*/ 1414655 w 1566371"/>
                <a:gd name="connsiteY95" fmla="*/ 2091228 h 2427465"/>
                <a:gd name="connsiteX96" fmla="*/ 1431057 w 1566371"/>
                <a:gd name="connsiteY96" fmla="*/ 2165036 h 2427465"/>
                <a:gd name="connsiteX97" fmla="*/ 1422856 w 1566371"/>
                <a:gd name="connsiteY97" fmla="*/ 2247045 h 2427465"/>
                <a:gd name="connsiteX98" fmla="*/ 1443358 w 1566371"/>
                <a:gd name="connsiteY98" fmla="*/ 2296251 h 2427465"/>
                <a:gd name="connsiteX99" fmla="*/ 1455659 w 1566371"/>
                <a:gd name="connsiteY99" fmla="*/ 2312653 h 2427465"/>
                <a:gd name="connsiteX100" fmla="*/ 1459760 w 1566371"/>
                <a:gd name="connsiteY100" fmla="*/ 2361858 h 2427465"/>
                <a:gd name="connsiteX101" fmla="*/ 1488463 w 1566371"/>
                <a:gd name="connsiteY101" fmla="*/ 2365958 h 2427465"/>
                <a:gd name="connsiteX102" fmla="*/ 1541769 w 1566371"/>
                <a:gd name="connsiteY102" fmla="*/ 2394662 h 2427465"/>
                <a:gd name="connsiteX103" fmla="*/ 1566371 w 1566371"/>
                <a:gd name="connsiteY103" fmla="*/ 2427465 h 242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566371" h="2427465">
                  <a:moveTo>
                    <a:pt x="1250637" y="200922"/>
                  </a:moveTo>
                  <a:lnTo>
                    <a:pt x="1193230" y="151716"/>
                  </a:lnTo>
                  <a:lnTo>
                    <a:pt x="1168628" y="114812"/>
                  </a:lnTo>
                  <a:lnTo>
                    <a:pt x="1115322" y="123013"/>
                  </a:lnTo>
                  <a:lnTo>
                    <a:pt x="1111222" y="86109"/>
                  </a:lnTo>
                  <a:lnTo>
                    <a:pt x="1103021" y="41004"/>
                  </a:lnTo>
                  <a:lnTo>
                    <a:pt x="1045614" y="0"/>
                  </a:lnTo>
                  <a:lnTo>
                    <a:pt x="1021012" y="0"/>
                  </a:lnTo>
                  <a:lnTo>
                    <a:pt x="992309" y="36904"/>
                  </a:lnTo>
                  <a:lnTo>
                    <a:pt x="951304" y="4100"/>
                  </a:lnTo>
                  <a:lnTo>
                    <a:pt x="922601" y="41004"/>
                  </a:lnTo>
                  <a:lnTo>
                    <a:pt x="828291" y="45105"/>
                  </a:lnTo>
                  <a:lnTo>
                    <a:pt x="828291" y="45105"/>
                  </a:lnTo>
                  <a:lnTo>
                    <a:pt x="676574" y="41004"/>
                  </a:lnTo>
                  <a:lnTo>
                    <a:pt x="672474" y="53306"/>
                  </a:lnTo>
                  <a:lnTo>
                    <a:pt x="672474" y="155817"/>
                  </a:lnTo>
                  <a:lnTo>
                    <a:pt x="762683" y="192721"/>
                  </a:lnTo>
                  <a:lnTo>
                    <a:pt x="766784" y="262428"/>
                  </a:lnTo>
                  <a:lnTo>
                    <a:pt x="721679" y="254228"/>
                  </a:lnTo>
                  <a:lnTo>
                    <a:pt x="668373" y="270629"/>
                  </a:lnTo>
                  <a:lnTo>
                    <a:pt x="635570" y="282931"/>
                  </a:lnTo>
                  <a:lnTo>
                    <a:pt x="610967" y="336236"/>
                  </a:lnTo>
                  <a:lnTo>
                    <a:pt x="606866" y="364940"/>
                  </a:lnTo>
                  <a:lnTo>
                    <a:pt x="684775" y="434647"/>
                  </a:lnTo>
                  <a:lnTo>
                    <a:pt x="692976" y="483853"/>
                  </a:lnTo>
                  <a:lnTo>
                    <a:pt x="713478" y="537158"/>
                  </a:lnTo>
                  <a:lnTo>
                    <a:pt x="729880" y="582263"/>
                  </a:lnTo>
                  <a:lnTo>
                    <a:pt x="729880" y="688875"/>
                  </a:lnTo>
                  <a:lnTo>
                    <a:pt x="713478" y="754482"/>
                  </a:lnTo>
                  <a:lnTo>
                    <a:pt x="692976" y="820089"/>
                  </a:lnTo>
                  <a:lnTo>
                    <a:pt x="660172" y="951304"/>
                  </a:lnTo>
                  <a:lnTo>
                    <a:pt x="623268" y="1045614"/>
                  </a:lnTo>
                  <a:lnTo>
                    <a:pt x="565862" y="1045614"/>
                  </a:lnTo>
                  <a:lnTo>
                    <a:pt x="504355" y="1041514"/>
                  </a:lnTo>
                  <a:lnTo>
                    <a:pt x="479752" y="1049715"/>
                  </a:lnTo>
                  <a:lnTo>
                    <a:pt x="451049" y="1103020"/>
                  </a:lnTo>
                  <a:lnTo>
                    <a:pt x="377241" y="1111221"/>
                  </a:lnTo>
                  <a:lnTo>
                    <a:pt x="307534" y="1156326"/>
                  </a:lnTo>
                  <a:lnTo>
                    <a:pt x="282931" y="1156326"/>
                  </a:lnTo>
                  <a:lnTo>
                    <a:pt x="266529" y="1152226"/>
                  </a:lnTo>
                  <a:lnTo>
                    <a:pt x="200922" y="1213732"/>
                  </a:lnTo>
                  <a:lnTo>
                    <a:pt x="176319" y="1217833"/>
                  </a:lnTo>
                  <a:lnTo>
                    <a:pt x="155817" y="1226034"/>
                  </a:lnTo>
                  <a:lnTo>
                    <a:pt x="155817" y="1279340"/>
                  </a:lnTo>
                  <a:lnTo>
                    <a:pt x="110712" y="1357248"/>
                  </a:lnTo>
                  <a:lnTo>
                    <a:pt x="110712" y="1385951"/>
                  </a:lnTo>
                  <a:lnTo>
                    <a:pt x="127114" y="1422855"/>
                  </a:lnTo>
                  <a:lnTo>
                    <a:pt x="123013" y="1443358"/>
                  </a:lnTo>
                  <a:lnTo>
                    <a:pt x="110712" y="1463860"/>
                  </a:lnTo>
                  <a:lnTo>
                    <a:pt x="49205" y="1504864"/>
                  </a:lnTo>
                  <a:lnTo>
                    <a:pt x="41004" y="1558170"/>
                  </a:lnTo>
                  <a:lnTo>
                    <a:pt x="28703" y="1603275"/>
                  </a:lnTo>
                  <a:lnTo>
                    <a:pt x="0" y="1607375"/>
                  </a:lnTo>
                  <a:lnTo>
                    <a:pt x="8201" y="1631978"/>
                  </a:lnTo>
                  <a:lnTo>
                    <a:pt x="28703" y="1652480"/>
                  </a:lnTo>
                  <a:lnTo>
                    <a:pt x="32804" y="1689384"/>
                  </a:lnTo>
                  <a:lnTo>
                    <a:pt x="49205" y="1709887"/>
                  </a:lnTo>
                  <a:lnTo>
                    <a:pt x="49205" y="1742690"/>
                  </a:lnTo>
                  <a:lnTo>
                    <a:pt x="98411" y="1824699"/>
                  </a:lnTo>
                  <a:lnTo>
                    <a:pt x="106612" y="1824699"/>
                  </a:lnTo>
                  <a:lnTo>
                    <a:pt x="131214" y="1857503"/>
                  </a:lnTo>
                  <a:lnTo>
                    <a:pt x="131214" y="1927210"/>
                  </a:lnTo>
                  <a:lnTo>
                    <a:pt x="250127" y="1960014"/>
                  </a:lnTo>
                  <a:lnTo>
                    <a:pt x="295232" y="2033822"/>
                  </a:lnTo>
                  <a:lnTo>
                    <a:pt x="315735" y="2042023"/>
                  </a:lnTo>
                  <a:lnTo>
                    <a:pt x="369040" y="2033822"/>
                  </a:lnTo>
                  <a:lnTo>
                    <a:pt x="426447" y="2029722"/>
                  </a:lnTo>
                  <a:lnTo>
                    <a:pt x="475652" y="1988717"/>
                  </a:lnTo>
                  <a:lnTo>
                    <a:pt x="561761" y="1935411"/>
                  </a:lnTo>
                  <a:lnTo>
                    <a:pt x="553561" y="1980516"/>
                  </a:lnTo>
                  <a:lnTo>
                    <a:pt x="545360" y="2013320"/>
                  </a:lnTo>
                  <a:lnTo>
                    <a:pt x="545360" y="2156836"/>
                  </a:lnTo>
                  <a:lnTo>
                    <a:pt x="590465" y="2222443"/>
                  </a:lnTo>
                  <a:lnTo>
                    <a:pt x="631469" y="2214242"/>
                  </a:lnTo>
                  <a:lnTo>
                    <a:pt x="664273" y="2210141"/>
                  </a:lnTo>
                  <a:lnTo>
                    <a:pt x="684775" y="2201941"/>
                  </a:lnTo>
                  <a:lnTo>
                    <a:pt x="738081" y="2206041"/>
                  </a:lnTo>
                  <a:lnTo>
                    <a:pt x="754483" y="2218342"/>
                  </a:lnTo>
                  <a:lnTo>
                    <a:pt x="783186" y="2206041"/>
                  </a:lnTo>
                  <a:lnTo>
                    <a:pt x="865195" y="2201941"/>
                  </a:lnTo>
                  <a:lnTo>
                    <a:pt x="893898" y="2218342"/>
                  </a:lnTo>
                  <a:lnTo>
                    <a:pt x="922601" y="2214242"/>
                  </a:lnTo>
                  <a:lnTo>
                    <a:pt x="930802" y="2197840"/>
                  </a:lnTo>
                  <a:lnTo>
                    <a:pt x="1000509" y="2132233"/>
                  </a:lnTo>
                  <a:lnTo>
                    <a:pt x="1041514" y="2144534"/>
                  </a:lnTo>
                  <a:lnTo>
                    <a:pt x="1082518" y="2107630"/>
                  </a:lnTo>
                  <a:lnTo>
                    <a:pt x="1123523" y="2066626"/>
                  </a:lnTo>
                  <a:lnTo>
                    <a:pt x="1139925" y="2070726"/>
                  </a:lnTo>
                  <a:lnTo>
                    <a:pt x="1197331" y="2005119"/>
                  </a:lnTo>
                  <a:lnTo>
                    <a:pt x="1230135" y="2005119"/>
                  </a:lnTo>
                  <a:lnTo>
                    <a:pt x="1246536" y="1992818"/>
                  </a:lnTo>
                  <a:lnTo>
                    <a:pt x="1299842" y="1992818"/>
                  </a:lnTo>
                  <a:lnTo>
                    <a:pt x="1320344" y="1980516"/>
                  </a:lnTo>
                  <a:lnTo>
                    <a:pt x="1344947" y="1988717"/>
                  </a:lnTo>
                  <a:lnTo>
                    <a:pt x="1402353" y="1992818"/>
                  </a:lnTo>
                  <a:lnTo>
                    <a:pt x="1414655" y="2091228"/>
                  </a:lnTo>
                  <a:lnTo>
                    <a:pt x="1431057" y="2165036"/>
                  </a:lnTo>
                  <a:lnTo>
                    <a:pt x="1422856" y="2247045"/>
                  </a:lnTo>
                  <a:lnTo>
                    <a:pt x="1443358" y="2296251"/>
                  </a:lnTo>
                  <a:lnTo>
                    <a:pt x="1455659" y="2312653"/>
                  </a:lnTo>
                  <a:lnTo>
                    <a:pt x="1459760" y="2361858"/>
                  </a:lnTo>
                  <a:lnTo>
                    <a:pt x="1488463" y="2365958"/>
                  </a:lnTo>
                  <a:lnTo>
                    <a:pt x="1541769" y="2394662"/>
                  </a:lnTo>
                  <a:lnTo>
                    <a:pt x="1566371" y="2427465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Forme libre 136"/>
            <p:cNvSpPr/>
            <p:nvPr/>
          </p:nvSpPr>
          <p:spPr>
            <a:xfrm>
              <a:off x="1693485" y="3042533"/>
              <a:ext cx="1074318" cy="1652480"/>
            </a:xfrm>
            <a:custGeom>
              <a:avLst/>
              <a:gdLst>
                <a:gd name="connsiteX0" fmla="*/ 996409 w 1074318"/>
                <a:gd name="connsiteY0" fmla="*/ 1652480 h 1652480"/>
                <a:gd name="connsiteX1" fmla="*/ 975907 w 1074318"/>
                <a:gd name="connsiteY1" fmla="*/ 1611476 h 1652480"/>
                <a:gd name="connsiteX2" fmla="*/ 1016911 w 1074318"/>
                <a:gd name="connsiteY2" fmla="*/ 1496663 h 1652480"/>
                <a:gd name="connsiteX3" fmla="*/ 1025112 w 1074318"/>
                <a:gd name="connsiteY3" fmla="*/ 1410554 h 1652480"/>
                <a:gd name="connsiteX4" fmla="*/ 988208 w 1074318"/>
                <a:gd name="connsiteY4" fmla="*/ 1381851 h 1652480"/>
                <a:gd name="connsiteX5" fmla="*/ 992309 w 1074318"/>
                <a:gd name="connsiteY5" fmla="*/ 1328545 h 1652480"/>
                <a:gd name="connsiteX6" fmla="*/ 1033313 w 1074318"/>
                <a:gd name="connsiteY6" fmla="*/ 1295741 h 1652480"/>
                <a:gd name="connsiteX7" fmla="*/ 1021012 w 1074318"/>
                <a:gd name="connsiteY7" fmla="*/ 1279340 h 1652480"/>
                <a:gd name="connsiteX8" fmla="*/ 992309 w 1074318"/>
                <a:gd name="connsiteY8" fmla="*/ 1234235 h 1652480"/>
                <a:gd name="connsiteX9" fmla="*/ 1041514 w 1074318"/>
                <a:gd name="connsiteY9" fmla="*/ 1139924 h 1652480"/>
                <a:gd name="connsiteX10" fmla="*/ 1041514 w 1074318"/>
                <a:gd name="connsiteY10" fmla="*/ 1094819 h 1652480"/>
                <a:gd name="connsiteX11" fmla="*/ 1074318 w 1074318"/>
                <a:gd name="connsiteY11" fmla="*/ 996409 h 1652480"/>
                <a:gd name="connsiteX12" fmla="*/ 1074318 w 1074318"/>
                <a:gd name="connsiteY12" fmla="*/ 996409 h 1652480"/>
                <a:gd name="connsiteX13" fmla="*/ 1070217 w 1074318"/>
                <a:gd name="connsiteY13" fmla="*/ 922601 h 1652480"/>
                <a:gd name="connsiteX14" fmla="*/ 1045615 w 1074318"/>
                <a:gd name="connsiteY14" fmla="*/ 873395 h 1652480"/>
                <a:gd name="connsiteX15" fmla="*/ 967706 w 1074318"/>
                <a:gd name="connsiteY15" fmla="*/ 803688 h 1652480"/>
                <a:gd name="connsiteX16" fmla="*/ 959505 w 1074318"/>
                <a:gd name="connsiteY16" fmla="*/ 766784 h 1652480"/>
                <a:gd name="connsiteX17" fmla="*/ 975907 w 1074318"/>
                <a:gd name="connsiteY17" fmla="*/ 725779 h 1652480"/>
                <a:gd name="connsiteX18" fmla="*/ 984108 w 1074318"/>
                <a:gd name="connsiteY18" fmla="*/ 668373 h 1652480"/>
                <a:gd name="connsiteX19" fmla="*/ 984108 w 1074318"/>
                <a:gd name="connsiteY19" fmla="*/ 656071 h 1652480"/>
                <a:gd name="connsiteX20" fmla="*/ 947204 w 1074318"/>
                <a:gd name="connsiteY20" fmla="*/ 656071 h 1652480"/>
                <a:gd name="connsiteX21" fmla="*/ 918501 w 1074318"/>
                <a:gd name="connsiteY21" fmla="*/ 672473 h 1652480"/>
                <a:gd name="connsiteX22" fmla="*/ 914400 w 1074318"/>
                <a:gd name="connsiteY22" fmla="*/ 664272 h 1652480"/>
                <a:gd name="connsiteX23" fmla="*/ 688876 w 1074318"/>
                <a:gd name="connsiteY23" fmla="*/ 656071 h 1652480"/>
                <a:gd name="connsiteX24" fmla="*/ 606867 w 1074318"/>
                <a:gd name="connsiteY24" fmla="*/ 463350 h 1652480"/>
                <a:gd name="connsiteX25" fmla="*/ 656072 w 1074318"/>
                <a:gd name="connsiteY25" fmla="*/ 451049 h 1652480"/>
                <a:gd name="connsiteX26" fmla="*/ 660172 w 1074318"/>
                <a:gd name="connsiteY26" fmla="*/ 393643 h 1652480"/>
                <a:gd name="connsiteX27" fmla="*/ 680675 w 1074318"/>
                <a:gd name="connsiteY27" fmla="*/ 348538 h 1652480"/>
                <a:gd name="connsiteX28" fmla="*/ 651972 w 1074318"/>
                <a:gd name="connsiteY28" fmla="*/ 299332 h 1652480"/>
                <a:gd name="connsiteX29" fmla="*/ 635570 w 1074318"/>
                <a:gd name="connsiteY29" fmla="*/ 254228 h 1652480"/>
                <a:gd name="connsiteX30" fmla="*/ 606867 w 1074318"/>
                <a:gd name="connsiteY30" fmla="*/ 221424 h 1652480"/>
                <a:gd name="connsiteX31" fmla="*/ 590465 w 1074318"/>
                <a:gd name="connsiteY31" fmla="*/ 205022 h 1652480"/>
                <a:gd name="connsiteX32" fmla="*/ 426447 w 1074318"/>
                <a:gd name="connsiteY32" fmla="*/ 184520 h 1652480"/>
                <a:gd name="connsiteX33" fmla="*/ 422346 w 1074318"/>
                <a:gd name="connsiteY33" fmla="*/ 155817 h 1652480"/>
                <a:gd name="connsiteX34" fmla="*/ 311634 w 1074318"/>
                <a:gd name="connsiteY34" fmla="*/ 98410 h 1652480"/>
                <a:gd name="connsiteX35" fmla="*/ 258328 w 1074318"/>
                <a:gd name="connsiteY35" fmla="*/ 86109 h 1652480"/>
                <a:gd name="connsiteX36" fmla="*/ 209123 w 1074318"/>
                <a:gd name="connsiteY36" fmla="*/ 53306 h 1652480"/>
                <a:gd name="connsiteX37" fmla="*/ 209123 w 1074318"/>
                <a:gd name="connsiteY37" fmla="*/ 36904 h 1652480"/>
                <a:gd name="connsiteX38" fmla="*/ 188621 w 1074318"/>
                <a:gd name="connsiteY38" fmla="*/ 45105 h 1652480"/>
                <a:gd name="connsiteX39" fmla="*/ 139415 w 1074318"/>
                <a:gd name="connsiteY39" fmla="*/ 24602 h 1652480"/>
                <a:gd name="connsiteX40" fmla="*/ 102511 w 1074318"/>
                <a:gd name="connsiteY40" fmla="*/ 32803 h 1652480"/>
                <a:gd name="connsiteX41" fmla="*/ 57406 w 1074318"/>
                <a:gd name="connsiteY41" fmla="*/ 32803 h 1652480"/>
                <a:gd name="connsiteX42" fmla="*/ 57406 w 1074318"/>
                <a:gd name="connsiteY42" fmla="*/ 45105 h 1652480"/>
                <a:gd name="connsiteX43" fmla="*/ 0 w 1074318"/>
                <a:gd name="connsiteY43" fmla="*/ 8201 h 1652480"/>
                <a:gd name="connsiteX44" fmla="*/ 0 w 1074318"/>
                <a:gd name="connsiteY44" fmla="*/ 0 h 165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74318" h="1652480">
                  <a:moveTo>
                    <a:pt x="996409" y="1652480"/>
                  </a:moveTo>
                  <a:lnTo>
                    <a:pt x="975907" y="1611476"/>
                  </a:lnTo>
                  <a:lnTo>
                    <a:pt x="1016911" y="1496663"/>
                  </a:lnTo>
                  <a:lnTo>
                    <a:pt x="1025112" y="1410554"/>
                  </a:lnTo>
                  <a:lnTo>
                    <a:pt x="988208" y="1381851"/>
                  </a:lnTo>
                  <a:lnTo>
                    <a:pt x="992309" y="1328545"/>
                  </a:lnTo>
                  <a:lnTo>
                    <a:pt x="1033313" y="1295741"/>
                  </a:lnTo>
                  <a:lnTo>
                    <a:pt x="1021012" y="1279340"/>
                  </a:lnTo>
                  <a:lnTo>
                    <a:pt x="992309" y="1234235"/>
                  </a:lnTo>
                  <a:lnTo>
                    <a:pt x="1041514" y="1139924"/>
                  </a:lnTo>
                  <a:lnTo>
                    <a:pt x="1041514" y="1094819"/>
                  </a:lnTo>
                  <a:lnTo>
                    <a:pt x="1074318" y="996409"/>
                  </a:lnTo>
                  <a:lnTo>
                    <a:pt x="1074318" y="996409"/>
                  </a:lnTo>
                  <a:lnTo>
                    <a:pt x="1070217" y="922601"/>
                  </a:lnTo>
                  <a:lnTo>
                    <a:pt x="1045615" y="873395"/>
                  </a:lnTo>
                  <a:lnTo>
                    <a:pt x="967706" y="803688"/>
                  </a:lnTo>
                  <a:lnTo>
                    <a:pt x="959505" y="766784"/>
                  </a:lnTo>
                  <a:lnTo>
                    <a:pt x="975907" y="725779"/>
                  </a:lnTo>
                  <a:lnTo>
                    <a:pt x="984108" y="668373"/>
                  </a:lnTo>
                  <a:lnTo>
                    <a:pt x="984108" y="656071"/>
                  </a:lnTo>
                  <a:lnTo>
                    <a:pt x="947204" y="656071"/>
                  </a:lnTo>
                  <a:lnTo>
                    <a:pt x="918501" y="672473"/>
                  </a:lnTo>
                  <a:lnTo>
                    <a:pt x="914400" y="664272"/>
                  </a:lnTo>
                  <a:lnTo>
                    <a:pt x="688876" y="656071"/>
                  </a:lnTo>
                  <a:lnTo>
                    <a:pt x="606867" y="463350"/>
                  </a:lnTo>
                  <a:lnTo>
                    <a:pt x="656072" y="451049"/>
                  </a:lnTo>
                  <a:lnTo>
                    <a:pt x="660172" y="393643"/>
                  </a:lnTo>
                  <a:lnTo>
                    <a:pt x="680675" y="348538"/>
                  </a:lnTo>
                  <a:lnTo>
                    <a:pt x="651972" y="299332"/>
                  </a:lnTo>
                  <a:lnTo>
                    <a:pt x="635570" y="254228"/>
                  </a:lnTo>
                  <a:lnTo>
                    <a:pt x="606867" y="221424"/>
                  </a:lnTo>
                  <a:lnTo>
                    <a:pt x="590465" y="205022"/>
                  </a:lnTo>
                  <a:lnTo>
                    <a:pt x="426447" y="184520"/>
                  </a:lnTo>
                  <a:lnTo>
                    <a:pt x="422346" y="155817"/>
                  </a:lnTo>
                  <a:lnTo>
                    <a:pt x="311634" y="98410"/>
                  </a:lnTo>
                  <a:lnTo>
                    <a:pt x="258328" y="86109"/>
                  </a:lnTo>
                  <a:lnTo>
                    <a:pt x="209123" y="53306"/>
                  </a:lnTo>
                  <a:lnTo>
                    <a:pt x="209123" y="36904"/>
                  </a:lnTo>
                  <a:lnTo>
                    <a:pt x="188621" y="45105"/>
                  </a:lnTo>
                  <a:lnTo>
                    <a:pt x="139415" y="24602"/>
                  </a:lnTo>
                  <a:lnTo>
                    <a:pt x="102511" y="32803"/>
                  </a:lnTo>
                  <a:lnTo>
                    <a:pt x="57406" y="32803"/>
                  </a:lnTo>
                  <a:lnTo>
                    <a:pt x="57406" y="45105"/>
                  </a:lnTo>
                  <a:lnTo>
                    <a:pt x="0" y="820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Forme libre 127"/>
            <p:cNvSpPr/>
            <p:nvPr/>
          </p:nvSpPr>
          <p:spPr>
            <a:xfrm>
              <a:off x="2661191" y="4325973"/>
              <a:ext cx="2931821" cy="2329055"/>
            </a:xfrm>
            <a:custGeom>
              <a:avLst/>
              <a:gdLst>
                <a:gd name="connsiteX0" fmla="*/ 24603 w 2931821"/>
                <a:gd name="connsiteY0" fmla="*/ 364940 h 2329055"/>
                <a:gd name="connsiteX1" fmla="*/ 106612 w 2931821"/>
                <a:gd name="connsiteY1" fmla="*/ 360840 h 2329055"/>
                <a:gd name="connsiteX2" fmla="*/ 205022 w 2931821"/>
                <a:gd name="connsiteY2" fmla="*/ 401844 h 2329055"/>
                <a:gd name="connsiteX3" fmla="*/ 291132 w 2931821"/>
                <a:gd name="connsiteY3" fmla="*/ 393643 h 2329055"/>
                <a:gd name="connsiteX4" fmla="*/ 356739 w 2931821"/>
                <a:gd name="connsiteY4" fmla="*/ 422346 h 2329055"/>
                <a:gd name="connsiteX5" fmla="*/ 369040 w 2931821"/>
                <a:gd name="connsiteY5" fmla="*/ 463351 h 2329055"/>
                <a:gd name="connsiteX6" fmla="*/ 356739 w 2931821"/>
                <a:gd name="connsiteY6" fmla="*/ 516657 h 2329055"/>
                <a:gd name="connsiteX7" fmla="*/ 373141 w 2931821"/>
                <a:gd name="connsiteY7" fmla="*/ 582264 h 2329055"/>
                <a:gd name="connsiteX8" fmla="*/ 381342 w 2931821"/>
                <a:gd name="connsiteY8" fmla="*/ 656072 h 2329055"/>
                <a:gd name="connsiteX9" fmla="*/ 438748 w 2931821"/>
                <a:gd name="connsiteY9" fmla="*/ 697076 h 2329055"/>
                <a:gd name="connsiteX10" fmla="*/ 487953 w 2931821"/>
                <a:gd name="connsiteY10" fmla="*/ 692976 h 2329055"/>
                <a:gd name="connsiteX11" fmla="*/ 504355 w 2931821"/>
                <a:gd name="connsiteY11" fmla="*/ 692976 h 2329055"/>
                <a:gd name="connsiteX12" fmla="*/ 565862 w 2931821"/>
                <a:gd name="connsiteY12" fmla="*/ 742181 h 2329055"/>
                <a:gd name="connsiteX13" fmla="*/ 582264 w 2931821"/>
                <a:gd name="connsiteY13" fmla="*/ 791387 h 2329055"/>
                <a:gd name="connsiteX14" fmla="*/ 582264 w 2931821"/>
                <a:gd name="connsiteY14" fmla="*/ 856994 h 2329055"/>
                <a:gd name="connsiteX15" fmla="*/ 537159 w 2931821"/>
                <a:gd name="connsiteY15" fmla="*/ 939003 h 2329055"/>
                <a:gd name="connsiteX16" fmla="*/ 533058 w 2931821"/>
                <a:gd name="connsiteY16" fmla="*/ 980007 h 2329055"/>
                <a:gd name="connsiteX17" fmla="*/ 602766 w 2931821"/>
                <a:gd name="connsiteY17" fmla="*/ 959505 h 2329055"/>
                <a:gd name="connsiteX18" fmla="*/ 623268 w 2931821"/>
                <a:gd name="connsiteY18" fmla="*/ 1008710 h 2329055"/>
                <a:gd name="connsiteX19" fmla="*/ 635570 w 2931821"/>
                <a:gd name="connsiteY19" fmla="*/ 1037414 h 2329055"/>
                <a:gd name="connsiteX20" fmla="*/ 623268 w 2931821"/>
                <a:gd name="connsiteY20" fmla="*/ 1115322 h 2329055"/>
                <a:gd name="connsiteX21" fmla="*/ 635570 w 2931821"/>
                <a:gd name="connsiteY21" fmla="*/ 1152226 h 2329055"/>
                <a:gd name="connsiteX22" fmla="*/ 594565 w 2931821"/>
                <a:gd name="connsiteY22" fmla="*/ 1242436 h 2329055"/>
                <a:gd name="connsiteX23" fmla="*/ 475652 w 2931821"/>
                <a:gd name="connsiteY23" fmla="*/ 1275240 h 2329055"/>
                <a:gd name="connsiteX24" fmla="*/ 389543 w 2931821"/>
                <a:gd name="connsiteY24" fmla="*/ 1349048 h 2329055"/>
                <a:gd name="connsiteX25" fmla="*/ 344438 w 2931821"/>
                <a:gd name="connsiteY25" fmla="*/ 1398253 h 2329055"/>
                <a:gd name="connsiteX26" fmla="*/ 323935 w 2931821"/>
                <a:gd name="connsiteY26" fmla="*/ 1443358 h 2329055"/>
                <a:gd name="connsiteX27" fmla="*/ 299333 w 2931821"/>
                <a:gd name="connsiteY27" fmla="*/ 1431057 h 2329055"/>
                <a:gd name="connsiteX28" fmla="*/ 254228 w 2931821"/>
                <a:gd name="connsiteY28" fmla="*/ 1472061 h 2329055"/>
                <a:gd name="connsiteX29" fmla="*/ 176319 w 2931821"/>
                <a:gd name="connsiteY29" fmla="*/ 1566371 h 2329055"/>
                <a:gd name="connsiteX30" fmla="*/ 82009 w 2931821"/>
                <a:gd name="connsiteY30" fmla="*/ 1636079 h 2329055"/>
                <a:gd name="connsiteX31" fmla="*/ 0 w 2931821"/>
                <a:gd name="connsiteY31" fmla="*/ 1705787 h 2329055"/>
                <a:gd name="connsiteX32" fmla="*/ 36904 w 2931821"/>
                <a:gd name="connsiteY32" fmla="*/ 1734490 h 2329055"/>
                <a:gd name="connsiteX33" fmla="*/ 90210 w 2931821"/>
                <a:gd name="connsiteY33" fmla="*/ 1730389 h 2329055"/>
                <a:gd name="connsiteX34" fmla="*/ 127114 w 2931821"/>
                <a:gd name="connsiteY34" fmla="*/ 1730389 h 2329055"/>
                <a:gd name="connsiteX35" fmla="*/ 196822 w 2931821"/>
                <a:gd name="connsiteY35" fmla="*/ 1824700 h 2329055"/>
                <a:gd name="connsiteX36" fmla="*/ 221424 w 2931821"/>
                <a:gd name="connsiteY36" fmla="*/ 1886206 h 2329055"/>
                <a:gd name="connsiteX37" fmla="*/ 282931 w 2931821"/>
                <a:gd name="connsiteY37" fmla="*/ 1865704 h 2329055"/>
                <a:gd name="connsiteX38" fmla="*/ 356739 w 2931821"/>
                <a:gd name="connsiteY38" fmla="*/ 1939512 h 2329055"/>
                <a:gd name="connsiteX39" fmla="*/ 401844 w 2931821"/>
                <a:gd name="connsiteY39" fmla="*/ 1960014 h 2329055"/>
                <a:gd name="connsiteX40" fmla="*/ 496154 w 2931821"/>
                <a:gd name="connsiteY40" fmla="*/ 2058425 h 2329055"/>
                <a:gd name="connsiteX41" fmla="*/ 528958 w 2931821"/>
                <a:gd name="connsiteY41" fmla="*/ 2066626 h 2329055"/>
                <a:gd name="connsiteX42" fmla="*/ 549460 w 2931821"/>
                <a:gd name="connsiteY42" fmla="*/ 2083028 h 2329055"/>
                <a:gd name="connsiteX43" fmla="*/ 549460 w 2931821"/>
                <a:gd name="connsiteY43" fmla="*/ 2119932 h 2329055"/>
                <a:gd name="connsiteX44" fmla="*/ 594565 w 2931821"/>
                <a:gd name="connsiteY44" fmla="*/ 2148635 h 2329055"/>
                <a:gd name="connsiteX45" fmla="*/ 660172 w 2931821"/>
                <a:gd name="connsiteY45" fmla="*/ 2119932 h 2329055"/>
                <a:gd name="connsiteX46" fmla="*/ 680674 w 2931821"/>
                <a:gd name="connsiteY46" fmla="*/ 2095329 h 2329055"/>
                <a:gd name="connsiteX47" fmla="*/ 701177 w 2931821"/>
                <a:gd name="connsiteY47" fmla="*/ 2103530 h 2329055"/>
                <a:gd name="connsiteX48" fmla="*/ 697076 w 2931821"/>
                <a:gd name="connsiteY48" fmla="*/ 2160936 h 2329055"/>
                <a:gd name="connsiteX49" fmla="*/ 627369 w 2931821"/>
                <a:gd name="connsiteY49" fmla="*/ 2193740 h 2329055"/>
                <a:gd name="connsiteX50" fmla="*/ 598666 w 2931821"/>
                <a:gd name="connsiteY50" fmla="*/ 2247046 h 2329055"/>
                <a:gd name="connsiteX51" fmla="*/ 557661 w 2931821"/>
                <a:gd name="connsiteY51" fmla="*/ 2300352 h 2329055"/>
                <a:gd name="connsiteX52" fmla="*/ 578163 w 2931821"/>
                <a:gd name="connsiteY52" fmla="*/ 2329055 h 2329055"/>
                <a:gd name="connsiteX53" fmla="*/ 656072 w 2931821"/>
                <a:gd name="connsiteY53" fmla="*/ 2288050 h 2329055"/>
                <a:gd name="connsiteX54" fmla="*/ 705277 w 2931821"/>
                <a:gd name="connsiteY54" fmla="*/ 2206041 h 2329055"/>
                <a:gd name="connsiteX55" fmla="*/ 738081 w 2931821"/>
                <a:gd name="connsiteY55" fmla="*/ 2128133 h 2329055"/>
                <a:gd name="connsiteX56" fmla="*/ 758583 w 2931821"/>
                <a:gd name="connsiteY56" fmla="*/ 2103530 h 2329055"/>
                <a:gd name="connsiteX57" fmla="*/ 733980 w 2931821"/>
                <a:gd name="connsiteY57" fmla="*/ 2025622 h 2329055"/>
                <a:gd name="connsiteX58" fmla="*/ 828291 w 2931821"/>
                <a:gd name="connsiteY58" fmla="*/ 1947713 h 2329055"/>
                <a:gd name="connsiteX59" fmla="*/ 889797 w 2931821"/>
                <a:gd name="connsiteY59" fmla="*/ 1853403 h 2329055"/>
                <a:gd name="connsiteX60" fmla="*/ 922601 w 2931821"/>
                <a:gd name="connsiteY60" fmla="*/ 1804197 h 2329055"/>
                <a:gd name="connsiteX61" fmla="*/ 918500 w 2931821"/>
                <a:gd name="connsiteY61" fmla="*/ 1763193 h 2329055"/>
                <a:gd name="connsiteX62" fmla="*/ 959505 w 2931821"/>
                <a:gd name="connsiteY62" fmla="*/ 1787796 h 2329055"/>
                <a:gd name="connsiteX63" fmla="*/ 971806 w 2931821"/>
                <a:gd name="connsiteY63" fmla="*/ 1804197 h 2329055"/>
                <a:gd name="connsiteX64" fmla="*/ 1012811 w 2931821"/>
                <a:gd name="connsiteY64" fmla="*/ 1791896 h 2329055"/>
                <a:gd name="connsiteX65" fmla="*/ 1021012 w 2931821"/>
                <a:gd name="connsiteY65" fmla="*/ 1800097 h 2329055"/>
                <a:gd name="connsiteX66" fmla="*/ 992309 w 2931821"/>
                <a:gd name="connsiteY66" fmla="*/ 1849302 h 2329055"/>
                <a:gd name="connsiteX67" fmla="*/ 971806 w 2931821"/>
                <a:gd name="connsiteY67" fmla="*/ 1894407 h 2329055"/>
                <a:gd name="connsiteX68" fmla="*/ 906199 w 2931821"/>
                <a:gd name="connsiteY68" fmla="*/ 1939512 h 2329055"/>
                <a:gd name="connsiteX69" fmla="*/ 902099 w 2931821"/>
                <a:gd name="connsiteY69" fmla="*/ 1984617 h 2329055"/>
                <a:gd name="connsiteX70" fmla="*/ 791387 w 2931821"/>
                <a:gd name="connsiteY70" fmla="*/ 2033823 h 2329055"/>
                <a:gd name="connsiteX71" fmla="*/ 783186 w 2931821"/>
                <a:gd name="connsiteY71" fmla="*/ 2074827 h 2329055"/>
                <a:gd name="connsiteX72" fmla="*/ 975907 w 2931821"/>
                <a:gd name="connsiteY72" fmla="*/ 1951814 h 2329055"/>
                <a:gd name="connsiteX73" fmla="*/ 1025112 w 2931821"/>
                <a:gd name="connsiteY73" fmla="*/ 1873905 h 2329055"/>
                <a:gd name="connsiteX74" fmla="*/ 1094820 w 2931821"/>
                <a:gd name="connsiteY74" fmla="*/ 1722188 h 2329055"/>
                <a:gd name="connsiteX75" fmla="*/ 1152226 w 2931821"/>
                <a:gd name="connsiteY75" fmla="*/ 1681184 h 2329055"/>
                <a:gd name="connsiteX76" fmla="*/ 1176829 w 2931821"/>
                <a:gd name="connsiteY76" fmla="*/ 1623778 h 2329055"/>
                <a:gd name="connsiteX77" fmla="*/ 1275239 w 2931821"/>
                <a:gd name="connsiteY77" fmla="*/ 1549970 h 2329055"/>
                <a:gd name="connsiteX78" fmla="*/ 1308043 w 2931821"/>
                <a:gd name="connsiteY78" fmla="*/ 1541769 h 2329055"/>
                <a:gd name="connsiteX79" fmla="*/ 1303943 w 2931821"/>
                <a:gd name="connsiteY79" fmla="*/ 1504865 h 2329055"/>
                <a:gd name="connsiteX80" fmla="*/ 1316244 w 2931821"/>
                <a:gd name="connsiteY80" fmla="*/ 1500764 h 2329055"/>
                <a:gd name="connsiteX81" fmla="*/ 1340847 w 2931821"/>
                <a:gd name="connsiteY81" fmla="*/ 1500764 h 2329055"/>
                <a:gd name="connsiteX82" fmla="*/ 1369550 w 2931821"/>
                <a:gd name="connsiteY82" fmla="*/ 1390052 h 2329055"/>
                <a:gd name="connsiteX83" fmla="*/ 1361349 w 2931821"/>
                <a:gd name="connsiteY83" fmla="*/ 1357249 h 2329055"/>
                <a:gd name="connsiteX84" fmla="*/ 1385952 w 2931821"/>
                <a:gd name="connsiteY84" fmla="*/ 1308043 h 2329055"/>
                <a:gd name="connsiteX85" fmla="*/ 1390052 w 2931821"/>
                <a:gd name="connsiteY85" fmla="*/ 1160427 h 2329055"/>
                <a:gd name="connsiteX86" fmla="*/ 1385952 w 2931821"/>
                <a:gd name="connsiteY86" fmla="*/ 1139925 h 2329055"/>
                <a:gd name="connsiteX87" fmla="*/ 1385952 w 2931821"/>
                <a:gd name="connsiteY87" fmla="*/ 1127623 h 2329055"/>
                <a:gd name="connsiteX88" fmla="*/ 1394152 w 2931821"/>
                <a:gd name="connsiteY88" fmla="*/ 1115322 h 2329055"/>
                <a:gd name="connsiteX89" fmla="*/ 1402353 w 2931821"/>
                <a:gd name="connsiteY89" fmla="*/ 1066117 h 2329055"/>
                <a:gd name="connsiteX90" fmla="*/ 1431057 w 2931821"/>
                <a:gd name="connsiteY90" fmla="*/ 1045614 h 2329055"/>
                <a:gd name="connsiteX91" fmla="*/ 1394152 w 2931821"/>
                <a:gd name="connsiteY91" fmla="*/ 1012811 h 2329055"/>
                <a:gd name="connsiteX92" fmla="*/ 1414655 w 2931821"/>
                <a:gd name="connsiteY92" fmla="*/ 996409 h 2329055"/>
                <a:gd name="connsiteX93" fmla="*/ 1504865 w 2931821"/>
                <a:gd name="connsiteY93" fmla="*/ 992309 h 2329055"/>
                <a:gd name="connsiteX94" fmla="*/ 1508965 w 2931821"/>
                <a:gd name="connsiteY94" fmla="*/ 975907 h 2329055"/>
                <a:gd name="connsiteX95" fmla="*/ 1513066 w 2931821"/>
                <a:gd name="connsiteY95" fmla="*/ 967706 h 2329055"/>
                <a:gd name="connsiteX96" fmla="*/ 1500764 w 2931821"/>
                <a:gd name="connsiteY96" fmla="*/ 955405 h 2329055"/>
                <a:gd name="connsiteX97" fmla="*/ 1697586 w 2931821"/>
                <a:gd name="connsiteY97" fmla="*/ 828291 h 2329055"/>
                <a:gd name="connsiteX98" fmla="*/ 1734490 w 2931821"/>
                <a:gd name="connsiteY98" fmla="*/ 820090 h 2329055"/>
                <a:gd name="connsiteX99" fmla="*/ 1759092 w 2931821"/>
                <a:gd name="connsiteY99" fmla="*/ 787286 h 2329055"/>
                <a:gd name="connsiteX100" fmla="*/ 1787796 w 2931821"/>
                <a:gd name="connsiteY100" fmla="*/ 795487 h 2329055"/>
                <a:gd name="connsiteX101" fmla="*/ 1837001 w 2931821"/>
                <a:gd name="connsiteY101" fmla="*/ 770884 h 2329055"/>
                <a:gd name="connsiteX102" fmla="*/ 1902608 w 2931821"/>
                <a:gd name="connsiteY102" fmla="*/ 770884 h 2329055"/>
                <a:gd name="connsiteX103" fmla="*/ 1919010 w 2931821"/>
                <a:gd name="connsiteY103" fmla="*/ 779085 h 2329055"/>
                <a:gd name="connsiteX104" fmla="*/ 1943613 w 2931821"/>
                <a:gd name="connsiteY104" fmla="*/ 758583 h 2329055"/>
                <a:gd name="connsiteX105" fmla="*/ 1947713 w 2931821"/>
                <a:gd name="connsiteY105" fmla="*/ 746282 h 2329055"/>
                <a:gd name="connsiteX106" fmla="*/ 1988718 w 2931821"/>
                <a:gd name="connsiteY106" fmla="*/ 725779 h 2329055"/>
                <a:gd name="connsiteX107" fmla="*/ 2046124 w 2931821"/>
                <a:gd name="connsiteY107" fmla="*/ 729880 h 2329055"/>
                <a:gd name="connsiteX108" fmla="*/ 2066626 w 2931821"/>
                <a:gd name="connsiteY108" fmla="*/ 680675 h 2329055"/>
                <a:gd name="connsiteX109" fmla="*/ 2091229 w 2931821"/>
                <a:gd name="connsiteY109" fmla="*/ 672474 h 2329055"/>
                <a:gd name="connsiteX110" fmla="*/ 2111731 w 2931821"/>
                <a:gd name="connsiteY110" fmla="*/ 680675 h 2329055"/>
                <a:gd name="connsiteX111" fmla="*/ 2165037 w 2931821"/>
                <a:gd name="connsiteY111" fmla="*/ 668373 h 2329055"/>
                <a:gd name="connsiteX112" fmla="*/ 2214242 w 2931821"/>
                <a:gd name="connsiteY112" fmla="*/ 676574 h 2329055"/>
                <a:gd name="connsiteX113" fmla="*/ 2238845 w 2931821"/>
                <a:gd name="connsiteY113" fmla="*/ 680675 h 2329055"/>
                <a:gd name="connsiteX114" fmla="*/ 2267548 w 2931821"/>
                <a:gd name="connsiteY114" fmla="*/ 664273 h 2329055"/>
                <a:gd name="connsiteX115" fmla="*/ 2292151 w 2931821"/>
                <a:gd name="connsiteY115" fmla="*/ 660172 h 2329055"/>
                <a:gd name="connsiteX116" fmla="*/ 2320854 w 2931821"/>
                <a:gd name="connsiteY116" fmla="*/ 680675 h 2329055"/>
                <a:gd name="connsiteX117" fmla="*/ 2374160 w 2931821"/>
                <a:gd name="connsiteY117" fmla="*/ 672474 h 2329055"/>
                <a:gd name="connsiteX118" fmla="*/ 2423365 w 2931821"/>
                <a:gd name="connsiteY118" fmla="*/ 680675 h 2329055"/>
                <a:gd name="connsiteX119" fmla="*/ 2468470 w 2931821"/>
                <a:gd name="connsiteY119" fmla="*/ 680675 h 2329055"/>
                <a:gd name="connsiteX120" fmla="*/ 2476671 w 2931821"/>
                <a:gd name="connsiteY120" fmla="*/ 635570 h 2329055"/>
                <a:gd name="connsiteX121" fmla="*/ 2488972 w 2931821"/>
                <a:gd name="connsiteY121" fmla="*/ 623268 h 2329055"/>
                <a:gd name="connsiteX122" fmla="*/ 2546379 w 2931821"/>
                <a:gd name="connsiteY122" fmla="*/ 586364 h 2329055"/>
                <a:gd name="connsiteX123" fmla="*/ 2583283 w 2931821"/>
                <a:gd name="connsiteY123" fmla="*/ 574063 h 2329055"/>
                <a:gd name="connsiteX124" fmla="*/ 2620187 w 2931821"/>
                <a:gd name="connsiteY124" fmla="*/ 574063 h 2329055"/>
                <a:gd name="connsiteX125" fmla="*/ 2644789 w 2931821"/>
                <a:gd name="connsiteY125" fmla="*/ 557661 h 2329055"/>
                <a:gd name="connsiteX126" fmla="*/ 2628387 w 2931821"/>
                <a:gd name="connsiteY126" fmla="*/ 512556 h 2329055"/>
                <a:gd name="connsiteX127" fmla="*/ 2636588 w 2931821"/>
                <a:gd name="connsiteY127" fmla="*/ 479753 h 2329055"/>
                <a:gd name="connsiteX128" fmla="*/ 2677593 w 2931821"/>
                <a:gd name="connsiteY128" fmla="*/ 397744 h 2329055"/>
                <a:gd name="connsiteX129" fmla="*/ 2710396 w 2931821"/>
                <a:gd name="connsiteY129" fmla="*/ 369040 h 2329055"/>
                <a:gd name="connsiteX130" fmla="*/ 2759602 w 2931821"/>
                <a:gd name="connsiteY130" fmla="*/ 328036 h 2329055"/>
                <a:gd name="connsiteX131" fmla="*/ 2755501 w 2931821"/>
                <a:gd name="connsiteY131" fmla="*/ 299333 h 2329055"/>
                <a:gd name="connsiteX132" fmla="*/ 2792405 w 2931821"/>
                <a:gd name="connsiteY132" fmla="*/ 258328 h 2329055"/>
                <a:gd name="connsiteX133" fmla="*/ 2808807 w 2931821"/>
                <a:gd name="connsiteY133" fmla="*/ 225525 h 2329055"/>
                <a:gd name="connsiteX134" fmla="*/ 2829309 w 2931821"/>
                <a:gd name="connsiteY134" fmla="*/ 192721 h 2329055"/>
                <a:gd name="connsiteX135" fmla="*/ 2862113 w 2931821"/>
                <a:gd name="connsiteY135" fmla="*/ 168118 h 2329055"/>
                <a:gd name="connsiteX136" fmla="*/ 2882615 w 2931821"/>
                <a:gd name="connsiteY136" fmla="*/ 168118 h 2329055"/>
                <a:gd name="connsiteX137" fmla="*/ 2899017 w 2931821"/>
                <a:gd name="connsiteY137" fmla="*/ 139415 h 2329055"/>
                <a:gd name="connsiteX138" fmla="*/ 2923620 w 2931821"/>
                <a:gd name="connsiteY138" fmla="*/ 98411 h 2329055"/>
                <a:gd name="connsiteX139" fmla="*/ 2923620 w 2931821"/>
                <a:gd name="connsiteY139" fmla="*/ 73808 h 2329055"/>
                <a:gd name="connsiteX140" fmla="*/ 2931821 w 2931821"/>
                <a:gd name="connsiteY140" fmla="*/ 36904 h 2329055"/>
                <a:gd name="connsiteX141" fmla="*/ 2931821 w 2931821"/>
                <a:gd name="connsiteY141" fmla="*/ 0 h 232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931821" h="2329055">
                  <a:moveTo>
                    <a:pt x="24603" y="364940"/>
                  </a:moveTo>
                  <a:lnTo>
                    <a:pt x="106612" y="360840"/>
                  </a:lnTo>
                  <a:lnTo>
                    <a:pt x="205022" y="401844"/>
                  </a:lnTo>
                  <a:lnTo>
                    <a:pt x="291132" y="393643"/>
                  </a:lnTo>
                  <a:lnTo>
                    <a:pt x="356739" y="422346"/>
                  </a:lnTo>
                  <a:lnTo>
                    <a:pt x="369040" y="463351"/>
                  </a:lnTo>
                  <a:lnTo>
                    <a:pt x="356739" y="516657"/>
                  </a:lnTo>
                  <a:lnTo>
                    <a:pt x="373141" y="582264"/>
                  </a:lnTo>
                  <a:lnTo>
                    <a:pt x="381342" y="656072"/>
                  </a:lnTo>
                  <a:lnTo>
                    <a:pt x="438748" y="697076"/>
                  </a:lnTo>
                  <a:lnTo>
                    <a:pt x="487953" y="692976"/>
                  </a:lnTo>
                  <a:lnTo>
                    <a:pt x="504355" y="692976"/>
                  </a:lnTo>
                  <a:lnTo>
                    <a:pt x="565862" y="742181"/>
                  </a:lnTo>
                  <a:lnTo>
                    <a:pt x="582264" y="791387"/>
                  </a:lnTo>
                  <a:lnTo>
                    <a:pt x="582264" y="856994"/>
                  </a:lnTo>
                  <a:lnTo>
                    <a:pt x="537159" y="939003"/>
                  </a:lnTo>
                  <a:lnTo>
                    <a:pt x="533058" y="980007"/>
                  </a:lnTo>
                  <a:lnTo>
                    <a:pt x="602766" y="959505"/>
                  </a:lnTo>
                  <a:lnTo>
                    <a:pt x="623268" y="1008710"/>
                  </a:lnTo>
                  <a:lnTo>
                    <a:pt x="635570" y="1037414"/>
                  </a:lnTo>
                  <a:lnTo>
                    <a:pt x="623268" y="1115322"/>
                  </a:lnTo>
                  <a:lnTo>
                    <a:pt x="635570" y="1152226"/>
                  </a:lnTo>
                  <a:lnTo>
                    <a:pt x="594565" y="1242436"/>
                  </a:lnTo>
                  <a:lnTo>
                    <a:pt x="475652" y="1275240"/>
                  </a:lnTo>
                  <a:lnTo>
                    <a:pt x="389543" y="1349048"/>
                  </a:lnTo>
                  <a:lnTo>
                    <a:pt x="344438" y="1398253"/>
                  </a:lnTo>
                  <a:lnTo>
                    <a:pt x="323935" y="1443358"/>
                  </a:lnTo>
                  <a:lnTo>
                    <a:pt x="299333" y="1431057"/>
                  </a:lnTo>
                  <a:lnTo>
                    <a:pt x="254228" y="1472061"/>
                  </a:lnTo>
                  <a:lnTo>
                    <a:pt x="176319" y="1566371"/>
                  </a:lnTo>
                  <a:lnTo>
                    <a:pt x="82009" y="1636079"/>
                  </a:lnTo>
                  <a:lnTo>
                    <a:pt x="0" y="1705787"/>
                  </a:lnTo>
                  <a:lnTo>
                    <a:pt x="36904" y="1734490"/>
                  </a:lnTo>
                  <a:lnTo>
                    <a:pt x="90210" y="1730389"/>
                  </a:lnTo>
                  <a:lnTo>
                    <a:pt x="127114" y="1730389"/>
                  </a:lnTo>
                  <a:lnTo>
                    <a:pt x="196822" y="1824700"/>
                  </a:lnTo>
                  <a:lnTo>
                    <a:pt x="221424" y="1886206"/>
                  </a:lnTo>
                  <a:lnTo>
                    <a:pt x="282931" y="1865704"/>
                  </a:lnTo>
                  <a:lnTo>
                    <a:pt x="356739" y="1939512"/>
                  </a:lnTo>
                  <a:lnTo>
                    <a:pt x="401844" y="1960014"/>
                  </a:lnTo>
                  <a:lnTo>
                    <a:pt x="496154" y="2058425"/>
                  </a:lnTo>
                  <a:lnTo>
                    <a:pt x="528958" y="2066626"/>
                  </a:lnTo>
                  <a:lnTo>
                    <a:pt x="549460" y="2083028"/>
                  </a:lnTo>
                  <a:lnTo>
                    <a:pt x="549460" y="2119932"/>
                  </a:lnTo>
                  <a:lnTo>
                    <a:pt x="594565" y="2148635"/>
                  </a:lnTo>
                  <a:lnTo>
                    <a:pt x="660172" y="2119932"/>
                  </a:lnTo>
                  <a:lnTo>
                    <a:pt x="680674" y="2095329"/>
                  </a:lnTo>
                  <a:lnTo>
                    <a:pt x="701177" y="2103530"/>
                  </a:lnTo>
                  <a:lnTo>
                    <a:pt x="697076" y="2160936"/>
                  </a:lnTo>
                  <a:lnTo>
                    <a:pt x="627369" y="2193740"/>
                  </a:lnTo>
                  <a:lnTo>
                    <a:pt x="598666" y="2247046"/>
                  </a:lnTo>
                  <a:lnTo>
                    <a:pt x="557661" y="2300352"/>
                  </a:lnTo>
                  <a:lnTo>
                    <a:pt x="578163" y="2329055"/>
                  </a:lnTo>
                  <a:lnTo>
                    <a:pt x="656072" y="2288050"/>
                  </a:lnTo>
                  <a:lnTo>
                    <a:pt x="705277" y="2206041"/>
                  </a:lnTo>
                  <a:lnTo>
                    <a:pt x="738081" y="2128133"/>
                  </a:lnTo>
                  <a:lnTo>
                    <a:pt x="758583" y="2103530"/>
                  </a:lnTo>
                  <a:lnTo>
                    <a:pt x="733980" y="2025622"/>
                  </a:lnTo>
                  <a:lnTo>
                    <a:pt x="828291" y="1947713"/>
                  </a:lnTo>
                  <a:lnTo>
                    <a:pt x="889797" y="1853403"/>
                  </a:lnTo>
                  <a:lnTo>
                    <a:pt x="922601" y="1804197"/>
                  </a:lnTo>
                  <a:lnTo>
                    <a:pt x="918500" y="1763193"/>
                  </a:lnTo>
                  <a:lnTo>
                    <a:pt x="959505" y="1787796"/>
                  </a:lnTo>
                  <a:lnTo>
                    <a:pt x="971806" y="1804197"/>
                  </a:lnTo>
                  <a:lnTo>
                    <a:pt x="1012811" y="1791896"/>
                  </a:lnTo>
                  <a:lnTo>
                    <a:pt x="1021012" y="1800097"/>
                  </a:lnTo>
                  <a:lnTo>
                    <a:pt x="992309" y="1849302"/>
                  </a:lnTo>
                  <a:lnTo>
                    <a:pt x="971806" y="1894407"/>
                  </a:lnTo>
                  <a:lnTo>
                    <a:pt x="906199" y="1939512"/>
                  </a:lnTo>
                  <a:lnTo>
                    <a:pt x="902099" y="1984617"/>
                  </a:lnTo>
                  <a:lnTo>
                    <a:pt x="791387" y="2033823"/>
                  </a:lnTo>
                  <a:lnTo>
                    <a:pt x="783186" y="2074827"/>
                  </a:lnTo>
                  <a:lnTo>
                    <a:pt x="975907" y="1951814"/>
                  </a:lnTo>
                  <a:lnTo>
                    <a:pt x="1025112" y="1873905"/>
                  </a:lnTo>
                  <a:lnTo>
                    <a:pt x="1094820" y="1722188"/>
                  </a:lnTo>
                  <a:lnTo>
                    <a:pt x="1152226" y="1681184"/>
                  </a:lnTo>
                  <a:lnTo>
                    <a:pt x="1176829" y="1623778"/>
                  </a:lnTo>
                  <a:lnTo>
                    <a:pt x="1275239" y="1549970"/>
                  </a:lnTo>
                  <a:lnTo>
                    <a:pt x="1308043" y="1541769"/>
                  </a:lnTo>
                  <a:lnTo>
                    <a:pt x="1303943" y="1504865"/>
                  </a:lnTo>
                  <a:lnTo>
                    <a:pt x="1316244" y="1500764"/>
                  </a:lnTo>
                  <a:lnTo>
                    <a:pt x="1340847" y="1500764"/>
                  </a:lnTo>
                  <a:lnTo>
                    <a:pt x="1369550" y="1390052"/>
                  </a:lnTo>
                  <a:lnTo>
                    <a:pt x="1361349" y="1357249"/>
                  </a:lnTo>
                  <a:lnTo>
                    <a:pt x="1385952" y="1308043"/>
                  </a:lnTo>
                  <a:lnTo>
                    <a:pt x="1390052" y="1160427"/>
                  </a:lnTo>
                  <a:lnTo>
                    <a:pt x="1385952" y="1139925"/>
                  </a:lnTo>
                  <a:lnTo>
                    <a:pt x="1385952" y="1127623"/>
                  </a:lnTo>
                  <a:lnTo>
                    <a:pt x="1394152" y="1115322"/>
                  </a:lnTo>
                  <a:lnTo>
                    <a:pt x="1402353" y="1066117"/>
                  </a:lnTo>
                  <a:lnTo>
                    <a:pt x="1431057" y="1045614"/>
                  </a:lnTo>
                  <a:lnTo>
                    <a:pt x="1394152" y="1012811"/>
                  </a:lnTo>
                  <a:lnTo>
                    <a:pt x="1414655" y="996409"/>
                  </a:lnTo>
                  <a:lnTo>
                    <a:pt x="1504865" y="992309"/>
                  </a:lnTo>
                  <a:lnTo>
                    <a:pt x="1508965" y="975907"/>
                  </a:lnTo>
                  <a:lnTo>
                    <a:pt x="1513066" y="967706"/>
                  </a:lnTo>
                  <a:lnTo>
                    <a:pt x="1500764" y="955405"/>
                  </a:lnTo>
                  <a:lnTo>
                    <a:pt x="1697586" y="828291"/>
                  </a:lnTo>
                  <a:lnTo>
                    <a:pt x="1734490" y="820090"/>
                  </a:lnTo>
                  <a:lnTo>
                    <a:pt x="1759092" y="787286"/>
                  </a:lnTo>
                  <a:lnTo>
                    <a:pt x="1787796" y="795487"/>
                  </a:lnTo>
                  <a:lnTo>
                    <a:pt x="1837001" y="770884"/>
                  </a:lnTo>
                  <a:lnTo>
                    <a:pt x="1902608" y="770884"/>
                  </a:lnTo>
                  <a:lnTo>
                    <a:pt x="1919010" y="779085"/>
                  </a:lnTo>
                  <a:lnTo>
                    <a:pt x="1943613" y="758583"/>
                  </a:lnTo>
                  <a:lnTo>
                    <a:pt x="1947713" y="746282"/>
                  </a:lnTo>
                  <a:lnTo>
                    <a:pt x="1988718" y="725779"/>
                  </a:lnTo>
                  <a:lnTo>
                    <a:pt x="2046124" y="729880"/>
                  </a:lnTo>
                  <a:lnTo>
                    <a:pt x="2066626" y="680675"/>
                  </a:lnTo>
                  <a:lnTo>
                    <a:pt x="2091229" y="672474"/>
                  </a:lnTo>
                  <a:lnTo>
                    <a:pt x="2111731" y="680675"/>
                  </a:lnTo>
                  <a:lnTo>
                    <a:pt x="2165037" y="668373"/>
                  </a:lnTo>
                  <a:lnTo>
                    <a:pt x="2214242" y="676574"/>
                  </a:lnTo>
                  <a:lnTo>
                    <a:pt x="2238845" y="680675"/>
                  </a:lnTo>
                  <a:lnTo>
                    <a:pt x="2267548" y="664273"/>
                  </a:lnTo>
                  <a:lnTo>
                    <a:pt x="2292151" y="660172"/>
                  </a:lnTo>
                  <a:lnTo>
                    <a:pt x="2320854" y="680675"/>
                  </a:lnTo>
                  <a:lnTo>
                    <a:pt x="2374160" y="672474"/>
                  </a:lnTo>
                  <a:lnTo>
                    <a:pt x="2423365" y="680675"/>
                  </a:lnTo>
                  <a:lnTo>
                    <a:pt x="2468470" y="680675"/>
                  </a:lnTo>
                  <a:lnTo>
                    <a:pt x="2476671" y="635570"/>
                  </a:lnTo>
                  <a:lnTo>
                    <a:pt x="2488972" y="623268"/>
                  </a:lnTo>
                  <a:lnTo>
                    <a:pt x="2546379" y="586364"/>
                  </a:lnTo>
                  <a:lnTo>
                    <a:pt x="2583283" y="574063"/>
                  </a:lnTo>
                  <a:lnTo>
                    <a:pt x="2620187" y="574063"/>
                  </a:lnTo>
                  <a:lnTo>
                    <a:pt x="2644789" y="557661"/>
                  </a:lnTo>
                  <a:lnTo>
                    <a:pt x="2628387" y="512556"/>
                  </a:lnTo>
                  <a:lnTo>
                    <a:pt x="2636588" y="479753"/>
                  </a:lnTo>
                  <a:lnTo>
                    <a:pt x="2677593" y="397744"/>
                  </a:lnTo>
                  <a:lnTo>
                    <a:pt x="2710396" y="369040"/>
                  </a:lnTo>
                  <a:lnTo>
                    <a:pt x="2759602" y="328036"/>
                  </a:lnTo>
                  <a:lnTo>
                    <a:pt x="2755501" y="299333"/>
                  </a:lnTo>
                  <a:lnTo>
                    <a:pt x="2792405" y="258328"/>
                  </a:lnTo>
                  <a:lnTo>
                    <a:pt x="2808807" y="225525"/>
                  </a:lnTo>
                  <a:lnTo>
                    <a:pt x="2829309" y="192721"/>
                  </a:lnTo>
                  <a:lnTo>
                    <a:pt x="2862113" y="168118"/>
                  </a:lnTo>
                  <a:lnTo>
                    <a:pt x="2882615" y="168118"/>
                  </a:lnTo>
                  <a:lnTo>
                    <a:pt x="2899017" y="139415"/>
                  </a:lnTo>
                  <a:lnTo>
                    <a:pt x="2923620" y="98411"/>
                  </a:lnTo>
                  <a:lnTo>
                    <a:pt x="2923620" y="73808"/>
                  </a:lnTo>
                  <a:lnTo>
                    <a:pt x="2931821" y="36904"/>
                  </a:lnTo>
                  <a:lnTo>
                    <a:pt x="2931821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5" name="Groupe 174"/>
          <p:cNvGrpSpPr/>
          <p:nvPr/>
        </p:nvGrpSpPr>
        <p:grpSpPr>
          <a:xfrm>
            <a:off x="3938954" y="644660"/>
            <a:ext cx="281354" cy="482777"/>
            <a:chOff x="3938954" y="626652"/>
            <a:chExt cx="281354" cy="482777"/>
          </a:xfrm>
        </p:grpSpPr>
        <p:sp>
          <p:nvSpPr>
            <p:cNvPr id="167" name="Forme libre 166"/>
            <p:cNvSpPr/>
            <p:nvPr/>
          </p:nvSpPr>
          <p:spPr>
            <a:xfrm>
              <a:off x="4054053" y="959161"/>
              <a:ext cx="92719" cy="89522"/>
            </a:xfrm>
            <a:custGeom>
              <a:avLst/>
              <a:gdLst>
                <a:gd name="connsiteX0" fmla="*/ 92719 w 92719"/>
                <a:gd name="connsiteY0" fmla="*/ 35169 h 89522"/>
                <a:gd name="connsiteX1" fmla="*/ 89522 w 92719"/>
                <a:gd name="connsiteY1" fmla="*/ 89522 h 89522"/>
                <a:gd name="connsiteX2" fmla="*/ 44761 w 92719"/>
                <a:gd name="connsiteY2" fmla="*/ 83127 h 89522"/>
                <a:gd name="connsiteX3" fmla="*/ 9592 w 92719"/>
                <a:gd name="connsiteY3" fmla="*/ 54352 h 89522"/>
                <a:gd name="connsiteX4" fmla="*/ 0 w 92719"/>
                <a:gd name="connsiteY4" fmla="*/ 15986 h 89522"/>
                <a:gd name="connsiteX5" fmla="*/ 22381 w 92719"/>
                <a:gd name="connsiteY5" fmla="*/ 0 h 89522"/>
                <a:gd name="connsiteX6" fmla="*/ 92719 w 92719"/>
                <a:gd name="connsiteY6" fmla="*/ 35169 h 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719" h="89522">
                  <a:moveTo>
                    <a:pt x="92719" y="35169"/>
                  </a:moveTo>
                  <a:lnTo>
                    <a:pt x="89522" y="89522"/>
                  </a:lnTo>
                  <a:lnTo>
                    <a:pt x="44761" y="83127"/>
                  </a:lnTo>
                  <a:lnTo>
                    <a:pt x="9592" y="54352"/>
                  </a:lnTo>
                  <a:lnTo>
                    <a:pt x="0" y="15986"/>
                  </a:lnTo>
                  <a:lnTo>
                    <a:pt x="22381" y="0"/>
                  </a:lnTo>
                  <a:lnTo>
                    <a:pt x="92719" y="35169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Forme libre 171"/>
            <p:cNvSpPr/>
            <p:nvPr/>
          </p:nvSpPr>
          <p:spPr>
            <a:xfrm>
              <a:off x="4165955" y="1026302"/>
              <a:ext cx="54353" cy="31972"/>
            </a:xfrm>
            <a:custGeom>
              <a:avLst/>
              <a:gdLst>
                <a:gd name="connsiteX0" fmla="*/ 54353 w 54353"/>
                <a:gd name="connsiteY0" fmla="*/ 6395 h 31972"/>
                <a:gd name="connsiteX1" fmla="*/ 0 w 54353"/>
                <a:gd name="connsiteY1" fmla="*/ 0 h 31972"/>
                <a:gd name="connsiteX2" fmla="*/ 3197 w 54353"/>
                <a:gd name="connsiteY2" fmla="*/ 31972 h 31972"/>
                <a:gd name="connsiteX3" fmla="*/ 54353 w 54353"/>
                <a:gd name="connsiteY3" fmla="*/ 6395 h 3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53" h="31972">
                  <a:moveTo>
                    <a:pt x="54353" y="6395"/>
                  </a:moveTo>
                  <a:lnTo>
                    <a:pt x="0" y="0"/>
                  </a:lnTo>
                  <a:lnTo>
                    <a:pt x="3197" y="31972"/>
                  </a:lnTo>
                  <a:lnTo>
                    <a:pt x="54353" y="6395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3" name="Forme libre 172"/>
            <p:cNvSpPr/>
            <p:nvPr/>
          </p:nvSpPr>
          <p:spPr>
            <a:xfrm>
              <a:off x="3938954" y="1013513"/>
              <a:ext cx="60747" cy="95916"/>
            </a:xfrm>
            <a:custGeom>
              <a:avLst/>
              <a:gdLst>
                <a:gd name="connsiteX0" fmla="*/ 60747 w 60747"/>
                <a:gd name="connsiteY0" fmla="*/ 0 h 95916"/>
                <a:gd name="connsiteX1" fmla="*/ 6394 w 60747"/>
                <a:gd name="connsiteY1" fmla="*/ 31972 h 95916"/>
                <a:gd name="connsiteX2" fmla="*/ 0 w 60747"/>
                <a:gd name="connsiteY2" fmla="*/ 63944 h 95916"/>
                <a:gd name="connsiteX3" fmla="*/ 0 w 60747"/>
                <a:gd name="connsiteY3" fmla="*/ 95916 h 95916"/>
                <a:gd name="connsiteX4" fmla="*/ 51155 w 60747"/>
                <a:gd name="connsiteY4" fmla="*/ 92719 h 95916"/>
                <a:gd name="connsiteX5" fmla="*/ 60747 w 60747"/>
                <a:gd name="connsiteY5" fmla="*/ 63944 h 95916"/>
                <a:gd name="connsiteX6" fmla="*/ 54352 w 60747"/>
                <a:gd name="connsiteY6" fmla="*/ 54353 h 95916"/>
                <a:gd name="connsiteX7" fmla="*/ 60747 w 60747"/>
                <a:gd name="connsiteY7" fmla="*/ 0 h 9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747" h="95916">
                  <a:moveTo>
                    <a:pt x="60747" y="0"/>
                  </a:moveTo>
                  <a:lnTo>
                    <a:pt x="6394" y="31972"/>
                  </a:lnTo>
                  <a:lnTo>
                    <a:pt x="0" y="63944"/>
                  </a:lnTo>
                  <a:lnTo>
                    <a:pt x="0" y="95916"/>
                  </a:lnTo>
                  <a:lnTo>
                    <a:pt x="51155" y="92719"/>
                  </a:lnTo>
                  <a:lnTo>
                    <a:pt x="60747" y="63944"/>
                  </a:lnTo>
                  <a:lnTo>
                    <a:pt x="54352" y="54353"/>
                  </a:lnTo>
                  <a:lnTo>
                    <a:pt x="60747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" name="Forme libre 173"/>
            <p:cNvSpPr/>
            <p:nvPr/>
          </p:nvSpPr>
          <p:spPr>
            <a:xfrm>
              <a:off x="4034870" y="626652"/>
              <a:ext cx="47958" cy="70338"/>
            </a:xfrm>
            <a:custGeom>
              <a:avLst/>
              <a:gdLst>
                <a:gd name="connsiteX0" fmla="*/ 0 w 47958"/>
                <a:gd name="connsiteY0" fmla="*/ 0 h 70338"/>
                <a:gd name="connsiteX1" fmla="*/ 47958 w 47958"/>
                <a:gd name="connsiteY1" fmla="*/ 15986 h 70338"/>
                <a:gd name="connsiteX2" fmla="*/ 41564 w 47958"/>
                <a:gd name="connsiteY2" fmla="*/ 44761 h 70338"/>
                <a:gd name="connsiteX3" fmla="*/ 35169 w 47958"/>
                <a:gd name="connsiteY3" fmla="*/ 70338 h 70338"/>
                <a:gd name="connsiteX4" fmla="*/ 0 w 47958"/>
                <a:gd name="connsiteY4" fmla="*/ 0 h 7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58" h="70338">
                  <a:moveTo>
                    <a:pt x="0" y="0"/>
                  </a:moveTo>
                  <a:lnTo>
                    <a:pt x="47958" y="15986"/>
                  </a:lnTo>
                  <a:lnTo>
                    <a:pt x="41564" y="44761"/>
                  </a:lnTo>
                  <a:lnTo>
                    <a:pt x="35169" y="70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6" name="ZoneTexte 175"/>
          <p:cNvSpPr txBox="1"/>
          <p:nvPr/>
        </p:nvSpPr>
        <p:spPr>
          <a:xfrm>
            <a:off x="6715735" y="9384"/>
            <a:ext cx="2448000" cy="6771084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1400" b="1" u="sng" cap="sm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  <a:p>
            <a:pPr algn="ctr"/>
            <a:r>
              <a:rPr lang="fr-FR" sz="1400" b="1" u="sng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I. De forts contrastes de développement mais une forte intégration aux marchés mondiaux</a:t>
            </a:r>
          </a:p>
          <a:p>
            <a:pPr algn="ctr"/>
            <a:endParaRPr lang="fr-FR" sz="1400" b="1" u="sng" cap="sm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  <a:p>
            <a:pPr algn="r"/>
            <a:r>
              <a:rPr lang="fr-FR" sz="1400" b="1" dirty="0" err="1" smtClean="0">
                <a:latin typeface="Tw Cen MT" pitchFamily="34" charset="0"/>
              </a:rPr>
              <a:t>Sudeste</a:t>
            </a:r>
            <a:r>
              <a:rPr lang="fr-FR" sz="1400" b="1" dirty="0" smtClean="0">
                <a:latin typeface="Tw Cen MT" pitchFamily="34" charset="0"/>
              </a:rPr>
              <a:t> : centre de la puissance, haut 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niveau de 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développement</a:t>
            </a:r>
          </a:p>
          <a:p>
            <a:pPr algn="r"/>
            <a:endParaRPr lang="fr-FR" sz="1400" b="1" dirty="0" smtClean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Sud : périphérie 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active, très 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intégrée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 au centre</a:t>
            </a:r>
          </a:p>
          <a:p>
            <a:pPr algn="r"/>
            <a:endParaRPr lang="fr-FR" sz="1400" b="1" dirty="0" smtClean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Centre Ouest : ancien 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front pionnier 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prospère et intégré 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au centre</a:t>
            </a:r>
          </a:p>
          <a:p>
            <a:pPr algn="r"/>
            <a:endParaRPr lang="fr-FR" sz="1400" b="1" dirty="0" smtClean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Nordeste : périphérie 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en retard de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 développement</a:t>
            </a:r>
          </a:p>
          <a:p>
            <a:pPr algn="r"/>
            <a:endParaRPr lang="fr-FR" sz="1400" b="1" dirty="0" smtClean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Sertao : poche de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 pauvreté</a:t>
            </a:r>
          </a:p>
          <a:p>
            <a:pPr algn="r"/>
            <a:endParaRPr lang="fr-FR" sz="1400" b="1" dirty="0" smtClean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Amazonie : forêt 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dense en voie 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d’intégration.</a:t>
            </a:r>
            <a:endParaRPr lang="fr-FR" sz="1400" b="1" dirty="0">
              <a:latin typeface="Tw Cen MT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6804000" y="1769696"/>
            <a:ext cx="576064" cy="36316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Rectangle 222"/>
          <p:cNvSpPr/>
          <p:nvPr/>
        </p:nvSpPr>
        <p:spPr>
          <a:xfrm>
            <a:off x="6804000" y="2661339"/>
            <a:ext cx="576064" cy="36316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5" name="Rectangle 224"/>
          <p:cNvSpPr/>
          <p:nvPr/>
        </p:nvSpPr>
        <p:spPr>
          <a:xfrm>
            <a:off x="6804000" y="3641904"/>
            <a:ext cx="576064" cy="36316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6" name="Rectangle 225"/>
          <p:cNvSpPr/>
          <p:nvPr/>
        </p:nvSpPr>
        <p:spPr>
          <a:xfrm>
            <a:off x="6804000" y="4578008"/>
            <a:ext cx="576064" cy="36316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7" name="Rectangle 226"/>
          <p:cNvSpPr/>
          <p:nvPr/>
        </p:nvSpPr>
        <p:spPr>
          <a:xfrm>
            <a:off x="6804000" y="6309320"/>
            <a:ext cx="576064" cy="36316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Ellipse 177"/>
          <p:cNvSpPr/>
          <p:nvPr/>
        </p:nvSpPr>
        <p:spPr>
          <a:xfrm>
            <a:off x="6804000" y="5451450"/>
            <a:ext cx="691680" cy="42582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Forme libre 178"/>
          <p:cNvSpPr/>
          <p:nvPr/>
        </p:nvSpPr>
        <p:spPr>
          <a:xfrm>
            <a:off x="4644008" y="1715740"/>
            <a:ext cx="1416427" cy="1703736"/>
          </a:xfrm>
          <a:custGeom>
            <a:avLst/>
            <a:gdLst>
              <a:gd name="connsiteX0" fmla="*/ 1242848 w 1588283"/>
              <a:gd name="connsiteY0" fmla="*/ 435868 h 1703736"/>
              <a:gd name="connsiteX1" fmla="*/ 1501928 w 1588283"/>
              <a:gd name="connsiteY1" fmla="*/ 664468 h 1703736"/>
              <a:gd name="connsiteX2" fmla="*/ 1578128 w 1588283"/>
              <a:gd name="connsiteY2" fmla="*/ 1030228 h 1703736"/>
              <a:gd name="connsiteX3" fmla="*/ 1303808 w 1588283"/>
              <a:gd name="connsiteY3" fmla="*/ 1350268 h 1703736"/>
              <a:gd name="connsiteX4" fmla="*/ 1181888 w 1588283"/>
              <a:gd name="connsiteY4" fmla="*/ 1594108 h 1703736"/>
              <a:gd name="connsiteX5" fmla="*/ 938048 w 1588283"/>
              <a:gd name="connsiteY5" fmla="*/ 1700788 h 1703736"/>
              <a:gd name="connsiteX6" fmla="*/ 572288 w 1588283"/>
              <a:gd name="connsiteY6" fmla="*/ 1487428 h 1703736"/>
              <a:gd name="connsiteX7" fmla="*/ 221768 w 1588283"/>
              <a:gd name="connsiteY7" fmla="*/ 1075948 h 1703736"/>
              <a:gd name="connsiteX8" fmla="*/ 8408 w 1588283"/>
              <a:gd name="connsiteY8" fmla="*/ 100588 h 1703736"/>
              <a:gd name="connsiteX9" fmla="*/ 69368 w 1588283"/>
              <a:gd name="connsiteY9" fmla="*/ 24388 h 1703736"/>
              <a:gd name="connsiteX10" fmla="*/ 313208 w 1588283"/>
              <a:gd name="connsiteY10" fmla="*/ 39628 h 1703736"/>
              <a:gd name="connsiteX11" fmla="*/ 739928 w 1588283"/>
              <a:gd name="connsiteY11" fmla="*/ 207268 h 1703736"/>
              <a:gd name="connsiteX12" fmla="*/ 1242848 w 1588283"/>
              <a:gd name="connsiteY12" fmla="*/ 435868 h 170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8283" h="1703736">
                <a:moveTo>
                  <a:pt x="1242848" y="435868"/>
                </a:moveTo>
                <a:cubicBezTo>
                  <a:pt x="1369848" y="512068"/>
                  <a:pt x="1446048" y="565408"/>
                  <a:pt x="1501928" y="664468"/>
                </a:cubicBezTo>
                <a:cubicBezTo>
                  <a:pt x="1557808" y="763528"/>
                  <a:pt x="1611148" y="915928"/>
                  <a:pt x="1578128" y="1030228"/>
                </a:cubicBezTo>
                <a:cubicBezTo>
                  <a:pt x="1545108" y="1144528"/>
                  <a:pt x="1369848" y="1256288"/>
                  <a:pt x="1303808" y="1350268"/>
                </a:cubicBezTo>
                <a:cubicBezTo>
                  <a:pt x="1237768" y="1444248"/>
                  <a:pt x="1242848" y="1535688"/>
                  <a:pt x="1181888" y="1594108"/>
                </a:cubicBezTo>
                <a:cubicBezTo>
                  <a:pt x="1120928" y="1652528"/>
                  <a:pt x="1039648" y="1718568"/>
                  <a:pt x="938048" y="1700788"/>
                </a:cubicBezTo>
                <a:cubicBezTo>
                  <a:pt x="836448" y="1683008"/>
                  <a:pt x="691668" y="1591568"/>
                  <a:pt x="572288" y="1487428"/>
                </a:cubicBezTo>
                <a:cubicBezTo>
                  <a:pt x="452908" y="1383288"/>
                  <a:pt x="315748" y="1307088"/>
                  <a:pt x="221768" y="1075948"/>
                </a:cubicBezTo>
                <a:cubicBezTo>
                  <a:pt x="127788" y="844808"/>
                  <a:pt x="33808" y="275848"/>
                  <a:pt x="8408" y="100588"/>
                </a:cubicBezTo>
                <a:cubicBezTo>
                  <a:pt x="-16992" y="-74672"/>
                  <a:pt x="18568" y="34548"/>
                  <a:pt x="69368" y="24388"/>
                </a:cubicBezTo>
                <a:cubicBezTo>
                  <a:pt x="120168" y="14228"/>
                  <a:pt x="201448" y="9148"/>
                  <a:pt x="313208" y="39628"/>
                </a:cubicBezTo>
                <a:cubicBezTo>
                  <a:pt x="424968" y="70108"/>
                  <a:pt x="582448" y="141228"/>
                  <a:pt x="739928" y="207268"/>
                </a:cubicBezTo>
                <a:cubicBezTo>
                  <a:pt x="897408" y="273308"/>
                  <a:pt x="1115848" y="359668"/>
                  <a:pt x="1242848" y="435868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7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6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7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7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1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17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7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3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7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17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17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4" grpId="0" animBg="1"/>
      <p:bldP spid="150" grpId="0" animBg="1"/>
      <p:bldP spid="143" grpId="0"/>
      <p:bldP spid="193" grpId="0"/>
      <p:bldP spid="197" grpId="0"/>
      <p:bldP spid="198" grpId="0"/>
      <p:bldP spid="199" grpId="0"/>
      <p:bldP spid="200" grpId="0"/>
      <p:bldP spid="201" grpId="0"/>
      <p:bldP spid="202" grpId="0"/>
      <p:bldP spid="208" grpId="0"/>
      <p:bldP spid="217" grpId="0"/>
      <p:bldP spid="218" grpId="0"/>
      <p:bldP spid="219" grpId="0"/>
      <p:bldP spid="220" grpId="0"/>
      <p:bldP spid="146" grpId="0"/>
      <p:bldP spid="221" grpId="0"/>
      <p:bldP spid="222" grpId="0"/>
      <p:bldP spid="149" grpId="0" animBg="1"/>
      <p:bldP spid="145" grpId="0" animBg="1"/>
      <p:bldP spid="176" grpId="0" build="p" animBg="1"/>
      <p:bldP spid="177" grpId="0" animBg="1"/>
      <p:bldP spid="223" grpId="0" animBg="1"/>
      <p:bldP spid="225" grpId="0" animBg="1"/>
      <p:bldP spid="226" grpId="0" animBg="1"/>
      <p:bldP spid="227" grpId="0" animBg="1"/>
      <p:bldP spid="178" grpId="0" animBg="1"/>
      <p:bldP spid="1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 1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-44624"/>
            <a:ext cx="6773249" cy="6912000"/>
          </a:xfrm>
          <a:prstGeom prst="rect">
            <a:avLst/>
          </a:prstGeom>
        </p:spPr>
      </p:pic>
      <p:sp>
        <p:nvSpPr>
          <p:cNvPr id="166" name="Forme libre 165"/>
          <p:cNvSpPr/>
          <p:nvPr/>
        </p:nvSpPr>
        <p:spPr>
          <a:xfrm>
            <a:off x="146050" y="139700"/>
            <a:ext cx="4292600" cy="2990850"/>
          </a:xfrm>
          <a:custGeom>
            <a:avLst/>
            <a:gdLst>
              <a:gd name="connsiteX0" fmla="*/ 4210050 w 4292600"/>
              <a:gd name="connsiteY0" fmla="*/ 1181100 h 2990850"/>
              <a:gd name="connsiteX1" fmla="*/ 4292600 w 4292600"/>
              <a:gd name="connsiteY1" fmla="*/ 1885950 h 2990850"/>
              <a:gd name="connsiteX2" fmla="*/ 3752850 w 4292600"/>
              <a:gd name="connsiteY2" fmla="*/ 1879600 h 2990850"/>
              <a:gd name="connsiteX3" fmla="*/ 3505200 w 4292600"/>
              <a:gd name="connsiteY3" fmla="*/ 1949450 h 2990850"/>
              <a:gd name="connsiteX4" fmla="*/ 3041650 w 4292600"/>
              <a:gd name="connsiteY4" fmla="*/ 2260600 h 2990850"/>
              <a:gd name="connsiteX5" fmla="*/ 2578100 w 4292600"/>
              <a:gd name="connsiteY5" fmla="*/ 2444750 h 2990850"/>
              <a:gd name="connsiteX6" fmla="*/ 1828800 w 4292600"/>
              <a:gd name="connsiteY6" fmla="*/ 2990850 h 2990850"/>
              <a:gd name="connsiteX7" fmla="*/ 1758950 w 4292600"/>
              <a:gd name="connsiteY7" fmla="*/ 2946400 h 2990850"/>
              <a:gd name="connsiteX8" fmla="*/ 1695450 w 4292600"/>
              <a:gd name="connsiteY8" fmla="*/ 2914650 h 2990850"/>
              <a:gd name="connsiteX9" fmla="*/ 1644650 w 4292600"/>
              <a:gd name="connsiteY9" fmla="*/ 2914650 h 2990850"/>
              <a:gd name="connsiteX10" fmla="*/ 1600200 w 4292600"/>
              <a:gd name="connsiteY10" fmla="*/ 2927350 h 2990850"/>
              <a:gd name="connsiteX11" fmla="*/ 1530350 w 4292600"/>
              <a:gd name="connsiteY11" fmla="*/ 2870200 h 2990850"/>
              <a:gd name="connsiteX12" fmla="*/ 1466850 w 4292600"/>
              <a:gd name="connsiteY12" fmla="*/ 2819400 h 2990850"/>
              <a:gd name="connsiteX13" fmla="*/ 1447800 w 4292600"/>
              <a:gd name="connsiteY13" fmla="*/ 2787650 h 2990850"/>
              <a:gd name="connsiteX14" fmla="*/ 1409700 w 4292600"/>
              <a:gd name="connsiteY14" fmla="*/ 2724150 h 2990850"/>
              <a:gd name="connsiteX15" fmla="*/ 1422400 w 4292600"/>
              <a:gd name="connsiteY15" fmla="*/ 2654300 h 2990850"/>
              <a:gd name="connsiteX16" fmla="*/ 1397000 w 4292600"/>
              <a:gd name="connsiteY16" fmla="*/ 2457450 h 2990850"/>
              <a:gd name="connsiteX17" fmla="*/ 1339850 w 4292600"/>
              <a:gd name="connsiteY17" fmla="*/ 2451100 h 2990850"/>
              <a:gd name="connsiteX18" fmla="*/ 1250950 w 4292600"/>
              <a:gd name="connsiteY18" fmla="*/ 2451100 h 2990850"/>
              <a:gd name="connsiteX19" fmla="*/ 1155700 w 4292600"/>
              <a:gd name="connsiteY19" fmla="*/ 2482850 h 2990850"/>
              <a:gd name="connsiteX20" fmla="*/ 1092200 w 4292600"/>
              <a:gd name="connsiteY20" fmla="*/ 2533650 h 2990850"/>
              <a:gd name="connsiteX21" fmla="*/ 1016000 w 4292600"/>
              <a:gd name="connsiteY21" fmla="*/ 2609850 h 2990850"/>
              <a:gd name="connsiteX22" fmla="*/ 996950 w 4292600"/>
              <a:gd name="connsiteY22" fmla="*/ 2590800 h 2990850"/>
              <a:gd name="connsiteX23" fmla="*/ 958850 w 4292600"/>
              <a:gd name="connsiteY23" fmla="*/ 2597150 h 2990850"/>
              <a:gd name="connsiteX24" fmla="*/ 889000 w 4292600"/>
              <a:gd name="connsiteY24" fmla="*/ 2673350 h 2990850"/>
              <a:gd name="connsiteX25" fmla="*/ 844550 w 4292600"/>
              <a:gd name="connsiteY25" fmla="*/ 2667000 h 2990850"/>
              <a:gd name="connsiteX26" fmla="*/ 781050 w 4292600"/>
              <a:gd name="connsiteY26" fmla="*/ 2660650 h 2990850"/>
              <a:gd name="connsiteX27" fmla="*/ 717550 w 4292600"/>
              <a:gd name="connsiteY27" fmla="*/ 2667000 h 2990850"/>
              <a:gd name="connsiteX28" fmla="*/ 666750 w 4292600"/>
              <a:gd name="connsiteY28" fmla="*/ 2660650 h 2990850"/>
              <a:gd name="connsiteX29" fmla="*/ 571500 w 4292600"/>
              <a:gd name="connsiteY29" fmla="*/ 2679700 h 2990850"/>
              <a:gd name="connsiteX30" fmla="*/ 533400 w 4292600"/>
              <a:gd name="connsiteY30" fmla="*/ 2635250 h 2990850"/>
              <a:gd name="connsiteX31" fmla="*/ 539750 w 4292600"/>
              <a:gd name="connsiteY31" fmla="*/ 2476500 h 2990850"/>
              <a:gd name="connsiteX32" fmla="*/ 546100 w 4292600"/>
              <a:gd name="connsiteY32" fmla="*/ 2406650 h 2990850"/>
              <a:gd name="connsiteX33" fmla="*/ 488950 w 4292600"/>
              <a:gd name="connsiteY33" fmla="*/ 2419350 h 2990850"/>
              <a:gd name="connsiteX34" fmla="*/ 393700 w 4292600"/>
              <a:gd name="connsiteY34" fmla="*/ 2495550 h 2990850"/>
              <a:gd name="connsiteX35" fmla="*/ 279400 w 4292600"/>
              <a:gd name="connsiteY35" fmla="*/ 2501900 h 2990850"/>
              <a:gd name="connsiteX36" fmla="*/ 234950 w 4292600"/>
              <a:gd name="connsiteY36" fmla="*/ 2413000 h 2990850"/>
              <a:gd name="connsiteX37" fmla="*/ 120650 w 4292600"/>
              <a:gd name="connsiteY37" fmla="*/ 2381250 h 2990850"/>
              <a:gd name="connsiteX38" fmla="*/ 127000 w 4292600"/>
              <a:gd name="connsiteY38" fmla="*/ 2336800 h 2990850"/>
              <a:gd name="connsiteX39" fmla="*/ 69850 w 4292600"/>
              <a:gd name="connsiteY39" fmla="*/ 2254250 h 2990850"/>
              <a:gd name="connsiteX40" fmla="*/ 25400 w 4292600"/>
              <a:gd name="connsiteY40" fmla="*/ 2159000 h 2990850"/>
              <a:gd name="connsiteX41" fmla="*/ 0 w 4292600"/>
              <a:gd name="connsiteY41" fmla="*/ 2101850 h 2990850"/>
              <a:gd name="connsiteX42" fmla="*/ 31750 w 4292600"/>
              <a:gd name="connsiteY42" fmla="*/ 2101850 h 2990850"/>
              <a:gd name="connsiteX43" fmla="*/ 44450 w 4292600"/>
              <a:gd name="connsiteY43" fmla="*/ 2006600 h 2990850"/>
              <a:gd name="connsiteX44" fmla="*/ 120650 w 4292600"/>
              <a:gd name="connsiteY44" fmla="*/ 1943100 h 2990850"/>
              <a:gd name="connsiteX45" fmla="*/ 127000 w 4292600"/>
              <a:gd name="connsiteY45" fmla="*/ 1905000 h 2990850"/>
              <a:gd name="connsiteX46" fmla="*/ 120650 w 4292600"/>
              <a:gd name="connsiteY46" fmla="*/ 1866900 h 2990850"/>
              <a:gd name="connsiteX47" fmla="*/ 95250 w 4292600"/>
              <a:gd name="connsiteY47" fmla="*/ 1860550 h 2990850"/>
              <a:gd name="connsiteX48" fmla="*/ 120650 w 4292600"/>
              <a:gd name="connsiteY48" fmla="*/ 1828800 h 2990850"/>
              <a:gd name="connsiteX49" fmla="*/ 146050 w 4292600"/>
              <a:gd name="connsiteY49" fmla="*/ 1784350 h 2990850"/>
              <a:gd name="connsiteX50" fmla="*/ 158750 w 4292600"/>
              <a:gd name="connsiteY50" fmla="*/ 1720850 h 2990850"/>
              <a:gd name="connsiteX51" fmla="*/ 190500 w 4292600"/>
              <a:gd name="connsiteY51" fmla="*/ 1714500 h 2990850"/>
              <a:gd name="connsiteX52" fmla="*/ 247650 w 4292600"/>
              <a:gd name="connsiteY52" fmla="*/ 1657350 h 2990850"/>
              <a:gd name="connsiteX53" fmla="*/ 298450 w 4292600"/>
              <a:gd name="connsiteY53" fmla="*/ 1657350 h 2990850"/>
              <a:gd name="connsiteX54" fmla="*/ 361950 w 4292600"/>
              <a:gd name="connsiteY54" fmla="*/ 1619250 h 2990850"/>
              <a:gd name="connsiteX55" fmla="*/ 431800 w 4292600"/>
              <a:gd name="connsiteY55" fmla="*/ 1612900 h 2990850"/>
              <a:gd name="connsiteX56" fmla="*/ 482600 w 4292600"/>
              <a:gd name="connsiteY56" fmla="*/ 1549400 h 2990850"/>
              <a:gd name="connsiteX57" fmla="*/ 596900 w 4292600"/>
              <a:gd name="connsiteY57" fmla="*/ 1549400 h 2990850"/>
              <a:gd name="connsiteX58" fmla="*/ 609600 w 4292600"/>
              <a:gd name="connsiteY58" fmla="*/ 1549400 h 2990850"/>
              <a:gd name="connsiteX59" fmla="*/ 647700 w 4292600"/>
              <a:gd name="connsiteY59" fmla="*/ 1460500 h 2990850"/>
              <a:gd name="connsiteX60" fmla="*/ 685800 w 4292600"/>
              <a:gd name="connsiteY60" fmla="*/ 1333500 h 2990850"/>
              <a:gd name="connsiteX61" fmla="*/ 717550 w 4292600"/>
              <a:gd name="connsiteY61" fmla="*/ 1200150 h 2990850"/>
              <a:gd name="connsiteX62" fmla="*/ 736600 w 4292600"/>
              <a:gd name="connsiteY62" fmla="*/ 1085850 h 2990850"/>
              <a:gd name="connsiteX63" fmla="*/ 698500 w 4292600"/>
              <a:gd name="connsiteY63" fmla="*/ 984250 h 2990850"/>
              <a:gd name="connsiteX64" fmla="*/ 679450 w 4292600"/>
              <a:gd name="connsiteY64" fmla="*/ 952500 h 2990850"/>
              <a:gd name="connsiteX65" fmla="*/ 679450 w 4292600"/>
              <a:gd name="connsiteY65" fmla="*/ 920750 h 2990850"/>
              <a:gd name="connsiteX66" fmla="*/ 603250 w 4292600"/>
              <a:gd name="connsiteY66" fmla="*/ 838200 h 2990850"/>
              <a:gd name="connsiteX67" fmla="*/ 615950 w 4292600"/>
              <a:gd name="connsiteY67" fmla="*/ 806450 h 2990850"/>
              <a:gd name="connsiteX68" fmla="*/ 641350 w 4292600"/>
              <a:gd name="connsiteY68" fmla="*/ 781050 h 2990850"/>
              <a:gd name="connsiteX69" fmla="*/ 692150 w 4292600"/>
              <a:gd name="connsiteY69" fmla="*/ 768350 h 2990850"/>
              <a:gd name="connsiteX70" fmla="*/ 762000 w 4292600"/>
              <a:gd name="connsiteY70" fmla="*/ 768350 h 2990850"/>
              <a:gd name="connsiteX71" fmla="*/ 768350 w 4292600"/>
              <a:gd name="connsiteY71" fmla="*/ 698500 h 2990850"/>
              <a:gd name="connsiteX72" fmla="*/ 755650 w 4292600"/>
              <a:gd name="connsiteY72" fmla="*/ 666750 h 2990850"/>
              <a:gd name="connsiteX73" fmla="*/ 666750 w 4292600"/>
              <a:gd name="connsiteY73" fmla="*/ 622300 h 2990850"/>
              <a:gd name="connsiteX74" fmla="*/ 660400 w 4292600"/>
              <a:gd name="connsiteY74" fmla="*/ 546100 h 2990850"/>
              <a:gd name="connsiteX75" fmla="*/ 895350 w 4292600"/>
              <a:gd name="connsiteY75" fmla="*/ 552450 h 2990850"/>
              <a:gd name="connsiteX76" fmla="*/ 933450 w 4292600"/>
              <a:gd name="connsiteY76" fmla="*/ 514350 h 2990850"/>
              <a:gd name="connsiteX77" fmla="*/ 958850 w 4292600"/>
              <a:gd name="connsiteY77" fmla="*/ 546100 h 2990850"/>
              <a:gd name="connsiteX78" fmla="*/ 1009650 w 4292600"/>
              <a:gd name="connsiteY78" fmla="*/ 508000 h 2990850"/>
              <a:gd name="connsiteX79" fmla="*/ 1047750 w 4292600"/>
              <a:gd name="connsiteY79" fmla="*/ 527050 h 2990850"/>
              <a:gd name="connsiteX80" fmla="*/ 1073150 w 4292600"/>
              <a:gd name="connsiteY80" fmla="*/ 603250 h 2990850"/>
              <a:gd name="connsiteX81" fmla="*/ 1079500 w 4292600"/>
              <a:gd name="connsiteY81" fmla="*/ 628650 h 2990850"/>
              <a:gd name="connsiteX82" fmla="*/ 1143000 w 4292600"/>
              <a:gd name="connsiteY82" fmla="*/ 622300 h 2990850"/>
              <a:gd name="connsiteX83" fmla="*/ 1219200 w 4292600"/>
              <a:gd name="connsiteY83" fmla="*/ 698500 h 2990850"/>
              <a:gd name="connsiteX84" fmla="*/ 1301750 w 4292600"/>
              <a:gd name="connsiteY84" fmla="*/ 698500 h 2990850"/>
              <a:gd name="connsiteX85" fmla="*/ 1384300 w 4292600"/>
              <a:gd name="connsiteY85" fmla="*/ 679450 h 2990850"/>
              <a:gd name="connsiteX86" fmla="*/ 1441450 w 4292600"/>
              <a:gd name="connsiteY86" fmla="*/ 622300 h 2990850"/>
              <a:gd name="connsiteX87" fmla="*/ 1479550 w 4292600"/>
              <a:gd name="connsiteY87" fmla="*/ 622300 h 2990850"/>
              <a:gd name="connsiteX88" fmla="*/ 1689100 w 4292600"/>
              <a:gd name="connsiteY88" fmla="*/ 501650 h 2990850"/>
              <a:gd name="connsiteX89" fmla="*/ 1708150 w 4292600"/>
              <a:gd name="connsiteY89" fmla="*/ 476250 h 2990850"/>
              <a:gd name="connsiteX90" fmla="*/ 1600200 w 4292600"/>
              <a:gd name="connsiteY90" fmla="*/ 393700 h 2990850"/>
              <a:gd name="connsiteX91" fmla="*/ 1593850 w 4292600"/>
              <a:gd name="connsiteY91" fmla="*/ 209550 h 2990850"/>
              <a:gd name="connsiteX92" fmla="*/ 1587500 w 4292600"/>
              <a:gd name="connsiteY92" fmla="*/ 184150 h 2990850"/>
              <a:gd name="connsiteX93" fmla="*/ 1511300 w 4292600"/>
              <a:gd name="connsiteY93" fmla="*/ 171450 h 2990850"/>
              <a:gd name="connsiteX94" fmla="*/ 1517650 w 4292600"/>
              <a:gd name="connsiteY94" fmla="*/ 139700 h 2990850"/>
              <a:gd name="connsiteX95" fmla="*/ 1663700 w 4292600"/>
              <a:gd name="connsiteY95" fmla="*/ 177800 h 2990850"/>
              <a:gd name="connsiteX96" fmla="*/ 1752600 w 4292600"/>
              <a:gd name="connsiteY96" fmla="*/ 190500 h 2990850"/>
              <a:gd name="connsiteX97" fmla="*/ 1803400 w 4292600"/>
              <a:gd name="connsiteY97" fmla="*/ 203200 h 2990850"/>
              <a:gd name="connsiteX98" fmla="*/ 1816100 w 4292600"/>
              <a:gd name="connsiteY98" fmla="*/ 177800 h 2990850"/>
              <a:gd name="connsiteX99" fmla="*/ 1841500 w 4292600"/>
              <a:gd name="connsiteY99" fmla="*/ 165100 h 2990850"/>
              <a:gd name="connsiteX100" fmla="*/ 2038350 w 4292600"/>
              <a:gd name="connsiteY100" fmla="*/ 158750 h 2990850"/>
              <a:gd name="connsiteX101" fmla="*/ 2120900 w 4292600"/>
              <a:gd name="connsiteY101" fmla="*/ 95250 h 2990850"/>
              <a:gd name="connsiteX102" fmla="*/ 2159000 w 4292600"/>
              <a:gd name="connsiteY102" fmla="*/ 88900 h 2990850"/>
              <a:gd name="connsiteX103" fmla="*/ 2216150 w 4292600"/>
              <a:gd name="connsiteY103" fmla="*/ 0 h 2990850"/>
              <a:gd name="connsiteX104" fmla="*/ 2260600 w 4292600"/>
              <a:gd name="connsiteY104" fmla="*/ 0 h 2990850"/>
              <a:gd name="connsiteX105" fmla="*/ 2260600 w 4292600"/>
              <a:gd name="connsiteY105" fmla="*/ 69850 h 2990850"/>
              <a:gd name="connsiteX106" fmla="*/ 2266950 w 4292600"/>
              <a:gd name="connsiteY106" fmla="*/ 88900 h 2990850"/>
              <a:gd name="connsiteX107" fmla="*/ 2349500 w 4292600"/>
              <a:gd name="connsiteY107" fmla="*/ 171450 h 2990850"/>
              <a:gd name="connsiteX108" fmla="*/ 2292350 w 4292600"/>
              <a:gd name="connsiteY108" fmla="*/ 215900 h 2990850"/>
              <a:gd name="connsiteX109" fmla="*/ 2298700 w 4292600"/>
              <a:gd name="connsiteY109" fmla="*/ 247650 h 2990850"/>
              <a:gd name="connsiteX110" fmla="*/ 2298700 w 4292600"/>
              <a:gd name="connsiteY110" fmla="*/ 273050 h 2990850"/>
              <a:gd name="connsiteX111" fmla="*/ 2286000 w 4292600"/>
              <a:gd name="connsiteY111" fmla="*/ 317500 h 2990850"/>
              <a:gd name="connsiteX112" fmla="*/ 2286000 w 4292600"/>
              <a:gd name="connsiteY112" fmla="*/ 368300 h 2990850"/>
              <a:gd name="connsiteX113" fmla="*/ 2292350 w 4292600"/>
              <a:gd name="connsiteY113" fmla="*/ 425450 h 2990850"/>
              <a:gd name="connsiteX114" fmla="*/ 2330450 w 4292600"/>
              <a:gd name="connsiteY114" fmla="*/ 450850 h 2990850"/>
              <a:gd name="connsiteX115" fmla="*/ 2336800 w 4292600"/>
              <a:gd name="connsiteY115" fmla="*/ 488950 h 2990850"/>
              <a:gd name="connsiteX116" fmla="*/ 2355850 w 4292600"/>
              <a:gd name="connsiteY116" fmla="*/ 558800 h 2990850"/>
              <a:gd name="connsiteX117" fmla="*/ 2406650 w 4292600"/>
              <a:gd name="connsiteY117" fmla="*/ 622300 h 2990850"/>
              <a:gd name="connsiteX118" fmla="*/ 2451100 w 4292600"/>
              <a:gd name="connsiteY118" fmla="*/ 641350 h 2990850"/>
              <a:gd name="connsiteX119" fmla="*/ 2495550 w 4292600"/>
              <a:gd name="connsiteY119" fmla="*/ 647700 h 2990850"/>
              <a:gd name="connsiteX120" fmla="*/ 2552700 w 4292600"/>
              <a:gd name="connsiteY120" fmla="*/ 647700 h 2990850"/>
              <a:gd name="connsiteX121" fmla="*/ 2609850 w 4292600"/>
              <a:gd name="connsiteY121" fmla="*/ 622300 h 2990850"/>
              <a:gd name="connsiteX122" fmla="*/ 2641600 w 4292600"/>
              <a:gd name="connsiteY122" fmla="*/ 615950 h 2990850"/>
              <a:gd name="connsiteX123" fmla="*/ 2673350 w 4292600"/>
              <a:gd name="connsiteY123" fmla="*/ 596900 h 2990850"/>
              <a:gd name="connsiteX124" fmla="*/ 2724150 w 4292600"/>
              <a:gd name="connsiteY124" fmla="*/ 584200 h 2990850"/>
              <a:gd name="connsiteX125" fmla="*/ 2762250 w 4292600"/>
              <a:gd name="connsiteY125" fmla="*/ 533400 h 2990850"/>
              <a:gd name="connsiteX126" fmla="*/ 2832100 w 4292600"/>
              <a:gd name="connsiteY126" fmla="*/ 558800 h 2990850"/>
              <a:gd name="connsiteX127" fmla="*/ 2876550 w 4292600"/>
              <a:gd name="connsiteY127" fmla="*/ 558800 h 2990850"/>
              <a:gd name="connsiteX128" fmla="*/ 2895600 w 4292600"/>
              <a:gd name="connsiteY128" fmla="*/ 539750 h 2990850"/>
              <a:gd name="connsiteX129" fmla="*/ 2959100 w 4292600"/>
              <a:gd name="connsiteY129" fmla="*/ 552450 h 2990850"/>
              <a:gd name="connsiteX130" fmla="*/ 2990850 w 4292600"/>
              <a:gd name="connsiteY130" fmla="*/ 539750 h 2990850"/>
              <a:gd name="connsiteX131" fmla="*/ 3003550 w 4292600"/>
              <a:gd name="connsiteY131" fmla="*/ 514350 h 2990850"/>
              <a:gd name="connsiteX132" fmla="*/ 2965450 w 4292600"/>
              <a:gd name="connsiteY132" fmla="*/ 463550 h 2990850"/>
              <a:gd name="connsiteX133" fmla="*/ 3003550 w 4292600"/>
              <a:gd name="connsiteY133" fmla="*/ 431800 h 2990850"/>
              <a:gd name="connsiteX134" fmla="*/ 3054350 w 4292600"/>
              <a:gd name="connsiteY134" fmla="*/ 444500 h 2990850"/>
              <a:gd name="connsiteX135" fmla="*/ 3098800 w 4292600"/>
              <a:gd name="connsiteY135" fmla="*/ 444500 h 2990850"/>
              <a:gd name="connsiteX136" fmla="*/ 3143250 w 4292600"/>
              <a:gd name="connsiteY136" fmla="*/ 419100 h 2990850"/>
              <a:gd name="connsiteX137" fmla="*/ 3200400 w 4292600"/>
              <a:gd name="connsiteY137" fmla="*/ 488950 h 2990850"/>
              <a:gd name="connsiteX138" fmla="*/ 3251200 w 4292600"/>
              <a:gd name="connsiteY138" fmla="*/ 533400 h 2990850"/>
              <a:gd name="connsiteX139" fmla="*/ 3289300 w 4292600"/>
              <a:gd name="connsiteY139" fmla="*/ 539750 h 2990850"/>
              <a:gd name="connsiteX140" fmla="*/ 3340100 w 4292600"/>
              <a:gd name="connsiteY140" fmla="*/ 552450 h 2990850"/>
              <a:gd name="connsiteX141" fmla="*/ 3422650 w 4292600"/>
              <a:gd name="connsiteY141" fmla="*/ 596900 h 2990850"/>
              <a:gd name="connsiteX142" fmla="*/ 3435350 w 4292600"/>
              <a:gd name="connsiteY142" fmla="*/ 533400 h 2990850"/>
              <a:gd name="connsiteX143" fmla="*/ 3530600 w 4292600"/>
              <a:gd name="connsiteY143" fmla="*/ 488950 h 2990850"/>
              <a:gd name="connsiteX144" fmla="*/ 3594100 w 4292600"/>
              <a:gd name="connsiteY144" fmla="*/ 450850 h 2990850"/>
              <a:gd name="connsiteX145" fmla="*/ 3600450 w 4292600"/>
              <a:gd name="connsiteY145" fmla="*/ 406400 h 2990850"/>
              <a:gd name="connsiteX146" fmla="*/ 3613150 w 4292600"/>
              <a:gd name="connsiteY146" fmla="*/ 342900 h 2990850"/>
              <a:gd name="connsiteX147" fmla="*/ 3657600 w 4292600"/>
              <a:gd name="connsiteY147" fmla="*/ 279400 h 2990850"/>
              <a:gd name="connsiteX148" fmla="*/ 3721100 w 4292600"/>
              <a:gd name="connsiteY148" fmla="*/ 171450 h 2990850"/>
              <a:gd name="connsiteX149" fmla="*/ 3771900 w 4292600"/>
              <a:gd name="connsiteY149" fmla="*/ 215900 h 2990850"/>
              <a:gd name="connsiteX150" fmla="*/ 3784600 w 4292600"/>
              <a:gd name="connsiteY150" fmla="*/ 285750 h 2990850"/>
              <a:gd name="connsiteX151" fmla="*/ 3803650 w 4292600"/>
              <a:gd name="connsiteY151" fmla="*/ 387350 h 2990850"/>
              <a:gd name="connsiteX152" fmla="*/ 3816350 w 4292600"/>
              <a:gd name="connsiteY152" fmla="*/ 495300 h 2990850"/>
              <a:gd name="connsiteX153" fmla="*/ 3829050 w 4292600"/>
              <a:gd name="connsiteY153" fmla="*/ 539750 h 2990850"/>
              <a:gd name="connsiteX154" fmla="*/ 3879850 w 4292600"/>
              <a:gd name="connsiteY154" fmla="*/ 590550 h 2990850"/>
              <a:gd name="connsiteX155" fmla="*/ 3943350 w 4292600"/>
              <a:gd name="connsiteY155" fmla="*/ 615950 h 2990850"/>
              <a:gd name="connsiteX156" fmla="*/ 3956050 w 4292600"/>
              <a:gd name="connsiteY156" fmla="*/ 641350 h 2990850"/>
              <a:gd name="connsiteX157" fmla="*/ 3930650 w 4292600"/>
              <a:gd name="connsiteY157" fmla="*/ 654050 h 2990850"/>
              <a:gd name="connsiteX158" fmla="*/ 3949700 w 4292600"/>
              <a:gd name="connsiteY158" fmla="*/ 698500 h 2990850"/>
              <a:gd name="connsiteX159" fmla="*/ 3905250 w 4292600"/>
              <a:gd name="connsiteY159" fmla="*/ 755650 h 2990850"/>
              <a:gd name="connsiteX160" fmla="*/ 3746500 w 4292600"/>
              <a:gd name="connsiteY160" fmla="*/ 863600 h 2990850"/>
              <a:gd name="connsiteX161" fmla="*/ 3708400 w 4292600"/>
              <a:gd name="connsiteY161" fmla="*/ 977900 h 2990850"/>
              <a:gd name="connsiteX162" fmla="*/ 3708400 w 4292600"/>
              <a:gd name="connsiteY162" fmla="*/ 977900 h 2990850"/>
              <a:gd name="connsiteX163" fmla="*/ 3721100 w 4292600"/>
              <a:gd name="connsiteY163" fmla="*/ 1054100 h 2990850"/>
              <a:gd name="connsiteX164" fmla="*/ 3587750 w 4292600"/>
              <a:gd name="connsiteY164" fmla="*/ 1130300 h 2990850"/>
              <a:gd name="connsiteX165" fmla="*/ 3606800 w 4292600"/>
              <a:gd name="connsiteY165" fmla="*/ 1174750 h 2990850"/>
              <a:gd name="connsiteX166" fmla="*/ 3727450 w 4292600"/>
              <a:gd name="connsiteY166" fmla="*/ 1117600 h 2990850"/>
              <a:gd name="connsiteX167" fmla="*/ 3752850 w 4292600"/>
              <a:gd name="connsiteY167" fmla="*/ 1130300 h 2990850"/>
              <a:gd name="connsiteX168" fmla="*/ 3822700 w 4292600"/>
              <a:gd name="connsiteY168" fmla="*/ 1041400 h 2990850"/>
              <a:gd name="connsiteX169" fmla="*/ 3848100 w 4292600"/>
              <a:gd name="connsiteY169" fmla="*/ 1098550 h 2990850"/>
              <a:gd name="connsiteX170" fmla="*/ 3867150 w 4292600"/>
              <a:gd name="connsiteY170" fmla="*/ 1104900 h 2990850"/>
              <a:gd name="connsiteX171" fmla="*/ 3898900 w 4292600"/>
              <a:gd name="connsiteY171" fmla="*/ 1003300 h 2990850"/>
              <a:gd name="connsiteX172" fmla="*/ 3911600 w 4292600"/>
              <a:gd name="connsiteY172" fmla="*/ 965200 h 2990850"/>
              <a:gd name="connsiteX173" fmla="*/ 3962400 w 4292600"/>
              <a:gd name="connsiteY173" fmla="*/ 958850 h 2990850"/>
              <a:gd name="connsiteX174" fmla="*/ 4019550 w 4292600"/>
              <a:gd name="connsiteY174" fmla="*/ 965200 h 2990850"/>
              <a:gd name="connsiteX175" fmla="*/ 4121150 w 4292600"/>
              <a:gd name="connsiteY175" fmla="*/ 933450 h 2990850"/>
              <a:gd name="connsiteX176" fmla="*/ 4210050 w 4292600"/>
              <a:gd name="connsiteY176" fmla="*/ 965200 h 2990850"/>
              <a:gd name="connsiteX177" fmla="*/ 4184650 w 4292600"/>
              <a:gd name="connsiteY177" fmla="*/ 1022350 h 2990850"/>
              <a:gd name="connsiteX178" fmla="*/ 4197350 w 4292600"/>
              <a:gd name="connsiteY178" fmla="*/ 1079500 h 2990850"/>
              <a:gd name="connsiteX179" fmla="*/ 4152900 w 4292600"/>
              <a:gd name="connsiteY179" fmla="*/ 1130300 h 2990850"/>
              <a:gd name="connsiteX180" fmla="*/ 4076700 w 4292600"/>
              <a:gd name="connsiteY180" fmla="*/ 1149350 h 2990850"/>
              <a:gd name="connsiteX181" fmla="*/ 4006850 w 4292600"/>
              <a:gd name="connsiteY181" fmla="*/ 1155700 h 2990850"/>
              <a:gd name="connsiteX182" fmla="*/ 3930650 w 4292600"/>
              <a:gd name="connsiteY182" fmla="*/ 1149350 h 2990850"/>
              <a:gd name="connsiteX183" fmla="*/ 3841750 w 4292600"/>
              <a:gd name="connsiteY183" fmla="*/ 1174750 h 2990850"/>
              <a:gd name="connsiteX184" fmla="*/ 3835400 w 4292600"/>
              <a:gd name="connsiteY184" fmla="*/ 1193800 h 2990850"/>
              <a:gd name="connsiteX185" fmla="*/ 3930650 w 4292600"/>
              <a:gd name="connsiteY185" fmla="*/ 1238250 h 2990850"/>
              <a:gd name="connsiteX186" fmla="*/ 4051300 w 4292600"/>
              <a:gd name="connsiteY186" fmla="*/ 1219200 h 2990850"/>
              <a:gd name="connsiteX187" fmla="*/ 4019550 w 4292600"/>
              <a:gd name="connsiteY187" fmla="*/ 1276350 h 2990850"/>
              <a:gd name="connsiteX188" fmla="*/ 4038600 w 4292600"/>
              <a:gd name="connsiteY188" fmla="*/ 1333500 h 2990850"/>
              <a:gd name="connsiteX189" fmla="*/ 4070350 w 4292600"/>
              <a:gd name="connsiteY189" fmla="*/ 1327150 h 2990850"/>
              <a:gd name="connsiteX190" fmla="*/ 4210050 w 4292600"/>
              <a:gd name="connsiteY190" fmla="*/ 1181100 h 299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4292600" h="2990850">
                <a:moveTo>
                  <a:pt x="4210050" y="1181100"/>
                </a:moveTo>
                <a:lnTo>
                  <a:pt x="4292600" y="1885950"/>
                </a:lnTo>
                <a:lnTo>
                  <a:pt x="3752850" y="1879600"/>
                </a:lnTo>
                <a:lnTo>
                  <a:pt x="3505200" y="1949450"/>
                </a:lnTo>
                <a:lnTo>
                  <a:pt x="3041650" y="2260600"/>
                </a:lnTo>
                <a:lnTo>
                  <a:pt x="2578100" y="2444750"/>
                </a:lnTo>
                <a:lnTo>
                  <a:pt x="1828800" y="2990850"/>
                </a:lnTo>
                <a:lnTo>
                  <a:pt x="1758950" y="2946400"/>
                </a:lnTo>
                <a:lnTo>
                  <a:pt x="1695450" y="2914650"/>
                </a:lnTo>
                <a:lnTo>
                  <a:pt x="1644650" y="2914650"/>
                </a:lnTo>
                <a:lnTo>
                  <a:pt x="1600200" y="2927350"/>
                </a:lnTo>
                <a:lnTo>
                  <a:pt x="1530350" y="2870200"/>
                </a:lnTo>
                <a:lnTo>
                  <a:pt x="1466850" y="2819400"/>
                </a:lnTo>
                <a:lnTo>
                  <a:pt x="1447800" y="2787650"/>
                </a:lnTo>
                <a:lnTo>
                  <a:pt x="1409700" y="2724150"/>
                </a:lnTo>
                <a:lnTo>
                  <a:pt x="1422400" y="2654300"/>
                </a:lnTo>
                <a:lnTo>
                  <a:pt x="1397000" y="2457450"/>
                </a:lnTo>
                <a:lnTo>
                  <a:pt x="1339850" y="2451100"/>
                </a:lnTo>
                <a:lnTo>
                  <a:pt x="1250950" y="2451100"/>
                </a:lnTo>
                <a:lnTo>
                  <a:pt x="1155700" y="2482850"/>
                </a:lnTo>
                <a:lnTo>
                  <a:pt x="1092200" y="2533650"/>
                </a:lnTo>
                <a:lnTo>
                  <a:pt x="1016000" y="2609850"/>
                </a:lnTo>
                <a:lnTo>
                  <a:pt x="996950" y="2590800"/>
                </a:lnTo>
                <a:lnTo>
                  <a:pt x="958850" y="2597150"/>
                </a:lnTo>
                <a:lnTo>
                  <a:pt x="889000" y="2673350"/>
                </a:lnTo>
                <a:lnTo>
                  <a:pt x="844550" y="2667000"/>
                </a:lnTo>
                <a:lnTo>
                  <a:pt x="781050" y="2660650"/>
                </a:lnTo>
                <a:lnTo>
                  <a:pt x="717550" y="2667000"/>
                </a:lnTo>
                <a:lnTo>
                  <a:pt x="666750" y="2660650"/>
                </a:lnTo>
                <a:lnTo>
                  <a:pt x="571500" y="2679700"/>
                </a:lnTo>
                <a:lnTo>
                  <a:pt x="533400" y="2635250"/>
                </a:lnTo>
                <a:lnTo>
                  <a:pt x="539750" y="2476500"/>
                </a:lnTo>
                <a:lnTo>
                  <a:pt x="546100" y="2406650"/>
                </a:lnTo>
                <a:lnTo>
                  <a:pt x="488950" y="2419350"/>
                </a:lnTo>
                <a:lnTo>
                  <a:pt x="393700" y="2495550"/>
                </a:lnTo>
                <a:lnTo>
                  <a:pt x="279400" y="2501900"/>
                </a:lnTo>
                <a:lnTo>
                  <a:pt x="234950" y="2413000"/>
                </a:lnTo>
                <a:lnTo>
                  <a:pt x="120650" y="2381250"/>
                </a:lnTo>
                <a:lnTo>
                  <a:pt x="127000" y="2336800"/>
                </a:lnTo>
                <a:lnTo>
                  <a:pt x="69850" y="2254250"/>
                </a:lnTo>
                <a:lnTo>
                  <a:pt x="25400" y="2159000"/>
                </a:lnTo>
                <a:lnTo>
                  <a:pt x="0" y="2101850"/>
                </a:lnTo>
                <a:lnTo>
                  <a:pt x="31750" y="2101850"/>
                </a:lnTo>
                <a:lnTo>
                  <a:pt x="44450" y="2006600"/>
                </a:lnTo>
                <a:lnTo>
                  <a:pt x="120650" y="1943100"/>
                </a:lnTo>
                <a:lnTo>
                  <a:pt x="127000" y="1905000"/>
                </a:lnTo>
                <a:lnTo>
                  <a:pt x="120650" y="1866900"/>
                </a:lnTo>
                <a:lnTo>
                  <a:pt x="95250" y="1860550"/>
                </a:lnTo>
                <a:lnTo>
                  <a:pt x="120650" y="1828800"/>
                </a:lnTo>
                <a:lnTo>
                  <a:pt x="146050" y="1784350"/>
                </a:lnTo>
                <a:lnTo>
                  <a:pt x="158750" y="1720850"/>
                </a:lnTo>
                <a:lnTo>
                  <a:pt x="190500" y="1714500"/>
                </a:lnTo>
                <a:lnTo>
                  <a:pt x="247650" y="1657350"/>
                </a:lnTo>
                <a:lnTo>
                  <a:pt x="298450" y="1657350"/>
                </a:lnTo>
                <a:lnTo>
                  <a:pt x="361950" y="1619250"/>
                </a:lnTo>
                <a:lnTo>
                  <a:pt x="431800" y="1612900"/>
                </a:lnTo>
                <a:lnTo>
                  <a:pt x="482600" y="1549400"/>
                </a:lnTo>
                <a:lnTo>
                  <a:pt x="596900" y="1549400"/>
                </a:lnTo>
                <a:lnTo>
                  <a:pt x="609600" y="1549400"/>
                </a:lnTo>
                <a:lnTo>
                  <a:pt x="647700" y="1460500"/>
                </a:lnTo>
                <a:lnTo>
                  <a:pt x="685800" y="1333500"/>
                </a:lnTo>
                <a:lnTo>
                  <a:pt x="717550" y="1200150"/>
                </a:lnTo>
                <a:lnTo>
                  <a:pt x="736600" y="1085850"/>
                </a:lnTo>
                <a:lnTo>
                  <a:pt x="698500" y="984250"/>
                </a:lnTo>
                <a:lnTo>
                  <a:pt x="679450" y="952500"/>
                </a:lnTo>
                <a:lnTo>
                  <a:pt x="679450" y="920750"/>
                </a:lnTo>
                <a:lnTo>
                  <a:pt x="603250" y="838200"/>
                </a:lnTo>
                <a:lnTo>
                  <a:pt x="615950" y="806450"/>
                </a:lnTo>
                <a:lnTo>
                  <a:pt x="641350" y="781050"/>
                </a:lnTo>
                <a:lnTo>
                  <a:pt x="692150" y="768350"/>
                </a:lnTo>
                <a:lnTo>
                  <a:pt x="762000" y="768350"/>
                </a:lnTo>
                <a:lnTo>
                  <a:pt x="768350" y="698500"/>
                </a:lnTo>
                <a:lnTo>
                  <a:pt x="755650" y="666750"/>
                </a:lnTo>
                <a:lnTo>
                  <a:pt x="666750" y="622300"/>
                </a:lnTo>
                <a:lnTo>
                  <a:pt x="660400" y="546100"/>
                </a:lnTo>
                <a:lnTo>
                  <a:pt x="895350" y="552450"/>
                </a:lnTo>
                <a:lnTo>
                  <a:pt x="933450" y="514350"/>
                </a:lnTo>
                <a:lnTo>
                  <a:pt x="958850" y="546100"/>
                </a:lnTo>
                <a:lnTo>
                  <a:pt x="1009650" y="508000"/>
                </a:lnTo>
                <a:lnTo>
                  <a:pt x="1047750" y="527050"/>
                </a:lnTo>
                <a:lnTo>
                  <a:pt x="1073150" y="603250"/>
                </a:lnTo>
                <a:lnTo>
                  <a:pt x="1079500" y="628650"/>
                </a:lnTo>
                <a:lnTo>
                  <a:pt x="1143000" y="622300"/>
                </a:lnTo>
                <a:lnTo>
                  <a:pt x="1219200" y="698500"/>
                </a:lnTo>
                <a:lnTo>
                  <a:pt x="1301750" y="698500"/>
                </a:lnTo>
                <a:lnTo>
                  <a:pt x="1384300" y="679450"/>
                </a:lnTo>
                <a:lnTo>
                  <a:pt x="1441450" y="622300"/>
                </a:lnTo>
                <a:lnTo>
                  <a:pt x="1479550" y="622300"/>
                </a:lnTo>
                <a:lnTo>
                  <a:pt x="1689100" y="501650"/>
                </a:lnTo>
                <a:lnTo>
                  <a:pt x="1708150" y="476250"/>
                </a:lnTo>
                <a:lnTo>
                  <a:pt x="1600200" y="393700"/>
                </a:lnTo>
                <a:lnTo>
                  <a:pt x="1593850" y="209550"/>
                </a:lnTo>
                <a:lnTo>
                  <a:pt x="1587500" y="184150"/>
                </a:lnTo>
                <a:lnTo>
                  <a:pt x="1511300" y="171450"/>
                </a:lnTo>
                <a:lnTo>
                  <a:pt x="1517650" y="139700"/>
                </a:lnTo>
                <a:lnTo>
                  <a:pt x="1663700" y="177800"/>
                </a:lnTo>
                <a:lnTo>
                  <a:pt x="1752600" y="190500"/>
                </a:lnTo>
                <a:lnTo>
                  <a:pt x="1803400" y="203200"/>
                </a:lnTo>
                <a:lnTo>
                  <a:pt x="1816100" y="177800"/>
                </a:lnTo>
                <a:lnTo>
                  <a:pt x="1841500" y="165100"/>
                </a:lnTo>
                <a:lnTo>
                  <a:pt x="2038350" y="158750"/>
                </a:lnTo>
                <a:lnTo>
                  <a:pt x="2120900" y="95250"/>
                </a:lnTo>
                <a:lnTo>
                  <a:pt x="2159000" y="88900"/>
                </a:lnTo>
                <a:lnTo>
                  <a:pt x="2216150" y="0"/>
                </a:lnTo>
                <a:lnTo>
                  <a:pt x="2260600" y="0"/>
                </a:lnTo>
                <a:lnTo>
                  <a:pt x="2260600" y="69850"/>
                </a:lnTo>
                <a:lnTo>
                  <a:pt x="2266950" y="88900"/>
                </a:lnTo>
                <a:lnTo>
                  <a:pt x="2349500" y="171450"/>
                </a:lnTo>
                <a:lnTo>
                  <a:pt x="2292350" y="215900"/>
                </a:lnTo>
                <a:lnTo>
                  <a:pt x="2298700" y="247650"/>
                </a:lnTo>
                <a:lnTo>
                  <a:pt x="2298700" y="273050"/>
                </a:lnTo>
                <a:lnTo>
                  <a:pt x="2286000" y="317500"/>
                </a:lnTo>
                <a:lnTo>
                  <a:pt x="2286000" y="368300"/>
                </a:lnTo>
                <a:lnTo>
                  <a:pt x="2292350" y="425450"/>
                </a:lnTo>
                <a:lnTo>
                  <a:pt x="2330450" y="450850"/>
                </a:lnTo>
                <a:lnTo>
                  <a:pt x="2336800" y="488950"/>
                </a:lnTo>
                <a:lnTo>
                  <a:pt x="2355850" y="558800"/>
                </a:lnTo>
                <a:lnTo>
                  <a:pt x="2406650" y="622300"/>
                </a:lnTo>
                <a:lnTo>
                  <a:pt x="2451100" y="641350"/>
                </a:lnTo>
                <a:lnTo>
                  <a:pt x="2495550" y="647700"/>
                </a:lnTo>
                <a:lnTo>
                  <a:pt x="2552700" y="647700"/>
                </a:lnTo>
                <a:lnTo>
                  <a:pt x="2609850" y="622300"/>
                </a:lnTo>
                <a:lnTo>
                  <a:pt x="2641600" y="615950"/>
                </a:lnTo>
                <a:lnTo>
                  <a:pt x="2673350" y="596900"/>
                </a:lnTo>
                <a:lnTo>
                  <a:pt x="2724150" y="584200"/>
                </a:lnTo>
                <a:lnTo>
                  <a:pt x="2762250" y="533400"/>
                </a:lnTo>
                <a:lnTo>
                  <a:pt x="2832100" y="558800"/>
                </a:lnTo>
                <a:lnTo>
                  <a:pt x="2876550" y="558800"/>
                </a:lnTo>
                <a:lnTo>
                  <a:pt x="2895600" y="539750"/>
                </a:lnTo>
                <a:lnTo>
                  <a:pt x="2959100" y="552450"/>
                </a:lnTo>
                <a:lnTo>
                  <a:pt x="2990850" y="539750"/>
                </a:lnTo>
                <a:lnTo>
                  <a:pt x="3003550" y="514350"/>
                </a:lnTo>
                <a:lnTo>
                  <a:pt x="2965450" y="463550"/>
                </a:lnTo>
                <a:lnTo>
                  <a:pt x="3003550" y="431800"/>
                </a:lnTo>
                <a:lnTo>
                  <a:pt x="3054350" y="444500"/>
                </a:lnTo>
                <a:lnTo>
                  <a:pt x="3098800" y="444500"/>
                </a:lnTo>
                <a:lnTo>
                  <a:pt x="3143250" y="419100"/>
                </a:lnTo>
                <a:lnTo>
                  <a:pt x="3200400" y="488950"/>
                </a:lnTo>
                <a:lnTo>
                  <a:pt x="3251200" y="533400"/>
                </a:lnTo>
                <a:lnTo>
                  <a:pt x="3289300" y="539750"/>
                </a:lnTo>
                <a:lnTo>
                  <a:pt x="3340100" y="552450"/>
                </a:lnTo>
                <a:lnTo>
                  <a:pt x="3422650" y="596900"/>
                </a:lnTo>
                <a:lnTo>
                  <a:pt x="3435350" y="533400"/>
                </a:lnTo>
                <a:lnTo>
                  <a:pt x="3530600" y="488950"/>
                </a:lnTo>
                <a:lnTo>
                  <a:pt x="3594100" y="450850"/>
                </a:lnTo>
                <a:lnTo>
                  <a:pt x="3600450" y="406400"/>
                </a:lnTo>
                <a:lnTo>
                  <a:pt x="3613150" y="342900"/>
                </a:lnTo>
                <a:lnTo>
                  <a:pt x="3657600" y="279400"/>
                </a:lnTo>
                <a:lnTo>
                  <a:pt x="3721100" y="171450"/>
                </a:lnTo>
                <a:lnTo>
                  <a:pt x="3771900" y="215900"/>
                </a:lnTo>
                <a:lnTo>
                  <a:pt x="3784600" y="285750"/>
                </a:lnTo>
                <a:lnTo>
                  <a:pt x="3803650" y="387350"/>
                </a:lnTo>
                <a:lnTo>
                  <a:pt x="3816350" y="495300"/>
                </a:lnTo>
                <a:lnTo>
                  <a:pt x="3829050" y="539750"/>
                </a:lnTo>
                <a:lnTo>
                  <a:pt x="3879850" y="590550"/>
                </a:lnTo>
                <a:lnTo>
                  <a:pt x="3943350" y="615950"/>
                </a:lnTo>
                <a:lnTo>
                  <a:pt x="3956050" y="641350"/>
                </a:lnTo>
                <a:lnTo>
                  <a:pt x="3930650" y="654050"/>
                </a:lnTo>
                <a:lnTo>
                  <a:pt x="3949700" y="698500"/>
                </a:lnTo>
                <a:lnTo>
                  <a:pt x="3905250" y="755650"/>
                </a:lnTo>
                <a:lnTo>
                  <a:pt x="3746500" y="863600"/>
                </a:lnTo>
                <a:lnTo>
                  <a:pt x="3708400" y="977900"/>
                </a:lnTo>
                <a:lnTo>
                  <a:pt x="3708400" y="977900"/>
                </a:lnTo>
                <a:lnTo>
                  <a:pt x="3721100" y="1054100"/>
                </a:lnTo>
                <a:lnTo>
                  <a:pt x="3587750" y="1130300"/>
                </a:lnTo>
                <a:lnTo>
                  <a:pt x="3606800" y="1174750"/>
                </a:lnTo>
                <a:lnTo>
                  <a:pt x="3727450" y="1117600"/>
                </a:lnTo>
                <a:lnTo>
                  <a:pt x="3752850" y="1130300"/>
                </a:lnTo>
                <a:lnTo>
                  <a:pt x="3822700" y="1041400"/>
                </a:lnTo>
                <a:lnTo>
                  <a:pt x="3848100" y="1098550"/>
                </a:lnTo>
                <a:lnTo>
                  <a:pt x="3867150" y="1104900"/>
                </a:lnTo>
                <a:lnTo>
                  <a:pt x="3898900" y="1003300"/>
                </a:lnTo>
                <a:lnTo>
                  <a:pt x="3911600" y="965200"/>
                </a:lnTo>
                <a:lnTo>
                  <a:pt x="3962400" y="958850"/>
                </a:lnTo>
                <a:lnTo>
                  <a:pt x="4019550" y="965200"/>
                </a:lnTo>
                <a:lnTo>
                  <a:pt x="4121150" y="933450"/>
                </a:lnTo>
                <a:lnTo>
                  <a:pt x="4210050" y="965200"/>
                </a:lnTo>
                <a:lnTo>
                  <a:pt x="4184650" y="1022350"/>
                </a:lnTo>
                <a:lnTo>
                  <a:pt x="4197350" y="1079500"/>
                </a:lnTo>
                <a:lnTo>
                  <a:pt x="4152900" y="1130300"/>
                </a:lnTo>
                <a:lnTo>
                  <a:pt x="4076700" y="1149350"/>
                </a:lnTo>
                <a:lnTo>
                  <a:pt x="4006850" y="1155700"/>
                </a:lnTo>
                <a:lnTo>
                  <a:pt x="3930650" y="1149350"/>
                </a:lnTo>
                <a:lnTo>
                  <a:pt x="3841750" y="1174750"/>
                </a:lnTo>
                <a:lnTo>
                  <a:pt x="3835400" y="1193800"/>
                </a:lnTo>
                <a:lnTo>
                  <a:pt x="3930650" y="1238250"/>
                </a:lnTo>
                <a:lnTo>
                  <a:pt x="4051300" y="1219200"/>
                </a:lnTo>
                <a:lnTo>
                  <a:pt x="4019550" y="1276350"/>
                </a:lnTo>
                <a:lnTo>
                  <a:pt x="4038600" y="1333500"/>
                </a:lnTo>
                <a:lnTo>
                  <a:pt x="4070350" y="1327150"/>
                </a:lnTo>
                <a:lnTo>
                  <a:pt x="4210050" y="118110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Forme libre 163"/>
          <p:cNvSpPr/>
          <p:nvPr/>
        </p:nvSpPr>
        <p:spPr>
          <a:xfrm>
            <a:off x="1994170" y="2046240"/>
            <a:ext cx="2840477" cy="2966936"/>
          </a:xfrm>
          <a:custGeom>
            <a:avLst/>
            <a:gdLst>
              <a:gd name="connsiteX0" fmla="*/ 0 w 2840477"/>
              <a:gd name="connsiteY0" fmla="*/ 1099225 h 2966936"/>
              <a:gd name="connsiteX1" fmla="*/ 719847 w 2840477"/>
              <a:gd name="connsiteY1" fmla="*/ 573932 h 2966936"/>
              <a:gd name="connsiteX2" fmla="*/ 1211094 w 2840477"/>
              <a:gd name="connsiteY2" fmla="*/ 374515 h 2966936"/>
              <a:gd name="connsiteX3" fmla="*/ 1668294 w 2840477"/>
              <a:gd name="connsiteY3" fmla="*/ 68093 h 2966936"/>
              <a:gd name="connsiteX4" fmla="*/ 1892030 w 2840477"/>
              <a:gd name="connsiteY4" fmla="*/ 0 h 2966936"/>
              <a:gd name="connsiteX5" fmla="*/ 2456234 w 2840477"/>
              <a:gd name="connsiteY5" fmla="*/ 4864 h 2966936"/>
              <a:gd name="connsiteX6" fmla="*/ 2534056 w 2840477"/>
              <a:gd name="connsiteY6" fmla="*/ 1123545 h 2966936"/>
              <a:gd name="connsiteX7" fmla="*/ 2840477 w 2840477"/>
              <a:gd name="connsiteY7" fmla="*/ 2159540 h 2966936"/>
              <a:gd name="connsiteX8" fmla="*/ 2475690 w 2840477"/>
              <a:gd name="connsiteY8" fmla="*/ 2290864 h 2966936"/>
              <a:gd name="connsiteX9" fmla="*/ 2193587 w 2840477"/>
              <a:gd name="connsiteY9" fmla="*/ 2519464 h 2966936"/>
              <a:gd name="connsiteX10" fmla="*/ 2144949 w 2840477"/>
              <a:gd name="connsiteY10" fmla="*/ 2563238 h 2966936"/>
              <a:gd name="connsiteX11" fmla="*/ 1901758 w 2840477"/>
              <a:gd name="connsiteY11" fmla="*/ 2821021 h 2966936"/>
              <a:gd name="connsiteX12" fmla="*/ 1157592 w 2840477"/>
              <a:gd name="connsiteY12" fmla="*/ 2952345 h 2966936"/>
              <a:gd name="connsiteX13" fmla="*/ 1152728 w 2840477"/>
              <a:gd name="connsiteY13" fmla="*/ 2966936 h 2966936"/>
              <a:gd name="connsiteX14" fmla="*/ 1113817 w 2840477"/>
              <a:gd name="connsiteY14" fmla="*/ 2962072 h 2966936"/>
              <a:gd name="connsiteX15" fmla="*/ 1050587 w 2840477"/>
              <a:gd name="connsiteY15" fmla="*/ 2928025 h 2966936"/>
              <a:gd name="connsiteX16" fmla="*/ 1065179 w 2840477"/>
              <a:gd name="connsiteY16" fmla="*/ 2864796 h 2966936"/>
              <a:gd name="connsiteX17" fmla="*/ 1040860 w 2840477"/>
              <a:gd name="connsiteY17" fmla="*/ 2816157 h 2966936"/>
              <a:gd name="connsiteX18" fmla="*/ 1055451 w 2840477"/>
              <a:gd name="connsiteY18" fmla="*/ 2767519 h 2966936"/>
              <a:gd name="connsiteX19" fmla="*/ 1035996 w 2840477"/>
              <a:gd name="connsiteY19" fmla="*/ 2704289 h 2966936"/>
              <a:gd name="connsiteX20" fmla="*/ 987358 w 2840477"/>
              <a:gd name="connsiteY20" fmla="*/ 2670242 h 2966936"/>
              <a:gd name="connsiteX21" fmla="*/ 928992 w 2840477"/>
              <a:gd name="connsiteY21" fmla="*/ 2665379 h 2966936"/>
              <a:gd name="connsiteX22" fmla="*/ 870626 w 2840477"/>
              <a:gd name="connsiteY22" fmla="*/ 2675106 h 2966936"/>
              <a:gd name="connsiteX23" fmla="*/ 797668 w 2840477"/>
              <a:gd name="connsiteY23" fmla="*/ 2636196 h 2966936"/>
              <a:gd name="connsiteX24" fmla="*/ 768485 w 2840477"/>
              <a:gd name="connsiteY24" fmla="*/ 2631332 h 2966936"/>
              <a:gd name="connsiteX25" fmla="*/ 710119 w 2840477"/>
              <a:gd name="connsiteY25" fmla="*/ 2636196 h 2966936"/>
              <a:gd name="connsiteX26" fmla="*/ 700392 w 2840477"/>
              <a:gd name="connsiteY26" fmla="*/ 2611876 h 2966936"/>
              <a:gd name="connsiteX27" fmla="*/ 729575 w 2840477"/>
              <a:gd name="connsiteY27" fmla="*/ 2519464 h 2966936"/>
              <a:gd name="connsiteX28" fmla="*/ 739302 w 2840477"/>
              <a:gd name="connsiteY28" fmla="*/ 2431915 h 2966936"/>
              <a:gd name="connsiteX29" fmla="*/ 705256 w 2840477"/>
              <a:gd name="connsiteY29" fmla="*/ 2378413 h 2966936"/>
              <a:gd name="connsiteX30" fmla="*/ 705256 w 2840477"/>
              <a:gd name="connsiteY30" fmla="*/ 2344366 h 2966936"/>
              <a:gd name="connsiteX31" fmla="*/ 744166 w 2840477"/>
              <a:gd name="connsiteY31" fmla="*/ 2310319 h 2966936"/>
              <a:gd name="connsiteX32" fmla="*/ 714983 w 2840477"/>
              <a:gd name="connsiteY32" fmla="*/ 2237362 h 2966936"/>
              <a:gd name="connsiteX33" fmla="*/ 744166 w 2840477"/>
              <a:gd name="connsiteY33" fmla="*/ 2183859 h 2966936"/>
              <a:gd name="connsiteX34" fmla="*/ 758758 w 2840477"/>
              <a:gd name="connsiteY34" fmla="*/ 2140085 h 2966936"/>
              <a:gd name="connsiteX35" fmla="*/ 768485 w 2840477"/>
              <a:gd name="connsiteY35" fmla="*/ 2076855 h 2966936"/>
              <a:gd name="connsiteX36" fmla="*/ 792804 w 2840477"/>
              <a:gd name="connsiteY36" fmla="*/ 1999034 h 2966936"/>
              <a:gd name="connsiteX37" fmla="*/ 797668 w 2840477"/>
              <a:gd name="connsiteY37" fmla="*/ 1964987 h 2966936"/>
              <a:gd name="connsiteX38" fmla="*/ 783077 w 2840477"/>
              <a:gd name="connsiteY38" fmla="*/ 1906621 h 2966936"/>
              <a:gd name="connsiteX39" fmla="*/ 753894 w 2840477"/>
              <a:gd name="connsiteY39" fmla="*/ 1857983 h 2966936"/>
              <a:gd name="connsiteX40" fmla="*/ 680936 w 2840477"/>
              <a:gd name="connsiteY40" fmla="*/ 1804481 h 2966936"/>
              <a:gd name="connsiteX41" fmla="*/ 680936 w 2840477"/>
              <a:gd name="connsiteY41" fmla="*/ 1780162 h 2966936"/>
              <a:gd name="connsiteX42" fmla="*/ 705256 w 2840477"/>
              <a:gd name="connsiteY42" fmla="*/ 1712068 h 2966936"/>
              <a:gd name="connsiteX43" fmla="*/ 695528 w 2840477"/>
              <a:gd name="connsiteY43" fmla="*/ 1639110 h 2966936"/>
              <a:gd name="connsiteX44" fmla="*/ 622570 w 2840477"/>
              <a:gd name="connsiteY44" fmla="*/ 1658566 h 2966936"/>
              <a:gd name="connsiteX45" fmla="*/ 398834 w 2840477"/>
              <a:gd name="connsiteY45" fmla="*/ 1648838 h 2966936"/>
              <a:gd name="connsiteX46" fmla="*/ 325877 w 2840477"/>
              <a:gd name="connsiteY46" fmla="*/ 1483468 h 2966936"/>
              <a:gd name="connsiteX47" fmla="*/ 364787 w 2840477"/>
              <a:gd name="connsiteY47" fmla="*/ 1483468 h 2966936"/>
              <a:gd name="connsiteX48" fmla="*/ 379379 w 2840477"/>
              <a:gd name="connsiteY48" fmla="*/ 1429966 h 2966936"/>
              <a:gd name="connsiteX49" fmla="*/ 389107 w 2840477"/>
              <a:gd name="connsiteY49" fmla="*/ 1371600 h 2966936"/>
              <a:gd name="connsiteX50" fmla="*/ 393970 w 2840477"/>
              <a:gd name="connsiteY50" fmla="*/ 1337553 h 2966936"/>
              <a:gd name="connsiteX51" fmla="*/ 345332 w 2840477"/>
              <a:gd name="connsiteY51" fmla="*/ 1250004 h 2966936"/>
              <a:gd name="connsiteX52" fmla="*/ 286966 w 2840477"/>
              <a:gd name="connsiteY52" fmla="*/ 1191638 h 2966936"/>
              <a:gd name="connsiteX53" fmla="*/ 150779 w 2840477"/>
              <a:gd name="connsiteY53" fmla="*/ 1177047 h 2966936"/>
              <a:gd name="connsiteX54" fmla="*/ 136187 w 2840477"/>
              <a:gd name="connsiteY54" fmla="*/ 1172183 h 2966936"/>
              <a:gd name="connsiteX55" fmla="*/ 136187 w 2840477"/>
              <a:gd name="connsiteY55" fmla="*/ 1162455 h 2966936"/>
              <a:gd name="connsiteX56" fmla="*/ 0 w 2840477"/>
              <a:gd name="connsiteY56" fmla="*/ 1099225 h 296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40477" h="2966936">
                <a:moveTo>
                  <a:pt x="0" y="1099225"/>
                </a:moveTo>
                <a:lnTo>
                  <a:pt x="719847" y="573932"/>
                </a:lnTo>
                <a:lnTo>
                  <a:pt x="1211094" y="374515"/>
                </a:lnTo>
                <a:lnTo>
                  <a:pt x="1668294" y="68093"/>
                </a:lnTo>
                <a:lnTo>
                  <a:pt x="1892030" y="0"/>
                </a:lnTo>
                <a:lnTo>
                  <a:pt x="2456234" y="4864"/>
                </a:lnTo>
                <a:lnTo>
                  <a:pt x="2534056" y="1123545"/>
                </a:lnTo>
                <a:lnTo>
                  <a:pt x="2840477" y="2159540"/>
                </a:lnTo>
                <a:lnTo>
                  <a:pt x="2475690" y="2290864"/>
                </a:lnTo>
                <a:lnTo>
                  <a:pt x="2193587" y="2519464"/>
                </a:lnTo>
                <a:lnTo>
                  <a:pt x="2144949" y="2563238"/>
                </a:lnTo>
                <a:lnTo>
                  <a:pt x="1901758" y="2821021"/>
                </a:lnTo>
                <a:lnTo>
                  <a:pt x="1157592" y="2952345"/>
                </a:lnTo>
                <a:lnTo>
                  <a:pt x="1152728" y="2966936"/>
                </a:lnTo>
                <a:lnTo>
                  <a:pt x="1113817" y="2962072"/>
                </a:lnTo>
                <a:lnTo>
                  <a:pt x="1050587" y="2928025"/>
                </a:lnTo>
                <a:lnTo>
                  <a:pt x="1065179" y="2864796"/>
                </a:lnTo>
                <a:lnTo>
                  <a:pt x="1040860" y="2816157"/>
                </a:lnTo>
                <a:lnTo>
                  <a:pt x="1055451" y="2767519"/>
                </a:lnTo>
                <a:lnTo>
                  <a:pt x="1035996" y="2704289"/>
                </a:lnTo>
                <a:lnTo>
                  <a:pt x="987358" y="2670242"/>
                </a:lnTo>
                <a:lnTo>
                  <a:pt x="928992" y="2665379"/>
                </a:lnTo>
                <a:lnTo>
                  <a:pt x="870626" y="2675106"/>
                </a:lnTo>
                <a:lnTo>
                  <a:pt x="797668" y="2636196"/>
                </a:lnTo>
                <a:lnTo>
                  <a:pt x="768485" y="2631332"/>
                </a:lnTo>
                <a:lnTo>
                  <a:pt x="710119" y="2636196"/>
                </a:lnTo>
                <a:lnTo>
                  <a:pt x="700392" y="2611876"/>
                </a:lnTo>
                <a:lnTo>
                  <a:pt x="729575" y="2519464"/>
                </a:lnTo>
                <a:lnTo>
                  <a:pt x="739302" y="2431915"/>
                </a:lnTo>
                <a:lnTo>
                  <a:pt x="705256" y="2378413"/>
                </a:lnTo>
                <a:lnTo>
                  <a:pt x="705256" y="2344366"/>
                </a:lnTo>
                <a:lnTo>
                  <a:pt x="744166" y="2310319"/>
                </a:lnTo>
                <a:lnTo>
                  <a:pt x="714983" y="2237362"/>
                </a:lnTo>
                <a:lnTo>
                  <a:pt x="744166" y="2183859"/>
                </a:lnTo>
                <a:lnTo>
                  <a:pt x="758758" y="2140085"/>
                </a:lnTo>
                <a:lnTo>
                  <a:pt x="768485" y="2076855"/>
                </a:lnTo>
                <a:lnTo>
                  <a:pt x="792804" y="1999034"/>
                </a:lnTo>
                <a:lnTo>
                  <a:pt x="797668" y="1964987"/>
                </a:lnTo>
                <a:lnTo>
                  <a:pt x="783077" y="1906621"/>
                </a:lnTo>
                <a:lnTo>
                  <a:pt x="753894" y="1857983"/>
                </a:lnTo>
                <a:lnTo>
                  <a:pt x="680936" y="1804481"/>
                </a:lnTo>
                <a:lnTo>
                  <a:pt x="680936" y="1780162"/>
                </a:lnTo>
                <a:lnTo>
                  <a:pt x="705256" y="1712068"/>
                </a:lnTo>
                <a:lnTo>
                  <a:pt x="695528" y="1639110"/>
                </a:lnTo>
                <a:lnTo>
                  <a:pt x="622570" y="1658566"/>
                </a:lnTo>
                <a:lnTo>
                  <a:pt x="398834" y="1648838"/>
                </a:lnTo>
                <a:lnTo>
                  <a:pt x="325877" y="1483468"/>
                </a:lnTo>
                <a:lnTo>
                  <a:pt x="364787" y="1483468"/>
                </a:lnTo>
                <a:lnTo>
                  <a:pt x="379379" y="1429966"/>
                </a:lnTo>
                <a:lnTo>
                  <a:pt x="389107" y="1371600"/>
                </a:lnTo>
                <a:lnTo>
                  <a:pt x="393970" y="1337553"/>
                </a:lnTo>
                <a:lnTo>
                  <a:pt x="345332" y="1250004"/>
                </a:lnTo>
                <a:lnTo>
                  <a:pt x="286966" y="1191638"/>
                </a:lnTo>
                <a:lnTo>
                  <a:pt x="150779" y="1177047"/>
                </a:lnTo>
                <a:lnTo>
                  <a:pt x="136187" y="1172183"/>
                </a:lnTo>
                <a:lnTo>
                  <a:pt x="136187" y="1162455"/>
                </a:lnTo>
                <a:lnTo>
                  <a:pt x="0" y="1099225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Forme libre 149"/>
          <p:cNvSpPr/>
          <p:nvPr/>
        </p:nvSpPr>
        <p:spPr>
          <a:xfrm>
            <a:off x="4387932" y="1163782"/>
            <a:ext cx="2161310" cy="3443844"/>
          </a:xfrm>
          <a:custGeom>
            <a:avLst/>
            <a:gdLst>
              <a:gd name="connsiteX0" fmla="*/ 469076 w 2161310"/>
              <a:gd name="connsiteY0" fmla="*/ 3046021 h 3443844"/>
              <a:gd name="connsiteX1" fmla="*/ 160317 w 2161310"/>
              <a:gd name="connsiteY1" fmla="*/ 1989117 h 3443844"/>
              <a:gd name="connsiteX2" fmla="*/ 71252 w 2161310"/>
              <a:gd name="connsiteY2" fmla="*/ 754083 h 3443844"/>
              <a:gd name="connsiteX3" fmla="*/ 0 w 2161310"/>
              <a:gd name="connsiteY3" fmla="*/ 160317 h 3443844"/>
              <a:gd name="connsiteX4" fmla="*/ 23751 w 2161310"/>
              <a:gd name="connsiteY4" fmla="*/ 29688 h 3443844"/>
              <a:gd name="connsiteX5" fmla="*/ 112816 w 2161310"/>
              <a:gd name="connsiteY5" fmla="*/ 0 h 3443844"/>
              <a:gd name="connsiteX6" fmla="*/ 195943 w 2161310"/>
              <a:gd name="connsiteY6" fmla="*/ 35626 h 3443844"/>
              <a:gd name="connsiteX7" fmla="*/ 267195 w 2161310"/>
              <a:gd name="connsiteY7" fmla="*/ 29688 h 3443844"/>
              <a:gd name="connsiteX8" fmla="*/ 403762 w 2161310"/>
              <a:gd name="connsiteY8" fmla="*/ 83127 h 3443844"/>
              <a:gd name="connsiteX9" fmla="*/ 439387 w 2161310"/>
              <a:gd name="connsiteY9" fmla="*/ 136566 h 3443844"/>
              <a:gd name="connsiteX10" fmla="*/ 475013 w 2161310"/>
              <a:gd name="connsiteY10" fmla="*/ 136566 h 3443844"/>
              <a:gd name="connsiteX11" fmla="*/ 492826 w 2161310"/>
              <a:gd name="connsiteY11" fmla="*/ 172192 h 3443844"/>
              <a:gd name="connsiteX12" fmla="*/ 534390 w 2161310"/>
              <a:gd name="connsiteY12" fmla="*/ 178130 h 3443844"/>
              <a:gd name="connsiteX13" fmla="*/ 564078 w 2161310"/>
              <a:gd name="connsiteY13" fmla="*/ 178130 h 3443844"/>
              <a:gd name="connsiteX14" fmla="*/ 611580 w 2161310"/>
              <a:gd name="connsiteY14" fmla="*/ 237506 h 3443844"/>
              <a:gd name="connsiteX15" fmla="*/ 564078 w 2161310"/>
              <a:gd name="connsiteY15" fmla="*/ 267195 h 3443844"/>
              <a:gd name="connsiteX16" fmla="*/ 593767 w 2161310"/>
              <a:gd name="connsiteY16" fmla="*/ 296883 h 3443844"/>
              <a:gd name="connsiteX17" fmla="*/ 635330 w 2161310"/>
              <a:gd name="connsiteY17" fmla="*/ 302821 h 3443844"/>
              <a:gd name="connsiteX18" fmla="*/ 611580 w 2161310"/>
              <a:gd name="connsiteY18" fmla="*/ 356260 h 3443844"/>
              <a:gd name="connsiteX19" fmla="*/ 623455 w 2161310"/>
              <a:gd name="connsiteY19" fmla="*/ 427512 h 3443844"/>
              <a:gd name="connsiteX20" fmla="*/ 641268 w 2161310"/>
              <a:gd name="connsiteY20" fmla="*/ 451262 h 3443844"/>
              <a:gd name="connsiteX21" fmla="*/ 670956 w 2161310"/>
              <a:gd name="connsiteY21" fmla="*/ 439387 h 3443844"/>
              <a:gd name="connsiteX22" fmla="*/ 676894 w 2161310"/>
              <a:gd name="connsiteY22" fmla="*/ 374073 h 3443844"/>
              <a:gd name="connsiteX23" fmla="*/ 706582 w 2161310"/>
              <a:gd name="connsiteY23" fmla="*/ 391886 h 3443844"/>
              <a:gd name="connsiteX24" fmla="*/ 754084 w 2161310"/>
              <a:gd name="connsiteY24" fmla="*/ 338447 h 3443844"/>
              <a:gd name="connsiteX25" fmla="*/ 1009403 w 2161310"/>
              <a:gd name="connsiteY25" fmla="*/ 433449 h 3443844"/>
              <a:gd name="connsiteX26" fmla="*/ 1050967 w 2161310"/>
              <a:gd name="connsiteY26" fmla="*/ 427512 h 3443844"/>
              <a:gd name="connsiteX27" fmla="*/ 1122219 w 2161310"/>
              <a:gd name="connsiteY27" fmla="*/ 475013 h 3443844"/>
              <a:gd name="connsiteX28" fmla="*/ 1312224 w 2161310"/>
              <a:gd name="connsiteY28" fmla="*/ 486888 h 3443844"/>
              <a:gd name="connsiteX29" fmla="*/ 1371600 w 2161310"/>
              <a:gd name="connsiteY29" fmla="*/ 516576 h 3443844"/>
              <a:gd name="connsiteX30" fmla="*/ 1401289 w 2161310"/>
              <a:gd name="connsiteY30" fmla="*/ 552202 h 3443844"/>
              <a:gd name="connsiteX31" fmla="*/ 1442852 w 2161310"/>
              <a:gd name="connsiteY31" fmla="*/ 546265 h 3443844"/>
              <a:gd name="connsiteX32" fmla="*/ 1490354 w 2161310"/>
              <a:gd name="connsiteY32" fmla="*/ 581891 h 3443844"/>
              <a:gd name="connsiteX33" fmla="*/ 1514104 w 2161310"/>
              <a:gd name="connsiteY33" fmla="*/ 587828 h 3443844"/>
              <a:gd name="connsiteX34" fmla="*/ 1537855 w 2161310"/>
              <a:gd name="connsiteY34" fmla="*/ 629392 h 3443844"/>
              <a:gd name="connsiteX35" fmla="*/ 1597232 w 2161310"/>
              <a:gd name="connsiteY35" fmla="*/ 653143 h 3443844"/>
              <a:gd name="connsiteX36" fmla="*/ 1644733 w 2161310"/>
              <a:gd name="connsiteY36" fmla="*/ 706582 h 3443844"/>
              <a:gd name="connsiteX37" fmla="*/ 1656608 w 2161310"/>
              <a:gd name="connsiteY37" fmla="*/ 748145 h 3443844"/>
              <a:gd name="connsiteX38" fmla="*/ 1721923 w 2161310"/>
              <a:gd name="connsiteY38" fmla="*/ 789709 h 3443844"/>
              <a:gd name="connsiteX39" fmla="*/ 1769424 w 2161310"/>
              <a:gd name="connsiteY39" fmla="*/ 849086 h 3443844"/>
              <a:gd name="connsiteX40" fmla="*/ 1793174 w 2161310"/>
              <a:gd name="connsiteY40" fmla="*/ 890649 h 3443844"/>
              <a:gd name="connsiteX41" fmla="*/ 1816925 w 2161310"/>
              <a:gd name="connsiteY41" fmla="*/ 890649 h 3443844"/>
              <a:gd name="connsiteX42" fmla="*/ 1840676 w 2161310"/>
              <a:gd name="connsiteY42" fmla="*/ 896587 h 3443844"/>
              <a:gd name="connsiteX43" fmla="*/ 1882239 w 2161310"/>
              <a:gd name="connsiteY43" fmla="*/ 920337 h 3443844"/>
              <a:gd name="connsiteX44" fmla="*/ 1983180 w 2161310"/>
              <a:gd name="connsiteY44" fmla="*/ 944088 h 3443844"/>
              <a:gd name="connsiteX45" fmla="*/ 2054432 w 2161310"/>
              <a:gd name="connsiteY45" fmla="*/ 961901 h 3443844"/>
              <a:gd name="connsiteX46" fmla="*/ 2113808 w 2161310"/>
              <a:gd name="connsiteY46" fmla="*/ 1015340 h 3443844"/>
              <a:gd name="connsiteX47" fmla="*/ 2149434 w 2161310"/>
              <a:gd name="connsiteY47" fmla="*/ 1074717 h 3443844"/>
              <a:gd name="connsiteX48" fmla="*/ 2137559 w 2161310"/>
              <a:gd name="connsiteY48" fmla="*/ 1140031 h 3443844"/>
              <a:gd name="connsiteX49" fmla="*/ 2155372 w 2161310"/>
              <a:gd name="connsiteY49" fmla="*/ 1217221 h 3443844"/>
              <a:gd name="connsiteX50" fmla="*/ 2161310 w 2161310"/>
              <a:gd name="connsiteY50" fmla="*/ 1288473 h 3443844"/>
              <a:gd name="connsiteX51" fmla="*/ 2143497 w 2161310"/>
              <a:gd name="connsiteY51" fmla="*/ 1353787 h 3443844"/>
              <a:gd name="connsiteX52" fmla="*/ 2137559 w 2161310"/>
              <a:gd name="connsiteY52" fmla="*/ 1401288 h 3443844"/>
              <a:gd name="connsiteX53" fmla="*/ 2137559 w 2161310"/>
              <a:gd name="connsiteY53" fmla="*/ 1454727 h 3443844"/>
              <a:gd name="connsiteX54" fmla="*/ 2095995 w 2161310"/>
              <a:gd name="connsiteY54" fmla="*/ 1561605 h 3443844"/>
              <a:gd name="connsiteX55" fmla="*/ 2024743 w 2161310"/>
              <a:gd name="connsiteY55" fmla="*/ 1680358 h 3443844"/>
              <a:gd name="connsiteX56" fmla="*/ 1905990 w 2161310"/>
              <a:gd name="connsiteY56" fmla="*/ 1781299 h 3443844"/>
              <a:gd name="connsiteX57" fmla="*/ 1805050 w 2161310"/>
              <a:gd name="connsiteY57" fmla="*/ 1852550 h 3443844"/>
              <a:gd name="connsiteX58" fmla="*/ 1781299 w 2161310"/>
              <a:gd name="connsiteY58" fmla="*/ 1864426 h 3443844"/>
              <a:gd name="connsiteX59" fmla="*/ 1733798 w 2161310"/>
              <a:gd name="connsiteY59" fmla="*/ 1923802 h 3443844"/>
              <a:gd name="connsiteX60" fmla="*/ 1656608 w 2161310"/>
              <a:gd name="connsiteY60" fmla="*/ 1983179 h 3443844"/>
              <a:gd name="connsiteX61" fmla="*/ 1650671 w 2161310"/>
              <a:gd name="connsiteY61" fmla="*/ 2042556 h 3443844"/>
              <a:gd name="connsiteX62" fmla="*/ 1561606 w 2161310"/>
              <a:gd name="connsiteY62" fmla="*/ 2131621 h 3443844"/>
              <a:gd name="connsiteX63" fmla="*/ 1502229 w 2161310"/>
              <a:gd name="connsiteY63" fmla="*/ 2173184 h 3443844"/>
              <a:gd name="connsiteX64" fmla="*/ 1490354 w 2161310"/>
              <a:gd name="connsiteY64" fmla="*/ 2137558 h 3443844"/>
              <a:gd name="connsiteX65" fmla="*/ 1425039 w 2161310"/>
              <a:gd name="connsiteY65" fmla="*/ 2137558 h 3443844"/>
              <a:gd name="connsiteX66" fmla="*/ 1436915 w 2161310"/>
              <a:gd name="connsiteY66" fmla="*/ 2190997 h 3443844"/>
              <a:gd name="connsiteX67" fmla="*/ 1407226 w 2161310"/>
              <a:gd name="connsiteY67" fmla="*/ 2232561 h 3443844"/>
              <a:gd name="connsiteX68" fmla="*/ 1383476 w 2161310"/>
              <a:gd name="connsiteY68" fmla="*/ 2309750 h 3443844"/>
              <a:gd name="connsiteX69" fmla="*/ 1359725 w 2161310"/>
              <a:gd name="connsiteY69" fmla="*/ 2369127 h 3443844"/>
              <a:gd name="connsiteX70" fmla="*/ 1353787 w 2161310"/>
              <a:gd name="connsiteY70" fmla="*/ 2392878 h 3443844"/>
              <a:gd name="connsiteX71" fmla="*/ 1353787 w 2161310"/>
              <a:gd name="connsiteY71" fmla="*/ 2392878 h 3443844"/>
              <a:gd name="connsiteX72" fmla="*/ 1377538 w 2161310"/>
              <a:gd name="connsiteY72" fmla="*/ 2422566 h 3443844"/>
              <a:gd name="connsiteX73" fmla="*/ 1365663 w 2161310"/>
              <a:gd name="connsiteY73" fmla="*/ 2553195 h 3443844"/>
              <a:gd name="connsiteX74" fmla="*/ 1353787 w 2161310"/>
              <a:gd name="connsiteY74" fmla="*/ 2683823 h 3443844"/>
              <a:gd name="connsiteX75" fmla="*/ 1335974 w 2161310"/>
              <a:gd name="connsiteY75" fmla="*/ 2784763 h 3443844"/>
              <a:gd name="connsiteX76" fmla="*/ 1300349 w 2161310"/>
              <a:gd name="connsiteY76" fmla="*/ 2873828 h 3443844"/>
              <a:gd name="connsiteX77" fmla="*/ 1288473 w 2161310"/>
              <a:gd name="connsiteY77" fmla="*/ 2956956 h 3443844"/>
              <a:gd name="connsiteX78" fmla="*/ 1282536 w 2161310"/>
              <a:gd name="connsiteY78" fmla="*/ 3016332 h 3443844"/>
              <a:gd name="connsiteX79" fmla="*/ 1217221 w 2161310"/>
              <a:gd name="connsiteY79" fmla="*/ 3063834 h 3443844"/>
              <a:gd name="connsiteX80" fmla="*/ 1187533 w 2161310"/>
              <a:gd name="connsiteY80" fmla="*/ 3105397 h 3443844"/>
              <a:gd name="connsiteX81" fmla="*/ 1187533 w 2161310"/>
              <a:gd name="connsiteY81" fmla="*/ 3176649 h 3443844"/>
              <a:gd name="connsiteX82" fmla="*/ 1169720 w 2161310"/>
              <a:gd name="connsiteY82" fmla="*/ 3253839 h 3443844"/>
              <a:gd name="connsiteX83" fmla="*/ 1134094 w 2161310"/>
              <a:gd name="connsiteY83" fmla="*/ 3313215 h 3443844"/>
              <a:gd name="connsiteX84" fmla="*/ 1086593 w 2161310"/>
              <a:gd name="connsiteY84" fmla="*/ 3348841 h 3443844"/>
              <a:gd name="connsiteX85" fmla="*/ 1045029 w 2161310"/>
              <a:gd name="connsiteY85" fmla="*/ 3420093 h 3443844"/>
              <a:gd name="connsiteX86" fmla="*/ 1027216 w 2161310"/>
              <a:gd name="connsiteY86" fmla="*/ 3443844 h 3443844"/>
              <a:gd name="connsiteX87" fmla="*/ 469076 w 2161310"/>
              <a:gd name="connsiteY87" fmla="*/ 3046021 h 344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161310" h="3443844">
                <a:moveTo>
                  <a:pt x="469076" y="3046021"/>
                </a:moveTo>
                <a:lnTo>
                  <a:pt x="160317" y="1989117"/>
                </a:lnTo>
                <a:lnTo>
                  <a:pt x="71252" y="754083"/>
                </a:lnTo>
                <a:lnTo>
                  <a:pt x="0" y="160317"/>
                </a:lnTo>
                <a:lnTo>
                  <a:pt x="23751" y="29688"/>
                </a:lnTo>
                <a:lnTo>
                  <a:pt x="112816" y="0"/>
                </a:lnTo>
                <a:lnTo>
                  <a:pt x="195943" y="35626"/>
                </a:lnTo>
                <a:lnTo>
                  <a:pt x="267195" y="29688"/>
                </a:lnTo>
                <a:lnTo>
                  <a:pt x="403762" y="83127"/>
                </a:lnTo>
                <a:lnTo>
                  <a:pt x="439387" y="136566"/>
                </a:lnTo>
                <a:lnTo>
                  <a:pt x="475013" y="136566"/>
                </a:lnTo>
                <a:lnTo>
                  <a:pt x="492826" y="172192"/>
                </a:lnTo>
                <a:lnTo>
                  <a:pt x="534390" y="178130"/>
                </a:lnTo>
                <a:lnTo>
                  <a:pt x="564078" y="178130"/>
                </a:lnTo>
                <a:lnTo>
                  <a:pt x="611580" y="237506"/>
                </a:lnTo>
                <a:lnTo>
                  <a:pt x="564078" y="267195"/>
                </a:lnTo>
                <a:lnTo>
                  <a:pt x="593767" y="296883"/>
                </a:lnTo>
                <a:lnTo>
                  <a:pt x="635330" y="302821"/>
                </a:lnTo>
                <a:lnTo>
                  <a:pt x="611580" y="356260"/>
                </a:lnTo>
                <a:lnTo>
                  <a:pt x="623455" y="427512"/>
                </a:lnTo>
                <a:lnTo>
                  <a:pt x="641268" y="451262"/>
                </a:lnTo>
                <a:lnTo>
                  <a:pt x="670956" y="439387"/>
                </a:lnTo>
                <a:lnTo>
                  <a:pt x="676894" y="374073"/>
                </a:lnTo>
                <a:lnTo>
                  <a:pt x="706582" y="391886"/>
                </a:lnTo>
                <a:lnTo>
                  <a:pt x="754084" y="338447"/>
                </a:lnTo>
                <a:lnTo>
                  <a:pt x="1009403" y="433449"/>
                </a:lnTo>
                <a:lnTo>
                  <a:pt x="1050967" y="427512"/>
                </a:lnTo>
                <a:lnTo>
                  <a:pt x="1122219" y="475013"/>
                </a:lnTo>
                <a:lnTo>
                  <a:pt x="1312224" y="486888"/>
                </a:lnTo>
                <a:lnTo>
                  <a:pt x="1371600" y="516576"/>
                </a:lnTo>
                <a:lnTo>
                  <a:pt x="1401289" y="552202"/>
                </a:lnTo>
                <a:lnTo>
                  <a:pt x="1442852" y="546265"/>
                </a:lnTo>
                <a:lnTo>
                  <a:pt x="1490354" y="581891"/>
                </a:lnTo>
                <a:lnTo>
                  <a:pt x="1514104" y="587828"/>
                </a:lnTo>
                <a:lnTo>
                  <a:pt x="1537855" y="629392"/>
                </a:lnTo>
                <a:lnTo>
                  <a:pt x="1597232" y="653143"/>
                </a:lnTo>
                <a:lnTo>
                  <a:pt x="1644733" y="706582"/>
                </a:lnTo>
                <a:lnTo>
                  <a:pt x="1656608" y="748145"/>
                </a:lnTo>
                <a:lnTo>
                  <a:pt x="1721923" y="789709"/>
                </a:lnTo>
                <a:lnTo>
                  <a:pt x="1769424" y="849086"/>
                </a:lnTo>
                <a:lnTo>
                  <a:pt x="1793174" y="890649"/>
                </a:lnTo>
                <a:lnTo>
                  <a:pt x="1816925" y="890649"/>
                </a:lnTo>
                <a:lnTo>
                  <a:pt x="1840676" y="896587"/>
                </a:lnTo>
                <a:lnTo>
                  <a:pt x="1882239" y="920337"/>
                </a:lnTo>
                <a:lnTo>
                  <a:pt x="1983180" y="944088"/>
                </a:lnTo>
                <a:lnTo>
                  <a:pt x="2054432" y="961901"/>
                </a:lnTo>
                <a:lnTo>
                  <a:pt x="2113808" y="1015340"/>
                </a:lnTo>
                <a:lnTo>
                  <a:pt x="2149434" y="1074717"/>
                </a:lnTo>
                <a:lnTo>
                  <a:pt x="2137559" y="1140031"/>
                </a:lnTo>
                <a:lnTo>
                  <a:pt x="2155372" y="1217221"/>
                </a:lnTo>
                <a:lnTo>
                  <a:pt x="2161310" y="1288473"/>
                </a:lnTo>
                <a:lnTo>
                  <a:pt x="2143497" y="1353787"/>
                </a:lnTo>
                <a:lnTo>
                  <a:pt x="2137559" y="1401288"/>
                </a:lnTo>
                <a:lnTo>
                  <a:pt x="2137559" y="1454727"/>
                </a:lnTo>
                <a:lnTo>
                  <a:pt x="2095995" y="1561605"/>
                </a:lnTo>
                <a:lnTo>
                  <a:pt x="2024743" y="1680358"/>
                </a:lnTo>
                <a:lnTo>
                  <a:pt x="1905990" y="1781299"/>
                </a:lnTo>
                <a:lnTo>
                  <a:pt x="1805050" y="1852550"/>
                </a:lnTo>
                <a:lnTo>
                  <a:pt x="1781299" y="1864426"/>
                </a:lnTo>
                <a:lnTo>
                  <a:pt x="1733798" y="1923802"/>
                </a:lnTo>
                <a:lnTo>
                  <a:pt x="1656608" y="1983179"/>
                </a:lnTo>
                <a:lnTo>
                  <a:pt x="1650671" y="2042556"/>
                </a:lnTo>
                <a:lnTo>
                  <a:pt x="1561606" y="2131621"/>
                </a:lnTo>
                <a:lnTo>
                  <a:pt x="1502229" y="2173184"/>
                </a:lnTo>
                <a:lnTo>
                  <a:pt x="1490354" y="2137558"/>
                </a:lnTo>
                <a:lnTo>
                  <a:pt x="1425039" y="2137558"/>
                </a:lnTo>
                <a:lnTo>
                  <a:pt x="1436915" y="2190997"/>
                </a:lnTo>
                <a:lnTo>
                  <a:pt x="1407226" y="2232561"/>
                </a:lnTo>
                <a:lnTo>
                  <a:pt x="1383476" y="2309750"/>
                </a:lnTo>
                <a:lnTo>
                  <a:pt x="1359725" y="2369127"/>
                </a:lnTo>
                <a:lnTo>
                  <a:pt x="1353787" y="2392878"/>
                </a:lnTo>
                <a:lnTo>
                  <a:pt x="1353787" y="2392878"/>
                </a:lnTo>
                <a:lnTo>
                  <a:pt x="1377538" y="2422566"/>
                </a:lnTo>
                <a:lnTo>
                  <a:pt x="1365663" y="2553195"/>
                </a:lnTo>
                <a:lnTo>
                  <a:pt x="1353787" y="2683823"/>
                </a:lnTo>
                <a:lnTo>
                  <a:pt x="1335974" y="2784763"/>
                </a:lnTo>
                <a:lnTo>
                  <a:pt x="1300349" y="2873828"/>
                </a:lnTo>
                <a:lnTo>
                  <a:pt x="1288473" y="2956956"/>
                </a:lnTo>
                <a:lnTo>
                  <a:pt x="1282536" y="3016332"/>
                </a:lnTo>
                <a:lnTo>
                  <a:pt x="1217221" y="3063834"/>
                </a:lnTo>
                <a:lnTo>
                  <a:pt x="1187533" y="3105397"/>
                </a:lnTo>
                <a:lnTo>
                  <a:pt x="1187533" y="3176649"/>
                </a:lnTo>
                <a:lnTo>
                  <a:pt x="1169720" y="3253839"/>
                </a:lnTo>
                <a:lnTo>
                  <a:pt x="1134094" y="3313215"/>
                </a:lnTo>
                <a:lnTo>
                  <a:pt x="1086593" y="3348841"/>
                </a:lnTo>
                <a:lnTo>
                  <a:pt x="1045029" y="3420093"/>
                </a:lnTo>
                <a:lnTo>
                  <a:pt x="1027216" y="3443844"/>
                </a:lnTo>
                <a:lnTo>
                  <a:pt x="469076" y="3046021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ZoneTexte 142"/>
          <p:cNvSpPr txBox="1"/>
          <p:nvPr/>
        </p:nvSpPr>
        <p:spPr>
          <a:xfrm>
            <a:off x="3347864" y="0"/>
            <a:ext cx="1170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Guyane (France)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193" name="ZoneTexte 192"/>
          <p:cNvSpPr txBox="1"/>
          <p:nvPr/>
        </p:nvSpPr>
        <p:spPr>
          <a:xfrm>
            <a:off x="2844780" y="168895"/>
            <a:ext cx="719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Surinam)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197" name="ZoneTexte 196"/>
          <p:cNvSpPr txBox="1"/>
          <p:nvPr/>
        </p:nvSpPr>
        <p:spPr>
          <a:xfrm>
            <a:off x="2230644" y="-99392"/>
            <a:ext cx="673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Guyana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198" name="ZoneTexte 197"/>
          <p:cNvSpPr txBox="1"/>
          <p:nvPr/>
        </p:nvSpPr>
        <p:spPr>
          <a:xfrm>
            <a:off x="1187624" y="-27384"/>
            <a:ext cx="824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Venezuela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199" name="ZoneTexte 198"/>
          <p:cNvSpPr txBox="1"/>
          <p:nvPr/>
        </p:nvSpPr>
        <p:spPr>
          <a:xfrm>
            <a:off x="99628" y="260648"/>
            <a:ext cx="727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Colombie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00" name="ZoneTexte 199"/>
          <p:cNvSpPr txBox="1"/>
          <p:nvPr/>
        </p:nvSpPr>
        <p:spPr>
          <a:xfrm>
            <a:off x="118913" y="3035418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Pérou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01" name="ZoneTexte 200"/>
          <p:cNvSpPr txBox="1"/>
          <p:nvPr/>
        </p:nvSpPr>
        <p:spPr>
          <a:xfrm>
            <a:off x="1445480" y="3413626"/>
            <a:ext cx="568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Bolivie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02" name="ZoneTexte 201"/>
          <p:cNvSpPr txBox="1"/>
          <p:nvPr/>
        </p:nvSpPr>
        <p:spPr>
          <a:xfrm>
            <a:off x="1925990" y="4509120"/>
            <a:ext cx="773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Paraguay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08" name="ZoneTexte 207"/>
          <p:cNvSpPr txBox="1"/>
          <p:nvPr/>
        </p:nvSpPr>
        <p:spPr>
          <a:xfrm>
            <a:off x="1693485" y="5196933"/>
            <a:ext cx="786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Argentine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18" name="ZoneTexte 217"/>
          <p:cNvSpPr txBox="1"/>
          <p:nvPr/>
        </p:nvSpPr>
        <p:spPr>
          <a:xfrm>
            <a:off x="758586" y="4697990"/>
            <a:ext cx="434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Chili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19" name="ZoneTexte 218"/>
          <p:cNvSpPr txBox="1"/>
          <p:nvPr/>
        </p:nvSpPr>
        <p:spPr>
          <a:xfrm>
            <a:off x="5725972" y="121333"/>
            <a:ext cx="840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Océan </a:t>
            </a:r>
          </a:p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Atlantique</a:t>
            </a:r>
            <a:endParaRPr lang="fr-FR" sz="1400" b="1" cap="small" spc="-150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220" name="ZoneTexte 219"/>
          <p:cNvSpPr txBox="1"/>
          <p:nvPr/>
        </p:nvSpPr>
        <p:spPr>
          <a:xfrm>
            <a:off x="0" y="4935323"/>
            <a:ext cx="708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Océan </a:t>
            </a:r>
          </a:p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Pacifique</a:t>
            </a:r>
            <a:endParaRPr lang="fr-FR" sz="1400" b="1" cap="small" spc="-150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146" name="ZoneTexte 145"/>
          <p:cNvSpPr txBox="1"/>
          <p:nvPr/>
        </p:nvSpPr>
        <p:spPr>
          <a:xfrm rot="18699104">
            <a:off x="3151965" y="4509120"/>
            <a:ext cx="60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spc="-150" dirty="0" smtClean="0">
                <a:solidFill>
                  <a:srgbClr val="002060"/>
                </a:solidFill>
              </a:rPr>
              <a:t>Paraná</a:t>
            </a:r>
            <a:endParaRPr lang="fr-FR" sz="1400" b="1" i="1" spc="-150" dirty="0">
              <a:solidFill>
                <a:srgbClr val="002060"/>
              </a:solidFill>
            </a:endParaRPr>
          </a:p>
        </p:txBody>
      </p:sp>
      <p:sp>
        <p:nvSpPr>
          <p:cNvPr id="221" name="ZoneTexte 220"/>
          <p:cNvSpPr txBox="1"/>
          <p:nvPr/>
        </p:nvSpPr>
        <p:spPr>
          <a:xfrm rot="17330584">
            <a:off x="4473250" y="3215163"/>
            <a:ext cx="934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spc="-150" dirty="0" smtClean="0">
                <a:solidFill>
                  <a:srgbClr val="002060"/>
                </a:solidFill>
              </a:rPr>
              <a:t>Sao Francisco</a:t>
            </a:r>
            <a:endParaRPr lang="fr-FR" sz="1400" b="1" i="1" spc="-150" dirty="0">
              <a:solidFill>
                <a:srgbClr val="002060"/>
              </a:solidFill>
            </a:endParaRPr>
          </a:p>
        </p:txBody>
      </p:sp>
      <p:sp>
        <p:nvSpPr>
          <p:cNvPr id="222" name="ZoneTexte 221"/>
          <p:cNvSpPr txBox="1"/>
          <p:nvPr/>
        </p:nvSpPr>
        <p:spPr>
          <a:xfrm>
            <a:off x="1572130" y="1373054"/>
            <a:ext cx="744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spc="-150" dirty="0" smtClean="0">
                <a:solidFill>
                  <a:srgbClr val="002060"/>
                </a:solidFill>
              </a:rPr>
              <a:t>Amazone</a:t>
            </a:r>
            <a:endParaRPr lang="fr-FR" sz="1400" b="1" i="1" spc="-150" dirty="0">
              <a:solidFill>
                <a:srgbClr val="002060"/>
              </a:solidFill>
            </a:endParaRPr>
          </a:p>
        </p:txBody>
      </p:sp>
      <p:sp>
        <p:nvSpPr>
          <p:cNvPr id="145" name="Forme libre 144"/>
          <p:cNvSpPr/>
          <p:nvPr/>
        </p:nvSpPr>
        <p:spPr>
          <a:xfrm>
            <a:off x="3907971" y="4212771"/>
            <a:ext cx="1513115" cy="1088572"/>
          </a:xfrm>
          <a:custGeom>
            <a:avLst/>
            <a:gdLst>
              <a:gd name="connsiteX0" fmla="*/ 1513115 w 1513115"/>
              <a:gd name="connsiteY0" fmla="*/ 435429 h 1088572"/>
              <a:gd name="connsiteX1" fmla="*/ 936172 w 1513115"/>
              <a:gd name="connsiteY1" fmla="*/ 0 h 1088572"/>
              <a:gd name="connsiteX2" fmla="*/ 566058 w 1513115"/>
              <a:gd name="connsiteY2" fmla="*/ 141515 h 1088572"/>
              <a:gd name="connsiteX3" fmla="*/ 283029 w 1513115"/>
              <a:gd name="connsiteY3" fmla="*/ 370115 h 1088572"/>
              <a:gd name="connsiteX4" fmla="*/ 76200 w 1513115"/>
              <a:gd name="connsiteY4" fmla="*/ 598715 h 1088572"/>
              <a:gd name="connsiteX5" fmla="*/ 0 w 1513115"/>
              <a:gd name="connsiteY5" fmla="*/ 674915 h 1088572"/>
              <a:gd name="connsiteX6" fmla="*/ 250372 w 1513115"/>
              <a:gd name="connsiteY6" fmla="*/ 1088572 h 1088572"/>
              <a:gd name="connsiteX7" fmla="*/ 283029 w 1513115"/>
              <a:gd name="connsiteY7" fmla="*/ 1055915 h 1088572"/>
              <a:gd name="connsiteX8" fmla="*/ 381000 w 1513115"/>
              <a:gd name="connsiteY8" fmla="*/ 979715 h 1088572"/>
              <a:gd name="connsiteX9" fmla="*/ 489858 w 1513115"/>
              <a:gd name="connsiteY9" fmla="*/ 914400 h 1088572"/>
              <a:gd name="connsiteX10" fmla="*/ 533400 w 1513115"/>
              <a:gd name="connsiteY10" fmla="*/ 892629 h 1088572"/>
              <a:gd name="connsiteX11" fmla="*/ 609600 w 1513115"/>
              <a:gd name="connsiteY11" fmla="*/ 892629 h 1088572"/>
              <a:gd name="connsiteX12" fmla="*/ 609600 w 1513115"/>
              <a:gd name="connsiteY12" fmla="*/ 892629 h 1088572"/>
              <a:gd name="connsiteX13" fmla="*/ 740229 w 1513115"/>
              <a:gd name="connsiteY13" fmla="*/ 838200 h 1088572"/>
              <a:gd name="connsiteX14" fmla="*/ 816429 w 1513115"/>
              <a:gd name="connsiteY14" fmla="*/ 838200 h 1088572"/>
              <a:gd name="connsiteX15" fmla="*/ 827315 w 1513115"/>
              <a:gd name="connsiteY15" fmla="*/ 794658 h 1088572"/>
              <a:gd name="connsiteX16" fmla="*/ 881743 w 1513115"/>
              <a:gd name="connsiteY16" fmla="*/ 794658 h 1088572"/>
              <a:gd name="connsiteX17" fmla="*/ 936172 w 1513115"/>
              <a:gd name="connsiteY17" fmla="*/ 772886 h 1088572"/>
              <a:gd name="connsiteX18" fmla="*/ 990600 w 1513115"/>
              <a:gd name="connsiteY18" fmla="*/ 772886 h 1088572"/>
              <a:gd name="connsiteX19" fmla="*/ 1034143 w 1513115"/>
              <a:gd name="connsiteY19" fmla="*/ 772886 h 1088572"/>
              <a:gd name="connsiteX20" fmla="*/ 1066800 w 1513115"/>
              <a:gd name="connsiteY20" fmla="*/ 794658 h 1088572"/>
              <a:gd name="connsiteX21" fmla="*/ 1143000 w 1513115"/>
              <a:gd name="connsiteY21" fmla="*/ 783772 h 1088572"/>
              <a:gd name="connsiteX22" fmla="*/ 1230086 w 1513115"/>
              <a:gd name="connsiteY22" fmla="*/ 772886 h 1088572"/>
              <a:gd name="connsiteX23" fmla="*/ 1251858 w 1513115"/>
              <a:gd name="connsiteY23" fmla="*/ 740229 h 1088572"/>
              <a:gd name="connsiteX24" fmla="*/ 1317172 w 1513115"/>
              <a:gd name="connsiteY24" fmla="*/ 685800 h 1088572"/>
              <a:gd name="connsiteX25" fmla="*/ 1382486 w 1513115"/>
              <a:gd name="connsiteY25" fmla="*/ 674915 h 1088572"/>
              <a:gd name="connsiteX26" fmla="*/ 1382486 w 1513115"/>
              <a:gd name="connsiteY26" fmla="*/ 664029 h 1088572"/>
              <a:gd name="connsiteX27" fmla="*/ 1382486 w 1513115"/>
              <a:gd name="connsiteY27" fmla="*/ 598715 h 1088572"/>
              <a:gd name="connsiteX28" fmla="*/ 1447800 w 1513115"/>
              <a:gd name="connsiteY28" fmla="*/ 500743 h 1088572"/>
              <a:gd name="connsiteX29" fmla="*/ 1513115 w 1513115"/>
              <a:gd name="connsiteY29" fmla="*/ 435429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13115" h="1088572">
                <a:moveTo>
                  <a:pt x="1513115" y="435429"/>
                </a:moveTo>
                <a:lnTo>
                  <a:pt x="936172" y="0"/>
                </a:lnTo>
                <a:lnTo>
                  <a:pt x="566058" y="141515"/>
                </a:lnTo>
                <a:lnTo>
                  <a:pt x="283029" y="370115"/>
                </a:lnTo>
                <a:lnTo>
                  <a:pt x="76200" y="598715"/>
                </a:lnTo>
                <a:lnTo>
                  <a:pt x="0" y="674915"/>
                </a:lnTo>
                <a:lnTo>
                  <a:pt x="250372" y="1088572"/>
                </a:lnTo>
                <a:lnTo>
                  <a:pt x="283029" y="1055915"/>
                </a:lnTo>
                <a:lnTo>
                  <a:pt x="381000" y="979715"/>
                </a:lnTo>
                <a:lnTo>
                  <a:pt x="489858" y="914400"/>
                </a:lnTo>
                <a:lnTo>
                  <a:pt x="533400" y="892629"/>
                </a:lnTo>
                <a:lnTo>
                  <a:pt x="609600" y="892629"/>
                </a:lnTo>
                <a:lnTo>
                  <a:pt x="609600" y="892629"/>
                </a:lnTo>
                <a:lnTo>
                  <a:pt x="740229" y="838200"/>
                </a:lnTo>
                <a:lnTo>
                  <a:pt x="816429" y="838200"/>
                </a:lnTo>
                <a:lnTo>
                  <a:pt x="827315" y="794658"/>
                </a:lnTo>
                <a:lnTo>
                  <a:pt x="881743" y="794658"/>
                </a:lnTo>
                <a:lnTo>
                  <a:pt x="936172" y="772886"/>
                </a:lnTo>
                <a:lnTo>
                  <a:pt x="990600" y="772886"/>
                </a:lnTo>
                <a:lnTo>
                  <a:pt x="1034143" y="772886"/>
                </a:lnTo>
                <a:lnTo>
                  <a:pt x="1066800" y="794658"/>
                </a:lnTo>
                <a:lnTo>
                  <a:pt x="1143000" y="783772"/>
                </a:lnTo>
                <a:lnTo>
                  <a:pt x="1230086" y="772886"/>
                </a:lnTo>
                <a:lnTo>
                  <a:pt x="1251858" y="740229"/>
                </a:lnTo>
                <a:lnTo>
                  <a:pt x="1317172" y="685800"/>
                </a:lnTo>
                <a:lnTo>
                  <a:pt x="1382486" y="674915"/>
                </a:lnTo>
                <a:lnTo>
                  <a:pt x="1382486" y="664029"/>
                </a:lnTo>
                <a:lnTo>
                  <a:pt x="1382486" y="598715"/>
                </a:lnTo>
                <a:lnTo>
                  <a:pt x="1447800" y="500743"/>
                </a:lnTo>
                <a:lnTo>
                  <a:pt x="1513115" y="435429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5" name="Groupe 174"/>
          <p:cNvGrpSpPr/>
          <p:nvPr/>
        </p:nvGrpSpPr>
        <p:grpSpPr>
          <a:xfrm>
            <a:off x="3938954" y="626652"/>
            <a:ext cx="281354" cy="482777"/>
            <a:chOff x="3938954" y="626652"/>
            <a:chExt cx="281354" cy="482777"/>
          </a:xfrm>
        </p:grpSpPr>
        <p:sp>
          <p:nvSpPr>
            <p:cNvPr id="167" name="Forme libre 166"/>
            <p:cNvSpPr/>
            <p:nvPr/>
          </p:nvSpPr>
          <p:spPr>
            <a:xfrm>
              <a:off x="4054053" y="959161"/>
              <a:ext cx="92719" cy="89522"/>
            </a:xfrm>
            <a:custGeom>
              <a:avLst/>
              <a:gdLst>
                <a:gd name="connsiteX0" fmla="*/ 92719 w 92719"/>
                <a:gd name="connsiteY0" fmla="*/ 35169 h 89522"/>
                <a:gd name="connsiteX1" fmla="*/ 89522 w 92719"/>
                <a:gd name="connsiteY1" fmla="*/ 89522 h 89522"/>
                <a:gd name="connsiteX2" fmla="*/ 44761 w 92719"/>
                <a:gd name="connsiteY2" fmla="*/ 83127 h 89522"/>
                <a:gd name="connsiteX3" fmla="*/ 9592 w 92719"/>
                <a:gd name="connsiteY3" fmla="*/ 54352 h 89522"/>
                <a:gd name="connsiteX4" fmla="*/ 0 w 92719"/>
                <a:gd name="connsiteY4" fmla="*/ 15986 h 89522"/>
                <a:gd name="connsiteX5" fmla="*/ 22381 w 92719"/>
                <a:gd name="connsiteY5" fmla="*/ 0 h 89522"/>
                <a:gd name="connsiteX6" fmla="*/ 92719 w 92719"/>
                <a:gd name="connsiteY6" fmla="*/ 35169 h 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719" h="89522">
                  <a:moveTo>
                    <a:pt x="92719" y="35169"/>
                  </a:moveTo>
                  <a:lnTo>
                    <a:pt x="89522" y="89522"/>
                  </a:lnTo>
                  <a:lnTo>
                    <a:pt x="44761" y="83127"/>
                  </a:lnTo>
                  <a:lnTo>
                    <a:pt x="9592" y="54352"/>
                  </a:lnTo>
                  <a:lnTo>
                    <a:pt x="0" y="15986"/>
                  </a:lnTo>
                  <a:lnTo>
                    <a:pt x="22381" y="0"/>
                  </a:lnTo>
                  <a:lnTo>
                    <a:pt x="92719" y="35169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Forme libre 171"/>
            <p:cNvSpPr/>
            <p:nvPr/>
          </p:nvSpPr>
          <p:spPr>
            <a:xfrm>
              <a:off x="4165955" y="1026302"/>
              <a:ext cx="54353" cy="31972"/>
            </a:xfrm>
            <a:custGeom>
              <a:avLst/>
              <a:gdLst>
                <a:gd name="connsiteX0" fmla="*/ 54353 w 54353"/>
                <a:gd name="connsiteY0" fmla="*/ 6395 h 31972"/>
                <a:gd name="connsiteX1" fmla="*/ 0 w 54353"/>
                <a:gd name="connsiteY1" fmla="*/ 0 h 31972"/>
                <a:gd name="connsiteX2" fmla="*/ 3197 w 54353"/>
                <a:gd name="connsiteY2" fmla="*/ 31972 h 31972"/>
                <a:gd name="connsiteX3" fmla="*/ 54353 w 54353"/>
                <a:gd name="connsiteY3" fmla="*/ 6395 h 3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53" h="31972">
                  <a:moveTo>
                    <a:pt x="54353" y="6395"/>
                  </a:moveTo>
                  <a:lnTo>
                    <a:pt x="0" y="0"/>
                  </a:lnTo>
                  <a:lnTo>
                    <a:pt x="3197" y="31972"/>
                  </a:lnTo>
                  <a:lnTo>
                    <a:pt x="54353" y="6395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3" name="Forme libre 172"/>
            <p:cNvSpPr/>
            <p:nvPr/>
          </p:nvSpPr>
          <p:spPr>
            <a:xfrm>
              <a:off x="3938954" y="1013513"/>
              <a:ext cx="60747" cy="95916"/>
            </a:xfrm>
            <a:custGeom>
              <a:avLst/>
              <a:gdLst>
                <a:gd name="connsiteX0" fmla="*/ 60747 w 60747"/>
                <a:gd name="connsiteY0" fmla="*/ 0 h 95916"/>
                <a:gd name="connsiteX1" fmla="*/ 6394 w 60747"/>
                <a:gd name="connsiteY1" fmla="*/ 31972 h 95916"/>
                <a:gd name="connsiteX2" fmla="*/ 0 w 60747"/>
                <a:gd name="connsiteY2" fmla="*/ 63944 h 95916"/>
                <a:gd name="connsiteX3" fmla="*/ 0 w 60747"/>
                <a:gd name="connsiteY3" fmla="*/ 95916 h 95916"/>
                <a:gd name="connsiteX4" fmla="*/ 51155 w 60747"/>
                <a:gd name="connsiteY4" fmla="*/ 92719 h 95916"/>
                <a:gd name="connsiteX5" fmla="*/ 60747 w 60747"/>
                <a:gd name="connsiteY5" fmla="*/ 63944 h 95916"/>
                <a:gd name="connsiteX6" fmla="*/ 54352 w 60747"/>
                <a:gd name="connsiteY6" fmla="*/ 54353 h 95916"/>
                <a:gd name="connsiteX7" fmla="*/ 60747 w 60747"/>
                <a:gd name="connsiteY7" fmla="*/ 0 h 9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747" h="95916">
                  <a:moveTo>
                    <a:pt x="60747" y="0"/>
                  </a:moveTo>
                  <a:lnTo>
                    <a:pt x="6394" y="31972"/>
                  </a:lnTo>
                  <a:lnTo>
                    <a:pt x="0" y="63944"/>
                  </a:lnTo>
                  <a:lnTo>
                    <a:pt x="0" y="95916"/>
                  </a:lnTo>
                  <a:lnTo>
                    <a:pt x="51155" y="92719"/>
                  </a:lnTo>
                  <a:lnTo>
                    <a:pt x="60747" y="63944"/>
                  </a:lnTo>
                  <a:lnTo>
                    <a:pt x="54352" y="54353"/>
                  </a:lnTo>
                  <a:lnTo>
                    <a:pt x="60747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" name="Forme libre 173"/>
            <p:cNvSpPr/>
            <p:nvPr/>
          </p:nvSpPr>
          <p:spPr>
            <a:xfrm>
              <a:off x="4034870" y="626652"/>
              <a:ext cx="47958" cy="70338"/>
            </a:xfrm>
            <a:custGeom>
              <a:avLst/>
              <a:gdLst>
                <a:gd name="connsiteX0" fmla="*/ 0 w 47958"/>
                <a:gd name="connsiteY0" fmla="*/ 0 h 70338"/>
                <a:gd name="connsiteX1" fmla="*/ 47958 w 47958"/>
                <a:gd name="connsiteY1" fmla="*/ 15986 h 70338"/>
                <a:gd name="connsiteX2" fmla="*/ 41564 w 47958"/>
                <a:gd name="connsiteY2" fmla="*/ 44761 h 70338"/>
                <a:gd name="connsiteX3" fmla="*/ 35169 w 47958"/>
                <a:gd name="connsiteY3" fmla="*/ 70338 h 70338"/>
                <a:gd name="connsiteX4" fmla="*/ 0 w 47958"/>
                <a:gd name="connsiteY4" fmla="*/ 0 h 7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58" h="70338">
                  <a:moveTo>
                    <a:pt x="0" y="0"/>
                  </a:moveTo>
                  <a:lnTo>
                    <a:pt x="47958" y="15986"/>
                  </a:lnTo>
                  <a:lnTo>
                    <a:pt x="41564" y="44761"/>
                  </a:lnTo>
                  <a:lnTo>
                    <a:pt x="35169" y="70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6" name="ZoneTexte 175"/>
          <p:cNvSpPr txBox="1"/>
          <p:nvPr/>
        </p:nvSpPr>
        <p:spPr>
          <a:xfrm>
            <a:off x="6715735" y="-27385"/>
            <a:ext cx="2428265" cy="6912000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1400" b="1" u="sng" cap="sm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  <a:p>
            <a:pPr algn="ctr"/>
            <a:r>
              <a:rPr lang="fr-FR" sz="1400" b="1" u="sng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II. Des dynamiques territoriales en lien avec la mondialisation</a:t>
            </a:r>
          </a:p>
          <a:p>
            <a:pPr algn="ctr"/>
            <a:endParaRPr lang="fr-FR" sz="1400" b="1" u="sng" cap="sm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  <a:p>
            <a:pPr algn="r"/>
            <a:r>
              <a:rPr lang="fr-FR" sz="1400" b="1" dirty="0">
                <a:latin typeface="Tw Cen MT" pitchFamily="34" charset="0"/>
              </a:rPr>
              <a:t>Principales</a:t>
            </a:r>
          </a:p>
          <a:p>
            <a:pPr algn="r"/>
            <a:r>
              <a:rPr lang="fr-FR" sz="1400" b="1" dirty="0">
                <a:latin typeface="Tw Cen MT" pitchFamily="34" charset="0"/>
              </a:rPr>
              <a:t> métropoles</a:t>
            </a:r>
          </a:p>
          <a:p>
            <a:pPr algn="r"/>
            <a:r>
              <a:rPr lang="fr-FR" sz="1400" b="1" dirty="0">
                <a:latin typeface="Tw Cen MT" pitchFamily="34" charset="0"/>
              </a:rPr>
              <a:t>décisionnelles</a:t>
            </a:r>
          </a:p>
          <a:p>
            <a:pPr algn="r"/>
            <a:endParaRPr lang="fr-FR" sz="1400" b="1" dirty="0">
              <a:latin typeface="Tw Cen MT" pitchFamily="34" charset="0"/>
            </a:endParaRPr>
          </a:p>
          <a:p>
            <a:pPr algn="r"/>
            <a:r>
              <a:rPr lang="fr-FR" sz="1400" b="1" dirty="0">
                <a:latin typeface="Tw Cen MT" pitchFamily="34" charset="0"/>
              </a:rPr>
              <a:t>Pôles urbains</a:t>
            </a:r>
          </a:p>
          <a:p>
            <a:pPr algn="r"/>
            <a:r>
              <a:rPr lang="fr-FR" sz="1400" b="1" dirty="0">
                <a:latin typeface="Tw Cen MT" pitchFamily="34" charset="0"/>
              </a:rPr>
              <a:t>majeurs</a:t>
            </a:r>
          </a:p>
          <a:p>
            <a:pPr algn="r"/>
            <a:endParaRPr lang="fr-FR" sz="1400" b="1" dirty="0" smtClean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Cœur 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industriel</a:t>
            </a:r>
          </a:p>
          <a:p>
            <a:pPr algn="r"/>
            <a:endParaRPr lang="fr-FR" sz="1400" b="1" dirty="0" smtClean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Interfaces 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maritimes </a:t>
            </a:r>
          </a:p>
          <a:p>
            <a:pPr algn="r"/>
            <a:endParaRPr lang="fr-FR" sz="1400" b="1" dirty="0" smtClean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Arc de 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déboisement 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et front pionnier</a:t>
            </a:r>
          </a:p>
          <a:p>
            <a:pPr algn="r"/>
            <a:endParaRPr lang="fr-FR" sz="1400" b="1" dirty="0" smtClean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Sites majeurs 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d’exploitation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 (minerais, pétrole)</a:t>
            </a:r>
          </a:p>
          <a:p>
            <a:pPr algn="r"/>
            <a:endParaRPr lang="fr-FR" sz="1400" b="1" dirty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Région 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transfrontalière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active</a:t>
            </a:r>
            <a:endParaRPr lang="fr-FR" sz="1400" b="1" dirty="0">
              <a:latin typeface="Tw Cen MT" pitchFamily="34" charset="0"/>
            </a:endParaRPr>
          </a:p>
        </p:txBody>
      </p:sp>
      <p:sp>
        <p:nvSpPr>
          <p:cNvPr id="179" name="Forme libre 178"/>
          <p:cNvSpPr/>
          <p:nvPr/>
        </p:nvSpPr>
        <p:spPr>
          <a:xfrm>
            <a:off x="4644008" y="1697732"/>
            <a:ext cx="1416427" cy="1703736"/>
          </a:xfrm>
          <a:custGeom>
            <a:avLst/>
            <a:gdLst>
              <a:gd name="connsiteX0" fmla="*/ 1242848 w 1588283"/>
              <a:gd name="connsiteY0" fmla="*/ 435868 h 1703736"/>
              <a:gd name="connsiteX1" fmla="*/ 1501928 w 1588283"/>
              <a:gd name="connsiteY1" fmla="*/ 664468 h 1703736"/>
              <a:gd name="connsiteX2" fmla="*/ 1578128 w 1588283"/>
              <a:gd name="connsiteY2" fmla="*/ 1030228 h 1703736"/>
              <a:gd name="connsiteX3" fmla="*/ 1303808 w 1588283"/>
              <a:gd name="connsiteY3" fmla="*/ 1350268 h 1703736"/>
              <a:gd name="connsiteX4" fmla="*/ 1181888 w 1588283"/>
              <a:gd name="connsiteY4" fmla="*/ 1594108 h 1703736"/>
              <a:gd name="connsiteX5" fmla="*/ 938048 w 1588283"/>
              <a:gd name="connsiteY5" fmla="*/ 1700788 h 1703736"/>
              <a:gd name="connsiteX6" fmla="*/ 572288 w 1588283"/>
              <a:gd name="connsiteY6" fmla="*/ 1487428 h 1703736"/>
              <a:gd name="connsiteX7" fmla="*/ 221768 w 1588283"/>
              <a:gd name="connsiteY7" fmla="*/ 1075948 h 1703736"/>
              <a:gd name="connsiteX8" fmla="*/ 8408 w 1588283"/>
              <a:gd name="connsiteY8" fmla="*/ 100588 h 1703736"/>
              <a:gd name="connsiteX9" fmla="*/ 69368 w 1588283"/>
              <a:gd name="connsiteY9" fmla="*/ 24388 h 1703736"/>
              <a:gd name="connsiteX10" fmla="*/ 313208 w 1588283"/>
              <a:gd name="connsiteY10" fmla="*/ 39628 h 1703736"/>
              <a:gd name="connsiteX11" fmla="*/ 739928 w 1588283"/>
              <a:gd name="connsiteY11" fmla="*/ 207268 h 1703736"/>
              <a:gd name="connsiteX12" fmla="*/ 1242848 w 1588283"/>
              <a:gd name="connsiteY12" fmla="*/ 435868 h 170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8283" h="1703736">
                <a:moveTo>
                  <a:pt x="1242848" y="435868"/>
                </a:moveTo>
                <a:cubicBezTo>
                  <a:pt x="1369848" y="512068"/>
                  <a:pt x="1446048" y="565408"/>
                  <a:pt x="1501928" y="664468"/>
                </a:cubicBezTo>
                <a:cubicBezTo>
                  <a:pt x="1557808" y="763528"/>
                  <a:pt x="1611148" y="915928"/>
                  <a:pt x="1578128" y="1030228"/>
                </a:cubicBezTo>
                <a:cubicBezTo>
                  <a:pt x="1545108" y="1144528"/>
                  <a:pt x="1369848" y="1256288"/>
                  <a:pt x="1303808" y="1350268"/>
                </a:cubicBezTo>
                <a:cubicBezTo>
                  <a:pt x="1237768" y="1444248"/>
                  <a:pt x="1242848" y="1535688"/>
                  <a:pt x="1181888" y="1594108"/>
                </a:cubicBezTo>
                <a:cubicBezTo>
                  <a:pt x="1120928" y="1652528"/>
                  <a:pt x="1039648" y="1718568"/>
                  <a:pt x="938048" y="1700788"/>
                </a:cubicBezTo>
                <a:cubicBezTo>
                  <a:pt x="836448" y="1683008"/>
                  <a:pt x="691668" y="1591568"/>
                  <a:pt x="572288" y="1487428"/>
                </a:cubicBezTo>
                <a:cubicBezTo>
                  <a:pt x="452908" y="1383288"/>
                  <a:pt x="315748" y="1307088"/>
                  <a:pt x="221768" y="1075948"/>
                </a:cubicBezTo>
                <a:cubicBezTo>
                  <a:pt x="127788" y="844808"/>
                  <a:pt x="33808" y="275848"/>
                  <a:pt x="8408" y="100588"/>
                </a:cubicBezTo>
                <a:cubicBezTo>
                  <a:pt x="-16992" y="-74672"/>
                  <a:pt x="18568" y="34548"/>
                  <a:pt x="69368" y="24388"/>
                </a:cubicBezTo>
                <a:cubicBezTo>
                  <a:pt x="120168" y="14228"/>
                  <a:pt x="201448" y="9148"/>
                  <a:pt x="313208" y="39628"/>
                </a:cubicBezTo>
                <a:cubicBezTo>
                  <a:pt x="424968" y="70108"/>
                  <a:pt x="582448" y="141228"/>
                  <a:pt x="739928" y="207268"/>
                </a:cubicBezTo>
                <a:cubicBezTo>
                  <a:pt x="897408" y="273308"/>
                  <a:pt x="1115848" y="359668"/>
                  <a:pt x="1242848" y="435868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4542451" y="5085184"/>
            <a:ext cx="749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Sao Paulo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3653667" y="3411376"/>
            <a:ext cx="588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Brasilia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4264869" y="3433403"/>
            <a:ext cx="288000" cy="288000"/>
          </a:xfrm>
          <a:prstGeom prst="ellipse">
            <a:avLst/>
          </a:prstGeom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7092280" y="1256397"/>
            <a:ext cx="360000" cy="360000"/>
          </a:xfrm>
          <a:prstGeom prst="ellipse">
            <a:avLst/>
          </a:prstGeom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7164280" y="2060848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3749583" y="6021288"/>
            <a:ext cx="8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Porto </a:t>
            </a:r>
            <a:r>
              <a:rPr lang="fr-FR" sz="1400" b="1" spc="-150" dirty="0" err="1" smtClean="0">
                <a:latin typeface="Tw Cen MT" pitchFamily="34" charset="0"/>
              </a:rPr>
              <a:t>Alegre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779912" y="4247231"/>
            <a:ext cx="1003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err="1" smtClean="0">
                <a:latin typeface="Tw Cen MT" pitchFamily="34" charset="0"/>
              </a:rPr>
              <a:t>Belo</a:t>
            </a:r>
            <a:r>
              <a:rPr lang="fr-FR" sz="1400" b="1" spc="-150" dirty="0" smtClean="0">
                <a:latin typeface="Tw Cen MT" pitchFamily="34" charset="0"/>
              </a:rPr>
              <a:t> </a:t>
            </a:r>
            <a:r>
              <a:rPr lang="fr-FR" sz="1400" b="1" spc="-150" dirty="0" err="1" smtClean="0">
                <a:latin typeface="Tw Cen MT" pitchFamily="34" charset="0"/>
              </a:rPr>
              <a:t>Horizonte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5394684" y="2950150"/>
            <a:ext cx="689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Salvador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998510" y="2194991"/>
            <a:ext cx="517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Recife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004048" y="1556792"/>
            <a:ext cx="707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Fortaleza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4458706" y="948181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Belém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2372111" y="1420579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/>
          <p:cNvSpPr txBox="1"/>
          <p:nvPr/>
        </p:nvSpPr>
        <p:spPr>
          <a:xfrm>
            <a:off x="2555776" y="1373053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Manaus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67" name="Triangle isocèle 66"/>
          <p:cNvSpPr/>
          <p:nvPr/>
        </p:nvSpPr>
        <p:spPr>
          <a:xfrm>
            <a:off x="7020258" y="2666232"/>
            <a:ext cx="504044" cy="330720"/>
          </a:xfrm>
          <a:prstGeom prst="triangle">
            <a:avLst>
              <a:gd name="adj" fmla="val 6099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7" name="Groupe 76"/>
          <p:cNvGrpSpPr/>
          <p:nvPr/>
        </p:nvGrpSpPr>
        <p:grpSpPr>
          <a:xfrm>
            <a:off x="4561925" y="4648200"/>
            <a:ext cx="1637088" cy="1164771"/>
            <a:chOff x="4561925" y="4648200"/>
            <a:chExt cx="1637088" cy="1164771"/>
          </a:xfrm>
        </p:grpSpPr>
        <p:sp>
          <p:nvSpPr>
            <p:cNvPr id="78" name="AutoShape 321"/>
            <p:cNvSpPr>
              <a:spLocks noChangeAspect="1" noChangeArrowheads="1"/>
            </p:cNvSpPr>
            <p:nvPr/>
          </p:nvSpPr>
          <p:spPr bwMode="auto">
            <a:xfrm rot="17770221">
              <a:off x="6056923" y="4701375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" name="AutoShape 321"/>
            <p:cNvSpPr>
              <a:spLocks noChangeAspect="1" noChangeArrowheads="1"/>
            </p:cNvSpPr>
            <p:nvPr/>
          </p:nvSpPr>
          <p:spPr bwMode="auto">
            <a:xfrm rot="7270577">
              <a:off x="5747029" y="4899300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" name="AutoShape 321"/>
            <p:cNvSpPr>
              <a:spLocks noChangeAspect="1" noChangeArrowheads="1"/>
            </p:cNvSpPr>
            <p:nvPr/>
          </p:nvSpPr>
          <p:spPr bwMode="auto">
            <a:xfrm rot="19388354">
              <a:off x="5677356" y="5260960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AutoShape 321"/>
            <p:cNvSpPr>
              <a:spLocks noChangeAspect="1" noChangeArrowheads="1"/>
            </p:cNvSpPr>
            <p:nvPr/>
          </p:nvSpPr>
          <p:spPr bwMode="auto">
            <a:xfrm rot="9478411">
              <a:off x="5272935" y="5295370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" name="AutoShape 321"/>
            <p:cNvSpPr>
              <a:spLocks noChangeAspect="1" noChangeArrowheads="1"/>
            </p:cNvSpPr>
            <p:nvPr/>
          </p:nvSpPr>
          <p:spPr bwMode="auto">
            <a:xfrm rot="20322702">
              <a:off x="4942596" y="5590800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" name="AutoShape 321"/>
            <p:cNvSpPr>
              <a:spLocks noChangeAspect="1" noChangeArrowheads="1"/>
            </p:cNvSpPr>
            <p:nvPr/>
          </p:nvSpPr>
          <p:spPr bwMode="auto">
            <a:xfrm rot="8113985">
              <a:off x="4561925" y="5622361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" name="Forme libre 83"/>
            <p:cNvSpPr/>
            <p:nvPr/>
          </p:nvSpPr>
          <p:spPr>
            <a:xfrm>
              <a:off x="4637314" y="4648200"/>
              <a:ext cx="1447800" cy="1164771"/>
            </a:xfrm>
            <a:custGeom>
              <a:avLst/>
              <a:gdLst>
                <a:gd name="connsiteX0" fmla="*/ 1447800 w 1447800"/>
                <a:gd name="connsiteY0" fmla="*/ 0 h 1164771"/>
                <a:gd name="connsiteX1" fmla="*/ 1143000 w 1447800"/>
                <a:gd name="connsiteY1" fmla="*/ 544286 h 1164771"/>
                <a:gd name="connsiteX2" fmla="*/ 674915 w 1447800"/>
                <a:gd name="connsiteY2" fmla="*/ 827314 h 1164771"/>
                <a:gd name="connsiteX3" fmla="*/ 250372 w 1447800"/>
                <a:gd name="connsiteY3" fmla="*/ 957943 h 1164771"/>
                <a:gd name="connsiteX4" fmla="*/ 0 w 1447800"/>
                <a:gd name="connsiteY4" fmla="*/ 1164771 h 116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800" h="1164771">
                  <a:moveTo>
                    <a:pt x="1447800" y="0"/>
                  </a:moveTo>
                  <a:cubicBezTo>
                    <a:pt x="1359807" y="203200"/>
                    <a:pt x="1271814" y="406400"/>
                    <a:pt x="1143000" y="544286"/>
                  </a:cubicBezTo>
                  <a:cubicBezTo>
                    <a:pt x="1014186" y="682172"/>
                    <a:pt x="823686" y="758371"/>
                    <a:pt x="674915" y="827314"/>
                  </a:cubicBezTo>
                  <a:cubicBezTo>
                    <a:pt x="526144" y="896257"/>
                    <a:pt x="362858" y="901700"/>
                    <a:pt x="250372" y="957943"/>
                  </a:cubicBezTo>
                  <a:cubicBezTo>
                    <a:pt x="137886" y="1014186"/>
                    <a:pt x="68943" y="1089478"/>
                    <a:pt x="0" y="1164771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ZoneTexte 45"/>
          <p:cNvSpPr txBox="1"/>
          <p:nvPr/>
        </p:nvSpPr>
        <p:spPr>
          <a:xfrm>
            <a:off x="5292080" y="4869160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Rio de Janeiro</a:t>
            </a:r>
            <a:endParaRPr lang="fr-FR" sz="1400" b="1" spc="-150" dirty="0">
              <a:latin typeface="Tw Cen MT" pitchFamily="34" charset="0"/>
            </a:endParaRPr>
          </a:p>
        </p:txBody>
      </p:sp>
      <p:grpSp>
        <p:nvGrpSpPr>
          <p:cNvPr id="86" name="Groupe 85"/>
          <p:cNvGrpSpPr/>
          <p:nvPr/>
        </p:nvGrpSpPr>
        <p:grpSpPr>
          <a:xfrm>
            <a:off x="4067944" y="280920"/>
            <a:ext cx="555333" cy="627800"/>
            <a:chOff x="4067944" y="280920"/>
            <a:chExt cx="555333" cy="627800"/>
          </a:xfrm>
        </p:grpSpPr>
        <p:sp>
          <p:nvSpPr>
            <p:cNvPr id="87" name="AutoShape 321"/>
            <p:cNvSpPr>
              <a:spLocks noChangeAspect="1" noChangeArrowheads="1"/>
            </p:cNvSpPr>
            <p:nvPr/>
          </p:nvSpPr>
          <p:spPr bwMode="auto">
            <a:xfrm rot="14798148">
              <a:off x="4124231" y="289605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" name="AutoShape 321"/>
            <p:cNvSpPr>
              <a:spLocks noChangeAspect="1" noChangeArrowheads="1"/>
            </p:cNvSpPr>
            <p:nvPr/>
          </p:nvSpPr>
          <p:spPr bwMode="auto">
            <a:xfrm rot="13524824">
              <a:off x="4481187" y="727528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" name="AutoShape 321"/>
            <p:cNvSpPr>
              <a:spLocks noChangeAspect="1" noChangeArrowheads="1"/>
            </p:cNvSpPr>
            <p:nvPr/>
          </p:nvSpPr>
          <p:spPr bwMode="auto">
            <a:xfrm rot="3138936">
              <a:off x="4111431" y="639707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" name="Forme libre 89"/>
            <p:cNvSpPr/>
            <p:nvPr/>
          </p:nvSpPr>
          <p:spPr>
            <a:xfrm>
              <a:off x="4067944" y="303225"/>
              <a:ext cx="488631" cy="605495"/>
            </a:xfrm>
            <a:custGeom>
              <a:avLst/>
              <a:gdLst>
                <a:gd name="connsiteX0" fmla="*/ 0 w 463137"/>
                <a:gd name="connsiteY0" fmla="*/ 0 h 605642"/>
                <a:gd name="connsiteX1" fmla="*/ 166254 w 463137"/>
                <a:gd name="connsiteY1" fmla="*/ 332509 h 605642"/>
                <a:gd name="connsiteX2" fmla="*/ 344384 w 463137"/>
                <a:gd name="connsiteY2" fmla="*/ 486888 h 605642"/>
                <a:gd name="connsiteX3" fmla="*/ 463137 w 463137"/>
                <a:gd name="connsiteY3" fmla="*/ 605642 h 60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137" h="605642">
                  <a:moveTo>
                    <a:pt x="0" y="0"/>
                  </a:moveTo>
                  <a:cubicBezTo>
                    <a:pt x="54428" y="125680"/>
                    <a:pt x="108857" y="251361"/>
                    <a:pt x="166254" y="332509"/>
                  </a:cubicBezTo>
                  <a:cubicBezTo>
                    <a:pt x="223651" y="413657"/>
                    <a:pt x="294904" y="441366"/>
                    <a:pt x="344384" y="486888"/>
                  </a:cubicBezTo>
                  <a:cubicBezTo>
                    <a:pt x="393864" y="532410"/>
                    <a:pt x="428500" y="569026"/>
                    <a:pt x="463137" y="605642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1" name="Groupe 90"/>
          <p:cNvGrpSpPr/>
          <p:nvPr/>
        </p:nvGrpSpPr>
        <p:grpSpPr>
          <a:xfrm rot="19117140">
            <a:off x="7091758" y="3189306"/>
            <a:ext cx="555333" cy="627800"/>
            <a:chOff x="4067944" y="280920"/>
            <a:chExt cx="555333" cy="627800"/>
          </a:xfrm>
        </p:grpSpPr>
        <p:sp>
          <p:nvSpPr>
            <p:cNvPr id="92" name="AutoShape 321"/>
            <p:cNvSpPr>
              <a:spLocks noChangeAspect="1" noChangeArrowheads="1"/>
            </p:cNvSpPr>
            <p:nvPr/>
          </p:nvSpPr>
          <p:spPr bwMode="auto">
            <a:xfrm rot="14798148">
              <a:off x="4124231" y="289605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" name="AutoShape 321"/>
            <p:cNvSpPr>
              <a:spLocks noChangeAspect="1" noChangeArrowheads="1"/>
            </p:cNvSpPr>
            <p:nvPr/>
          </p:nvSpPr>
          <p:spPr bwMode="auto">
            <a:xfrm rot="13524824">
              <a:off x="4481187" y="727528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4" name="AutoShape 321"/>
            <p:cNvSpPr>
              <a:spLocks noChangeAspect="1" noChangeArrowheads="1"/>
            </p:cNvSpPr>
            <p:nvPr/>
          </p:nvSpPr>
          <p:spPr bwMode="auto">
            <a:xfrm rot="3138936">
              <a:off x="4111431" y="639707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" name="Forme libre 94"/>
            <p:cNvSpPr/>
            <p:nvPr/>
          </p:nvSpPr>
          <p:spPr>
            <a:xfrm>
              <a:off x="4067944" y="303225"/>
              <a:ext cx="488631" cy="605495"/>
            </a:xfrm>
            <a:custGeom>
              <a:avLst/>
              <a:gdLst>
                <a:gd name="connsiteX0" fmla="*/ 0 w 463137"/>
                <a:gd name="connsiteY0" fmla="*/ 0 h 605642"/>
                <a:gd name="connsiteX1" fmla="*/ 166254 w 463137"/>
                <a:gd name="connsiteY1" fmla="*/ 332509 h 605642"/>
                <a:gd name="connsiteX2" fmla="*/ 344384 w 463137"/>
                <a:gd name="connsiteY2" fmla="*/ 486888 h 605642"/>
                <a:gd name="connsiteX3" fmla="*/ 463137 w 463137"/>
                <a:gd name="connsiteY3" fmla="*/ 605642 h 60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137" h="605642">
                  <a:moveTo>
                    <a:pt x="0" y="0"/>
                  </a:moveTo>
                  <a:cubicBezTo>
                    <a:pt x="54428" y="125680"/>
                    <a:pt x="108857" y="251361"/>
                    <a:pt x="166254" y="332509"/>
                  </a:cubicBezTo>
                  <a:cubicBezTo>
                    <a:pt x="223651" y="413657"/>
                    <a:pt x="294904" y="441366"/>
                    <a:pt x="344384" y="486888"/>
                  </a:cubicBezTo>
                  <a:cubicBezTo>
                    <a:pt x="393864" y="532410"/>
                    <a:pt x="428500" y="569026"/>
                    <a:pt x="463137" y="605642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8" name="Groupe 97"/>
          <p:cNvGrpSpPr/>
          <p:nvPr/>
        </p:nvGrpSpPr>
        <p:grpSpPr>
          <a:xfrm>
            <a:off x="781123" y="35146"/>
            <a:ext cx="3418444" cy="2901041"/>
            <a:chOff x="781123" y="35146"/>
            <a:chExt cx="3418444" cy="2901041"/>
          </a:xfrm>
        </p:grpSpPr>
        <p:sp>
          <p:nvSpPr>
            <p:cNvPr id="99" name="Flèche droite 98"/>
            <p:cNvSpPr/>
            <p:nvPr/>
          </p:nvSpPr>
          <p:spPr>
            <a:xfrm rot="11868478">
              <a:off x="3815697" y="1557198"/>
              <a:ext cx="235877" cy="144016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Flèche droite 99"/>
            <p:cNvSpPr/>
            <p:nvPr/>
          </p:nvSpPr>
          <p:spPr>
            <a:xfrm rot="12840175">
              <a:off x="3580260" y="2021459"/>
              <a:ext cx="235877" cy="144016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Flèche droite 100"/>
            <p:cNvSpPr/>
            <p:nvPr/>
          </p:nvSpPr>
          <p:spPr>
            <a:xfrm rot="13796311">
              <a:off x="3220219" y="2381498"/>
              <a:ext cx="235877" cy="144016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Flèche droite 101"/>
            <p:cNvSpPr/>
            <p:nvPr/>
          </p:nvSpPr>
          <p:spPr>
            <a:xfrm rot="14874890">
              <a:off x="2757847" y="2636982"/>
              <a:ext cx="235877" cy="144016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Flèche droite 102"/>
            <p:cNvSpPr/>
            <p:nvPr/>
          </p:nvSpPr>
          <p:spPr>
            <a:xfrm rot="16827325">
              <a:off x="1737965" y="2723888"/>
              <a:ext cx="235877" cy="144016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Flèche droite 103"/>
            <p:cNvSpPr/>
            <p:nvPr/>
          </p:nvSpPr>
          <p:spPr>
            <a:xfrm rot="16200000">
              <a:off x="2258170" y="2746241"/>
              <a:ext cx="235877" cy="144016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Arc 104"/>
            <p:cNvSpPr/>
            <p:nvPr/>
          </p:nvSpPr>
          <p:spPr>
            <a:xfrm rot="9105347">
              <a:off x="781123" y="35146"/>
              <a:ext cx="3418444" cy="2860082"/>
            </a:xfrm>
            <a:prstGeom prst="arc">
              <a:avLst>
                <a:gd name="adj1" fmla="val 12809642"/>
                <a:gd name="adj2" fmla="val 19434670"/>
              </a:avLst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6" name="Groupe 105"/>
          <p:cNvGrpSpPr>
            <a:grpSpLocks noChangeAspect="1"/>
          </p:cNvGrpSpPr>
          <p:nvPr/>
        </p:nvGrpSpPr>
        <p:grpSpPr>
          <a:xfrm rot="1815209">
            <a:off x="6677033" y="3208601"/>
            <a:ext cx="1446243" cy="1227345"/>
            <a:chOff x="781123" y="35146"/>
            <a:chExt cx="3418444" cy="2901041"/>
          </a:xfrm>
        </p:grpSpPr>
        <p:sp>
          <p:nvSpPr>
            <p:cNvPr id="107" name="Flèche droite 106"/>
            <p:cNvSpPr/>
            <p:nvPr/>
          </p:nvSpPr>
          <p:spPr>
            <a:xfrm rot="11868478">
              <a:off x="3815697" y="1557198"/>
              <a:ext cx="235877" cy="144016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Flèche droite 107"/>
            <p:cNvSpPr/>
            <p:nvPr/>
          </p:nvSpPr>
          <p:spPr>
            <a:xfrm rot="12840175">
              <a:off x="3580260" y="2021459"/>
              <a:ext cx="235877" cy="144016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Flèche droite 108"/>
            <p:cNvSpPr/>
            <p:nvPr/>
          </p:nvSpPr>
          <p:spPr>
            <a:xfrm rot="13796311">
              <a:off x="3220219" y="2381498"/>
              <a:ext cx="235877" cy="144016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Flèche droite 109"/>
            <p:cNvSpPr/>
            <p:nvPr/>
          </p:nvSpPr>
          <p:spPr>
            <a:xfrm rot="14874890">
              <a:off x="2757847" y="2636982"/>
              <a:ext cx="235877" cy="144016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Flèche droite 110"/>
            <p:cNvSpPr/>
            <p:nvPr/>
          </p:nvSpPr>
          <p:spPr>
            <a:xfrm rot="16827325">
              <a:off x="1737965" y="2723888"/>
              <a:ext cx="235877" cy="144016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Flèche droite 111"/>
            <p:cNvSpPr/>
            <p:nvPr/>
          </p:nvSpPr>
          <p:spPr>
            <a:xfrm rot="16200000">
              <a:off x="2258170" y="2746241"/>
              <a:ext cx="235877" cy="144016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Arc 112"/>
            <p:cNvSpPr/>
            <p:nvPr/>
          </p:nvSpPr>
          <p:spPr>
            <a:xfrm rot="9105347">
              <a:off x="781123" y="35146"/>
              <a:ext cx="3418444" cy="2860082"/>
            </a:xfrm>
            <a:prstGeom prst="arc">
              <a:avLst>
                <a:gd name="adj1" fmla="val 12809642"/>
                <a:gd name="adj2" fmla="val 19434670"/>
              </a:avLst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9" name="Forme libre 148"/>
          <p:cNvSpPr/>
          <p:nvPr/>
        </p:nvSpPr>
        <p:spPr>
          <a:xfrm>
            <a:off x="2664431" y="4880225"/>
            <a:ext cx="1479479" cy="1763730"/>
          </a:xfrm>
          <a:custGeom>
            <a:avLst/>
            <a:gdLst>
              <a:gd name="connsiteX0" fmla="*/ 1243173 w 1479479"/>
              <a:gd name="connsiteY0" fmla="*/ 0 h 1763730"/>
              <a:gd name="connsiteX1" fmla="*/ 513708 w 1479479"/>
              <a:gd name="connsiteY1" fmla="*/ 130139 h 1763730"/>
              <a:gd name="connsiteX2" fmla="*/ 565079 w 1479479"/>
              <a:gd name="connsiteY2" fmla="*/ 184935 h 1763730"/>
              <a:gd name="connsiteX3" fmla="*/ 589052 w 1479479"/>
              <a:gd name="connsiteY3" fmla="*/ 253429 h 1763730"/>
              <a:gd name="connsiteX4" fmla="*/ 568504 w 1479479"/>
              <a:gd name="connsiteY4" fmla="*/ 335622 h 1763730"/>
              <a:gd name="connsiteX5" fmla="*/ 541106 w 1479479"/>
              <a:gd name="connsiteY5" fmla="*/ 393842 h 1763730"/>
              <a:gd name="connsiteX6" fmla="*/ 530832 w 1479479"/>
              <a:gd name="connsiteY6" fmla="*/ 417815 h 1763730"/>
              <a:gd name="connsiteX7" fmla="*/ 602751 w 1479479"/>
              <a:gd name="connsiteY7" fmla="*/ 404117 h 1763730"/>
              <a:gd name="connsiteX8" fmla="*/ 636998 w 1479479"/>
              <a:gd name="connsiteY8" fmla="*/ 479460 h 1763730"/>
              <a:gd name="connsiteX9" fmla="*/ 623299 w 1479479"/>
              <a:gd name="connsiteY9" fmla="*/ 571928 h 1763730"/>
              <a:gd name="connsiteX10" fmla="*/ 633573 w 1479479"/>
              <a:gd name="connsiteY10" fmla="*/ 599326 h 1763730"/>
              <a:gd name="connsiteX11" fmla="*/ 599326 w 1479479"/>
              <a:gd name="connsiteY11" fmla="*/ 681519 h 1763730"/>
              <a:gd name="connsiteX12" fmla="*/ 469187 w 1479479"/>
              <a:gd name="connsiteY12" fmla="*/ 719191 h 1763730"/>
              <a:gd name="connsiteX13" fmla="*/ 376720 w 1479479"/>
              <a:gd name="connsiteY13" fmla="*/ 815083 h 1763730"/>
              <a:gd name="connsiteX14" fmla="*/ 342472 w 1479479"/>
              <a:gd name="connsiteY14" fmla="*/ 835631 h 1763730"/>
              <a:gd name="connsiteX15" fmla="*/ 321924 w 1479479"/>
              <a:gd name="connsiteY15" fmla="*/ 893851 h 1763730"/>
              <a:gd name="connsiteX16" fmla="*/ 294526 w 1479479"/>
              <a:gd name="connsiteY16" fmla="*/ 876728 h 1763730"/>
              <a:gd name="connsiteX17" fmla="*/ 167812 w 1479479"/>
              <a:gd name="connsiteY17" fmla="*/ 1010292 h 1763730"/>
              <a:gd name="connsiteX18" fmla="*/ 0 w 1479479"/>
              <a:gd name="connsiteY18" fmla="*/ 1147281 h 1763730"/>
              <a:gd name="connsiteX19" fmla="*/ 37672 w 1479479"/>
              <a:gd name="connsiteY19" fmla="*/ 1181528 h 1763730"/>
              <a:gd name="connsiteX20" fmla="*/ 113016 w 1479479"/>
              <a:gd name="connsiteY20" fmla="*/ 1178103 h 1763730"/>
              <a:gd name="connsiteX21" fmla="*/ 150688 w 1479479"/>
              <a:gd name="connsiteY21" fmla="*/ 1191802 h 1763730"/>
              <a:gd name="connsiteX22" fmla="*/ 178086 w 1479479"/>
              <a:gd name="connsiteY22" fmla="*/ 1236323 h 1763730"/>
              <a:gd name="connsiteX23" fmla="*/ 222607 w 1479479"/>
              <a:gd name="connsiteY23" fmla="*/ 1294544 h 1763730"/>
              <a:gd name="connsiteX24" fmla="*/ 226032 w 1479479"/>
              <a:gd name="connsiteY24" fmla="*/ 1321941 h 1763730"/>
              <a:gd name="connsiteX25" fmla="*/ 277403 w 1479479"/>
              <a:gd name="connsiteY25" fmla="*/ 1308242 h 1763730"/>
              <a:gd name="connsiteX26" fmla="*/ 356171 w 1479479"/>
              <a:gd name="connsiteY26" fmla="*/ 1383586 h 1763730"/>
              <a:gd name="connsiteX27" fmla="*/ 383569 w 1479479"/>
              <a:gd name="connsiteY27" fmla="*/ 1393860 h 1763730"/>
              <a:gd name="connsiteX28" fmla="*/ 482886 w 1479479"/>
              <a:gd name="connsiteY28" fmla="*/ 1486328 h 1763730"/>
              <a:gd name="connsiteX29" fmla="*/ 503434 w 1479479"/>
              <a:gd name="connsiteY29" fmla="*/ 1506876 h 1763730"/>
              <a:gd name="connsiteX30" fmla="*/ 537681 w 1479479"/>
              <a:gd name="connsiteY30" fmla="*/ 1510301 h 1763730"/>
              <a:gd name="connsiteX31" fmla="*/ 551380 w 1479479"/>
              <a:gd name="connsiteY31" fmla="*/ 1530849 h 1763730"/>
              <a:gd name="connsiteX32" fmla="*/ 554805 w 1479479"/>
              <a:gd name="connsiteY32" fmla="*/ 1558247 h 1763730"/>
              <a:gd name="connsiteX33" fmla="*/ 595902 w 1479479"/>
              <a:gd name="connsiteY33" fmla="*/ 1585645 h 1763730"/>
              <a:gd name="connsiteX34" fmla="*/ 650697 w 1479479"/>
              <a:gd name="connsiteY34" fmla="*/ 1551397 h 1763730"/>
              <a:gd name="connsiteX35" fmla="*/ 667821 w 1479479"/>
              <a:gd name="connsiteY35" fmla="*/ 1527424 h 1763730"/>
              <a:gd name="connsiteX36" fmla="*/ 708917 w 1479479"/>
              <a:gd name="connsiteY36" fmla="*/ 1534274 h 1763730"/>
              <a:gd name="connsiteX37" fmla="*/ 702068 w 1479479"/>
              <a:gd name="connsiteY37" fmla="*/ 1599344 h 1763730"/>
              <a:gd name="connsiteX38" fmla="*/ 626724 w 1479479"/>
              <a:gd name="connsiteY38" fmla="*/ 1650714 h 1763730"/>
              <a:gd name="connsiteX39" fmla="*/ 565079 w 1479479"/>
              <a:gd name="connsiteY39" fmla="*/ 1750031 h 1763730"/>
              <a:gd name="connsiteX40" fmla="*/ 585627 w 1479479"/>
              <a:gd name="connsiteY40" fmla="*/ 1763730 h 1763730"/>
              <a:gd name="connsiteX41" fmla="*/ 654122 w 1479479"/>
              <a:gd name="connsiteY41" fmla="*/ 1722633 h 1763730"/>
              <a:gd name="connsiteX42" fmla="*/ 750014 w 1479479"/>
              <a:gd name="connsiteY42" fmla="*/ 1547973 h 1763730"/>
              <a:gd name="connsiteX43" fmla="*/ 726041 w 1479479"/>
              <a:gd name="connsiteY43" fmla="*/ 1472629 h 1763730"/>
              <a:gd name="connsiteX44" fmla="*/ 818508 w 1479479"/>
              <a:gd name="connsiteY44" fmla="*/ 1387011 h 1763730"/>
              <a:gd name="connsiteX45" fmla="*/ 907551 w 1479479"/>
              <a:gd name="connsiteY45" fmla="*/ 1236323 h 1763730"/>
              <a:gd name="connsiteX46" fmla="*/ 907551 w 1479479"/>
              <a:gd name="connsiteY46" fmla="*/ 1205501 h 1763730"/>
              <a:gd name="connsiteX47" fmla="*/ 917825 w 1479479"/>
              <a:gd name="connsiteY47" fmla="*/ 1195227 h 1763730"/>
              <a:gd name="connsiteX48" fmla="*/ 965771 w 1479479"/>
              <a:gd name="connsiteY48" fmla="*/ 1232899 h 1763730"/>
              <a:gd name="connsiteX49" fmla="*/ 1013717 w 1479479"/>
              <a:gd name="connsiteY49" fmla="*/ 1229474 h 1763730"/>
              <a:gd name="connsiteX50" fmla="*/ 986320 w 1479479"/>
              <a:gd name="connsiteY50" fmla="*/ 1304818 h 1763730"/>
              <a:gd name="connsiteX51" fmla="*/ 969196 w 1479479"/>
              <a:gd name="connsiteY51" fmla="*/ 1356188 h 1763730"/>
              <a:gd name="connsiteX52" fmla="*/ 907551 w 1479479"/>
              <a:gd name="connsiteY52" fmla="*/ 1390436 h 1763730"/>
              <a:gd name="connsiteX53" fmla="*/ 907551 w 1479479"/>
              <a:gd name="connsiteY53" fmla="*/ 1424683 h 1763730"/>
              <a:gd name="connsiteX54" fmla="*/ 801385 w 1479479"/>
              <a:gd name="connsiteY54" fmla="*/ 1479478 h 1763730"/>
              <a:gd name="connsiteX55" fmla="*/ 797960 w 1479479"/>
              <a:gd name="connsiteY55" fmla="*/ 1506876 h 1763730"/>
              <a:gd name="connsiteX56" fmla="*/ 976045 w 1479479"/>
              <a:gd name="connsiteY56" fmla="*/ 1390436 h 1763730"/>
              <a:gd name="connsiteX57" fmla="*/ 1027416 w 1479479"/>
              <a:gd name="connsiteY57" fmla="*/ 1301393 h 1763730"/>
              <a:gd name="connsiteX58" fmla="*/ 1075362 w 1479479"/>
              <a:gd name="connsiteY58" fmla="*/ 1160979 h 1763730"/>
              <a:gd name="connsiteX59" fmla="*/ 1147281 w 1479479"/>
              <a:gd name="connsiteY59" fmla="*/ 1109609 h 1763730"/>
              <a:gd name="connsiteX60" fmla="*/ 1164405 w 1479479"/>
              <a:gd name="connsiteY60" fmla="*/ 1061663 h 1763730"/>
              <a:gd name="connsiteX61" fmla="*/ 1270571 w 1479479"/>
              <a:gd name="connsiteY61" fmla="*/ 979469 h 1763730"/>
              <a:gd name="connsiteX62" fmla="*/ 1287695 w 1479479"/>
              <a:gd name="connsiteY62" fmla="*/ 972620 h 1763730"/>
              <a:gd name="connsiteX63" fmla="*/ 1297969 w 1479479"/>
              <a:gd name="connsiteY63" fmla="*/ 934948 h 1763730"/>
              <a:gd name="connsiteX64" fmla="*/ 1325367 w 1479479"/>
              <a:gd name="connsiteY64" fmla="*/ 934948 h 1763730"/>
              <a:gd name="connsiteX65" fmla="*/ 1356189 w 1479479"/>
              <a:gd name="connsiteY65" fmla="*/ 825357 h 1763730"/>
              <a:gd name="connsiteX66" fmla="*/ 1345915 w 1479479"/>
              <a:gd name="connsiteY66" fmla="*/ 794535 h 1763730"/>
              <a:gd name="connsiteX67" fmla="*/ 1380162 w 1479479"/>
              <a:gd name="connsiteY67" fmla="*/ 746588 h 1763730"/>
              <a:gd name="connsiteX68" fmla="*/ 1380162 w 1479479"/>
              <a:gd name="connsiteY68" fmla="*/ 582202 h 1763730"/>
              <a:gd name="connsiteX69" fmla="*/ 1373313 w 1479479"/>
              <a:gd name="connsiteY69" fmla="*/ 568503 h 1763730"/>
              <a:gd name="connsiteX70" fmla="*/ 1387012 w 1479479"/>
              <a:gd name="connsiteY70" fmla="*/ 513708 h 1763730"/>
              <a:gd name="connsiteX71" fmla="*/ 1407560 w 1479479"/>
              <a:gd name="connsiteY71" fmla="*/ 482885 h 1763730"/>
              <a:gd name="connsiteX72" fmla="*/ 1376738 w 1479479"/>
              <a:gd name="connsiteY72" fmla="*/ 458912 h 1763730"/>
              <a:gd name="connsiteX73" fmla="*/ 1397286 w 1479479"/>
              <a:gd name="connsiteY73" fmla="*/ 434939 h 1763730"/>
              <a:gd name="connsiteX74" fmla="*/ 1479479 w 1479479"/>
              <a:gd name="connsiteY74" fmla="*/ 424665 h 1763730"/>
              <a:gd name="connsiteX75" fmla="*/ 1243173 w 1479479"/>
              <a:gd name="connsiteY75" fmla="*/ 0 h 176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479479" h="1763730">
                <a:moveTo>
                  <a:pt x="1243173" y="0"/>
                </a:moveTo>
                <a:lnTo>
                  <a:pt x="513708" y="130139"/>
                </a:lnTo>
                <a:lnTo>
                  <a:pt x="565079" y="184935"/>
                </a:lnTo>
                <a:lnTo>
                  <a:pt x="589052" y="253429"/>
                </a:lnTo>
                <a:lnTo>
                  <a:pt x="568504" y="335622"/>
                </a:lnTo>
                <a:lnTo>
                  <a:pt x="541106" y="393842"/>
                </a:lnTo>
                <a:lnTo>
                  <a:pt x="530832" y="417815"/>
                </a:lnTo>
                <a:lnTo>
                  <a:pt x="602751" y="404117"/>
                </a:lnTo>
                <a:lnTo>
                  <a:pt x="636998" y="479460"/>
                </a:lnTo>
                <a:lnTo>
                  <a:pt x="623299" y="571928"/>
                </a:lnTo>
                <a:lnTo>
                  <a:pt x="633573" y="599326"/>
                </a:lnTo>
                <a:lnTo>
                  <a:pt x="599326" y="681519"/>
                </a:lnTo>
                <a:lnTo>
                  <a:pt x="469187" y="719191"/>
                </a:lnTo>
                <a:lnTo>
                  <a:pt x="376720" y="815083"/>
                </a:lnTo>
                <a:lnTo>
                  <a:pt x="342472" y="835631"/>
                </a:lnTo>
                <a:lnTo>
                  <a:pt x="321924" y="893851"/>
                </a:lnTo>
                <a:lnTo>
                  <a:pt x="294526" y="876728"/>
                </a:lnTo>
                <a:lnTo>
                  <a:pt x="167812" y="1010292"/>
                </a:lnTo>
                <a:lnTo>
                  <a:pt x="0" y="1147281"/>
                </a:lnTo>
                <a:lnTo>
                  <a:pt x="37672" y="1181528"/>
                </a:lnTo>
                <a:lnTo>
                  <a:pt x="113016" y="1178103"/>
                </a:lnTo>
                <a:lnTo>
                  <a:pt x="150688" y="1191802"/>
                </a:lnTo>
                <a:lnTo>
                  <a:pt x="178086" y="1236323"/>
                </a:lnTo>
                <a:lnTo>
                  <a:pt x="222607" y="1294544"/>
                </a:lnTo>
                <a:lnTo>
                  <a:pt x="226032" y="1321941"/>
                </a:lnTo>
                <a:lnTo>
                  <a:pt x="277403" y="1308242"/>
                </a:lnTo>
                <a:lnTo>
                  <a:pt x="356171" y="1383586"/>
                </a:lnTo>
                <a:lnTo>
                  <a:pt x="383569" y="1393860"/>
                </a:lnTo>
                <a:lnTo>
                  <a:pt x="482886" y="1486328"/>
                </a:lnTo>
                <a:lnTo>
                  <a:pt x="503434" y="1506876"/>
                </a:lnTo>
                <a:lnTo>
                  <a:pt x="537681" y="1510301"/>
                </a:lnTo>
                <a:lnTo>
                  <a:pt x="551380" y="1530849"/>
                </a:lnTo>
                <a:lnTo>
                  <a:pt x="554805" y="1558247"/>
                </a:lnTo>
                <a:lnTo>
                  <a:pt x="595902" y="1585645"/>
                </a:lnTo>
                <a:lnTo>
                  <a:pt x="650697" y="1551397"/>
                </a:lnTo>
                <a:lnTo>
                  <a:pt x="667821" y="1527424"/>
                </a:lnTo>
                <a:lnTo>
                  <a:pt x="708917" y="1534274"/>
                </a:lnTo>
                <a:lnTo>
                  <a:pt x="702068" y="1599344"/>
                </a:lnTo>
                <a:lnTo>
                  <a:pt x="626724" y="1650714"/>
                </a:lnTo>
                <a:lnTo>
                  <a:pt x="565079" y="1750031"/>
                </a:lnTo>
                <a:lnTo>
                  <a:pt x="585627" y="1763730"/>
                </a:lnTo>
                <a:lnTo>
                  <a:pt x="654122" y="1722633"/>
                </a:lnTo>
                <a:lnTo>
                  <a:pt x="750014" y="1547973"/>
                </a:lnTo>
                <a:lnTo>
                  <a:pt x="726041" y="1472629"/>
                </a:lnTo>
                <a:lnTo>
                  <a:pt x="818508" y="1387011"/>
                </a:lnTo>
                <a:lnTo>
                  <a:pt x="907551" y="1236323"/>
                </a:lnTo>
                <a:lnTo>
                  <a:pt x="907551" y="1205501"/>
                </a:lnTo>
                <a:lnTo>
                  <a:pt x="917825" y="1195227"/>
                </a:lnTo>
                <a:lnTo>
                  <a:pt x="965771" y="1232899"/>
                </a:lnTo>
                <a:lnTo>
                  <a:pt x="1013717" y="1229474"/>
                </a:lnTo>
                <a:lnTo>
                  <a:pt x="986320" y="1304818"/>
                </a:lnTo>
                <a:lnTo>
                  <a:pt x="969196" y="1356188"/>
                </a:lnTo>
                <a:lnTo>
                  <a:pt x="907551" y="1390436"/>
                </a:lnTo>
                <a:lnTo>
                  <a:pt x="907551" y="1424683"/>
                </a:lnTo>
                <a:lnTo>
                  <a:pt x="801385" y="1479478"/>
                </a:lnTo>
                <a:lnTo>
                  <a:pt x="797960" y="1506876"/>
                </a:lnTo>
                <a:lnTo>
                  <a:pt x="976045" y="1390436"/>
                </a:lnTo>
                <a:lnTo>
                  <a:pt x="1027416" y="1301393"/>
                </a:lnTo>
                <a:lnTo>
                  <a:pt x="1075362" y="1160979"/>
                </a:lnTo>
                <a:lnTo>
                  <a:pt x="1147281" y="1109609"/>
                </a:lnTo>
                <a:lnTo>
                  <a:pt x="1164405" y="1061663"/>
                </a:lnTo>
                <a:lnTo>
                  <a:pt x="1270571" y="979469"/>
                </a:lnTo>
                <a:lnTo>
                  <a:pt x="1287695" y="972620"/>
                </a:lnTo>
                <a:lnTo>
                  <a:pt x="1297969" y="934948"/>
                </a:lnTo>
                <a:lnTo>
                  <a:pt x="1325367" y="934948"/>
                </a:lnTo>
                <a:lnTo>
                  <a:pt x="1356189" y="825357"/>
                </a:lnTo>
                <a:lnTo>
                  <a:pt x="1345915" y="794535"/>
                </a:lnTo>
                <a:lnTo>
                  <a:pt x="1380162" y="746588"/>
                </a:lnTo>
                <a:lnTo>
                  <a:pt x="1380162" y="582202"/>
                </a:lnTo>
                <a:lnTo>
                  <a:pt x="1373313" y="568503"/>
                </a:lnTo>
                <a:lnTo>
                  <a:pt x="1387012" y="513708"/>
                </a:lnTo>
                <a:lnTo>
                  <a:pt x="1407560" y="482885"/>
                </a:lnTo>
                <a:lnTo>
                  <a:pt x="1376738" y="458912"/>
                </a:lnTo>
                <a:lnTo>
                  <a:pt x="1397286" y="434939"/>
                </a:lnTo>
                <a:lnTo>
                  <a:pt x="1479479" y="424665"/>
                </a:lnTo>
                <a:lnTo>
                  <a:pt x="1243173" y="0"/>
                </a:ln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870823" y="5696615"/>
            <a:ext cx="864356" cy="540673"/>
          </a:xfrm>
          <a:prstGeom prst="rect">
            <a:avLst/>
          </a:prstGeom>
          <a:pattFill prst="wdUpDiag">
            <a:fgClr>
              <a:srgbClr val="7030A0"/>
            </a:fgClr>
            <a:bgClr>
              <a:schemeClr val="bg1"/>
            </a:bgClr>
          </a:pattFill>
          <a:ln>
            <a:solidFill>
              <a:srgbClr val="7030A0"/>
            </a:solidFill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7" name="ZoneTexte 216"/>
          <p:cNvSpPr txBox="1"/>
          <p:nvPr/>
        </p:nvSpPr>
        <p:spPr>
          <a:xfrm>
            <a:off x="2503085" y="6347251"/>
            <a:ext cx="710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Uruguay</a:t>
            </a:r>
            <a:endParaRPr lang="fr-FR" sz="1400" b="1" cap="small" spc="-150" dirty="0">
              <a:latin typeface="Tw Cen MT" pitchFamily="34" charset="0"/>
            </a:endParaRPr>
          </a:p>
        </p:txBody>
      </p:sp>
      <p:grpSp>
        <p:nvGrpSpPr>
          <p:cNvPr id="140" name="Groupe 139"/>
          <p:cNvGrpSpPr/>
          <p:nvPr/>
        </p:nvGrpSpPr>
        <p:grpSpPr>
          <a:xfrm>
            <a:off x="118913" y="123013"/>
            <a:ext cx="6445905" cy="6532015"/>
            <a:chOff x="118913" y="123013"/>
            <a:chExt cx="6445905" cy="6532015"/>
          </a:xfrm>
        </p:grpSpPr>
        <p:sp>
          <p:nvSpPr>
            <p:cNvPr id="129" name="Forme libre 128"/>
            <p:cNvSpPr/>
            <p:nvPr/>
          </p:nvSpPr>
          <p:spPr>
            <a:xfrm>
              <a:off x="5593012" y="1857503"/>
              <a:ext cx="971806" cy="2493073"/>
            </a:xfrm>
            <a:custGeom>
              <a:avLst/>
              <a:gdLst>
                <a:gd name="connsiteX0" fmla="*/ 0 w 971806"/>
                <a:gd name="connsiteY0" fmla="*/ 2493073 h 2493073"/>
                <a:gd name="connsiteX1" fmla="*/ 0 w 971806"/>
                <a:gd name="connsiteY1" fmla="*/ 2423365 h 2493073"/>
                <a:gd name="connsiteX2" fmla="*/ 28703 w 971806"/>
                <a:gd name="connsiteY2" fmla="*/ 2378260 h 2493073"/>
                <a:gd name="connsiteX3" fmla="*/ 82009 w 971806"/>
                <a:gd name="connsiteY3" fmla="*/ 2341356 h 2493073"/>
                <a:gd name="connsiteX4" fmla="*/ 90210 w 971806"/>
                <a:gd name="connsiteY4" fmla="*/ 2304452 h 2493073"/>
                <a:gd name="connsiteX5" fmla="*/ 98410 w 971806"/>
                <a:gd name="connsiteY5" fmla="*/ 2279849 h 2493073"/>
                <a:gd name="connsiteX6" fmla="*/ 98410 w 971806"/>
                <a:gd name="connsiteY6" fmla="*/ 2206041 h 2493073"/>
                <a:gd name="connsiteX7" fmla="*/ 147616 w 971806"/>
                <a:gd name="connsiteY7" fmla="*/ 2066626 h 2493073"/>
                <a:gd name="connsiteX8" fmla="*/ 151716 w 971806"/>
                <a:gd name="connsiteY8" fmla="*/ 2009220 h 2493073"/>
                <a:gd name="connsiteX9" fmla="*/ 168118 w 971806"/>
                <a:gd name="connsiteY9" fmla="*/ 1996919 h 2493073"/>
                <a:gd name="connsiteX10" fmla="*/ 180419 w 971806"/>
                <a:gd name="connsiteY10" fmla="*/ 1746791 h 2493073"/>
                <a:gd name="connsiteX11" fmla="*/ 196821 w 971806"/>
                <a:gd name="connsiteY11" fmla="*/ 1689385 h 2493073"/>
                <a:gd name="connsiteX12" fmla="*/ 168118 w 971806"/>
                <a:gd name="connsiteY12" fmla="*/ 1697586 h 2493073"/>
                <a:gd name="connsiteX13" fmla="*/ 168118 w 971806"/>
                <a:gd name="connsiteY13" fmla="*/ 1668883 h 2493073"/>
                <a:gd name="connsiteX14" fmla="*/ 176319 w 971806"/>
                <a:gd name="connsiteY14" fmla="*/ 1636079 h 2493073"/>
                <a:gd name="connsiteX15" fmla="*/ 196821 w 971806"/>
                <a:gd name="connsiteY15" fmla="*/ 1619677 h 2493073"/>
                <a:gd name="connsiteX16" fmla="*/ 200922 w 971806"/>
                <a:gd name="connsiteY16" fmla="*/ 1549970 h 2493073"/>
                <a:gd name="connsiteX17" fmla="*/ 250127 w 971806"/>
                <a:gd name="connsiteY17" fmla="*/ 1508965 h 2493073"/>
                <a:gd name="connsiteX18" fmla="*/ 250127 w 971806"/>
                <a:gd name="connsiteY18" fmla="*/ 1476162 h 2493073"/>
                <a:gd name="connsiteX19" fmla="*/ 233725 w 971806"/>
                <a:gd name="connsiteY19" fmla="*/ 1467961 h 2493073"/>
                <a:gd name="connsiteX20" fmla="*/ 274730 w 971806"/>
                <a:gd name="connsiteY20" fmla="*/ 1455659 h 2493073"/>
                <a:gd name="connsiteX21" fmla="*/ 295232 w 971806"/>
                <a:gd name="connsiteY21" fmla="*/ 1504865 h 2493073"/>
                <a:gd name="connsiteX22" fmla="*/ 405944 w 971806"/>
                <a:gd name="connsiteY22" fmla="*/ 1426956 h 2493073"/>
                <a:gd name="connsiteX23" fmla="*/ 442848 w 971806"/>
                <a:gd name="connsiteY23" fmla="*/ 1373650 h 2493073"/>
                <a:gd name="connsiteX24" fmla="*/ 463350 w 971806"/>
                <a:gd name="connsiteY24" fmla="*/ 1308043 h 2493073"/>
                <a:gd name="connsiteX25" fmla="*/ 553560 w 971806"/>
                <a:gd name="connsiteY25" fmla="*/ 1213733 h 2493073"/>
                <a:gd name="connsiteX26" fmla="*/ 574062 w 971806"/>
                <a:gd name="connsiteY26" fmla="*/ 1180929 h 2493073"/>
                <a:gd name="connsiteX27" fmla="*/ 643770 w 971806"/>
                <a:gd name="connsiteY27" fmla="*/ 1160427 h 2493073"/>
                <a:gd name="connsiteX28" fmla="*/ 774984 w 971806"/>
                <a:gd name="connsiteY28" fmla="*/ 1037414 h 2493073"/>
                <a:gd name="connsiteX29" fmla="*/ 897998 w 971806"/>
                <a:gd name="connsiteY29" fmla="*/ 897998 h 2493073"/>
                <a:gd name="connsiteX30" fmla="*/ 947203 w 971806"/>
                <a:gd name="connsiteY30" fmla="*/ 758583 h 2493073"/>
                <a:gd name="connsiteX31" fmla="*/ 939002 w 971806"/>
                <a:gd name="connsiteY31" fmla="*/ 684775 h 2493073"/>
                <a:gd name="connsiteX32" fmla="*/ 963605 w 971806"/>
                <a:gd name="connsiteY32" fmla="*/ 631469 h 2493073"/>
                <a:gd name="connsiteX33" fmla="*/ 971806 w 971806"/>
                <a:gd name="connsiteY33" fmla="*/ 561762 h 2493073"/>
                <a:gd name="connsiteX34" fmla="*/ 959505 w 971806"/>
                <a:gd name="connsiteY34" fmla="*/ 533058 h 2493073"/>
                <a:gd name="connsiteX35" fmla="*/ 959505 w 971806"/>
                <a:gd name="connsiteY35" fmla="*/ 483853 h 2493073"/>
                <a:gd name="connsiteX36" fmla="*/ 943103 w 971806"/>
                <a:gd name="connsiteY36" fmla="*/ 467451 h 2493073"/>
                <a:gd name="connsiteX37" fmla="*/ 947203 w 971806"/>
                <a:gd name="connsiteY37" fmla="*/ 377241 h 2493073"/>
                <a:gd name="connsiteX38" fmla="*/ 930801 w 971806"/>
                <a:gd name="connsiteY38" fmla="*/ 352639 h 2493073"/>
                <a:gd name="connsiteX39" fmla="*/ 922601 w 971806"/>
                <a:gd name="connsiteY39" fmla="*/ 303433 h 2493073"/>
                <a:gd name="connsiteX40" fmla="*/ 889797 w 971806"/>
                <a:gd name="connsiteY40" fmla="*/ 274730 h 2493073"/>
                <a:gd name="connsiteX41" fmla="*/ 832391 w 971806"/>
                <a:gd name="connsiteY41" fmla="*/ 241927 h 2493073"/>
                <a:gd name="connsiteX42" fmla="*/ 750382 w 971806"/>
                <a:gd name="connsiteY42" fmla="*/ 237826 h 2493073"/>
                <a:gd name="connsiteX43" fmla="*/ 713478 w 971806"/>
                <a:gd name="connsiteY43" fmla="*/ 217324 h 2493073"/>
                <a:gd name="connsiteX44" fmla="*/ 672473 w 971806"/>
                <a:gd name="connsiteY44" fmla="*/ 213223 h 2493073"/>
                <a:gd name="connsiteX45" fmla="*/ 656071 w 971806"/>
                <a:gd name="connsiteY45" fmla="*/ 184520 h 2493073"/>
                <a:gd name="connsiteX46" fmla="*/ 590464 w 971806"/>
                <a:gd name="connsiteY46" fmla="*/ 168119 h 2493073"/>
                <a:gd name="connsiteX47" fmla="*/ 574062 w 971806"/>
                <a:gd name="connsiteY47" fmla="*/ 147616 h 2493073"/>
                <a:gd name="connsiteX48" fmla="*/ 569962 w 971806"/>
                <a:gd name="connsiteY48" fmla="*/ 131214 h 2493073"/>
                <a:gd name="connsiteX49" fmla="*/ 520757 w 971806"/>
                <a:gd name="connsiteY49" fmla="*/ 77909 h 2493073"/>
                <a:gd name="connsiteX50" fmla="*/ 467451 w 971806"/>
                <a:gd name="connsiteY50" fmla="*/ 36904 h 2493073"/>
                <a:gd name="connsiteX51" fmla="*/ 455149 w 971806"/>
                <a:gd name="connsiteY51" fmla="*/ 0 h 249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971806" h="2493073">
                  <a:moveTo>
                    <a:pt x="0" y="2493073"/>
                  </a:moveTo>
                  <a:lnTo>
                    <a:pt x="0" y="2423365"/>
                  </a:lnTo>
                  <a:lnTo>
                    <a:pt x="28703" y="2378260"/>
                  </a:lnTo>
                  <a:lnTo>
                    <a:pt x="82009" y="2341356"/>
                  </a:lnTo>
                  <a:lnTo>
                    <a:pt x="90210" y="2304452"/>
                  </a:lnTo>
                  <a:lnTo>
                    <a:pt x="98410" y="2279849"/>
                  </a:lnTo>
                  <a:lnTo>
                    <a:pt x="98410" y="2206041"/>
                  </a:lnTo>
                  <a:lnTo>
                    <a:pt x="147616" y="2066626"/>
                  </a:lnTo>
                  <a:lnTo>
                    <a:pt x="151716" y="2009220"/>
                  </a:lnTo>
                  <a:lnTo>
                    <a:pt x="168118" y="1996919"/>
                  </a:lnTo>
                  <a:lnTo>
                    <a:pt x="180419" y="1746791"/>
                  </a:lnTo>
                  <a:lnTo>
                    <a:pt x="196821" y="1689385"/>
                  </a:lnTo>
                  <a:lnTo>
                    <a:pt x="168118" y="1697586"/>
                  </a:lnTo>
                  <a:lnTo>
                    <a:pt x="168118" y="1668883"/>
                  </a:lnTo>
                  <a:lnTo>
                    <a:pt x="176319" y="1636079"/>
                  </a:lnTo>
                  <a:lnTo>
                    <a:pt x="196821" y="1619677"/>
                  </a:lnTo>
                  <a:lnTo>
                    <a:pt x="200922" y="1549970"/>
                  </a:lnTo>
                  <a:lnTo>
                    <a:pt x="250127" y="1508965"/>
                  </a:lnTo>
                  <a:lnTo>
                    <a:pt x="250127" y="1476162"/>
                  </a:lnTo>
                  <a:lnTo>
                    <a:pt x="233725" y="1467961"/>
                  </a:lnTo>
                  <a:lnTo>
                    <a:pt x="274730" y="1455659"/>
                  </a:lnTo>
                  <a:lnTo>
                    <a:pt x="295232" y="1504865"/>
                  </a:lnTo>
                  <a:lnTo>
                    <a:pt x="405944" y="1426956"/>
                  </a:lnTo>
                  <a:lnTo>
                    <a:pt x="442848" y="1373650"/>
                  </a:lnTo>
                  <a:lnTo>
                    <a:pt x="463350" y="1308043"/>
                  </a:lnTo>
                  <a:lnTo>
                    <a:pt x="553560" y="1213733"/>
                  </a:lnTo>
                  <a:lnTo>
                    <a:pt x="574062" y="1180929"/>
                  </a:lnTo>
                  <a:lnTo>
                    <a:pt x="643770" y="1160427"/>
                  </a:lnTo>
                  <a:lnTo>
                    <a:pt x="774984" y="1037414"/>
                  </a:lnTo>
                  <a:lnTo>
                    <a:pt x="897998" y="897998"/>
                  </a:lnTo>
                  <a:lnTo>
                    <a:pt x="947203" y="758583"/>
                  </a:lnTo>
                  <a:lnTo>
                    <a:pt x="939002" y="684775"/>
                  </a:lnTo>
                  <a:lnTo>
                    <a:pt x="963605" y="631469"/>
                  </a:lnTo>
                  <a:lnTo>
                    <a:pt x="971806" y="561762"/>
                  </a:lnTo>
                  <a:lnTo>
                    <a:pt x="959505" y="533058"/>
                  </a:lnTo>
                  <a:lnTo>
                    <a:pt x="959505" y="483853"/>
                  </a:lnTo>
                  <a:lnTo>
                    <a:pt x="943103" y="467451"/>
                  </a:lnTo>
                  <a:lnTo>
                    <a:pt x="947203" y="377241"/>
                  </a:lnTo>
                  <a:lnTo>
                    <a:pt x="930801" y="352639"/>
                  </a:lnTo>
                  <a:lnTo>
                    <a:pt x="922601" y="303433"/>
                  </a:lnTo>
                  <a:lnTo>
                    <a:pt x="889797" y="274730"/>
                  </a:lnTo>
                  <a:lnTo>
                    <a:pt x="832391" y="241927"/>
                  </a:lnTo>
                  <a:lnTo>
                    <a:pt x="750382" y="237826"/>
                  </a:lnTo>
                  <a:lnTo>
                    <a:pt x="713478" y="217324"/>
                  </a:lnTo>
                  <a:lnTo>
                    <a:pt x="672473" y="213223"/>
                  </a:lnTo>
                  <a:lnTo>
                    <a:pt x="656071" y="184520"/>
                  </a:lnTo>
                  <a:lnTo>
                    <a:pt x="590464" y="168119"/>
                  </a:lnTo>
                  <a:lnTo>
                    <a:pt x="574062" y="147616"/>
                  </a:lnTo>
                  <a:lnTo>
                    <a:pt x="569962" y="131214"/>
                  </a:lnTo>
                  <a:lnTo>
                    <a:pt x="520757" y="77909"/>
                  </a:lnTo>
                  <a:lnTo>
                    <a:pt x="467451" y="36904"/>
                  </a:lnTo>
                  <a:lnTo>
                    <a:pt x="455149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Forme libre 129"/>
            <p:cNvSpPr/>
            <p:nvPr/>
          </p:nvSpPr>
          <p:spPr>
            <a:xfrm>
              <a:off x="1373650" y="123013"/>
              <a:ext cx="4682712" cy="1738591"/>
            </a:xfrm>
            <a:custGeom>
              <a:avLst/>
              <a:gdLst>
                <a:gd name="connsiteX0" fmla="*/ 4682712 w 4682712"/>
                <a:gd name="connsiteY0" fmla="*/ 1738591 h 1738591"/>
                <a:gd name="connsiteX1" fmla="*/ 4613005 w 4682712"/>
                <a:gd name="connsiteY1" fmla="*/ 1664783 h 1738591"/>
                <a:gd name="connsiteX2" fmla="*/ 4567900 w 4682712"/>
                <a:gd name="connsiteY2" fmla="*/ 1660682 h 1738591"/>
                <a:gd name="connsiteX3" fmla="*/ 4535096 w 4682712"/>
                <a:gd name="connsiteY3" fmla="*/ 1603276 h 1738591"/>
                <a:gd name="connsiteX4" fmla="*/ 4498192 w 4682712"/>
                <a:gd name="connsiteY4" fmla="*/ 1603276 h 1738591"/>
                <a:gd name="connsiteX5" fmla="*/ 4473589 w 4682712"/>
                <a:gd name="connsiteY5" fmla="*/ 1566372 h 1738591"/>
                <a:gd name="connsiteX6" fmla="*/ 4416183 w 4682712"/>
                <a:gd name="connsiteY6" fmla="*/ 1566372 h 1738591"/>
                <a:gd name="connsiteX7" fmla="*/ 4391580 w 4682712"/>
                <a:gd name="connsiteY7" fmla="*/ 1537669 h 1738591"/>
                <a:gd name="connsiteX8" fmla="*/ 4354676 w 4682712"/>
                <a:gd name="connsiteY8" fmla="*/ 1525367 h 1738591"/>
                <a:gd name="connsiteX9" fmla="*/ 4317772 w 4682712"/>
                <a:gd name="connsiteY9" fmla="*/ 1500765 h 1738591"/>
                <a:gd name="connsiteX10" fmla="*/ 4297270 w 4682712"/>
                <a:gd name="connsiteY10" fmla="*/ 1500765 h 1738591"/>
                <a:gd name="connsiteX11" fmla="*/ 4141453 w 4682712"/>
                <a:gd name="connsiteY11" fmla="*/ 1508965 h 1738591"/>
                <a:gd name="connsiteX12" fmla="*/ 4120951 w 4682712"/>
                <a:gd name="connsiteY12" fmla="*/ 1480262 h 1738591"/>
                <a:gd name="connsiteX13" fmla="*/ 4104549 w 4682712"/>
                <a:gd name="connsiteY13" fmla="*/ 1472061 h 1738591"/>
                <a:gd name="connsiteX14" fmla="*/ 4067645 w 4682712"/>
                <a:gd name="connsiteY14" fmla="*/ 1451559 h 1738591"/>
                <a:gd name="connsiteX15" fmla="*/ 4043042 w 4682712"/>
                <a:gd name="connsiteY15" fmla="*/ 1455660 h 1738591"/>
                <a:gd name="connsiteX16" fmla="*/ 4030741 w 4682712"/>
                <a:gd name="connsiteY16" fmla="*/ 1463861 h 1738591"/>
                <a:gd name="connsiteX17" fmla="*/ 3920029 w 4682712"/>
                <a:gd name="connsiteY17" fmla="*/ 1431057 h 1738591"/>
                <a:gd name="connsiteX18" fmla="*/ 3862623 w 4682712"/>
                <a:gd name="connsiteY18" fmla="*/ 1410555 h 1738591"/>
                <a:gd name="connsiteX19" fmla="*/ 3760111 w 4682712"/>
                <a:gd name="connsiteY19" fmla="*/ 1353148 h 1738591"/>
                <a:gd name="connsiteX20" fmla="*/ 3706806 w 4682712"/>
                <a:gd name="connsiteY20" fmla="*/ 1435157 h 1738591"/>
                <a:gd name="connsiteX21" fmla="*/ 3706806 w 4682712"/>
                <a:gd name="connsiteY21" fmla="*/ 1361349 h 1738591"/>
                <a:gd name="connsiteX22" fmla="*/ 3690404 w 4682712"/>
                <a:gd name="connsiteY22" fmla="*/ 1369550 h 1738591"/>
                <a:gd name="connsiteX23" fmla="*/ 3661701 w 4682712"/>
                <a:gd name="connsiteY23" fmla="*/ 1439258 h 1738591"/>
                <a:gd name="connsiteX24" fmla="*/ 3678102 w 4682712"/>
                <a:gd name="connsiteY24" fmla="*/ 1467961 h 1738591"/>
                <a:gd name="connsiteX25" fmla="*/ 3645299 w 4682712"/>
                <a:gd name="connsiteY25" fmla="*/ 1480262 h 1738591"/>
                <a:gd name="connsiteX26" fmla="*/ 3632998 w 4682712"/>
                <a:gd name="connsiteY26" fmla="*/ 1439258 h 1738591"/>
                <a:gd name="connsiteX27" fmla="*/ 3632998 w 4682712"/>
                <a:gd name="connsiteY27" fmla="*/ 1402354 h 1738591"/>
                <a:gd name="connsiteX28" fmla="*/ 3678102 w 4682712"/>
                <a:gd name="connsiteY28" fmla="*/ 1332646 h 1738591"/>
                <a:gd name="connsiteX29" fmla="*/ 3591993 w 4682712"/>
                <a:gd name="connsiteY29" fmla="*/ 1320345 h 1738591"/>
                <a:gd name="connsiteX30" fmla="*/ 3608395 w 4682712"/>
                <a:gd name="connsiteY30" fmla="*/ 1312144 h 1738591"/>
                <a:gd name="connsiteX31" fmla="*/ 3649399 w 4682712"/>
                <a:gd name="connsiteY31" fmla="*/ 1299843 h 1738591"/>
                <a:gd name="connsiteX32" fmla="*/ 3645299 w 4682712"/>
                <a:gd name="connsiteY32" fmla="*/ 1262939 h 1738591"/>
                <a:gd name="connsiteX33" fmla="*/ 3600194 w 4682712"/>
                <a:gd name="connsiteY33" fmla="*/ 1217834 h 1738591"/>
                <a:gd name="connsiteX34" fmla="*/ 3526386 w 4682712"/>
                <a:gd name="connsiteY34" fmla="*/ 1217834 h 1738591"/>
                <a:gd name="connsiteX35" fmla="*/ 3530486 w 4682712"/>
                <a:gd name="connsiteY35" fmla="*/ 1185030 h 1738591"/>
                <a:gd name="connsiteX36" fmla="*/ 3481281 w 4682712"/>
                <a:gd name="connsiteY36" fmla="*/ 1164528 h 1738591"/>
                <a:gd name="connsiteX37" fmla="*/ 3452578 w 4682712"/>
                <a:gd name="connsiteY37" fmla="*/ 1164528 h 1738591"/>
                <a:gd name="connsiteX38" fmla="*/ 3432076 w 4682712"/>
                <a:gd name="connsiteY38" fmla="*/ 1139925 h 1738591"/>
                <a:gd name="connsiteX39" fmla="*/ 3325464 w 4682712"/>
                <a:gd name="connsiteY39" fmla="*/ 1082519 h 1738591"/>
                <a:gd name="connsiteX40" fmla="*/ 3276259 w 4682712"/>
                <a:gd name="connsiteY40" fmla="*/ 1070217 h 1738591"/>
                <a:gd name="connsiteX41" fmla="*/ 3214752 w 4682712"/>
                <a:gd name="connsiteY41" fmla="*/ 1066117 h 1738591"/>
                <a:gd name="connsiteX42" fmla="*/ 3190149 w 4682712"/>
                <a:gd name="connsiteY42" fmla="*/ 1057916 h 1738591"/>
                <a:gd name="connsiteX43" fmla="*/ 3132743 w 4682712"/>
                <a:gd name="connsiteY43" fmla="*/ 1037414 h 1738591"/>
                <a:gd name="connsiteX44" fmla="*/ 3046633 w 4682712"/>
                <a:gd name="connsiteY44" fmla="*/ 1062017 h 1738591"/>
                <a:gd name="connsiteX45" fmla="*/ 3030232 w 4682712"/>
                <a:gd name="connsiteY45" fmla="*/ 1078418 h 1738591"/>
                <a:gd name="connsiteX46" fmla="*/ 3022031 w 4682712"/>
                <a:gd name="connsiteY46" fmla="*/ 1119423 h 1738591"/>
                <a:gd name="connsiteX47" fmla="*/ 3017930 w 4682712"/>
                <a:gd name="connsiteY47" fmla="*/ 1160427 h 1738591"/>
                <a:gd name="connsiteX48" fmla="*/ 3001528 w 4682712"/>
                <a:gd name="connsiteY48" fmla="*/ 1189130 h 1738591"/>
                <a:gd name="connsiteX49" fmla="*/ 2952323 w 4682712"/>
                <a:gd name="connsiteY49" fmla="*/ 1189130 h 1738591"/>
                <a:gd name="connsiteX50" fmla="*/ 2931821 w 4682712"/>
                <a:gd name="connsiteY50" fmla="*/ 1180930 h 1738591"/>
                <a:gd name="connsiteX51" fmla="*/ 2817008 w 4682712"/>
                <a:gd name="connsiteY51" fmla="*/ 1332646 h 1738591"/>
                <a:gd name="connsiteX52" fmla="*/ 2804707 w 4682712"/>
                <a:gd name="connsiteY52" fmla="*/ 1316244 h 1738591"/>
                <a:gd name="connsiteX53" fmla="*/ 2849812 w 4682712"/>
                <a:gd name="connsiteY53" fmla="*/ 1217834 h 1738591"/>
                <a:gd name="connsiteX54" fmla="*/ 2702196 w 4682712"/>
                <a:gd name="connsiteY54" fmla="*/ 1230135 h 1738591"/>
                <a:gd name="connsiteX55" fmla="*/ 2624287 w 4682712"/>
                <a:gd name="connsiteY55" fmla="*/ 1209633 h 1738591"/>
                <a:gd name="connsiteX56" fmla="*/ 2693995 w 4682712"/>
                <a:gd name="connsiteY56" fmla="*/ 1180930 h 1738591"/>
                <a:gd name="connsiteX57" fmla="*/ 2771903 w 4682712"/>
                <a:gd name="connsiteY57" fmla="*/ 1193231 h 1738591"/>
                <a:gd name="connsiteX58" fmla="*/ 2817008 w 4682712"/>
                <a:gd name="connsiteY58" fmla="*/ 1180930 h 1738591"/>
                <a:gd name="connsiteX59" fmla="*/ 2882615 w 4682712"/>
                <a:gd name="connsiteY59" fmla="*/ 1176829 h 1738591"/>
                <a:gd name="connsiteX60" fmla="*/ 2940022 w 4682712"/>
                <a:gd name="connsiteY60" fmla="*/ 1139925 h 1738591"/>
                <a:gd name="connsiteX61" fmla="*/ 2976926 w 4682712"/>
                <a:gd name="connsiteY61" fmla="*/ 1094820 h 1738591"/>
                <a:gd name="connsiteX62" fmla="*/ 2981026 w 4682712"/>
                <a:gd name="connsiteY62" fmla="*/ 1016912 h 1738591"/>
                <a:gd name="connsiteX63" fmla="*/ 3001528 w 4682712"/>
                <a:gd name="connsiteY63" fmla="*/ 992309 h 1738591"/>
                <a:gd name="connsiteX64" fmla="*/ 2993328 w 4682712"/>
                <a:gd name="connsiteY64" fmla="*/ 971807 h 1738591"/>
                <a:gd name="connsiteX65" fmla="*/ 2919520 w 4682712"/>
                <a:gd name="connsiteY65" fmla="*/ 959505 h 1738591"/>
                <a:gd name="connsiteX66" fmla="*/ 2882615 w 4682712"/>
                <a:gd name="connsiteY66" fmla="*/ 934903 h 1738591"/>
                <a:gd name="connsiteX67" fmla="*/ 2800607 w 4682712"/>
                <a:gd name="connsiteY67" fmla="*/ 967706 h 1738591"/>
                <a:gd name="connsiteX68" fmla="*/ 2722698 w 4682712"/>
                <a:gd name="connsiteY68" fmla="*/ 955405 h 1738591"/>
                <a:gd name="connsiteX69" fmla="*/ 2661191 w 4682712"/>
                <a:gd name="connsiteY69" fmla="*/ 971807 h 1738591"/>
                <a:gd name="connsiteX70" fmla="*/ 2644789 w 4682712"/>
                <a:gd name="connsiteY70" fmla="*/ 1033313 h 1738591"/>
                <a:gd name="connsiteX71" fmla="*/ 2640689 w 4682712"/>
                <a:gd name="connsiteY71" fmla="*/ 1090720 h 1738591"/>
                <a:gd name="connsiteX72" fmla="*/ 2628388 w 4682712"/>
                <a:gd name="connsiteY72" fmla="*/ 1094820 h 1738591"/>
                <a:gd name="connsiteX73" fmla="*/ 2607885 w 4682712"/>
                <a:gd name="connsiteY73" fmla="*/ 1078418 h 1738591"/>
                <a:gd name="connsiteX74" fmla="*/ 2603785 w 4682712"/>
                <a:gd name="connsiteY74" fmla="*/ 1025113 h 1738591"/>
                <a:gd name="connsiteX75" fmla="*/ 2587383 w 4682712"/>
                <a:gd name="connsiteY75" fmla="*/ 1025113 h 1738591"/>
                <a:gd name="connsiteX76" fmla="*/ 2558680 w 4682712"/>
                <a:gd name="connsiteY76" fmla="*/ 1090720 h 1738591"/>
                <a:gd name="connsiteX77" fmla="*/ 2525876 w 4682712"/>
                <a:gd name="connsiteY77" fmla="*/ 1123523 h 1738591"/>
                <a:gd name="connsiteX78" fmla="*/ 2488972 w 4682712"/>
                <a:gd name="connsiteY78" fmla="*/ 1123523 h 1738591"/>
                <a:gd name="connsiteX79" fmla="*/ 2382361 w 4682712"/>
                <a:gd name="connsiteY79" fmla="*/ 1189130 h 1738591"/>
                <a:gd name="connsiteX80" fmla="*/ 2361859 w 4682712"/>
                <a:gd name="connsiteY80" fmla="*/ 1152226 h 1738591"/>
                <a:gd name="connsiteX81" fmla="*/ 2398763 w 4682712"/>
                <a:gd name="connsiteY81" fmla="*/ 1135825 h 1738591"/>
                <a:gd name="connsiteX82" fmla="*/ 2431566 w 4682712"/>
                <a:gd name="connsiteY82" fmla="*/ 1127624 h 1738591"/>
                <a:gd name="connsiteX83" fmla="*/ 2464370 w 4682712"/>
                <a:gd name="connsiteY83" fmla="*/ 1111222 h 1738591"/>
                <a:gd name="connsiteX84" fmla="*/ 2509475 w 4682712"/>
                <a:gd name="connsiteY84" fmla="*/ 1082519 h 1738591"/>
                <a:gd name="connsiteX85" fmla="*/ 2521776 w 4682712"/>
                <a:gd name="connsiteY85" fmla="*/ 992309 h 1738591"/>
                <a:gd name="connsiteX86" fmla="*/ 2493073 w 4682712"/>
                <a:gd name="connsiteY86" fmla="*/ 988209 h 1738591"/>
                <a:gd name="connsiteX87" fmla="*/ 2529977 w 4682712"/>
                <a:gd name="connsiteY87" fmla="*/ 893898 h 1738591"/>
                <a:gd name="connsiteX88" fmla="*/ 2575082 w 4682712"/>
                <a:gd name="connsiteY88" fmla="*/ 861095 h 1738591"/>
                <a:gd name="connsiteX89" fmla="*/ 2693995 w 4682712"/>
                <a:gd name="connsiteY89" fmla="*/ 779086 h 1738591"/>
                <a:gd name="connsiteX90" fmla="*/ 2739100 w 4682712"/>
                <a:gd name="connsiteY90" fmla="*/ 713478 h 1738591"/>
                <a:gd name="connsiteX91" fmla="*/ 2710397 w 4682712"/>
                <a:gd name="connsiteY91" fmla="*/ 680675 h 1738591"/>
                <a:gd name="connsiteX92" fmla="*/ 2743200 w 4682712"/>
                <a:gd name="connsiteY92" fmla="*/ 664273 h 1738591"/>
                <a:gd name="connsiteX93" fmla="*/ 2751401 w 4682712"/>
                <a:gd name="connsiteY93" fmla="*/ 660173 h 1738591"/>
                <a:gd name="connsiteX94" fmla="*/ 2722698 w 4682712"/>
                <a:gd name="connsiteY94" fmla="*/ 606867 h 1738591"/>
                <a:gd name="connsiteX95" fmla="*/ 2681693 w 4682712"/>
                <a:gd name="connsiteY95" fmla="*/ 602766 h 1738591"/>
                <a:gd name="connsiteX96" fmla="*/ 2657091 w 4682712"/>
                <a:gd name="connsiteY96" fmla="*/ 578164 h 1738591"/>
                <a:gd name="connsiteX97" fmla="*/ 2603785 w 4682712"/>
                <a:gd name="connsiteY97" fmla="*/ 533059 h 1738591"/>
                <a:gd name="connsiteX98" fmla="*/ 2607885 w 4682712"/>
                <a:gd name="connsiteY98" fmla="*/ 467452 h 1738591"/>
                <a:gd name="connsiteX99" fmla="*/ 2583283 w 4682712"/>
                <a:gd name="connsiteY99" fmla="*/ 385443 h 1738591"/>
                <a:gd name="connsiteX100" fmla="*/ 2575082 w 4682712"/>
                <a:gd name="connsiteY100" fmla="*/ 332137 h 1738591"/>
                <a:gd name="connsiteX101" fmla="*/ 2575082 w 4682712"/>
                <a:gd name="connsiteY101" fmla="*/ 274730 h 1738591"/>
                <a:gd name="connsiteX102" fmla="*/ 2554580 w 4682712"/>
                <a:gd name="connsiteY102" fmla="*/ 250128 h 1738591"/>
                <a:gd name="connsiteX103" fmla="*/ 2546379 w 4682712"/>
                <a:gd name="connsiteY103" fmla="*/ 221425 h 1738591"/>
                <a:gd name="connsiteX104" fmla="*/ 2521776 w 4682712"/>
                <a:gd name="connsiteY104" fmla="*/ 192722 h 1738591"/>
                <a:gd name="connsiteX105" fmla="*/ 2480772 w 4682712"/>
                <a:gd name="connsiteY105" fmla="*/ 180420 h 1738591"/>
                <a:gd name="connsiteX106" fmla="*/ 2427466 w 4682712"/>
                <a:gd name="connsiteY106" fmla="*/ 262429 h 1738591"/>
                <a:gd name="connsiteX107" fmla="*/ 2378260 w 4682712"/>
                <a:gd name="connsiteY107" fmla="*/ 319835 h 1738591"/>
                <a:gd name="connsiteX108" fmla="*/ 2361859 w 4682712"/>
                <a:gd name="connsiteY108" fmla="*/ 356739 h 1738591"/>
                <a:gd name="connsiteX109" fmla="*/ 2353658 w 4682712"/>
                <a:gd name="connsiteY109" fmla="*/ 430548 h 1738591"/>
                <a:gd name="connsiteX110" fmla="*/ 2312653 w 4682712"/>
                <a:gd name="connsiteY110" fmla="*/ 479753 h 1738591"/>
                <a:gd name="connsiteX111" fmla="*/ 2226544 w 4682712"/>
                <a:gd name="connsiteY111" fmla="*/ 520757 h 1738591"/>
                <a:gd name="connsiteX112" fmla="*/ 2181439 w 4682712"/>
                <a:gd name="connsiteY112" fmla="*/ 545360 h 1738591"/>
                <a:gd name="connsiteX113" fmla="*/ 2185539 w 4682712"/>
                <a:gd name="connsiteY113" fmla="*/ 578164 h 1738591"/>
                <a:gd name="connsiteX114" fmla="*/ 2091229 w 4682712"/>
                <a:gd name="connsiteY114" fmla="*/ 537159 h 1738591"/>
                <a:gd name="connsiteX115" fmla="*/ 2054325 w 4682712"/>
                <a:gd name="connsiteY115" fmla="*/ 545360 h 1738591"/>
                <a:gd name="connsiteX116" fmla="*/ 2005120 w 4682712"/>
                <a:gd name="connsiteY116" fmla="*/ 516657 h 1738591"/>
                <a:gd name="connsiteX117" fmla="*/ 1972316 w 4682712"/>
                <a:gd name="connsiteY117" fmla="*/ 467452 h 1738591"/>
                <a:gd name="connsiteX118" fmla="*/ 1910809 w 4682712"/>
                <a:gd name="connsiteY118" fmla="*/ 418246 h 1738591"/>
                <a:gd name="connsiteX119" fmla="*/ 1853403 w 4682712"/>
                <a:gd name="connsiteY119" fmla="*/ 438748 h 1738591"/>
                <a:gd name="connsiteX120" fmla="*/ 1750892 w 4682712"/>
                <a:gd name="connsiteY120" fmla="*/ 426447 h 1738591"/>
                <a:gd name="connsiteX121" fmla="*/ 1738590 w 4682712"/>
                <a:gd name="connsiteY121" fmla="*/ 459251 h 1738591"/>
                <a:gd name="connsiteX122" fmla="*/ 1718088 w 4682712"/>
                <a:gd name="connsiteY122" fmla="*/ 483853 h 1738591"/>
                <a:gd name="connsiteX123" fmla="*/ 1754992 w 4682712"/>
                <a:gd name="connsiteY123" fmla="*/ 537159 h 1738591"/>
                <a:gd name="connsiteX124" fmla="*/ 1742691 w 4682712"/>
                <a:gd name="connsiteY124" fmla="*/ 553561 h 1738591"/>
                <a:gd name="connsiteX125" fmla="*/ 1672983 w 4682712"/>
                <a:gd name="connsiteY125" fmla="*/ 528958 h 1738591"/>
                <a:gd name="connsiteX126" fmla="*/ 1615577 w 4682712"/>
                <a:gd name="connsiteY126" fmla="*/ 557661 h 1738591"/>
                <a:gd name="connsiteX127" fmla="*/ 1521267 w 4682712"/>
                <a:gd name="connsiteY127" fmla="*/ 528958 h 1738591"/>
                <a:gd name="connsiteX128" fmla="*/ 1480262 w 4682712"/>
                <a:gd name="connsiteY128" fmla="*/ 578164 h 1738591"/>
                <a:gd name="connsiteX129" fmla="*/ 1451559 w 4682712"/>
                <a:gd name="connsiteY129" fmla="*/ 586365 h 1738591"/>
                <a:gd name="connsiteX130" fmla="*/ 1410554 w 4682712"/>
                <a:gd name="connsiteY130" fmla="*/ 610967 h 1738591"/>
                <a:gd name="connsiteX131" fmla="*/ 1349048 w 4682712"/>
                <a:gd name="connsiteY131" fmla="*/ 615068 h 1738591"/>
                <a:gd name="connsiteX132" fmla="*/ 1287541 w 4682712"/>
                <a:gd name="connsiteY132" fmla="*/ 647871 h 1738591"/>
                <a:gd name="connsiteX133" fmla="*/ 1254737 w 4682712"/>
                <a:gd name="connsiteY133" fmla="*/ 656072 h 1738591"/>
                <a:gd name="connsiteX134" fmla="*/ 1209633 w 4682712"/>
                <a:gd name="connsiteY134" fmla="*/ 639670 h 1738591"/>
                <a:gd name="connsiteX135" fmla="*/ 1164528 w 4682712"/>
                <a:gd name="connsiteY135" fmla="*/ 602766 h 1738591"/>
                <a:gd name="connsiteX136" fmla="*/ 1152226 w 4682712"/>
                <a:gd name="connsiteY136" fmla="*/ 602766 h 1738591"/>
                <a:gd name="connsiteX137" fmla="*/ 1148126 w 4682712"/>
                <a:gd name="connsiteY137" fmla="*/ 565862 h 1738591"/>
                <a:gd name="connsiteX138" fmla="*/ 1119423 w 4682712"/>
                <a:gd name="connsiteY138" fmla="*/ 516657 h 1738591"/>
                <a:gd name="connsiteX139" fmla="*/ 1115322 w 4682712"/>
                <a:gd name="connsiteY139" fmla="*/ 459251 h 1738591"/>
                <a:gd name="connsiteX140" fmla="*/ 1078418 w 4682712"/>
                <a:gd name="connsiteY140" fmla="*/ 434648 h 1738591"/>
                <a:gd name="connsiteX141" fmla="*/ 1078418 w 4682712"/>
                <a:gd name="connsiteY141" fmla="*/ 332137 h 1738591"/>
                <a:gd name="connsiteX142" fmla="*/ 1090720 w 4682712"/>
                <a:gd name="connsiteY142" fmla="*/ 311635 h 1738591"/>
                <a:gd name="connsiteX143" fmla="*/ 1086619 w 4682712"/>
                <a:gd name="connsiteY143" fmla="*/ 262429 h 1738591"/>
                <a:gd name="connsiteX144" fmla="*/ 1127624 w 4682712"/>
                <a:gd name="connsiteY144" fmla="*/ 213224 h 1738591"/>
                <a:gd name="connsiteX145" fmla="*/ 1144025 w 4682712"/>
                <a:gd name="connsiteY145" fmla="*/ 172219 h 1738591"/>
                <a:gd name="connsiteX146" fmla="*/ 1086619 w 4682712"/>
                <a:gd name="connsiteY146" fmla="*/ 131215 h 1738591"/>
                <a:gd name="connsiteX147" fmla="*/ 1045615 w 4682712"/>
                <a:gd name="connsiteY147" fmla="*/ 94311 h 1738591"/>
                <a:gd name="connsiteX148" fmla="*/ 1045615 w 4682712"/>
                <a:gd name="connsiteY148" fmla="*/ 61507 h 1738591"/>
                <a:gd name="connsiteX149" fmla="*/ 1057916 w 4682712"/>
                <a:gd name="connsiteY149" fmla="*/ 32804 h 1738591"/>
                <a:gd name="connsiteX150" fmla="*/ 1049715 w 4682712"/>
                <a:gd name="connsiteY150" fmla="*/ 4101 h 1738591"/>
                <a:gd name="connsiteX151" fmla="*/ 1000510 w 4682712"/>
                <a:gd name="connsiteY151" fmla="*/ 0 h 1738591"/>
                <a:gd name="connsiteX152" fmla="*/ 967706 w 4682712"/>
                <a:gd name="connsiteY152" fmla="*/ 8201 h 1738591"/>
                <a:gd name="connsiteX153" fmla="*/ 951304 w 4682712"/>
                <a:gd name="connsiteY153" fmla="*/ 45105 h 1738591"/>
                <a:gd name="connsiteX154" fmla="*/ 897998 w 4682712"/>
                <a:gd name="connsiteY154" fmla="*/ 102512 h 1738591"/>
                <a:gd name="connsiteX155" fmla="*/ 869295 w 4682712"/>
                <a:gd name="connsiteY155" fmla="*/ 98411 h 1738591"/>
                <a:gd name="connsiteX156" fmla="*/ 840592 w 4682712"/>
                <a:gd name="connsiteY156" fmla="*/ 131215 h 1738591"/>
                <a:gd name="connsiteX157" fmla="*/ 824190 w 4682712"/>
                <a:gd name="connsiteY157" fmla="*/ 151717 h 1738591"/>
                <a:gd name="connsiteX158" fmla="*/ 615067 w 4682712"/>
                <a:gd name="connsiteY158" fmla="*/ 164018 h 1738591"/>
                <a:gd name="connsiteX159" fmla="*/ 590465 w 4682712"/>
                <a:gd name="connsiteY159" fmla="*/ 164018 h 1738591"/>
                <a:gd name="connsiteX160" fmla="*/ 553561 w 4682712"/>
                <a:gd name="connsiteY160" fmla="*/ 188621 h 1738591"/>
                <a:gd name="connsiteX161" fmla="*/ 537159 w 4682712"/>
                <a:gd name="connsiteY161" fmla="*/ 192722 h 1738591"/>
                <a:gd name="connsiteX162" fmla="*/ 516657 w 4682712"/>
                <a:gd name="connsiteY162" fmla="*/ 180420 h 1738591"/>
                <a:gd name="connsiteX163" fmla="*/ 414146 w 4682712"/>
                <a:gd name="connsiteY163" fmla="*/ 176320 h 1738591"/>
                <a:gd name="connsiteX164" fmla="*/ 356739 w 4682712"/>
                <a:gd name="connsiteY164" fmla="*/ 159918 h 1738591"/>
                <a:gd name="connsiteX165" fmla="*/ 328036 w 4682712"/>
                <a:gd name="connsiteY165" fmla="*/ 155817 h 1738591"/>
                <a:gd name="connsiteX166" fmla="*/ 319835 w 4682712"/>
                <a:gd name="connsiteY166" fmla="*/ 143516 h 1738591"/>
                <a:gd name="connsiteX167" fmla="*/ 266529 w 4682712"/>
                <a:gd name="connsiteY167" fmla="*/ 143516 h 1738591"/>
                <a:gd name="connsiteX168" fmla="*/ 262429 w 4682712"/>
                <a:gd name="connsiteY168" fmla="*/ 172219 h 1738591"/>
                <a:gd name="connsiteX169" fmla="*/ 303433 w 4682712"/>
                <a:gd name="connsiteY169" fmla="*/ 217324 h 1738591"/>
                <a:gd name="connsiteX170" fmla="*/ 352639 w 4682712"/>
                <a:gd name="connsiteY170" fmla="*/ 217324 h 1738591"/>
                <a:gd name="connsiteX171" fmla="*/ 348538 w 4682712"/>
                <a:gd name="connsiteY171" fmla="*/ 270630 h 1738591"/>
                <a:gd name="connsiteX172" fmla="*/ 352639 w 4682712"/>
                <a:gd name="connsiteY172" fmla="*/ 414146 h 1738591"/>
                <a:gd name="connsiteX173" fmla="*/ 381342 w 4682712"/>
                <a:gd name="connsiteY173" fmla="*/ 446949 h 1738591"/>
                <a:gd name="connsiteX174" fmla="*/ 451050 w 4682712"/>
                <a:gd name="connsiteY174" fmla="*/ 496155 h 1738591"/>
                <a:gd name="connsiteX175" fmla="*/ 274730 w 4682712"/>
                <a:gd name="connsiteY175" fmla="*/ 598666 h 1738591"/>
                <a:gd name="connsiteX176" fmla="*/ 258328 w 4682712"/>
                <a:gd name="connsiteY176" fmla="*/ 619168 h 1738591"/>
                <a:gd name="connsiteX177" fmla="*/ 213224 w 4682712"/>
                <a:gd name="connsiteY177" fmla="*/ 619168 h 1738591"/>
                <a:gd name="connsiteX178" fmla="*/ 192721 w 4682712"/>
                <a:gd name="connsiteY178" fmla="*/ 635570 h 1738591"/>
                <a:gd name="connsiteX179" fmla="*/ 192721 w 4682712"/>
                <a:gd name="connsiteY179" fmla="*/ 635570 h 1738591"/>
                <a:gd name="connsiteX180" fmla="*/ 143516 w 4682712"/>
                <a:gd name="connsiteY180" fmla="*/ 676574 h 1738591"/>
                <a:gd name="connsiteX181" fmla="*/ 32804 w 4682712"/>
                <a:gd name="connsiteY181" fmla="*/ 697077 h 1738591"/>
                <a:gd name="connsiteX182" fmla="*/ 32804 w 4682712"/>
                <a:gd name="connsiteY182" fmla="*/ 697077 h 1738591"/>
                <a:gd name="connsiteX183" fmla="*/ 0 w 4682712"/>
                <a:gd name="connsiteY183" fmla="*/ 697077 h 1738591"/>
                <a:gd name="connsiteX184" fmla="*/ 0 w 4682712"/>
                <a:gd name="connsiteY184" fmla="*/ 697077 h 173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682712" h="1738591">
                  <a:moveTo>
                    <a:pt x="4682712" y="1738591"/>
                  </a:moveTo>
                  <a:lnTo>
                    <a:pt x="4613005" y="1664783"/>
                  </a:lnTo>
                  <a:lnTo>
                    <a:pt x="4567900" y="1660682"/>
                  </a:lnTo>
                  <a:lnTo>
                    <a:pt x="4535096" y="1603276"/>
                  </a:lnTo>
                  <a:lnTo>
                    <a:pt x="4498192" y="1603276"/>
                  </a:lnTo>
                  <a:lnTo>
                    <a:pt x="4473589" y="1566372"/>
                  </a:lnTo>
                  <a:lnTo>
                    <a:pt x="4416183" y="1566372"/>
                  </a:lnTo>
                  <a:lnTo>
                    <a:pt x="4391580" y="1537669"/>
                  </a:lnTo>
                  <a:lnTo>
                    <a:pt x="4354676" y="1525367"/>
                  </a:lnTo>
                  <a:lnTo>
                    <a:pt x="4317772" y="1500765"/>
                  </a:lnTo>
                  <a:lnTo>
                    <a:pt x="4297270" y="1500765"/>
                  </a:lnTo>
                  <a:lnTo>
                    <a:pt x="4141453" y="1508965"/>
                  </a:lnTo>
                  <a:lnTo>
                    <a:pt x="4120951" y="1480262"/>
                  </a:lnTo>
                  <a:lnTo>
                    <a:pt x="4104549" y="1472061"/>
                  </a:lnTo>
                  <a:lnTo>
                    <a:pt x="4067645" y="1451559"/>
                  </a:lnTo>
                  <a:lnTo>
                    <a:pt x="4043042" y="1455660"/>
                  </a:lnTo>
                  <a:lnTo>
                    <a:pt x="4030741" y="1463861"/>
                  </a:lnTo>
                  <a:lnTo>
                    <a:pt x="3920029" y="1431057"/>
                  </a:lnTo>
                  <a:lnTo>
                    <a:pt x="3862623" y="1410555"/>
                  </a:lnTo>
                  <a:lnTo>
                    <a:pt x="3760111" y="1353148"/>
                  </a:lnTo>
                  <a:lnTo>
                    <a:pt x="3706806" y="1435157"/>
                  </a:lnTo>
                  <a:lnTo>
                    <a:pt x="3706806" y="1361349"/>
                  </a:lnTo>
                  <a:lnTo>
                    <a:pt x="3690404" y="1369550"/>
                  </a:lnTo>
                  <a:lnTo>
                    <a:pt x="3661701" y="1439258"/>
                  </a:lnTo>
                  <a:lnTo>
                    <a:pt x="3678102" y="1467961"/>
                  </a:lnTo>
                  <a:lnTo>
                    <a:pt x="3645299" y="1480262"/>
                  </a:lnTo>
                  <a:lnTo>
                    <a:pt x="3632998" y="1439258"/>
                  </a:lnTo>
                  <a:lnTo>
                    <a:pt x="3632998" y="1402354"/>
                  </a:lnTo>
                  <a:lnTo>
                    <a:pt x="3678102" y="1332646"/>
                  </a:lnTo>
                  <a:lnTo>
                    <a:pt x="3591993" y="1320345"/>
                  </a:lnTo>
                  <a:lnTo>
                    <a:pt x="3608395" y="1312144"/>
                  </a:lnTo>
                  <a:lnTo>
                    <a:pt x="3649399" y="1299843"/>
                  </a:lnTo>
                  <a:lnTo>
                    <a:pt x="3645299" y="1262939"/>
                  </a:lnTo>
                  <a:lnTo>
                    <a:pt x="3600194" y="1217834"/>
                  </a:lnTo>
                  <a:lnTo>
                    <a:pt x="3526386" y="1217834"/>
                  </a:lnTo>
                  <a:lnTo>
                    <a:pt x="3530486" y="1185030"/>
                  </a:lnTo>
                  <a:lnTo>
                    <a:pt x="3481281" y="1164528"/>
                  </a:lnTo>
                  <a:lnTo>
                    <a:pt x="3452578" y="1164528"/>
                  </a:lnTo>
                  <a:lnTo>
                    <a:pt x="3432076" y="1139925"/>
                  </a:lnTo>
                  <a:lnTo>
                    <a:pt x="3325464" y="1082519"/>
                  </a:lnTo>
                  <a:lnTo>
                    <a:pt x="3276259" y="1070217"/>
                  </a:lnTo>
                  <a:lnTo>
                    <a:pt x="3214752" y="1066117"/>
                  </a:lnTo>
                  <a:lnTo>
                    <a:pt x="3190149" y="1057916"/>
                  </a:lnTo>
                  <a:lnTo>
                    <a:pt x="3132743" y="1037414"/>
                  </a:lnTo>
                  <a:lnTo>
                    <a:pt x="3046633" y="1062017"/>
                  </a:lnTo>
                  <a:lnTo>
                    <a:pt x="3030232" y="1078418"/>
                  </a:lnTo>
                  <a:lnTo>
                    <a:pt x="3022031" y="1119423"/>
                  </a:lnTo>
                  <a:lnTo>
                    <a:pt x="3017930" y="1160427"/>
                  </a:lnTo>
                  <a:lnTo>
                    <a:pt x="3001528" y="1189130"/>
                  </a:lnTo>
                  <a:lnTo>
                    <a:pt x="2952323" y="1189130"/>
                  </a:lnTo>
                  <a:lnTo>
                    <a:pt x="2931821" y="1180930"/>
                  </a:lnTo>
                  <a:lnTo>
                    <a:pt x="2817008" y="1332646"/>
                  </a:lnTo>
                  <a:lnTo>
                    <a:pt x="2804707" y="1316244"/>
                  </a:lnTo>
                  <a:lnTo>
                    <a:pt x="2849812" y="1217834"/>
                  </a:lnTo>
                  <a:lnTo>
                    <a:pt x="2702196" y="1230135"/>
                  </a:lnTo>
                  <a:lnTo>
                    <a:pt x="2624287" y="1209633"/>
                  </a:lnTo>
                  <a:lnTo>
                    <a:pt x="2693995" y="1180930"/>
                  </a:lnTo>
                  <a:lnTo>
                    <a:pt x="2771903" y="1193231"/>
                  </a:lnTo>
                  <a:lnTo>
                    <a:pt x="2817008" y="1180930"/>
                  </a:lnTo>
                  <a:lnTo>
                    <a:pt x="2882615" y="1176829"/>
                  </a:lnTo>
                  <a:lnTo>
                    <a:pt x="2940022" y="1139925"/>
                  </a:lnTo>
                  <a:lnTo>
                    <a:pt x="2976926" y="1094820"/>
                  </a:lnTo>
                  <a:lnTo>
                    <a:pt x="2981026" y="1016912"/>
                  </a:lnTo>
                  <a:lnTo>
                    <a:pt x="3001528" y="992309"/>
                  </a:lnTo>
                  <a:lnTo>
                    <a:pt x="2993328" y="971807"/>
                  </a:lnTo>
                  <a:lnTo>
                    <a:pt x="2919520" y="959505"/>
                  </a:lnTo>
                  <a:lnTo>
                    <a:pt x="2882615" y="934903"/>
                  </a:lnTo>
                  <a:lnTo>
                    <a:pt x="2800607" y="967706"/>
                  </a:lnTo>
                  <a:lnTo>
                    <a:pt x="2722698" y="955405"/>
                  </a:lnTo>
                  <a:lnTo>
                    <a:pt x="2661191" y="971807"/>
                  </a:lnTo>
                  <a:lnTo>
                    <a:pt x="2644789" y="1033313"/>
                  </a:lnTo>
                  <a:lnTo>
                    <a:pt x="2640689" y="1090720"/>
                  </a:lnTo>
                  <a:lnTo>
                    <a:pt x="2628388" y="1094820"/>
                  </a:lnTo>
                  <a:lnTo>
                    <a:pt x="2607885" y="1078418"/>
                  </a:lnTo>
                  <a:lnTo>
                    <a:pt x="2603785" y="1025113"/>
                  </a:lnTo>
                  <a:lnTo>
                    <a:pt x="2587383" y="1025113"/>
                  </a:lnTo>
                  <a:lnTo>
                    <a:pt x="2558680" y="1090720"/>
                  </a:lnTo>
                  <a:lnTo>
                    <a:pt x="2525876" y="1123523"/>
                  </a:lnTo>
                  <a:lnTo>
                    <a:pt x="2488972" y="1123523"/>
                  </a:lnTo>
                  <a:lnTo>
                    <a:pt x="2382361" y="1189130"/>
                  </a:lnTo>
                  <a:lnTo>
                    <a:pt x="2361859" y="1152226"/>
                  </a:lnTo>
                  <a:lnTo>
                    <a:pt x="2398763" y="1135825"/>
                  </a:lnTo>
                  <a:lnTo>
                    <a:pt x="2431566" y="1127624"/>
                  </a:lnTo>
                  <a:lnTo>
                    <a:pt x="2464370" y="1111222"/>
                  </a:lnTo>
                  <a:lnTo>
                    <a:pt x="2509475" y="1082519"/>
                  </a:lnTo>
                  <a:lnTo>
                    <a:pt x="2521776" y="992309"/>
                  </a:lnTo>
                  <a:lnTo>
                    <a:pt x="2493073" y="988209"/>
                  </a:lnTo>
                  <a:lnTo>
                    <a:pt x="2529977" y="893898"/>
                  </a:lnTo>
                  <a:lnTo>
                    <a:pt x="2575082" y="861095"/>
                  </a:lnTo>
                  <a:lnTo>
                    <a:pt x="2693995" y="779086"/>
                  </a:lnTo>
                  <a:lnTo>
                    <a:pt x="2739100" y="713478"/>
                  </a:lnTo>
                  <a:lnTo>
                    <a:pt x="2710397" y="680675"/>
                  </a:lnTo>
                  <a:lnTo>
                    <a:pt x="2743200" y="664273"/>
                  </a:lnTo>
                  <a:lnTo>
                    <a:pt x="2751401" y="660173"/>
                  </a:lnTo>
                  <a:lnTo>
                    <a:pt x="2722698" y="606867"/>
                  </a:lnTo>
                  <a:lnTo>
                    <a:pt x="2681693" y="602766"/>
                  </a:lnTo>
                  <a:lnTo>
                    <a:pt x="2657091" y="578164"/>
                  </a:lnTo>
                  <a:lnTo>
                    <a:pt x="2603785" y="533059"/>
                  </a:lnTo>
                  <a:lnTo>
                    <a:pt x="2607885" y="467452"/>
                  </a:lnTo>
                  <a:lnTo>
                    <a:pt x="2583283" y="385443"/>
                  </a:lnTo>
                  <a:lnTo>
                    <a:pt x="2575082" y="332137"/>
                  </a:lnTo>
                  <a:lnTo>
                    <a:pt x="2575082" y="274730"/>
                  </a:lnTo>
                  <a:lnTo>
                    <a:pt x="2554580" y="250128"/>
                  </a:lnTo>
                  <a:lnTo>
                    <a:pt x="2546379" y="221425"/>
                  </a:lnTo>
                  <a:lnTo>
                    <a:pt x="2521776" y="192722"/>
                  </a:lnTo>
                  <a:lnTo>
                    <a:pt x="2480772" y="180420"/>
                  </a:lnTo>
                  <a:lnTo>
                    <a:pt x="2427466" y="262429"/>
                  </a:lnTo>
                  <a:lnTo>
                    <a:pt x="2378260" y="319835"/>
                  </a:lnTo>
                  <a:lnTo>
                    <a:pt x="2361859" y="356739"/>
                  </a:lnTo>
                  <a:lnTo>
                    <a:pt x="2353658" y="430548"/>
                  </a:lnTo>
                  <a:lnTo>
                    <a:pt x="2312653" y="479753"/>
                  </a:lnTo>
                  <a:lnTo>
                    <a:pt x="2226544" y="520757"/>
                  </a:lnTo>
                  <a:lnTo>
                    <a:pt x="2181439" y="545360"/>
                  </a:lnTo>
                  <a:lnTo>
                    <a:pt x="2185539" y="578164"/>
                  </a:lnTo>
                  <a:lnTo>
                    <a:pt x="2091229" y="537159"/>
                  </a:lnTo>
                  <a:lnTo>
                    <a:pt x="2054325" y="545360"/>
                  </a:lnTo>
                  <a:lnTo>
                    <a:pt x="2005120" y="516657"/>
                  </a:lnTo>
                  <a:lnTo>
                    <a:pt x="1972316" y="467452"/>
                  </a:lnTo>
                  <a:lnTo>
                    <a:pt x="1910809" y="418246"/>
                  </a:lnTo>
                  <a:lnTo>
                    <a:pt x="1853403" y="438748"/>
                  </a:lnTo>
                  <a:lnTo>
                    <a:pt x="1750892" y="426447"/>
                  </a:lnTo>
                  <a:lnTo>
                    <a:pt x="1738590" y="459251"/>
                  </a:lnTo>
                  <a:lnTo>
                    <a:pt x="1718088" y="483853"/>
                  </a:lnTo>
                  <a:lnTo>
                    <a:pt x="1754992" y="537159"/>
                  </a:lnTo>
                  <a:lnTo>
                    <a:pt x="1742691" y="553561"/>
                  </a:lnTo>
                  <a:lnTo>
                    <a:pt x="1672983" y="528958"/>
                  </a:lnTo>
                  <a:lnTo>
                    <a:pt x="1615577" y="557661"/>
                  </a:lnTo>
                  <a:lnTo>
                    <a:pt x="1521267" y="528958"/>
                  </a:lnTo>
                  <a:lnTo>
                    <a:pt x="1480262" y="578164"/>
                  </a:lnTo>
                  <a:lnTo>
                    <a:pt x="1451559" y="586365"/>
                  </a:lnTo>
                  <a:lnTo>
                    <a:pt x="1410554" y="610967"/>
                  </a:lnTo>
                  <a:lnTo>
                    <a:pt x="1349048" y="615068"/>
                  </a:lnTo>
                  <a:lnTo>
                    <a:pt x="1287541" y="647871"/>
                  </a:lnTo>
                  <a:lnTo>
                    <a:pt x="1254737" y="656072"/>
                  </a:lnTo>
                  <a:lnTo>
                    <a:pt x="1209633" y="639670"/>
                  </a:lnTo>
                  <a:lnTo>
                    <a:pt x="1164528" y="602766"/>
                  </a:lnTo>
                  <a:lnTo>
                    <a:pt x="1152226" y="602766"/>
                  </a:lnTo>
                  <a:lnTo>
                    <a:pt x="1148126" y="565862"/>
                  </a:lnTo>
                  <a:lnTo>
                    <a:pt x="1119423" y="516657"/>
                  </a:lnTo>
                  <a:lnTo>
                    <a:pt x="1115322" y="459251"/>
                  </a:lnTo>
                  <a:lnTo>
                    <a:pt x="1078418" y="434648"/>
                  </a:lnTo>
                  <a:lnTo>
                    <a:pt x="1078418" y="332137"/>
                  </a:lnTo>
                  <a:lnTo>
                    <a:pt x="1090720" y="311635"/>
                  </a:lnTo>
                  <a:lnTo>
                    <a:pt x="1086619" y="262429"/>
                  </a:lnTo>
                  <a:lnTo>
                    <a:pt x="1127624" y="213224"/>
                  </a:lnTo>
                  <a:lnTo>
                    <a:pt x="1144025" y="172219"/>
                  </a:lnTo>
                  <a:lnTo>
                    <a:pt x="1086619" y="131215"/>
                  </a:lnTo>
                  <a:lnTo>
                    <a:pt x="1045615" y="94311"/>
                  </a:lnTo>
                  <a:lnTo>
                    <a:pt x="1045615" y="61507"/>
                  </a:lnTo>
                  <a:lnTo>
                    <a:pt x="1057916" y="32804"/>
                  </a:lnTo>
                  <a:lnTo>
                    <a:pt x="1049715" y="4101"/>
                  </a:lnTo>
                  <a:lnTo>
                    <a:pt x="1000510" y="0"/>
                  </a:lnTo>
                  <a:lnTo>
                    <a:pt x="967706" y="8201"/>
                  </a:lnTo>
                  <a:lnTo>
                    <a:pt x="951304" y="45105"/>
                  </a:lnTo>
                  <a:lnTo>
                    <a:pt x="897998" y="102512"/>
                  </a:lnTo>
                  <a:lnTo>
                    <a:pt x="869295" y="98411"/>
                  </a:lnTo>
                  <a:lnTo>
                    <a:pt x="840592" y="131215"/>
                  </a:lnTo>
                  <a:lnTo>
                    <a:pt x="824190" y="151717"/>
                  </a:lnTo>
                  <a:lnTo>
                    <a:pt x="615067" y="164018"/>
                  </a:lnTo>
                  <a:lnTo>
                    <a:pt x="590465" y="164018"/>
                  </a:lnTo>
                  <a:lnTo>
                    <a:pt x="553561" y="188621"/>
                  </a:lnTo>
                  <a:lnTo>
                    <a:pt x="537159" y="192722"/>
                  </a:lnTo>
                  <a:lnTo>
                    <a:pt x="516657" y="180420"/>
                  </a:lnTo>
                  <a:lnTo>
                    <a:pt x="414146" y="176320"/>
                  </a:lnTo>
                  <a:lnTo>
                    <a:pt x="356739" y="159918"/>
                  </a:lnTo>
                  <a:lnTo>
                    <a:pt x="328036" y="155817"/>
                  </a:lnTo>
                  <a:lnTo>
                    <a:pt x="319835" y="143516"/>
                  </a:lnTo>
                  <a:lnTo>
                    <a:pt x="266529" y="143516"/>
                  </a:lnTo>
                  <a:lnTo>
                    <a:pt x="262429" y="172219"/>
                  </a:lnTo>
                  <a:lnTo>
                    <a:pt x="303433" y="217324"/>
                  </a:lnTo>
                  <a:lnTo>
                    <a:pt x="352639" y="217324"/>
                  </a:lnTo>
                  <a:lnTo>
                    <a:pt x="348538" y="270630"/>
                  </a:lnTo>
                  <a:lnTo>
                    <a:pt x="352639" y="414146"/>
                  </a:lnTo>
                  <a:lnTo>
                    <a:pt x="381342" y="446949"/>
                  </a:lnTo>
                  <a:lnTo>
                    <a:pt x="451050" y="496155"/>
                  </a:lnTo>
                  <a:lnTo>
                    <a:pt x="274730" y="598666"/>
                  </a:lnTo>
                  <a:lnTo>
                    <a:pt x="258328" y="619168"/>
                  </a:lnTo>
                  <a:lnTo>
                    <a:pt x="213224" y="619168"/>
                  </a:lnTo>
                  <a:lnTo>
                    <a:pt x="192721" y="635570"/>
                  </a:lnTo>
                  <a:lnTo>
                    <a:pt x="192721" y="635570"/>
                  </a:lnTo>
                  <a:lnTo>
                    <a:pt x="143516" y="676574"/>
                  </a:lnTo>
                  <a:lnTo>
                    <a:pt x="32804" y="697077"/>
                  </a:lnTo>
                  <a:lnTo>
                    <a:pt x="32804" y="697077"/>
                  </a:lnTo>
                  <a:lnTo>
                    <a:pt x="0" y="697077"/>
                  </a:lnTo>
                  <a:lnTo>
                    <a:pt x="0" y="697077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" name="Forme libre 134"/>
            <p:cNvSpPr/>
            <p:nvPr/>
          </p:nvSpPr>
          <p:spPr>
            <a:xfrm>
              <a:off x="118913" y="619168"/>
              <a:ext cx="1566371" cy="2427465"/>
            </a:xfrm>
            <a:custGeom>
              <a:avLst/>
              <a:gdLst>
                <a:gd name="connsiteX0" fmla="*/ 1250637 w 1566371"/>
                <a:gd name="connsiteY0" fmla="*/ 200922 h 2427465"/>
                <a:gd name="connsiteX1" fmla="*/ 1193230 w 1566371"/>
                <a:gd name="connsiteY1" fmla="*/ 151716 h 2427465"/>
                <a:gd name="connsiteX2" fmla="*/ 1168628 w 1566371"/>
                <a:gd name="connsiteY2" fmla="*/ 114812 h 2427465"/>
                <a:gd name="connsiteX3" fmla="*/ 1115322 w 1566371"/>
                <a:gd name="connsiteY3" fmla="*/ 123013 h 2427465"/>
                <a:gd name="connsiteX4" fmla="*/ 1111222 w 1566371"/>
                <a:gd name="connsiteY4" fmla="*/ 86109 h 2427465"/>
                <a:gd name="connsiteX5" fmla="*/ 1103021 w 1566371"/>
                <a:gd name="connsiteY5" fmla="*/ 41004 h 2427465"/>
                <a:gd name="connsiteX6" fmla="*/ 1045614 w 1566371"/>
                <a:gd name="connsiteY6" fmla="*/ 0 h 2427465"/>
                <a:gd name="connsiteX7" fmla="*/ 1021012 w 1566371"/>
                <a:gd name="connsiteY7" fmla="*/ 0 h 2427465"/>
                <a:gd name="connsiteX8" fmla="*/ 992309 w 1566371"/>
                <a:gd name="connsiteY8" fmla="*/ 36904 h 2427465"/>
                <a:gd name="connsiteX9" fmla="*/ 951304 w 1566371"/>
                <a:gd name="connsiteY9" fmla="*/ 4100 h 2427465"/>
                <a:gd name="connsiteX10" fmla="*/ 922601 w 1566371"/>
                <a:gd name="connsiteY10" fmla="*/ 41004 h 2427465"/>
                <a:gd name="connsiteX11" fmla="*/ 828291 w 1566371"/>
                <a:gd name="connsiteY11" fmla="*/ 45105 h 2427465"/>
                <a:gd name="connsiteX12" fmla="*/ 828291 w 1566371"/>
                <a:gd name="connsiteY12" fmla="*/ 45105 h 2427465"/>
                <a:gd name="connsiteX13" fmla="*/ 676574 w 1566371"/>
                <a:gd name="connsiteY13" fmla="*/ 41004 h 2427465"/>
                <a:gd name="connsiteX14" fmla="*/ 672474 w 1566371"/>
                <a:gd name="connsiteY14" fmla="*/ 53306 h 2427465"/>
                <a:gd name="connsiteX15" fmla="*/ 672474 w 1566371"/>
                <a:gd name="connsiteY15" fmla="*/ 155817 h 2427465"/>
                <a:gd name="connsiteX16" fmla="*/ 762683 w 1566371"/>
                <a:gd name="connsiteY16" fmla="*/ 192721 h 2427465"/>
                <a:gd name="connsiteX17" fmla="*/ 766784 w 1566371"/>
                <a:gd name="connsiteY17" fmla="*/ 262428 h 2427465"/>
                <a:gd name="connsiteX18" fmla="*/ 721679 w 1566371"/>
                <a:gd name="connsiteY18" fmla="*/ 254228 h 2427465"/>
                <a:gd name="connsiteX19" fmla="*/ 668373 w 1566371"/>
                <a:gd name="connsiteY19" fmla="*/ 270629 h 2427465"/>
                <a:gd name="connsiteX20" fmla="*/ 635570 w 1566371"/>
                <a:gd name="connsiteY20" fmla="*/ 282931 h 2427465"/>
                <a:gd name="connsiteX21" fmla="*/ 610967 w 1566371"/>
                <a:gd name="connsiteY21" fmla="*/ 336236 h 2427465"/>
                <a:gd name="connsiteX22" fmla="*/ 606866 w 1566371"/>
                <a:gd name="connsiteY22" fmla="*/ 364940 h 2427465"/>
                <a:gd name="connsiteX23" fmla="*/ 684775 w 1566371"/>
                <a:gd name="connsiteY23" fmla="*/ 434647 h 2427465"/>
                <a:gd name="connsiteX24" fmla="*/ 692976 w 1566371"/>
                <a:gd name="connsiteY24" fmla="*/ 483853 h 2427465"/>
                <a:gd name="connsiteX25" fmla="*/ 713478 w 1566371"/>
                <a:gd name="connsiteY25" fmla="*/ 537158 h 2427465"/>
                <a:gd name="connsiteX26" fmla="*/ 729880 w 1566371"/>
                <a:gd name="connsiteY26" fmla="*/ 582263 h 2427465"/>
                <a:gd name="connsiteX27" fmla="*/ 729880 w 1566371"/>
                <a:gd name="connsiteY27" fmla="*/ 688875 h 2427465"/>
                <a:gd name="connsiteX28" fmla="*/ 713478 w 1566371"/>
                <a:gd name="connsiteY28" fmla="*/ 754482 h 2427465"/>
                <a:gd name="connsiteX29" fmla="*/ 692976 w 1566371"/>
                <a:gd name="connsiteY29" fmla="*/ 820089 h 2427465"/>
                <a:gd name="connsiteX30" fmla="*/ 660172 w 1566371"/>
                <a:gd name="connsiteY30" fmla="*/ 951304 h 2427465"/>
                <a:gd name="connsiteX31" fmla="*/ 623268 w 1566371"/>
                <a:gd name="connsiteY31" fmla="*/ 1045614 h 2427465"/>
                <a:gd name="connsiteX32" fmla="*/ 565862 w 1566371"/>
                <a:gd name="connsiteY32" fmla="*/ 1045614 h 2427465"/>
                <a:gd name="connsiteX33" fmla="*/ 504355 w 1566371"/>
                <a:gd name="connsiteY33" fmla="*/ 1041514 h 2427465"/>
                <a:gd name="connsiteX34" fmla="*/ 479752 w 1566371"/>
                <a:gd name="connsiteY34" fmla="*/ 1049715 h 2427465"/>
                <a:gd name="connsiteX35" fmla="*/ 451049 w 1566371"/>
                <a:gd name="connsiteY35" fmla="*/ 1103020 h 2427465"/>
                <a:gd name="connsiteX36" fmla="*/ 377241 w 1566371"/>
                <a:gd name="connsiteY36" fmla="*/ 1111221 h 2427465"/>
                <a:gd name="connsiteX37" fmla="*/ 307534 w 1566371"/>
                <a:gd name="connsiteY37" fmla="*/ 1156326 h 2427465"/>
                <a:gd name="connsiteX38" fmla="*/ 282931 w 1566371"/>
                <a:gd name="connsiteY38" fmla="*/ 1156326 h 2427465"/>
                <a:gd name="connsiteX39" fmla="*/ 266529 w 1566371"/>
                <a:gd name="connsiteY39" fmla="*/ 1152226 h 2427465"/>
                <a:gd name="connsiteX40" fmla="*/ 200922 w 1566371"/>
                <a:gd name="connsiteY40" fmla="*/ 1213732 h 2427465"/>
                <a:gd name="connsiteX41" fmla="*/ 176319 w 1566371"/>
                <a:gd name="connsiteY41" fmla="*/ 1217833 h 2427465"/>
                <a:gd name="connsiteX42" fmla="*/ 155817 w 1566371"/>
                <a:gd name="connsiteY42" fmla="*/ 1226034 h 2427465"/>
                <a:gd name="connsiteX43" fmla="*/ 155817 w 1566371"/>
                <a:gd name="connsiteY43" fmla="*/ 1279340 h 2427465"/>
                <a:gd name="connsiteX44" fmla="*/ 110712 w 1566371"/>
                <a:gd name="connsiteY44" fmla="*/ 1357248 h 2427465"/>
                <a:gd name="connsiteX45" fmla="*/ 110712 w 1566371"/>
                <a:gd name="connsiteY45" fmla="*/ 1385951 h 2427465"/>
                <a:gd name="connsiteX46" fmla="*/ 127114 w 1566371"/>
                <a:gd name="connsiteY46" fmla="*/ 1422855 h 2427465"/>
                <a:gd name="connsiteX47" fmla="*/ 123013 w 1566371"/>
                <a:gd name="connsiteY47" fmla="*/ 1443358 h 2427465"/>
                <a:gd name="connsiteX48" fmla="*/ 110712 w 1566371"/>
                <a:gd name="connsiteY48" fmla="*/ 1463860 h 2427465"/>
                <a:gd name="connsiteX49" fmla="*/ 49205 w 1566371"/>
                <a:gd name="connsiteY49" fmla="*/ 1504864 h 2427465"/>
                <a:gd name="connsiteX50" fmla="*/ 41004 w 1566371"/>
                <a:gd name="connsiteY50" fmla="*/ 1558170 h 2427465"/>
                <a:gd name="connsiteX51" fmla="*/ 28703 w 1566371"/>
                <a:gd name="connsiteY51" fmla="*/ 1603275 h 2427465"/>
                <a:gd name="connsiteX52" fmla="*/ 0 w 1566371"/>
                <a:gd name="connsiteY52" fmla="*/ 1607375 h 2427465"/>
                <a:gd name="connsiteX53" fmla="*/ 8201 w 1566371"/>
                <a:gd name="connsiteY53" fmla="*/ 1631978 h 2427465"/>
                <a:gd name="connsiteX54" fmla="*/ 28703 w 1566371"/>
                <a:gd name="connsiteY54" fmla="*/ 1652480 h 2427465"/>
                <a:gd name="connsiteX55" fmla="*/ 32804 w 1566371"/>
                <a:gd name="connsiteY55" fmla="*/ 1689384 h 2427465"/>
                <a:gd name="connsiteX56" fmla="*/ 49205 w 1566371"/>
                <a:gd name="connsiteY56" fmla="*/ 1709887 h 2427465"/>
                <a:gd name="connsiteX57" fmla="*/ 49205 w 1566371"/>
                <a:gd name="connsiteY57" fmla="*/ 1742690 h 2427465"/>
                <a:gd name="connsiteX58" fmla="*/ 98411 w 1566371"/>
                <a:gd name="connsiteY58" fmla="*/ 1824699 h 2427465"/>
                <a:gd name="connsiteX59" fmla="*/ 106612 w 1566371"/>
                <a:gd name="connsiteY59" fmla="*/ 1824699 h 2427465"/>
                <a:gd name="connsiteX60" fmla="*/ 131214 w 1566371"/>
                <a:gd name="connsiteY60" fmla="*/ 1857503 h 2427465"/>
                <a:gd name="connsiteX61" fmla="*/ 131214 w 1566371"/>
                <a:gd name="connsiteY61" fmla="*/ 1927210 h 2427465"/>
                <a:gd name="connsiteX62" fmla="*/ 250127 w 1566371"/>
                <a:gd name="connsiteY62" fmla="*/ 1960014 h 2427465"/>
                <a:gd name="connsiteX63" fmla="*/ 295232 w 1566371"/>
                <a:gd name="connsiteY63" fmla="*/ 2033822 h 2427465"/>
                <a:gd name="connsiteX64" fmla="*/ 315735 w 1566371"/>
                <a:gd name="connsiteY64" fmla="*/ 2042023 h 2427465"/>
                <a:gd name="connsiteX65" fmla="*/ 369040 w 1566371"/>
                <a:gd name="connsiteY65" fmla="*/ 2033822 h 2427465"/>
                <a:gd name="connsiteX66" fmla="*/ 426447 w 1566371"/>
                <a:gd name="connsiteY66" fmla="*/ 2029722 h 2427465"/>
                <a:gd name="connsiteX67" fmla="*/ 475652 w 1566371"/>
                <a:gd name="connsiteY67" fmla="*/ 1988717 h 2427465"/>
                <a:gd name="connsiteX68" fmla="*/ 561761 w 1566371"/>
                <a:gd name="connsiteY68" fmla="*/ 1935411 h 2427465"/>
                <a:gd name="connsiteX69" fmla="*/ 553561 w 1566371"/>
                <a:gd name="connsiteY69" fmla="*/ 1980516 h 2427465"/>
                <a:gd name="connsiteX70" fmla="*/ 545360 w 1566371"/>
                <a:gd name="connsiteY70" fmla="*/ 2013320 h 2427465"/>
                <a:gd name="connsiteX71" fmla="*/ 545360 w 1566371"/>
                <a:gd name="connsiteY71" fmla="*/ 2156836 h 2427465"/>
                <a:gd name="connsiteX72" fmla="*/ 590465 w 1566371"/>
                <a:gd name="connsiteY72" fmla="*/ 2222443 h 2427465"/>
                <a:gd name="connsiteX73" fmla="*/ 631469 w 1566371"/>
                <a:gd name="connsiteY73" fmla="*/ 2214242 h 2427465"/>
                <a:gd name="connsiteX74" fmla="*/ 664273 w 1566371"/>
                <a:gd name="connsiteY74" fmla="*/ 2210141 h 2427465"/>
                <a:gd name="connsiteX75" fmla="*/ 684775 w 1566371"/>
                <a:gd name="connsiteY75" fmla="*/ 2201941 h 2427465"/>
                <a:gd name="connsiteX76" fmla="*/ 738081 w 1566371"/>
                <a:gd name="connsiteY76" fmla="*/ 2206041 h 2427465"/>
                <a:gd name="connsiteX77" fmla="*/ 754483 w 1566371"/>
                <a:gd name="connsiteY77" fmla="*/ 2218342 h 2427465"/>
                <a:gd name="connsiteX78" fmla="*/ 783186 w 1566371"/>
                <a:gd name="connsiteY78" fmla="*/ 2206041 h 2427465"/>
                <a:gd name="connsiteX79" fmla="*/ 865195 w 1566371"/>
                <a:gd name="connsiteY79" fmla="*/ 2201941 h 2427465"/>
                <a:gd name="connsiteX80" fmla="*/ 893898 w 1566371"/>
                <a:gd name="connsiteY80" fmla="*/ 2218342 h 2427465"/>
                <a:gd name="connsiteX81" fmla="*/ 922601 w 1566371"/>
                <a:gd name="connsiteY81" fmla="*/ 2214242 h 2427465"/>
                <a:gd name="connsiteX82" fmla="*/ 930802 w 1566371"/>
                <a:gd name="connsiteY82" fmla="*/ 2197840 h 2427465"/>
                <a:gd name="connsiteX83" fmla="*/ 1000509 w 1566371"/>
                <a:gd name="connsiteY83" fmla="*/ 2132233 h 2427465"/>
                <a:gd name="connsiteX84" fmla="*/ 1041514 w 1566371"/>
                <a:gd name="connsiteY84" fmla="*/ 2144534 h 2427465"/>
                <a:gd name="connsiteX85" fmla="*/ 1082518 w 1566371"/>
                <a:gd name="connsiteY85" fmla="*/ 2107630 h 2427465"/>
                <a:gd name="connsiteX86" fmla="*/ 1123523 w 1566371"/>
                <a:gd name="connsiteY86" fmla="*/ 2066626 h 2427465"/>
                <a:gd name="connsiteX87" fmla="*/ 1139925 w 1566371"/>
                <a:gd name="connsiteY87" fmla="*/ 2070726 h 2427465"/>
                <a:gd name="connsiteX88" fmla="*/ 1197331 w 1566371"/>
                <a:gd name="connsiteY88" fmla="*/ 2005119 h 2427465"/>
                <a:gd name="connsiteX89" fmla="*/ 1230135 w 1566371"/>
                <a:gd name="connsiteY89" fmla="*/ 2005119 h 2427465"/>
                <a:gd name="connsiteX90" fmla="*/ 1246536 w 1566371"/>
                <a:gd name="connsiteY90" fmla="*/ 1992818 h 2427465"/>
                <a:gd name="connsiteX91" fmla="*/ 1299842 w 1566371"/>
                <a:gd name="connsiteY91" fmla="*/ 1992818 h 2427465"/>
                <a:gd name="connsiteX92" fmla="*/ 1320344 w 1566371"/>
                <a:gd name="connsiteY92" fmla="*/ 1980516 h 2427465"/>
                <a:gd name="connsiteX93" fmla="*/ 1344947 w 1566371"/>
                <a:gd name="connsiteY93" fmla="*/ 1988717 h 2427465"/>
                <a:gd name="connsiteX94" fmla="*/ 1402353 w 1566371"/>
                <a:gd name="connsiteY94" fmla="*/ 1992818 h 2427465"/>
                <a:gd name="connsiteX95" fmla="*/ 1414655 w 1566371"/>
                <a:gd name="connsiteY95" fmla="*/ 2091228 h 2427465"/>
                <a:gd name="connsiteX96" fmla="*/ 1431057 w 1566371"/>
                <a:gd name="connsiteY96" fmla="*/ 2165036 h 2427465"/>
                <a:gd name="connsiteX97" fmla="*/ 1422856 w 1566371"/>
                <a:gd name="connsiteY97" fmla="*/ 2247045 h 2427465"/>
                <a:gd name="connsiteX98" fmla="*/ 1443358 w 1566371"/>
                <a:gd name="connsiteY98" fmla="*/ 2296251 h 2427465"/>
                <a:gd name="connsiteX99" fmla="*/ 1455659 w 1566371"/>
                <a:gd name="connsiteY99" fmla="*/ 2312653 h 2427465"/>
                <a:gd name="connsiteX100" fmla="*/ 1459760 w 1566371"/>
                <a:gd name="connsiteY100" fmla="*/ 2361858 h 2427465"/>
                <a:gd name="connsiteX101" fmla="*/ 1488463 w 1566371"/>
                <a:gd name="connsiteY101" fmla="*/ 2365958 h 2427465"/>
                <a:gd name="connsiteX102" fmla="*/ 1541769 w 1566371"/>
                <a:gd name="connsiteY102" fmla="*/ 2394662 h 2427465"/>
                <a:gd name="connsiteX103" fmla="*/ 1566371 w 1566371"/>
                <a:gd name="connsiteY103" fmla="*/ 2427465 h 242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566371" h="2427465">
                  <a:moveTo>
                    <a:pt x="1250637" y="200922"/>
                  </a:moveTo>
                  <a:lnTo>
                    <a:pt x="1193230" y="151716"/>
                  </a:lnTo>
                  <a:lnTo>
                    <a:pt x="1168628" y="114812"/>
                  </a:lnTo>
                  <a:lnTo>
                    <a:pt x="1115322" y="123013"/>
                  </a:lnTo>
                  <a:lnTo>
                    <a:pt x="1111222" y="86109"/>
                  </a:lnTo>
                  <a:lnTo>
                    <a:pt x="1103021" y="41004"/>
                  </a:lnTo>
                  <a:lnTo>
                    <a:pt x="1045614" y="0"/>
                  </a:lnTo>
                  <a:lnTo>
                    <a:pt x="1021012" y="0"/>
                  </a:lnTo>
                  <a:lnTo>
                    <a:pt x="992309" y="36904"/>
                  </a:lnTo>
                  <a:lnTo>
                    <a:pt x="951304" y="4100"/>
                  </a:lnTo>
                  <a:lnTo>
                    <a:pt x="922601" y="41004"/>
                  </a:lnTo>
                  <a:lnTo>
                    <a:pt x="828291" y="45105"/>
                  </a:lnTo>
                  <a:lnTo>
                    <a:pt x="828291" y="45105"/>
                  </a:lnTo>
                  <a:lnTo>
                    <a:pt x="676574" y="41004"/>
                  </a:lnTo>
                  <a:lnTo>
                    <a:pt x="672474" y="53306"/>
                  </a:lnTo>
                  <a:lnTo>
                    <a:pt x="672474" y="155817"/>
                  </a:lnTo>
                  <a:lnTo>
                    <a:pt x="762683" y="192721"/>
                  </a:lnTo>
                  <a:lnTo>
                    <a:pt x="766784" y="262428"/>
                  </a:lnTo>
                  <a:lnTo>
                    <a:pt x="721679" y="254228"/>
                  </a:lnTo>
                  <a:lnTo>
                    <a:pt x="668373" y="270629"/>
                  </a:lnTo>
                  <a:lnTo>
                    <a:pt x="635570" y="282931"/>
                  </a:lnTo>
                  <a:lnTo>
                    <a:pt x="610967" y="336236"/>
                  </a:lnTo>
                  <a:lnTo>
                    <a:pt x="606866" y="364940"/>
                  </a:lnTo>
                  <a:lnTo>
                    <a:pt x="684775" y="434647"/>
                  </a:lnTo>
                  <a:lnTo>
                    <a:pt x="692976" y="483853"/>
                  </a:lnTo>
                  <a:lnTo>
                    <a:pt x="713478" y="537158"/>
                  </a:lnTo>
                  <a:lnTo>
                    <a:pt x="729880" y="582263"/>
                  </a:lnTo>
                  <a:lnTo>
                    <a:pt x="729880" y="688875"/>
                  </a:lnTo>
                  <a:lnTo>
                    <a:pt x="713478" y="754482"/>
                  </a:lnTo>
                  <a:lnTo>
                    <a:pt x="692976" y="820089"/>
                  </a:lnTo>
                  <a:lnTo>
                    <a:pt x="660172" y="951304"/>
                  </a:lnTo>
                  <a:lnTo>
                    <a:pt x="623268" y="1045614"/>
                  </a:lnTo>
                  <a:lnTo>
                    <a:pt x="565862" y="1045614"/>
                  </a:lnTo>
                  <a:lnTo>
                    <a:pt x="504355" y="1041514"/>
                  </a:lnTo>
                  <a:lnTo>
                    <a:pt x="479752" y="1049715"/>
                  </a:lnTo>
                  <a:lnTo>
                    <a:pt x="451049" y="1103020"/>
                  </a:lnTo>
                  <a:lnTo>
                    <a:pt x="377241" y="1111221"/>
                  </a:lnTo>
                  <a:lnTo>
                    <a:pt x="307534" y="1156326"/>
                  </a:lnTo>
                  <a:lnTo>
                    <a:pt x="282931" y="1156326"/>
                  </a:lnTo>
                  <a:lnTo>
                    <a:pt x="266529" y="1152226"/>
                  </a:lnTo>
                  <a:lnTo>
                    <a:pt x="200922" y="1213732"/>
                  </a:lnTo>
                  <a:lnTo>
                    <a:pt x="176319" y="1217833"/>
                  </a:lnTo>
                  <a:lnTo>
                    <a:pt x="155817" y="1226034"/>
                  </a:lnTo>
                  <a:lnTo>
                    <a:pt x="155817" y="1279340"/>
                  </a:lnTo>
                  <a:lnTo>
                    <a:pt x="110712" y="1357248"/>
                  </a:lnTo>
                  <a:lnTo>
                    <a:pt x="110712" y="1385951"/>
                  </a:lnTo>
                  <a:lnTo>
                    <a:pt x="127114" y="1422855"/>
                  </a:lnTo>
                  <a:lnTo>
                    <a:pt x="123013" y="1443358"/>
                  </a:lnTo>
                  <a:lnTo>
                    <a:pt x="110712" y="1463860"/>
                  </a:lnTo>
                  <a:lnTo>
                    <a:pt x="49205" y="1504864"/>
                  </a:lnTo>
                  <a:lnTo>
                    <a:pt x="41004" y="1558170"/>
                  </a:lnTo>
                  <a:lnTo>
                    <a:pt x="28703" y="1603275"/>
                  </a:lnTo>
                  <a:lnTo>
                    <a:pt x="0" y="1607375"/>
                  </a:lnTo>
                  <a:lnTo>
                    <a:pt x="8201" y="1631978"/>
                  </a:lnTo>
                  <a:lnTo>
                    <a:pt x="28703" y="1652480"/>
                  </a:lnTo>
                  <a:lnTo>
                    <a:pt x="32804" y="1689384"/>
                  </a:lnTo>
                  <a:lnTo>
                    <a:pt x="49205" y="1709887"/>
                  </a:lnTo>
                  <a:lnTo>
                    <a:pt x="49205" y="1742690"/>
                  </a:lnTo>
                  <a:lnTo>
                    <a:pt x="98411" y="1824699"/>
                  </a:lnTo>
                  <a:lnTo>
                    <a:pt x="106612" y="1824699"/>
                  </a:lnTo>
                  <a:lnTo>
                    <a:pt x="131214" y="1857503"/>
                  </a:lnTo>
                  <a:lnTo>
                    <a:pt x="131214" y="1927210"/>
                  </a:lnTo>
                  <a:lnTo>
                    <a:pt x="250127" y="1960014"/>
                  </a:lnTo>
                  <a:lnTo>
                    <a:pt x="295232" y="2033822"/>
                  </a:lnTo>
                  <a:lnTo>
                    <a:pt x="315735" y="2042023"/>
                  </a:lnTo>
                  <a:lnTo>
                    <a:pt x="369040" y="2033822"/>
                  </a:lnTo>
                  <a:lnTo>
                    <a:pt x="426447" y="2029722"/>
                  </a:lnTo>
                  <a:lnTo>
                    <a:pt x="475652" y="1988717"/>
                  </a:lnTo>
                  <a:lnTo>
                    <a:pt x="561761" y="1935411"/>
                  </a:lnTo>
                  <a:lnTo>
                    <a:pt x="553561" y="1980516"/>
                  </a:lnTo>
                  <a:lnTo>
                    <a:pt x="545360" y="2013320"/>
                  </a:lnTo>
                  <a:lnTo>
                    <a:pt x="545360" y="2156836"/>
                  </a:lnTo>
                  <a:lnTo>
                    <a:pt x="590465" y="2222443"/>
                  </a:lnTo>
                  <a:lnTo>
                    <a:pt x="631469" y="2214242"/>
                  </a:lnTo>
                  <a:lnTo>
                    <a:pt x="664273" y="2210141"/>
                  </a:lnTo>
                  <a:lnTo>
                    <a:pt x="684775" y="2201941"/>
                  </a:lnTo>
                  <a:lnTo>
                    <a:pt x="738081" y="2206041"/>
                  </a:lnTo>
                  <a:lnTo>
                    <a:pt x="754483" y="2218342"/>
                  </a:lnTo>
                  <a:lnTo>
                    <a:pt x="783186" y="2206041"/>
                  </a:lnTo>
                  <a:lnTo>
                    <a:pt x="865195" y="2201941"/>
                  </a:lnTo>
                  <a:lnTo>
                    <a:pt x="893898" y="2218342"/>
                  </a:lnTo>
                  <a:lnTo>
                    <a:pt x="922601" y="2214242"/>
                  </a:lnTo>
                  <a:lnTo>
                    <a:pt x="930802" y="2197840"/>
                  </a:lnTo>
                  <a:lnTo>
                    <a:pt x="1000509" y="2132233"/>
                  </a:lnTo>
                  <a:lnTo>
                    <a:pt x="1041514" y="2144534"/>
                  </a:lnTo>
                  <a:lnTo>
                    <a:pt x="1082518" y="2107630"/>
                  </a:lnTo>
                  <a:lnTo>
                    <a:pt x="1123523" y="2066626"/>
                  </a:lnTo>
                  <a:lnTo>
                    <a:pt x="1139925" y="2070726"/>
                  </a:lnTo>
                  <a:lnTo>
                    <a:pt x="1197331" y="2005119"/>
                  </a:lnTo>
                  <a:lnTo>
                    <a:pt x="1230135" y="2005119"/>
                  </a:lnTo>
                  <a:lnTo>
                    <a:pt x="1246536" y="1992818"/>
                  </a:lnTo>
                  <a:lnTo>
                    <a:pt x="1299842" y="1992818"/>
                  </a:lnTo>
                  <a:lnTo>
                    <a:pt x="1320344" y="1980516"/>
                  </a:lnTo>
                  <a:lnTo>
                    <a:pt x="1344947" y="1988717"/>
                  </a:lnTo>
                  <a:lnTo>
                    <a:pt x="1402353" y="1992818"/>
                  </a:lnTo>
                  <a:lnTo>
                    <a:pt x="1414655" y="2091228"/>
                  </a:lnTo>
                  <a:lnTo>
                    <a:pt x="1431057" y="2165036"/>
                  </a:lnTo>
                  <a:lnTo>
                    <a:pt x="1422856" y="2247045"/>
                  </a:lnTo>
                  <a:lnTo>
                    <a:pt x="1443358" y="2296251"/>
                  </a:lnTo>
                  <a:lnTo>
                    <a:pt x="1455659" y="2312653"/>
                  </a:lnTo>
                  <a:lnTo>
                    <a:pt x="1459760" y="2361858"/>
                  </a:lnTo>
                  <a:lnTo>
                    <a:pt x="1488463" y="2365958"/>
                  </a:lnTo>
                  <a:lnTo>
                    <a:pt x="1541769" y="2394662"/>
                  </a:lnTo>
                  <a:lnTo>
                    <a:pt x="1566371" y="2427465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Forme libre 136"/>
            <p:cNvSpPr/>
            <p:nvPr/>
          </p:nvSpPr>
          <p:spPr>
            <a:xfrm>
              <a:off x="1693485" y="3042533"/>
              <a:ext cx="1074318" cy="1652480"/>
            </a:xfrm>
            <a:custGeom>
              <a:avLst/>
              <a:gdLst>
                <a:gd name="connsiteX0" fmla="*/ 996409 w 1074318"/>
                <a:gd name="connsiteY0" fmla="*/ 1652480 h 1652480"/>
                <a:gd name="connsiteX1" fmla="*/ 975907 w 1074318"/>
                <a:gd name="connsiteY1" fmla="*/ 1611476 h 1652480"/>
                <a:gd name="connsiteX2" fmla="*/ 1016911 w 1074318"/>
                <a:gd name="connsiteY2" fmla="*/ 1496663 h 1652480"/>
                <a:gd name="connsiteX3" fmla="*/ 1025112 w 1074318"/>
                <a:gd name="connsiteY3" fmla="*/ 1410554 h 1652480"/>
                <a:gd name="connsiteX4" fmla="*/ 988208 w 1074318"/>
                <a:gd name="connsiteY4" fmla="*/ 1381851 h 1652480"/>
                <a:gd name="connsiteX5" fmla="*/ 992309 w 1074318"/>
                <a:gd name="connsiteY5" fmla="*/ 1328545 h 1652480"/>
                <a:gd name="connsiteX6" fmla="*/ 1033313 w 1074318"/>
                <a:gd name="connsiteY6" fmla="*/ 1295741 h 1652480"/>
                <a:gd name="connsiteX7" fmla="*/ 1021012 w 1074318"/>
                <a:gd name="connsiteY7" fmla="*/ 1279340 h 1652480"/>
                <a:gd name="connsiteX8" fmla="*/ 992309 w 1074318"/>
                <a:gd name="connsiteY8" fmla="*/ 1234235 h 1652480"/>
                <a:gd name="connsiteX9" fmla="*/ 1041514 w 1074318"/>
                <a:gd name="connsiteY9" fmla="*/ 1139924 h 1652480"/>
                <a:gd name="connsiteX10" fmla="*/ 1041514 w 1074318"/>
                <a:gd name="connsiteY10" fmla="*/ 1094819 h 1652480"/>
                <a:gd name="connsiteX11" fmla="*/ 1074318 w 1074318"/>
                <a:gd name="connsiteY11" fmla="*/ 996409 h 1652480"/>
                <a:gd name="connsiteX12" fmla="*/ 1074318 w 1074318"/>
                <a:gd name="connsiteY12" fmla="*/ 996409 h 1652480"/>
                <a:gd name="connsiteX13" fmla="*/ 1070217 w 1074318"/>
                <a:gd name="connsiteY13" fmla="*/ 922601 h 1652480"/>
                <a:gd name="connsiteX14" fmla="*/ 1045615 w 1074318"/>
                <a:gd name="connsiteY14" fmla="*/ 873395 h 1652480"/>
                <a:gd name="connsiteX15" fmla="*/ 967706 w 1074318"/>
                <a:gd name="connsiteY15" fmla="*/ 803688 h 1652480"/>
                <a:gd name="connsiteX16" fmla="*/ 959505 w 1074318"/>
                <a:gd name="connsiteY16" fmla="*/ 766784 h 1652480"/>
                <a:gd name="connsiteX17" fmla="*/ 975907 w 1074318"/>
                <a:gd name="connsiteY17" fmla="*/ 725779 h 1652480"/>
                <a:gd name="connsiteX18" fmla="*/ 984108 w 1074318"/>
                <a:gd name="connsiteY18" fmla="*/ 668373 h 1652480"/>
                <a:gd name="connsiteX19" fmla="*/ 984108 w 1074318"/>
                <a:gd name="connsiteY19" fmla="*/ 656071 h 1652480"/>
                <a:gd name="connsiteX20" fmla="*/ 947204 w 1074318"/>
                <a:gd name="connsiteY20" fmla="*/ 656071 h 1652480"/>
                <a:gd name="connsiteX21" fmla="*/ 918501 w 1074318"/>
                <a:gd name="connsiteY21" fmla="*/ 672473 h 1652480"/>
                <a:gd name="connsiteX22" fmla="*/ 914400 w 1074318"/>
                <a:gd name="connsiteY22" fmla="*/ 664272 h 1652480"/>
                <a:gd name="connsiteX23" fmla="*/ 688876 w 1074318"/>
                <a:gd name="connsiteY23" fmla="*/ 656071 h 1652480"/>
                <a:gd name="connsiteX24" fmla="*/ 606867 w 1074318"/>
                <a:gd name="connsiteY24" fmla="*/ 463350 h 1652480"/>
                <a:gd name="connsiteX25" fmla="*/ 656072 w 1074318"/>
                <a:gd name="connsiteY25" fmla="*/ 451049 h 1652480"/>
                <a:gd name="connsiteX26" fmla="*/ 660172 w 1074318"/>
                <a:gd name="connsiteY26" fmla="*/ 393643 h 1652480"/>
                <a:gd name="connsiteX27" fmla="*/ 680675 w 1074318"/>
                <a:gd name="connsiteY27" fmla="*/ 348538 h 1652480"/>
                <a:gd name="connsiteX28" fmla="*/ 651972 w 1074318"/>
                <a:gd name="connsiteY28" fmla="*/ 299332 h 1652480"/>
                <a:gd name="connsiteX29" fmla="*/ 635570 w 1074318"/>
                <a:gd name="connsiteY29" fmla="*/ 254228 h 1652480"/>
                <a:gd name="connsiteX30" fmla="*/ 606867 w 1074318"/>
                <a:gd name="connsiteY30" fmla="*/ 221424 h 1652480"/>
                <a:gd name="connsiteX31" fmla="*/ 590465 w 1074318"/>
                <a:gd name="connsiteY31" fmla="*/ 205022 h 1652480"/>
                <a:gd name="connsiteX32" fmla="*/ 426447 w 1074318"/>
                <a:gd name="connsiteY32" fmla="*/ 184520 h 1652480"/>
                <a:gd name="connsiteX33" fmla="*/ 422346 w 1074318"/>
                <a:gd name="connsiteY33" fmla="*/ 155817 h 1652480"/>
                <a:gd name="connsiteX34" fmla="*/ 311634 w 1074318"/>
                <a:gd name="connsiteY34" fmla="*/ 98410 h 1652480"/>
                <a:gd name="connsiteX35" fmla="*/ 258328 w 1074318"/>
                <a:gd name="connsiteY35" fmla="*/ 86109 h 1652480"/>
                <a:gd name="connsiteX36" fmla="*/ 209123 w 1074318"/>
                <a:gd name="connsiteY36" fmla="*/ 53306 h 1652480"/>
                <a:gd name="connsiteX37" fmla="*/ 209123 w 1074318"/>
                <a:gd name="connsiteY37" fmla="*/ 36904 h 1652480"/>
                <a:gd name="connsiteX38" fmla="*/ 188621 w 1074318"/>
                <a:gd name="connsiteY38" fmla="*/ 45105 h 1652480"/>
                <a:gd name="connsiteX39" fmla="*/ 139415 w 1074318"/>
                <a:gd name="connsiteY39" fmla="*/ 24602 h 1652480"/>
                <a:gd name="connsiteX40" fmla="*/ 102511 w 1074318"/>
                <a:gd name="connsiteY40" fmla="*/ 32803 h 1652480"/>
                <a:gd name="connsiteX41" fmla="*/ 57406 w 1074318"/>
                <a:gd name="connsiteY41" fmla="*/ 32803 h 1652480"/>
                <a:gd name="connsiteX42" fmla="*/ 57406 w 1074318"/>
                <a:gd name="connsiteY42" fmla="*/ 45105 h 1652480"/>
                <a:gd name="connsiteX43" fmla="*/ 0 w 1074318"/>
                <a:gd name="connsiteY43" fmla="*/ 8201 h 1652480"/>
                <a:gd name="connsiteX44" fmla="*/ 0 w 1074318"/>
                <a:gd name="connsiteY44" fmla="*/ 0 h 165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74318" h="1652480">
                  <a:moveTo>
                    <a:pt x="996409" y="1652480"/>
                  </a:moveTo>
                  <a:lnTo>
                    <a:pt x="975907" y="1611476"/>
                  </a:lnTo>
                  <a:lnTo>
                    <a:pt x="1016911" y="1496663"/>
                  </a:lnTo>
                  <a:lnTo>
                    <a:pt x="1025112" y="1410554"/>
                  </a:lnTo>
                  <a:lnTo>
                    <a:pt x="988208" y="1381851"/>
                  </a:lnTo>
                  <a:lnTo>
                    <a:pt x="992309" y="1328545"/>
                  </a:lnTo>
                  <a:lnTo>
                    <a:pt x="1033313" y="1295741"/>
                  </a:lnTo>
                  <a:lnTo>
                    <a:pt x="1021012" y="1279340"/>
                  </a:lnTo>
                  <a:lnTo>
                    <a:pt x="992309" y="1234235"/>
                  </a:lnTo>
                  <a:lnTo>
                    <a:pt x="1041514" y="1139924"/>
                  </a:lnTo>
                  <a:lnTo>
                    <a:pt x="1041514" y="1094819"/>
                  </a:lnTo>
                  <a:lnTo>
                    <a:pt x="1074318" y="996409"/>
                  </a:lnTo>
                  <a:lnTo>
                    <a:pt x="1074318" y="996409"/>
                  </a:lnTo>
                  <a:lnTo>
                    <a:pt x="1070217" y="922601"/>
                  </a:lnTo>
                  <a:lnTo>
                    <a:pt x="1045615" y="873395"/>
                  </a:lnTo>
                  <a:lnTo>
                    <a:pt x="967706" y="803688"/>
                  </a:lnTo>
                  <a:lnTo>
                    <a:pt x="959505" y="766784"/>
                  </a:lnTo>
                  <a:lnTo>
                    <a:pt x="975907" y="725779"/>
                  </a:lnTo>
                  <a:lnTo>
                    <a:pt x="984108" y="668373"/>
                  </a:lnTo>
                  <a:lnTo>
                    <a:pt x="984108" y="656071"/>
                  </a:lnTo>
                  <a:lnTo>
                    <a:pt x="947204" y="656071"/>
                  </a:lnTo>
                  <a:lnTo>
                    <a:pt x="918501" y="672473"/>
                  </a:lnTo>
                  <a:lnTo>
                    <a:pt x="914400" y="664272"/>
                  </a:lnTo>
                  <a:lnTo>
                    <a:pt x="688876" y="656071"/>
                  </a:lnTo>
                  <a:lnTo>
                    <a:pt x="606867" y="463350"/>
                  </a:lnTo>
                  <a:lnTo>
                    <a:pt x="656072" y="451049"/>
                  </a:lnTo>
                  <a:lnTo>
                    <a:pt x="660172" y="393643"/>
                  </a:lnTo>
                  <a:lnTo>
                    <a:pt x="680675" y="348538"/>
                  </a:lnTo>
                  <a:lnTo>
                    <a:pt x="651972" y="299332"/>
                  </a:lnTo>
                  <a:lnTo>
                    <a:pt x="635570" y="254228"/>
                  </a:lnTo>
                  <a:lnTo>
                    <a:pt x="606867" y="221424"/>
                  </a:lnTo>
                  <a:lnTo>
                    <a:pt x="590465" y="205022"/>
                  </a:lnTo>
                  <a:lnTo>
                    <a:pt x="426447" y="184520"/>
                  </a:lnTo>
                  <a:lnTo>
                    <a:pt x="422346" y="155817"/>
                  </a:lnTo>
                  <a:lnTo>
                    <a:pt x="311634" y="98410"/>
                  </a:lnTo>
                  <a:lnTo>
                    <a:pt x="258328" y="86109"/>
                  </a:lnTo>
                  <a:lnTo>
                    <a:pt x="209123" y="53306"/>
                  </a:lnTo>
                  <a:lnTo>
                    <a:pt x="209123" y="36904"/>
                  </a:lnTo>
                  <a:lnTo>
                    <a:pt x="188621" y="45105"/>
                  </a:lnTo>
                  <a:lnTo>
                    <a:pt x="139415" y="24602"/>
                  </a:lnTo>
                  <a:lnTo>
                    <a:pt x="102511" y="32803"/>
                  </a:lnTo>
                  <a:lnTo>
                    <a:pt x="57406" y="32803"/>
                  </a:lnTo>
                  <a:lnTo>
                    <a:pt x="57406" y="45105"/>
                  </a:lnTo>
                  <a:lnTo>
                    <a:pt x="0" y="820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Forme libre 127"/>
            <p:cNvSpPr/>
            <p:nvPr/>
          </p:nvSpPr>
          <p:spPr>
            <a:xfrm>
              <a:off x="2661191" y="4325973"/>
              <a:ext cx="2931821" cy="2329055"/>
            </a:xfrm>
            <a:custGeom>
              <a:avLst/>
              <a:gdLst>
                <a:gd name="connsiteX0" fmla="*/ 24603 w 2931821"/>
                <a:gd name="connsiteY0" fmla="*/ 364940 h 2329055"/>
                <a:gd name="connsiteX1" fmla="*/ 106612 w 2931821"/>
                <a:gd name="connsiteY1" fmla="*/ 360840 h 2329055"/>
                <a:gd name="connsiteX2" fmla="*/ 205022 w 2931821"/>
                <a:gd name="connsiteY2" fmla="*/ 401844 h 2329055"/>
                <a:gd name="connsiteX3" fmla="*/ 291132 w 2931821"/>
                <a:gd name="connsiteY3" fmla="*/ 393643 h 2329055"/>
                <a:gd name="connsiteX4" fmla="*/ 356739 w 2931821"/>
                <a:gd name="connsiteY4" fmla="*/ 422346 h 2329055"/>
                <a:gd name="connsiteX5" fmla="*/ 369040 w 2931821"/>
                <a:gd name="connsiteY5" fmla="*/ 463351 h 2329055"/>
                <a:gd name="connsiteX6" fmla="*/ 356739 w 2931821"/>
                <a:gd name="connsiteY6" fmla="*/ 516657 h 2329055"/>
                <a:gd name="connsiteX7" fmla="*/ 373141 w 2931821"/>
                <a:gd name="connsiteY7" fmla="*/ 582264 h 2329055"/>
                <a:gd name="connsiteX8" fmla="*/ 381342 w 2931821"/>
                <a:gd name="connsiteY8" fmla="*/ 656072 h 2329055"/>
                <a:gd name="connsiteX9" fmla="*/ 438748 w 2931821"/>
                <a:gd name="connsiteY9" fmla="*/ 697076 h 2329055"/>
                <a:gd name="connsiteX10" fmla="*/ 487953 w 2931821"/>
                <a:gd name="connsiteY10" fmla="*/ 692976 h 2329055"/>
                <a:gd name="connsiteX11" fmla="*/ 504355 w 2931821"/>
                <a:gd name="connsiteY11" fmla="*/ 692976 h 2329055"/>
                <a:gd name="connsiteX12" fmla="*/ 565862 w 2931821"/>
                <a:gd name="connsiteY12" fmla="*/ 742181 h 2329055"/>
                <a:gd name="connsiteX13" fmla="*/ 582264 w 2931821"/>
                <a:gd name="connsiteY13" fmla="*/ 791387 h 2329055"/>
                <a:gd name="connsiteX14" fmla="*/ 582264 w 2931821"/>
                <a:gd name="connsiteY14" fmla="*/ 856994 h 2329055"/>
                <a:gd name="connsiteX15" fmla="*/ 537159 w 2931821"/>
                <a:gd name="connsiteY15" fmla="*/ 939003 h 2329055"/>
                <a:gd name="connsiteX16" fmla="*/ 533058 w 2931821"/>
                <a:gd name="connsiteY16" fmla="*/ 980007 h 2329055"/>
                <a:gd name="connsiteX17" fmla="*/ 602766 w 2931821"/>
                <a:gd name="connsiteY17" fmla="*/ 959505 h 2329055"/>
                <a:gd name="connsiteX18" fmla="*/ 623268 w 2931821"/>
                <a:gd name="connsiteY18" fmla="*/ 1008710 h 2329055"/>
                <a:gd name="connsiteX19" fmla="*/ 635570 w 2931821"/>
                <a:gd name="connsiteY19" fmla="*/ 1037414 h 2329055"/>
                <a:gd name="connsiteX20" fmla="*/ 623268 w 2931821"/>
                <a:gd name="connsiteY20" fmla="*/ 1115322 h 2329055"/>
                <a:gd name="connsiteX21" fmla="*/ 635570 w 2931821"/>
                <a:gd name="connsiteY21" fmla="*/ 1152226 h 2329055"/>
                <a:gd name="connsiteX22" fmla="*/ 594565 w 2931821"/>
                <a:gd name="connsiteY22" fmla="*/ 1242436 h 2329055"/>
                <a:gd name="connsiteX23" fmla="*/ 475652 w 2931821"/>
                <a:gd name="connsiteY23" fmla="*/ 1275240 h 2329055"/>
                <a:gd name="connsiteX24" fmla="*/ 389543 w 2931821"/>
                <a:gd name="connsiteY24" fmla="*/ 1349048 h 2329055"/>
                <a:gd name="connsiteX25" fmla="*/ 344438 w 2931821"/>
                <a:gd name="connsiteY25" fmla="*/ 1398253 h 2329055"/>
                <a:gd name="connsiteX26" fmla="*/ 323935 w 2931821"/>
                <a:gd name="connsiteY26" fmla="*/ 1443358 h 2329055"/>
                <a:gd name="connsiteX27" fmla="*/ 299333 w 2931821"/>
                <a:gd name="connsiteY27" fmla="*/ 1431057 h 2329055"/>
                <a:gd name="connsiteX28" fmla="*/ 254228 w 2931821"/>
                <a:gd name="connsiteY28" fmla="*/ 1472061 h 2329055"/>
                <a:gd name="connsiteX29" fmla="*/ 176319 w 2931821"/>
                <a:gd name="connsiteY29" fmla="*/ 1566371 h 2329055"/>
                <a:gd name="connsiteX30" fmla="*/ 82009 w 2931821"/>
                <a:gd name="connsiteY30" fmla="*/ 1636079 h 2329055"/>
                <a:gd name="connsiteX31" fmla="*/ 0 w 2931821"/>
                <a:gd name="connsiteY31" fmla="*/ 1705787 h 2329055"/>
                <a:gd name="connsiteX32" fmla="*/ 36904 w 2931821"/>
                <a:gd name="connsiteY32" fmla="*/ 1734490 h 2329055"/>
                <a:gd name="connsiteX33" fmla="*/ 90210 w 2931821"/>
                <a:gd name="connsiteY33" fmla="*/ 1730389 h 2329055"/>
                <a:gd name="connsiteX34" fmla="*/ 127114 w 2931821"/>
                <a:gd name="connsiteY34" fmla="*/ 1730389 h 2329055"/>
                <a:gd name="connsiteX35" fmla="*/ 196822 w 2931821"/>
                <a:gd name="connsiteY35" fmla="*/ 1824700 h 2329055"/>
                <a:gd name="connsiteX36" fmla="*/ 221424 w 2931821"/>
                <a:gd name="connsiteY36" fmla="*/ 1886206 h 2329055"/>
                <a:gd name="connsiteX37" fmla="*/ 282931 w 2931821"/>
                <a:gd name="connsiteY37" fmla="*/ 1865704 h 2329055"/>
                <a:gd name="connsiteX38" fmla="*/ 356739 w 2931821"/>
                <a:gd name="connsiteY38" fmla="*/ 1939512 h 2329055"/>
                <a:gd name="connsiteX39" fmla="*/ 401844 w 2931821"/>
                <a:gd name="connsiteY39" fmla="*/ 1960014 h 2329055"/>
                <a:gd name="connsiteX40" fmla="*/ 496154 w 2931821"/>
                <a:gd name="connsiteY40" fmla="*/ 2058425 h 2329055"/>
                <a:gd name="connsiteX41" fmla="*/ 528958 w 2931821"/>
                <a:gd name="connsiteY41" fmla="*/ 2066626 h 2329055"/>
                <a:gd name="connsiteX42" fmla="*/ 549460 w 2931821"/>
                <a:gd name="connsiteY42" fmla="*/ 2083028 h 2329055"/>
                <a:gd name="connsiteX43" fmla="*/ 549460 w 2931821"/>
                <a:gd name="connsiteY43" fmla="*/ 2119932 h 2329055"/>
                <a:gd name="connsiteX44" fmla="*/ 594565 w 2931821"/>
                <a:gd name="connsiteY44" fmla="*/ 2148635 h 2329055"/>
                <a:gd name="connsiteX45" fmla="*/ 660172 w 2931821"/>
                <a:gd name="connsiteY45" fmla="*/ 2119932 h 2329055"/>
                <a:gd name="connsiteX46" fmla="*/ 680674 w 2931821"/>
                <a:gd name="connsiteY46" fmla="*/ 2095329 h 2329055"/>
                <a:gd name="connsiteX47" fmla="*/ 701177 w 2931821"/>
                <a:gd name="connsiteY47" fmla="*/ 2103530 h 2329055"/>
                <a:gd name="connsiteX48" fmla="*/ 697076 w 2931821"/>
                <a:gd name="connsiteY48" fmla="*/ 2160936 h 2329055"/>
                <a:gd name="connsiteX49" fmla="*/ 627369 w 2931821"/>
                <a:gd name="connsiteY49" fmla="*/ 2193740 h 2329055"/>
                <a:gd name="connsiteX50" fmla="*/ 598666 w 2931821"/>
                <a:gd name="connsiteY50" fmla="*/ 2247046 h 2329055"/>
                <a:gd name="connsiteX51" fmla="*/ 557661 w 2931821"/>
                <a:gd name="connsiteY51" fmla="*/ 2300352 h 2329055"/>
                <a:gd name="connsiteX52" fmla="*/ 578163 w 2931821"/>
                <a:gd name="connsiteY52" fmla="*/ 2329055 h 2329055"/>
                <a:gd name="connsiteX53" fmla="*/ 656072 w 2931821"/>
                <a:gd name="connsiteY53" fmla="*/ 2288050 h 2329055"/>
                <a:gd name="connsiteX54" fmla="*/ 705277 w 2931821"/>
                <a:gd name="connsiteY54" fmla="*/ 2206041 h 2329055"/>
                <a:gd name="connsiteX55" fmla="*/ 738081 w 2931821"/>
                <a:gd name="connsiteY55" fmla="*/ 2128133 h 2329055"/>
                <a:gd name="connsiteX56" fmla="*/ 758583 w 2931821"/>
                <a:gd name="connsiteY56" fmla="*/ 2103530 h 2329055"/>
                <a:gd name="connsiteX57" fmla="*/ 733980 w 2931821"/>
                <a:gd name="connsiteY57" fmla="*/ 2025622 h 2329055"/>
                <a:gd name="connsiteX58" fmla="*/ 828291 w 2931821"/>
                <a:gd name="connsiteY58" fmla="*/ 1947713 h 2329055"/>
                <a:gd name="connsiteX59" fmla="*/ 889797 w 2931821"/>
                <a:gd name="connsiteY59" fmla="*/ 1853403 h 2329055"/>
                <a:gd name="connsiteX60" fmla="*/ 922601 w 2931821"/>
                <a:gd name="connsiteY60" fmla="*/ 1804197 h 2329055"/>
                <a:gd name="connsiteX61" fmla="*/ 918500 w 2931821"/>
                <a:gd name="connsiteY61" fmla="*/ 1763193 h 2329055"/>
                <a:gd name="connsiteX62" fmla="*/ 959505 w 2931821"/>
                <a:gd name="connsiteY62" fmla="*/ 1787796 h 2329055"/>
                <a:gd name="connsiteX63" fmla="*/ 971806 w 2931821"/>
                <a:gd name="connsiteY63" fmla="*/ 1804197 h 2329055"/>
                <a:gd name="connsiteX64" fmla="*/ 1012811 w 2931821"/>
                <a:gd name="connsiteY64" fmla="*/ 1791896 h 2329055"/>
                <a:gd name="connsiteX65" fmla="*/ 1021012 w 2931821"/>
                <a:gd name="connsiteY65" fmla="*/ 1800097 h 2329055"/>
                <a:gd name="connsiteX66" fmla="*/ 992309 w 2931821"/>
                <a:gd name="connsiteY66" fmla="*/ 1849302 h 2329055"/>
                <a:gd name="connsiteX67" fmla="*/ 971806 w 2931821"/>
                <a:gd name="connsiteY67" fmla="*/ 1894407 h 2329055"/>
                <a:gd name="connsiteX68" fmla="*/ 906199 w 2931821"/>
                <a:gd name="connsiteY68" fmla="*/ 1939512 h 2329055"/>
                <a:gd name="connsiteX69" fmla="*/ 902099 w 2931821"/>
                <a:gd name="connsiteY69" fmla="*/ 1984617 h 2329055"/>
                <a:gd name="connsiteX70" fmla="*/ 791387 w 2931821"/>
                <a:gd name="connsiteY70" fmla="*/ 2033823 h 2329055"/>
                <a:gd name="connsiteX71" fmla="*/ 783186 w 2931821"/>
                <a:gd name="connsiteY71" fmla="*/ 2074827 h 2329055"/>
                <a:gd name="connsiteX72" fmla="*/ 975907 w 2931821"/>
                <a:gd name="connsiteY72" fmla="*/ 1951814 h 2329055"/>
                <a:gd name="connsiteX73" fmla="*/ 1025112 w 2931821"/>
                <a:gd name="connsiteY73" fmla="*/ 1873905 h 2329055"/>
                <a:gd name="connsiteX74" fmla="*/ 1094820 w 2931821"/>
                <a:gd name="connsiteY74" fmla="*/ 1722188 h 2329055"/>
                <a:gd name="connsiteX75" fmla="*/ 1152226 w 2931821"/>
                <a:gd name="connsiteY75" fmla="*/ 1681184 h 2329055"/>
                <a:gd name="connsiteX76" fmla="*/ 1176829 w 2931821"/>
                <a:gd name="connsiteY76" fmla="*/ 1623778 h 2329055"/>
                <a:gd name="connsiteX77" fmla="*/ 1275239 w 2931821"/>
                <a:gd name="connsiteY77" fmla="*/ 1549970 h 2329055"/>
                <a:gd name="connsiteX78" fmla="*/ 1308043 w 2931821"/>
                <a:gd name="connsiteY78" fmla="*/ 1541769 h 2329055"/>
                <a:gd name="connsiteX79" fmla="*/ 1303943 w 2931821"/>
                <a:gd name="connsiteY79" fmla="*/ 1504865 h 2329055"/>
                <a:gd name="connsiteX80" fmla="*/ 1316244 w 2931821"/>
                <a:gd name="connsiteY80" fmla="*/ 1500764 h 2329055"/>
                <a:gd name="connsiteX81" fmla="*/ 1340847 w 2931821"/>
                <a:gd name="connsiteY81" fmla="*/ 1500764 h 2329055"/>
                <a:gd name="connsiteX82" fmla="*/ 1369550 w 2931821"/>
                <a:gd name="connsiteY82" fmla="*/ 1390052 h 2329055"/>
                <a:gd name="connsiteX83" fmla="*/ 1361349 w 2931821"/>
                <a:gd name="connsiteY83" fmla="*/ 1357249 h 2329055"/>
                <a:gd name="connsiteX84" fmla="*/ 1385952 w 2931821"/>
                <a:gd name="connsiteY84" fmla="*/ 1308043 h 2329055"/>
                <a:gd name="connsiteX85" fmla="*/ 1390052 w 2931821"/>
                <a:gd name="connsiteY85" fmla="*/ 1160427 h 2329055"/>
                <a:gd name="connsiteX86" fmla="*/ 1385952 w 2931821"/>
                <a:gd name="connsiteY86" fmla="*/ 1139925 h 2329055"/>
                <a:gd name="connsiteX87" fmla="*/ 1385952 w 2931821"/>
                <a:gd name="connsiteY87" fmla="*/ 1127623 h 2329055"/>
                <a:gd name="connsiteX88" fmla="*/ 1394152 w 2931821"/>
                <a:gd name="connsiteY88" fmla="*/ 1115322 h 2329055"/>
                <a:gd name="connsiteX89" fmla="*/ 1402353 w 2931821"/>
                <a:gd name="connsiteY89" fmla="*/ 1066117 h 2329055"/>
                <a:gd name="connsiteX90" fmla="*/ 1431057 w 2931821"/>
                <a:gd name="connsiteY90" fmla="*/ 1045614 h 2329055"/>
                <a:gd name="connsiteX91" fmla="*/ 1394152 w 2931821"/>
                <a:gd name="connsiteY91" fmla="*/ 1012811 h 2329055"/>
                <a:gd name="connsiteX92" fmla="*/ 1414655 w 2931821"/>
                <a:gd name="connsiteY92" fmla="*/ 996409 h 2329055"/>
                <a:gd name="connsiteX93" fmla="*/ 1504865 w 2931821"/>
                <a:gd name="connsiteY93" fmla="*/ 992309 h 2329055"/>
                <a:gd name="connsiteX94" fmla="*/ 1508965 w 2931821"/>
                <a:gd name="connsiteY94" fmla="*/ 975907 h 2329055"/>
                <a:gd name="connsiteX95" fmla="*/ 1513066 w 2931821"/>
                <a:gd name="connsiteY95" fmla="*/ 967706 h 2329055"/>
                <a:gd name="connsiteX96" fmla="*/ 1500764 w 2931821"/>
                <a:gd name="connsiteY96" fmla="*/ 955405 h 2329055"/>
                <a:gd name="connsiteX97" fmla="*/ 1697586 w 2931821"/>
                <a:gd name="connsiteY97" fmla="*/ 828291 h 2329055"/>
                <a:gd name="connsiteX98" fmla="*/ 1734490 w 2931821"/>
                <a:gd name="connsiteY98" fmla="*/ 820090 h 2329055"/>
                <a:gd name="connsiteX99" fmla="*/ 1759092 w 2931821"/>
                <a:gd name="connsiteY99" fmla="*/ 787286 h 2329055"/>
                <a:gd name="connsiteX100" fmla="*/ 1787796 w 2931821"/>
                <a:gd name="connsiteY100" fmla="*/ 795487 h 2329055"/>
                <a:gd name="connsiteX101" fmla="*/ 1837001 w 2931821"/>
                <a:gd name="connsiteY101" fmla="*/ 770884 h 2329055"/>
                <a:gd name="connsiteX102" fmla="*/ 1902608 w 2931821"/>
                <a:gd name="connsiteY102" fmla="*/ 770884 h 2329055"/>
                <a:gd name="connsiteX103" fmla="*/ 1919010 w 2931821"/>
                <a:gd name="connsiteY103" fmla="*/ 779085 h 2329055"/>
                <a:gd name="connsiteX104" fmla="*/ 1943613 w 2931821"/>
                <a:gd name="connsiteY104" fmla="*/ 758583 h 2329055"/>
                <a:gd name="connsiteX105" fmla="*/ 1947713 w 2931821"/>
                <a:gd name="connsiteY105" fmla="*/ 746282 h 2329055"/>
                <a:gd name="connsiteX106" fmla="*/ 1988718 w 2931821"/>
                <a:gd name="connsiteY106" fmla="*/ 725779 h 2329055"/>
                <a:gd name="connsiteX107" fmla="*/ 2046124 w 2931821"/>
                <a:gd name="connsiteY107" fmla="*/ 729880 h 2329055"/>
                <a:gd name="connsiteX108" fmla="*/ 2066626 w 2931821"/>
                <a:gd name="connsiteY108" fmla="*/ 680675 h 2329055"/>
                <a:gd name="connsiteX109" fmla="*/ 2091229 w 2931821"/>
                <a:gd name="connsiteY109" fmla="*/ 672474 h 2329055"/>
                <a:gd name="connsiteX110" fmla="*/ 2111731 w 2931821"/>
                <a:gd name="connsiteY110" fmla="*/ 680675 h 2329055"/>
                <a:gd name="connsiteX111" fmla="*/ 2165037 w 2931821"/>
                <a:gd name="connsiteY111" fmla="*/ 668373 h 2329055"/>
                <a:gd name="connsiteX112" fmla="*/ 2214242 w 2931821"/>
                <a:gd name="connsiteY112" fmla="*/ 676574 h 2329055"/>
                <a:gd name="connsiteX113" fmla="*/ 2238845 w 2931821"/>
                <a:gd name="connsiteY113" fmla="*/ 680675 h 2329055"/>
                <a:gd name="connsiteX114" fmla="*/ 2267548 w 2931821"/>
                <a:gd name="connsiteY114" fmla="*/ 664273 h 2329055"/>
                <a:gd name="connsiteX115" fmla="*/ 2292151 w 2931821"/>
                <a:gd name="connsiteY115" fmla="*/ 660172 h 2329055"/>
                <a:gd name="connsiteX116" fmla="*/ 2320854 w 2931821"/>
                <a:gd name="connsiteY116" fmla="*/ 680675 h 2329055"/>
                <a:gd name="connsiteX117" fmla="*/ 2374160 w 2931821"/>
                <a:gd name="connsiteY117" fmla="*/ 672474 h 2329055"/>
                <a:gd name="connsiteX118" fmla="*/ 2423365 w 2931821"/>
                <a:gd name="connsiteY118" fmla="*/ 680675 h 2329055"/>
                <a:gd name="connsiteX119" fmla="*/ 2468470 w 2931821"/>
                <a:gd name="connsiteY119" fmla="*/ 680675 h 2329055"/>
                <a:gd name="connsiteX120" fmla="*/ 2476671 w 2931821"/>
                <a:gd name="connsiteY120" fmla="*/ 635570 h 2329055"/>
                <a:gd name="connsiteX121" fmla="*/ 2488972 w 2931821"/>
                <a:gd name="connsiteY121" fmla="*/ 623268 h 2329055"/>
                <a:gd name="connsiteX122" fmla="*/ 2546379 w 2931821"/>
                <a:gd name="connsiteY122" fmla="*/ 586364 h 2329055"/>
                <a:gd name="connsiteX123" fmla="*/ 2583283 w 2931821"/>
                <a:gd name="connsiteY123" fmla="*/ 574063 h 2329055"/>
                <a:gd name="connsiteX124" fmla="*/ 2620187 w 2931821"/>
                <a:gd name="connsiteY124" fmla="*/ 574063 h 2329055"/>
                <a:gd name="connsiteX125" fmla="*/ 2644789 w 2931821"/>
                <a:gd name="connsiteY125" fmla="*/ 557661 h 2329055"/>
                <a:gd name="connsiteX126" fmla="*/ 2628387 w 2931821"/>
                <a:gd name="connsiteY126" fmla="*/ 512556 h 2329055"/>
                <a:gd name="connsiteX127" fmla="*/ 2636588 w 2931821"/>
                <a:gd name="connsiteY127" fmla="*/ 479753 h 2329055"/>
                <a:gd name="connsiteX128" fmla="*/ 2677593 w 2931821"/>
                <a:gd name="connsiteY128" fmla="*/ 397744 h 2329055"/>
                <a:gd name="connsiteX129" fmla="*/ 2710396 w 2931821"/>
                <a:gd name="connsiteY129" fmla="*/ 369040 h 2329055"/>
                <a:gd name="connsiteX130" fmla="*/ 2759602 w 2931821"/>
                <a:gd name="connsiteY130" fmla="*/ 328036 h 2329055"/>
                <a:gd name="connsiteX131" fmla="*/ 2755501 w 2931821"/>
                <a:gd name="connsiteY131" fmla="*/ 299333 h 2329055"/>
                <a:gd name="connsiteX132" fmla="*/ 2792405 w 2931821"/>
                <a:gd name="connsiteY132" fmla="*/ 258328 h 2329055"/>
                <a:gd name="connsiteX133" fmla="*/ 2808807 w 2931821"/>
                <a:gd name="connsiteY133" fmla="*/ 225525 h 2329055"/>
                <a:gd name="connsiteX134" fmla="*/ 2829309 w 2931821"/>
                <a:gd name="connsiteY134" fmla="*/ 192721 h 2329055"/>
                <a:gd name="connsiteX135" fmla="*/ 2862113 w 2931821"/>
                <a:gd name="connsiteY135" fmla="*/ 168118 h 2329055"/>
                <a:gd name="connsiteX136" fmla="*/ 2882615 w 2931821"/>
                <a:gd name="connsiteY136" fmla="*/ 168118 h 2329055"/>
                <a:gd name="connsiteX137" fmla="*/ 2899017 w 2931821"/>
                <a:gd name="connsiteY137" fmla="*/ 139415 h 2329055"/>
                <a:gd name="connsiteX138" fmla="*/ 2923620 w 2931821"/>
                <a:gd name="connsiteY138" fmla="*/ 98411 h 2329055"/>
                <a:gd name="connsiteX139" fmla="*/ 2923620 w 2931821"/>
                <a:gd name="connsiteY139" fmla="*/ 73808 h 2329055"/>
                <a:gd name="connsiteX140" fmla="*/ 2931821 w 2931821"/>
                <a:gd name="connsiteY140" fmla="*/ 36904 h 2329055"/>
                <a:gd name="connsiteX141" fmla="*/ 2931821 w 2931821"/>
                <a:gd name="connsiteY141" fmla="*/ 0 h 232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931821" h="2329055">
                  <a:moveTo>
                    <a:pt x="24603" y="364940"/>
                  </a:moveTo>
                  <a:lnTo>
                    <a:pt x="106612" y="360840"/>
                  </a:lnTo>
                  <a:lnTo>
                    <a:pt x="205022" y="401844"/>
                  </a:lnTo>
                  <a:lnTo>
                    <a:pt x="291132" y="393643"/>
                  </a:lnTo>
                  <a:lnTo>
                    <a:pt x="356739" y="422346"/>
                  </a:lnTo>
                  <a:lnTo>
                    <a:pt x="369040" y="463351"/>
                  </a:lnTo>
                  <a:lnTo>
                    <a:pt x="356739" y="516657"/>
                  </a:lnTo>
                  <a:lnTo>
                    <a:pt x="373141" y="582264"/>
                  </a:lnTo>
                  <a:lnTo>
                    <a:pt x="381342" y="656072"/>
                  </a:lnTo>
                  <a:lnTo>
                    <a:pt x="438748" y="697076"/>
                  </a:lnTo>
                  <a:lnTo>
                    <a:pt x="487953" y="692976"/>
                  </a:lnTo>
                  <a:lnTo>
                    <a:pt x="504355" y="692976"/>
                  </a:lnTo>
                  <a:lnTo>
                    <a:pt x="565862" y="742181"/>
                  </a:lnTo>
                  <a:lnTo>
                    <a:pt x="582264" y="791387"/>
                  </a:lnTo>
                  <a:lnTo>
                    <a:pt x="582264" y="856994"/>
                  </a:lnTo>
                  <a:lnTo>
                    <a:pt x="537159" y="939003"/>
                  </a:lnTo>
                  <a:lnTo>
                    <a:pt x="533058" y="980007"/>
                  </a:lnTo>
                  <a:lnTo>
                    <a:pt x="602766" y="959505"/>
                  </a:lnTo>
                  <a:lnTo>
                    <a:pt x="623268" y="1008710"/>
                  </a:lnTo>
                  <a:lnTo>
                    <a:pt x="635570" y="1037414"/>
                  </a:lnTo>
                  <a:lnTo>
                    <a:pt x="623268" y="1115322"/>
                  </a:lnTo>
                  <a:lnTo>
                    <a:pt x="635570" y="1152226"/>
                  </a:lnTo>
                  <a:lnTo>
                    <a:pt x="594565" y="1242436"/>
                  </a:lnTo>
                  <a:lnTo>
                    <a:pt x="475652" y="1275240"/>
                  </a:lnTo>
                  <a:lnTo>
                    <a:pt x="389543" y="1349048"/>
                  </a:lnTo>
                  <a:lnTo>
                    <a:pt x="344438" y="1398253"/>
                  </a:lnTo>
                  <a:lnTo>
                    <a:pt x="323935" y="1443358"/>
                  </a:lnTo>
                  <a:lnTo>
                    <a:pt x="299333" y="1431057"/>
                  </a:lnTo>
                  <a:lnTo>
                    <a:pt x="254228" y="1472061"/>
                  </a:lnTo>
                  <a:lnTo>
                    <a:pt x="176319" y="1566371"/>
                  </a:lnTo>
                  <a:lnTo>
                    <a:pt x="82009" y="1636079"/>
                  </a:lnTo>
                  <a:lnTo>
                    <a:pt x="0" y="1705787"/>
                  </a:lnTo>
                  <a:lnTo>
                    <a:pt x="36904" y="1734490"/>
                  </a:lnTo>
                  <a:lnTo>
                    <a:pt x="90210" y="1730389"/>
                  </a:lnTo>
                  <a:lnTo>
                    <a:pt x="127114" y="1730389"/>
                  </a:lnTo>
                  <a:lnTo>
                    <a:pt x="196822" y="1824700"/>
                  </a:lnTo>
                  <a:lnTo>
                    <a:pt x="221424" y="1886206"/>
                  </a:lnTo>
                  <a:lnTo>
                    <a:pt x="282931" y="1865704"/>
                  </a:lnTo>
                  <a:lnTo>
                    <a:pt x="356739" y="1939512"/>
                  </a:lnTo>
                  <a:lnTo>
                    <a:pt x="401844" y="1960014"/>
                  </a:lnTo>
                  <a:lnTo>
                    <a:pt x="496154" y="2058425"/>
                  </a:lnTo>
                  <a:lnTo>
                    <a:pt x="528958" y="2066626"/>
                  </a:lnTo>
                  <a:lnTo>
                    <a:pt x="549460" y="2083028"/>
                  </a:lnTo>
                  <a:lnTo>
                    <a:pt x="549460" y="2119932"/>
                  </a:lnTo>
                  <a:lnTo>
                    <a:pt x="594565" y="2148635"/>
                  </a:lnTo>
                  <a:lnTo>
                    <a:pt x="660172" y="2119932"/>
                  </a:lnTo>
                  <a:lnTo>
                    <a:pt x="680674" y="2095329"/>
                  </a:lnTo>
                  <a:lnTo>
                    <a:pt x="701177" y="2103530"/>
                  </a:lnTo>
                  <a:lnTo>
                    <a:pt x="697076" y="2160936"/>
                  </a:lnTo>
                  <a:lnTo>
                    <a:pt x="627369" y="2193740"/>
                  </a:lnTo>
                  <a:lnTo>
                    <a:pt x="598666" y="2247046"/>
                  </a:lnTo>
                  <a:lnTo>
                    <a:pt x="557661" y="2300352"/>
                  </a:lnTo>
                  <a:lnTo>
                    <a:pt x="578163" y="2329055"/>
                  </a:lnTo>
                  <a:lnTo>
                    <a:pt x="656072" y="2288050"/>
                  </a:lnTo>
                  <a:lnTo>
                    <a:pt x="705277" y="2206041"/>
                  </a:lnTo>
                  <a:lnTo>
                    <a:pt x="738081" y="2128133"/>
                  </a:lnTo>
                  <a:lnTo>
                    <a:pt x="758583" y="2103530"/>
                  </a:lnTo>
                  <a:lnTo>
                    <a:pt x="733980" y="2025622"/>
                  </a:lnTo>
                  <a:lnTo>
                    <a:pt x="828291" y="1947713"/>
                  </a:lnTo>
                  <a:lnTo>
                    <a:pt x="889797" y="1853403"/>
                  </a:lnTo>
                  <a:lnTo>
                    <a:pt x="922601" y="1804197"/>
                  </a:lnTo>
                  <a:lnTo>
                    <a:pt x="918500" y="1763193"/>
                  </a:lnTo>
                  <a:lnTo>
                    <a:pt x="959505" y="1787796"/>
                  </a:lnTo>
                  <a:lnTo>
                    <a:pt x="971806" y="1804197"/>
                  </a:lnTo>
                  <a:lnTo>
                    <a:pt x="1012811" y="1791896"/>
                  </a:lnTo>
                  <a:lnTo>
                    <a:pt x="1021012" y="1800097"/>
                  </a:lnTo>
                  <a:lnTo>
                    <a:pt x="992309" y="1849302"/>
                  </a:lnTo>
                  <a:lnTo>
                    <a:pt x="971806" y="1894407"/>
                  </a:lnTo>
                  <a:lnTo>
                    <a:pt x="906199" y="1939512"/>
                  </a:lnTo>
                  <a:lnTo>
                    <a:pt x="902099" y="1984617"/>
                  </a:lnTo>
                  <a:lnTo>
                    <a:pt x="791387" y="2033823"/>
                  </a:lnTo>
                  <a:lnTo>
                    <a:pt x="783186" y="2074827"/>
                  </a:lnTo>
                  <a:lnTo>
                    <a:pt x="975907" y="1951814"/>
                  </a:lnTo>
                  <a:lnTo>
                    <a:pt x="1025112" y="1873905"/>
                  </a:lnTo>
                  <a:lnTo>
                    <a:pt x="1094820" y="1722188"/>
                  </a:lnTo>
                  <a:lnTo>
                    <a:pt x="1152226" y="1681184"/>
                  </a:lnTo>
                  <a:lnTo>
                    <a:pt x="1176829" y="1623778"/>
                  </a:lnTo>
                  <a:lnTo>
                    <a:pt x="1275239" y="1549970"/>
                  </a:lnTo>
                  <a:lnTo>
                    <a:pt x="1308043" y="1541769"/>
                  </a:lnTo>
                  <a:lnTo>
                    <a:pt x="1303943" y="1504865"/>
                  </a:lnTo>
                  <a:lnTo>
                    <a:pt x="1316244" y="1500764"/>
                  </a:lnTo>
                  <a:lnTo>
                    <a:pt x="1340847" y="1500764"/>
                  </a:lnTo>
                  <a:lnTo>
                    <a:pt x="1369550" y="1390052"/>
                  </a:lnTo>
                  <a:lnTo>
                    <a:pt x="1361349" y="1357249"/>
                  </a:lnTo>
                  <a:lnTo>
                    <a:pt x="1385952" y="1308043"/>
                  </a:lnTo>
                  <a:lnTo>
                    <a:pt x="1390052" y="1160427"/>
                  </a:lnTo>
                  <a:lnTo>
                    <a:pt x="1385952" y="1139925"/>
                  </a:lnTo>
                  <a:lnTo>
                    <a:pt x="1385952" y="1127623"/>
                  </a:lnTo>
                  <a:lnTo>
                    <a:pt x="1394152" y="1115322"/>
                  </a:lnTo>
                  <a:lnTo>
                    <a:pt x="1402353" y="1066117"/>
                  </a:lnTo>
                  <a:lnTo>
                    <a:pt x="1431057" y="1045614"/>
                  </a:lnTo>
                  <a:lnTo>
                    <a:pt x="1394152" y="1012811"/>
                  </a:lnTo>
                  <a:lnTo>
                    <a:pt x="1414655" y="996409"/>
                  </a:lnTo>
                  <a:lnTo>
                    <a:pt x="1504865" y="992309"/>
                  </a:lnTo>
                  <a:lnTo>
                    <a:pt x="1508965" y="975907"/>
                  </a:lnTo>
                  <a:lnTo>
                    <a:pt x="1513066" y="967706"/>
                  </a:lnTo>
                  <a:lnTo>
                    <a:pt x="1500764" y="955405"/>
                  </a:lnTo>
                  <a:lnTo>
                    <a:pt x="1697586" y="828291"/>
                  </a:lnTo>
                  <a:lnTo>
                    <a:pt x="1734490" y="820090"/>
                  </a:lnTo>
                  <a:lnTo>
                    <a:pt x="1759092" y="787286"/>
                  </a:lnTo>
                  <a:lnTo>
                    <a:pt x="1787796" y="795487"/>
                  </a:lnTo>
                  <a:lnTo>
                    <a:pt x="1837001" y="770884"/>
                  </a:lnTo>
                  <a:lnTo>
                    <a:pt x="1902608" y="770884"/>
                  </a:lnTo>
                  <a:lnTo>
                    <a:pt x="1919010" y="779085"/>
                  </a:lnTo>
                  <a:lnTo>
                    <a:pt x="1943613" y="758583"/>
                  </a:lnTo>
                  <a:lnTo>
                    <a:pt x="1947713" y="746282"/>
                  </a:lnTo>
                  <a:lnTo>
                    <a:pt x="1988718" y="725779"/>
                  </a:lnTo>
                  <a:lnTo>
                    <a:pt x="2046124" y="729880"/>
                  </a:lnTo>
                  <a:lnTo>
                    <a:pt x="2066626" y="680675"/>
                  </a:lnTo>
                  <a:lnTo>
                    <a:pt x="2091229" y="672474"/>
                  </a:lnTo>
                  <a:lnTo>
                    <a:pt x="2111731" y="680675"/>
                  </a:lnTo>
                  <a:lnTo>
                    <a:pt x="2165037" y="668373"/>
                  </a:lnTo>
                  <a:lnTo>
                    <a:pt x="2214242" y="676574"/>
                  </a:lnTo>
                  <a:lnTo>
                    <a:pt x="2238845" y="680675"/>
                  </a:lnTo>
                  <a:lnTo>
                    <a:pt x="2267548" y="664273"/>
                  </a:lnTo>
                  <a:lnTo>
                    <a:pt x="2292151" y="660172"/>
                  </a:lnTo>
                  <a:lnTo>
                    <a:pt x="2320854" y="680675"/>
                  </a:lnTo>
                  <a:lnTo>
                    <a:pt x="2374160" y="672474"/>
                  </a:lnTo>
                  <a:lnTo>
                    <a:pt x="2423365" y="680675"/>
                  </a:lnTo>
                  <a:lnTo>
                    <a:pt x="2468470" y="680675"/>
                  </a:lnTo>
                  <a:lnTo>
                    <a:pt x="2476671" y="635570"/>
                  </a:lnTo>
                  <a:lnTo>
                    <a:pt x="2488972" y="623268"/>
                  </a:lnTo>
                  <a:lnTo>
                    <a:pt x="2546379" y="586364"/>
                  </a:lnTo>
                  <a:lnTo>
                    <a:pt x="2583283" y="574063"/>
                  </a:lnTo>
                  <a:lnTo>
                    <a:pt x="2620187" y="574063"/>
                  </a:lnTo>
                  <a:lnTo>
                    <a:pt x="2644789" y="557661"/>
                  </a:lnTo>
                  <a:lnTo>
                    <a:pt x="2628387" y="512556"/>
                  </a:lnTo>
                  <a:lnTo>
                    <a:pt x="2636588" y="479753"/>
                  </a:lnTo>
                  <a:lnTo>
                    <a:pt x="2677593" y="397744"/>
                  </a:lnTo>
                  <a:lnTo>
                    <a:pt x="2710396" y="369040"/>
                  </a:lnTo>
                  <a:lnTo>
                    <a:pt x="2759602" y="328036"/>
                  </a:lnTo>
                  <a:lnTo>
                    <a:pt x="2755501" y="299333"/>
                  </a:lnTo>
                  <a:lnTo>
                    <a:pt x="2792405" y="258328"/>
                  </a:lnTo>
                  <a:lnTo>
                    <a:pt x="2808807" y="225525"/>
                  </a:lnTo>
                  <a:lnTo>
                    <a:pt x="2829309" y="192721"/>
                  </a:lnTo>
                  <a:lnTo>
                    <a:pt x="2862113" y="168118"/>
                  </a:lnTo>
                  <a:lnTo>
                    <a:pt x="2882615" y="168118"/>
                  </a:lnTo>
                  <a:lnTo>
                    <a:pt x="2899017" y="139415"/>
                  </a:lnTo>
                  <a:lnTo>
                    <a:pt x="2923620" y="98411"/>
                  </a:lnTo>
                  <a:lnTo>
                    <a:pt x="2923620" y="73808"/>
                  </a:lnTo>
                  <a:lnTo>
                    <a:pt x="2931821" y="36904"/>
                  </a:lnTo>
                  <a:lnTo>
                    <a:pt x="2931821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05" y="5301208"/>
            <a:ext cx="904875" cy="1276350"/>
          </a:xfrm>
          <a:prstGeom prst="rect">
            <a:avLst/>
          </a:prstGeom>
        </p:spPr>
      </p:pic>
      <p:sp>
        <p:nvSpPr>
          <p:cNvPr id="3" name="Triangle isocèle 2"/>
          <p:cNvSpPr/>
          <p:nvPr/>
        </p:nvSpPr>
        <p:spPr>
          <a:xfrm>
            <a:off x="4463968" y="4361609"/>
            <a:ext cx="792088" cy="661440"/>
          </a:xfrm>
          <a:prstGeom prst="triangle">
            <a:avLst>
              <a:gd name="adj" fmla="val 6099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5064221" y="4816897"/>
            <a:ext cx="288000" cy="288000"/>
          </a:xfrm>
          <a:prstGeom prst="ellipse">
            <a:avLst/>
          </a:prstGeom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4283968" y="4869160"/>
            <a:ext cx="360000" cy="360000"/>
          </a:xfrm>
          <a:prstGeom prst="ellipse">
            <a:avLst/>
          </a:prstGeom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3545667" y="6021288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4809265" y="4293120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6035867" y="3018426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6441242" y="2227866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5677965" y="1589732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4300869" y="1108990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Triangle isocèle 113"/>
          <p:cNvSpPr/>
          <p:nvPr/>
        </p:nvSpPr>
        <p:spPr>
          <a:xfrm>
            <a:off x="7188940" y="4803191"/>
            <a:ext cx="325663" cy="264264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Triangle isocèle 114"/>
          <p:cNvSpPr/>
          <p:nvPr/>
        </p:nvSpPr>
        <p:spPr>
          <a:xfrm>
            <a:off x="3622380" y="1645058"/>
            <a:ext cx="261804" cy="21244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Triangle isocèle 119"/>
          <p:cNvSpPr/>
          <p:nvPr/>
        </p:nvSpPr>
        <p:spPr>
          <a:xfrm>
            <a:off x="5017985" y="4028856"/>
            <a:ext cx="274096" cy="2224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Triangle isocèle 120"/>
          <p:cNvSpPr/>
          <p:nvPr/>
        </p:nvSpPr>
        <p:spPr>
          <a:xfrm>
            <a:off x="5378658" y="4602708"/>
            <a:ext cx="273756" cy="222143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Triangle isocèle 124"/>
          <p:cNvSpPr/>
          <p:nvPr/>
        </p:nvSpPr>
        <p:spPr>
          <a:xfrm>
            <a:off x="4760690" y="4873635"/>
            <a:ext cx="264575" cy="214693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Triangle isocèle 125"/>
          <p:cNvSpPr/>
          <p:nvPr/>
        </p:nvSpPr>
        <p:spPr>
          <a:xfrm>
            <a:off x="2713779" y="778024"/>
            <a:ext cx="264071" cy="214284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8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1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1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1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1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1000"/>
                                        <p:tgtEl>
                                          <p:spTgt spid="1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17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000"/>
                                        <p:tgtEl>
                                          <p:spTgt spid="17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1000"/>
                                        <p:tgtEl>
                                          <p:spTgt spid="17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17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1000"/>
                                        <p:tgtEl>
                                          <p:spTgt spid="17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1000"/>
                                        <p:tgtEl>
                                          <p:spTgt spid="17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1000"/>
                                        <p:tgtEl>
                                          <p:spTgt spid="17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uiExpand="1" build="p" animBg="1"/>
      <p:bldP spid="44" grpId="0" uiExpand="1"/>
      <p:bldP spid="47" grpId="0" uiExpand="1"/>
      <p:bldP spid="48" grpId="0" uiExpand="1" animBg="1"/>
      <p:bldP spid="49" grpId="0" uiExpand="1" animBg="1"/>
      <p:bldP spid="50" grpId="0" uiExpand="1" animBg="1"/>
      <p:bldP spid="53" grpId="0" uiExpand="1"/>
      <p:bldP spid="54" grpId="0" uiExpand="1"/>
      <p:bldP spid="57" grpId="0" uiExpand="1"/>
      <p:bldP spid="59" grpId="0" uiExpand="1"/>
      <p:bldP spid="61" grpId="0" uiExpand="1"/>
      <p:bldP spid="63" grpId="0" uiExpand="1"/>
      <p:bldP spid="64" grpId="0" uiExpand="1" animBg="1"/>
      <p:bldP spid="65" grpId="0" uiExpand="1"/>
      <p:bldP spid="67" grpId="0" uiExpand="1" animBg="1"/>
      <p:bldP spid="46" grpId="0" uiExpand="1"/>
      <p:bldP spid="10" grpId="0" uiExpand="1" animBg="1"/>
      <p:bldP spid="3" grpId="0" uiExpand="1" animBg="1"/>
      <p:bldP spid="45" grpId="0" uiExpand="1" animBg="1"/>
      <p:bldP spid="2" grpId="0" uiExpand="1" animBg="1"/>
      <p:bldP spid="52" grpId="0" uiExpand="1" animBg="1"/>
      <p:bldP spid="55" grpId="0" uiExpand="1" animBg="1"/>
      <p:bldP spid="56" grpId="0" uiExpand="1" animBg="1"/>
      <p:bldP spid="58" grpId="0" uiExpand="1" animBg="1"/>
      <p:bldP spid="60" grpId="0" uiExpand="1" animBg="1"/>
      <p:bldP spid="62" grpId="0" uiExpand="1" animBg="1"/>
      <p:bldP spid="114" grpId="0" animBg="1"/>
      <p:bldP spid="115" grpId="0" animBg="1"/>
      <p:bldP spid="120" grpId="0" animBg="1"/>
      <p:bldP spid="121" grpId="0" animBg="1"/>
      <p:bldP spid="125" grpId="0" animBg="1"/>
      <p:bldP spid="1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ZoneTexte 46"/>
          <p:cNvSpPr txBox="1"/>
          <p:nvPr/>
        </p:nvSpPr>
        <p:spPr>
          <a:xfrm>
            <a:off x="6957183" y="0"/>
            <a:ext cx="2186817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Fond de carte</a:t>
            </a:r>
            <a:endParaRPr lang="fr-FR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 pitchFamily="66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-36513" y="-26616"/>
            <a:ext cx="6773249" cy="6912000"/>
            <a:chOff x="-36513" y="-26616"/>
            <a:chExt cx="6773249" cy="6912000"/>
          </a:xfrm>
        </p:grpSpPr>
        <p:grpSp>
          <p:nvGrpSpPr>
            <p:cNvPr id="5" name="Groupe 4"/>
            <p:cNvGrpSpPr/>
            <p:nvPr/>
          </p:nvGrpSpPr>
          <p:grpSpPr>
            <a:xfrm>
              <a:off x="-36513" y="-26616"/>
              <a:ext cx="6773249" cy="6912000"/>
              <a:chOff x="-36513" y="-26616"/>
              <a:chExt cx="6773249" cy="6912000"/>
            </a:xfrm>
          </p:grpSpPr>
          <p:pic>
            <p:nvPicPr>
              <p:cNvPr id="118" name="Image 1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513" y="-26616"/>
                <a:ext cx="6773249" cy="6912000"/>
              </a:xfrm>
              <a:prstGeom prst="rect">
                <a:avLst/>
              </a:prstGeom>
            </p:spPr>
          </p:pic>
          <p:sp>
            <p:nvSpPr>
              <p:cNvPr id="149" name="Forme libre 148"/>
              <p:cNvSpPr/>
              <p:nvPr/>
            </p:nvSpPr>
            <p:spPr>
              <a:xfrm>
                <a:off x="2664431" y="4898233"/>
                <a:ext cx="1479479" cy="1763730"/>
              </a:xfrm>
              <a:custGeom>
                <a:avLst/>
                <a:gdLst>
                  <a:gd name="connsiteX0" fmla="*/ 1243173 w 1479479"/>
                  <a:gd name="connsiteY0" fmla="*/ 0 h 1763730"/>
                  <a:gd name="connsiteX1" fmla="*/ 513708 w 1479479"/>
                  <a:gd name="connsiteY1" fmla="*/ 130139 h 1763730"/>
                  <a:gd name="connsiteX2" fmla="*/ 565079 w 1479479"/>
                  <a:gd name="connsiteY2" fmla="*/ 184935 h 1763730"/>
                  <a:gd name="connsiteX3" fmla="*/ 589052 w 1479479"/>
                  <a:gd name="connsiteY3" fmla="*/ 253429 h 1763730"/>
                  <a:gd name="connsiteX4" fmla="*/ 568504 w 1479479"/>
                  <a:gd name="connsiteY4" fmla="*/ 335622 h 1763730"/>
                  <a:gd name="connsiteX5" fmla="*/ 541106 w 1479479"/>
                  <a:gd name="connsiteY5" fmla="*/ 393842 h 1763730"/>
                  <a:gd name="connsiteX6" fmla="*/ 530832 w 1479479"/>
                  <a:gd name="connsiteY6" fmla="*/ 417815 h 1763730"/>
                  <a:gd name="connsiteX7" fmla="*/ 602751 w 1479479"/>
                  <a:gd name="connsiteY7" fmla="*/ 404117 h 1763730"/>
                  <a:gd name="connsiteX8" fmla="*/ 636998 w 1479479"/>
                  <a:gd name="connsiteY8" fmla="*/ 479460 h 1763730"/>
                  <a:gd name="connsiteX9" fmla="*/ 623299 w 1479479"/>
                  <a:gd name="connsiteY9" fmla="*/ 571928 h 1763730"/>
                  <a:gd name="connsiteX10" fmla="*/ 633573 w 1479479"/>
                  <a:gd name="connsiteY10" fmla="*/ 599326 h 1763730"/>
                  <a:gd name="connsiteX11" fmla="*/ 599326 w 1479479"/>
                  <a:gd name="connsiteY11" fmla="*/ 681519 h 1763730"/>
                  <a:gd name="connsiteX12" fmla="*/ 469187 w 1479479"/>
                  <a:gd name="connsiteY12" fmla="*/ 719191 h 1763730"/>
                  <a:gd name="connsiteX13" fmla="*/ 376720 w 1479479"/>
                  <a:gd name="connsiteY13" fmla="*/ 815083 h 1763730"/>
                  <a:gd name="connsiteX14" fmla="*/ 342472 w 1479479"/>
                  <a:gd name="connsiteY14" fmla="*/ 835631 h 1763730"/>
                  <a:gd name="connsiteX15" fmla="*/ 321924 w 1479479"/>
                  <a:gd name="connsiteY15" fmla="*/ 893851 h 1763730"/>
                  <a:gd name="connsiteX16" fmla="*/ 294526 w 1479479"/>
                  <a:gd name="connsiteY16" fmla="*/ 876728 h 1763730"/>
                  <a:gd name="connsiteX17" fmla="*/ 167812 w 1479479"/>
                  <a:gd name="connsiteY17" fmla="*/ 1010292 h 1763730"/>
                  <a:gd name="connsiteX18" fmla="*/ 0 w 1479479"/>
                  <a:gd name="connsiteY18" fmla="*/ 1147281 h 1763730"/>
                  <a:gd name="connsiteX19" fmla="*/ 37672 w 1479479"/>
                  <a:gd name="connsiteY19" fmla="*/ 1181528 h 1763730"/>
                  <a:gd name="connsiteX20" fmla="*/ 113016 w 1479479"/>
                  <a:gd name="connsiteY20" fmla="*/ 1178103 h 1763730"/>
                  <a:gd name="connsiteX21" fmla="*/ 150688 w 1479479"/>
                  <a:gd name="connsiteY21" fmla="*/ 1191802 h 1763730"/>
                  <a:gd name="connsiteX22" fmla="*/ 178086 w 1479479"/>
                  <a:gd name="connsiteY22" fmla="*/ 1236323 h 1763730"/>
                  <a:gd name="connsiteX23" fmla="*/ 222607 w 1479479"/>
                  <a:gd name="connsiteY23" fmla="*/ 1294544 h 1763730"/>
                  <a:gd name="connsiteX24" fmla="*/ 226032 w 1479479"/>
                  <a:gd name="connsiteY24" fmla="*/ 1321941 h 1763730"/>
                  <a:gd name="connsiteX25" fmla="*/ 277403 w 1479479"/>
                  <a:gd name="connsiteY25" fmla="*/ 1308242 h 1763730"/>
                  <a:gd name="connsiteX26" fmla="*/ 356171 w 1479479"/>
                  <a:gd name="connsiteY26" fmla="*/ 1383586 h 1763730"/>
                  <a:gd name="connsiteX27" fmla="*/ 383569 w 1479479"/>
                  <a:gd name="connsiteY27" fmla="*/ 1393860 h 1763730"/>
                  <a:gd name="connsiteX28" fmla="*/ 482886 w 1479479"/>
                  <a:gd name="connsiteY28" fmla="*/ 1486328 h 1763730"/>
                  <a:gd name="connsiteX29" fmla="*/ 503434 w 1479479"/>
                  <a:gd name="connsiteY29" fmla="*/ 1506876 h 1763730"/>
                  <a:gd name="connsiteX30" fmla="*/ 537681 w 1479479"/>
                  <a:gd name="connsiteY30" fmla="*/ 1510301 h 1763730"/>
                  <a:gd name="connsiteX31" fmla="*/ 551380 w 1479479"/>
                  <a:gd name="connsiteY31" fmla="*/ 1530849 h 1763730"/>
                  <a:gd name="connsiteX32" fmla="*/ 554805 w 1479479"/>
                  <a:gd name="connsiteY32" fmla="*/ 1558247 h 1763730"/>
                  <a:gd name="connsiteX33" fmla="*/ 595902 w 1479479"/>
                  <a:gd name="connsiteY33" fmla="*/ 1585645 h 1763730"/>
                  <a:gd name="connsiteX34" fmla="*/ 650697 w 1479479"/>
                  <a:gd name="connsiteY34" fmla="*/ 1551397 h 1763730"/>
                  <a:gd name="connsiteX35" fmla="*/ 667821 w 1479479"/>
                  <a:gd name="connsiteY35" fmla="*/ 1527424 h 1763730"/>
                  <a:gd name="connsiteX36" fmla="*/ 708917 w 1479479"/>
                  <a:gd name="connsiteY36" fmla="*/ 1534274 h 1763730"/>
                  <a:gd name="connsiteX37" fmla="*/ 702068 w 1479479"/>
                  <a:gd name="connsiteY37" fmla="*/ 1599344 h 1763730"/>
                  <a:gd name="connsiteX38" fmla="*/ 626724 w 1479479"/>
                  <a:gd name="connsiteY38" fmla="*/ 1650714 h 1763730"/>
                  <a:gd name="connsiteX39" fmla="*/ 565079 w 1479479"/>
                  <a:gd name="connsiteY39" fmla="*/ 1750031 h 1763730"/>
                  <a:gd name="connsiteX40" fmla="*/ 585627 w 1479479"/>
                  <a:gd name="connsiteY40" fmla="*/ 1763730 h 1763730"/>
                  <a:gd name="connsiteX41" fmla="*/ 654122 w 1479479"/>
                  <a:gd name="connsiteY41" fmla="*/ 1722633 h 1763730"/>
                  <a:gd name="connsiteX42" fmla="*/ 750014 w 1479479"/>
                  <a:gd name="connsiteY42" fmla="*/ 1547973 h 1763730"/>
                  <a:gd name="connsiteX43" fmla="*/ 726041 w 1479479"/>
                  <a:gd name="connsiteY43" fmla="*/ 1472629 h 1763730"/>
                  <a:gd name="connsiteX44" fmla="*/ 818508 w 1479479"/>
                  <a:gd name="connsiteY44" fmla="*/ 1387011 h 1763730"/>
                  <a:gd name="connsiteX45" fmla="*/ 907551 w 1479479"/>
                  <a:gd name="connsiteY45" fmla="*/ 1236323 h 1763730"/>
                  <a:gd name="connsiteX46" fmla="*/ 907551 w 1479479"/>
                  <a:gd name="connsiteY46" fmla="*/ 1205501 h 1763730"/>
                  <a:gd name="connsiteX47" fmla="*/ 917825 w 1479479"/>
                  <a:gd name="connsiteY47" fmla="*/ 1195227 h 1763730"/>
                  <a:gd name="connsiteX48" fmla="*/ 965771 w 1479479"/>
                  <a:gd name="connsiteY48" fmla="*/ 1232899 h 1763730"/>
                  <a:gd name="connsiteX49" fmla="*/ 1013717 w 1479479"/>
                  <a:gd name="connsiteY49" fmla="*/ 1229474 h 1763730"/>
                  <a:gd name="connsiteX50" fmla="*/ 986320 w 1479479"/>
                  <a:gd name="connsiteY50" fmla="*/ 1304818 h 1763730"/>
                  <a:gd name="connsiteX51" fmla="*/ 969196 w 1479479"/>
                  <a:gd name="connsiteY51" fmla="*/ 1356188 h 1763730"/>
                  <a:gd name="connsiteX52" fmla="*/ 907551 w 1479479"/>
                  <a:gd name="connsiteY52" fmla="*/ 1390436 h 1763730"/>
                  <a:gd name="connsiteX53" fmla="*/ 907551 w 1479479"/>
                  <a:gd name="connsiteY53" fmla="*/ 1424683 h 1763730"/>
                  <a:gd name="connsiteX54" fmla="*/ 801385 w 1479479"/>
                  <a:gd name="connsiteY54" fmla="*/ 1479478 h 1763730"/>
                  <a:gd name="connsiteX55" fmla="*/ 797960 w 1479479"/>
                  <a:gd name="connsiteY55" fmla="*/ 1506876 h 1763730"/>
                  <a:gd name="connsiteX56" fmla="*/ 976045 w 1479479"/>
                  <a:gd name="connsiteY56" fmla="*/ 1390436 h 1763730"/>
                  <a:gd name="connsiteX57" fmla="*/ 1027416 w 1479479"/>
                  <a:gd name="connsiteY57" fmla="*/ 1301393 h 1763730"/>
                  <a:gd name="connsiteX58" fmla="*/ 1075362 w 1479479"/>
                  <a:gd name="connsiteY58" fmla="*/ 1160979 h 1763730"/>
                  <a:gd name="connsiteX59" fmla="*/ 1147281 w 1479479"/>
                  <a:gd name="connsiteY59" fmla="*/ 1109609 h 1763730"/>
                  <a:gd name="connsiteX60" fmla="*/ 1164405 w 1479479"/>
                  <a:gd name="connsiteY60" fmla="*/ 1061663 h 1763730"/>
                  <a:gd name="connsiteX61" fmla="*/ 1270571 w 1479479"/>
                  <a:gd name="connsiteY61" fmla="*/ 979469 h 1763730"/>
                  <a:gd name="connsiteX62" fmla="*/ 1287695 w 1479479"/>
                  <a:gd name="connsiteY62" fmla="*/ 972620 h 1763730"/>
                  <a:gd name="connsiteX63" fmla="*/ 1297969 w 1479479"/>
                  <a:gd name="connsiteY63" fmla="*/ 934948 h 1763730"/>
                  <a:gd name="connsiteX64" fmla="*/ 1325367 w 1479479"/>
                  <a:gd name="connsiteY64" fmla="*/ 934948 h 1763730"/>
                  <a:gd name="connsiteX65" fmla="*/ 1356189 w 1479479"/>
                  <a:gd name="connsiteY65" fmla="*/ 825357 h 1763730"/>
                  <a:gd name="connsiteX66" fmla="*/ 1345915 w 1479479"/>
                  <a:gd name="connsiteY66" fmla="*/ 794535 h 1763730"/>
                  <a:gd name="connsiteX67" fmla="*/ 1380162 w 1479479"/>
                  <a:gd name="connsiteY67" fmla="*/ 746588 h 1763730"/>
                  <a:gd name="connsiteX68" fmla="*/ 1380162 w 1479479"/>
                  <a:gd name="connsiteY68" fmla="*/ 582202 h 1763730"/>
                  <a:gd name="connsiteX69" fmla="*/ 1373313 w 1479479"/>
                  <a:gd name="connsiteY69" fmla="*/ 568503 h 1763730"/>
                  <a:gd name="connsiteX70" fmla="*/ 1387012 w 1479479"/>
                  <a:gd name="connsiteY70" fmla="*/ 513708 h 1763730"/>
                  <a:gd name="connsiteX71" fmla="*/ 1407560 w 1479479"/>
                  <a:gd name="connsiteY71" fmla="*/ 482885 h 1763730"/>
                  <a:gd name="connsiteX72" fmla="*/ 1376738 w 1479479"/>
                  <a:gd name="connsiteY72" fmla="*/ 458912 h 1763730"/>
                  <a:gd name="connsiteX73" fmla="*/ 1397286 w 1479479"/>
                  <a:gd name="connsiteY73" fmla="*/ 434939 h 1763730"/>
                  <a:gd name="connsiteX74" fmla="*/ 1479479 w 1479479"/>
                  <a:gd name="connsiteY74" fmla="*/ 424665 h 1763730"/>
                  <a:gd name="connsiteX75" fmla="*/ 1243173 w 1479479"/>
                  <a:gd name="connsiteY75" fmla="*/ 0 h 1763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479479" h="1763730">
                    <a:moveTo>
                      <a:pt x="1243173" y="0"/>
                    </a:moveTo>
                    <a:lnTo>
                      <a:pt x="513708" y="130139"/>
                    </a:lnTo>
                    <a:lnTo>
                      <a:pt x="565079" y="184935"/>
                    </a:lnTo>
                    <a:lnTo>
                      <a:pt x="589052" y="253429"/>
                    </a:lnTo>
                    <a:lnTo>
                      <a:pt x="568504" y="335622"/>
                    </a:lnTo>
                    <a:lnTo>
                      <a:pt x="541106" y="393842"/>
                    </a:lnTo>
                    <a:lnTo>
                      <a:pt x="530832" y="417815"/>
                    </a:lnTo>
                    <a:lnTo>
                      <a:pt x="602751" y="404117"/>
                    </a:lnTo>
                    <a:lnTo>
                      <a:pt x="636998" y="479460"/>
                    </a:lnTo>
                    <a:lnTo>
                      <a:pt x="623299" y="571928"/>
                    </a:lnTo>
                    <a:lnTo>
                      <a:pt x="633573" y="599326"/>
                    </a:lnTo>
                    <a:lnTo>
                      <a:pt x="599326" y="681519"/>
                    </a:lnTo>
                    <a:lnTo>
                      <a:pt x="469187" y="719191"/>
                    </a:lnTo>
                    <a:lnTo>
                      <a:pt x="376720" y="815083"/>
                    </a:lnTo>
                    <a:lnTo>
                      <a:pt x="342472" y="835631"/>
                    </a:lnTo>
                    <a:lnTo>
                      <a:pt x="321924" y="893851"/>
                    </a:lnTo>
                    <a:lnTo>
                      <a:pt x="294526" y="876728"/>
                    </a:lnTo>
                    <a:lnTo>
                      <a:pt x="167812" y="1010292"/>
                    </a:lnTo>
                    <a:lnTo>
                      <a:pt x="0" y="1147281"/>
                    </a:lnTo>
                    <a:lnTo>
                      <a:pt x="37672" y="1181528"/>
                    </a:lnTo>
                    <a:lnTo>
                      <a:pt x="113016" y="1178103"/>
                    </a:lnTo>
                    <a:lnTo>
                      <a:pt x="150688" y="1191802"/>
                    </a:lnTo>
                    <a:lnTo>
                      <a:pt x="178086" y="1236323"/>
                    </a:lnTo>
                    <a:lnTo>
                      <a:pt x="222607" y="1294544"/>
                    </a:lnTo>
                    <a:lnTo>
                      <a:pt x="226032" y="1321941"/>
                    </a:lnTo>
                    <a:lnTo>
                      <a:pt x="277403" y="1308242"/>
                    </a:lnTo>
                    <a:lnTo>
                      <a:pt x="356171" y="1383586"/>
                    </a:lnTo>
                    <a:lnTo>
                      <a:pt x="383569" y="1393860"/>
                    </a:lnTo>
                    <a:lnTo>
                      <a:pt x="482886" y="1486328"/>
                    </a:lnTo>
                    <a:lnTo>
                      <a:pt x="503434" y="1506876"/>
                    </a:lnTo>
                    <a:lnTo>
                      <a:pt x="537681" y="1510301"/>
                    </a:lnTo>
                    <a:lnTo>
                      <a:pt x="551380" y="1530849"/>
                    </a:lnTo>
                    <a:lnTo>
                      <a:pt x="554805" y="1558247"/>
                    </a:lnTo>
                    <a:lnTo>
                      <a:pt x="595902" y="1585645"/>
                    </a:lnTo>
                    <a:lnTo>
                      <a:pt x="650697" y="1551397"/>
                    </a:lnTo>
                    <a:lnTo>
                      <a:pt x="667821" y="1527424"/>
                    </a:lnTo>
                    <a:lnTo>
                      <a:pt x="708917" y="1534274"/>
                    </a:lnTo>
                    <a:lnTo>
                      <a:pt x="702068" y="1599344"/>
                    </a:lnTo>
                    <a:lnTo>
                      <a:pt x="626724" y="1650714"/>
                    </a:lnTo>
                    <a:lnTo>
                      <a:pt x="565079" y="1750031"/>
                    </a:lnTo>
                    <a:lnTo>
                      <a:pt x="585627" y="1763730"/>
                    </a:lnTo>
                    <a:lnTo>
                      <a:pt x="654122" y="1722633"/>
                    </a:lnTo>
                    <a:lnTo>
                      <a:pt x="750014" y="1547973"/>
                    </a:lnTo>
                    <a:lnTo>
                      <a:pt x="726041" y="1472629"/>
                    </a:lnTo>
                    <a:lnTo>
                      <a:pt x="818508" y="1387011"/>
                    </a:lnTo>
                    <a:lnTo>
                      <a:pt x="907551" y="1236323"/>
                    </a:lnTo>
                    <a:lnTo>
                      <a:pt x="907551" y="1205501"/>
                    </a:lnTo>
                    <a:lnTo>
                      <a:pt x="917825" y="1195227"/>
                    </a:lnTo>
                    <a:lnTo>
                      <a:pt x="965771" y="1232899"/>
                    </a:lnTo>
                    <a:lnTo>
                      <a:pt x="1013717" y="1229474"/>
                    </a:lnTo>
                    <a:lnTo>
                      <a:pt x="986320" y="1304818"/>
                    </a:lnTo>
                    <a:lnTo>
                      <a:pt x="969196" y="1356188"/>
                    </a:lnTo>
                    <a:lnTo>
                      <a:pt x="907551" y="1390436"/>
                    </a:lnTo>
                    <a:lnTo>
                      <a:pt x="907551" y="1424683"/>
                    </a:lnTo>
                    <a:lnTo>
                      <a:pt x="801385" y="1479478"/>
                    </a:lnTo>
                    <a:lnTo>
                      <a:pt x="797960" y="1506876"/>
                    </a:lnTo>
                    <a:lnTo>
                      <a:pt x="976045" y="1390436"/>
                    </a:lnTo>
                    <a:lnTo>
                      <a:pt x="1027416" y="1301393"/>
                    </a:lnTo>
                    <a:lnTo>
                      <a:pt x="1075362" y="1160979"/>
                    </a:lnTo>
                    <a:lnTo>
                      <a:pt x="1147281" y="1109609"/>
                    </a:lnTo>
                    <a:lnTo>
                      <a:pt x="1164405" y="1061663"/>
                    </a:lnTo>
                    <a:lnTo>
                      <a:pt x="1270571" y="979469"/>
                    </a:lnTo>
                    <a:lnTo>
                      <a:pt x="1287695" y="972620"/>
                    </a:lnTo>
                    <a:lnTo>
                      <a:pt x="1297969" y="934948"/>
                    </a:lnTo>
                    <a:lnTo>
                      <a:pt x="1325367" y="934948"/>
                    </a:lnTo>
                    <a:lnTo>
                      <a:pt x="1356189" y="825357"/>
                    </a:lnTo>
                    <a:lnTo>
                      <a:pt x="1345915" y="794535"/>
                    </a:lnTo>
                    <a:lnTo>
                      <a:pt x="1380162" y="746588"/>
                    </a:lnTo>
                    <a:lnTo>
                      <a:pt x="1380162" y="582202"/>
                    </a:lnTo>
                    <a:lnTo>
                      <a:pt x="1373313" y="568503"/>
                    </a:lnTo>
                    <a:lnTo>
                      <a:pt x="1387012" y="513708"/>
                    </a:lnTo>
                    <a:lnTo>
                      <a:pt x="1407560" y="482885"/>
                    </a:lnTo>
                    <a:lnTo>
                      <a:pt x="1376738" y="458912"/>
                    </a:lnTo>
                    <a:lnTo>
                      <a:pt x="1397286" y="434939"/>
                    </a:lnTo>
                    <a:lnTo>
                      <a:pt x="1479479" y="424665"/>
                    </a:lnTo>
                    <a:lnTo>
                      <a:pt x="1243173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40" name="Groupe 139"/>
              <p:cNvGrpSpPr/>
              <p:nvPr/>
            </p:nvGrpSpPr>
            <p:grpSpPr>
              <a:xfrm>
                <a:off x="118913" y="141021"/>
                <a:ext cx="6445905" cy="6532015"/>
                <a:chOff x="118913" y="123013"/>
                <a:chExt cx="6445905" cy="6532015"/>
              </a:xfrm>
            </p:grpSpPr>
            <p:sp>
              <p:nvSpPr>
                <p:cNvPr id="129" name="Forme libre 128"/>
                <p:cNvSpPr/>
                <p:nvPr/>
              </p:nvSpPr>
              <p:spPr>
                <a:xfrm>
                  <a:off x="5593012" y="1857503"/>
                  <a:ext cx="971806" cy="2493073"/>
                </a:xfrm>
                <a:custGeom>
                  <a:avLst/>
                  <a:gdLst>
                    <a:gd name="connsiteX0" fmla="*/ 0 w 971806"/>
                    <a:gd name="connsiteY0" fmla="*/ 2493073 h 2493073"/>
                    <a:gd name="connsiteX1" fmla="*/ 0 w 971806"/>
                    <a:gd name="connsiteY1" fmla="*/ 2423365 h 2493073"/>
                    <a:gd name="connsiteX2" fmla="*/ 28703 w 971806"/>
                    <a:gd name="connsiteY2" fmla="*/ 2378260 h 2493073"/>
                    <a:gd name="connsiteX3" fmla="*/ 82009 w 971806"/>
                    <a:gd name="connsiteY3" fmla="*/ 2341356 h 2493073"/>
                    <a:gd name="connsiteX4" fmla="*/ 90210 w 971806"/>
                    <a:gd name="connsiteY4" fmla="*/ 2304452 h 2493073"/>
                    <a:gd name="connsiteX5" fmla="*/ 98410 w 971806"/>
                    <a:gd name="connsiteY5" fmla="*/ 2279849 h 2493073"/>
                    <a:gd name="connsiteX6" fmla="*/ 98410 w 971806"/>
                    <a:gd name="connsiteY6" fmla="*/ 2206041 h 2493073"/>
                    <a:gd name="connsiteX7" fmla="*/ 147616 w 971806"/>
                    <a:gd name="connsiteY7" fmla="*/ 2066626 h 2493073"/>
                    <a:gd name="connsiteX8" fmla="*/ 151716 w 971806"/>
                    <a:gd name="connsiteY8" fmla="*/ 2009220 h 2493073"/>
                    <a:gd name="connsiteX9" fmla="*/ 168118 w 971806"/>
                    <a:gd name="connsiteY9" fmla="*/ 1996919 h 2493073"/>
                    <a:gd name="connsiteX10" fmla="*/ 180419 w 971806"/>
                    <a:gd name="connsiteY10" fmla="*/ 1746791 h 2493073"/>
                    <a:gd name="connsiteX11" fmla="*/ 196821 w 971806"/>
                    <a:gd name="connsiteY11" fmla="*/ 1689385 h 2493073"/>
                    <a:gd name="connsiteX12" fmla="*/ 168118 w 971806"/>
                    <a:gd name="connsiteY12" fmla="*/ 1697586 h 2493073"/>
                    <a:gd name="connsiteX13" fmla="*/ 168118 w 971806"/>
                    <a:gd name="connsiteY13" fmla="*/ 1668883 h 2493073"/>
                    <a:gd name="connsiteX14" fmla="*/ 176319 w 971806"/>
                    <a:gd name="connsiteY14" fmla="*/ 1636079 h 2493073"/>
                    <a:gd name="connsiteX15" fmla="*/ 196821 w 971806"/>
                    <a:gd name="connsiteY15" fmla="*/ 1619677 h 2493073"/>
                    <a:gd name="connsiteX16" fmla="*/ 200922 w 971806"/>
                    <a:gd name="connsiteY16" fmla="*/ 1549970 h 2493073"/>
                    <a:gd name="connsiteX17" fmla="*/ 250127 w 971806"/>
                    <a:gd name="connsiteY17" fmla="*/ 1508965 h 2493073"/>
                    <a:gd name="connsiteX18" fmla="*/ 250127 w 971806"/>
                    <a:gd name="connsiteY18" fmla="*/ 1476162 h 2493073"/>
                    <a:gd name="connsiteX19" fmla="*/ 233725 w 971806"/>
                    <a:gd name="connsiteY19" fmla="*/ 1467961 h 2493073"/>
                    <a:gd name="connsiteX20" fmla="*/ 274730 w 971806"/>
                    <a:gd name="connsiteY20" fmla="*/ 1455659 h 2493073"/>
                    <a:gd name="connsiteX21" fmla="*/ 295232 w 971806"/>
                    <a:gd name="connsiteY21" fmla="*/ 1504865 h 2493073"/>
                    <a:gd name="connsiteX22" fmla="*/ 405944 w 971806"/>
                    <a:gd name="connsiteY22" fmla="*/ 1426956 h 2493073"/>
                    <a:gd name="connsiteX23" fmla="*/ 442848 w 971806"/>
                    <a:gd name="connsiteY23" fmla="*/ 1373650 h 2493073"/>
                    <a:gd name="connsiteX24" fmla="*/ 463350 w 971806"/>
                    <a:gd name="connsiteY24" fmla="*/ 1308043 h 2493073"/>
                    <a:gd name="connsiteX25" fmla="*/ 553560 w 971806"/>
                    <a:gd name="connsiteY25" fmla="*/ 1213733 h 2493073"/>
                    <a:gd name="connsiteX26" fmla="*/ 574062 w 971806"/>
                    <a:gd name="connsiteY26" fmla="*/ 1180929 h 2493073"/>
                    <a:gd name="connsiteX27" fmla="*/ 643770 w 971806"/>
                    <a:gd name="connsiteY27" fmla="*/ 1160427 h 2493073"/>
                    <a:gd name="connsiteX28" fmla="*/ 774984 w 971806"/>
                    <a:gd name="connsiteY28" fmla="*/ 1037414 h 2493073"/>
                    <a:gd name="connsiteX29" fmla="*/ 897998 w 971806"/>
                    <a:gd name="connsiteY29" fmla="*/ 897998 h 2493073"/>
                    <a:gd name="connsiteX30" fmla="*/ 947203 w 971806"/>
                    <a:gd name="connsiteY30" fmla="*/ 758583 h 2493073"/>
                    <a:gd name="connsiteX31" fmla="*/ 939002 w 971806"/>
                    <a:gd name="connsiteY31" fmla="*/ 684775 h 2493073"/>
                    <a:gd name="connsiteX32" fmla="*/ 963605 w 971806"/>
                    <a:gd name="connsiteY32" fmla="*/ 631469 h 2493073"/>
                    <a:gd name="connsiteX33" fmla="*/ 971806 w 971806"/>
                    <a:gd name="connsiteY33" fmla="*/ 561762 h 2493073"/>
                    <a:gd name="connsiteX34" fmla="*/ 959505 w 971806"/>
                    <a:gd name="connsiteY34" fmla="*/ 533058 h 2493073"/>
                    <a:gd name="connsiteX35" fmla="*/ 959505 w 971806"/>
                    <a:gd name="connsiteY35" fmla="*/ 483853 h 2493073"/>
                    <a:gd name="connsiteX36" fmla="*/ 943103 w 971806"/>
                    <a:gd name="connsiteY36" fmla="*/ 467451 h 2493073"/>
                    <a:gd name="connsiteX37" fmla="*/ 947203 w 971806"/>
                    <a:gd name="connsiteY37" fmla="*/ 377241 h 2493073"/>
                    <a:gd name="connsiteX38" fmla="*/ 930801 w 971806"/>
                    <a:gd name="connsiteY38" fmla="*/ 352639 h 2493073"/>
                    <a:gd name="connsiteX39" fmla="*/ 922601 w 971806"/>
                    <a:gd name="connsiteY39" fmla="*/ 303433 h 2493073"/>
                    <a:gd name="connsiteX40" fmla="*/ 889797 w 971806"/>
                    <a:gd name="connsiteY40" fmla="*/ 274730 h 2493073"/>
                    <a:gd name="connsiteX41" fmla="*/ 832391 w 971806"/>
                    <a:gd name="connsiteY41" fmla="*/ 241927 h 2493073"/>
                    <a:gd name="connsiteX42" fmla="*/ 750382 w 971806"/>
                    <a:gd name="connsiteY42" fmla="*/ 237826 h 2493073"/>
                    <a:gd name="connsiteX43" fmla="*/ 713478 w 971806"/>
                    <a:gd name="connsiteY43" fmla="*/ 217324 h 2493073"/>
                    <a:gd name="connsiteX44" fmla="*/ 672473 w 971806"/>
                    <a:gd name="connsiteY44" fmla="*/ 213223 h 2493073"/>
                    <a:gd name="connsiteX45" fmla="*/ 656071 w 971806"/>
                    <a:gd name="connsiteY45" fmla="*/ 184520 h 2493073"/>
                    <a:gd name="connsiteX46" fmla="*/ 590464 w 971806"/>
                    <a:gd name="connsiteY46" fmla="*/ 168119 h 2493073"/>
                    <a:gd name="connsiteX47" fmla="*/ 574062 w 971806"/>
                    <a:gd name="connsiteY47" fmla="*/ 147616 h 2493073"/>
                    <a:gd name="connsiteX48" fmla="*/ 569962 w 971806"/>
                    <a:gd name="connsiteY48" fmla="*/ 131214 h 2493073"/>
                    <a:gd name="connsiteX49" fmla="*/ 520757 w 971806"/>
                    <a:gd name="connsiteY49" fmla="*/ 77909 h 2493073"/>
                    <a:gd name="connsiteX50" fmla="*/ 467451 w 971806"/>
                    <a:gd name="connsiteY50" fmla="*/ 36904 h 2493073"/>
                    <a:gd name="connsiteX51" fmla="*/ 455149 w 971806"/>
                    <a:gd name="connsiteY51" fmla="*/ 0 h 2493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971806" h="2493073">
                      <a:moveTo>
                        <a:pt x="0" y="2493073"/>
                      </a:moveTo>
                      <a:lnTo>
                        <a:pt x="0" y="2423365"/>
                      </a:lnTo>
                      <a:lnTo>
                        <a:pt x="28703" y="2378260"/>
                      </a:lnTo>
                      <a:lnTo>
                        <a:pt x="82009" y="2341356"/>
                      </a:lnTo>
                      <a:lnTo>
                        <a:pt x="90210" y="2304452"/>
                      </a:lnTo>
                      <a:lnTo>
                        <a:pt x="98410" y="2279849"/>
                      </a:lnTo>
                      <a:lnTo>
                        <a:pt x="98410" y="2206041"/>
                      </a:lnTo>
                      <a:lnTo>
                        <a:pt x="147616" y="2066626"/>
                      </a:lnTo>
                      <a:lnTo>
                        <a:pt x="151716" y="2009220"/>
                      </a:lnTo>
                      <a:lnTo>
                        <a:pt x="168118" y="1996919"/>
                      </a:lnTo>
                      <a:lnTo>
                        <a:pt x="180419" y="1746791"/>
                      </a:lnTo>
                      <a:lnTo>
                        <a:pt x="196821" y="1689385"/>
                      </a:lnTo>
                      <a:lnTo>
                        <a:pt x="168118" y="1697586"/>
                      </a:lnTo>
                      <a:lnTo>
                        <a:pt x="168118" y="1668883"/>
                      </a:lnTo>
                      <a:lnTo>
                        <a:pt x="176319" y="1636079"/>
                      </a:lnTo>
                      <a:lnTo>
                        <a:pt x="196821" y="1619677"/>
                      </a:lnTo>
                      <a:lnTo>
                        <a:pt x="200922" y="1549970"/>
                      </a:lnTo>
                      <a:lnTo>
                        <a:pt x="250127" y="1508965"/>
                      </a:lnTo>
                      <a:lnTo>
                        <a:pt x="250127" y="1476162"/>
                      </a:lnTo>
                      <a:lnTo>
                        <a:pt x="233725" y="1467961"/>
                      </a:lnTo>
                      <a:lnTo>
                        <a:pt x="274730" y="1455659"/>
                      </a:lnTo>
                      <a:lnTo>
                        <a:pt x="295232" y="1504865"/>
                      </a:lnTo>
                      <a:lnTo>
                        <a:pt x="405944" y="1426956"/>
                      </a:lnTo>
                      <a:lnTo>
                        <a:pt x="442848" y="1373650"/>
                      </a:lnTo>
                      <a:lnTo>
                        <a:pt x="463350" y="1308043"/>
                      </a:lnTo>
                      <a:lnTo>
                        <a:pt x="553560" y="1213733"/>
                      </a:lnTo>
                      <a:lnTo>
                        <a:pt x="574062" y="1180929"/>
                      </a:lnTo>
                      <a:lnTo>
                        <a:pt x="643770" y="1160427"/>
                      </a:lnTo>
                      <a:lnTo>
                        <a:pt x="774984" y="1037414"/>
                      </a:lnTo>
                      <a:lnTo>
                        <a:pt x="897998" y="897998"/>
                      </a:lnTo>
                      <a:lnTo>
                        <a:pt x="947203" y="758583"/>
                      </a:lnTo>
                      <a:lnTo>
                        <a:pt x="939002" y="684775"/>
                      </a:lnTo>
                      <a:lnTo>
                        <a:pt x="963605" y="631469"/>
                      </a:lnTo>
                      <a:lnTo>
                        <a:pt x="971806" y="561762"/>
                      </a:lnTo>
                      <a:lnTo>
                        <a:pt x="959505" y="533058"/>
                      </a:lnTo>
                      <a:lnTo>
                        <a:pt x="959505" y="483853"/>
                      </a:lnTo>
                      <a:lnTo>
                        <a:pt x="943103" y="467451"/>
                      </a:lnTo>
                      <a:lnTo>
                        <a:pt x="947203" y="377241"/>
                      </a:lnTo>
                      <a:lnTo>
                        <a:pt x="930801" y="352639"/>
                      </a:lnTo>
                      <a:lnTo>
                        <a:pt x="922601" y="303433"/>
                      </a:lnTo>
                      <a:lnTo>
                        <a:pt x="889797" y="274730"/>
                      </a:lnTo>
                      <a:lnTo>
                        <a:pt x="832391" y="241927"/>
                      </a:lnTo>
                      <a:lnTo>
                        <a:pt x="750382" y="237826"/>
                      </a:lnTo>
                      <a:lnTo>
                        <a:pt x="713478" y="217324"/>
                      </a:lnTo>
                      <a:lnTo>
                        <a:pt x="672473" y="213223"/>
                      </a:lnTo>
                      <a:lnTo>
                        <a:pt x="656071" y="184520"/>
                      </a:lnTo>
                      <a:lnTo>
                        <a:pt x="590464" y="168119"/>
                      </a:lnTo>
                      <a:lnTo>
                        <a:pt x="574062" y="147616"/>
                      </a:lnTo>
                      <a:lnTo>
                        <a:pt x="569962" y="131214"/>
                      </a:lnTo>
                      <a:lnTo>
                        <a:pt x="520757" y="77909"/>
                      </a:lnTo>
                      <a:lnTo>
                        <a:pt x="467451" y="36904"/>
                      </a:lnTo>
                      <a:lnTo>
                        <a:pt x="455149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0" name="Forme libre 129"/>
                <p:cNvSpPr/>
                <p:nvPr/>
              </p:nvSpPr>
              <p:spPr>
                <a:xfrm>
                  <a:off x="1373650" y="123013"/>
                  <a:ext cx="4682712" cy="1738591"/>
                </a:xfrm>
                <a:custGeom>
                  <a:avLst/>
                  <a:gdLst>
                    <a:gd name="connsiteX0" fmla="*/ 4682712 w 4682712"/>
                    <a:gd name="connsiteY0" fmla="*/ 1738591 h 1738591"/>
                    <a:gd name="connsiteX1" fmla="*/ 4613005 w 4682712"/>
                    <a:gd name="connsiteY1" fmla="*/ 1664783 h 1738591"/>
                    <a:gd name="connsiteX2" fmla="*/ 4567900 w 4682712"/>
                    <a:gd name="connsiteY2" fmla="*/ 1660682 h 1738591"/>
                    <a:gd name="connsiteX3" fmla="*/ 4535096 w 4682712"/>
                    <a:gd name="connsiteY3" fmla="*/ 1603276 h 1738591"/>
                    <a:gd name="connsiteX4" fmla="*/ 4498192 w 4682712"/>
                    <a:gd name="connsiteY4" fmla="*/ 1603276 h 1738591"/>
                    <a:gd name="connsiteX5" fmla="*/ 4473589 w 4682712"/>
                    <a:gd name="connsiteY5" fmla="*/ 1566372 h 1738591"/>
                    <a:gd name="connsiteX6" fmla="*/ 4416183 w 4682712"/>
                    <a:gd name="connsiteY6" fmla="*/ 1566372 h 1738591"/>
                    <a:gd name="connsiteX7" fmla="*/ 4391580 w 4682712"/>
                    <a:gd name="connsiteY7" fmla="*/ 1537669 h 1738591"/>
                    <a:gd name="connsiteX8" fmla="*/ 4354676 w 4682712"/>
                    <a:gd name="connsiteY8" fmla="*/ 1525367 h 1738591"/>
                    <a:gd name="connsiteX9" fmla="*/ 4317772 w 4682712"/>
                    <a:gd name="connsiteY9" fmla="*/ 1500765 h 1738591"/>
                    <a:gd name="connsiteX10" fmla="*/ 4297270 w 4682712"/>
                    <a:gd name="connsiteY10" fmla="*/ 1500765 h 1738591"/>
                    <a:gd name="connsiteX11" fmla="*/ 4141453 w 4682712"/>
                    <a:gd name="connsiteY11" fmla="*/ 1508965 h 1738591"/>
                    <a:gd name="connsiteX12" fmla="*/ 4120951 w 4682712"/>
                    <a:gd name="connsiteY12" fmla="*/ 1480262 h 1738591"/>
                    <a:gd name="connsiteX13" fmla="*/ 4104549 w 4682712"/>
                    <a:gd name="connsiteY13" fmla="*/ 1472061 h 1738591"/>
                    <a:gd name="connsiteX14" fmla="*/ 4067645 w 4682712"/>
                    <a:gd name="connsiteY14" fmla="*/ 1451559 h 1738591"/>
                    <a:gd name="connsiteX15" fmla="*/ 4043042 w 4682712"/>
                    <a:gd name="connsiteY15" fmla="*/ 1455660 h 1738591"/>
                    <a:gd name="connsiteX16" fmla="*/ 4030741 w 4682712"/>
                    <a:gd name="connsiteY16" fmla="*/ 1463861 h 1738591"/>
                    <a:gd name="connsiteX17" fmla="*/ 3920029 w 4682712"/>
                    <a:gd name="connsiteY17" fmla="*/ 1431057 h 1738591"/>
                    <a:gd name="connsiteX18" fmla="*/ 3862623 w 4682712"/>
                    <a:gd name="connsiteY18" fmla="*/ 1410555 h 1738591"/>
                    <a:gd name="connsiteX19" fmla="*/ 3760111 w 4682712"/>
                    <a:gd name="connsiteY19" fmla="*/ 1353148 h 1738591"/>
                    <a:gd name="connsiteX20" fmla="*/ 3706806 w 4682712"/>
                    <a:gd name="connsiteY20" fmla="*/ 1435157 h 1738591"/>
                    <a:gd name="connsiteX21" fmla="*/ 3706806 w 4682712"/>
                    <a:gd name="connsiteY21" fmla="*/ 1361349 h 1738591"/>
                    <a:gd name="connsiteX22" fmla="*/ 3690404 w 4682712"/>
                    <a:gd name="connsiteY22" fmla="*/ 1369550 h 1738591"/>
                    <a:gd name="connsiteX23" fmla="*/ 3661701 w 4682712"/>
                    <a:gd name="connsiteY23" fmla="*/ 1439258 h 1738591"/>
                    <a:gd name="connsiteX24" fmla="*/ 3678102 w 4682712"/>
                    <a:gd name="connsiteY24" fmla="*/ 1467961 h 1738591"/>
                    <a:gd name="connsiteX25" fmla="*/ 3645299 w 4682712"/>
                    <a:gd name="connsiteY25" fmla="*/ 1480262 h 1738591"/>
                    <a:gd name="connsiteX26" fmla="*/ 3632998 w 4682712"/>
                    <a:gd name="connsiteY26" fmla="*/ 1439258 h 1738591"/>
                    <a:gd name="connsiteX27" fmla="*/ 3632998 w 4682712"/>
                    <a:gd name="connsiteY27" fmla="*/ 1402354 h 1738591"/>
                    <a:gd name="connsiteX28" fmla="*/ 3678102 w 4682712"/>
                    <a:gd name="connsiteY28" fmla="*/ 1332646 h 1738591"/>
                    <a:gd name="connsiteX29" fmla="*/ 3591993 w 4682712"/>
                    <a:gd name="connsiteY29" fmla="*/ 1320345 h 1738591"/>
                    <a:gd name="connsiteX30" fmla="*/ 3608395 w 4682712"/>
                    <a:gd name="connsiteY30" fmla="*/ 1312144 h 1738591"/>
                    <a:gd name="connsiteX31" fmla="*/ 3649399 w 4682712"/>
                    <a:gd name="connsiteY31" fmla="*/ 1299843 h 1738591"/>
                    <a:gd name="connsiteX32" fmla="*/ 3645299 w 4682712"/>
                    <a:gd name="connsiteY32" fmla="*/ 1262939 h 1738591"/>
                    <a:gd name="connsiteX33" fmla="*/ 3600194 w 4682712"/>
                    <a:gd name="connsiteY33" fmla="*/ 1217834 h 1738591"/>
                    <a:gd name="connsiteX34" fmla="*/ 3526386 w 4682712"/>
                    <a:gd name="connsiteY34" fmla="*/ 1217834 h 1738591"/>
                    <a:gd name="connsiteX35" fmla="*/ 3530486 w 4682712"/>
                    <a:gd name="connsiteY35" fmla="*/ 1185030 h 1738591"/>
                    <a:gd name="connsiteX36" fmla="*/ 3481281 w 4682712"/>
                    <a:gd name="connsiteY36" fmla="*/ 1164528 h 1738591"/>
                    <a:gd name="connsiteX37" fmla="*/ 3452578 w 4682712"/>
                    <a:gd name="connsiteY37" fmla="*/ 1164528 h 1738591"/>
                    <a:gd name="connsiteX38" fmla="*/ 3432076 w 4682712"/>
                    <a:gd name="connsiteY38" fmla="*/ 1139925 h 1738591"/>
                    <a:gd name="connsiteX39" fmla="*/ 3325464 w 4682712"/>
                    <a:gd name="connsiteY39" fmla="*/ 1082519 h 1738591"/>
                    <a:gd name="connsiteX40" fmla="*/ 3276259 w 4682712"/>
                    <a:gd name="connsiteY40" fmla="*/ 1070217 h 1738591"/>
                    <a:gd name="connsiteX41" fmla="*/ 3214752 w 4682712"/>
                    <a:gd name="connsiteY41" fmla="*/ 1066117 h 1738591"/>
                    <a:gd name="connsiteX42" fmla="*/ 3190149 w 4682712"/>
                    <a:gd name="connsiteY42" fmla="*/ 1057916 h 1738591"/>
                    <a:gd name="connsiteX43" fmla="*/ 3132743 w 4682712"/>
                    <a:gd name="connsiteY43" fmla="*/ 1037414 h 1738591"/>
                    <a:gd name="connsiteX44" fmla="*/ 3046633 w 4682712"/>
                    <a:gd name="connsiteY44" fmla="*/ 1062017 h 1738591"/>
                    <a:gd name="connsiteX45" fmla="*/ 3030232 w 4682712"/>
                    <a:gd name="connsiteY45" fmla="*/ 1078418 h 1738591"/>
                    <a:gd name="connsiteX46" fmla="*/ 3022031 w 4682712"/>
                    <a:gd name="connsiteY46" fmla="*/ 1119423 h 1738591"/>
                    <a:gd name="connsiteX47" fmla="*/ 3017930 w 4682712"/>
                    <a:gd name="connsiteY47" fmla="*/ 1160427 h 1738591"/>
                    <a:gd name="connsiteX48" fmla="*/ 3001528 w 4682712"/>
                    <a:gd name="connsiteY48" fmla="*/ 1189130 h 1738591"/>
                    <a:gd name="connsiteX49" fmla="*/ 2952323 w 4682712"/>
                    <a:gd name="connsiteY49" fmla="*/ 1189130 h 1738591"/>
                    <a:gd name="connsiteX50" fmla="*/ 2931821 w 4682712"/>
                    <a:gd name="connsiteY50" fmla="*/ 1180930 h 1738591"/>
                    <a:gd name="connsiteX51" fmla="*/ 2817008 w 4682712"/>
                    <a:gd name="connsiteY51" fmla="*/ 1332646 h 1738591"/>
                    <a:gd name="connsiteX52" fmla="*/ 2804707 w 4682712"/>
                    <a:gd name="connsiteY52" fmla="*/ 1316244 h 1738591"/>
                    <a:gd name="connsiteX53" fmla="*/ 2849812 w 4682712"/>
                    <a:gd name="connsiteY53" fmla="*/ 1217834 h 1738591"/>
                    <a:gd name="connsiteX54" fmla="*/ 2702196 w 4682712"/>
                    <a:gd name="connsiteY54" fmla="*/ 1230135 h 1738591"/>
                    <a:gd name="connsiteX55" fmla="*/ 2624287 w 4682712"/>
                    <a:gd name="connsiteY55" fmla="*/ 1209633 h 1738591"/>
                    <a:gd name="connsiteX56" fmla="*/ 2693995 w 4682712"/>
                    <a:gd name="connsiteY56" fmla="*/ 1180930 h 1738591"/>
                    <a:gd name="connsiteX57" fmla="*/ 2771903 w 4682712"/>
                    <a:gd name="connsiteY57" fmla="*/ 1193231 h 1738591"/>
                    <a:gd name="connsiteX58" fmla="*/ 2817008 w 4682712"/>
                    <a:gd name="connsiteY58" fmla="*/ 1180930 h 1738591"/>
                    <a:gd name="connsiteX59" fmla="*/ 2882615 w 4682712"/>
                    <a:gd name="connsiteY59" fmla="*/ 1176829 h 1738591"/>
                    <a:gd name="connsiteX60" fmla="*/ 2940022 w 4682712"/>
                    <a:gd name="connsiteY60" fmla="*/ 1139925 h 1738591"/>
                    <a:gd name="connsiteX61" fmla="*/ 2976926 w 4682712"/>
                    <a:gd name="connsiteY61" fmla="*/ 1094820 h 1738591"/>
                    <a:gd name="connsiteX62" fmla="*/ 2981026 w 4682712"/>
                    <a:gd name="connsiteY62" fmla="*/ 1016912 h 1738591"/>
                    <a:gd name="connsiteX63" fmla="*/ 3001528 w 4682712"/>
                    <a:gd name="connsiteY63" fmla="*/ 992309 h 1738591"/>
                    <a:gd name="connsiteX64" fmla="*/ 2993328 w 4682712"/>
                    <a:gd name="connsiteY64" fmla="*/ 971807 h 1738591"/>
                    <a:gd name="connsiteX65" fmla="*/ 2919520 w 4682712"/>
                    <a:gd name="connsiteY65" fmla="*/ 959505 h 1738591"/>
                    <a:gd name="connsiteX66" fmla="*/ 2882615 w 4682712"/>
                    <a:gd name="connsiteY66" fmla="*/ 934903 h 1738591"/>
                    <a:gd name="connsiteX67" fmla="*/ 2800607 w 4682712"/>
                    <a:gd name="connsiteY67" fmla="*/ 967706 h 1738591"/>
                    <a:gd name="connsiteX68" fmla="*/ 2722698 w 4682712"/>
                    <a:gd name="connsiteY68" fmla="*/ 955405 h 1738591"/>
                    <a:gd name="connsiteX69" fmla="*/ 2661191 w 4682712"/>
                    <a:gd name="connsiteY69" fmla="*/ 971807 h 1738591"/>
                    <a:gd name="connsiteX70" fmla="*/ 2644789 w 4682712"/>
                    <a:gd name="connsiteY70" fmla="*/ 1033313 h 1738591"/>
                    <a:gd name="connsiteX71" fmla="*/ 2640689 w 4682712"/>
                    <a:gd name="connsiteY71" fmla="*/ 1090720 h 1738591"/>
                    <a:gd name="connsiteX72" fmla="*/ 2628388 w 4682712"/>
                    <a:gd name="connsiteY72" fmla="*/ 1094820 h 1738591"/>
                    <a:gd name="connsiteX73" fmla="*/ 2607885 w 4682712"/>
                    <a:gd name="connsiteY73" fmla="*/ 1078418 h 1738591"/>
                    <a:gd name="connsiteX74" fmla="*/ 2603785 w 4682712"/>
                    <a:gd name="connsiteY74" fmla="*/ 1025113 h 1738591"/>
                    <a:gd name="connsiteX75" fmla="*/ 2587383 w 4682712"/>
                    <a:gd name="connsiteY75" fmla="*/ 1025113 h 1738591"/>
                    <a:gd name="connsiteX76" fmla="*/ 2558680 w 4682712"/>
                    <a:gd name="connsiteY76" fmla="*/ 1090720 h 1738591"/>
                    <a:gd name="connsiteX77" fmla="*/ 2525876 w 4682712"/>
                    <a:gd name="connsiteY77" fmla="*/ 1123523 h 1738591"/>
                    <a:gd name="connsiteX78" fmla="*/ 2488972 w 4682712"/>
                    <a:gd name="connsiteY78" fmla="*/ 1123523 h 1738591"/>
                    <a:gd name="connsiteX79" fmla="*/ 2382361 w 4682712"/>
                    <a:gd name="connsiteY79" fmla="*/ 1189130 h 1738591"/>
                    <a:gd name="connsiteX80" fmla="*/ 2361859 w 4682712"/>
                    <a:gd name="connsiteY80" fmla="*/ 1152226 h 1738591"/>
                    <a:gd name="connsiteX81" fmla="*/ 2398763 w 4682712"/>
                    <a:gd name="connsiteY81" fmla="*/ 1135825 h 1738591"/>
                    <a:gd name="connsiteX82" fmla="*/ 2431566 w 4682712"/>
                    <a:gd name="connsiteY82" fmla="*/ 1127624 h 1738591"/>
                    <a:gd name="connsiteX83" fmla="*/ 2464370 w 4682712"/>
                    <a:gd name="connsiteY83" fmla="*/ 1111222 h 1738591"/>
                    <a:gd name="connsiteX84" fmla="*/ 2509475 w 4682712"/>
                    <a:gd name="connsiteY84" fmla="*/ 1082519 h 1738591"/>
                    <a:gd name="connsiteX85" fmla="*/ 2521776 w 4682712"/>
                    <a:gd name="connsiteY85" fmla="*/ 992309 h 1738591"/>
                    <a:gd name="connsiteX86" fmla="*/ 2493073 w 4682712"/>
                    <a:gd name="connsiteY86" fmla="*/ 988209 h 1738591"/>
                    <a:gd name="connsiteX87" fmla="*/ 2529977 w 4682712"/>
                    <a:gd name="connsiteY87" fmla="*/ 893898 h 1738591"/>
                    <a:gd name="connsiteX88" fmla="*/ 2575082 w 4682712"/>
                    <a:gd name="connsiteY88" fmla="*/ 861095 h 1738591"/>
                    <a:gd name="connsiteX89" fmla="*/ 2693995 w 4682712"/>
                    <a:gd name="connsiteY89" fmla="*/ 779086 h 1738591"/>
                    <a:gd name="connsiteX90" fmla="*/ 2739100 w 4682712"/>
                    <a:gd name="connsiteY90" fmla="*/ 713478 h 1738591"/>
                    <a:gd name="connsiteX91" fmla="*/ 2710397 w 4682712"/>
                    <a:gd name="connsiteY91" fmla="*/ 680675 h 1738591"/>
                    <a:gd name="connsiteX92" fmla="*/ 2743200 w 4682712"/>
                    <a:gd name="connsiteY92" fmla="*/ 664273 h 1738591"/>
                    <a:gd name="connsiteX93" fmla="*/ 2751401 w 4682712"/>
                    <a:gd name="connsiteY93" fmla="*/ 660173 h 1738591"/>
                    <a:gd name="connsiteX94" fmla="*/ 2722698 w 4682712"/>
                    <a:gd name="connsiteY94" fmla="*/ 606867 h 1738591"/>
                    <a:gd name="connsiteX95" fmla="*/ 2681693 w 4682712"/>
                    <a:gd name="connsiteY95" fmla="*/ 602766 h 1738591"/>
                    <a:gd name="connsiteX96" fmla="*/ 2657091 w 4682712"/>
                    <a:gd name="connsiteY96" fmla="*/ 578164 h 1738591"/>
                    <a:gd name="connsiteX97" fmla="*/ 2603785 w 4682712"/>
                    <a:gd name="connsiteY97" fmla="*/ 533059 h 1738591"/>
                    <a:gd name="connsiteX98" fmla="*/ 2607885 w 4682712"/>
                    <a:gd name="connsiteY98" fmla="*/ 467452 h 1738591"/>
                    <a:gd name="connsiteX99" fmla="*/ 2583283 w 4682712"/>
                    <a:gd name="connsiteY99" fmla="*/ 385443 h 1738591"/>
                    <a:gd name="connsiteX100" fmla="*/ 2575082 w 4682712"/>
                    <a:gd name="connsiteY100" fmla="*/ 332137 h 1738591"/>
                    <a:gd name="connsiteX101" fmla="*/ 2575082 w 4682712"/>
                    <a:gd name="connsiteY101" fmla="*/ 274730 h 1738591"/>
                    <a:gd name="connsiteX102" fmla="*/ 2554580 w 4682712"/>
                    <a:gd name="connsiteY102" fmla="*/ 250128 h 1738591"/>
                    <a:gd name="connsiteX103" fmla="*/ 2546379 w 4682712"/>
                    <a:gd name="connsiteY103" fmla="*/ 221425 h 1738591"/>
                    <a:gd name="connsiteX104" fmla="*/ 2521776 w 4682712"/>
                    <a:gd name="connsiteY104" fmla="*/ 192722 h 1738591"/>
                    <a:gd name="connsiteX105" fmla="*/ 2480772 w 4682712"/>
                    <a:gd name="connsiteY105" fmla="*/ 180420 h 1738591"/>
                    <a:gd name="connsiteX106" fmla="*/ 2427466 w 4682712"/>
                    <a:gd name="connsiteY106" fmla="*/ 262429 h 1738591"/>
                    <a:gd name="connsiteX107" fmla="*/ 2378260 w 4682712"/>
                    <a:gd name="connsiteY107" fmla="*/ 319835 h 1738591"/>
                    <a:gd name="connsiteX108" fmla="*/ 2361859 w 4682712"/>
                    <a:gd name="connsiteY108" fmla="*/ 356739 h 1738591"/>
                    <a:gd name="connsiteX109" fmla="*/ 2353658 w 4682712"/>
                    <a:gd name="connsiteY109" fmla="*/ 430548 h 1738591"/>
                    <a:gd name="connsiteX110" fmla="*/ 2312653 w 4682712"/>
                    <a:gd name="connsiteY110" fmla="*/ 479753 h 1738591"/>
                    <a:gd name="connsiteX111" fmla="*/ 2226544 w 4682712"/>
                    <a:gd name="connsiteY111" fmla="*/ 520757 h 1738591"/>
                    <a:gd name="connsiteX112" fmla="*/ 2181439 w 4682712"/>
                    <a:gd name="connsiteY112" fmla="*/ 545360 h 1738591"/>
                    <a:gd name="connsiteX113" fmla="*/ 2185539 w 4682712"/>
                    <a:gd name="connsiteY113" fmla="*/ 578164 h 1738591"/>
                    <a:gd name="connsiteX114" fmla="*/ 2091229 w 4682712"/>
                    <a:gd name="connsiteY114" fmla="*/ 537159 h 1738591"/>
                    <a:gd name="connsiteX115" fmla="*/ 2054325 w 4682712"/>
                    <a:gd name="connsiteY115" fmla="*/ 545360 h 1738591"/>
                    <a:gd name="connsiteX116" fmla="*/ 2005120 w 4682712"/>
                    <a:gd name="connsiteY116" fmla="*/ 516657 h 1738591"/>
                    <a:gd name="connsiteX117" fmla="*/ 1972316 w 4682712"/>
                    <a:gd name="connsiteY117" fmla="*/ 467452 h 1738591"/>
                    <a:gd name="connsiteX118" fmla="*/ 1910809 w 4682712"/>
                    <a:gd name="connsiteY118" fmla="*/ 418246 h 1738591"/>
                    <a:gd name="connsiteX119" fmla="*/ 1853403 w 4682712"/>
                    <a:gd name="connsiteY119" fmla="*/ 438748 h 1738591"/>
                    <a:gd name="connsiteX120" fmla="*/ 1750892 w 4682712"/>
                    <a:gd name="connsiteY120" fmla="*/ 426447 h 1738591"/>
                    <a:gd name="connsiteX121" fmla="*/ 1738590 w 4682712"/>
                    <a:gd name="connsiteY121" fmla="*/ 459251 h 1738591"/>
                    <a:gd name="connsiteX122" fmla="*/ 1718088 w 4682712"/>
                    <a:gd name="connsiteY122" fmla="*/ 483853 h 1738591"/>
                    <a:gd name="connsiteX123" fmla="*/ 1754992 w 4682712"/>
                    <a:gd name="connsiteY123" fmla="*/ 537159 h 1738591"/>
                    <a:gd name="connsiteX124" fmla="*/ 1742691 w 4682712"/>
                    <a:gd name="connsiteY124" fmla="*/ 553561 h 1738591"/>
                    <a:gd name="connsiteX125" fmla="*/ 1672983 w 4682712"/>
                    <a:gd name="connsiteY125" fmla="*/ 528958 h 1738591"/>
                    <a:gd name="connsiteX126" fmla="*/ 1615577 w 4682712"/>
                    <a:gd name="connsiteY126" fmla="*/ 557661 h 1738591"/>
                    <a:gd name="connsiteX127" fmla="*/ 1521267 w 4682712"/>
                    <a:gd name="connsiteY127" fmla="*/ 528958 h 1738591"/>
                    <a:gd name="connsiteX128" fmla="*/ 1480262 w 4682712"/>
                    <a:gd name="connsiteY128" fmla="*/ 578164 h 1738591"/>
                    <a:gd name="connsiteX129" fmla="*/ 1451559 w 4682712"/>
                    <a:gd name="connsiteY129" fmla="*/ 586365 h 1738591"/>
                    <a:gd name="connsiteX130" fmla="*/ 1410554 w 4682712"/>
                    <a:gd name="connsiteY130" fmla="*/ 610967 h 1738591"/>
                    <a:gd name="connsiteX131" fmla="*/ 1349048 w 4682712"/>
                    <a:gd name="connsiteY131" fmla="*/ 615068 h 1738591"/>
                    <a:gd name="connsiteX132" fmla="*/ 1287541 w 4682712"/>
                    <a:gd name="connsiteY132" fmla="*/ 647871 h 1738591"/>
                    <a:gd name="connsiteX133" fmla="*/ 1254737 w 4682712"/>
                    <a:gd name="connsiteY133" fmla="*/ 656072 h 1738591"/>
                    <a:gd name="connsiteX134" fmla="*/ 1209633 w 4682712"/>
                    <a:gd name="connsiteY134" fmla="*/ 639670 h 1738591"/>
                    <a:gd name="connsiteX135" fmla="*/ 1164528 w 4682712"/>
                    <a:gd name="connsiteY135" fmla="*/ 602766 h 1738591"/>
                    <a:gd name="connsiteX136" fmla="*/ 1152226 w 4682712"/>
                    <a:gd name="connsiteY136" fmla="*/ 602766 h 1738591"/>
                    <a:gd name="connsiteX137" fmla="*/ 1148126 w 4682712"/>
                    <a:gd name="connsiteY137" fmla="*/ 565862 h 1738591"/>
                    <a:gd name="connsiteX138" fmla="*/ 1119423 w 4682712"/>
                    <a:gd name="connsiteY138" fmla="*/ 516657 h 1738591"/>
                    <a:gd name="connsiteX139" fmla="*/ 1115322 w 4682712"/>
                    <a:gd name="connsiteY139" fmla="*/ 459251 h 1738591"/>
                    <a:gd name="connsiteX140" fmla="*/ 1078418 w 4682712"/>
                    <a:gd name="connsiteY140" fmla="*/ 434648 h 1738591"/>
                    <a:gd name="connsiteX141" fmla="*/ 1078418 w 4682712"/>
                    <a:gd name="connsiteY141" fmla="*/ 332137 h 1738591"/>
                    <a:gd name="connsiteX142" fmla="*/ 1090720 w 4682712"/>
                    <a:gd name="connsiteY142" fmla="*/ 311635 h 1738591"/>
                    <a:gd name="connsiteX143" fmla="*/ 1086619 w 4682712"/>
                    <a:gd name="connsiteY143" fmla="*/ 262429 h 1738591"/>
                    <a:gd name="connsiteX144" fmla="*/ 1127624 w 4682712"/>
                    <a:gd name="connsiteY144" fmla="*/ 213224 h 1738591"/>
                    <a:gd name="connsiteX145" fmla="*/ 1144025 w 4682712"/>
                    <a:gd name="connsiteY145" fmla="*/ 172219 h 1738591"/>
                    <a:gd name="connsiteX146" fmla="*/ 1086619 w 4682712"/>
                    <a:gd name="connsiteY146" fmla="*/ 131215 h 1738591"/>
                    <a:gd name="connsiteX147" fmla="*/ 1045615 w 4682712"/>
                    <a:gd name="connsiteY147" fmla="*/ 94311 h 1738591"/>
                    <a:gd name="connsiteX148" fmla="*/ 1045615 w 4682712"/>
                    <a:gd name="connsiteY148" fmla="*/ 61507 h 1738591"/>
                    <a:gd name="connsiteX149" fmla="*/ 1057916 w 4682712"/>
                    <a:gd name="connsiteY149" fmla="*/ 32804 h 1738591"/>
                    <a:gd name="connsiteX150" fmla="*/ 1049715 w 4682712"/>
                    <a:gd name="connsiteY150" fmla="*/ 4101 h 1738591"/>
                    <a:gd name="connsiteX151" fmla="*/ 1000510 w 4682712"/>
                    <a:gd name="connsiteY151" fmla="*/ 0 h 1738591"/>
                    <a:gd name="connsiteX152" fmla="*/ 967706 w 4682712"/>
                    <a:gd name="connsiteY152" fmla="*/ 8201 h 1738591"/>
                    <a:gd name="connsiteX153" fmla="*/ 951304 w 4682712"/>
                    <a:gd name="connsiteY153" fmla="*/ 45105 h 1738591"/>
                    <a:gd name="connsiteX154" fmla="*/ 897998 w 4682712"/>
                    <a:gd name="connsiteY154" fmla="*/ 102512 h 1738591"/>
                    <a:gd name="connsiteX155" fmla="*/ 869295 w 4682712"/>
                    <a:gd name="connsiteY155" fmla="*/ 98411 h 1738591"/>
                    <a:gd name="connsiteX156" fmla="*/ 840592 w 4682712"/>
                    <a:gd name="connsiteY156" fmla="*/ 131215 h 1738591"/>
                    <a:gd name="connsiteX157" fmla="*/ 824190 w 4682712"/>
                    <a:gd name="connsiteY157" fmla="*/ 151717 h 1738591"/>
                    <a:gd name="connsiteX158" fmla="*/ 615067 w 4682712"/>
                    <a:gd name="connsiteY158" fmla="*/ 164018 h 1738591"/>
                    <a:gd name="connsiteX159" fmla="*/ 590465 w 4682712"/>
                    <a:gd name="connsiteY159" fmla="*/ 164018 h 1738591"/>
                    <a:gd name="connsiteX160" fmla="*/ 553561 w 4682712"/>
                    <a:gd name="connsiteY160" fmla="*/ 188621 h 1738591"/>
                    <a:gd name="connsiteX161" fmla="*/ 537159 w 4682712"/>
                    <a:gd name="connsiteY161" fmla="*/ 192722 h 1738591"/>
                    <a:gd name="connsiteX162" fmla="*/ 516657 w 4682712"/>
                    <a:gd name="connsiteY162" fmla="*/ 180420 h 1738591"/>
                    <a:gd name="connsiteX163" fmla="*/ 414146 w 4682712"/>
                    <a:gd name="connsiteY163" fmla="*/ 176320 h 1738591"/>
                    <a:gd name="connsiteX164" fmla="*/ 356739 w 4682712"/>
                    <a:gd name="connsiteY164" fmla="*/ 159918 h 1738591"/>
                    <a:gd name="connsiteX165" fmla="*/ 328036 w 4682712"/>
                    <a:gd name="connsiteY165" fmla="*/ 155817 h 1738591"/>
                    <a:gd name="connsiteX166" fmla="*/ 319835 w 4682712"/>
                    <a:gd name="connsiteY166" fmla="*/ 143516 h 1738591"/>
                    <a:gd name="connsiteX167" fmla="*/ 266529 w 4682712"/>
                    <a:gd name="connsiteY167" fmla="*/ 143516 h 1738591"/>
                    <a:gd name="connsiteX168" fmla="*/ 262429 w 4682712"/>
                    <a:gd name="connsiteY168" fmla="*/ 172219 h 1738591"/>
                    <a:gd name="connsiteX169" fmla="*/ 303433 w 4682712"/>
                    <a:gd name="connsiteY169" fmla="*/ 217324 h 1738591"/>
                    <a:gd name="connsiteX170" fmla="*/ 352639 w 4682712"/>
                    <a:gd name="connsiteY170" fmla="*/ 217324 h 1738591"/>
                    <a:gd name="connsiteX171" fmla="*/ 348538 w 4682712"/>
                    <a:gd name="connsiteY171" fmla="*/ 270630 h 1738591"/>
                    <a:gd name="connsiteX172" fmla="*/ 352639 w 4682712"/>
                    <a:gd name="connsiteY172" fmla="*/ 414146 h 1738591"/>
                    <a:gd name="connsiteX173" fmla="*/ 381342 w 4682712"/>
                    <a:gd name="connsiteY173" fmla="*/ 446949 h 1738591"/>
                    <a:gd name="connsiteX174" fmla="*/ 451050 w 4682712"/>
                    <a:gd name="connsiteY174" fmla="*/ 496155 h 1738591"/>
                    <a:gd name="connsiteX175" fmla="*/ 274730 w 4682712"/>
                    <a:gd name="connsiteY175" fmla="*/ 598666 h 1738591"/>
                    <a:gd name="connsiteX176" fmla="*/ 258328 w 4682712"/>
                    <a:gd name="connsiteY176" fmla="*/ 619168 h 1738591"/>
                    <a:gd name="connsiteX177" fmla="*/ 213224 w 4682712"/>
                    <a:gd name="connsiteY177" fmla="*/ 619168 h 1738591"/>
                    <a:gd name="connsiteX178" fmla="*/ 192721 w 4682712"/>
                    <a:gd name="connsiteY178" fmla="*/ 635570 h 1738591"/>
                    <a:gd name="connsiteX179" fmla="*/ 192721 w 4682712"/>
                    <a:gd name="connsiteY179" fmla="*/ 635570 h 1738591"/>
                    <a:gd name="connsiteX180" fmla="*/ 143516 w 4682712"/>
                    <a:gd name="connsiteY180" fmla="*/ 676574 h 1738591"/>
                    <a:gd name="connsiteX181" fmla="*/ 32804 w 4682712"/>
                    <a:gd name="connsiteY181" fmla="*/ 697077 h 1738591"/>
                    <a:gd name="connsiteX182" fmla="*/ 32804 w 4682712"/>
                    <a:gd name="connsiteY182" fmla="*/ 697077 h 1738591"/>
                    <a:gd name="connsiteX183" fmla="*/ 0 w 4682712"/>
                    <a:gd name="connsiteY183" fmla="*/ 697077 h 1738591"/>
                    <a:gd name="connsiteX184" fmla="*/ 0 w 4682712"/>
                    <a:gd name="connsiteY184" fmla="*/ 697077 h 1738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</a:cxnLst>
                  <a:rect l="l" t="t" r="r" b="b"/>
                  <a:pathLst>
                    <a:path w="4682712" h="1738591">
                      <a:moveTo>
                        <a:pt x="4682712" y="1738591"/>
                      </a:moveTo>
                      <a:lnTo>
                        <a:pt x="4613005" y="1664783"/>
                      </a:lnTo>
                      <a:lnTo>
                        <a:pt x="4567900" y="1660682"/>
                      </a:lnTo>
                      <a:lnTo>
                        <a:pt x="4535096" y="1603276"/>
                      </a:lnTo>
                      <a:lnTo>
                        <a:pt x="4498192" y="1603276"/>
                      </a:lnTo>
                      <a:lnTo>
                        <a:pt x="4473589" y="1566372"/>
                      </a:lnTo>
                      <a:lnTo>
                        <a:pt x="4416183" y="1566372"/>
                      </a:lnTo>
                      <a:lnTo>
                        <a:pt x="4391580" y="1537669"/>
                      </a:lnTo>
                      <a:lnTo>
                        <a:pt x="4354676" y="1525367"/>
                      </a:lnTo>
                      <a:lnTo>
                        <a:pt x="4317772" y="1500765"/>
                      </a:lnTo>
                      <a:lnTo>
                        <a:pt x="4297270" y="1500765"/>
                      </a:lnTo>
                      <a:lnTo>
                        <a:pt x="4141453" y="1508965"/>
                      </a:lnTo>
                      <a:lnTo>
                        <a:pt x="4120951" y="1480262"/>
                      </a:lnTo>
                      <a:lnTo>
                        <a:pt x="4104549" y="1472061"/>
                      </a:lnTo>
                      <a:lnTo>
                        <a:pt x="4067645" y="1451559"/>
                      </a:lnTo>
                      <a:lnTo>
                        <a:pt x="4043042" y="1455660"/>
                      </a:lnTo>
                      <a:lnTo>
                        <a:pt x="4030741" y="1463861"/>
                      </a:lnTo>
                      <a:lnTo>
                        <a:pt x="3920029" y="1431057"/>
                      </a:lnTo>
                      <a:lnTo>
                        <a:pt x="3862623" y="1410555"/>
                      </a:lnTo>
                      <a:lnTo>
                        <a:pt x="3760111" y="1353148"/>
                      </a:lnTo>
                      <a:lnTo>
                        <a:pt x="3706806" y="1435157"/>
                      </a:lnTo>
                      <a:lnTo>
                        <a:pt x="3706806" y="1361349"/>
                      </a:lnTo>
                      <a:lnTo>
                        <a:pt x="3690404" y="1369550"/>
                      </a:lnTo>
                      <a:lnTo>
                        <a:pt x="3661701" y="1439258"/>
                      </a:lnTo>
                      <a:lnTo>
                        <a:pt x="3678102" y="1467961"/>
                      </a:lnTo>
                      <a:lnTo>
                        <a:pt x="3645299" y="1480262"/>
                      </a:lnTo>
                      <a:lnTo>
                        <a:pt x="3632998" y="1439258"/>
                      </a:lnTo>
                      <a:lnTo>
                        <a:pt x="3632998" y="1402354"/>
                      </a:lnTo>
                      <a:lnTo>
                        <a:pt x="3678102" y="1332646"/>
                      </a:lnTo>
                      <a:lnTo>
                        <a:pt x="3591993" y="1320345"/>
                      </a:lnTo>
                      <a:lnTo>
                        <a:pt x="3608395" y="1312144"/>
                      </a:lnTo>
                      <a:lnTo>
                        <a:pt x="3649399" y="1299843"/>
                      </a:lnTo>
                      <a:lnTo>
                        <a:pt x="3645299" y="1262939"/>
                      </a:lnTo>
                      <a:lnTo>
                        <a:pt x="3600194" y="1217834"/>
                      </a:lnTo>
                      <a:lnTo>
                        <a:pt x="3526386" y="1217834"/>
                      </a:lnTo>
                      <a:lnTo>
                        <a:pt x="3530486" y="1185030"/>
                      </a:lnTo>
                      <a:lnTo>
                        <a:pt x="3481281" y="1164528"/>
                      </a:lnTo>
                      <a:lnTo>
                        <a:pt x="3452578" y="1164528"/>
                      </a:lnTo>
                      <a:lnTo>
                        <a:pt x="3432076" y="1139925"/>
                      </a:lnTo>
                      <a:lnTo>
                        <a:pt x="3325464" y="1082519"/>
                      </a:lnTo>
                      <a:lnTo>
                        <a:pt x="3276259" y="1070217"/>
                      </a:lnTo>
                      <a:lnTo>
                        <a:pt x="3214752" y="1066117"/>
                      </a:lnTo>
                      <a:lnTo>
                        <a:pt x="3190149" y="1057916"/>
                      </a:lnTo>
                      <a:lnTo>
                        <a:pt x="3132743" y="1037414"/>
                      </a:lnTo>
                      <a:lnTo>
                        <a:pt x="3046633" y="1062017"/>
                      </a:lnTo>
                      <a:lnTo>
                        <a:pt x="3030232" y="1078418"/>
                      </a:lnTo>
                      <a:lnTo>
                        <a:pt x="3022031" y="1119423"/>
                      </a:lnTo>
                      <a:lnTo>
                        <a:pt x="3017930" y="1160427"/>
                      </a:lnTo>
                      <a:lnTo>
                        <a:pt x="3001528" y="1189130"/>
                      </a:lnTo>
                      <a:lnTo>
                        <a:pt x="2952323" y="1189130"/>
                      </a:lnTo>
                      <a:lnTo>
                        <a:pt x="2931821" y="1180930"/>
                      </a:lnTo>
                      <a:lnTo>
                        <a:pt x="2817008" y="1332646"/>
                      </a:lnTo>
                      <a:lnTo>
                        <a:pt x="2804707" y="1316244"/>
                      </a:lnTo>
                      <a:lnTo>
                        <a:pt x="2849812" y="1217834"/>
                      </a:lnTo>
                      <a:lnTo>
                        <a:pt x="2702196" y="1230135"/>
                      </a:lnTo>
                      <a:lnTo>
                        <a:pt x="2624287" y="1209633"/>
                      </a:lnTo>
                      <a:lnTo>
                        <a:pt x="2693995" y="1180930"/>
                      </a:lnTo>
                      <a:lnTo>
                        <a:pt x="2771903" y="1193231"/>
                      </a:lnTo>
                      <a:lnTo>
                        <a:pt x="2817008" y="1180930"/>
                      </a:lnTo>
                      <a:lnTo>
                        <a:pt x="2882615" y="1176829"/>
                      </a:lnTo>
                      <a:lnTo>
                        <a:pt x="2940022" y="1139925"/>
                      </a:lnTo>
                      <a:lnTo>
                        <a:pt x="2976926" y="1094820"/>
                      </a:lnTo>
                      <a:lnTo>
                        <a:pt x="2981026" y="1016912"/>
                      </a:lnTo>
                      <a:lnTo>
                        <a:pt x="3001528" y="992309"/>
                      </a:lnTo>
                      <a:lnTo>
                        <a:pt x="2993328" y="971807"/>
                      </a:lnTo>
                      <a:lnTo>
                        <a:pt x="2919520" y="959505"/>
                      </a:lnTo>
                      <a:lnTo>
                        <a:pt x="2882615" y="934903"/>
                      </a:lnTo>
                      <a:lnTo>
                        <a:pt x="2800607" y="967706"/>
                      </a:lnTo>
                      <a:lnTo>
                        <a:pt x="2722698" y="955405"/>
                      </a:lnTo>
                      <a:lnTo>
                        <a:pt x="2661191" y="971807"/>
                      </a:lnTo>
                      <a:lnTo>
                        <a:pt x="2644789" y="1033313"/>
                      </a:lnTo>
                      <a:lnTo>
                        <a:pt x="2640689" y="1090720"/>
                      </a:lnTo>
                      <a:lnTo>
                        <a:pt x="2628388" y="1094820"/>
                      </a:lnTo>
                      <a:lnTo>
                        <a:pt x="2607885" y="1078418"/>
                      </a:lnTo>
                      <a:lnTo>
                        <a:pt x="2603785" y="1025113"/>
                      </a:lnTo>
                      <a:lnTo>
                        <a:pt x="2587383" y="1025113"/>
                      </a:lnTo>
                      <a:lnTo>
                        <a:pt x="2558680" y="1090720"/>
                      </a:lnTo>
                      <a:lnTo>
                        <a:pt x="2525876" y="1123523"/>
                      </a:lnTo>
                      <a:lnTo>
                        <a:pt x="2488972" y="1123523"/>
                      </a:lnTo>
                      <a:lnTo>
                        <a:pt x="2382361" y="1189130"/>
                      </a:lnTo>
                      <a:lnTo>
                        <a:pt x="2361859" y="1152226"/>
                      </a:lnTo>
                      <a:lnTo>
                        <a:pt x="2398763" y="1135825"/>
                      </a:lnTo>
                      <a:lnTo>
                        <a:pt x="2431566" y="1127624"/>
                      </a:lnTo>
                      <a:lnTo>
                        <a:pt x="2464370" y="1111222"/>
                      </a:lnTo>
                      <a:lnTo>
                        <a:pt x="2509475" y="1082519"/>
                      </a:lnTo>
                      <a:lnTo>
                        <a:pt x="2521776" y="992309"/>
                      </a:lnTo>
                      <a:lnTo>
                        <a:pt x="2493073" y="988209"/>
                      </a:lnTo>
                      <a:lnTo>
                        <a:pt x="2529977" y="893898"/>
                      </a:lnTo>
                      <a:lnTo>
                        <a:pt x="2575082" y="861095"/>
                      </a:lnTo>
                      <a:lnTo>
                        <a:pt x="2693995" y="779086"/>
                      </a:lnTo>
                      <a:lnTo>
                        <a:pt x="2739100" y="713478"/>
                      </a:lnTo>
                      <a:lnTo>
                        <a:pt x="2710397" y="680675"/>
                      </a:lnTo>
                      <a:lnTo>
                        <a:pt x="2743200" y="664273"/>
                      </a:lnTo>
                      <a:lnTo>
                        <a:pt x="2751401" y="660173"/>
                      </a:lnTo>
                      <a:lnTo>
                        <a:pt x="2722698" y="606867"/>
                      </a:lnTo>
                      <a:lnTo>
                        <a:pt x="2681693" y="602766"/>
                      </a:lnTo>
                      <a:lnTo>
                        <a:pt x="2657091" y="578164"/>
                      </a:lnTo>
                      <a:lnTo>
                        <a:pt x="2603785" y="533059"/>
                      </a:lnTo>
                      <a:lnTo>
                        <a:pt x="2607885" y="467452"/>
                      </a:lnTo>
                      <a:lnTo>
                        <a:pt x="2583283" y="385443"/>
                      </a:lnTo>
                      <a:lnTo>
                        <a:pt x="2575082" y="332137"/>
                      </a:lnTo>
                      <a:lnTo>
                        <a:pt x="2575082" y="274730"/>
                      </a:lnTo>
                      <a:lnTo>
                        <a:pt x="2554580" y="250128"/>
                      </a:lnTo>
                      <a:lnTo>
                        <a:pt x="2546379" y="221425"/>
                      </a:lnTo>
                      <a:lnTo>
                        <a:pt x="2521776" y="192722"/>
                      </a:lnTo>
                      <a:lnTo>
                        <a:pt x="2480772" y="180420"/>
                      </a:lnTo>
                      <a:lnTo>
                        <a:pt x="2427466" y="262429"/>
                      </a:lnTo>
                      <a:lnTo>
                        <a:pt x="2378260" y="319835"/>
                      </a:lnTo>
                      <a:lnTo>
                        <a:pt x="2361859" y="356739"/>
                      </a:lnTo>
                      <a:lnTo>
                        <a:pt x="2353658" y="430548"/>
                      </a:lnTo>
                      <a:lnTo>
                        <a:pt x="2312653" y="479753"/>
                      </a:lnTo>
                      <a:lnTo>
                        <a:pt x="2226544" y="520757"/>
                      </a:lnTo>
                      <a:lnTo>
                        <a:pt x="2181439" y="545360"/>
                      </a:lnTo>
                      <a:lnTo>
                        <a:pt x="2185539" y="578164"/>
                      </a:lnTo>
                      <a:lnTo>
                        <a:pt x="2091229" y="537159"/>
                      </a:lnTo>
                      <a:lnTo>
                        <a:pt x="2054325" y="545360"/>
                      </a:lnTo>
                      <a:lnTo>
                        <a:pt x="2005120" y="516657"/>
                      </a:lnTo>
                      <a:lnTo>
                        <a:pt x="1972316" y="467452"/>
                      </a:lnTo>
                      <a:lnTo>
                        <a:pt x="1910809" y="418246"/>
                      </a:lnTo>
                      <a:lnTo>
                        <a:pt x="1853403" y="438748"/>
                      </a:lnTo>
                      <a:lnTo>
                        <a:pt x="1750892" y="426447"/>
                      </a:lnTo>
                      <a:lnTo>
                        <a:pt x="1738590" y="459251"/>
                      </a:lnTo>
                      <a:lnTo>
                        <a:pt x="1718088" y="483853"/>
                      </a:lnTo>
                      <a:lnTo>
                        <a:pt x="1754992" y="537159"/>
                      </a:lnTo>
                      <a:lnTo>
                        <a:pt x="1742691" y="553561"/>
                      </a:lnTo>
                      <a:lnTo>
                        <a:pt x="1672983" y="528958"/>
                      </a:lnTo>
                      <a:lnTo>
                        <a:pt x="1615577" y="557661"/>
                      </a:lnTo>
                      <a:lnTo>
                        <a:pt x="1521267" y="528958"/>
                      </a:lnTo>
                      <a:lnTo>
                        <a:pt x="1480262" y="578164"/>
                      </a:lnTo>
                      <a:lnTo>
                        <a:pt x="1451559" y="586365"/>
                      </a:lnTo>
                      <a:lnTo>
                        <a:pt x="1410554" y="610967"/>
                      </a:lnTo>
                      <a:lnTo>
                        <a:pt x="1349048" y="615068"/>
                      </a:lnTo>
                      <a:lnTo>
                        <a:pt x="1287541" y="647871"/>
                      </a:lnTo>
                      <a:lnTo>
                        <a:pt x="1254737" y="656072"/>
                      </a:lnTo>
                      <a:lnTo>
                        <a:pt x="1209633" y="639670"/>
                      </a:lnTo>
                      <a:lnTo>
                        <a:pt x="1164528" y="602766"/>
                      </a:lnTo>
                      <a:lnTo>
                        <a:pt x="1152226" y="602766"/>
                      </a:lnTo>
                      <a:lnTo>
                        <a:pt x="1148126" y="565862"/>
                      </a:lnTo>
                      <a:lnTo>
                        <a:pt x="1119423" y="516657"/>
                      </a:lnTo>
                      <a:lnTo>
                        <a:pt x="1115322" y="459251"/>
                      </a:lnTo>
                      <a:lnTo>
                        <a:pt x="1078418" y="434648"/>
                      </a:lnTo>
                      <a:lnTo>
                        <a:pt x="1078418" y="332137"/>
                      </a:lnTo>
                      <a:lnTo>
                        <a:pt x="1090720" y="311635"/>
                      </a:lnTo>
                      <a:lnTo>
                        <a:pt x="1086619" y="262429"/>
                      </a:lnTo>
                      <a:lnTo>
                        <a:pt x="1127624" y="213224"/>
                      </a:lnTo>
                      <a:lnTo>
                        <a:pt x="1144025" y="172219"/>
                      </a:lnTo>
                      <a:lnTo>
                        <a:pt x="1086619" y="131215"/>
                      </a:lnTo>
                      <a:lnTo>
                        <a:pt x="1045615" y="94311"/>
                      </a:lnTo>
                      <a:lnTo>
                        <a:pt x="1045615" y="61507"/>
                      </a:lnTo>
                      <a:lnTo>
                        <a:pt x="1057916" y="32804"/>
                      </a:lnTo>
                      <a:lnTo>
                        <a:pt x="1049715" y="4101"/>
                      </a:lnTo>
                      <a:lnTo>
                        <a:pt x="1000510" y="0"/>
                      </a:lnTo>
                      <a:lnTo>
                        <a:pt x="967706" y="8201"/>
                      </a:lnTo>
                      <a:lnTo>
                        <a:pt x="951304" y="45105"/>
                      </a:lnTo>
                      <a:lnTo>
                        <a:pt x="897998" y="102512"/>
                      </a:lnTo>
                      <a:lnTo>
                        <a:pt x="869295" y="98411"/>
                      </a:lnTo>
                      <a:lnTo>
                        <a:pt x="840592" y="131215"/>
                      </a:lnTo>
                      <a:lnTo>
                        <a:pt x="824190" y="151717"/>
                      </a:lnTo>
                      <a:lnTo>
                        <a:pt x="615067" y="164018"/>
                      </a:lnTo>
                      <a:lnTo>
                        <a:pt x="590465" y="164018"/>
                      </a:lnTo>
                      <a:lnTo>
                        <a:pt x="553561" y="188621"/>
                      </a:lnTo>
                      <a:lnTo>
                        <a:pt x="537159" y="192722"/>
                      </a:lnTo>
                      <a:lnTo>
                        <a:pt x="516657" y="180420"/>
                      </a:lnTo>
                      <a:lnTo>
                        <a:pt x="414146" y="176320"/>
                      </a:lnTo>
                      <a:lnTo>
                        <a:pt x="356739" y="159918"/>
                      </a:lnTo>
                      <a:lnTo>
                        <a:pt x="328036" y="155817"/>
                      </a:lnTo>
                      <a:lnTo>
                        <a:pt x="319835" y="143516"/>
                      </a:lnTo>
                      <a:lnTo>
                        <a:pt x="266529" y="143516"/>
                      </a:lnTo>
                      <a:lnTo>
                        <a:pt x="262429" y="172219"/>
                      </a:lnTo>
                      <a:lnTo>
                        <a:pt x="303433" y="217324"/>
                      </a:lnTo>
                      <a:lnTo>
                        <a:pt x="352639" y="217324"/>
                      </a:lnTo>
                      <a:lnTo>
                        <a:pt x="348538" y="270630"/>
                      </a:lnTo>
                      <a:lnTo>
                        <a:pt x="352639" y="414146"/>
                      </a:lnTo>
                      <a:lnTo>
                        <a:pt x="381342" y="446949"/>
                      </a:lnTo>
                      <a:lnTo>
                        <a:pt x="451050" y="496155"/>
                      </a:lnTo>
                      <a:lnTo>
                        <a:pt x="274730" y="598666"/>
                      </a:lnTo>
                      <a:lnTo>
                        <a:pt x="258328" y="619168"/>
                      </a:lnTo>
                      <a:lnTo>
                        <a:pt x="213224" y="619168"/>
                      </a:lnTo>
                      <a:lnTo>
                        <a:pt x="192721" y="635570"/>
                      </a:lnTo>
                      <a:lnTo>
                        <a:pt x="192721" y="635570"/>
                      </a:lnTo>
                      <a:lnTo>
                        <a:pt x="143516" y="676574"/>
                      </a:lnTo>
                      <a:lnTo>
                        <a:pt x="32804" y="697077"/>
                      </a:lnTo>
                      <a:lnTo>
                        <a:pt x="32804" y="697077"/>
                      </a:lnTo>
                      <a:lnTo>
                        <a:pt x="0" y="697077"/>
                      </a:lnTo>
                      <a:lnTo>
                        <a:pt x="0" y="697077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5" name="Forme libre 134"/>
                <p:cNvSpPr/>
                <p:nvPr/>
              </p:nvSpPr>
              <p:spPr>
                <a:xfrm>
                  <a:off x="118913" y="619168"/>
                  <a:ext cx="1566371" cy="2427465"/>
                </a:xfrm>
                <a:custGeom>
                  <a:avLst/>
                  <a:gdLst>
                    <a:gd name="connsiteX0" fmla="*/ 1250637 w 1566371"/>
                    <a:gd name="connsiteY0" fmla="*/ 200922 h 2427465"/>
                    <a:gd name="connsiteX1" fmla="*/ 1193230 w 1566371"/>
                    <a:gd name="connsiteY1" fmla="*/ 151716 h 2427465"/>
                    <a:gd name="connsiteX2" fmla="*/ 1168628 w 1566371"/>
                    <a:gd name="connsiteY2" fmla="*/ 114812 h 2427465"/>
                    <a:gd name="connsiteX3" fmla="*/ 1115322 w 1566371"/>
                    <a:gd name="connsiteY3" fmla="*/ 123013 h 2427465"/>
                    <a:gd name="connsiteX4" fmla="*/ 1111222 w 1566371"/>
                    <a:gd name="connsiteY4" fmla="*/ 86109 h 2427465"/>
                    <a:gd name="connsiteX5" fmla="*/ 1103021 w 1566371"/>
                    <a:gd name="connsiteY5" fmla="*/ 41004 h 2427465"/>
                    <a:gd name="connsiteX6" fmla="*/ 1045614 w 1566371"/>
                    <a:gd name="connsiteY6" fmla="*/ 0 h 2427465"/>
                    <a:gd name="connsiteX7" fmla="*/ 1021012 w 1566371"/>
                    <a:gd name="connsiteY7" fmla="*/ 0 h 2427465"/>
                    <a:gd name="connsiteX8" fmla="*/ 992309 w 1566371"/>
                    <a:gd name="connsiteY8" fmla="*/ 36904 h 2427465"/>
                    <a:gd name="connsiteX9" fmla="*/ 951304 w 1566371"/>
                    <a:gd name="connsiteY9" fmla="*/ 4100 h 2427465"/>
                    <a:gd name="connsiteX10" fmla="*/ 922601 w 1566371"/>
                    <a:gd name="connsiteY10" fmla="*/ 41004 h 2427465"/>
                    <a:gd name="connsiteX11" fmla="*/ 828291 w 1566371"/>
                    <a:gd name="connsiteY11" fmla="*/ 45105 h 2427465"/>
                    <a:gd name="connsiteX12" fmla="*/ 828291 w 1566371"/>
                    <a:gd name="connsiteY12" fmla="*/ 45105 h 2427465"/>
                    <a:gd name="connsiteX13" fmla="*/ 676574 w 1566371"/>
                    <a:gd name="connsiteY13" fmla="*/ 41004 h 2427465"/>
                    <a:gd name="connsiteX14" fmla="*/ 672474 w 1566371"/>
                    <a:gd name="connsiteY14" fmla="*/ 53306 h 2427465"/>
                    <a:gd name="connsiteX15" fmla="*/ 672474 w 1566371"/>
                    <a:gd name="connsiteY15" fmla="*/ 155817 h 2427465"/>
                    <a:gd name="connsiteX16" fmla="*/ 762683 w 1566371"/>
                    <a:gd name="connsiteY16" fmla="*/ 192721 h 2427465"/>
                    <a:gd name="connsiteX17" fmla="*/ 766784 w 1566371"/>
                    <a:gd name="connsiteY17" fmla="*/ 262428 h 2427465"/>
                    <a:gd name="connsiteX18" fmla="*/ 721679 w 1566371"/>
                    <a:gd name="connsiteY18" fmla="*/ 254228 h 2427465"/>
                    <a:gd name="connsiteX19" fmla="*/ 668373 w 1566371"/>
                    <a:gd name="connsiteY19" fmla="*/ 270629 h 2427465"/>
                    <a:gd name="connsiteX20" fmla="*/ 635570 w 1566371"/>
                    <a:gd name="connsiteY20" fmla="*/ 282931 h 2427465"/>
                    <a:gd name="connsiteX21" fmla="*/ 610967 w 1566371"/>
                    <a:gd name="connsiteY21" fmla="*/ 336236 h 2427465"/>
                    <a:gd name="connsiteX22" fmla="*/ 606866 w 1566371"/>
                    <a:gd name="connsiteY22" fmla="*/ 364940 h 2427465"/>
                    <a:gd name="connsiteX23" fmla="*/ 684775 w 1566371"/>
                    <a:gd name="connsiteY23" fmla="*/ 434647 h 2427465"/>
                    <a:gd name="connsiteX24" fmla="*/ 692976 w 1566371"/>
                    <a:gd name="connsiteY24" fmla="*/ 483853 h 2427465"/>
                    <a:gd name="connsiteX25" fmla="*/ 713478 w 1566371"/>
                    <a:gd name="connsiteY25" fmla="*/ 537158 h 2427465"/>
                    <a:gd name="connsiteX26" fmla="*/ 729880 w 1566371"/>
                    <a:gd name="connsiteY26" fmla="*/ 582263 h 2427465"/>
                    <a:gd name="connsiteX27" fmla="*/ 729880 w 1566371"/>
                    <a:gd name="connsiteY27" fmla="*/ 688875 h 2427465"/>
                    <a:gd name="connsiteX28" fmla="*/ 713478 w 1566371"/>
                    <a:gd name="connsiteY28" fmla="*/ 754482 h 2427465"/>
                    <a:gd name="connsiteX29" fmla="*/ 692976 w 1566371"/>
                    <a:gd name="connsiteY29" fmla="*/ 820089 h 2427465"/>
                    <a:gd name="connsiteX30" fmla="*/ 660172 w 1566371"/>
                    <a:gd name="connsiteY30" fmla="*/ 951304 h 2427465"/>
                    <a:gd name="connsiteX31" fmla="*/ 623268 w 1566371"/>
                    <a:gd name="connsiteY31" fmla="*/ 1045614 h 2427465"/>
                    <a:gd name="connsiteX32" fmla="*/ 565862 w 1566371"/>
                    <a:gd name="connsiteY32" fmla="*/ 1045614 h 2427465"/>
                    <a:gd name="connsiteX33" fmla="*/ 504355 w 1566371"/>
                    <a:gd name="connsiteY33" fmla="*/ 1041514 h 2427465"/>
                    <a:gd name="connsiteX34" fmla="*/ 479752 w 1566371"/>
                    <a:gd name="connsiteY34" fmla="*/ 1049715 h 2427465"/>
                    <a:gd name="connsiteX35" fmla="*/ 451049 w 1566371"/>
                    <a:gd name="connsiteY35" fmla="*/ 1103020 h 2427465"/>
                    <a:gd name="connsiteX36" fmla="*/ 377241 w 1566371"/>
                    <a:gd name="connsiteY36" fmla="*/ 1111221 h 2427465"/>
                    <a:gd name="connsiteX37" fmla="*/ 307534 w 1566371"/>
                    <a:gd name="connsiteY37" fmla="*/ 1156326 h 2427465"/>
                    <a:gd name="connsiteX38" fmla="*/ 282931 w 1566371"/>
                    <a:gd name="connsiteY38" fmla="*/ 1156326 h 2427465"/>
                    <a:gd name="connsiteX39" fmla="*/ 266529 w 1566371"/>
                    <a:gd name="connsiteY39" fmla="*/ 1152226 h 2427465"/>
                    <a:gd name="connsiteX40" fmla="*/ 200922 w 1566371"/>
                    <a:gd name="connsiteY40" fmla="*/ 1213732 h 2427465"/>
                    <a:gd name="connsiteX41" fmla="*/ 176319 w 1566371"/>
                    <a:gd name="connsiteY41" fmla="*/ 1217833 h 2427465"/>
                    <a:gd name="connsiteX42" fmla="*/ 155817 w 1566371"/>
                    <a:gd name="connsiteY42" fmla="*/ 1226034 h 2427465"/>
                    <a:gd name="connsiteX43" fmla="*/ 155817 w 1566371"/>
                    <a:gd name="connsiteY43" fmla="*/ 1279340 h 2427465"/>
                    <a:gd name="connsiteX44" fmla="*/ 110712 w 1566371"/>
                    <a:gd name="connsiteY44" fmla="*/ 1357248 h 2427465"/>
                    <a:gd name="connsiteX45" fmla="*/ 110712 w 1566371"/>
                    <a:gd name="connsiteY45" fmla="*/ 1385951 h 2427465"/>
                    <a:gd name="connsiteX46" fmla="*/ 127114 w 1566371"/>
                    <a:gd name="connsiteY46" fmla="*/ 1422855 h 2427465"/>
                    <a:gd name="connsiteX47" fmla="*/ 123013 w 1566371"/>
                    <a:gd name="connsiteY47" fmla="*/ 1443358 h 2427465"/>
                    <a:gd name="connsiteX48" fmla="*/ 110712 w 1566371"/>
                    <a:gd name="connsiteY48" fmla="*/ 1463860 h 2427465"/>
                    <a:gd name="connsiteX49" fmla="*/ 49205 w 1566371"/>
                    <a:gd name="connsiteY49" fmla="*/ 1504864 h 2427465"/>
                    <a:gd name="connsiteX50" fmla="*/ 41004 w 1566371"/>
                    <a:gd name="connsiteY50" fmla="*/ 1558170 h 2427465"/>
                    <a:gd name="connsiteX51" fmla="*/ 28703 w 1566371"/>
                    <a:gd name="connsiteY51" fmla="*/ 1603275 h 2427465"/>
                    <a:gd name="connsiteX52" fmla="*/ 0 w 1566371"/>
                    <a:gd name="connsiteY52" fmla="*/ 1607375 h 2427465"/>
                    <a:gd name="connsiteX53" fmla="*/ 8201 w 1566371"/>
                    <a:gd name="connsiteY53" fmla="*/ 1631978 h 2427465"/>
                    <a:gd name="connsiteX54" fmla="*/ 28703 w 1566371"/>
                    <a:gd name="connsiteY54" fmla="*/ 1652480 h 2427465"/>
                    <a:gd name="connsiteX55" fmla="*/ 32804 w 1566371"/>
                    <a:gd name="connsiteY55" fmla="*/ 1689384 h 2427465"/>
                    <a:gd name="connsiteX56" fmla="*/ 49205 w 1566371"/>
                    <a:gd name="connsiteY56" fmla="*/ 1709887 h 2427465"/>
                    <a:gd name="connsiteX57" fmla="*/ 49205 w 1566371"/>
                    <a:gd name="connsiteY57" fmla="*/ 1742690 h 2427465"/>
                    <a:gd name="connsiteX58" fmla="*/ 98411 w 1566371"/>
                    <a:gd name="connsiteY58" fmla="*/ 1824699 h 2427465"/>
                    <a:gd name="connsiteX59" fmla="*/ 106612 w 1566371"/>
                    <a:gd name="connsiteY59" fmla="*/ 1824699 h 2427465"/>
                    <a:gd name="connsiteX60" fmla="*/ 131214 w 1566371"/>
                    <a:gd name="connsiteY60" fmla="*/ 1857503 h 2427465"/>
                    <a:gd name="connsiteX61" fmla="*/ 131214 w 1566371"/>
                    <a:gd name="connsiteY61" fmla="*/ 1927210 h 2427465"/>
                    <a:gd name="connsiteX62" fmla="*/ 250127 w 1566371"/>
                    <a:gd name="connsiteY62" fmla="*/ 1960014 h 2427465"/>
                    <a:gd name="connsiteX63" fmla="*/ 295232 w 1566371"/>
                    <a:gd name="connsiteY63" fmla="*/ 2033822 h 2427465"/>
                    <a:gd name="connsiteX64" fmla="*/ 315735 w 1566371"/>
                    <a:gd name="connsiteY64" fmla="*/ 2042023 h 2427465"/>
                    <a:gd name="connsiteX65" fmla="*/ 369040 w 1566371"/>
                    <a:gd name="connsiteY65" fmla="*/ 2033822 h 2427465"/>
                    <a:gd name="connsiteX66" fmla="*/ 426447 w 1566371"/>
                    <a:gd name="connsiteY66" fmla="*/ 2029722 h 2427465"/>
                    <a:gd name="connsiteX67" fmla="*/ 475652 w 1566371"/>
                    <a:gd name="connsiteY67" fmla="*/ 1988717 h 2427465"/>
                    <a:gd name="connsiteX68" fmla="*/ 561761 w 1566371"/>
                    <a:gd name="connsiteY68" fmla="*/ 1935411 h 2427465"/>
                    <a:gd name="connsiteX69" fmla="*/ 553561 w 1566371"/>
                    <a:gd name="connsiteY69" fmla="*/ 1980516 h 2427465"/>
                    <a:gd name="connsiteX70" fmla="*/ 545360 w 1566371"/>
                    <a:gd name="connsiteY70" fmla="*/ 2013320 h 2427465"/>
                    <a:gd name="connsiteX71" fmla="*/ 545360 w 1566371"/>
                    <a:gd name="connsiteY71" fmla="*/ 2156836 h 2427465"/>
                    <a:gd name="connsiteX72" fmla="*/ 590465 w 1566371"/>
                    <a:gd name="connsiteY72" fmla="*/ 2222443 h 2427465"/>
                    <a:gd name="connsiteX73" fmla="*/ 631469 w 1566371"/>
                    <a:gd name="connsiteY73" fmla="*/ 2214242 h 2427465"/>
                    <a:gd name="connsiteX74" fmla="*/ 664273 w 1566371"/>
                    <a:gd name="connsiteY74" fmla="*/ 2210141 h 2427465"/>
                    <a:gd name="connsiteX75" fmla="*/ 684775 w 1566371"/>
                    <a:gd name="connsiteY75" fmla="*/ 2201941 h 2427465"/>
                    <a:gd name="connsiteX76" fmla="*/ 738081 w 1566371"/>
                    <a:gd name="connsiteY76" fmla="*/ 2206041 h 2427465"/>
                    <a:gd name="connsiteX77" fmla="*/ 754483 w 1566371"/>
                    <a:gd name="connsiteY77" fmla="*/ 2218342 h 2427465"/>
                    <a:gd name="connsiteX78" fmla="*/ 783186 w 1566371"/>
                    <a:gd name="connsiteY78" fmla="*/ 2206041 h 2427465"/>
                    <a:gd name="connsiteX79" fmla="*/ 865195 w 1566371"/>
                    <a:gd name="connsiteY79" fmla="*/ 2201941 h 2427465"/>
                    <a:gd name="connsiteX80" fmla="*/ 893898 w 1566371"/>
                    <a:gd name="connsiteY80" fmla="*/ 2218342 h 2427465"/>
                    <a:gd name="connsiteX81" fmla="*/ 922601 w 1566371"/>
                    <a:gd name="connsiteY81" fmla="*/ 2214242 h 2427465"/>
                    <a:gd name="connsiteX82" fmla="*/ 930802 w 1566371"/>
                    <a:gd name="connsiteY82" fmla="*/ 2197840 h 2427465"/>
                    <a:gd name="connsiteX83" fmla="*/ 1000509 w 1566371"/>
                    <a:gd name="connsiteY83" fmla="*/ 2132233 h 2427465"/>
                    <a:gd name="connsiteX84" fmla="*/ 1041514 w 1566371"/>
                    <a:gd name="connsiteY84" fmla="*/ 2144534 h 2427465"/>
                    <a:gd name="connsiteX85" fmla="*/ 1082518 w 1566371"/>
                    <a:gd name="connsiteY85" fmla="*/ 2107630 h 2427465"/>
                    <a:gd name="connsiteX86" fmla="*/ 1123523 w 1566371"/>
                    <a:gd name="connsiteY86" fmla="*/ 2066626 h 2427465"/>
                    <a:gd name="connsiteX87" fmla="*/ 1139925 w 1566371"/>
                    <a:gd name="connsiteY87" fmla="*/ 2070726 h 2427465"/>
                    <a:gd name="connsiteX88" fmla="*/ 1197331 w 1566371"/>
                    <a:gd name="connsiteY88" fmla="*/ 2005119 h 2427465"/>
                    <a:gd name="connsiteX89" fmla="*/ 1230135 w 1566371"/>
                    <a:gd name="connsiteY89" fmla="*/ 2005119 h 2427465"/>
                    <a:gd name="connsiteX90" fmla="*/ 1246536 w 1566371"/>
                    <a:gd name="connsiteY90" fmla="*/ 1992818 h 2427465"/>
                    <a:gd name="connsiteX91" fmla="*/ 1299842 w 1566371"/>
                    <a:gd name="connsiteY91" fmla="*/ 1992818 h 2427465"/>
                    <a:gd name="connsiteX92" fmla="*/ 1320344 w 1566371"/>
                    <a:gd name="connsiteY92" fmla="*/ 1980516 h 2427465"/>
                    <a:gd name="connsiteX93" fmla="*/ 1344947 w 1566371"/>
                    <a:gd name="connsiteY93" fmla="*/ 1988717 h 2427465"/>
                    <a:gd name="connsiteX94" fmla="*/ 1402353 w 1566371"/>
                    <a:gd name="connsiteY94" fmla="*/ 1992818 h 2427465"/>
                    <a:gd name="connsiteX95" fmla="*/ 1414655 w 1566371"/>
                    <a:gd name="connsiteY95" fmla="*/ 2091228 h 2427465"/>
                    <a:gd name="connsiteX96" fmla="*/ 1431057 w 1566371"/>
                    <a:gd name="connsiteY96" fmla="*/ 2165036 h 2427465"/>
                    <a:gd name="connsiteX97" fmla="*/ 1422856 w 1566371"/>
                    <a:gd name="connsiteY97" fmla="*/ 2247045 h 2427465"/>
                    <a:gd name="connsiteX98" fmla="*/ 1443358 w 1566371"/>
                    <a:gd name="connsiteY98" fmla="*/ 2296251 h 2427465"/>
                    <a:gd name="connsiteX99" fmla="*/ 1455659 w 1566371"/>
                    <a:gd name="connsiteY99" fmla="*/ 2312653 h 2427465"/>
                    <a:gd name="connsiteX100" fmla="*/ 1459760 w 1566371"/>
                    <a:gd name="connsiteY100" fmla="*/ 2361858 h 2427465"/>
                    <a:gd name="connsiteX101" fmla="*/ 1488463 w 1566371"/>
                    <a:gd name="connsiteY101" fmla="*/ 2365958 h 2427465"/>
                    <a:gd name="connsiteX102" fmla="*/ 1541769 w 1566371"/>
                    <a:gd name="connsiteY102" fmla="*/ 2394662 h 2427465"/>
                    <a:gd name="connsiteX103" fmla="*/ 1566371 w 1566371"/>
                    <a:gd name="connsiteY103" fmla="*/ 2427465 h 2427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1566371" h="2427465">
                      <a:moveTo>
                        <a:pt x="1250637" y="200922"/>
                      </a:moveTo>
                      <a:lnTo>
                        <a:pt x="1193230" y="151716"/>
                      </a:lnTo>
                      <a:lnTo>
                        <a:pt x="1168628" y="114812"/>
                      </a:lnTo>
                      <a:lnTo>
                        <a:pt x="1115322" y="123013"/>
                      </a:lnTo>
                      <a:lnTo>
                        <a:pt x="1111222" y="86109"/>
                      </a:lnTo>
                      <a:lnTo>
                        <a:pt x="1103021" y="41004"/>
                      </a:lnTo>
                      <a:lnTo>
                        <a:pt x="1045614" y="0"/>
                      </a:lnTo>
                      <a:lnTo>
                        <a:pt x="1021012" y="0"/>
                      </a:lnTo>
                      <a:lnTo>
                        <a:pt x="992309" y="36904"/>
                      </a:lnTo>
                      <a:lnTo>
                        <a:pt x="951304" y="4100"/>
                      </a:lnTo>
                      <a:lnTo>
                        <a:pt x="922601" y="41004"/>
                      </a:lnTo>
                      <a:lnTo>
                        <a:pt x="828291" y="45105"/>
                      </a:lnTo>
                      <a:lnTo>
                        <a:pt x="828291" y="45105"/>
                      </a:lnTo>
                      <a:lnTo>
                        <a:pt x="676574" y="41004"/>
                      </a:lnTo>
                      <a:lnTo>
                        <a:pt x="672474" y="53306"/>
                      </a:lnTo>
                      <a:lnTo>
                        <a:pt x="672474" y="155817"/>
                      </a:lnTo>
                      <a:lnTo>
                        <a:pt x="762683" y="192721"/>
                      </a:lnTo>
                      <a:lnTo>
                        <a:pt x="766784" y="262428"/>
                      </a:lnTo>
                      <a:lnTo>
                        <a:pt x="721679" y="254228"/>
                      </a:lnTo>
                      <a:lnTo>
                        <a:pt x="668373" y="270629"/>
                      </a:lnTo>
                      <a:lnTo>
                        <a:pt x="635570" y="282931"/>
                      </a:lnTo>
                      <a:lnTo>
                        <a:pt x="610967" y="336236"/>
                      </a:lnTo>
                      <a:lnTo>
                        <a:pt x="606866" y="364940"/>
                      </a:lnTo>
                      <a:lnTo>
                        <a:pt x="684775" y="434647"/>
                      </a:lnTo>
                      <a:lnTo>
                        <a:pt x="692976" y="483853"/>
                      </a:lnTo>
                      <a:lnTo>
                        <a:pt x="713478" y="537158"/>
                      </a:lnTo>
                      <a:lnTo>
                        <a:pt x="729880" y="582263"/>
                      </a:lnTo>
                      <a:lnTo>
                        <a:pt x="729880" y="688875"/>
                      </a:lnTo>
                      <a:lnTo>
                        <a:pt x="713478" y="754482"/>
                      </a:lnTo>
                      <a:lnTo>
                        <a:pt x="692976" y="820089"/>
                      </a:lnTo>
                      <a:lnTo>
                        <a:pt x="660172" y="951304"/>
                      </a:lnTo>
                      <a:lnTo>
                        <a:pt x="623268" y="1045614"/>
                      </a:lnTo>
                      <a:lnTo>
                        <a:pt x="565862" y="1045614"/>
                      </a:lnTo>
                      <a:lnTo>
                        <a:pt x="504355" y="1041514"/>
                      </a:lnTo>
                      <a:lnTo>
                        <a:pt x="479752" y="1049715"/>
                      </a:lnTo>
                      <a:lnTo>
                        <a:pt x="451049" y="1103020"/>
                      </a:lnTo>
                      <a:lnTo>
                        <a:pt x="377241" y="1111221"/>
                      </a:lnTo>
                      <a:lnTo>
                        <a:pt x="307534" y="1156326"/>
                      </a:lnTo>
                      <a:lnTo>
                        <a:pt x="282931" y="1156326"/>
                      </a:lnTo>
                      <a:lnTo>
                        <a:pt x="266529" y="1152226"/>
                      </a:lnTo>
                      <a:lnTo>
                        <a:pt x="200922" y="1213732"/>
                      </a:lnTo>
                      <a:lnTo>
                        <a:pt x="176319" y="1217833"/>
                      </a:lnTo>
                      <a:lnTo>
                        <a:pt x="155817" y="1226034"/>
                      </a:lnTo>
                      <a:lnTo>
                        <a:pt x="155817" y="1279340"/>
                      </a:lnTo>
                      <a:lnTo>
                        <a:pt x="110712" y="1357248"/>
                      </a:lnTo>
                      <a:lnTo>
                        <a:pt x="110712" y="1385951"/>
                      </a:lnTo>
                      <a:lnTo>
                        <a:pt x="127114" y="1422855"/>
                      </a:lnTo>
                      <a:lnTo>
                        <a:pt x="123013" y="1443358"/>
                      </a:lnTo>
                      <a:lnTo>
                        <a:pt x="110712" y="1463860"/>
                      </a:lnTo>
                      <a:lnTo>
                        <a:pt x="49205" y="1504864"/>
                      </a:lnTo>
                      <a:lnTo>
                        <a:pt x="41004" y="1558170"/>
                      </a:lnTo>
                      <a:lnTo>
                        <a:pt x="28703" y="1603275"/>
                      </a:lnTo>
                      <a:lnTo>
                        <a:pt x="0" y="1607375"/>
                      </a:lnTo>
                      <a:lnTo>
                        <a:pt x="8201" y="1631978"/>
                      </a:lnTo>
                      <a:lnTo>
                        <a:pt x="28703" y="1652480"/>
                      </a:lnTo>
                      <a:lnTo>
                        <a:pt x="32804" y="1689384"/>
                      </a:lnTo>
                      <a:lnTo>
                        <a:pt x="49205" y="1709887"/>
                      </a:lnTo>
                      <a:lnTo>
                        <a:pt x="49205" y="1742690"/>
                      </a:lnTo>
                      <a:lnTo>
                        <a:pt x="98411" y="1824699"/>
                      </a:lnTo>
                      <a:lnTo>
                        <a:pt x="106612" y="1824699"/>
                      </a:lnTo>
                      <a:lnTo>
                        <a:pt x="131214" y="1857503"/>
                      </a:lnTo>
                      <a:lnTo>
                        <a:pt x="131214" y="1927210"/>
                      </a:lnTo>
                      <a:lnTo>
                        <a:pt x="250127" y="1960014"/>
                      </a:lnTo>
                      <a:lnTo>
                        <a:pt x="295232" y="2033822"/>
                      </a:lnTo>
                      <a:lnTo>
                        <a:pt x="315735" y="2042023"/>
                      </a:lnTo>
                      <a:lnTo>
                        <a:pt x="369040" y="2033822"/>
                      </a:lnTo>
                      <a:lnTo>
                        <a:pt x="426447" y="2029722"/>
                      </a:lnTo>
                      <a:lnTo>
                        <a:pt x="475652" y="1988717"/>
                      </a:lnTo>
                      <a:lnTo>
                        <a:pt x="561761" y="1935411"/>
                      </a:lnTo>
                      <a:lnTo>
                        <a:pt x="553561" y="1980516"/>
                      </a:lnTo>
                      <a:lnTo>
                        <a:pt x="545360" y="2013320"/>
                      </a:lnTo>
                      <a:lnTo>
                        <a:pt x="545360" y="2156836"/>
                      </a:lnTo>
                      <a:lnTo>
                        <a:pt x="590465" y="2222443"/>
                      </a:lnTo>
                      <a:lnTo>
                        <a:pt x="631469" y="2214242"/>
                      </a:lnTo>
                      <a:lnTo>
                        <a:pt x="664273" y="2210141"/>
                      </a:lnTo>
                      <a:lnTo>
                        <a:pt x="684775" y="2201941"/>
                      </a:lnTo>
                      <a:lnTo>
                        <a:pt x="738081" y="2206041"/>
                      </a:lnTo>
                      <a:lnTo>
                        <a:pt x="754483" y="2218342"/>
                      </a:lnTo>
                      <a:lnTo>
                        <a:pt x="783186" y="2206041"/>
                      </a:lnTo>
                      <a:lnTo>
                        <a:pt x="865195" y="2201941"/>
                      </a:lnTo>
                      <a:lnTo>
                        <a:pt x="893898" y="2218342"/>
                      </a:lnTo>
                      <a:lnTo>
                        <a:pt x="922601" y="2214242"/>
                      </a:lnTo>
                      <a:lnTo>
                        <a:pt x="930802" y="2197840"/>
                      </a:lnTo>
                      <a:lnTo>
                        <a:pt x="1000509" y="2132233"/>
                      </a:lnTo>
                      <a:lnTo>
                        <a:pt x="1041514" y="2144534"/>
                      </a:lnTo>
                      <a:lnTo>
                        <a:pt x="1082518" y="2107630"/>
                      </a:lnTo>
                      <a:lnTo>
                        <a:pt x="1123523" y="2066626"/>
                      </a:lnTo>
                      <a:lnTo>
                        <a:pt x="1139925" y="2070726"/>
                      </a:lnTo>
                      <a:lnTo>
                        <a:pt x="1197331" y="2005119"/>
                      </a:lnTo>
                      <a:lnTo>
                        <a:pt x="1230135" y="2005119"/>
                      </a:lnTo>
                      <a:lnTo>
                        <a:pt x="1246536" y="1992818"/>
                      </a:lnTo>
                      <a:lnTo>
                        <a:pt x="1299842" y="1992818"/>
                      </a:lnTo>
                      <a:lnTo>
                        <a:pt x="1320344" y="1980516"/>
                      </a:lnTo>
                      <a:lnTo>
                        <a:pt x="1344947" y="1988717"/>
                      </a:lnTo>
                      <a:lnTo>
                        <a:pt x="1402353" y="1992818"/>
                      </a:lnTo>
                      <a:lnTo>
                        <a:pt x="1414655" y="2091228"/>
                      </a:lnTo>
                      <a:lnTo>
                        <a:pt x="1431057" y="2165036"/>
                      </a:lnTo>
                      <a:lnTo>
                        <a:pt x="1422856" y="2247045"/>
                      </a:lnTo>
                      <a:lnTo>
                        <a:pt x="1443358" y="2296251"/>
                      </a:lnTo>
                      <a:lnTo>
                        <a:pt x="1455659" y="2312653"/>
                      </a:lnTo>
                      <a:lnTo>
                        <a:pt x="1459760" y="2361858"/>
                      </a:lnTo>
                      <a:lnTo>
                        <a:pt x="1488463" y="2365958"/>
                      </a:lnTo>
                      <a:lnTo>
                        <a:pt x="1541769" y="2394662"/>
                      </a:lnTo>
                      <a:lnTo>
                        <a:pt x="1566371" y="2427465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7" name="Forme libre 136"/>
                <p:cNvSpPr/>
                <p:nvPr/>
              </p:nvSpPr>
              <p:spPr>
                <a:xfrm>
                  <a:off x="1693485" y="3042533"/>
                  <a:ext cx="1074318" cy="1652480"/>
                </a:xfrm>
                <a:custGeom>
                  <a:avLst/>
                  <a:gdLst>
                    <a:gd name="connsiteX0" fmla="*/ 996409 w 1074318"/>
                    <a:gd name="connsiteY0" fmla="*/ 1652480 h 1652480"/>
                    <a:gd name="connsiteX1" fmla="*/ 975907 w 1074318"/>
                    <a:gd name="connsiteY1" fmla="*/ 1611476 h 1652480"/>
                    <a:gd name="connsiteX2" fmla="*/ 1016911 w 1074318"/>
                    <a:gd name="connsiteY2" fmla="*/ 1496663 h 1652480"/>
                    <a:gd name="connsiteX3" fmla="*/ 1025112 w 1074318"/>
                    <a:gd name="connsiteY3" fmla="*/ 1410554 h 1652480"/>
                    <a:gd name="connsiteX4" fmla="*/ 988208 w 1074318"/>
                    <a:gd name="connsiteY4" fmla="*/ 1381851 h 1652480"/>
                    <a:gd name="connsiteX5" fmla="*/ 992309 w 1074318"/>
                    <a:gd name="connsiteY5" fmla="*/ 1328545 h 1652480"/>
                    <a:gd name="connsiteX6" fmla="*/ 1033313 w 1074318"/>
                    <a:gd name="connsiteY6" fmla="*/ 1295741 h 1652480"/>
                    <a:gd name="connsiteX7" fmla="*/ 1021012 w 1074318"/>
                    <a:gd name="connsiteY7" fmla="*/ 1279340 h 1652480"/>
                    <a:gd name="connsiteX8" fmla="*/ 992309 w 1074318"/>
                    <a:gd name="connsiteY8" fmla="*/ 1234235 h 1652480"/>
                    <a:gd name="connsiteX9" fmla="*/ 1041514 w 1074318"/>
                    <a:gd name="connsiteY9" fmla="*/ 1139924 h 1652480"/>
                    <a:gd name="connsiteX10" fmla="*/ 1041514 w 1074318"/>
                    <a:gd name="connsiteY10" fmla="*/ 1094819 h 1652480"/>
                    <a:gd name="connsiteX11" fmla="*/ 1074318 w 1074318"/>
                    <a:gd name="connsiteY11" fmla="*/ 996409 h 1652480"/>
                    <a:gd name="connsiteX12" fmla="*/ 1074318 w 1074318"/>
                    <a:gd name="connsiteY12" fmla="*/ 996409 h 1652480"/>
                    <a:gd name="connsiteX13" fmla="*/ 1070217 w 1074318"/>
                    <a:gd name="connsiteY13" fmla="*/ 922601 h 1652480"/>
                    <a:gd name="connsiteX14" fmla="*/ 1045615 w 1074318"/>
                    <a:gd name="connsiteY14" fmla="*/ 873395 h 1652480"/>
                    <a:gd name="connsiteX15" fmla="*/ 967706 w 1074318"/>
                    <a:gd name="connsiteY15" fmla="*/ 803688 h 1652480"/>
                    <a:gd name="connsiteX16" fmla="*/ 959505 w 1074318"/>
                    <a:gd name="connsiteY16" fmla="*/ 766784 h 1652480"/>
                    <a:gd name="connsiteX17" fmla="*/ 975907 w 1074318"/>
                    <a:gd name="connsiteY17" fmla="*/ 725779 h 1652480"/>
                    <a:gd name="connsiteX18" fmla="*/ 984108 w 1074318"/>
                    <a:gd name="connsiteY18" fmla="*/ 668373 h 1652480"/>
                    <a:gd name="connsiteX19" fmla="*/ 984108 w 1074318"/>
                    <a:gd name="connsiteY19" fmla="*/ 656071 h 1652480"/>
                    <a:gd name="connsiteX20" fmla="*/ 947204 w 1074318"/>
                    <a:gd name="connsiteY20" fmla="*/ 656071 h 1652480"/>
                    <a:gd name="connsiteX21" fmla="*/ 918501 w 1074318"/>
                    <a:gd name="connsiteY21" fmla="*/ 672473 h 1652480"/>
                    <a:gd name="connsiteX22" fmla="*/ 914400 w 1074318"/>
                    <a:gd name="connsiteY22" fmla="*/ 664272 h 1652480"/>
                    <a:gd name="connsiteX23" fmla="*/ 688876 w 1074318"/>
                    <a:gd name="connsiteY23" fmla="*/ 656071 h 1652480"/>
                    <a:gd name="connsiteX24" fmla="*/ 606867 w 1074318"/>
                    <a:gd name="connsiteY24" fmla="*/ 463350 h 1652480"/>
                    <a:gd name="connsiteX25" fmla="*/ 656072 w 1074318"/>
                    <a:gd name="connsiteY25" fmla="*/ 451049 h 1652480"/>
                    <a:gd name="connsiteX26" fmla="*/ 660172 w 1074318"/>
                    <a:gd name="connsiteY26" fmla="*/ 393643 h 1652480"/>
                    <a:gd name="connsiteX27" fmla="*/ 680675 w 1074318"/>
                    <a:gd name="connsiteY27" fmla="*/ 348538 h 1652480"/>
                    <a:gd name="connsiteX28" fmla="*/ 651972 w 1074318"/>
                    <a:gd name="connsiteY28" fmla="*/ 299332 h 1652480"/>
                    <a:gd name="connsiteX29" fmla="*/ 635570 w 1074318"/>
                    <a:gd name="connsiteY29" fmla="*/ 254228 h 1652480"/>
                    <a:gd name="connsiteX30" fmla="*/ 606867 w 1074318"/>
                    <a:gd name="connsiteY30" fmla="*/ 221424 h 1652480"/>
                    <a:gd name="connsiteX31" fmla="*/ 590465 w 1074318"/>
                    <a:gd name="connsiteY31" fmla="*/ 205022 h 1652480"/>
                    <a:gd name="connsiteX32" fmla="*/ 426447 w 1074318"/>
                    <a:gd name="connsiteY32" fmla="*/ 184520 h 1652480"/>
                    <a:gd name="connsiteX33" fmla="*/ 422346 w 1074318"/>
                    <a:gd name="connsiteY33" fmla="*/ 155817 h 1652480"/>
                    <a:gd name="connsiteX34" fmla="*/ 311634 w 1074318"/>
                    <a:gd name="connsiteY34" fmla="*/ 98410 h 1652480"/>
                    <a:gd name="connsiteX35" fmla="*/ 258328 w 1074318"/>
                    <a:gd name="connsiteY35" fmla="*/ 86109 h 1652480"/>
                    <a:gd name="connsiteX36" fmla="*/ 209123 w 1074318"/>
                    <a:gd name="connsiteY36" fmla="*/ 53306 h 1652480"/>
                    <a:gd name="connsiteX37" fmla="*/ 209123 w 1074318"/>
                    <a:gd name="connsiteY37" fmla="*/ 36904 h 1652480"/>
                    <a:gd name="connsiteX38" fmla="*/ 188621 w 1074318"/>
                    <a:gd name="connsiteY38" fmla="*/ 45105 h 1652480"/>
                    <a:gd name="connsiteX39" fmla="*/ 139415 w 1074318"/>
                    <a:gd name="connsiteY39" fmla="*/ 24602 h 1652480"/>
                    <a:gd name="connsiteX40" fmla="*/ 102511 w 1074318"/>
                    <a:gd name="connsiteY40" fmla="*/ 32803 h 1652480"/>
                    <a:gd name="connsiteX41" fmla="*/ 57406 w 1074318"/>
                    <a:gd name="connsiteY41" fmla="*/ 32803 h 1652480"/>
                    <a:gd name="connsiteX42" fmla="*/ 57406 w 1074318"/>
                    <a:gd name="connsiteY42" fmla="*/ 45105 h 1652480"/>
                    <a:gd name="connsiteX43" fmla="*/ 0 w 1074318"/>
                    <a:gd name="connsiteY43" fmla="*/ 8201 h 1652480"/>
                    <a:gd name="connsiteX44" fmla="*/ 0 w 1074318"/>
                    <a:gd name="connsiteY44" fmla="*/ 0 h 1652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074318" h="1652480">
                      <a:moveTo>
                        <a:pt x="996409" y="1652480"/>
                      </a:moveTo>
                      <a:lnTo>
                        <a:pt x="975907" y="1611476"/>
                      </a:lnTo>
                      <a:lnTo>
                        <a:pt x="1016911" y="1496663"/>
                      </a:lnTo>
                      <a:lnTo>
                        <a:pt x="1025112" y="1410554"/>
                      </a:lnTo>
                      <a:lnTo>
                        <a:pt x="988208" y="1381851"/>
                      </a:lnTo>
                      <a:lnTo>
                        <a:pt x="992309" y="1328545"/>
                      </a:lnTo>
                      <a:lnTo>
                        <a:pt x="1033313" y="1295741"/>
                      </a:lnTo>
                      <a:lnTo>
                        <a:pt x="1021012" y="1279340"/>
                      </a:lnTo>
                      <a:lnTo>
                        <a:pt x="992309" y="1234235"/>
                      </a:lnTo>
                      <a:lnTo>
                        <a:pt x="1041514" y="1139924"/>
                      </a:lnTo>
                      <a:lnTo>
                        <a:pt x="1041514" y="1094819"/>
                      </a:lnTo>
                      <a:lnTo>
                        <a:pt x="1074318" y="996409"/>
                      </a:lnTo>
                      <a:lnTo>
                        <a:pt x="1074318" y="996409"/>
                      </a:lnTo>
                      <a:lnTo>
                        <a:pt x="1070217" y="922601"/>
                      </a:lnTo>
                      <a:lnTo>
                        <a:pt x="1045615" y="873395"/>
                      </a:lnTo>
                      <a:lnTo>
                        <a:pt x="967706" y="803688"/>
                      </a:lnTo>
                      <a:lnTo>
                        <a:pt x="959505" y="766784"/>
                      </a:lnTo>
                      <a:lnTo>
                        <a:pt x="975907" y="725779"/>
                      </a:lnTo>
                      <a:lnTo>
                        <a:pt x="984108" y="668373"/>
                      </a:lnTo>
                      <a:lnTo>
                        <a:pt x="984108" y="656071"/>
                      </a:lnTo>
                      <a:lnTo>
                        <a:pt x="947204" y="656071"/>
                      </a:lnTo>
                      <a:lnTo>
                        <a:pt x="918501" y="672473"/>
                      </a:lnTo>
                      <a:lnTo>
                        <a:pt x="914400" y="664272"/>
                      </a:lnTo>
                      <a:lnTo>
                        <a:pt x="688876" y="656071"/>
                      </a:lnTo>
                      <a:lnTo>
                        <a:pt x="606867" y="463350"/>
                      </a:lnTo>
                      <a:lnTo>
                        <a:pt x="656072" y="451049"/>
                      </a:lnTo>
                      <a:lnTo>
                        <a:pt x="660172" y="393643"/>
                      </a:lnTo>
                      <a:lnTo>
                        <a:pt x="680675" y="348538"/>
                      </a:lnTo>
                      <a:lnTo>
                        <a:pt x="651972" y="299332"/>
                      </a:lnTo>
                      <a:lnTo>
                        <a:pt x="635570" y="254228"/>
                      </a:lnTo>
                      <a:lnTo>
                        <a:pt x="606867" y="221424"/>
                      </a:lnTo>
                      <a:lnTo>
                        <a:pt x="590465" y="205022"/>
                      </a:lnTo>
                      <a:lnTo>
                        <a:pt x="426447" y="184520"/>
                      </a:lnTo>
                      <a:lnTo>
                        <a:pt x="422346" y="155817"/>
                      </a:lnTo>
                      <a:lnTo>
                        <a:pt x="311634" y="98410"/>
                      </a:lnTo>
                      <a:lnTo>
                        <a:pt x="258328" y="86109"/>
                      </a:lnTo>
                      <a:lnTo>
                        <a:pt x="209123" y="53306"/>
                      </a:lnTo>
                      <a:lnTo>
                        <a:pt x="209123" y="36904"/>
                      </a:lnTo>
                      <a:lnTo>
                        <a:pt x="188621" y="45105"/>
                      </a:lnTo>
                      <a:lnTo>
                        <a:pt x="139415" y="24602"/>
                      </a:lnTo>
                      <a:lnTo>
                        <a:pt x="102511" y="32803"/>
                      </a:lnTo>
                      <a:lnTo>
                        <a:pt x="57406" y="32803"/>
                      </a:lnTo>
                      <a:lnTo>
                        <a:pt x="57406" y="45105"/>
                      </a:lnTo>
                      <a:lnTo>
                        <a:pt x="0" y="820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8" name="Forme libre 127"/>
                <p:cNvSpPr/>
                <p:nvPr/>
              </p:nvSpPr>
              <p:spPr>
                <a:xfrm>
                  <a:off x="2661191" y="4325973"/>
                  <a:ext cx="2931821" cy="2329055"/>
                </a:xfrm>
                <a:custGeom>
                  <a:avLst/>
                  <a:gdLst>
                    <a:gd name="connsiteX0" fmla="*/ 24603 w 2931821"/>
                    <a:gd name="connsiteY0" fmla="*/ 364940 h 2329055"/>
                    <a:gd name="connsiteX1" fmla="*/ 106612 w 2931821"/>
                    <a:gd name="connsiteY1" fmla="*/ 360840 h 2329055"/>
                    <a:gd name="connsiteX2" fmla="*/ 205022 w 2931821"/>
                    <a:gd name="connsiteY2" fmla="*/ 401844 h 2329055"/>
                    <a:gd name="connsiteX3" fmla="*/ 291132 w 2931821"/>
                    <a:gd name="connsiteY3" fmla="*/ 393643 h 2329055"/>
                    <a:gd name="connsiteX4" fmla="*/ 356739 w 2931821"/>
                    <a:gd name="connsiteY4" fmla="*/ 422346 h 2329055"/>
                    <a:gd name="connsiteX5" fmla="*/ 369040 w 2931821"/>
                    <a:gd name="connsiteY5" fmla="*/ 463351 h 2329055"/>
                    <a:gd name="connsiteX6" fmla="*/ 356739 w 2931821"/>
                    <a:gd name="connsiteY6" fmla="*/ 516657 h 2329055"/>
                    <a:gd name="connsiteX7" fmla="*/ 373141 w 2931821"/>
                    <a:gd name="connsiteY7" fmla="*/ 582264 h 2329055"/>
                    <a:gd name="connsiteX8" fmla="*/ 381342 w 2931821"/>
                    <a:gd name="connsiteY8" fmla="*/ 656072 h 2329055"/>
                    <a:gd name="connsiteX9" fmla="*/ 438748 w 2931821"/>
                    <a:gd name="connsiteY9" fmla="*/ 697076 h 2329055"/>
                    <a:gd name="connsiteX10" fmla="*/ 487953 w 2931821"/>
                    <a:gd name="connsiteY10" fmla="*/ 692976 h 2329055"/>
                    <a:gd name="connsiteX11" fmla="*/ 504355 w 2931821"/>
                    <a:gd name="connsiteY11" fmla="*/ 692976 h 2329055"/>
                    <a:gd name="connsiteX12" fmla="*/ 565862 w 2931821"/>
                    <a:gd name="connsiteY12" fmla="*/ 742181 h 2329055"/>
                    <a:gd name="connsiteX13" fmla="*/ 582264 w 2931821"/>
                    <a:gd name="connsiteY13" fmla="*/ 791387 h 2329055"/>
                    <a:gd name="connsiteX14" fmla="*/ 582264 w 2931821"/>
                    <a:gd name="connsiteY14" fmla="*/ 856994 h 2329055"/>
                    <a:gd name="connsiteX15" fmla="*/ 537159 w 2931821"/>
                    <a:gd name="connsiteY15" fmla="*/ 939003 h 2329055"/>
                    <a:gd name="connsiteX16" fmla="*/ 533058 w 2931821"/>
                    <a:gd name="connsiteY16" fmla="*/ 980007 h 2329055"/>
                    <a:gd name="connsiteX17" fmla="*/ 602766 w 2931821"/>
                    <a:gd name="connsiteY17" fmla="*/ 959505 h 2329055"/>
                    <a:gd name="connsiteX18" fmla="*/ 623268 w 2931821"/>
                    <a:gd name="connsiteY18" fmla="*/ 1008710 h 2329055"/>
                    <a:gd name="connsiteX19" fmla="*/ 635570 w 2931821"/>
                    <a:gd name="connsiteY19" fmla="*/ 1037414 h 2329055"/>
                    <a:gd name="connsiteX20" fmla="*/ 623268 w 2931821"/>
                    <a:gd name="connsiteY20" fmla="*/ 1115322 h 2329055"/>
                    <a:gd name="connsiteX21" fmla="*/ 635570 w 2931821"/>
                    <a:gd name="connsiteY21" fmla="*/ 1152226 h 2329055"/>
                    <a:gd name="connsiteX22" fmla="*/ 594565 w 2931821"/>
                    <a:gd name="connsiteY22" fmla="*/ 1242436 h 2329055"/>
                    <a:gd name="connsiteX23" fmla="*/ 475652 w 2931821"/>
                    <a:gd name="connsiteY23" fmla="*/ 1275240 h 2329055"/>
                    <a:gd name="connsiteX24" fmla="*/ 389543 w 2931821"/>
                    <a:gd name="connsiteY24" fmla="*/ 1349048 h 2329055"/>
                    <a:gd name="connsiteX25" fmla="*/ 344438 w 2931821"/>
                    <a:gd name="connsiteY25" fmla="*/ 1398253 h 2329055"/>
                    <a:gd name="connsiteX26" fmla="*/ 323935 w 2931821"/>
                    <a:gd name="connsiteY26" fmla="*/ 1443358 h 2329055"/>
                    <a:gd name="connsiteX27" fmla="*/ 299333 w 2931821"/>
                    <a:gd name="connsiteY27" fmla="*/ 1431057 h 2329055"/>
                    <a:gd name="connsiteX28" fmla="*/ 254228 w 2931821"/>
                    <a:gd name="connsiteY28" fmla="*/ 1472061 h 2329055"/>
                    <a:gd name="connsiteX29" fmla="*/ 176319 w 2931821"/>
                    <a:gd name="connsiteY29" fmla="*/ 1566371 h 2329055"/>
                    <a:gd name="connsiteX30" fmla="*/ 82009 w 2931821"/>
                    <a:gd name="connsiteY30" fmla="*/ 1636079 h 2329055"/>
                    <a:gd name="connsiteX31" fmla="*/ 0 w 2931821"/>
                    <a:gd name="connsiteY31" fmla="*/ 1705787 h 2329055"/>
                    <a:gd name="connsiteX32" fmla="*/ 36904 w 2931821"/>
                    <a:gd name="connsiteY32" fmla="*/ 1734490 h 2329055"/>
                    <a:gd name="connsiteX33" fmla="*/ 90210 w 2931821"/>
                    <a:gd name="connsiteY33" fmla="*/ 1730389 h 2329055"/>
                    <a:gd name="connsiteX34" fmla="*/ 127114 w 2931821"/>
                    <a:gd name="connsiteY34" fmla="*/ 1730389 h 2329055"/>
                    <a:gd name="connsiteX35" fmla="*/ 196822 w 2931821"/>
                    <a:gd name="connsiteY35" fmla="*/ 1824700 h 2329055"/>
                    <a:gd name="connsiteX36" fmla="*/ 221424 w 2931821"/>
                    <a:gd name="connsiteY36" fmla="*/ 1886206 h 2329055"/>
                    <a:gd name="connsiteX37" fmla="*/ 282931 w 2931821"/>
                    <a:gd name="connsiteY37" fmla="*/ 1865704 h 2329055"/>
                    <a:gd name="connsiteX38" fmla="*/ 356739 w 2931821"/>
                    <a:gd name="connsiteY38" fmla="*/ 1939512 h 2329055"/>
                    <a:gd name="connsiteX39" fmla="*/ 401844 w 2931821"/>
                    <a:gd name="connsiteY39" fmla="*/ 1960014 h 2329055"/>
                    <a:gd name="connsiteX40" fmla="*/ 496154 w 2931821"/>
                    <a:gd name="connsiteY40" fmla="*/ 2058425 h 2329055"/>
                    <a:gd name="connsiteX41" fmla="*/ 528958 w 2931821"/>
                    <a:gd name="connsiteY41" fmla="*/ 2066626 h 2329055"/>
                    <a:gd name="connsiteX42" fmla="*/ 549460 w 2931821"/>
                    <a:gd name="connsiteY42" fmla="*/ 2083028 h 2329055"/>
                    <a:gd name="connsiteX43" fmla="*/ 549460 w 2931821"/>
                    <a:gd name="connsiteY43" fmla="*/ 2119932 h 2329055"/>
                    <a:gd name="connsiteX44" fmla="*/ 594565 w 2931821"/>
                    <a:gd name="connsiteY44" fmla="*/ 2148635 h 2329055"/>
                    <a:gd name="connsiteX45" fmla="*/ 660172 w 2931821"/>
                    <a:gd name="connsiteY45" fmla="*/ 2119932 h 2329055"/>
                    <a:gd name="connsiteX46" fmla="*/ 680674 w 2931821"/>
                    <a:gd name="connsiteY46" fmla="*/ 2095329 h 2329055"/>
                    <a:gd name="connsiteX47" fmla="*/ 701177 w 2931821"/>
                    <a:gd name="connsiteY47" fmla="*/ 2103530 h 2329055"/>
                    <a:gd name="connsiteX48" fmla="*/ 697076 w 2931821"/>
                    <a:gd name="connsiteY48" fmla="*/ 2160936 h 2329055"/>
                    <a:gd name="connsiteX49" fmla="*/ 627369 w 2931821"/>
                    <a:gd name="connsiteY49" fmla="*/ 2193740 h 2329055"/>
                    <a:gd name="connsiteX50" fmla="*/ 598666 w 2931821"/>
                    <a:gd name="connsiteY50" fmla="*/ 2247046 h 2329055"/>
                    <a:gd name="connsiteX51" fmla="*/ 557661 w 2931821"/>
                    <a:gd name="connsiteY51" fmla="*/ 2300352 h 2329055"/>
                    <a:gd name="connsiteX52" fmla="*/ 578163 w 2931821"/>
                    <a:gd name="connsiteY52" fmla="*/ 2329055 h 2329055"/>
                    <a:gd name="connsiteX53" fmla="*/ 656072 w 2931821"/>
                    <a:gd name="connsiteY53" fmla="*/ 2288050 h 2329055"/>
                    <a:gd name="connsiteX54" fmla="*/ 705277 w 2931821"/>
                    <a:gd name="connsiteY54" fmla="*/ 2206041 h 2329055"/>
                    <a:gd name="connsiteX55" fmla="*/ 738081 w 2931821"/>
                    <a:gd name="connsiteY55" fmla="*/ 2128133 h 2329055"/>
                    <a:gd name="connsiteX56" fmla="*/ 758583 w 2931821"/>
                    <a:gd name="connsiteY56" fmla="*/ 2103530 h 2329055"/>
                    <a:gd name="connsiteX57" fmla="*/ 733980 w 2931821"/>
                    <a:gd name="connsiteY57" fmla="*/ 2025622 h 2329055"/>
                    <a:gd name="connsiteX58" fmla="*/ 828291 w 2931821"/>
                    <a:gd name="connsiteY58" fmla="*/ 1947713 h 2329055"/>
                    <a:gd name="connsiteX59" fmla="*/ 889797 w 2931821"/>
                    <a:gd name="connsiteY59" fmla="*/ 1853403 h 2329055"/>
                    <a:gd name="connsiteX60" fmla="*/ 922601 w 2931821"/>
                    <a:gd name="connsiteY60" fmla="*/ 1804197 h 2329055"/>
                    <a:gd name="connsiteX61" fmla="*/ 918500 w 2931821"/>
                    <a:gd name="connsiteY61" fmla="*/ 1763193 h 2329055"/>
                    <a:gd name="connsiteX62" fmla="*/ 959505 w 2931821"/>
                    <a:gd name="connsiteY62" fmla="*/ 1787796 h 2329055"/>
                    <a:gd name="connsiteX63" fmla="*/ 971806 w 2931821"/>
                    <a:gd name="connsiteY63" fmla="*/ 1804197 h 2329055"/>
                    <a:gd name="connsiteX64" fmla="*/ 1012811 w 2931821"/>
                    <a:gd name="connsiteY64" fmla="*/ 1791896 h 2329055"/>
                    <a:gd name="connsiteX65" fmla="*/ 1021012 w 2931821"/>
                    <a:gd name="connsiteY65" fmla="*/ 1800097 h 2329055"/>
                    <a:gd name="connsiteX66" fmla="*/ 992309 w 2931821"/>
                    <a:gd name="connsiteY66" fmla="*/ 1849302 h 2329055"/>
                    <a:gd name="connsiteX67" fmla="*/ 971806 w 2931821"/>
                    <a:gd name="connsiteY67" fmla="*/ 1894407 h 2329055"/>
                    <a:gd name="connsiteX68" fmla="*/ 906199 w 2931821"/>
                    <a:gd name="connsiteY68" fmla="*/ 1939512 h 2329055"/>
                    <a:gd name="connsiteX69" fmla="*/ 902099 w 2931821"/>
                    <a:gd name="connsiteY69" fmla="*/ 1984617 h 2329055"/>
                    <a:gd name="connsiteX70" fmla="*/ 791387 w 2931821"/>
                    <a:gd name="connsiteY70" fmla="*/ 2033823 h 2329055"/>
                    <a:gd name="connsiteX71" fmla="*/ 783186 w 2931821"/>
                    <a:gd name="connsiteY71" fmla="*/ 2074827 h 2329055"/>
                    <a:gd name="connsiteX72" fmla="*/ 975907 w 2931821"/>
                    <a:gd name="connsiteY72" fmla="*/ 1951814 h 2329055"/>
                    <a:gd name="connsiteX73" fmla="*/ 1025112 w 2931821"/>
                    <a:gd name="connsiteY73" fmla="*/ 1873905 h 2329055"/>
                    <a:gd name="connsiteX74" fmla="*/ 1094820 w 2931821"/>
                    <a:gd name="connsiteY74" fmla="*/ 1722188 h 2329055"/>
                    <a:gd name="connsiteX75" fmla="*/ 1152226 w 2931821"/>
                    <a:gd name="connsiteY75" fmla="*/ 1681184 h 2329055"/>
                    <a:gd name="connsiteX76" fmla="*/ 1176829 w 2931821"/>
                    <a:gd name="connsiteY76" fmla="*/ 1623778 h 2329055"/>
                    <a:gd name="connsiteX77" fmla="*/ 1275239 w 2931821"/>
                    <a:gd name="connsiteY77" fmla="*/ 1549970 h 2329055"/>
                    <a:gd name="connsiteX78" fmla="*/ 1308043 w 2931821"/>
                    <a:gd name="connsiteY78" fmla="*/ 1541769 h 2329055"/>
                    <a:gd name="connsiteX79" fmla="*/ 1303943 w 2931821"/>
                    <a:gd name="connsiteY79" fmla="*/ 1504865 h 2329055"/>
                    <a:gd name="connsiteX80" fmla="*/ 1316244 w 2931821"/>
                    <a:gd name="connsiteY80" fmla="*/ 1500764 h 2329055"/>
                    <a:gd name="connsiteX81" fmla="*/ 1340847 w 2931821"/>
                    <a:gd name="connsiteY81" fmla="*/ 1500764 h 2329055"/>
                    <a:gd name="connsiteX82" fmla="*/ 1369550 w 2931821"/>
                    <a:gd name="connsiteY82" fmla="*/ 1390052 h 2329055"/>
                    <a:gd name="connsiteX83" fmla="*/ 1361349 w 2931821"/>
                    <a:gd name="connsiteY83" fmla="*/ 1357249 h 2329055"/>
                    <a:gd name="connsiteX84" fmla="*/ 1385952 w 2931821"/>
                    <a:gd name="connsiteY84" fmla="*/ 1308043 h 2329055"/>
                    <a:gd name="connsiteX85" fmla="*/ 1390052 w 2931821"/>
                    <a:gd name="connsiteY85" fmla="*/ 1160427 h 2329055"/>
                    <a:gd name="connsiteX86" fmla="*/ 1385952 w 2931821"/>
                    <a:gd name="connsiteY86" fmla="*/ 1139925 h 2329055"/>
                    <a:gd name="connsiteX87" fmla="*/ 1385952 w 2931821"/>
                    <a:gd name="connsiteY87" fmla="*/ 1127623 h 2329055"/>
                    <a:gd name="connsiteX88" fmla="*/ 1394152 w 2931821"/>
                    <a:gd name="connsiteY88" fmla="*/ 1115322 h 2329055"/>
                    <a:gd name="connsiteX89" fmla="*/ 1402353 w 2931821"/>
                    <a:gd name="connsiteY89" fmla="*/ 1066117 h 2329055"/>
                    <a:gd name="connsiteX90" fmla="*/ 1431057 w 2931821"/>
                    <a:gd name="connsiteY90" fmla="*/ 1045614 h 2329055"/>
                    <a:gd name="connsiteX91" fmla="*/ 1394152 w 2931821"/>
                    <a:gd name="connsiteY91" fmla="*/ 1012811 h 2329055"/>
                    <a:gd name="connsiteX92" fmla="*/ 1414655 w 2931821"/>
                    <a:gd name="connsiteY92" fmla="*/ 996409 h 2329055"/>
                    <a:gd name="connsiteX93" fmla="*/ 1504865 w 2931821"/>
                    <a:gd name="connsiteY93" fmla="*/ 992309 h 2329055"/>
                    <a:gd name="connsiteX94" fmla="*/ 1508965 w 2931821"/>
                    <a:gd name="connsiteY94" fmla="*/ 975907 h 2329055"/>
                    <a:gd name="connsiteX95" fmla="*/ 1513066 w 2931821"/>
                    <a:gd name="connsiteY95" fmla="*/ 967706 h 2329055"/>
                    <a:gd name="connsiteX96" fmla="*/ 1500764 w 2931821"/>
                    <a:gd name="connsiteY96" fmla="*/ 955405 h 2329055"/>
                    <a:gd name="connsiteX97" fmla="*/ 1697586 w 2931821"/>
                    <a:gd name="connsiteY97" fmla="*/ 828291 h 2329055"/>
                    <a:gd name="connsiteX98" fmla="*/ 1734490 w 2931821"/>
                    <a:gd name="connsiteY98" fmla="*/ 820090 h 2329055"/>
                    <a:gd name="connsiteX99" fmla="*/ 1759092 w 2931821"/>
                    <a:gd name="connsiteY99" fmla="*/ 787286 h 2329055"/>
                    <a:gd name="connsiteX100" fmla="*/ 1787796 w 2931821"/>
                    <a:gd name="connsiteY100" fmla="*/ 795487 h 2329055"/>
                    <a:gd name="connsiteX101" fmla="*/ 1837001 w 2931821"/>
                    <a:gd name="connsiteY101" fmla="*/ 770884 h 2329055"/>
                    <a:gd name="connsiteX102" fmla="*/ 1902608 w 2931821"/>
                    <a:gd name="connsiteY102" fmla="*/ 770884 h 2329055"/>
                    <a:gd name="connsiteX103" fmla="*/ 1919010 w 2931821"/>
                    <a:gd name="connsiteY103" fmla="*/ 779085 h 2329055"/>
                    <a:gd name="connsiteX104" fmla="*/ 1943613 w 2931821"/>
                    <a:gd name="connsiteY104" fmla="*/ 758583 h 2329055"/>
                    <a:gd name="connsiteX105" fmla="*/ 1947713 w 2931821"/>
                    <a:gd name="connsiteY105" fmla="*/ 746282 h 2329055"/>
                    <a:gd name="connsiteX106" fmla="*/ 1988718 w 2931821"/>
                    <a:gd name="connsiteY106" fmla="*/ 725779 h 2329055"/>
                    <a:gd name="connsiteX107" fmla="*/ 2046124 w 2931821"/>
                    <a:gd name="connsiteY107" fmla="*/ 729880 h 2329055"/>
                    <a:gd name="connsiteX108" fmla="*/ 2066626 w 2931821"/>
                    <a:gd name="connsiteY108" fmla="*/ 680675 h 2329055"/>
                    <a:gd name="connsiteX109" fmla="*/ 2091229 w 2931821"/>
                    <a:gd name="connsiteY109" fmla="*/ 672474 h 2329055"/>
                    <a:gd name="connsiteX110" fmla="*/ 2111731 w 2931821"/>
                    <a:gd name="connsiteY110" fmla="*/ 680675 h 2329055"/>
                    <a:gd name="connsiteX111" fmla="*/ 2165037 w 2931821"/>
                    <a:gd name="connsiteY111" fmla="*/ 668373 h 2329055"/>
                    <a:gd name="connsiteX112" fmla="*/ 2214242 w 2931821"/>
                    <a:gd name="connsiteY112" fmla="*/ 676574 h 2329055"/>
                    <a:gd name="connsiteX113" fmla="*/ 2238845 w 2931821"/>
                    <a:gd name="connsiteY113" fmla="*/ 680675 h 2329055"/>
                    <a:gd name="connsiteX114" fmla="*/ 2267548 w 2931821"/>
                    <a:gd name="connsiteY114" fmla="*/ 664273 h 2329055"/>
                    <a:gd name="connsiteX115" fmla="*/ 2292151 w 2931821"/>
                    <a:gd name="connsiteY115" fmla="*/ 660172 h 2329055"/>
                    <a:gd name="connsiteX116" fmla="*/ 2320854 w 2931821"/>
                    <a:gd name="connsiteY116" fmla="*/ 680675 h 2329055"/>
                    <a:gd name="connsiteX117" fmla="*/ 2374160 w 2931821"/>
                    <a:gd name="connsiteY117" fmla="*/ 672474 h 2329055"/>
                    <a:gd name="connsiteX118" fmla="*/ 2423365 w 2931821"/>
                    <a:gd name="connsiteY118" fmla="*/ 680675 h 2329055"/>
                    <a:gd name="connsiteX119" fmla="*/ 2468470 w 2931821"/>
                    <a:gd name="connsiteY119" fmla="*/ 680675 h 2329055"/>
                    <a:gd name="connsiteX120" fmla="*/ 2476671 w 2931821"/>
                    <a:gd name="connsiteY120" fmla="*/ 635570 h 2329055"/>
                    <a:gd name="connsiteX121" fmla="*/ 2488972 w 2931821"/>
                    <a:gd name="connsiteY121" fmla="*/ 623268 h 2329055"/>
                    <a:gd name="connsiteX122" fmla="*/ 2546379 w 2931821"/>
                    <a:gd name="connsiteY122" fmla="*/ 586364 h 2329055"/>
                    <a:gd name="connsiteX123" fmla="*/ 2583283 w 2931821"/>
                    <a:gd name="connsiteY123" fmla="*/ 574063 h 2329055"/>
                    <a:gd name="connsiteX124" fmla="*/ 2620187 w 2931821"/>
                    <a:gd name="connsiteY124" fmla="*/ 574063 h 2329055"/>
                    <a:gd name="connsiteX125" fmla="*/ 2644789 w 2931821"/>
                    <a:gd name="connsiteY125" fmla="*/ 557661 h 2329055"/>
                    <a:gd name="connsiteX126" fmla="*/ 2628387 w 2931821"/>
                    <a:gd name="connsiteY126" fmla="*/ 512556 h 2329055"/>
                    <a:gd name="connsiteX127" fmla="*/ 2636588 w 2931821"/>
                    <a:gd name="connsiteY127" fmla="*/ 479753 h 2329055"/>
                    <a:gd name="connsiteX128" fmla="*/ 2677593 w 2931821"/>
                    <a:gd name="connsiteY128" fmla="*/ 397744 h 2329055"/>
                    <a:gd name="connsiteX129" fmla="*/ 2710396 w 2931821"/>
                    <a:gd name="connsiteY129" fmla="*/ 369040 h 2329055"/>
                    <a:gd name="connsiteX130" fmla="*/ 2759602 w 2931821"/>
                    <a:gd name="connsiteY130" fmla="*/ 328036 h 2329055"/>
                    <a:gd name="connsiteX131" fmla="*/ 2755501 w 2931821"/>
                    <a:gd name="connsiteY131" fmla="*/ 299333 h 2329055"/>
                    <a:gd name="connsiteX132" fmla="*/ 2792405 w 2931821"/>
                    <a:gd name="connsiteY132" fmla="*/ 258328 h 2329055"/>
                    <a:gd name="connsiteX133" fmla="*/ 2808807 w 2931821"/>
                    <a:gd name="connsiteY133" fmla="*/ 225525 h 2329055"/>
                    <a:gd name="connsiteX134" fmla="*/ 2829309 w 2931821"/>
                    <a:gd name="connsiteY134" fmla="*/ 192721 h 2329055"/>
                    <a:gd name="connsiteX135" fmla="*/ 2862113 w 2931821"/>
                    <a:gd name="connsiteY135" fmla="*/ 168118 h 2329055"/>
                    <a:gd name="connsiteX136" fmla="*/ 2882615 w 2931821"/>
                    <a:gd name="connsiteY136" fmla="*/ 168118 h 2329055"/>
                    <a:gd name="connsiteX137" fmla="*/ 2899017 w 2931821"/>
                    <a:gd name="connsiteY137" fmla="*/ 139415 h 2329055"/>
                    <a:gd name="connsiteX138" fmla="*/ 2923620 w 2931821"/>
                    <a:gd name="connsiteY138" fmla="*/ 98411 h 2329055"/>
                    <a:gd name="connsiteX139" fmla="*/ 2923620 w 2931821"/>
                    <a:gd name="connsiteY139" fmla="*/ 73808 h 2329055"/>
                    <a:gd name="connsiteX140" fmla="*/ 2931821 w 2931821"/>
                    <a:gd name="connsiteY140" fmla="*/ 36904 h 2329055"/>
                    <a:gd name="connsiteX141" fmla="*/ 2931821 w 2931821"/>
                    <a:gd name="connsiteY141" fmla="*/ 0 h 2329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</a:cxnLst>
                  <a:rect l="l" t="t" r="r" b="b"/>
                  <a:pathLst>
                    <a:path w="2931821" h="2329055">
                      <a:moveTo>
                        <a:pt x="24603" y="364940"/>
                      </a:moveTo>
                      <a:lnTo>
                        <a:pt x="106612" y="360840"/>
                      </a:lnTo>
                      <a:lnTo>
                        <a:pt x="205022" y="401844"/>
                      </a:lnTo>
                      <a:lnTo>
                        <a:pt x="291132" y="393643"/>
                      </a:lnTo>
                      <a:lnTo>
                        <a:pt x="356739" y="422346"/>
                      </a:lnTo>
                      <a:lnTo>
                        <a:pt x="369040" y="463351"/>
                      </a:lnTo>
                      <a:lnTo>
                        <a:pt x="356739" y="516657"/>
                      </a:lnTo>
                      <a:lnTo>
                        <a:pt x="373141" y="582264"/>
                      </a:lnTo>
                      <a:lnTo>
                        <a:pt x="381342" y="656072"/>
                      </a:lnTo>
                      <a:lnTo>
                        <a:pt x="438748" y="697076"/>
                      </a:lnTo>
                      <a:lnTo>
                        <a:pt x="487953" y="692976"/>
                      </a:lnTo>
                      <a:lnTo>
                        <a:pt x="504355" y="692976"/>
                      </a:lnTo>
                      <a:lnTo>
                        <a:pt x="565862" y="742181"/>
                      </a:lnTo>
                      <a:lnTo>
                        <a:pt x="582264" y="791387"/>
                      </a:lnTo>
                      <a:lnTo>
                        <a:pt x="582264" y="856994"/>
                      </a:lnTo>
                      <a:lnTo>
                        <a:pt x="537159" y="939003"/>
                      </a:lnTo>
                      <a:lnTo>
                        <a:pt x="533058" y="980007"/>
                      </a:lnTo>
                      <a:lnTo>
                        <a:pt x="602766" y="959505"/>
                      </a:lnTo>
                      <a:lnTo>
                        <a:pt x="623268" y="1008710"/>
                      </a:lnTo>
                      <a:lnTo>
                        <a:pt x="635570" y="1037414"/>
                      </a:lnTo>
                      <a:lnTo>
                        <a:pt x="623268" y="1115322"/>
                      </a:lnTo>
                      <a:lnTo>
                        <a:pt x="635570" y="1152226"/>
                      </a:lnTo>
                      <a:lnTo>
                        <a:pt x="594565" y="1242436"/>
                      </a:lnTo>
                      <a:lnTo>
                        <a:pt x="475652" y="1275240"/>
                      </a:lnTo>
                      <a:lnTo>
                        <a:pt x="389543" y="1349048"/>
                      </a:lnTo>
                      <a:lnTo>
                        <a:pt x="344438" y="1398253"/>
                      </a:lnTo>
                      <a:lnTo>
                        <a:pt x="323935" y="1443358"/>
                      </a:lnTo>
                      <a:lnTo>
                        <a:pt x="299333" y="1431057"/>
                      </a:lnTo>
                      <a:lnTo>
                        <a:pt x="254228" y="1472061"/>
                      </a:lnTo>
                      <a:lnTo>
                        <a:pt x="176319" y="1566371"/>
                      </a:lnTo>
                      <a:lnTo>
                        <a:pt x="82009" y="1636079"/>
                      </a:lnTo>
                      <a:lnTo>
                        <a:pt x="0" y="1705787"/>
                      </a:lnTo>
                      <a:lnTo>
                        <a:pt x="36904" y="1734490"/>
                      </a:lnTo>
                      <a:lnTo>
                        <a:pt x="90210" y="1730389"/>
                      </a:lnTo>
                      <a:lnTo>
                        <a:pt x="127114" y="1730389"/>
                      </a:lnTo>
                      <a:lnTo>
                        <a:pt x="196822" y="1824700"/>
                      </a:lnTo>
                      <a:lnTo>
                        <a:pt x="221424" y="1886206"/>
                      </a:lnTo>
                      <a:lnTo>
                        <a:pt x="282931" y="1865704"/>
                      </a:lnTo>
                      <a:lnTo>
                        <a:pt x="356739" y="1939512"/>
                      </a:lnTo>
                      <a:lnTo>
                        <a:pt x="401844" y="1960014"/>
                      </a:lnTo>
                      <a:lnTo>
                        <a:pt x="496154" y="2058425"/>
                      </a:lnTo>
                      <a:lnTo>
                        <a:pt x="528958" y="2066626"/>
                      </a:lnTo>
                      <a:lnTo>
                        <a:pt x="549460" y="2083028"/>
                      </a:lnTo>
                      <a:lnTo>
                        <a:pt x="549460" y="2119932"/>
                      </a:lnTo>
                      <a:lnTo>
                        <a:pt x="594565" y="2148635"/>
                      </a:lnTo>
                      <a:lnTo>
                        <a:pt x="660172" y="2119932"/>
                      </a:lnTo>
                      <a:lnTo>
                        <a:pt x="680674" y="2095329"/>
                      </a:lnTo>
                      <a:lnTo>
                        <a:pt x="701177" y="2103530"/>
                      </a:lnTo>
                      <a:lnTo>
                        <a:pt x="697076" y="2160936"/>
                      </a:lnTo>
                      <a:lnTo>
                        <a:pt x="627369" y="2193740"/>
                      </a:lnTo>
                      <a:lnTo>
                        <a:pt x="598666" y="2247046"/>
                      </a:lnTo>
                      <a:lnTo>
                        <a:pt x="557661" y="2300352"/>
                      </a:lnTo>
                      <a:lnTo>
                        <a:pt x="578163" y="2329055"/>
                      </a:lnTo>
                      <a:lnTo>
                        <a:pt x="656072" y="2288050"/>
                      </a:lnTo>
                      <a:lnTo>
                        <a:pt x="705277" y="2206041"/>
                      </a:lnTo>
                      <a:lnTo>
                        <a:pt x="738081" y="2128133"/>
                      </a:lnTo>
                      <a:lnTo>
                        <a:pt x="758583" y="2103530"/>
                      </a:lnTo>
                      <a:lnTo>
                        <a:pt x="733980" y="2025622"/>
                      </a:lnTo>
                      <a:lnTo>
                        <a:pt x="828291" y="1947713"/>
                      </a:lnTo>
                      <a:lnTo>
                        <a:pt x="889797" y="1853403"/>
                      </a:lnTo>
                      <a:lnTo>
                        <a:pt x="922601" y="1804197"/>
                      </a:lnTo>
                      <a:lnTo>
                        <a:pt x="918500" y="1763193"/>
                      </a:lnTo>
                      <a:lnTo>
                        <a:pt x="959505" y="1787796"/>
                      </a:lnTo>
                      <a:lnTo>
                        <a:pt x="971806" y="1804197"/>
                      </a:lnTo>
                      <a:lnTo>
                        <a:pt x="1012811" y="1791896"/>
                      </a:lnTo>
                      <a:lnTo>
                        <a:pt x="1021012" y="1800097"/>
                      </a:lnTo>
                      <a:lnTo>
                        <a:pt x="992309" y="1849302"/>
                      </a:lnTo>
                      <a:lnTo>
                        <a:pt x="971806" y="1894407"/>
                      </a:lnTo>
                      <a:lnTo>
                        <a:pt x="906199" y="1939512"/>
                      </a:lnTo>
                      <a:lnTo>
                        <a:pt x="902099" y="1984617"/>
                      </a:lnTo>
                      <a:lnTo>
                        <a:pt x="791387" y="2033823"/>
                      </a:lnTo>
                      <a:lnTo>
                        <a:pt x="783186" y="2074827"/>
                      </a:lnTo>
                      <a:lnTo>
                        <a:pt x="975907" y="1951814"/>
                      </a:lnTo>
                      <a:lnTo>
                        <a:pt x="1025112" y="1873905"/>
                      </a:lnTo>
                      <a:lnTo>
                        <a:pt x="1094820" y="1722188"/>
                      </a:lnTo>
                      <a:lnTo>
                        <a:pt x="1152226" y="1681184"/>
                      </a:lnTo>
                      <a:lnTo>
                        <a:pt x="1176829" y="1623778"/>
                      </a:lnTo>
                      <a:lnTo>
                        <a:pt x="1275239" y="1549970"/>
                      </a:lnTo>
                      <a:lnTo>
                        <a:pt x="1308043" y="1541769"/>
                      </a:lnTo>
                      <a:lnTo>
                        <a:pt x="1303943" y="1504865"/>
                      </a:lnTo>
                      <a:lnTo>
                        <a:pt x="1316244" y="1500764"/>
                      </a:lnTo>
                      <a:lnTo>
                        <a:pt x="1340847" y="1500764"/>
                      </a:lnTo>
                      <a:lnTo>
                        <a:pt x="1369550" y="1390052"/>
                      </a:lnTo>
                      <a:lnTo>
                        <a:pt x="1361349" y="1357249"/>
                      </a:lnTo>
                      <a:lnTo>
                        <a:pt x="1385952" y="1308043"/>
                      </a:lnTo>
                      <a:lnTo>
                        <a:pt x="1390052" y="1160427"/>
                      </a:lnTo>
                      <a:lnTo>
                        <a:pt x="1385952" y="1139925"/>
                      </a:lnTo>
                      <a:lnTo>
                        <a:pt x="1385952" y="1127623"/>
                      </a:lnTo>
                      <a:lnTo>
                        <a:pt x="1394152" y="1115322"/>
                      </a:lnTo>
                      <a:lnTo>
                        <a:pt x="1402353" y="1066117"/>
                      </a:lnTo>
                      <a:lnTo>
                        <a:pt x="1431057" y="1045614"/>
                      </a:lnTo>
                      <a:lnTo>
                        <a:pt x="1394152" y="1012811"/>
                      </a:lnTo>
                      <a:lnTo>
                        <a:pt x="1414655" y="996409"/>
                      </a:lnTo>
                      <a:lnTo>
                        <a:pt x="1504865" y="992309"/>
                      </a:lnTo>
                      <a:lnTo>
                        <a:pt x="1508965" y="975907"/>
                      </a:lnTo>
                      <a:lnTo>
                        <a:pt x="1513066" y="967706"/>
                      </a:lnTo>
                      <a:lnTo>
                        <a:pt x="1500764" y="955405"/>
                      </a:lnTo>
                      <a:lnTo>
                        <a:pt x="1697586" y="828291"/>
                      </a:lnTo>
                      <a:lnTo>
                        <a:pt x="1734490" y="820090"/>
                      </a:lnTo>
                      <a:lnTo>
                        <a:pt x="1759092" y="787286"/>
                      </a:lnTo>
                      <a:lnTo>
                        <a:pt x="1787796" y="795487"/>
                      </a:lnTo>
                      <a:lnTo>
                        <a:pt x="1837001" y="770884"/>
                      </a:lnTo>
                      <a:lnTo>
                        <a:pt x="1902608" y="770884"/>
                      </a:lnTo>
                      <a:lnTo>
                        <a:pt x="1919010" y="779085"/>
                      </a:lnTo>
                      <a:lnTo>
                        <a:pt x="1943613" y="758583"/>
                      </a:lnTo>
                      <a:lnTo>
                        <a:pt x="1947713" y="746282"/>
                      </a:lnTo>
                      <a:lnTo>
                        <a:pt x="1988718" y="725779"/>
                      </a:lnTo>
                      <a:lnTo>
                        <a:pt x="2046124" y="729880"/>
                      </a:lnTo>
                      <a:lnTo>
                        <a:pt x="2066626" y="680675"/>
                      </a:lnTo>
                      <a:lnTo>
                        <a:pt x="2091229" y="672474"/>
                      </a:lnTo>
                      <a:lnTo>
                        <a:pt x="2111731" y="680675"/>
                      </a:lnTo>
                      <a:lnTo>
                        <a:pt x="2165037" y="668373"/>
                      </a:lnTo>
                      <a:lnTo>
                        <a:pt x="2214242" y="676574"/>
                      </a:lnTo>
                      <a:lnTo>
                        <a:pt x="2238845" y="680675"/>
                      </a:lnTo>
                      <a:lnTo>
                        <a:pt x="2267548" y="664273"/>
                      </a:lnTo>
                      <a:lnTo>
                        <a:pt x="2292151" y="660172"/>
                      </a:lnTo>
                      <a:lnTo>
                        <a:pt x="2320854" y="680675"/>
                      </a:lnTo>
                      <a:lnTo>
                        <a:pt x="2374160" y="672474"/>
                      </a:lnTo>
                      <a:lnTo>
                        <a:pt x="2423365" y="680675"/>
                      </a:lnTo>
                      <a:lnTo>
                        <a:pt x="2468470" y="680675"/>
                      </a:lnTo>
                      <a:lnTo>
                        <a:pt x="2476671" y="635570"/>
                      </a:lnTo>
                      <a:lnTo>
                        <a:pt x="2488972" y="623268"/>
                      </a:lnTo>
                      <a:lnTo>
                        <a:pt x="2546379" y="586364"/>
                      </a:lnTo>
                      <a:lnTo>
                        <a:pt x="2583283" y="574063"/>
                      </a:lnTo>
                      <a:lnTo>
                        <a:pt x="2620187" y="574063"/>
                      </a:lnTo>
                      <a:lnTo>
                        <a:pt x="2644789" y="557661"/>
                      </a:lnTo>
                      <a:lnTo>
                        <a:pt x="2628387" y="512556"/>
                      </a:lnTo>
                      <a:lnTo>
                        <a:pt x="2636588" y="479753"/>
                      </a:lnTo>
                      <a:lnTo>
                        <a:pt x="2677593" y="397744"/>
                      </a:lnTo>
                      <a:lnTo>
                        <a:pt x="2710396" y="369040"/>
                      </a:lnTo>
                      <a:lnTo>
                        <a:pt x="2759602" y="328036"/>
                      </a:lnTo>
                      <a:lnTo>
                        <a:pt x="2755501" y="299333"/>
                      </a:lnTo>
                      <a:lnTo>
                        <a:pt x="2792405" y="258328"/>
                      </a:lnTo>
                      <a:lnTo>
                        <a:pt x="2808807" y="225525"/>
                      </a:lnTo>
                      <a:lnTo>
                        <a:pt x="2829309" y="192721"/>
                      </a:lnTo>
                      <a:lnTo>
                        <a:pt x="2862113" y="168118"/>
                      </a:lnTo>
                      <a:lnTo>
                        <a:pt x="2882615" y="168118"/>
                      </a:lnTo>
                      <a:lnTo>
                        <a:pt x="2899017" y="139415"/>
                      </a:lnTo>
                      <a:lnTo>
                        <a:pt x="2923620" y="98411"/>
                      </a:lnTo>
                      <a:lnTo>
                        <a:pt x="2923620" y="73808"/>
                      </a:lnTo>
                      <a:lnTo>
                        <a:pt x="2931821" y="36904"/>
                      </a:lnTo>
                      <a:lnTo>
                        <a:pt x="2931821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" name="Forme libre 1"/>
              <p:cNvSpPr/>
              <p:nvPr/>
            </p:nvSpPr>
            <p:spPr>
              <a:xfrm>
                <a:off x="3914775" y="4229100"/>
                <a:ext cx="1476375" cy="657225"/>
              </a:xfrm>
              <a:custGeom>
                <a:avLst/>
                <a:gdLst>
                  <a:gd name="connsiteX0" fmla="*/ 0 w 1476375"/>
                  <a:gd name="connsiteY0" fmla="*/ 657225 h 657225"/>
                  <a:gd name="connsiteX1" fmla="*/ 285750 w 1476375"/>
                  <a:gd name="connsiteY1" fmla="*/ 352425 h 657225"/>
                  <a:gd name="connsiteX2" fmla="*/ 514350 w 1476375"/>
                  <a:gd name="connsiteY2" fmla="*/ 161925 h 657225"/>
                  <a:gd name="connsiteX3" fmla="*/ 742950 w 1476375"/>
                  <a:gd name="connsiteY3" fmla="*/ 66675 h 657225"/>
                  <a:gd name="connsiteX4" fmla="*/ 933450 w 1476375"/>
                  <a:gd name="connsiteY4" fmla="*/ 0 h 657225"/>
                  <a:gd name="connsiteX5" fmla="*/ 1476375 w 1476375"/>
                  <a:gd name="connsiteY5" fmla="*/ 390525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6375" h="657225">
                    <a:moveTo>
                      <a:pt x="0" y="657225"/>
                    </a:moveTo>
                    <a:lnTo>
                      <a:pt x="285750" y="352425"/>
                    </a:lnTo>
                    <a:lnTo>
                      <a:pt x="514350" y="161925"/>
                    </a:lnTo>
                    <a:lnTo>
                      <a:pt x="742950" y="66675"/>
                    </a:lnTo>
                    <a:lnTo>
                      <a:pt x="933450" y="0"/>
                    </a:lnTo>
                    <a:lnTo>
                      <a:pt x="1476375" y="39052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" name="Forme libre 2"/>
              <p:cNvSpPr/>
              <p:nvPr/>
            </p:nvSpPr>
            <p:spPr>
              <a:xfrm>
                <a:off x="2019300" y="2047875"/>
                <a:ext cx="2838450" cy="2171700"/>
              </a:xfrm>
              <a:custGeom>
                <a:avLst/>
                <a:gdLst>
                  <a:gd name="connsiteX0" fmla="*/ 0 w 2838450"/>
                  <a:gd name="connsiteY0" fmla="*/ 1076325 h 2171700"/>
                  <a:gd name="connsiteX1" fmla="*/ 381000 w 2838450"/>
                  <a:gd name="connsiteY1" fmla="*/ 819150 h 2171700"/>
                  <a:gd name="connsiteX2" fmla="*/ 695325 w 2838450"/>
                  <a:gd name="connsiteY2" fmla="*/ 571500 h 2171700"/>
                  <a:gd name="connsiteX3" fmla="*/ 933450 w 2838450"/>
                  <a:gd name="connsiteY3" fmla="*/ 485775 h 2171700"/>
                  <a:gd name="connsiteX4" fmla="*/ 1219200 w 2838450"/>
                  <a:gd name="connsiteY4" fmla="*/ 352425 h 2171700"/>
                  <a:gd name="connsiteX5" fmla="*/ 1485900 w 2838450"/>
                  <a:gd name="connsiteY5" fmla="*/ 190500 h 2171700"/>
                  <a:gd name="connsiteX6" fmla="*/ 1647825 w 2838450"/>
                  <a:gd name="connsiteY6" fmla="*/ 85725 h 2171700"/>
                  <a:gd name="connsiteX7" fmla="*/ 1819275 w 2838450"/>
                  <a:gd name="connsiteY7" fmla="*/ 28575 h 2171700"/>
                  <a:gd name="connsiteX8" fmla="*/ 1943100 w 2838450"/>
                  <a:gd name="connsiteY8" fmla="*/ 0 h 2171700"/>
                  <a:gd name="connsiteX9" fmla="*/ 2238375 w 2838450"/>
                  <a:gd name="connsiteY9" fmla="*/ 38100 h 2171700"/>
                  <a:gd name="connsiteX10" fmla="*/ 2447925 w 2838450"/>
                  <a:gd name="connsiteY10" fmla="*/ 9525 h 2171700"/>
                  <a:gd name="connsiteX11" fmla="*/ 2524125 w 2838450"/>
                  <a:gd name="connsiteY11" fmla="*/ 1143000 h 2171700"/>
                  <a:gd name="connsiteX12" fmla="*/ 2838450 w 2838450"/>
                  <a:gd name="connsiteY12" fmla="*/ 21717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38450" h="2171700">
                    <a:moveTo>
                      <a:pt x="0" y="1076325"/>
                    </a:moveTo>
                    <a:lnTo>
                      <a:pt x="381000" y="819150"/>
                    </a:lnTo>
                    <a:lnTo>
                      <a:pt x="695325" y="571500"/>
                    </a:lnTo>
                    <a:lnTo>
                      <a:pt x="933450" y="485775"/>
                    </a:lnTo>
                    <a:lnTo>
                      <a:pt x="1219200" y="352425"/>
                    </a:lnTo>
                    <a:lnTo>
                      <a:pt x="1485900" y="190500"/>
                    </a:lnTo>
                    <a:lnTo>
                      <a:pt x="1647825" y="85725"/>
                    </a:lnTo>
                    <a:lnTo>
                      <a:pt x="1819275" y="28575"/>
                    </a:lnTo>
                    <a:lnTo>
                      <a:pt x="1943100" y="0"/>
                    </a:lnTo>
                    <a:lnTo>
                      <a:pt x="2238375" y="38100"/>
                    </a:lnTo>
                    <a:lnTo>
                      <a:pt x="2447925" y="9525"/>
                    </a:lnTo>
                    <a:lnTo>
                      <a:pt x="2524125" y="1143000"/>
                    </a:lnTo>
                    <a:lnTo>
                      <a:pt x="2838450" y="217170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" name="Forme libre 3"/>
              <p:cNvSpPr/>
              <p:nvPr/>
            </p:nvSpPr>
            <p:spPr>
              <a:xfrm>
                <a:off x="4391025" y="1343025"/>
                <a:ext cx="85725" cy="714375"/>
              </a:xfrm>
              <a:custGeom>
                <a:avLst/>
                <a:gdLst>
                  <a:gd name="connsiteX0" fmla="*/ 85725 w 85725"/>
                  <a:gd name="connsiteY0" fmla="*/ 714375 h 714375"/>
                  <a:gd name="connsiteX1" fmla="*/ 0 w 85725"/>
                  <a:gd name="connsiteY1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725" h="714375">
                    <a:moveTo>
                      <a:pt x="85725" y="714375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Forme libre 45"/>
              <p:cNvSpPr/>
              <p:nvPr/>
            </p:nvSpPr>
            <p:spPr>
              <a:xfrm>
                <a:off x="4644008" y="1697732"/>
                <a:ext cx="1416427" cy="1703736"/>
              </a:xfrm>
              <a:custGeom>
                <a:avLst/>
                <a:gdLst>
                  <a:gd name="connsiteX0" fmla="*/ 1242848 w 1588283"/>
                  <a:gd name="connsiteY0" fmla="*/ 435868 h 1703736"/>
                  <a:gd name="connsiteX1" fmla="*/ 1501928 w 1588283"/>
                  <a:gd name="connsiteY1" fmla="*/ 664468 h 1703736"/>
                  <a:gd name="connsiteX2" fmla="*/ 1578128 w 1588283"/>
                  <a:gd name="connsiteY2" fmla="*/ 1030228 h 1703736"/>
                  <a:gd name="connsiteX3" fmla="*/ 1303808 w 1588283"/>
                  <a:gd name="connsiteY3" fmla="*/ 1350268 h 1703736"/>
                  <a:gd name="connsiteX4" fmla="*/ 1181888 w 1588283"/>
                  <a:gd name="connsiteY4" fmla="*/ 1594108 h 1703736"/>
                  <a:gd name="connsiteX5" fmla="*/ 938048 w 1588283"/>
                  <a:gd name="connsiteY5" fmla="*/ 1700788 h 1703736"/>
                  <a:gd name="connsiteX6" fmla="*/ 572288 w 1588283"/>
                  <a:gd name="connsiteY6" fmla="*/ 1487428 h 1703736"/>
                  <a:gd name="connsiteX7" fmla="*/ 221768 w 1588283"/>
                  <a:gd name="connsiteY7" fmla="*/ 1075948 h 1703736"/>
                  <a:gd name="connsiteX8" fmla="*/ 8408 w 1588283"/>
                  <a:gd name="connsiteY8" fmla="*/ 100588 h 1703736"/>
                  <a:gd name="connsiteX9" fmla="*/ 69368 w 1588283"/>
                  <a:gd name="connsiteY9" fmla="*/ 24388 h 1703736"/>
                  <a:gd name="connsiteX10" fmla="*/ 313208 w 1588283"/>
                  <a:gd name="connsiteY10" fmla="*/ 39628 h 1703736"/>
                  <a:gd name="connsiteX11" fmla="*/ 739928 w 1588283"/>
                  <a:gd name="connsiteY11" fmla="*/ 207268 h 1703736"/>
                  <a:gd name="connsiteX12" fmla="*/ 1242848 w 1588283"/>
                  <a:gd name="connsiteY12" fmla="*/ 435868 h 1703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88283" h="1703736">
                    <a:moveTo>
                      <a:pt x="1242848" y="435868"/>
                    </a:moveTo>
                    <a:cubicBezTo>
                      <a:pt x="1369848" y="512068"/>
                      <a:pt x="1446048" y="565408"/>
                      <a:pt x="1501928" y="664468"/>
                    </a:cubicBezTo>
                    <a:cubicBezTo>
                      <a:pt x="1557808" y="763528"/>
                      <a:pt x="1611148" y="915928"/>
                      <a:pt x="1578128" y="1030228"/>
                    </a:cubicBezTo>
                    <a:cubicBezTo>
                      <a:pt x="1545108" y="1144528"/>
                      <a:pt x="1369848" y="1256288"/>
                      <a:pt x="1303808" y="1350268"/>
                    </a:cubicBezTo>
                    <a:cubicBezTo>
                      <a:pt x="1237768" y="1444248"/>
                      <a:pt x="1242848" y="1535688"/>
                      <a:pt x="1181888" y="1594108"/>
                    </a:cubicBezTo>
                    <a:cubicBezTo>
                      <a:pt x="1120928" y="1652528"/>
                      <a:pt x="1039648" y="1718568"/>
                      <a:pt x="938048" y="1700788"/>
                    </a:cubicBezTo>
                    <a:cubicBezTo>
                      <a:pt x="836448" y="1683008"/>
                      <a:pt x="691668" y="1591568"/>
                      <a:pt x="572288" y="1487428"/>
                    </a:cubicBezTo>
                    <a:cubicBezTo>
                      <a:pt x="452908" y="1383288"/>
                      <a:pt x="315748" y="1307088"/>
                      <a:pt x="221768" y="1075948"/>
                    </a:cubicBezTo>
                    <a:cubicBezTo>
                      <a:pt x="127788" y="844808"/>
                      <a:pt x="33808" y="275848"/>
                      <a:pt x="8408" y="100588"/>
                    </a:cubicBezTo>
                    <a:cubicBezTo>
                      <a:pt x="-16992" y="-74672"/>
                      <a:pt x="18568" y="34548"/>
                      <a:pt x="69368" y="24388"/>
                    </a:cubicBezTo>
                    <a:cubicBezTo>
                      <a:pt x="120168" y="14228"/>
                      <a:pt x="201448" y="9148"/>
                      <a:pt x="313208" y="39628"/>
                    </a:cubicBezTo>
                    <a:cubicBezTo>
                      <a:pt x="424968" y="70108"/>
                      <a:pt x="582448" y="141228"/>
                      <a:pt x="739928" y="207268"/>
                    </a:cubicBezTo>
                    <a:cubicBezTo>
                      <a:pt x="897408" y="273308"/>
                      <a:pt x="1115848" y="359668"/>
                      <a:pt x="1242848" y="435868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6" name="Ellipse 15"/>
            <p:cNvSpPr/>
            <p:nvPr/>
          </p:nvSpPr>
          <p:spPr>
            <a:xfrm>
              <a:off x="2372111" y="1420579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4300869" y="110899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5677965" y="158973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441242" y="2227866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035867" y="3018426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4319984" y="360903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5112072" y="4833168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4283968" y="486916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4809265" y="429312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3545667" y="6021288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183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5043350" cy="604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32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548680"/>
            <a:ext cx="8496944" cy="56323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continent africain: contrastes de développement et inégale intégration dans la mondialisation</a:t>
            </a:r>
            <a:endParaRPr lang="fr-F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9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96" y="476672"/>
            <a:ext cx="6408000" cy="6309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88472" y="764704"/>
            <a:ext cx="5868000" cy="5820543"/>
            <a:chOff x="144160" y="764704"/>
            <a:chExt cx="5868000" cy="5820543"/>
          </a:xfrm>
        </p:grpSpPr>
        <p:sp>
          <p:nvSpPr>
            <p:cNvPr id="5" name="Freeform 79"/>
            <p:cNvSpPr>
              <a:spLocks noChangeArrowheads="1"/>
            </p:cNvSpPr>
            <p:nvPr/>
          </p:nvSpPr>
          <p:spPr bwMode="auto">
            <a:xfrm>
              <a:off x="4047523" y="1114453"/>
              <a:ext cx="94993" cy="332480"/>
            </a:xfrm>
            <a:custGeom>
              <a:avLst/>
              <a:gdLst>
                <a:gd name="T0" fmla="*/ 26 w 58"/>
                <a:gd name="T1" fmla="*/ 6 h 193"/>
                <a:gd name="T2" fmla="*/ 41 w 58"/>
                <a:gd name="T3" fmla="*/ 6 h 193"/>
                <a:gd name="T4" fmla="*/ 41 w 58"/>
                <a:gd name="T5" fmla="*/ 0 h 193"/>
                <a:gd name="T6" fmla="*/ 57 w 58"/>
                <a:gd name="T7" fmla="*/ 0 h 193"/>
                <a:gd name="T8" fmla="*/ 57 w 58"/>
                <a:gd name="T9" fmla="*/ 6 h 193"/>
                <a:gd name="T10" fmla="*/ 41 w 58"/>
                <a:gd name="T11" fmla="*/ 31 h 193"/>
                <a:gd name="T12" fmla="*/ 41 w 58"/>
                <a:gd name="T13" fmla="*/ 41 h 193"/>
                <a:gd name="T14" fmla="*/ 37 w 58"/>
                <a:gd name="T15" fmla="*/ 41 h 193"/>
                <a:gd name="T16" fmla="*/ 37 w 58"/>
                <a:gd name="T17" fmla="*/ 57 h 193"/>
                <a:gd name="T18" fmla="*/ 41 w 58"/>
                <a:gd name="T19" fmla="*/ 73 h 193"/>
                <a:gd name="T20" fmla="*/ 41 w 58"/>
                <a:gd name="T21" fmla="*/ 109 h 193"/>
                <a:gd name="T22" fmla="*/ 41 w 58"/>
                <a:gd name="T23" fmla="*/ 139 h 193"/>
                <a:gd name="T24" fmla="*/ 41 w 58"/>
                <a:gd name="T25" fmla="*/ 176 h 193"/>
                <a:gd name="T26" fmla="*/ 26 w 58"/>
                <a:gd name="T27" fmla="*/ 192 h 193"/>
                <a:gd name="T28" fmla="*/ 26 w 58"/>
                <a:gd name="T29" fmla="*/ 155 h 193"/>
                <a:gd name="T30" fmla="*/ 16 w 58"/>
                <a:gd name="T31" fmla="*/ 129 h 193"/>
                <a:gd name="T32" fmla="*/ 0 w 58"/>
                <a:gd name="T33" fmla="*/ 109 h 193"/>
                <a:gd name="T34" fmla="*/ 10 w 58"/>
                <a:gd name="T35" fmla="*/ 88 h 193"/>
                <a:gd name="T36" fmla="*/ 0 w 58"/>
                <a:gd name="T37" fmla="*/ 73 h 193"/>
                <a:gd name="T38" fmla="*/ 10 w 58"/>
                <a:gd name="T39" fmla="*/ 68 h 193"/>
                <a:gd name="T40" fmla="*/ 16 w 58"/>
                <a:gd name="T41" fmla="*/ 41 h 193"/>
                <a:gd name="T42" fmla="*/ 26 w 58"/>
                <a:gd name="T43" fmla="*/ 6 h 193"/>
                <a:gd name="T44" fmla="*/ 26 w 58"/>
                <a:gd name="T45" fmla="*/ 6 h 1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"/>
                <a:gd name="T70" fmla="*/ 0 h 193"/>
                <a:gd name="T71" fmla="*/ 58 w 58"/>
                <a:gd name="T72" fmla="*/ 193 h 1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" h="193">
                  <a:moveTo>
                    <a:pt x="26" y="6"/>
                  </a:moveTo>
                  <a:lnTo>
                    <a:pt x="41" y="6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41" y="31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7" y="57"/>
                  </a:lnTo>
                  <a:lnTo>
                    <a:pt x="41" y="73"/>
                  </a:lnTo>
                  <a:lnTo>
                    <a:pt x="41" y="109"/>
                  </a:lnTo>
                  <a:lnTo>
                    <a:pt x="41" y="139"/>
                  </a:lnTo>
                  <a:lnTo>
                    <a:pt x="41" y="176"/>
                  </a:lnTo>
                  <a:lnTo>
                    <a:pt x="26" y="192"/>
                  </a:lnTo>
                  <a:lnTo>
                    <a:pt x="26" y="155"/>
                  </a:lnTo>
                  <a:lnTo>
                    <a:pt x="16" y="129"/>
                  </a:lnTo>
                  <a:lnTo>
                    <a:pt x="0" y="109"/>
                  </a:lnTo>
                  <a:lnTo>
                    <a:pt x="10" y="88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6" y="41"/>
                  </a:lnTo>
                  <a:lnTo>
                    <a:pt x="26" y="6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302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Freeform 82"/>
            <p:cNvSpPr>
              <a:spLocks noChangeArrowheads="1"/>
            </p:cNvSpPr>
            <p:nvPr/>
          </p:nvSpPr>
          <p:spPr bwMode="auto">
            <a:xfrm>
              <a:off x="4090702" y="1097182"/>
              <a:ext cx="319523" cy="358388"/>
            </a:xfrm>
            <a:custGeom>
              <a:avLst/>
              <a:gdLst>
                <a:gd name="T0" fmla="*/ 16 w 188"/>
                <a:gd name="T1" fmla="*/ 41 h 208"/>
                <a:gd name="T2" fmla="*/ 42 w 188"/>
                <a:gd name="T3" fmla="*/ 41 h 208"/>
                <a:gd name="T4" fmla="*/ 52 w 188"/>
                <a:gd name="T5" fmla="*/ 51 h 208"/>
                <a:gd name="T6" fmla="*/ 57 w 188"/>
                <a:gd name="T7" fmla="*/ 51 h 208"/>
                <a:gd name="T8" fmla="*/ 78 w 188"/>
                <a:gd name="T9" fmla="*/ 51 h 208"/>
                <a:gd name="T10" fmla="*/ 119 w 188"/>
                <a:gd name="T11" fmla="*/ 31 h 208"/>
                <a:gd name="T12" fmla="*/ 160 w 188"/>
                <a:gd name="T13" fmla="*/ 0 h 208"/>
                <a:gd name="T14" fmla="*/ 187 w 188"/>
                <a:gd name="T15" fmla="*/ 57 h 208"/>
                <a:gd name="T16" fmla="*/ 150 w 188"/>
                <a:gd name="T17" fmla="*/ 78 h 208"/>
                <a:gd name="T18" fmla="*/ 93 w 188"/>
                <a:gd name="T19" fmla="*/ 92 h 208"/>
                <a:gd name="T20" fmla="*/ 93 w 188"/>
                <a:gd name="T21" fmla="*/ 98 h 208"/>
                <a:gd name="T22" fmla="*/ 135 w 188"/>
                <a:gd name="T23" fmla="*/ 139 h 208"/>
                <a:gd name="T24" fmla="*/ 125 w 188"/>
                <a:gd name="T25" fmla="*/ 149 h 208"/>
                <a:gd name="T26" fmla="*/ 119 w 188"/>
                <a:gd name="T27" fmla="*/ 165 h 208"/>
                <a:gd name="T28" fmla="*/ 99 w 188"/>
                <a:gd name="T29" fmla="*/ 176 h 208"/>
                <a:gd name="T30" fmla="*/ 93 w 188"/>
                <a:gd name="T31" fmla="*/ 176 h 208"/>
                <a:gd name="T32" fmla="*/ 57 w 188"/>
                <a:gd name="T33" fmla="*/ 207 h 208"/>
                <a:gd name="T34" fmla="*/ 0 w 188"/>
                <a:gd name="T35" fmla="*/ 201 h 208"/>
                <a:gd name="T36" fmla="*/ 16 w 188"/>
                <a:gd name="T37" fmla="*/ 186 h 208"/>
                <a:gd name="T38" fmla="*/ 16 w 188"/>
                <a:gd name="T39" fmla="*/ 149 h 208"/>
                <a:gd name="T40" fmla="*/ 16 w 188"/>
                <a:gd name="T41" fmla="*/ 119 h 208"/>
                <a:gd name="T42" fmla="*/ 16 w 188"/>
                <a:gd name="T43" fmla="*/ 82 h 208"/>
                <a:gd name="T44" fmla="*/ 11 w 188"/>
                <a:gd name="T45" fmla="*/ 67 h 208"/>
                <a:gd name="T46" fmla="*/ 11 w 188"/>
                <a:gd name="T47" fmla="*/ 51 h 208"/>
                <a:gd name="T48" fmla="*/ 16 w 188"/>
                <a:gd name="T49" fmla="*/ 51 h 208"/>
                <a:gd name="T50" fmla="*/ 16 w 188"/>
                <a:gd name="T51" fmla="*/ 41 h 208"/>
                <a:gd name="T52" fmla="*/ 16 w 188"/>
                <a:gd name="T53" fmla="*/ 41 h 2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208"/>
                <a:gd name="T83" fmla="*/ 188 w 188"/>
                <a:gd name="T84" fmla="*/ 208 h 2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208">
                  <a:moveTo>
                    <a:pt x="16" y="41"/>
                  </a:moveTo>
                  <a:lnTo>
                    <a:pt x="42" y="41"/>
                  </a:lnTo>
                  <a:lnTo>
                    <a:pt x="52" y="51"/>
                  </a:lnTo>
                  <a:lnTo>
                    <a:pt x="57" y="51"/>
                  </a:lnTo>
                  <a:lnTo>
                    <a:pt x="78" y="51"/>
                  </a:lnTo>
                  <a:lnTo>
                    <a:pt x="119" y="31"/>
                  </a:lnTo>
                  <a:lnTo>
                    <a:pt x="160" y="0"/>
                  </a:lnTo>
                  <a:lnTo>
                    <a:pt x="187" y="57"/>
                  </a:lnTo>
                  <a:lnTo>
                    <a:pt x="150" y="78"/>
                  </a:lnTo>
                  <a:lnTo>
                    <a:pt x="93" y="92"/>
                  </a:lnTo>
                  <a:lnTo>
                    <a:pt x="93" y="98"/>
                  </a:lnTo>
                  <a:lnTo>
                    <a:pt x="135" y="139"/>
                  </a:lnTo>
                  <a:lnTo>
                    <a:pt x="125" y="149"/>
                  </a:lnTo>
                  <a:lnTo>
                    <a:pt x="119" y="165"/>
                  </a:lnTo>
                  <a:lnTo>
                    <a:pt x="99" y="176"/>
                  </a:lnTo>
                  <a:lnTo>
                    <a:pt x="93" y="176"/>
                  </a:lnTo>
                  <a:lnTo>
                    <a:pt x="57" y="207"/>
                  </a:lnTo>
                  <a:lnTo>
                    <a:pt x="0" y="201"/>
                  </a:lnTo>
                  <a:lnTo>
                    <a:pt x="16" y="186"/>
                  </a:lnTo>
                  <a:lnTo>
                    <a:pt x="16" y="149"/>
                  </a:lnTo>
                  <a:lnTo>
                    <a:pt x="16" y="119"/>
                  </a:lnTo>
                  <a:lnTo>
                    <a:pt x="16" y="82"/>
                  </a:lnTo>
                  <a:lnTo>
                    <a:pt x="11" y="67"/>
                  </a:lnTo>
                  <a:lnTo>
                    <a:pt x="11" y="51"/>
                  </a:lnTo>
                  <a:lnTo>
                    <a:pt x="16" y="51"/>
                  </a:lnTo>
                  <a:lnTo>
                    <a:pt x="16" y="41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Freeform 84"/>
            <p:cNvSpPr>
              <a:spLocks noChangeArrowheads="1"/>
            </p:cNvSpPr>
            <p:nvPr/>
          </p:nvSpPr>
          <p:spPr bwMode="auto">
            <a:xfrm>
              <a:off x="5308344" y="1723280"/>
              <a:ext cx="51815" cy="125218"/>
            </a:xfrm>
            <a:custGeom>
              <a:avLst/>
              <a:gdLst>
                <a:gd name="T0" fmla="*/ 6 w 32"/>
                <a:gd name="T1" fmla="*/ 63 h 74"/>
                <a:gd name="T2" fmla="*/ 0 w 32"/>
                <a:gd name="T3" fmla="*/ 20 h 74"/>
                <a:gd name="T4" fmla="*/ 6 w 32"/>
                <a:gd name="T5" fmla="*/ 16 h 74"/>
                <a:gd name="T6" fmla="*/ 15 w 32"/>
                <a:gd name="T7" fmla="*/ 0 h 74"/>
                <a:gd name="T8" fmla="*/ 31 w 32"/>
                <a:gd name="T9" fmla="*/ 16 h 74"/>
                <a:gd name="T10" fmla="*/ 31 w 32"/>
                <a:gd name="T11" fmla="*/ 41 h 74"/>
                <a:gd name="T12" fmla="*/ 31 w 32"/>
                <a:gd name="T13" fmla="*/ 63 h 74"/>
                <a:gd name="T14" fmla="*/ 25 w 32"/>
                <a:gd name="T15" fmla="*/ 73 h 74"/>
                <a:gd name="T16" fmla="*/ 15 w 32"/>
                <a:gd name="T17" fmla="*/ 63 h 74"/>
                <a:gd name="T18" fmla="*/ 6 w 32"/>
                <a:gd name="T19" fmla="*/ 63 h 74"/>
                <a:gd name="T20" fmla="*/ 6 w 32"/>
                <a:gd name="T21" fmla="*/ 63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74"/>
                <a:gd name="T35" fmla="*/ 32 w 32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74">
                  <a:moveTo>
                    <a:pt x="6" y="63"/>
                  </a:moveTo>
                  <a:lnTo>
                    <a:pt x="0" y="20"/>
                  </a:lnTo>
                  <a:lnTo>
                    <a:pt x="6" y="16"/>
                  </a:lnTo>
                  <a:lnTo>
                    <a:pt x="15" y="0"/>
                  </a:lnTo>
                  <a:lnTo>
                    <a:pt x="31" y="16"/>
                  </a:lnTo>
                  <a:lnTo>
                    <a:pt x="31" y="41"/>
                  </a:lnTo>
                  <a:lnTo>
                    <a:pt x="31" y="63"/>
                  </a:lnTo>
                  <a:lnTo>
                    <a:pt x="25" y="73"/>
                  </a:lnTo>
                  <a:lnTo>
                    <a:pt x="15" y="63"/>
                  </a:lnTo>
                  <a:lnTo>
                    <a:pt x="6" y="63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Freeform 87"/>
            <p:cNvSpPr>
              <a:spLocks noChangeArrowheads="1"/>
            </p:cNvSpPr>
            <p:nvPr/>
          </p:nvSpPr>
          <p:spPr bwMode="auto">
            <a:xfrm>
              <a:off x="4984505" y="1382164"/>
              <a:ext cx="116581" cy="116585"/>
            </a:xfrm>
            <a:custGeom>
              <a:avLst/>
              <a:gdLst>
                <a:gd name="T0" fmla="*/ 0 w 68"/>
                <a:gd name="T1" fmla="*/ 42 h 69"/>
                <a:gd name="T2" fmla="*/ 10 w 68"/>
                <a:gd name="T3" fmla="*/ 27 h 69"/>
                <a:gd name="T4" fmla="*/ 16 w 68"/>
                <a:gd name="T5" fmla="*/ 0 h 69"/>
                <a:gd name="T6" fmla="*/ 41 w 68"/>
                <a:gd name="T7" fmla="*/ 0 h 69"/>
                <a:gd name="T8" fmla="*/ 51 w 68"/>
                <a:gd name="T9" fmla="*/ 11 h 69"/>
                <a:gd name="T10" fmla="*/ 62 w 68"/>
                <a:gd name="T11" fmla="*/ 11 h 69"/>
                <a:gd name="T12" fmla="*/ 62 w 68"/>
                <a:gd name="T13" fmla="*/ 21 h 69"/>
                <a:gd name="T14" fmla="*/ 41 w 68"/>
                <a:gd name="T15" fmla="*/ 27 h 69"/>
                <a:gd name="T16" fmla="*/ 51 w 68"/>
                <a:gd name="T17" fmla="*/ 37 h 69"/>
                <a:gd name="T18" fmla="*/ 67 w 68"/>
                <a:gd name="T19" fmla="*/ 68 h 69"/>
                <a:gd name="T20" fmla="*/ 41 w 68"/>
                <a:gd name="T21" fmla="*/ 68 h 69"/>
                <a:gd name="T22" fmla="*/ 36 w 68"/>
                <a:gd name="T23" fmla="*/ 52 h 69"/>
                <a:gd name="T24" fmla="*/ 0 w 68"/>
                <a:gd name="T25" fmla="*/ 42 h 69"/>
                <a:gd name="T26" fmla="*/ 0 w 68"/>
                <a:gd name="T27" fmla="*/ 42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69"/>
                <a:gd name="T44" fmla="*/ 68 w 68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69">
                  <a:moveTo>
                    <a:pt x="0" y="42"/>
                  </a:moveTo>
                  <a:lnTo>
                    <a:pt x="10" y="27"/>
                  </a:lnTo>
                  <a:lnTo>
                    <a:pt x="16" y="0"/>
                  </a:lnTo>
                  <a:lnTo>
                    <a:pt x="41" y="0"/>
                  </a:lnTo>
                  <a:lnTo>
                    <a:pt x="51" y="11"/>
                  </a:lnTo>
                  <a:lnTo>
                    <a:pt x="62" y="11"/>
                  </a:lnTo>
                  <a:lnTo>
                    <a:pt x="62" y="21"/>
                  </a:lnTo>
                  <a:lnTo>
                    <a:pt x="41" y="27"/>
                  </a:lnTo>
                  <a:lnTo>
                    <a:pt x="51" y="37"/>
                  </a:lnTo>
                  <a:lnTo>
                    <a:pt x="67" y="68"/>
                  </a:lnTo>
                  <a:lnTo>
                    <a:pt x="41" y="68"/>
                  </a:lnTo>
                  <a:lnTo>
                    <a:pt x="36" y="52"/>
                  </a:lnTo>
                  <a:lnTo>
                    <a:pt x="0" y="42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Freeform 93"/>
            <p:cNvSpPr>
              <a:spLocks noChangeArrowheads="1"/>
            </p:cNvSpPr>
            <p:nvPr/>
          </p:nvSpPr>
          <p:spPr bwMode="auto">
            <a:xfrm>
              <a:off x="5450836" y="1792367"/>
              <a:ext cx="561324" cy="690866"/>
            </a:xfrm>
            <a:custGeom>
              <a:avLst/>
              <a:gdLst>
                <a:gd name="T0" fmla="*/ 134 w 327"/>
                <a:gd name="T1" fmla="*/ 124 h 400"/>
                <a:gd name="T2" fmla="*/ 134 w 327"/>
                <a:gd name="T3" fmla="*/ 88 h 400"/>
                <a:gd name="T4" fmla="*/ 140 w 327"/>
                <a:gd name="T5" fmla="*/ 72 h 400"/>
                <a:gd name="T6" fmla="*/ 140 w 327"/>
                <a:gd name="T7" fmla="*/ 57 h 400"/>
                <a:gd name="T8" fmla="*/ 161 w 327"/>
                <a:gd name="T9" fmla="*/ 57 h 400"/>
                <a:gd name="T10" fmla="*/ 165 w 327"/>
                <a:gd name="T11" fmla="*/ 57 h 400"/>
                <a:gd name="T12" fmla="*/ 161 w 327"/>
                <a:gd name="T13" fmla="*/ 41 h 400"/>
                <a:gd name="T14" fmla="*/ 150 w 327"/>
                <a:gd name="T15" fmla="*/ 41 h 400"/>
                <a:gd name="T16" fmla="*/ 140 w 327"/>
                <a:gd name="T17" fmla="*/ 6 h 400"/>
                <a:gd name="T18" fmla="*/ 150 w 327"/>
                <a:gd name="T19" fmla="*/ 0 h 400"/>
                <a:gd name="T20" fmla="*/ 161 w 327"/>
                <a:gd name="T21" fmla="*/ 0 h 400"/>
                <a:gd name="T22" fmla="*/ 191 w 327"/>
                <a:gd name="T23" fmla="*/ 47 h 400"/>
                <a:gd name="T24" fmla="*/ 249 w 327"/>
                <a:gd name="T25" fmla="*/ 67 h 400"/>
                <a:gd name="T26" fmla="*/ 275 w 327"/>
                <a:gd name="T27" fmla="*/ 72 h 400"/>
                <a:gd name="T28" fmla="*/ 310 w 327"/>
                <a:gd name="T29" fmla="*/ 114 h 400"/>
                <a:gd name="T30" fmla="*/ 326 w 327"/>
                <a:gd name="T31" fmla="*/ 124 h 400"/>
                <a:gd name="T32" fmla="*/ 310 w 327"/>
                <a:gd name="T33" fmla="*/ 176 h 400"/>
                <a:gd name="T34" fmla="*/ 275 w 327"/>
                <a:gd name="T35" fmla="*/ 223 h 400"/>
                <a:gd name="T36" fmla="*/ 269 w 327"/>
                <a:gd name="T37" fmla="*/ 223 h 400"/>
                <a:gd name="T38" fmla="*/ 259 w 327"/>
                <a:gd name="T39" fmla="*/ 217 h 400"/>
                <a:gd name="T40" fmla="*/ 249 w 327"/>
                <a:gd name="T41" fmla="*/ 237 h 400"/>
                <a:gd name="T42" fmla="*/ 243 w 327"/>
                <a:gd name="T43" fmla="*/ 264 h 400"/>
                <a:gd name="T44" fmla="*/ 249 w 327"/>
                <a:gd name="T45" fmla="*/ 290 h 400"/>
                <a:gd name="T46" fmla="*/ 206 w 327"/>
                <a:gd name="T47" fmla="*/ 300 h 400"/>
                <a:gd name="T48" fmla="*/ 191 w 327"/>
                <a:gd name="T49" fmla="*/ 315 h 400"/>
                <a:gd name="T50" fmla="*/ 191 w 327"/>
                <a:gd name="T51" fmla="*/ 331 h 400"/>
                <a:gd name="T52" fmla="*/ 181 w 327"/>
                <a:gd name="T53" fmla="*/ 341 h 400"/>
                <a:gd name="T54" fmla="*/ 140 w 327"/>
                <a:gd name="T55" fmla="*/ 347 h 400"/>
                <a:gd name="T56" fmla="*/ 140 w 327"/>
                <a:gd name="T57" fmla="*/ 372 h 400"/>
                <a:gd name="T58" fmla="*/ 134 w 327"/>
                <a:gd name="T59" fmla="*/ 382 h 400"/>
                <a:gd name="T60" fmla="*/ 118 w 327"/>
                <a:gd name="T61" fmla="*/ 382 h 400"/>
                <a:gd name="T62" fmla="*/ 73 w 327"/>
                <a:gd name="T63" fmla="*/ 393 h 400"/>
                <a:gd name="T64" fmla="*/ 51 w 327"/>
                <a:gd name="T65" fmla="*/ 399 h 400"/>
                <a:gd name="T66" fmla="*/ 0 w 327"/>
                <a:gd name="T67" fmla="*/ 290 h 400"/>
                <a:gd name="T68" fmla="*/ 134 w 327"/>
                <a:gd name="T69" fmla="*/ 237 h 400"/>
                <a:gd name="T70" fmla="*/ 150 w 327"/>
                <a:gd name="T71" fmla="*/ 150 h 400"/>
                <a:gd name="T72" fmla="*/ 134 w 327"/>
                <a:gd name="T73" fmla="*/ 124 h 400"/>
                <a:gd name="T74" fmla="*/ 134 w 327"/>
                <a:gd name="T75" fmla="*/ 124 h 4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400"/>
                <a:gd name="T116" fmla="*/ 327 w 327"/>
                <a:gd name="T117" fmla="*/ 400 h 4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400">
                  <a:moveTo>
                    <a:pt x="134" y="124"/>
                  </a:moveTo>
                  <a:lnTo>
                    <a:pt x="134" y="88"/>
                  </a:lnTo>
                  <a:lnTo>
                    <a:pt x="140" y="72"/>
                  </a:lnTo>
                  <a:lnTo>
                    <a:pt x="140" y="57"/>
                  </a:lnTo>
                  <a:lnTo>
                    <a:pt x="161" y="57"/>
                  </a:lnTo>
                  <a:lnTo>
                    <a:pt x="165" y="57"/>
                  </a:lnTo>
                  <a:lnTo>
                    <a:pt x="161" y="41"/>
                  </a:lnTo>
                  <a:lnTo>
                    <a:pt x="150" y="41"/>
                  </a:lnTo>
                  <a:lnTo>
                    <a:pt x="140" y="6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91" y="47"/>
                  </a:lnTo>
                  <a:lnTo>
                    <a:pt x="249" y="67"/>
                  </a:lnTo>
                  <a:lnTo>
                    <a:pt x="275" y="72"/>
                  </a:lnTo>
                  <a:lnTo>
                    <a:pt x="310" y="114"/>
                  </a:lnTo>
                  <a:lnTo>
                    <a:pt x="326" y="124"/>
                  </a:lnTo>
                  <a:lnTo>
                    <a:pt x="310" y="176"/>
                  </a:lnTo>
                  <a:lnTo>
                    <a:pt x="275" y="223"/>
                  </a:lnTo>
                  <a:lnTo>
                    <a:pt x="269" y="223"/>
                  </a:lnTo>
                  <a:lnTo>
                    <a:pt x="259" y="217"/>
                  </a:lnTo>
                  <a:lnTo>
                    <a:pt x="249" y="237"/>
                  </a:lnTo>
                  <a:lnTo>
                    <a:pt x="243" y="264"/>
                  </a:lnTo>
                  <a:lnTo>
                    <a:pt x="249" y="290"/>
                  </a:lnTo>
                  <a:lnTo>
                    <a:pt x="206" y="300"/>
                  </a:lnTo>
                  <a:lnTo>
                    <a:pt x="191" y="315"/>
                  </a:lnTo>
                  <a:lnTo>
                    <a:pt x="191" y="331"/>
                  </a:lnTo>
                  <a:lnTo>
                    <a:pt x="181" y="341"/>
                  </a:lnTo>
                  <a:lnTo>
                    <a:pt x="140" y="347"/>
                  </a:lnTo>
                  <a:lnTo>
                    <a:pt x="140" y="372"/>
                  </a:lnTo>
                  <a:lnTo>
                    <a:pt x="134" y="382"/>
                  </a:lnTo>
                  <a:lnTo>
                    <a:pt x="118" y="382"/>
                  </a:lnTo>
                  <a:lnTo>
                    <a:pt x="73" y="393"/>
                  </a:lnTo>
                  <a:lnTo>
                    <a:pt x="51" y="399"/>
                  </a:lnTo>
                  <a:lnTo>
                    <a:pt x="0" y="290"/>
                  </a:lnTo>
                  <a:lnTo>
                    <a:pt x="134" y="237"/>
                  </a:lnTo>
                  <a:lnTo>
                    <a:pt x="150" y="150"/>
                  </a:lnTo>
                  <a:lnTo>
                    <a:pt x="134" y="124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Freeform 104"/>
            <p:cNvSpPr>
              <a:spLocks noChangeArrowheads="1"/>
            </p:cNvSpPr>
            <p:nvPr/>
          </p:nvSpPr>
          <p:spPr bwMode="auto">
            <a:xfrm>
              <a:off x="4073431" y="1196495"/>
              <a:ext cx="1636478" cy="1347188"/>
            </a:xfrm>
            <a:custGeom>
              <a:avLst/>
              <a:gdLst>
                <a:gd name="T0" fmla="*/ 67 w 950"/>
                <a:gd name="T1" fmla="*/ 150 h 782"/>
                <a:gd name="T2" fmla="*/ 109 w 950"/>
                <a:gd name="T3" fmla="*/ 119 h 782"/>
                <a:gd name="T4" fmla="*/ 135 w 950"/>
                <a:gd name="T5" fmla="*/ 92 h 782"/>
                <a:gd name="T6" fmla="*/ 104 w 950"/>
                <a:gd name="T7" fmla="*/ 41 h 782"/>
                <a:gd name="T8" fmla="*/ 161 w 950"/>
                <a:gd name="T9" fmla="*/ 21 h 782"/>
                <a:gd name="T10" fmla="*/ 239 w 950"/>
                <a:gd name="T11" fmla="*/ 10 h 782"/>
                <a:gd name="T12" fmla="*/ 362 w 950"/>
                <a:gd name="T13" fmla="*/ 78 h 782"/>
                <a:gd name="T14" fmla="*/ 394 w 950"/>
                <a:gd name="T15" fmla="*/ 92 h 782"/>
                <a:gd name="T16" fmla="*/ 446 w 950"/>
                <a:gd name="T17" fmla="*/ 150 h 782"/>
                <a:gd name="T18" fmla="*/ 564 w 950"/>
                <a:gd name="T19" fmla="*/ 160 h 782"/>
                <a:gd name="T20" fmla="*/ 595 w 950"/>
                <a:gd name="T21" fmla="*/ 176 h 782"/>
                <a:gd name="T22" fmla="*/ 622 w 950"/>
                <a:gd name="T23" fmla="*/ 212 h 782"/>
                <a:gd name="T24" fmla="*/ 638 w 950"/>
                <a:gd name="T25" fmla="*/ 227 h 782"/>
                <a:gd name="T26" fmla="*/ 652 w 950"/>
                <a:gd name="T27" fmla="*/ 253 h 782"/>
                <a:gd name="T28" fmla="*/ 679 w 950"/>
                <a:gd name="T29" fmla="*/ 284 h 782"/>
                <a:gd name="T30" fmla="*/ 674 w 950"/>
                <a:gd name="T31" fmla="*/ 295 h 782"/>
                <a:gd name="T32" fmla="*/ 689 w 950"/>
                <a:gd name="T33" fmla="*/ 325 h 782"/>
                <a:gd name="T34" fmla="*/ 720 w 950"/>
                <a:gd name="T35" fmla="*/ 368 h 782"/>
                <a:gd name="T36" fmla="*/ 740 w 950"/>
                <a:gd name="T37" fmla="*/ 378 h 782"/>
                <a:gd name="T38" fmla="*/ 762 w 950"/>
                <a:gd name="T39" fmla="*/ 413 h 782"/>
                <a:gd name="T40" fmla="*/ 787 w 950"/>
                <a:gd name="T41" fmla="*/ 454 h 782"/>
                <a:gd name="T42" fmla="*/ 932 w 950"/>
                <a:gd name="T43" fmla="*/ 470 h 782"/>
                <a:gd name="T44" fmla="*/ 932 w 950"/>
                <a:gd name="T45" fmla="*/ 584 h 782"/>
                <a:gd name="T46" fmla="*/ 652 w 950"/>
                <a:gd name="T47" fmla="*/ 672 h 782"/>
                <a:gd name="T48" fmla="*/ 554 w 950"/>
                <a:gd name="T49" fmla="*/ 781 h 782"/>
                <a:gd name="T50" fmla="*/ 472 w 950"/>
                <a:gd name="T51" fmla="*/ 703 h 782"/>
                <a:gd name="T52" fmla="*/ 419 w 950"/>
                <a:gd name="T53" fmla="*/ 714 h 782"/>
                <a:gd name="T54" fmla="*/ 415 w 950"/>
                <a:gd name="T55" fmla="*/ 744 h 782"/>
                <a:gd name="T56" fmla="*/ 362 w 950"/>
                <a:gd name="T57" fmla="*/ 714 h 782"/>
                <a:gd name="T58" fmla="*/ 296 w 950"/>
                <a:gd name="T59" fmla="*/ 620 h 782"/>
                <a:gd name="T60" fmla="*/ 239 w 950"/>
                <a:gd name="T61" fmla="*/ 569 h 782"/>
                <a:gd name="T62" fmla="*/ 213 w 950"/>
                <a:gd name="T63" fmla="*/ 497 h 782"/>
                <a:gd name="T64" fmla="*/ 171 w 950"/>
                <a:gd name="T65" fmla="*/ 403 h 782"/>
                <a:gd name="T66" fmla="*/ 119 w 950"/>
                <a:gd name="T67" fmla="*/ 362 h 782"/>
                <a:gd name="T68" fmla="*/ 94 w 950"/>
                <a:gd name="T69" fmla="*/ 310 h 782"/>
                <a:gd name="T70" fmla="*/ 37 w 950"/>
                <a:gd name="T71" fmla="*/ 212 h 782"/>
                <a:gd name="T72" fmla="*/ 0 w 950"/>
                <a:gd name="T73" fmla="*/ 202 h 782"/>
                <a:gd name="T74" fmla="*/ 10 w 950"/>
                <a:gd name="T75" fmla="*/ 145 h 7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0"/>
                <a:gd name="T115" fmla="*/ 0 h 782"/>
                <a:gd name="T116" fmla="*/ 950 w 950"/>
                <a:gd name="T117" fmla="*/ 782 h 7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0" h="782">
                  <a:moveTo>
                    <a:pt x="10" y="145"/>
                  </a:moveTo>
                  <a:lnTo>
                    <a:pt x="67" y="150"/>
                  </a:lnTo>
                  <a:lnTo>
                    <a:pt x="104" y="119"/>
                  </a:lnTo>
                  <a:lnTo>
                    <a:pt x="109" y="119"/>
                  </a:lnTo>
                  <a:lnTo>
                    <a:pt x="129" y="108"/>
                  </a:lnTo>
                  <a:lnTo>
                    <a:pt x="135" y="92"/>
                  </a:lnTo>
                  <a:lnTo>
                    <a:pt x="145" y="82"/>
                  </a:lnTo>
                  <a:lnTo>
                    <a:pt x="104" y="41"/>
                  </a:lnTo>
                  <a:lnTo>
                    <a:pt x="104" y="36"/>
                  </a:lnTo>
                  <a:lnTo>
                    <a:pt x="161" y="21"/>
                  </a:lnTo>
                  <a:lnTo>
                    <a:pt x="197" y="0"/>
                  </a:lnTo>
                  <a:lnTo>
                    <a:pt x="239" y="10"/>
                  </a:lnTo>
                  <a:lnTo>
                    <a:pt x="327" y="62"/>
                  </a:lnTo>
                  <a:lnTo>
                    <a:pt x="362" y="78"/>
                  </a:lnTo>
                  <a:lnTo>
                    <a:pt x="368" y="82"/>
                  </a:lnTo>
                  <a:lnTo>
                    <a:pt x="394" y="92"/>
                  </a:lnTo>
                  <a:lnTo>
                    <a:pt x="394" y="129"/>
                  </a:lnTo>
                  <a:lnTo>
                    <a:pt x="446" y="150"/>
                  </a:lnTo>
                  <a:lnTo>
                    <a:pt x="529" y="150"/>
                  </a:lnTo>
                  <a:lnTo>
                    <a:pt x="564" y="160"/>
                  </a:lnTo>
                  <a:lnTo>
                    <a:pt x="570" y="176"/>
                  </a:lnTo>
                  <a:lnTo>
                    <a:pt x="595" y="176"/>
                  </a:lnTo>
                  <a:lnTo>
                    <a:pt x="607" y="202"/>
                  </a:lnTo>
                  <a:lnTo>
                    <a:pt x="622" y="212"/>
                  </a:lnTo>
                  <a:lnTo>
                    <a:pt x="622" y="227"/>
                  </a:lnTo>
                  <a:lnTo>
                    <a:pt x="638" y="227"/>
                  </a:lnTo>
                  <a:lnTo>
                    <a:pt x="638" y="237"/>
                  </a:lnTo>
                  <a:lnTo>
                    <a:pt x="652" y="253"/>
                  </a:lnTo>
                  <a:lnTo>
                    <a:pt x="674" y="258"/>
                  </a:lnTo>
                  <a:lnTo>
                    <a:pt x="679" y="284"/>
                  </a:lnTo>
                  <a:lnTo>
                    <a:pt x="679" y="295"/>
                  </a:lnTo>
                  <a:lnTo>
                    <a:pt x="674" y="295"/>
                  </a:lnTo>
                  <a:lnTo>
                    <a:pt x="679" y="310"/>
                  </a:lnTo>
                  <a:lnTo>
                    <a:pt x="689" y="325"/>
                  </a:lnTo>
                  <a:lnTo>
                    <a:pt x="705" y="346"/>
                  </a:lnTo>
                  <a:lnTo>
                    <a:pt x="720" y="368"/>
                  </a:lnTo>
                  <a:lnTo>
                    <a:pt x="730" y="368"/>
                  </a:lnTo>
                  <a:lnTo>
                    <a:pt x="740" y="378"/>
                  </a:lnTo>
                  <a:lnTo>
                    <a:pt x="746" y="393"/>
                  </a:lnTo>
                  <a:lnTo>
                    <a:pt x="762" y="413"/>
                  </a:lnTo>
                  <a:lnTo>
                    <a:pt x="783" y="434"/>
                  </a:lnTo>
                  <a:lnTo>
                    <a:pt x="787" y="454"/>
                  </a:lnTo>
                  <a:lnTo>
                    <a:pt x="922" y="476"/>
                  </a:lnTo>
                  <a:lnTo>
                    <a:pt x="932" y="470"/>
                  </a:lnTo>
                  <a:lnTo>
                    <a:pt x="949" y="497"/>
                  </a:lnTo>
                  <a:lnTo>
                    <a:pt x="932" y="584"/>
                  </a:lnTo>
                  <a:lnTo>
                    <a:pt x="798" y="636"/>
                  </a:lnTo>
                  <a:lnTo>
                    <a:pt x="652" y="672"/>
                  </a:lnTo>
                  <a:lnTo>
                    <a:pt x="580" y="771"/>
                  </a:lnTo>
                  <a:lnTo>
                    <a:pt x="554" y="781"/>
                  </a:lnTo>
                  <a:lnTo>
                    <a:pt x="554" y="744"/>
                  </a:lnTo>
                  <a:lnTo>
                    <a:pt x="472" y="703"/>
                  </a:lnTo>
                  <a:lnTo>
                    <a:pt x="435" y="714"/>
                  </a:lnTo>
                  <a:lnTo>
                    <a:pt x="419" y="714"/>
                  </a:lnTo>
                  <a:lnTo>
                    <a:pt x="415" y="714"/>
                  </a:lnTo>
                  <a:lnTo>
                    <a:pt x="415" y="744"/>
                  </a:lnTo>
                  <a:lnTo>
                    <a:pt x="389" y="760"/>
                  </a:lnTo>
                  <a:lnTo>
                    <a:pt x="362" y="714"/>
                  </a:lnTo>
                  <a:lnTo>
                    <a:pt x="337" y="687"/>
                  </a:lnTo>
                  <a:lnTo>
                    <a:pt x="296" y="620"/>
                  </a:lnTo>
                  <a:lnTo>
                    <a:pt x="270" y="579"/>
                  </a:lnTo>
                  <a:lnTo>
                    <a:pt x="239" y="569"/>
                  </a:lnTo>
                  <a:lnTo>
                    <a:pt x="213" y="527"/>
                  </a:lnTo>
                  <a:lnTo>
                    <a:pt x="213" y="497"/>
                  </a:lnTo>
                  <a:lnTo>
                    <a:pt x="213" y="476"/>
                  </a:lnTo>
                  <a:lnTo>
                    <a:pt x="171" y="403"/>
                  </a:lnTo>
                  <a:lnTo>
                    <a:pt x="135" y="388"/>
                  </a:lnTo>
                  <a:lnTo>
                    <a:pt x="119" y="362"/>
                  </a:lnTo>
                  <a:lnTo>
                    <a:pt x="129" y="352"/>
                  </a:lnTo>
                  <a:lnTo>
                    <a:pt x="94" y="310"/>
                  </a:lnTo>
                  <a:lnTo>
                    <a:pt x="62" y="253"/>
                  </a:lnTo>
                  <a:lnTo>
                    <a:pt x="37" y="212"/>
                  </a:lnTo>
                  <a:lnTo>
                    <a:pt x="21" y="202"/>
                  </a:lnTo>
                  <a:lnTo>
                    <a:pt x="0" y="202"/>
                  </a:lnTo>
                  <a:lnTo>
                    <a:pt x="10" y="170"/>
                  </a:lnTo>
                  <a:lnTo>
                    <a:pt x="10" y="145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" name="Freeform 108"/>
            <p:cNvSpPr>
              <a:spLocks noChangeArrowheads="1"/>
            </p:cNvSpPr>
            <p:nvPr/>
          </p:nvSpPr>
          <p:spPr bwMode="auto">
            <a:xfrm>
              <a:off x="5351523" y="1706008"/>
              <a:ext cx="384293" cy="310890"/>
            </a:xfrm>
            <a:custGeom>
              <a:avLst/>
              <a:gdLst>
                <a:gd name="T0" fmla="*/ 0 w 224"/>
                <a:gd name="T1" fmla="*/ 83 h 182"/>
                <a:gd name="T2" fmla="*/ 6 w 224"/>
                <a:gd name="T3" fmla="*/ 73 h 182"/>
                <a:gd name="T4" fmla="*/ 6 w 224"/>
                <a:gd name="T5" fmla="*/ 93 h 182"/>
                <a:gd name="T6" fmla="*/ 16 w 224"/>
                <a:gd name="T7" fmla="*/ 98 h 182"/>
                <a:gd name="T8" fmla="*/ 21 w 224"/>
                <a:gd name="T9" fmla="*/ 108 h 182"/>
                <a:gd name="T10" fmla="*/ 47 w 224"/>
                <a:gd name="T11" fmla="*/ 108 h 182"/>
                <a:gd name="T12" fmla="*/ 58 w 224"/>
                <a:gd name="T13" fmla="*/ 98 h 182"/>
                <a:gd name="T14" fmla="*/ 109 w 224"/>
                <a:gd name="T15" fmla="*/ 98 h 182"/>
                <a:gd name="T16" fmla="*/ 130 w 224"/>
                <a:gd name="T17" fmla="*/ 93 h 182"/>
                <a:gd name="T18" fmla="*/ 150 w 224"/>
                <a:gd name="T19" fmla="*/ 73 h 182"/>
                <a:gd name="T20" fmla="*/ 176 w 224"/>
                <a:gd name="T21" fmla="*/ 41 h 182"/>
                <a:gd name="T22" fmla="*/ 197 w 224"/>
                <a:gd name="T23" fmla="*/ 15 h 182"/>
                <a:gd name="T24" fmla="*/ 207 w 224"/>
                <a:gd name="T25" fmla="*/ 0 h 182"/>
                <a:gd name="T26" fmla="*/ 218 w 224"/>
                <a:gd name="T27" fmla="*/ 10 h 182"/>
                <a:gd name="T28" fmla="*/ 218 w 224"/>
                <a:gd name="T29" fmla="*/ 26 h 182"/>
                <a:gd name="T30" fmla="*/ 218 w 224"/>
                <a:gd name="T31" fmla="*/ 51 h 182"/>
                <a:gd name="T32" fmla="*/ 207 w 224"/>
                <a:gd name="T33" fmla="*/ 51 h 182"/>
                <a:gd name="T34" fmla="*/ 197 w 224"/>
                <a:gd name="T35" fmla="*/ 57 h 182"/>
                <a:gd name="T36" fmla="*/ 207 w 224"/>
                <a:gd name="T37" fmla="*/ 93 h 182"/>
                <a:gd name="T38" fmla="*/ 218 w 224"/>
                <a:gd name="T39" fmla="*/ 93 h 182"/>
                <a:gd name="T40" fmla="*/ 223 w 224"/>
                <a:gd name="T41" fmla="*/ 108 h 182"/>
                <a:gd name="T42" fmla="*/ 218 w 224"/>
                <a:gd name="T43" fmla="*/ 108 h 182"/>
                <a:gd name="T44" fmla="*/ 197 w 224"/>
                <a:gd name="T45" fmla="*/ 108 h 182"/>
                <a:gd name="T46" fmla="*/ 197 w 224"/>
                <a:gd name="T47" fmla="*/ 124 h 182"/>
                <a:gd name="T48" fmla="*/ 192 w 224"/>
                <a:gd name="T49" fmla="*/ 140 h 182"/>
                <a:gd name="T50" fmla="*/ 192 w 224"/>
                <a:gd name="T51" fmla="*/ 175 h 182"/>
                <a:gd name="T52" fmla="*/ 182 w 224"/>
                <a:gd name="T53" fmla="*/ 181 h 182"/>
                <a:gd name="T54" fmla="*/ 47 w 224"/>
                <a:gd name="T55" fmla="*/ 160 h 182"/>
                <a:gd name="T56" fmla="*/ 42 w 224"/>
                <a:gd name="T57" fmla="*/ 140 h 182"/>
                <a:gd name="T58" fmla="*/ 21 w 224"/>
                <a:gd name="T59" fmla="*/ 118 h 182"/>
                <a:gd name="T60" fmla="*/ 6 w 224"/>
                <a:gd name="T61" fmla="*/ 98 h 182"/>
                <a:gd name="T62" fmla="*/ 0 w 224"/>
                <a:gd name="T63" fmla="*/ 83 h 182"/>
                <a:gd name="T64" fmla="*/ 0 w 224"/>
                <a:gd name="T65" fmla="*/ 83 h 1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182"/>
                <a:gd name="T101" fmla="*/ 224 w 224"/>
                <a:gd name="T102" fmla="*/ 182 h 1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182">
                  <a:moveTo>
                    <a:pt x="0" y="83"/>
                  </a:moveTo>
                  <a:lnTo>
                    <a:pt x="6" y="73"/>
                  </a:lnTo>
                  <a:lnTo>
                    <a:pt x="6" y="93"/>
                  </a:lnTo>
                  <a:lnTo>
                    <a:pt x="16" y="98"/>
                  </a:lnTo>
                  <a:lnTo>
                    <a:pt x="21" y="108"/>
                  </a:lnTo>
                  <a:lnTo>
                    <a:pt x="47" y="108"/>
                  </a:lnTo>
                  <a:lnTo>
                    <a:pt x="58" y="98"/>
                  </a:lnTo>
                  <a:lnTo>
                    <a:pt x="109" y="98"/>
                  </a:lnTo>
                  <a:lnTo>
                    <a:pt x="130" y="93"/>
                  </a:lnTo>
                  <a:lnTo>
                    <a:pt x="150" y="73"/>
                  </a:lnTo>
                  <a:lnTo>
                    <a:pt x="176" y="41"/>
                  </a:lnTo>
                  <a:lnTo>
                    <a:pt x="197" y="15"/>
                  </a:lnTo>
                  <a:lnTo>
                    <a:pt x="207" y="0"/>
                  </a:lnTo>
                  <a:lnTo>
                    <a:pt x="218" y="10"/>
                  </a:lnTo>
                  <a:lnTo>
                    <a:pt x="218" y="26"/>
                  </a:lnTo>
                  <a:lnTo>
                    <a:pt x="218" y="51"/>
                  </a:lnTo>
                  <a:lnTo>
                    <a:pt x="207" y="51"/>
                  </a:lnTo>
                  <a:lnTo>
                    <a:pt x="197" y="57"/>
                  </a:lnTo>
                  <a:lnTo>
                    <a:pt x="207" y="93"/>
                  </a:lnTo>
                  <a:lnTo>
                    <a:pt x="218" y="93"/>
                  </a:lnTo>
                  <a:lnTo>
                    <a:pt x="223" y="108"/>
                  </a:lnTo>
                  <a:lnTo>
                    <a:pt x="218" y="108"/>
                  </a:lnTo>
                  <a:lnTo>
                    <a:pt x="197" y="108"/>
                  </a:lnTo>
                  <a:lnTo>
                    <a:pt x="197" y="124"/>
                  </a:lnTo>
                  <a:lnTo>
                    <a:pt x="192" y="140"/>
                  </a:lnTo>
                  <a:lnTo>
                    <a:pt x="192" y="175"/>
                  </a:lnTo>
                  <a:lnTo>
                    <a:pt x="182" y="181"/>
                  </a:lnTo>
                  <a:lnTo>
                    <a:pt x="47" y="160"/>
                  </a:lnTo>
                  <a:lnTo>
                    <a:pt x="42" y="140"/>
                  </a:lnTo>
                  <a:lnTo>
                    <a:pt x="21" y="118"/>
                  </a:lnTo>
                  <a:lnTo>
                    <a:pt x="6" y="98"/>
                  </a:lnTo>
                  <a:lnTo>
                    <a:pt x="0" y="83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Freeform 113"/>
            <p:cNvSpPr>
              <a:spLocks noChangeArrowheads="1"/>
            </p:cNvSpPr>
            <p:nvPr/>
          </p:nvSpPr>
          <p:spPr bwMode="auto">
            <a:xfrm>
              <a:off x="4742703" y="2409826"/>
              <a:ext cx="332475" cy="375660"/>
            </a:xfrm>
            <a:custGeom>
              <a:avLst/>
              <a:gdLst>
                <a:gd name="T0" fmla="*/ 30 w 192"/>
                <a:gd name="T1" fmla="*/ 217 h 218"/>
                <a:gd name="T2" fmla="*/ 26 w 192"/>
                <a:gd name="T3" fmla="*/ 191 h 218"/>
                <a:gd name="T4" fmla="*/ 15 w 192"/>
                <a:gd name="T5" fmla="*/ 145 h 218"/>
                <a:gd name="T6" fmla="*/ 0 w 192"/>
                <a:gd name="T7" fmla="*/ 98 h 218"/>
                <a:gd name="T8" fmla="*/ 0 w 192"/>
                <a:gd name="T9" fmla="*/ 78 h 218"/>
                <a:gd name="T10" fmla="*/ 0 w 192"/>
                <a:gd name="T11" fmla="*/ 57 h 218"/>
                <a:gd name="T12" fmla="*/ 26 w 192"/>
                <a:gd name="T13" fmla="*/ 41 h 218"/>
                <a:gd name="T14" fmla="*/ 26 w 192"/>
                <a:gd name="T15" fmla="*/ 11 h 218"/>
                <a:gd name="T16" fmla="*/ 30 w 192"/>
                <a:gd name="T17" fmla="*/ 11 h 218"/>
                <a:gd name="T18" fmla="*/ 46 w 192"/>
                <a:gd name="T19" fmla="*/ 11 h 218"/>
                <a:gd name="T20" fmla="*/ 83 w 192"/>
                <a:gd name="T21" fmla="*/ 0 h 218"/>
                <a:gd name="T22" fmla="*/ 165 w 192"/>
                <a:gd name="T23" fmla="*/ 41 h 218"/>
                <a:gd name="T24" fmla="*/ 165 w 192"/>
                <a:gd name="T25" fmla="*/ 78 h 218"/>
                <a:gd name="T26" fmla="*/ 191 w 192"/>
                <a:gd name="T27" fmla="*/ 68 h 218"/>
                <a:gd name="T28" fmla="*/ 175 w 192"/>
                <a:gd name="T29" fmla="*/ 109 h 218"/>
                <a:gd name="T30" fmla="*/ 150 w 192"/>
                <a:gd name="T31" fmla="*/ 135 h 218"/>
                <a:gd name="T32" fmla="*/ 150 w 192"/>
                <a:gd name="T33" fmla="*/ 160 h 218"/>
                <a:gd name="T34" fmla="*/ 181 w 192"/>
                <a:gd name="T35" fmla="*/ 145 h 218"/>
                <a:gd name="T36" fmla="*/ 181 w 192"/>
                <a:gd name="T37" fmla="*/ 150 h 218"/>
                <a:gd name="T38" fmla="*/ 155 w 192"/>
                <a:gd name="T39" fmla="*/ 166 h 218"/>
                <a:gd name="T40" fmla="*/ 124 w 192"/>
                <a:gd name="T41" fmla="*/ 176 h 218"/>
                <a:gd name="T42" fmla="*/ 30 w 192"/>
                <a:gd name="T43" fmla="*/ 217 h 218"/>
                <a:gd name="T44" fmla="*/ 30 w 192"/>
                <a:gd name="T45" fmla="*/ 217 h 2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218"/>
                <a:gd name="T71" fmla="*/ 192 w 192"/>
                <a:gd name="T72" fmla="*/ 218 h 2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218">
                  <a:moveTo>
                    <a:pt x="30" y="217"/>
                  </a:moveTo>
                  <a:lnTo>
                    <a:pt x="26" y="191"/>
                  </a:lnTo>
                  <a:lnTo>
                    <a:pt x="15" y="145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0" y="57"/>
                  </a:lnTo>
                  <a:lnTo>
                    <a:pt x="26" y="4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46" y="11"/>
                  </a:lnTo>
                  <a:lnTo>
                    <a:pt x="83" y="0"/>
                  </a:lnTo>
                  <a:lnTo>
                    <a:pt x="165" y="41"/>
                  </a:lnTo>
                  <a:lnTo>
                    <a:pt x="165" y="78"/>
                  </a:lnTo>
                  <a:lnTo>
                    <a:pt x="191" y="68"/>
                  </a:lnTo>
                  <a:lnTo>
                    <a:pt x="175" y="109"/>
                  </a:lnTo>
                  <a:lnTo>
                    <a:pt x="150" y="135"/>
                  </a:lnTo>
                  <a:lnTo>
                    <a:pt x="150" y="160"/>
                  </a:lnTo>
                  <a:lnTo>
                    <a:pt x="181" y="145"/>
                  </a:lnTo>
                  <a:lnTo>
                    <a:pt x="181" y="150"/>
                  </a:lnTo>
                  <a:lnTo>
                    <a:pt x="155" y="166"/>
                  </a:lnTo>
                  <a:lnTo>
                    <a:pt x="124" y="176"/>
                  </a:lnTo>
                  <a:lnTo>
                    <a:pt x="30" y="217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Freeform 114"/>
            <p:cNvSpPr>
              <a:spLocks noChangeArrowheads="1"/>
            </p:cNvSpPr>
            <p:nvPr/>
          </p:nvSpPr>
          <p:spPr bwMode="auto">
            <a:xfrm>
              <a:off x="4794518" y="2293244"/>
              <a:ext cx="746992" cy="509513"/>
            </a:xfrm>
            <a:custGeom>
              <a:avLst/>
              <a:gdLst>
                <a:gd name="T0" fmla="*/ 379 w 432"/>
                <a:gd name="T1" fmla="*/ 0 h 296"/>
                <a:gd name="T2" fmla="*/ 431 w 432"/>
                <a:gd name="T3" fmla="*/ 108 h 296"/>
                <a:gd name="T4" fmla="*/ 393 w 432"/>
                <a:gd name="T5" fmla="*/ 124 h 296"/>
                <a:gd name="T6" fmla="*/ 389 w 432"/>
                <a:gd name="T7" fmla="*/ 150 h 296"/>
                <a:gd name="T8" fmla="*/ 389 w 432"/>
                <a:gd name="T9" fmla="*/ 160 h 296"/>
                <a:gd name="T10" fmla="*/ 280 w 432"/>
                <a:gd name="T11" fmla="*/ 201 h 296"/>
                <a:gd name="T12" fmla="*/ 254 w 432"/>
                <a:gd name="T13" fmla="*/ 211 h 296"/>
                <a:gd name="T14" fmla="*/ 233 w 432"/>
                <a:gd name="T15" fmla="*/ 233 h 296"/>
                <a:gd name="T16" fmla="*/ 213 w 432"/>
                <a:gd name="T17" fmla="*/ 233 h 296"/>
                <a:gd name="T18" fmla="*/ 203 w 432"/>
                <a:gd name="T19" fmla="*/ 233 h 296"/>
                <a:gd name="T20" fmla="*/ 160 w 432"/>
                <a:gd name="T21" fmla="*/ 258 h 296"/>
                <a:gd name="T22" fmla="*/ 104 w 432"/>
                <a:gd name="T23" fmla="*/ 268 h 296"/>
                <a:gd name="T24" fmla="*/ 78 w 432"/>
                <a:gd name="T25" fmla="*/ 274 h 296"/>
                <a:gd name="T26" fmla="*/ 78 w 432"/>
                <a:gd name="T27" fmla="*/ 295 h 296"/>
                <a:gd name="T28" fmla="*/ 52 w 432"/>
                <a:gd name="T29" fmla="*/ 295 h 296"/>
                <a:gd name="T30" fmla="*/ 16 w 432"/>
                <a:gd name="T31" fmla="*/ 295 h 296"/>
                <a:gd name="T32" fmla="*/ 0 w 432"/>
                <a:gd name="T33" fmla="*/ 284 h 296"/>
                <a:gd name="T34" fmla="*/ 94 w 432"/>
                <a:gd name="T35" fmla="*/ 243 h 296"/>
                <a:gd name="T36" fmla="*/ 125 w 432"/>
                <a:gd name="T37" fmla="*/ 233 h 296"/>
                <a:gd name="T38" fmla="*/ 150 w 432"/>
                <a:gd name="T39" fmla="*/ 217 h 296"/>
                <a:gd name="T40" fmla="*/ 150 w 432"/>
                <a:gd name="T41" fmla="*/ 211 h 296"/>
                <a:gd name="T42" fmla="*/ 119 w 432"/>
                <a:gd name="T43" fmla="*/ 227 h 296"/>
                <a:gd name="T44" fmla="*/ 119 w 432"/>
                <a:gd name="T45" fmla="*/ 201 h 296"/>
                <a:gd name="T46" fmla="*/ 145 w 432"/>
                <a:gd name="T47" fmla="*/ 176 h 296"/>
                <a:gd name="T48" fmla="*/ 160 w 432"/>
                <a:gd name="T49" fmla="*/ 135 h 296"/>
                <a:gd name="T50" fmla="*/ 233 w 432"/>
                <a:gd name="T51" fmla="*/ 36 h 296"/>
                <a:gd name="T52" fmla="*/ 379 w 432"/>
                <a:gd name="T53" fmla="*/ 0 h 296"/>
                <a:gd name="T54" fmla="*/ 379 w 432"/>
                <a:gd name="T55" fmla="*/ 0 h 2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2"/>
                <a:gd name="T85" fmla="*/ 0 h 296"/>
                <a:gd name="T86" fmla="*/ 432 w 432"/>
                <a:gd name="T87" fmla="*/ 296 h 2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2" h="296">
                  <a:moveTo>
                    <a:pt x="379" y="0"/>
                  </a:moveTo>
                  <a:lnTo>
                    <a:pt x="431" y="108"/>
                  </a:lnTo>
                  <a:lnTo>
                    <a:pt x="393" y="124"/>
                  </a:lnTo>
                  <a:lnTo>
                    <a:pt x="389" y="150"/>
                  </a:lnTo>
                  <a:lnTo>
                    <a:pt x="389" y="160"/>
                  </a:lnTo>
                  <a:lnTo>
                    <a:pt x="280" y="201"/>
                  </a:lnTo>
                  <a:lnTo>
                    <a:pt x="254" y="211"/>
                  </a:lnTo>
                  <a:lnTo>
                    <a:pt x="233" y="233"/>
                  </a:lnTo>
                  <a:lnTo>
                    <a:pt x="213" y="233"/>
                  </a:lnTo>
                  <a:lnTo>
                    <a:pt x="203" y="233"/>
                  </a:lnTo>
                  <a:lnTo>
                    <a:pt x="160" y="258"/>
                  </a:lnTo>
                  <a:lnTo>
                    <a:pt x="104" y="268"/>
                  </a:lnTo>
                  <a:lnTo>
                    <a:pt x="78" y="274"/>
                  </a:lnTo>
                  <a:lnTo>
                    <a:pt x="78" y="295"/>
                  </a:lnTo>
                  <a:lnTo>
                    <a:pt x="52" y="295"/>
                  </a:lnTo>
                  <a:lnTo>
                    <a:pt x="16" y="295"/>
                  </a:lnTo>
                  <a:lnTo>
                    <a:pt x="0" y="284"/>
                  </a:lnTo>
                  <a:lnTo>
                    <a:pt x="94" y="243"/>
                  </a:lnTo>
                  <a:lnTo>
                    <a:pt x="125" y="233"/>
                  </a:lnTo>
                  <a:lnTo>
                    <a:pt x="150" y="217"/>
                  </a:lnTo>
                  <a:lnTo>
                    <a:pt x="150" y="211"/>
                  </a:lnTo>
                  <a:lnTo>
                    <a:pt x="119" y="227"/>
                  </a:lnTo>
                  <a:lnTo>
                    <a:pt x="119" y="201"/>
                  </a:lnTo>
                  <a:lnTo>
                    <a:pt x="145" y="176"/>
                  </a:lnTo>
                  <a:lnTo>
                    <a:pt x="160" y="135"/>
                  </a:lnTo>
                  <a:lnTo>
                    <a:pt x="233" y="36"/>
                  </a:lnTo>
                  <a:lnTo>
                    <a:pt x="379" y="0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Freeform 122"/>
            <p:cNvSpPr>
              <a:spLocks noChangeArrowheads="1"/>
            </p:cNvSpPr>
            <p:nvPr/>
          </p:nvSpPr>
          <p:spPr bwMode="auto">
            <a:xfrm>
              <a:off x="3339391" y="1239674"/>
              <a:ext cx="924026" cy="820403"/>
            </a:xfrm>
            <a:custGeom>
              <a:avLst/>
              <a:gdLst>
                <a:gd name="T0" fmla="*/ 10 w 536"/>
                <a:gd name="T1" fmla="*/ 16 h 477"/>
                <a:gd name="T2" fmla="*/ 31 w 536"/>
                <a:gd name="T3" fmla="*/ 16 h 477"/>
                <a:gd name="T4" fmla="*/ 68 w 536"/>
                <a:gd name="T5" fmla="*/ 16 h 477"/>
                <a:gd name="T6" fmla="*/ 176 w 536"/>
                <a:gd name="T7" fmla="*/ 41 h 477"/>
                <a:gd name="T8" fmla="*/ 233 w 536"/>
                <a:gd name="T9" fmla="*/ 37 h 477"/>
                <a:gd name="T10" fmla="*/ 233 w 536"/>
                <a:gd name="T11" fmla="*/ 16 h 477"/>
                <a:gd name="T12" fmla="*/ 249 w 536"/>
                <a:gd name="T13" fmla="*/ 26 h 477"/>
                <a:gd name="T14" fmla="*/ 259 w 536"/>
                <a:gd name="T15" fmla="*/ 16 h 477"/>
                <a:gd name="T16" fmla="*/ 295 w 536"/>
                <a:gd name="T17" fmla="*/ 26 h 477"/>
                <a:gd name="T18" fmla="*/ 311 w 536"/>
                <a:gd name="T19" fmla="*/ 41 h 477"/>
                <a:gd name="T20" fmla="*/ 311 w 536"/>
                <a:gd name="T21" fmla="*/ 26 h 477"/>
                <a:gd name="T22" fmla="*/ 317 w 536"/>
                <a:gd name="T23" fmla="*/ 26 h 477"/>
                <a:gd name="T24" fmla="*/ 327 w 536"/>
                <a:gd name="T25" fmla="*/ 37 h 477"/>
                <a:gd name="T26" fmla="*/ 358 w 536"/>
                <a:gd name="T27" fmla="*/ 37 h 477"/>
                <a:gd name="T28" fmla="*/ 405 w 536"/>
                <a:gd name="T29" fmla="*/ 26 h 477"/>
                <a:gd name="T30" fmla="*/ 409 w 536"/>
                <a:gd name="T31" fmla="*/ 0 h 477"/>
                <a:gd name="T32" fmla="*/ 419 w 536"/>
                <a:gd name="T33" fmla="*/ 16 h 477"/>
                <a:gd name="T34" fmla="*/ 409 w 536"/>
                <a:gd name="T35" fmla="*/ 37 h 477"/>
                <a:gd name="T36" fmla="*/ 425 w 536"/>
                <a:gd name="T37" fmla="*/ 57 h 477"/>
                <a:gd name="T38" fmla="*/ 435 w 536"/>
                <a:gd name="T39" fmla="*/ 82 h 477"/>
                <a:gd name="T40" fmla="*/ 435 w 536"/>
                <a:gd name="T41" fmla="*/ 119 h 477"/>
                <a:gd name="T42" fmla="*/ 425 w 536"/>
                <a:gd name="T43" fmla="*/ 119 h 477"/>
                <a:gd name="T44" fmla="*/ 425 w 536"/>
                <a:gd name="T45" fmla="*/ 135 h 477"/>
                <a:gd name="T46" fmla="*/ 419 w 536"/>
                <a:gd name="T47" fmla="*/ 176 h 477"/>
                <a:gd name="T48" fmla="*/ 409 w 536"/>
                <a:gd name="T49" fmla="*/ 192 h 477"/>
                <a:gd name="T50" fmla="*/ 368 w 536"/>
                <a:gd name="T51" fmla="*/ 160 h 477"/>
                <a:gd name="T52" fmla="*/ 358 w 536"/>
                <a:gd name="T53" fmla="*/ 135 h 477"/>
                <a:gd name="T54" fmla="*/ 352 w 536"/>
                <a:gd name="T55" fmla="*/ 125 h 477"/>
                <a:gd name="T56" fmla="*/ 337 w 536"/>
                <a:gd name="T57" fmla="*/ 104 h 477"/>
                <a:gd name="T58" fmla="*/ 327 w 536"/>
                <a:gd name="T59" fmla="*/ 104 h 477"/>
                <a:gd name="T60" fmla="*/ 327 w 536"/>
                <a:gd name="T61" fmla="*/ 109 h 477"/>
                <a:gd name="T62" fmla="*/ 337 w 536"/>
                <a:gd name="T63" fmla="*/ 125 h 477"/>
                <a:gd name="T64" fmla="*/ 378 w 536"/>
                <a:gd name="T65" fmla="*/ 186 h 477"/>
                <a:gd name="T66" fmla="*/ 378 w 536"/>
                <a:gd name="T67" fmla="*/ 202 h 477"/>
                <a:gd name="T68" fmla="*/ 405 w 536"/>
                <a:gd name="T69" fmla="*/ 243 h 477"/>
                <a:gd name="T70" fmla="*/ 425 w 536"/>
                <a:gd name="T71" fmla="*/ 284 h 477"/>
                <a:gd name="T72" fmla="*/ 477 w 536"/>
                <a:gd name="T73" fmla="*/ 378 h 477"/>
                <a:gd name="T74" fmla="*/ 487 w 536"/>
                <a:gd name="T75" fmla="*/ 388 h 477"/>
                <a:gd name="T76" fmla="*/ 477 w 536"/>
                <a:gd name="T77" fmla="*/ 388 h 477"/>
                <a:gd name="T78" fmla="*/ 492 w 536"/>
                <a:gd name="T79" fmla="*/ 435 h 477"/>
                <a:gd name="T80" fmla="*/ 513 w 536"/>
                <a:gd name="T81" fmla="*/ 445 h 477"/>
                <a:gd name="T82" fmla="*/ 518 w 536"/>
                <a:gd name="T83" fmla="*/ 460 h 477"/>
                <a:gd name="T84" fmla="*/ 535 w 536"/>
                <a:gd name="T85" fmla="*/ 476 h 477"/>
                <a:gd name="T86" fmla="*/ 26 w 536"/>
                <a:gd name="T87" fmla="*/ 471 h 477"/>
                <a:gd name="T88" fmla="*/ 10 w 536"/>
                <a:gd name="T89" fmla="*/ 125 h 477"/>
                <a:gd name="T90" fmla="*/ 0 w 536"/>
                <a:gd name="T91" fmla="*/ 82 h 477"/>
                <a:gd name="T92" fmla="*/ 10 w 536"/>
                <a:gd name="T93" fmla="*/ 57 h 477"/>
                <a:gd name="T94" fmla="*/ 0 w 536"/>
                <a:gd name="T95" fmla="*/ 26 h 477"/>
                <a:gd name="T96" fmla="*/ 10 w 536"/>
                <a:gd name="T97" fmla="*/ 16 h 477"/>
                <a:gd name="T98" fmla="*/ 10 w 536"/>
                <a:gd name="T99" fmla="*/ 16 h 4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6"/>
                <a:gd name="T151" fmla="*/ 0 h 477"/>
                <a:gd name="T152" fmla="*/ 536 w 536"/>
                <a:gd name="T153" fmla="*/ 477 h 4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6" h="477">
                  <a:moveTo>
                    <a:pt x="10" y="16"/>
                  </a:moveTo>
                  <a:lnTo>
                    <a:pt x="31" y="16"/>
                  </a:lnTo>
                  <a:lnTo>
                    <a:pt x="68" y="16"/>
                  </a:lnTo>
                  <a:lnTo>
                    <a:pt x="176" y="41"/>
                  </a:lnTo>
                  <a:lnTo>
                    <a:pt x="233" y="37"/>
                  </a:lnTo>
                  <a:lnTo>
                    <a:pt x="233" y="16"/>
                  </a:lnTo>
                  <a:lnTo>
                    <a:pt x="249" y="26"/>
                  </a:lnTo>
                  <a:lnTo>
                    <a:pt x="259" y="16"/>
                  </a:lnTo>
                  <a:lnTo>
                    <a:pt x="295" y="26"/>
                  </a:lnTo>
                  <a:lnTo>
                    <a:pt x="311" y="41"/>
                  </a:lnTo>
                  <a:lnTo>
                    <a:pt x="311" y="26"/>
                  </a:lnTo>
                  <a:lnTo>
                    <a:pt x="317" y="26"/>
                  </a:lnTo>
                  <a:lnTo>
                    <a:pt x="327" y="37"/>
                  </a:lnTo>
                  <a:lnTo>
                    <a:pt x="358" y="37"/>
                  </a:lnTo>
                  <a:lnTo>
                    <a:pt x="405" y="26"/>
                  </a:lnTo>
                  <a:lnTo>
                    <a:pt x="409" y="0"/>
                  </a:lnTo>
                  <a:lnTo>
                    <a:pt x="419" y="16"/>
                  </a:lnTo>
                  <a:lnTo>
                    <a:pt x="409" y="37"/>
                  </a:lnTo>
                  <a:lnTo>
                    <a:pt x="425" y="57"/>
                  </a:lnTo>
                  <a:lnTo>
                    <a:pt x="435" y="82"/>
                  </a:lnTo>
                  <a:lnTo>
                    <a:pt x="435" y="119"/>
                  </a:lnTo>
                  <a:lnTo>
                    <a:pt x="425" y="119"/>
                  </a:lnTo>
                  <a:lnTo>
                    <a:pt x="425" y="135"/>
                  </a:lnTo>
                  <a:lnTo>
                    <a:pt x="419" y="176"/>
                  </a:lnTo>
                  <a:lnTo>
                    <a:pt x="409" y="192"/>
                  </a:lnTo>
                  <a:lnTo>
                    <a:pt x="368" y="160"/>
                  </a:lnTo>
                  <a:lnTo>
                    <a:pt x="358" y="135"/>
                  </a:lnTo>
                  <a:lnTo>
                    <a:pt x="352" y="125"/>
                  </a:lnTo>
                  <a:lnTo>
                    <a:pt x="337" y="104"/>
                  </a:lnTo>
                  <a:lnTo>
                    <a:pt x="327" y="104"/>
                  </a:lnTo>
                  <a:lnTo>
                    <a:pt x="327" y="109"/>
                  </a:lnTo>
                  <a:lnTo>
                    <a:pt x="337" y="125"/>
                  </a:lnTo>
                  <a:lnTo>
                    <a:pt x="378" y="186"/>
                  </a:lnTo>
                  <a:lnTo>
                    <a:pt x="378" y="202"/>
                  </a:lnTo>
                  <a:lnTo>
                    <a:pt x="405" y="243"/>
                  </a:lnTo>
                  <a:lnTo>
                    <a:pt x="425" y="284"/>
                  </a:lnTo>
                  <a:lnTo>
                    <a:pt x="477" y="378"/>
                  </a:lnTo>
                  <a:lnTo>
                    <a:pt x="487" y="388"/>
                  </a:lnTo>
                  <a:lnTo>
                    <a:pt x="477" y="388"/>
                  </a:lnTo>
                  <a:lnTo>
                    <a:pt x="492" y="435"/>
                  </a:lnTo>
                  <a:lnTo>
                    <a:pt x="513" y="445"/>
                  </a:lnTo>
                  <a:lnTo>
                    <a:pt x="518" y="460"/>
                  </a:lnTo>
                  <a:lnTo>
                    <a:pt x="535" y="476"/>
                  </a:lnTo>
                  <a:lnTo>
                    <a:pt x="26" y="471"/>
                  </a:lnTo>
                  <a:lnTo>
                    <a:pt x="10" y="125"/>
                  </a:lnTo>
                  <a:lnTo>
                    <a:pt x="0" y="82"/>
                  </a:lnTo>
                  <a:lnTo>
                    <a:pt x="10" y="57"/>
                  </a:lnTo>
                  <a:lnTo>
                    <a:pt x="0" y="26"/>
                  </a:lnTo>
                  <a:lnTo>
                    <a:pt x="10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" name="Freeform 123" descr="Écossais"/>
            <p:cNvSpPr>
              <a:spLocks noChangeArrowheads="1"/>
            </p:cNvSpPr>
            <p:nvPr/>
          </p:nvSpPr>
          <p:spPr bwMode="auto">
            <a:xfrm>
              <a:off x="826385" y="794928"/>
              <a:ext cx="1571708" cy="1498316"/>
            </a:xfrm>
            <a:custGeom>
              <a:avLst/>
              <a:gdLst>
                <a:gd name="T0" fmla="*/ 300 w 912"/>
                <a:gd name="T1" fmla="*/ 98 h 871"/>
                <a:gd name="T2" fmla="*/ 341 w 912"/>
                <a:gd name="T3" fmla="*/ 78 h 871"/>
                <a:gd name="T4" fmla="*/ 372 w 912"/>
                <a:gd name="T5" fmla="*/ 57 h 871"/>
                <a:gd name="T6" fmla="*/ 450 w 912"/>
                <a:gd name="T7" fmla="*/ 26 h 871"/>
                <a:gd name="T8" fmla="*/ 517 w 912"/>
                <a:gd name="T9" fmla="*/ 16 h 871"/>
                <a:gd name="T10" fmla="*/ 570 w 912"/>
                <a:gd name="T11" fmla="*/ 10 h 871"/>
                <a:gd name="T12" fmla="*/ 611 w 912"/>
                <a:gd name="T13" fmla="*/ 26 h 871"/>
                <a:gd name="T14" fmla="*/ 652 w 912"/>
                <a:gd name="T15" fmla="*/ 0 h 871"/>
                <a:gd name="T16" fmla="*/ 678 w 912"/>
                <a:gd name="T17" fmla="*/ 10 h 871"/>
                <a:gd name="T18" fmla="*/ 719 w 912"/>
                <a:gd name="T19" fmla="*/ 16 h 871"/>
                <a:gd name="T20" fmla="*/ 750 w 912"/>
                <a:gd name="T21" fmla="*/ 16 h 871"/>
                <a:gd name="T22" fmla="*/ 735 w 912"/>
                <a:gd name="T23" fmla="*/ 37 h 871"/>
                <a:gd name="T24" fmla="*/ 735 w 912"/>
                <a:gd name="T25" fmla="*/ 109 h 871"/>
                <a:gd name="T26" fmla="*/ 719 w 912"/>
                <a:gd name="T27" fmla="*/ 186 h 871"/>
                <a:gd name="T28" fmla="*/ 746 w 912"/>
                <a:gd name="T29" fmla="*/ 228 h 871"/>
                <a:gd name="T30" fmla="*/ 792 w 912"/>
                <a:gd name="T31" fmla="*/ 337 h 871"/>
                <a:gd name="T32" fmla="*/ 813 w 912"/>
                <a:gd name="T33" fmla="*/ 451 h 871"/>
                <a:gd name="T34" fmla="*/ 813 w 912"/>
                <a:gd name="T35" fmla="*/ 517 h 871"/>
                <a:gd name="T36" fmla="*/ 818 w 912"/>
                <a:gd name="T37" fmla="*/ 580 h 871"/>
                <a:gd name="T38" fmla="*/ 834 w 912"/>
                <a:gd name="T39" fmla="*/ 621 h 871"/>
                <a:gd name="T40" fmla="*/ 885 w 912"/>
                <a:gd name="T41" fmla="*/ 627 h 871"/>
                <a:gd name="T42" fmla="*/ 870 w 912"/>
                <a:gd name="T43" fmla="*/ 688 h 871"/>
                <a:gd name="T44" fmla="*/ 642 w 912"/>
                <a:gd name="T45" fmla="*/ 839 h 871"/>
                <a:gd name="T46" fmla="*/ 528 w 912"/>
                <a:gd name="T47" fmla="*/ 870 h 871"/>
                <a:gd name="T48" fmla="*/ 528 w 912"/>
                <a:gd name="T49" fmla="*/ 844 h 871"/>
                <a:gd name="T50" fmla="*/ 502 w 912"/>
                <a:gd name="T51" fmla="*/ 817 h 871"/>
                <a:gd name="T52" fmla="*/ 460 w 912"/>
                <a:gd name="T53" fmla="*/ 803 h 871"/>
                <a:gd name="T54" fmla="*/ 435 w 912"/>
                <a:gd name="T55" fmla="*/ 776 h 871"/>
                <a:gd name="T56" fmla="*/ 0 w 912"/>
                <a:gd name="T57" fmla="*/ 471 h 871"/>
                <a:gd name="T58" fmla="*/ 16 w 912"/>
                <a:gd name="T59" fmla="*/ 394 h 871"/>
                <a:gd name="T60" fmla="*/ 83 w 912"/>
                <a:gd name="T61" fmla="*/ 368 h 871"/>
                <a:gd name="T62" fmla="*/ 114 w 912"/>
                <a:gd name="T63" fmla="*/ 368 h 871"/>
                <a:gd name="T64" fmla="*/ 202 w 912"/>
                <a:gd name="T65" fmla="*/ 316 h 871"/>
                <a:gd name="T66" fmla="*/ 217 w 912"/>
                <a:gd name="T67" fmla="*/ 284 h 871"/>
                <a:gd name="T68" fmla="*/ 249 w 912"/>
                <a:gd name="T69" fmla="*/ 269 h 871"/>
                <a:gd name="T70" fmla="*/ 326 w 912"/>
                <a:gd name="T71" fmla="*/ 243 h 871"/>
                <a:gd name="T72" fmla="*/ 326 w 912"/>
                <a:gd name="T73" fmla="*/ 217 h 871"/>
                <a:gd name="T74" fmla="*/ 310 w 912"/>
                <a:gd name="T75" fmla="*/ 166 h 871"/>
                <a:gd name="T76" fmla="*/ 300 w 912"/>
                <a:gd name="T77" fmla="*/ 119 h 871"/>
                <a:gd name="T78" fmla="*/ 284 w 912"/>
                <a:gd name="T79" fmla="*/ 98 h 8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2"/>
                <a:gd name="T121" fmla="*/ 0 h 871"/>
                <a:gd name="T122" fmla="*/ 912 w 912"/>
                <a:gd name="T123" fmla="*/ 871 h 8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2" h="871">
                  <a:moveTo>
                    <a:pt x="284" y="98"/>
                  </a:moveTo>
                  <a:lnTo>
                    <a:pt x="300" y="98"/>
                  </a:lnTo>
                  <a:lnTo>
                    <a:pt x="316" y="83"/>
                  </a:lnTo>
                  <a:lnTo>
                    <a:pt x="341" y="78"/>
                  </a:lnTo>
                  <a:lnTo>
                    <a:pt x="357" y="67"/>
                  </a:lnTo>
                  <a:lnTo>
                    <a:pt x="372" y="57"/>
                  </a:lnTo>
                  <a:lnTo>
                    <a:pt x="398" y="41"/>
                  </a:lnTo>
                  <a:lnTo>
                    <a:pt x="450" y="26"/>
                  </a:lnTo>
                  <a:lnTo>
                    <a:pt x="492" y="26"/>
                  </a:lnTo>
                  <a:lnTo>
                    <a:pt x="517" y="16"/>
                  </a:lnTo>
                  <a:lnTo>
                    <a:pt x="533" y="10"/>
                  </a:lnTo>
                  <a:lnTo>
                    <a:pt x="570" y="10"/>
                  </a:lnTo>
                  <a:lnTo>
                    <a:pt x="595" y="26"/>
                  </a:lnTo>
                  <a:lnTo>
                    <a:pt x="611" y="26"/>
                  </a:lnTo>
                  <a:lnTo>
                    <a:pt x="627" y="16"/>
                  </a:lnTo>
                  <a:lnTo>
                    <a:pt x="652" y="0"/>
                  </a:lnTo>
                  <a:lnTo>
                    <a:pt x="658" y="0"/>
                  </a:lnTo>
                  <a:lnTo>
                    <a:pt x="678" y="10"/>
                  </a:lnTo>
                  <a:lnTo>
                    <a:pt x="683" y="0"/>
                  </a:lnTo>
                  <a:lnTo>
                    <a:pt x="719" y="16"/>
                  </a:lnTo>
                  <a:lnTo>
                    <a:pt x="750" y="10"/>
                  </a:lnTo>
                  <a:lnTo>
                    <a:pt x="750" y="16"/>
                  </a:lnTo>
                  <a:lnTo>
                    <a:pt x="735" y="26"/>
                  </a:lnTo>
                  <a:lnTo>
                    <a:pt x="735" y="37"/>
                  </a:lnTo>
                  <a:lnTo>
                    <a:pt x="735" y="67"/>
                  </a:lnTo>
                  <a:lnTo>
                    <a:pt x="735" y="109"/>
                  </a:lnTo>
                  <a:lnTo>
                    <a:pt x="705" y="151"/>
                  </a:lnTo>
                  <a:lnTo>
                    <a:pt x="719" y="186"/>
                  </a:lnTo>
                  <a:lnTo>
                    <a:pt x="735" y="192"/>
                  </a:lnTo>
                  <a:lnTo>
                    <a:pt x="746" y="228"/>
                  </a:lnTo>
                  <a:lnTo>
                    <a:pt x="777" y="243"/>
                  </a:lnTo>
                  <a:lnTo>
                    <a:pt x="792" y="337"/>
                  </a:lnTo>
                  <a:lnTo>
                    <a:pt x="803" y="394"/>
                  </a:lnTo>
                  <a:lnTo>
                    <a:pt x="813" y="451"/>
                  </a:lnTo>
                  <a:lnTo>
                    <a:pt x="803" y="476"/>
                  </a:lnTo>
                  <a:lnTo>
                    <a:pt x="813" y="517"/>
                  </a:lnTo>
                  <a:lnTo>
                    <a:pt x="792" y="539"/>
                  </a:lnTo>
                  <a:lnTo>
                    <a:pt x="818" y="580"/>
                  </a:lnTo>
                  <a:lnTo>
                    <a:pt x="818" y="596"/>
                  </a:lnTo>
                  <a:lnTo>
                    <a:pt x="834" y="621"/>
                  </a:lnTo>
                  <a:lnTo>
                    <a:pt x="854" y="611"/>
                  </a:lnTo>
                  <a:lnTo>
                    <a:pt x="885" y="627"/>
                  </a:lnTo>
                  <a:lnTo>
                    <a:pt x="911" y="662"/>
                  </a:lnTo>
                  <a:lnTo>
                    <a:pt x="870" y="688"/>
                  </a:lnTo>
                  <a:lnTo>
                    <a:pt x="709" y="776"/>
                  </a:lnTo>
                  <a:lnTo>
                    <a:pt x="642" y="839"/>
                  </a:lnTo>
                  <a:lnTo>
                    <a:pt x="570" y="864"/>
                  </a:lnTo>
                  <a:lnTo>
                    <a:pt x="528" y="870"/>
                  </a:lnTo>
                  <a:lnTo>
                    <a:pt x="517" y="864"/>
                  </a:lnTo>
                  <a:lnTo>
                    <a:pt x="528" y="844"/>
                  </a:lnTo>
                  <a:lnTo>
                    <a:pt x="517" y="829"/>
                  </a:lnTo>
                  <a:lnTo>
                    <a:pt x="502" y="817"/>
                  </a:lnTo>
                  <a:lnTo>
                    <a:pt x="482" y="813"/>
                  </a:lnTo>
                  <a:lnTo>
                    <a:pt x="460" y="803"/>
                  </a:lnTo>
                  <a:lnTo>
                    <a:pt x="435" y="787"/>
                  </a:lnTo>
                  <a:lnTo>
                    <a:pt x="435" y="776"/>
                  </a:lnTo>
                  <a:lnTo>
                    <a:pt x="165" y="585"/>
                  </a:lnTo>
                  <a:lnTo>
                    <a:pt x="0" y="471"/>
                  </a:lnTo>
                  <a:lnTo>
                    <a:pt x="0" y="404"/>
                  </a:lnTo>
                  <a:lnTo>
                    <a:pt x="16" y="394"/>
                  </a:lnTo>
                  <a:lnTo>
                    <a:pt x="57" y="368"/>
                  </a:lnTo>
                  <a:lnTo>
                    <a:pt x="83" y="368"/>
                  </a:lnTo>
                  <a:lnTo>
                    <a:pt x="98" y="362"/>
                  </a:lnTo>
                  <a:lnTo>
                    <a:pt x="114" y="368"/>
                  </a:lnTo>
                  <a:lnTo>
                    <a:pt x="149" y="362"/>
                  </a:lnTo>
                  <a:lnTo>
                    <a:pt x="202" y="316"/>
                  </a:lnTo>
                  <a:lnTo>
                    <a:pt x="217" y="300"/>
                  </a:lnTo>
                  <a:lnTo>
                    <a:pt x="217" y="284"/>
                  </a:lnTo>
                  <a:lnTo>
                    <a:pt x="217" y="274"/>
                  </a:lnTo>
                  <a:lnTo>
                    <a:pt x="249" y="269"/>
                  </a:lnTo>
                  <a:lnTo>
                    <a:pt x="249" y="254"/>
                  </a:lnTo>
                  <a:lnTo>
                    <a:pt x="326" y="243"/>
                  </a:lnTo>
                  <a:lnTo>
                    <a:pt x="326" y="233"/>
                  </a:lnTo>
                  <a:lnTo>
                    <a:pt x="326" y="217"/>
                  </a:lnTo>
                  <a:lnTo>
                    <a:pt x="316" y="202"/>
                  </a:lnTo>
                  <a:lnTo>
                    <a:pt x="310" y="166"/>
                  </a:lnTo>
                  <a:lnTo>
                    <a:pt x="310" y="145"/>
                  </a:lnTo>
                  <a:lnTo>
                    <a:pt x="300" y="119"/>
                  </a:lnTo>
                  <a:lnTo>
                    <a:pt x="284" y="98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Freeform 124"/>
            <p:cNvSpPr>
              <a:spLocks noChangeArrowheads="1"/>
            </p:cNvSpPr>
            <p:nvPr/>
          </p:nvSpPr>
          <p:spPr bwMode="auto">
            <a:xfrm>
              <a:off x="2354914" y="4231985"/>
              <a:ext cx="958569" cy="949940"/>
            </a:xfrm>
            <a:custGeom>
              <a:avLst/>
              <a:gdLst>
                <a:gd name="T0" fmla="*/ 82 w 555"/>
                <a:gd name="T1" fmla="*/ 0 h 551"/>
                <a:gd name="T2" fmla="*/ 119 w 555"/>
                <a:gd name="T3" fmla="*/ 0 h 551"/>
                <a:gd name="T4" fmla="*/ 228 w 555"/>
                <a:gd name="T5" fmla="*/ 0 h 551"/>
                <a:gd name="T6" fmla="*/ 233 w 555"/>
                <a:gd name="T7" fmla="*/ 31 h 551"/>
                <a:gd name="T8" fmla="*/ 243 w 555"/>
                <a:gd name="T9" fmla="*/ 57 h 551"/>
                <a:gd name="T10" fmla="*/ 311 w 555"/>
                <a:gd name="T11" fmla="*/ 98 h 551"/>
                <a:gd name="T12" fmla="*/ 352 w 555"/>
                <a:gd name="T13" fmla="*/ 88 h 551"/>
                <a:gd name="T14" fmla="*/ 362 w 555"/>
                <a:gd name="T15" fmla="*/ 73 h 551"/>
                <a:gd name="T16" fmla="*/ 383 w 555"/>
                <a:gd name="T17" fmla="*/ 47 h 551"/>
                <a:gd name="T18" fmla="*/ 409 w 555"/>
                <a:gd name="T19" fmla="*/ 68 h 551"/>
                <a:gd name="T20" fmla="*/ 461 w 555"/>
                <a:gd name="T21" fmla="*/ 98 h 551"/>
                <a:gd name="T22" fmla="*/ 450 w 555"/>
                <a:gd name="T23" fmla="*/ 156 h 551"/>
                <a:gd name="T24" fmla="*/ 477 w 555"/>
                <a:gd name="T25" fmla="*/ 182 h 551"/>
                <a:gd name="T26" fmla="*/ 477 w 555"/>
                <a:gd name="T27" fmla="*/ 233 h 551"/>
                <a:gd name="T28" fmla="*/ 491 w 555"/>
                <a:gd name="T29" fmla="*/ 233 h 551"/>
                <a:gd name="T30" fmla="*/ 538 w 555"/>
                <a:gd name="T31" fmla="*/ 223 h 551"/>
                <a:gd name="T32" fmla="*/ 554 w 555"/>
                <a:gd name="T33" fmla="*/ 223 h 551"/>
                <a:gd name="T34" fmla="*/ 554 w 555"/>
                <a:gd name="T35" fmla="*/ 306 h 551"/>
                <a:gd name="T36" fmla="*/ 554 w 555"/>
                <a:gd name="T37" fmla="*/ 327 h 551"/>
                <a:gd name="T38" fmla="*/ 461 w 555"/>
                <a:gd name="T39" fmla="*/ 466 h 551"/>
                <a:gd name="T40" fmla="*/ 518 w 555"/>
                <a:gd name="T41" fmla="*/ 533 h 551"/>
                <a:gd name="T42" fmla="*/ 419 w 555"/>
                <a:gd name="T43" fmla="*/ 550 h 551"/>
                <a:gd name="T44" fmla="*/ 378 w 555"/>
                <a:gd name="T45" fmla="*/ 550 h 551"/>
                <a:gd name="T46" fmla="*/ 301 w 555"/>
                <a:gd name="T47" fmla="*/ 533 h 551"/>
                <a:gd name="T48" fmla="*/ 119 w 555"/>
                <a:gd name="T49" fmla="*/ 523 h 551"/>
                <a:gd name="T50" fmla="*/ 82 w 555"/>
                <a:gd name="T51" fmla="*/ 508 h 551"/>
                <a:gd name="T52" fmla="*/ 41 w 555"/>
                <a:gd name="T53" fmla="*/ 518 h 551"/>
                <a:gd name="T54" fmla="*/ 16 w 555"/>
                <a:gd name="T55" fmla="*/ 518 h 551"/>
                <a:gd name="T56" fmla="*/ 10 w 555"/>
                <a:gd name="T57" fmla="*/ 482 h 551"/>
                <a:gd name="T58" fmla="*/ 16 w 555"/>
                <a:gd name="T59" fmla="*/ 451 h 551"/>
                <a:gd name="T60" fmla="*/ 37 w 555"/>
                <a:gd name="T61" fmla="*/ 368 h 551"/>
                <a:gd name="T62" fmla="*/ 57 w 555"/>
                <a:gd name="T63" fmla="*/ 316 h 551"/>
                <a:gd name="T64" fmla="*/ 94 w 555"/>
                <a:gd name="T65" fmla="*/ 290 h 551"/>
                <a:gd name="T66" fmla="*/ 94 w 555"/>
                <a:gd name="T67" fmla="*/ 218 h 551"/>
                <a:gd name="T68" fmla="*/ 68 w 555"/>
                <a:gd name="T69" fmla="*/ 141 h 551"/>
                <a:gd name="T70" fmla="*/ 57 w 555"/>
                <a:gd name="T71" fmla="*/ 47 h 551"/>
                <a:gd name="T72" fmla="*/ 57 w 555"/>
                <a:gd name="T73" fmla="*/ 6 h 551"/>
                <a:gd name="T74" fmla="*/ 68 w 555"/>
                <a:gd name="T75" fmla="*/ 0 h 5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5"/>
                <a:gd name="T115" fmla="*/ 0 h 551"/>
                <a:gd name="T116" fmla="*/ 555 w 555"/>
                <a:gd name="T117" fmla="*/ 551 h 5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5" h="551">
                  <a:moveTo>
                    <a:pt x="68" y="0"/>
                  </a:moveTo>
                  <a:lnTo>
                    <a:pt x="82" y="0"/>
                  </a:lnTo>
                  <a:lnTo>
                    <a:pt x="98" y="6"/>
                  </a:lnTo>
                  <a:lnTo>
                    <a:pt x="119" y="0"/>
                  </a:lnTo>
                  <a:lnTo>
                    <a:pt x="202" y="0"/>
                  </a:lnTo>
                  <a:lnTo>
                    <a:pt x="228" y="0"/>
                  </a:lnTo>
                  <a:lnTo>
                    <a:pt x="233" y="21"/>
                  </a:lnTo>
                  <a:lnTo>
                    <a:pt x="233" y="31"/>
                  </a:lnTo>
                  <a:lnTo>
                    <a:pt x="243" y="47"/>
                  </a:lnTo>
                  <a:lnTo>
                    <a:pt x="243" y="57"/>
                  </a:lnTo>
                  <a:lnTo>
                    <a:pt x="270" y="98"/>
                  </a:lnTo>
                  <a:lnTo>
                    <a:pt x="311" y="98"/>
                  </a:lnTo>
                  <a:lnTo>
                    <a:pt x="315" y="88"/>
                  </a:lnTo>
                  <a:lnTo>
                    <a:pt x="352" y="88"/>
                  </a:lnTo>
                  <a:lnTo>
                    <a:pt x="352" y="73"/>
                  </a:lnTo>
                  <a:lnTo>
                    <a:pt x="362" y="73"/>
                  </a:lnTo>
                  <a:lnTo>
                    <a:pt x="362" y="57"/>
                  </a:lnTo>
                  <a:lnTo>
                    <a:pt x="383" y="47"/>
                  </a:lnTo>
                  <a:lnTo>
                    <a:pt x="409" y="41"/>
                  </a:lnTo>
                  <a:lnTo>
                    <a:pt x="409" y="68"/>
                  </a:lnTo>
                  <a:lnTo>
                    <a:pt x="450" y="68"/>
                  </a:lnTo>
                  <a:lnTo>
                    <a:pt x="461" y="98"/>
                  </a:lnTo>
                  <a:lnTo>
                    <a:pt x="471" y="125"/>
                  </a:lnTo>
                  <a:lnTo>
                    <a:pt x="450" y="156"/>
                  </a:lnTo>
                  <a:lnTo>
                    <a:pt x="471" y="176"/>
                  </a:lnTo>
                  <a:lnTo>
                    <a:pt x="477" y="182"/>
                  </a:lnTo>
                  <a:lnTo>
                    <a:pt x="477" y="218"/>
                  </a:lnTo>
                  <a:lnTo>
                    <a:pt x="477" y="233"/>
                  </a:lnTo>
                  <a:lnTo>
                    <a:pt x="487" y="243"/>
                  </a:lnTo>
                  <a:lnTo>
                    <a:pt x="491" y="233"/>
                  </a:lnTo>
                  <a:lnTo>
                    <a:pt x="513" y="233"/>
                  </a:lnTo>
                  <a:lnTo>
                    <a:pt x="538" y="223"/>
                  </a:lnTo>
                  <a:lnTo>
                    <a:pt x="554" y="233"/>
                  </a:lnTo>
                  <a:lnTo>
                    <a:pt x="554" y="223"/>
                  </a:lnTo>
                  <a:lnTo>
                    <a:pt x="554" y="274"/>
                  </a:lnTo>
                  <a:lnTo>
                    <a:pt x="554" y="306"/>
                  </a:lnTo>
                  <a:lnTo>
                    <a:pt x="554" y="316"/>
                  </a:lnTo>
                  <a:lnTo>
                    <a:pt x="554" y="327"/>
                  </a:lnTo>
                  <a:lnTo>
                    <a:pt x="471" y="327"/>
                  </a:lnTo>
                  <a:lnTo>
                    <a:pt x="461" y="466"/>
                  </a:lnTo>
                  <a:lnTo>
                    <a:pt x="503" y="503"/>
                  </a:lnTo>
                  <a:lnTo>
                    <a:pt x="518" y="533"/>
                  </a:lnTo>
                  <a:lnTo>
                    <a:pt x="435" y="550"/>
                  </a:lnTo>
                  <a:lnTo>
                    <a:pt x="419" y="550"/>
                  </a:lnTo>
                  <a:lnTo>
                    <a:pt x="403" y="550"/>
                  </a:lnTo>
                  <a:lnTo>
                    <a:pt x="378" y="550"/>
                  </a:lnTo>
                  <a:lnTo>
                    <a:pt x="315" y="544"/>
                  </a:lnTo>
                  <a:lnTo>
                    <a:pt x="301" y="533"/>
                  </a:lnTo>
                  <a:lnTo>
                    <a:pt x="295" y="518"/>
                  </a:lnTo>
                  <a:lnTo>
                    <a:pt x="119" y="523"/>
                  </a:lnTo>
                  <a:lnTo>
                    <a:pt x="109" y="523"/>
                  </a:lnTo>
                  <a:lnTo>
                    <a:pt x="82" y="508"/>
                  </a:lnTo>
                  <a:lnTo>
                    <a:pt x="68" y="503"/>
                  </a:lnTo>
                  <a:lnTo>
                    <a:pt x="41" y="518"/>
                  </a:lnTo>
                  <a:lnTo>
                    <a:pt x="37" y="518"/>
                  </a:lnTo>
                  <a:lnTo>
                    <a:pt x="16" y="518"/>
                  </a:lnTo>
                  <a:lnTo>
                    <a:pt x="10" y="518"/>
                  </a:lnTo>
                  <a:lnTo>
                    <a:pt x="10" y="482"/>
                  </a:lnTo>
                  <a:lnTo>
                    <a:pt x="0" y="461"/>
                  </a:lnTo>
                  <a:lnTo>
                    <a:pt x="16" y="451"/>
                  </a:lnTo>
                  <a:lnTo>
                    <a:pt x="37" y="409"/>
                  </a:lnTo>
                  <a:lnTo>
                    <a:pt x="37" y="368"/>
                  </a:lnTo>
                  <a:lnTo>
                    <a:pt x="52" y="331"/>
                  </a:lnTo>
                  <a:lnTo>
                    <a:pt x="57" y="316"/>
                  </a:lnTo>
                  <a:lnTo>
                    <a:pt x="78" y="301"/>
                  </a:lnTo>
                  <a:lnTo>
                    <a:pt x="94" y="290"/>
                  </a:lnTo>
                  <a:lnTo>
                    <a:pt x="98" y="249"/>
                  </a:lnTo>
                  <a:lnTo>
                    <a:pt x="94" y="218"/>
                  </a:lnTo>
                  <a:lnTo>
                    <a:pt x="78" y="182"/>
                  </a:lnTo>
                  <a:lnTo>
                    <a:pt x="68" y="141"/>
                  </a:lnTo>
                  <a:lnTo>
                    <a:pt x="82" y="125"/>
                  </a:lnTo>
                  <a:lnTo>
                    <a:pt x="57" y="47"/>
                  </a:lnTo>
                  <a:lnTo>
                    <a:pt x="37" y="6"/>
                  </a:lnTo>
                  <a:lnTo>
                    <a:pt x="57" y="6"/>
                  </a:lnTo>
                  <a:lnTo>
                    <a:pt x="68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" name="Freeform 125"/>
            <p:cNvSpPr>
              <a:spLocks noChangeArrowheads="1"/>
            </p:cNvSpPr>
            <p:nvPr/>
          </p:nvSpPr>
          <p:spPr bwMode="auto">
            <a:xfrm>
              <a:off x="2398093" y="4115402"/>
              <a:ext cx="73405" cy="99311"/>
            </a:xfrm>
            <a:custGeom>
              <a:avLst/>
              <a:gdLst>
                <a:gd name="T0" fmla="*/ 0 w 43"/>
                <a:gd name="T1" fmla="*/ 31 h 58"/>
                <a:gd name="T2" fmla="*/ 15 w 43"/>
                <a:gd name="T3" fmla="*/ 16 h 58"/>
                <a:gd name="T4" fmla="*/ 15 w 43"/>
                <a:gd name="T5" fmla="*/ 6 h 58"/>
                <a:gd name="T6" fmla="*/ 31 w 43"/>
                <a:gd name="T7" fmla="*/ 0 h 58"/>
                <a:gd name="T8" fmla="*/ 42 w 43"/>
                <a:gd name="T9" fmla="*/ 6 h 58"/>
                <a:gd name="T10" fmla="*/ 42 w 43"/>
                <a:gd name="T11" fmla="*/ 16 h 58"/>
                <a:gd name="T12" fmla="*/ 26 w 43"/>
                <a:gd name="T13" fmla="*/ 31 h 58"/>
                <a:gd name="T14" fmla="*/ 26 w 43"/>
                <a:gd name="T15" fmla="*/ 57 h 58"/>
                <a:gd name="T16" fmla="*/ 11 w 43"/>
                <a:gd name="T17" fmla="*/ 57 h 58"/>
                <a:gd name="T18" fmla="*/ 11 w 43"/>
                <a:gd name="T19" fmla="*/ 47 h 58"/>
                <a:gd name="T20" fmla="*/ 0 w 43"/>
                <a:gd name="T21" fmla="*/ 31 h 58"/>
                <a:gd name="T22" fmla="*/ 0 w 43"/>
                <a:gd name="T23" fmla="*/ 3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58"/>
                <a:gd name="T38" fmla="*/ 43 w 43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58">
                  <a:moveTo>
                    <a:pt x="0" y="31"/>
                  </a:moveTo>
                  <a:lnTo>
                    <a:pt x="15" y="16"/>
                  </a:lnTo>
                  <a:lnTo>
                    <a:pt x="15" y="6"/>
                  </a:lnTo>
                  <a:lnTo>
                    <a:pt x="31" y="0"/>
                  </a:lnTo>
                  <a:lnTo>
                    <a:pt x="42" y="6"/>
                  </a:lnTo>
                  <a:lnTo>
                    <a:pt x="42" y="16"/>
                  </a:lnTo>
                  <a:lnTo>
                    <a:pt x="26" y="31"/>
                  </a:lnTo>
                  <a:lnTo>
                    <a:pt x="26" y="57"/>
                  </a:lnTo>
                  <a:lnTo>
                    <a:pt x="11" y="57"/>
                  </a:lnTo>
                  <a:lnTo>
                    <a:pt x="11" y="47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Freeform 126"/>
            <p:cNvSpPr>
              <a:spLocks noChangeArrowheads="1"/>
            </p:cNvSpPr>
            <p:nvPr/>
          </p:nvSpPr>
          <p:spPr bwMode="auto">
            <a:xfrm>
              <a:off x="4017300" y="2383919"/>
              <a:ext cx="1148556" cy="1135612"/>
            </a:xfrm>
            <a:custGeom>
              <a:avLst/>
              <a:gdLst>
                <a:gd name="T0" fmla="*/ 248 w 665"/>
                <a:gd name="T1" fmla="*/ 52 h 660"/>
                <a:gd name="T2" fmla="*/ 285 w 665"/>
                <a:gd name="T3" fmla="*/ 135 h 660"/>
                <a:gd name="T4" fmla="*/ 290 w 665"/>
                <a:gd name="T5" fmla="*/ 114 h 660"/>
                <a:gd name="T6" fmla="*/ 316 w 665"/>
                <a:gd name="T7" fmla="*/ 140 h 660"/>
                <a:gd name="T8" fmla="*/ 378 w 665"/>
                <a:gd name="T9" fmla="*/ 182 h 660"/>
                <a:gd name="T10" fmla="*/ 424 w 665"/>
                <a:gd name="T11" fmla="*/ 233 h 660"/>
                <a:gd name="T12" fmla="*/ 446 w 665"/>
                <a:gd name="T13" fmla="*/ 244 h 660"/>
                <a:gd name="T14" fmla="*/ 409 w 665"/>
                <a:gd name="T15" fmla="*/ 259 h 660"/>
                <a:gd name="T16" fmla="*/ 383 w 665"/>
                <a:gd name="T17" fmla="*/ 290 h 660"/>
                <a:gd name="T18" fmla="*/ 424 w 665"/>
                <a:gd name="T19" fmla="*/ 317 h 660"/>
                <a:gd name="T20" fmla="*/ 424 w 665"/>
                <a:gd name="T21" fmla="*/ 342 h 660"/>
                <a:gd name="T22" fmla="*/ 487 w 665"/>
                <a:gd name="T23" fmla="*/ 399 h 660"/>
                <a:gd name="T24" fmla="*/ 664 w 665"/>
                <a:gd name="T25" fmla="*/ 450 h 660"/>
                <a:gd name="T26" fmla="*/ 518 w 665"/>
                <a:gd name="T27" fmla="*/ 585 h 660"/>
                <a:gd name="T28" fmla="*/ 446 w 665"/>
                <a:gd name="T29" fmla="*/ 627 h 660"/>
                <a:gd name="T30" fmla="*/ 399 w 665"/>
                <a:gd name="T31" fmla="*/ 637 h 660"/>
                <a:gd name="T32" fmla="*/ 352 w 665"/>
                <a:gd name="T33" fmla="*/ 627 h 660"/>
                <a:gd name="T34" fmla="*/ 311 w 665"/>
                <a:gd name="T35" fmla="*/ 627 h 660"/>
                <a:gd name="T36" fmla="*/ 244 w 665"/>
                <a:gd name="T37" fmla="*/ 653 h 660"/>
                <a:gd name="T38" fmla="*/ 150 w 665"/>
                <a:gd name="T39" fmla="*/ 611 h 660"/>
                <a:gd name="T40" fmla="*/ 125 w 665"/>
                <a:gd name="T41" fmla="*/ 570 h 660"/>
                <a:gd name="T42" fmla="*/ 98 w 665"/>
                <a:gd name="T43" fmla="*/ 549 h 660"/>
                <a:gd name="T44" fmla="*/ 57 w 665"/>
                <a:gd name="T45" fmla="*/ 503 h 660"/>
                <a:gd name="T46" fmla="*/ 0 w 665"/>
                <a:gd name="T47" fmla="*/ 461 h 660"/>
                <a:gd name="T48" fmla="*/ 31 w 665"/>
                <a:gd name="T49" fmla="*/ 435 h 660"/>
                <a:gd name="T50" fmla="*/ 52 w 665"/>
                <a:gd name="T51" fmla="*/ 378 h 660"/>
                <a:gd name="T52" fmla="*/ 57 w 665"/>
                <a:gd name="T53" fmla="*/ 342 h 660"/>
                <a:gd name="T54" fmla="*/ 84 w 665"/>
                <a:gd name="T55" fmla="*/ 327 h 660"/>
                <a:gd name="T56" fmla="*/ 98 w 665"/>
                <a:gd name="T57" fmla="*/ 274 h 660"/>
                <a:gd name="T58" fmla="*/ 135 w 665"/>
                <a:gd name="T59" fmla="*/ 233 h 660"/>
                <a:gd name="T60" fmla="*/ 150 w 665"/>
                <a:gd name="T61" fmla="*/ 151 h 660"/>
                <a:gd name="T62" fmla="*/ 166 w 665"/>
                <a:gd name="T63" fmla="*/ 68 h 660"/>
                <a:gd name="T64" fmla="*/ 192 w 665"/>
                <a:gd name="T65" fmla="*/ 41 h 660"/>
                <a:gd name="T66" fmla="*/ 207 w 665"/>
                <a:gd name="T67" fmla="*/ 16 h 660"/>
                <a:gd name="T68" fmla="*/ 233 w 665"/>
                <a:gd name="T69" fmla="*/ 0 h 6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5"/>
                <a:gd name="T106" fmla="*/ 0 h 660"/>
                <a:gd name="T107" fmla="*/ 665 w 665"/>
                <a:gd name="T108" fmla="*/ 660 h 6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5" h="660">
                  <a:moveTo>
                    <a:pt x="233" y="0"/>
                  </a:moveTo>
                  <a:lnTo>
                    <a:pt x="248" y="52"/>
                  </a:lnTo>
                  <a:lnTo>
                    <a:pt x="270" y="99"/>
                  </a:lnTo>
                  <a:lnTo>
                    <a:pt x="285" y="135"/>
                  </a:lnTo>
                  <a:lnTo>
                    <a:pt x="290" y="135"/>
                  </a:lnTo>
                  <a:lnTo>
                    <a:pt x="290" y="114"/>
                  </a:lnTo>
                  <a:lnTo>
                    <a:pt x="311" y="140"/>
                  </a:lnTo>
                  <a:lnTo>
                    <a:pt x="316" y="140"/>
                  </a:lnTo>
                  <a:lnTo>
                    <a:pt x="342" y="151"/>
                  </a:lnTo>
                  <a:lnTo>
                    <a:pt x="378" y="182"/>
                  </a:lnTo>
                  <a:lnTo>
                    <a:pt x="399" y="217"/>
                  </a:lnTo>
                  <a:lnTo>
                    <a:pt x="424" y="233"/>
                  </a:lnTo>
                  <a:lnTo>
                    <a:pt x="434" y="233"/>
                  </a:lnTo>
                  <a:lnTo>
                    <a:pt x="446" y="244"/>
                  </a:lnTo>
                  <a:lnTo>
                    <a:pt x="424" y="249"/>
                  </a:lnTo>
                  <a:lnTo>
                    <a:pt x="409" y="259"/>
                  </a:lnTo>
                  <a:lnTo>
                    <a:pt x="399" y="274"/>
                  </a:lnTo>
                  <a:lnTo>
                    <a:pt x="383" y="290"/>
                  </a:lnTo>
                  <a:lnTo>
                    <a:pt x="393" y="317"/>
                  </a:lnTo>
                  <a:lnTo>
                    <a:pt x="424" y="317"/>
                  </a:lnTo>
                  <a:lnTo>
                    <a:pt x="434" y="327"/>
                  </a:lnTo>
                  <a:lnTo>
                    <a:pt x="424" y="342"/>
                  </a:lnTo>
                  <a:lnTo>
                    <a:pt x="461" y="384"/>
                  </a:lnTo>
                  <a:lnTo>
                    <a:pt x="487" y="399"/>
                  </a:lnTo>
                  <a:lnTo>
                    <a:pt x="622" y="450"/>
                  </a:lnTo>
                  <a:lnTo>
                    <a:pt x="664" y="450"/>
                  </a:lnTo>
                  <a:lnTo>
                    <a:pt x="534" y="585"/>
                  </a:lnTo>
                  <a:lnTo>
                    <a:pt x="518" y="585"/>
                  </a:lnTo>
                  <a:lnTo>
                    <a:pt x="461" y="601"/>
                  </a:lnTo>
                  <a:lnTo>
                    <a:pt x="446" y="627"/>
                  </a:lnTo>
                  <a:lnTo>
                    <a:pt x="420" y="627"/>
                  </a:lnTo>
                  <a:lnTo>
                    <a:pt x="399" y="637"/>
                  </a:lnTo>
                  <a:lnTo>
                    <a:pt x="368" y="637"/>
                  </a:lnTo>
                  <a:lnTo>
                    <a:pt x="352" y="627"/>
                  </a:lnTo>
                  <a:lnTo>
                    <a:pt x="326" y="627"/>
                  </a:lnTo>
                  <a:lnTo>
                    <a:pt x="311" y="627"/>
                  </a:lnTo>
                  <a:lnTo>
                    <a:pt x="290" y="659"/>
                  </a:lnTo>
                  <a:lnTo>
                    <a:pt x="244" y="653"/>
                  </a:lnTo>
                  <a:lnTo>
                    <a:pt x="202" y="627"/>
                  </a:lnTo>
                  <a:lnTo>
                    <a:pt x="150" y="611"/>
                  </a:lnTo>
                  <a:lnTo>
                    <a:pt x="125" y="601"/>
                  </a:lnTo>
                  <a:lnTo>
                    <a:pt x="125" y="570"/>
                  </a:lnTo>
                  <a:lnTo>
                    <a:pt x="109" y="570"/>
                  </a:lnTo>
                  <a:lnTo>
                    <a:pt x="98" y="549"/>
                  </a:lnTo>
                  <a:lnTo>
                    <a:pt x="94" y="529"/>
                  </a:lnTo>
                  <a:lnTo>
                    <a:pt x="57" y="503"/>
                  </a:lnTo>
                  <a:lnTo>
                    <a:pt x="31" y="476"/>
                  </a:lnTo>
                  <a:lnTo>
                    <a:pt x="0" y="461"/>
                  </a:lnTo>
                  <a:lnTo>
                    <a:pt x="0" y="435"/>
                  </a:lnTo>
                  <a:lnTo>
                    <a:pt x="31" y="435"/>
                  </a:lnTo>
                  <a:lnTo>
                    <a:pt x="52" y="425"/>
                  </a:lnTo>
                  <a:lnTo>
                    <a:pt x="52" y="378"/>
                  </a:lnTo>
                  <a:lnTo>
                    <a:pt x="57" y="358"/>
                  </a:lnTo>
                  <a:lnTo>
                    <a:pt x="57" y="342"/>
                  </a:lnTo>
                  <a:lnTo>
                    <a:pt x="68" y="327"/>
                  </a:lnTo>
                  <a:lnTo>
                    <a:pt x="84" y="327"/>
                  </a:lnTo>
                  <a:lnTo>
                    <a:pt x="94" y="317"/>
                  </a:lnTo>
                  <a:lnTo>
                    <a:pt x="98" y="274"/>
                  </a:lnTo>
                  <a:lnTo>
                    <a:pt x="119" y="244"/>
                  </a:lnTo>
                  <a:lnTo>
                    <a:pt x="135" y="233"/>
                  </a:lnTo>
                  <a:lnTo>
                    <a:pt x="140" y="207"/>
                  </a:lnTo>
                  <a:lnTo>
                    <a:pt x="150" y="151"/>
                  </a:lnTo>
                  <a:lnTo>
                    <a:pt x="166" y="94"/>
                  </a:lnTo>
                  <a:lnTo>
                    <a:pt x="166" y="68"/>
                  </a:lnTo>
                  <a:lnTo>
                    <a:pt x="176" y="41"/>
                  </a:lnTo>
                  <a:lnTo>
                    <a:pt x="192" y="41"/>
                  </a:lnTo>
                  <a:lnTo>
                    <a:pt x="192" y="31"/>
                  </a:lnTo>
                  <a:lnTo>
                    <a:pt x="207" y="16"/>
                  </a:lnTo>
                  <a:lnTo>
                    <a:pt x="228" y="27"/>
                  </a:lnTo>
                  <a:lnTo>
                    <a:pt x="233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Freeform 127"/>
            <p:cNvSpPr>
              <a:spLocks noChangeArrowheads="1"/>
            </p:cNvSpPr>
            <p:nvPr/>
          </p:nvSpPr>
          <p:spPr bwMode="auto">
            <a:xfrm>
              <a:off x="1534517" y="2811393"/>
              <a:ext cx="228849" cy="483606"/>
            </a:xfrm>
            <a:custGeom>
              <a:avLst/>
              <a:gdLst>
                <a:gd name="T0" fmla="*/ 73 w 135"/>
                <a:gd name="T1" fmla="*/ 21 h 281"/>
                <a:gd name="T2" fmla="*/ 83 w 135"/>
                <a:gd name="T3" fmla="*/ 0 h 281"/>
                <a:gd name="T4" fmla="*/ 93 w 135"/>
                <a:gd name="T5" fmla="*/ 0 h 281"/>
                <a:gd name="T6" fmla="*/ 108 w 135"/>
                <a:gd name="T7" fmla="*/ 21 h 281"/>
                <a:gd name="T8" fmla="*/ 124 w 135"/>
                <a:gd name="T9" fmla="*/ 37 h 281"/>
                <a:gd name="T10" fmla="*/ 124 w 135"/>
                <a:gd name="T11" fmla="*/ 41 h 281"/>
                <a:gd name="T12" fmla="*/ 134 w 135"/>
                <a:gd name="T13" fmla="*/ 78 h 281"/>
                <a:gd name="T14" fmla="*/ 124 w 135"/>
                <a:gd name="T15" fmla="*/ 94 h 281"/>
                <a:gd name="T16" fmla="*/ 124 w 135"/>
                <a:gd name="T17" fmla="*/ 109 h 281"/>
                <a:gd name="T18" fmla="*/ 119 w 135"/>
                <a:gd name="T19" fmla="*/ 119 h 281"/>
                <a:gd name="T20" fmla="*/ 108 w 135"/>
                <a:gd name="T21" fmla="*/ 145 h 281"/>
                <a:gd name="T22" fmla="*/ 93 w 135"/>
                <a:gd name="T23" fmla="*/ 151 h 281"/>
                <a:gd name="T24" fmla="*/ 93 w 135"/>
                <a:gd name="T25" fmla="*/ 176 h 281"/>
                <a:gd name="T26" fmla="*/ 93 w 135"/>
                <a:gd name="T27" fmla="*/ 227 h 281"/>
                <a:gd name="T28" fmla="*/ 98 w 135"/>
                <a:gd name="T29" fmla="*/ 270 h 281"/>
                <a:gd name="T30" fmla="*/ 73 w 135"/>
                <a:gd name="T31" fmla="*/ 270 h 281"/>
                <a:gd name="T32" fmla="*/ 41 w 135"/>
                <a:gd name="T33" fmla="*/ 280 h 281"/>
                <a:gd name="T34" fmla="*/ 41 w 135"/>
                <a:gd name="T35" fmla="*/ 259 h 281"/>
                <a:gd name="T36" fmla="*/ 41 w 135"/>
                <a:gd name="T37" fmla="*/ 254 h 281"/>
                <a:gd name="T38" fmla="*/ 41 w 135"/>
                <a:gd name="T39" fmla="*/ 145 h 281"/>
                <a:gd name="T40" fmla="*/ 31 w 135"/>
                <a:gd name="T41" fmla="*/ 129 h 281"/>
                <a:gd name="T42" fmla="*/ 26 w 135"/>
                <a:gd name="T43" fmla="*/ 109 h 281"/>
                <a:gd name="T44" fmla="*/ 10 w 135"/>
                <a:gd name="T45" fmla="*/ 94 h 281"/>
                <a:gd name="T46" fmla="*/ 0 w 135"/>
                <a:gd name="T47" fmla="*/ 68 h 281"/>
                <a:gd name="T48" fmla="*/ 16 w 135"/>
                <a:gd name="T49" fmla="*/ 62 h 281"/>
                <a:gd name="T50" fmla="*/ 31 w 135"/>
                <a:gd name="T51" fmla="*/ 52 h 281"/>
                <a:gd name="T52" fmla="*/ 57 w 135"/>
                <a:gd name="T53" fmla="*/ 41 h 281"/>
                <a:gd name="T54" fmla="*/ 73 w 135"/>
                <a:gd name="T55" fmla="*/ 21 h 281"/>
                <a:gd name="T56" fmla="*/ 73 w 135"/>
                <a:gd name="T57" fmla="*/ 21 h 2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5"/>
                <a:gd name="T88" fmla="*/ 0 h 281"/>
                <a:gd name="T89" fmla="*/ 135 w 135"/>
                <a:gd name="T90" fmla="*/ 281 h 2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5" h="281">
                  <a:moveTo>
                    <a:pt x="73" y="21"/>
                  </a:moveTo>
                  <a:lnTo>
                    <a:pt x="83" y="0"/>
                  </a:lnTo>
                  <a:lnTo>
                    <a:pt x="93" y="0"/>
                  </a:lnTo>
                  <a:lnTo>
                    <a:pt x="108" y="21"/>
                  </a:lnTo>
                  <a:lnTo>
                    <a:pt x="124" y="37"/>
                  </a:lnTo>
                  <a:lnTo>
                    <a:pt x="124" y="41"/>
                  </a:lnTo>
                  <a:lnTo>
                    <a:pt x="134" y="78"/>
                  </a:lnTo>
                  <a:lnTo>
                    <a:pt x="124" y="94"/>
                  </a:lnTo>
                  <a:lnTo>
                    <a:pt x="124" y="109"/>
                  </a:lnTo>
                  <a:lnTo>
                    <a:pt x="119" y="119"/>
                  </a:lnTo>
                  <a:lnTo>
                    <a:pt x="108" y="145"/>
                  </a:lnTo>
                  <a:lnTo>
                    <a:pt x="93" y="151"/>
                  </a:lnTo>
                  <a:lnTo>
                    <a:pt x="93" y="176"/>
                  </a:lnTo>
                  <a:lnTo>
                    <a:pt x="93" y="227"/>
                  </a:lnTo>
                  <a:lnTo>
                    <a:pt x="98" y="270"/>
                  </a:lnTo>
                  <a:lnTo>
                    <a:pt x="73" y="270"/>
                  </a:lnTo>
                  <a:lnTo>
                    <a:pt x="41" y="280"/>
                  </a:lnTo>
                  <a:lnTo>
                    <a:pt x="41" y="259"/>
                  </a:lnTo>
                  <a:lnTo>
                    <a:pt x="41" y="254"/>
                  </a:lnTo>
                  <a:lnTo>
                    <a:pt x="41" y="145"/>
                  </a:lnTo>
                  <a:lnTo>
                    <a:pt x="31" y="129"/>
                  </a:lnTo>
                  <a:lnTo>
                    <a:pt x="26" y="109"/>
                  </a:lnTo>
                  <a:lnTo>
                    <a:pt x="10" y="94"/>
                  </a:lnTo>
                  <a:lnTo>
                    <a:pt x="0" y="68"/>
                  </a:lnTo>
                  <a:lnTo>
                    <a:pt x="16" y="62"/>
                  </a:lnTo>
                  <a:lnTo>
                    <a:pt x="31" y="52"/>
                  </a:lnTo>
                  <a:lnTo>
                    <a:pt x="57" y="41"/>
                  </a:lnTo>
                  <a:lnTo>
                    <a:pt x="73" y="2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Freeform 128"/>
            <p:cNvSpPr>
              <a:spLocks noChangeArrowheads="1"/>
            </p:cNvSpPr>
            <p:nvPr/>
          </p:nvSpPr>
          <p:spPr bwMode="auto">
            <a:xfrm>
              <a:off x="2981008" y="5173289"/>
              <a:ext cx="686542" cy="729728"/>
            </a:xfrm>
            <a:custGeom>
              <a:avLst/>
              <a:gdLst>
                <a:gd name="T0" fmla="*/ 238 w 400"/>
                <a:gd name="T1" fmla="*/ 0 h 425"/>
                <a:gd name="T2" fmla="*/ 248 w 400"/>
                <a:gd name="T3" fmla="*/ 26 h 425"/>
                <a:gd name="T4" fmla="*/ 275 w 400"/>
                <a:gd name="T5" fmla="*/ 57 h 425"/>
                <a:gd name="T6" fmla="*/ 275 w 400"/>
                <a:gd name="T7" fmla="*/ 73 h 425"/>
                <a:gd name="T8" fmla="*/ 301 w 400"/>
                <a:gd name="T9" fmla="*/ 88 h 425"/>
                <a:gd name="T10" fmla="*/ 326 w 400"/>
                <a:gd name="T11" fmla="*/ 98 h 425"/>
                <a:gd name="T12" fmla="*/ 332 w 400"/>
                <a:gd name="T13" fmla="*/ 124 h 425"/>
                <a:gd name="T14" fmla="*/ 342 w 400"/>
                <a:gd name="T15" fmla="*/ 124 h 425"/>
                <a:gd name="T16" fmla="*/ 348 w 400"/>
                <a:gd name="T17" fmla="*/ 155 h 425"/>
                <a:gd name="T18" fmla="*/ 358 w 400"/>
                <a:gd name="T19" fmla="*/ 176 h 425"/>
                <a:gd name="T20" fmla="*/ 373 w 400"/>
                <a:gd name="T21" fmla="*/ 176 h 425"/>
                <a:gd name="T22" fmla="*/ 399 w 400"/>
                <a:gd name="T23" fmla="*/ 181 h 425"/>
                <a:gd name="T24" fmla="*/ 399 w 400"/>
                <a:gd name="T25" fmla="*/ 206 h 425"/>
                <a:gd name="T26" fmla="*/ 383 w 400"/>
                <a:gd name="T27" fmla="*/ 222 h 425"/>
                <a:gd name="T28" fmla="*/ 368 w 400"/>
                <a:gd name="T29" fmla="*/ 222 h 425"/>
                <a:gd name="T30" fmla="*/ 342 w 400"/>
                <a:gd name="T31" fmla="*/ 249 h 425"/>
                <a:gd name="T32" fmla="*/ 332 w 400"/>
                <a:gd name="T33" fmla="*/ 249 h 425"/>
                <a:gd name="T34" fmla="*/ 326 w 400"/>
                <a:gd name="T35" fmla="*/ 259 h 425"/>
                <a:gd name="T36" fmla="*/ 316 w 400"/>
                <a:gd name="T37" fmla="*/ 263 h 425"/>
                <a:gd name="T38" fmla="*/ 301 w 400"/>
                <a:gd name="T39" fmla="*/ 284 h 425"/>
                <a:gd name="T40" fmla="*/ 301 w 400"/>
                <a:gd name="T41" fmla="*/ 306 h 425"/>
                <a:gd name="T42" fmla="*/ 285 w 400"/>
                <a:gd name="T43" fmla="*/ 316 h 425"/>
                <a:gd name="T44" fmla="*/ 260 w 400"/>
                <a:gd name="T45" fmla="*/ 326 h 425"/>
                <a:gd name="T46" fmla="*/ 238 w 400"/>
                <a:gd name="T47" fmla="*/ 367 h 425"/>
                <a:gd name="T48" fmla="*/ 217 w 400"/>
                <a:gd name="T49" fmla="*/ 367 h 425"/>
                <a:gd name="T50" fmla="*/ 192 w 400"/>
                <a:gd name="T51" fmla="*/ 367 h 425"/>
                <a:gd name="T52" fmla="*/ 166 w 400"/>
                <a:gd name="T53" fmla="*/ 367 h 425"/>
                <a:gd name="T54" fmla="*/ 140 w 400"/>
                <a:gd name="T55" fmla="*/ 351 h 425"/>
                <a:gd name="T56" fmla="*/ 115 w 400"/>
                <a:gd name="T57" fmla="*/ 351 h 425"/>
                <a:gd name="T58" fmla="*/ 115 w 400"/>
                <a:gd name="T59" fmla="*/ 383 h 425"/>
                <a:gd name="T60" fmla="*/ 88 w 400"/>
                <a:gd name="T61" fmla="*/ 408 h 425"/>
                <a:gd name="T62" fmla="*/ 72 w 400"/>
                <a:gd name="T63" fmla="*/ 408 h 425"/>
                <a:gd name="T64" fmla="*/ 72 w 400"/>
                <a:gd name="T65" fmla="*/ 414 h 425"/>
                <a:gd name="T66" fmla="*/ 47 w 400"/>
                <a:gd name="T67" fmla="*/ 414 h 425"/>
                <a:gd name="T68" fmla="*/ 21 w 400"/>
                <a:gd name="T69" fmla="*/ 424 h 425"/>
                <a:gd name="T70" fmla="*/ 21 w 400"/>
                <a:gd name="T71" fmla="*/ 398 h 425"/>
                <a:gd name="T72" fmla="*/ 31 w 400"/>
                <a:gd name="T73" fmla="*/ 383 h 425"/>
                <a:gd name="T74" fmla="*/ 21 w 400"/>
                <a:gd name="T75" fmla="*/ 367 h 425"/>
                <a:gd name="T76" fmla="*/ 16 w 400"/>
                <a:gd name="T77" fmla="*/ 341 h 425"/>
                <a:gd name="T78" fmla="*/ 0 w 400"/>
                <a:gd name="T79" fmla="*/ 326 h 425"/>
                <a:gd name="T80" fmla="*/ 6 w 400"/>
                <a:gd name="T81" fmla="*/ 191 h 425"/>
                <a:gd name="T82" fmla="*/ 47 w 400"/>
                <a:gd name="T83" fmla="*/ 191 h 425"/>
                <a:gd name="T84" fmla="*/ 57 w 400"/>
                <a:gd name="T85" fmla="*/ 26 h 425"/>
                <a:gd name="T86" fmla="*/ 115 w 400"/>
                <a:gd name="T87" fmla="*/ 16 h 425"/>
                <a:gd name="T88" fmla="*/ 150 w 400"/>
                <a:gd name="T89" fmla="*/ 4 h 425"/>
                <a:gd name="T90" fmla="*/ 166 w 400"/>
                <a:gd name="T91" fmla="*/ 26 h 425"/>
                <a:gd name="T92" fmla="*/ 197 w 400"/>
                <a:gd name="T93" fmla="*/ 4 h 425"/>
                <a:gd name="T94" fmla="*/ 207 w 400"/>
                <a:gd name="T95" fmla="*/ 4 h 425"/>
                <a:gd name="T96" fmla="*/ 223 w 400"/>
                <a:gd name="T97" fmla="*/ 0 h 425"/>
                <a:gd name="T98" fmla="*/ 238 w 400"/>
                <a:gd name="T99" fmla="*/ 0 h 425"/>
                <a:gd name="T100" fmla="*/ 238 w 400"/>
                <a:gd name="T101" fmla="*/ 0 h 4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0"/>
                <a:gd name="T154" fmla="*/ 0 h 425"/>
                <a:gd name="T155" fmla="*/ 400 w 400"/>
                <a:gd name="T156" fmla="*/ 425 h 4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0" h="425">
                  <a:moveTo>
                    <a:pt x="238" y="0"/>
                  </a:moveTo>
                  <a:lnTo>
                    <a:pt x="248" y="26"/>
                  </a:lnTo>
                  <a:lnTo>
                    <a:pt x="275" y="57"/>
                  </a:lnTo>
                  <a:lnTo>
                    <a:pt x="275" y="73"/>
                  </a:lnTo>
                  <a:lnTo>
                    <a:pt x="301" y="88"/>
                  </a:lnTo>
                  <a:lnTo>
                    <a:pt x="326" y="98"/>
                  </a:lnTo>
                  <a:lnTo>
                    <a:pt x="332" y="124"/>
                  </a:lnTo>
                  <a:lnTo>
                    <a:pt x="342" y="124"/>
                  </a:lnTo>
                  <a:lnTo>
                    <a:pt x="348" y="155"/>
                  </a:lnTo>
                  <a:lnTo>
                    <a:pt x="358" y="176"/>
                  </a:lnTo>
                  <a:lnTo>
                    <a:pt x="373" y="176"/>
                  </a:lnTo>
                  <a:lnTo>
                    <a:pt x="399" y="181"/>
                  </a:lnTo>
                  <a:lnTo>
                    <a:pt x="399" y="206"/>
                  </a:lnTo>
                  <a:lnTo>
                    <a:pt x="383" y="222"/>
                  </a:lnTo>
                  <a:lnTo>
                    <a:pt x="368" y="222"/>
                  </a:lnTo>
                  <a:lnTo>
                    <a:pt x="342" y="249"/>
                  </a:lnTo>
                  <a:lnTo>
                    <a:pt x="332" y="249"/>
                  </a:lnTo>
                  <a:lnTo>
                    <a:pt x="326" y="259"/>
                  </a:lnTo>
                  <a:lnTo>
                    <a:pt x="316" y="263"/>
                  </a:lnTo>
                  <a:lnTo>
                    <a:pt x="301" y="284"/>
                  </a:lnTo>
                  <a:lnTo>
                    <a:pt x="301" y="306"/>
                  </a:lnTo>
                  <a:lnTo>
                    <a:pt x="285" y="316"/>
                  </a:lnTo>
                  <a:lnTo>
                    <a:pt x="260" y="326"/>
                  </a:lnTo>
                  <a:lnTo>
                    <a:pt x="238" y="367"/>
                  </a:lnTo>
                  <a:lnTo>
                    <a:pt x="217" y="367"/>
                  </a:lnTo>
                  <a:lnTo>
                    <a:pt x="192" y="367"/>
                  </a:lnTo>
                  <a:lnTo>
                    <a:pt x="166" y="367"/>
                  </a:lnTo>
                  <a:lnTo>
                    <a:pt x="140" y="351"/>
                  </a:lnTo>
                  <a:lnTo>
                    <a:pt x="115" y="351"/>
                  </a:lnTo>
                  <a:lnTo>
                    <a:pt x="115" y="383"/>
                  </a:lnTo>
                  <a:lnTo>
                    <a:pt x="88" y="408"/>
                  </a:lnTo>
                  <a:lnTo>
                    <a:pt x="72" y="408"/>
                  </a:lnTo>
                  <a:lnTo>
                    <a:pt x="72" y="414"/>
                  </a:lnTo>
                  <a:lnTo>
                    <a:pt x="47" y="414"/>
                  </a:lnTo>
                  <a:lnTo>
                    <a:pt x="21" y="424"/>
                  </a:lnTo>
                  <a:lnTo>
                    <a:pt x="21" y="398"/>
                  </a:lnTo>
                  <a:lnTo>
                    <a:pt x="31" y="383"/>
                  </a:lnTo>
                  <a:lnTo>
                    <a:pt x="21" y="367"/>
                  </a:lnTo>
                  <a:lnTo>
                    <a:pt x="16" y="341"/>
                  </a:lnTo>
                  <a:lnTo>
                    <a:pt x="0" y="326"/>
                  </a:lnTo>
                  <a:lnTo>
                    <a:pt x="6" y="191"/>
                  </a:lnTo>
                  <a:lnTo>
                    <a:pt x="47" y="191"/>
                  </a:lnTo>
                  <a:lnTo>
                    <a:pt x="57" y="26"/>
                  </a:lnTo>
                  <a:lnTo>
                    <a:pt x="115" y="16"/>
                  </a:lnTo>
                  <a:lnTo>
                    <a:pt x="150" y="4"/>
                  </a:lnTo>
                  <a:lnTo>
                    <a:pt x="166" y="26"/>
                  </a:lnTo>
                  <a:lnTo>
                    <a:pt x="197" y="4"/>
                  </a:lnTo>
                  <a:lnTo>
                    <a:pt x="207" y="4"/>
                  </a:lnTo>
                  <a:lnTo>
                    <a:pt x="223" y="0"/>
                  </a:lnTo>
                  <a:lnTo>
                    <a:pt x="238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Freeform 129"/>
            <p:cNvSpPr>
              <a:spLocks noChangeArrowheads="1"/>
            </p:cNvSpPr>
            <p:nvPr/>
          </p:nvSpPr>
          <p:spPr bwMode="auto">
            <a:xfrm>
              <a:off x="1059551" y="2599814"/>
              <a:ext cx="600187" cy="444746"/>
            </a:xfrm>
            <a:custGeom>
              <a:avLst/>
              <a:gdLst>
                <a:gd name="T0" fmla="*/ 249 w 350"/>
                <a:gd name="T1" fmla="*/ 10 h 260"/>
                <a:gd name="T2" fmla="*/ 249 w 350"/>
                <a:gd name="T3" fmla="*/ 26 h 260"/>
                <a:gd name="T4" fmla="*/ 260 w 350"/>
                <a:gd name="T5" fmla="*/ 41 h 260"/>
                <a:gd name="T6" fmla="*/ 264 w 350"/>
                <a:gd name="T7" fmla="*/ 57 h 260"/>
                <a:gd name="T8" fmla="*/ 285 w 350"/>
                <a:gd name="T9" fmla="*/ 77 h 260"/>
                <a:gd name="T10" fmla="*/ 301 w 350"/>
                <a:gd name="T11" fmla="*/ 77 h 260"/>
                <a:gd name="T12" fmla="*/ 301 w 350"/>
                <a:gd name="T13" fmla="*/ 83 h 260"/>
                <a:gd name="T14" fmla="*/ 285 w 350"/>
                <a:gd name="T15" fmla="*/ 83 h 260"/>
                <a:gd name="T16" fmla="*/ 285 w 350"/>
                <a:gd name="T17" fmla="*/ 93 h 260"/>
                <a:gd name="T18" fmla="*/ 317 w 350"/>
                <a:gd name="T19" fmla="*/ 108 h 260"/>
                <a:gd name="T20" fmla="*/ 332 w 350"/>
                <a:gd name="T21" fmla="*/ 108 h 260"/>
                <a:gd name="T22" fmla="*/ 342 w 350"/>
                <a:gd name="T23" fmla="*/ 119 h 260"/>
                <a:gd name="T24" fmla="*/ 332 w 350"/>
                <a:gd name="T25" fmla="*/ 124 h 260"/>
                <a:gd name="T26" fmla="*/ 349 w 350"/>
                <a:gd name="T27" fmla="*/ 145 h 260"/>
                <a:gd name="T28" fmla="*/ 332 w 350"/>
                <a:gd name="T29" fmla="*/ 165 h 260"/>
                <a:gd name="T30" fmla="*/ 307 w 350"/>
                <a:gd name="T31" fmla="*/ 176 h 260"/>
                <a:gd name="T32" fmla="*/ 291 w 350"/>
                <a:gd name="T33" fmla="*/ 186 h 260"/>
                <a:gd name="T34" fmla="*/ 275 w 350"/>
                <a:gd name="T35" fmla="*/ 192 h 260"/>
                <a:gd name="T36" fmla="*/ 260 w 350"/>
                <a:gd name="T37" fmla="*/ 192 h 260"/>
                <a:gd name="T38" fmla="*/ 249 w 350"/>
                <a:gd name="T39" fmla="*/ 192 h 260"/>
                <a:gd name="T40" fmla="*/ 239 w 350"/>
                <a:gd name="T41" fmla="*/ 186 h 260"/>
                <a:gd name="T42" fmla="*/ 223 w 350"/>
                <a:gd name="T43" fmla="*/ 186 h 260"/>
                <a:gd name="T44" fmla="*/ 219 w 350"/>
                <a:gd name="T45" fmla="*/ 192 h 260"/>
                <a:gd name="T46" fmla="*/ 115 w 350"/>
                <a:gd name="T47" fmla="*/ 186 h 260"/>
                <a:gd name="T48" fmla="*/ 109 w 350"/>
                <a:gd name="T49" fmla="*/ 202 h 260"/>
                <a:gd name="T50" fmla="*/ 115 w 350"/>
                <a:gd name="T51" fmla="*/ 233 h 260"/>
                <a:gd name="T52" fmla="*/ 115 w 350"/>
                <a:gd name="T53" fmla="*/ 259 h 260"/>
                <a:gd name="T54" fmla="*/ 84 w 350"/>
                <a:gd name="T55" fmla="*/ 233 h 260"/>
                <a:gd name="T56" fmla="*/ 58 w 350"/>
                <a:gd name="T57" fmla="*/ 233 h 260"/>
                <a:gd name="T58" fmla="*/ 47 w 350"/>
                <a:gd name="T59" fmla="*/ 253 h 260"/>
                <a:gd name="T60" fmla="*/ 31 w 350"/>
                <a:gd name="T61" fmla="*/ 253 h 260"/>
                <a:gd name="T62" fmla="*/ 16 w 350"/>
                <a:gd name="T63" fmla="*/ 228 h 260"/>
                <a:gd name="T64" fmla="*/ 0 w 350"/>
                <a:gd name="T65" fmla="*/ 218 h 260"/>
                <a:gd name="T66" fmla="*/ 0 w 350"/>
                <a:gd name="T67" fmla="*/ 206 h 260"/>
                <a:gd name="T68" fmla="*/ 0 w 350"/>
                <a:gd name="T69" fmla="*/ 192 h 260"/>
                <a:gd name="T70" fmla="*/ 6 w 350"/>
                <a:gd name="T71" fmla="*/ 176 h 260"/>
                <a:gd name="T72" fmla="*/ 0 w 350"/>
                <a:gd name="T73" fmla="*/ 150 h 260"/>
                <a:gd name="T74" fmla="*/ 21 w 350"/>
                <a:gd name="T75" fmla="*/ 145 h 260"/>
                <a:gd name="T76" fmla="*/ 31 w 350"/>
                <a:gd name="T77" fmla="*/ 145 h 260"/>
                <a:gd name="T78" fmla="*/ 47 w 350"/>
                <a:gd name="T79" fmla="*/ 124 h 260"/>
                <a:gd name="T80" fmla="*/ 47 w 350"/>
                <a:gd name="T81" fmla="*/ 108 h 260"/>
                <a:gd name="T82" fmla="*/ 58 w 350"/>
                <a:gd name="T83" fmla="*/ 108 h 260"/>
                <a:gd name="T84" fmla="*/ 47 w 350"/>
                <a:gd name="T85" fmla="*/ 83 h 260"/>
                <a:gd name="T86" fmla="*/ 68 w 350"/>
                <a:gd name="T87" fmla="*/ 77 h 260"/>
                <a:gd name="T88" fmla="*/ 84 w 350"/>
                <a:gd name="T89" fmla="*/ 93 h 260"/>
                <a:gd name="T90" fmla="*/ 99 w 350"/>
                <a:gd name="T91" fmla="*/ 83 h 260"/>
                <a:gd name="T92" fmla="*/ 88 w 350"/>
                <a:gd name="T93" fmla="*/ 67 h 260"/>
                <a:gd name="T94" fmla="*/ 109 w 350"/>
                <a:gd name="T95" fmla="*/ 67 h 260"/>
                <a:gd name="T96" fmla="*/ 115 w 350"/>
                <a:gd name="T97" fmla="*/ 57 h 260"/>
                <a:gd name="T98" fmla="*/ 151 w 350"/>
                <a:gd name="T99" fmla="*/ 41 h 260"/>
                <a:gd name="T100" fmla="*/ 156 w 350"/>
                <a:gd name="T101" fmla="*/ 16 h 260"/>
                <a:gd name="T102" fmla="*/ 197 w 350"/>
                <a:gd name="T103" fmla="*/ 16 h 260"/>
                <a:gd name="T104" fmla="*/ 207 w 350"/>
                <a:gd name="T105" fmla="*/ 0 h 260"/>
                <a:gd name="T106" fmla="*/ 249 w 350"/>
                <a:gd name="T107" fmla="*/ 10 h 260"/>
                <a:gd name="T108" fmla="*/ 249 w 350"/>
                <a:gd name="T109" fmla="*/ 10 h 2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0"/>
                <a:gd name="T166" fmla="*/ 0 h 260"/>
                <a:gd name="T167" fmla="*/ 350 w 350"/>
                <a:gd name="T168" fmla="*/ 260 h 2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0" h="260">
                  <a:moveTo>
                    <a:pt x="249" y="10"/>
                  </a:moveTo>
                  <a:lnTo>
                    <a:pt x="249" y="26"/>
                  </a:lnTo>
                  <a:lnTo>
                    <a:pt x="260" y="41"/>
                  </a:lnTo>
                  <a:lnTo>
                    <a:pt x="264" y="57"/>
                  </a:lnTo>
                  <a:lnTo>
                    <a:pt x="285" y="77"/>
                  </a:lnTo>
                  <a:lnTo>
                    <a:pt x="301" y="77"/>
                  </a:lnTo>
                  <a:lnTo>
                    <a:pt x="301" y="83"/>
                  </a:lnTo>
                  <a:lnTo>
                    <a:pt x="285" y="83"/>
                  </a:lnTo>
                  <a:lnTo>
                    <a:pt x="285" y="93"/>
                  </a:lnTo>
                  <a:lnTo>
                    <a:pt x="317" y="108"/>
                  </a:lnTo>
                  <a:lnTo>
                    <a:pt x="332" y="108"/>
                  </a:lnTo>
                  <a:lnTo>
                    <a:pt x="342" y="119"/>
                  </a:lnTo>
                  <a:lnTo>
                    <a:pt x="332" y="124"/>
                  </a:lnTo>
                  <a:lnTo>
                    <a:pt x="349" y="145"/>
                  </a:lnTo>
                  <a:lnTo>
                    <a:pt x="332" y="165"/>
                  </a:lnTo>
                  <a:lnTo>
                    <a:pt x="307" y="176"/>
                  </a:lnTo>
                  <a:lnTo>
                    <a:pt x="291" y="186"/>
                  </a:lnTo>
                  <a:lnTo>
                    <a:pt x="275" y="192"/>
                  </a:lnTo>
                  <a:lnTo>
                    <a:pt x="260" y="192"/>
                  </a:lnTo>
                  <a:lnTo>
                    <a:pt x="249" y="192"/>
                  </a:lnTo>
                  <a:lnTo>
                    <a:pt x="239" y="186"/>
                  </a:lnTo>
                  <a:lnTo>
                    <a:pt x="223" y="186"/>
                  </a:lnTo>
                  <a:lnTo>
                    <a:pt x="219" y="192"/>
                  </a:lnTo>
                  <a:lnTo>
                    <a:pt x="115" y="186"/>
                  </a:lnTo>
                  <a:lnTo>
                    <a:pt x="109" y="202"/>
                  </a:lnTo>
                  <a:lnTo>
                    <a:pt x="115" y="233"/>
                  </a:lnTo>
                  <a:lnTo>
                    <a:pt x="115" y="259"/>
                  </a:lnTo>
                  <a:lnTo>
                    <a:pt x="84" y="233"/>
                  </a:lnTo>
                  <a:lnTo>
                    <a:pt x="58" y="233"/>
                  </a:lnTo>
                  <a:lnTo>
                    <a:pt x="47" y="253"/>
                  </a:lnTo>
                  <a:lnTo>
                    <a:pt x="31" y="253"/>
                  </a:lnTo>
                  <a:lnTo>
                    <a:pt x="16" y="228"/>
                  </a:lnTo>
                  <a:lnTo>
                    <a:pt x="0" y="218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6" y="176"/>
                  </a:lnTo>
                  <a:lnTo>
                    <a:pt x="0" y="150"/>
                  </a:lnTo>
                  <a:lnTo>
                    <a:pt x="21" y="145"/>
                  </a:lnTo>
                  <a:lnTo>
                    <a:pt x="31" y="145"/>
                  </a:lnTo>
                  <a:lnTo>
                    <a:pt x="47" y="124"/>
                  </a:lnTo>
                  <a:lnTo>
                    <a:pt x="47" y="108"/>
                  </a:lnTo>
                  <a:lnTo>
                    <a:pt x="58" y="108"/>
                  </a:lnTo>
                  <a:lnTo>
                    <a:pt x="47" y="83"/>
                  </a:lnTo>
                  <a:lnTo>
                    <a:pt x="68" y="77"/>
                  </a:lnTo>
                  <a:lnTo>
                    <a:pt x="84" y="93"/>
                  </a:lnTo>
                  <a:lnTo>
                    <a:pt x="99" y="83"/>
                  </a:lnTo>
                  <a:lnTo>
                    <a:pt x="88" y="67"/>
                  </a:lnTo>
                  <a:lnTo>
                    <a:pt x="109" y="67"/>
                  </a:lnTo>
                  <a:lnTo>
                    <a:pt x="115" y="57"/>
                  </a:lnTo>
                  <a:lnTo>
                    <a:pt x="151" y="41"/>
                  </a:lnTo>
                  <a:lnTo>
                    <a:pt x="156" y="16"/>
                  </a:lnTo>
                  <a:lnTo>
                    <a:pt x="197" y="16"/>
                  </a:lnTo>
                  <a:lnTo>
                    <a:pt x="207" y="0"/>
                  </a:lnTo>
                  <a:lnTo>
                    <a:pt x="249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Freeform 130"/>
            <p:cNvSpPr>
              <a:spLocks noChangeArrowheads="1"/>
            </p:cNvSpPr>
            <p:nvPr/>
          </p:nvSpPr>
          <p:spPr bwMode="auto">
            <a:xfrm>
              <a:off x="3697776" y="3955638"/>
              <a:ext cx="159760" cy="168400"/>
            </a:xfrm>
            <a:custGeom>
              <a:avLst/>
              <a:gdLst>
                <a:gd name="T0" fmla="*/ 0 w 95"/>
                <a:gd name="T1" fmla="*/ 16 h 100"/>
                <a:gd name="T2" fmla="*/ 26 w 95"/>
                <a:gd name="T3" fmla="*/ 11 h 100"/>
                <a:gd name="T4" fmla="*/ 26 w 95"/>
                <a:gd name="T5" fmla="*/ 27 h 100"/>
                <a:gd name="T6" fmla="*/ 41 w 95"/>
                <a:gd name="T7" fmla="*/ 16 h 100"/>
                <a:gd name="T8" fmla="*/ 51 w 95"/>
                <a:gd name="T9" fmla="*/ 11 h 100"/>
                <a:gd name="T10" fmla="*/ 67 w 95"/>
                <a:gd name="T11" fmla="*/ 0 h 100"/>
                <a:gd name="T12" fmla="*/ 78 w 95"/>
                <a:gd name="T13" fmla="*/ 16 h 100"/>
                <a:gd name="T14" fmla="*/ 78 w 95"/>
                <a:gd name="T15" fmla="*/ 27 h 100"/>
                <a:gd name="T16" fmla="*/ 94 w 95"/>
                <a:gd name="T17" fmla="*/ 31 h 100"/>
                <a:gd name="T18" fmla="*/ 94 w 95"/>
                <a:gd name="T19" fmla="*/ 52 h 100"/>
                <a:gd name="T20" fmla="*/ 78 w 95"/>
                <a:gd name="T21" fmla="*/ 68 h 100"/>
                <a:gd name="T22" fmla="*/ 51 w 95"/>
                <a:gd name="T23" fmla="*/ 93 h 100"/>
                <a:gd name="T24" fmla="*/ 26 w 95"/>
                <a:gd name="T25" fmla="*/ 99 h 100"/>
                <a:gd name="T26" fmla="*/ 26 w 95"/>
                <a:gd name="T27" fmla="*/ 93 h 100"/>
                <a:gd name="T28" fmla="*/ 21 w 95"/>
                <a:gd name="T29" fmla="*/ 68 h 100"/>
                <a:gd name="T30" fmla="*/ 21 w 95"/>
                <a:gd name="T31" fmla="*/ 52 h 100"/>
                <a:gd name="T32" fmla="*/ 21 w 95"/>
                <a:gd name="T33" fmla="*/ 41 h 100"/>
                <a:gd name="T34" fmla="*/ 10 w 95"/>
                <a:gd name="T35" fmla="*/ 31 h 100"/>
                <a:gd name="T36" fmla="*/ 0 w 95"/>
                <a:gd name="T37" fmla="*/ 16 h 100"/>
                <a:gd name="T38" fmla="*/ 0 w 95"/>
                <a:gd name="T39" fmla="*/ 16 h 1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5"/>
                <a:gd name="T61" fmla="*/ 0 h 100"/>
                <a:gd name="T62" fmla="*/ 95 w 95"/>
                <a:gd name="T63" fmla="*/ 100 h 1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5" h="100">
                  <a:moveTo>
                    <a:pt x="0" y="16"/>
                  </a:moveTo>
                  <a:lnTo>
                    <a:pt x="26" y="11"/>
                  </a:lnTo>
                  <a:lnTo>
                    <a:pt x="26" y="27"/>
                  </a:lnTo>
                  <a:lnTo>
                    <a:pt x="41" y="16"/>
                  </a:lnTo>
                  <a:lnTo>
                    <a:pt x="51" y="11"/>
                  </a:lnTo>
                  <a:lnTo>
                    <a:pt x="67" y="0"/>
                  </a:lnTo>
                  <a:lnTo>
                    <a:pt x="78" y="16"/>
                  </a:lnTo>
                  <a:lnTo>
                    <a:pt x="78" y="27"/>
                  </a:lnTo>
                  <a:lnTo>
                    <a:pt x="94" y="31"/>
                  </a:lnTo>
                  <a:lnTo>
                    <a:pt x="94" y="52"/>
                  </a:lnTo>
                  <a:lnTo>
                    <a:pt x="78" y="68"/>
                  </a:lnTo>
                  <a:lnTo>
                    <a:pt x="51" y="93"/>
                  </a:lnTo>
                  <a:lnTo>
                    <a:pt x="26" y="99"/>
                  </a:lnTo>
                  <a:lnTo>
                    <a:pt x="26" y="93"/>
                  </a:lnTo>
                  <a:lnTo>
                    <a:pt x="21" y="68"/>
                  </a:lnTo>
                  <a:lnTo>
                    <a:pt x="21" y="52"/>
                  </a:lnTo>
                  <a:lnTo>
                    <a:pt x="21" y="41"/>
                  </a:lnTo>
                  <a:lnTo>
                    <a:pt x="10" y="31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Freeform 131"/>
            <p:cNvSpPr>
              <a:spLocks noChangeArrowheads="1"/>
            </p:cNvSpPr>
            <p:nvPr/>
          </p:nvSpPr>
          <p:spPr bwMode="auto">
            <a:xfrm>
              <a:off x="4682253" y="2802758"/>
              <a:ext cx="116581" cy="146809"/>
            </a:xfrm>
            <a:custGeom>
              <a:avLst/>
              <a:gdLst>
                <a:gd name="T0" fmla="*/ 62 w 68"/>
                <a:gd name="T1" fmla="*/ 0 h 84"/>
                <a:gd name="T2" fmla="*/ 67 w 68"/>
                <a:gd name="T3" fmla="*/ 30 h 84"/>
                <a:gd name="T4" fmla="*/ 37 w 68"/>
                <a:gd name="T5" fmla="*/ 46 h 84"/>
                <a:gd name="T6" fmla="*/ 37 w 68"/>
                <a:gd name="T7" fmla="*/ 57 h 84"/>
                <a:gd name="T8" fmla="*/ 62 w 68"/>
                <a:gd name="T9" fmla="*/ 46 h 84"/>
                <a:gd name="T10" fmla="*/ 67 w 68"/>
                <a:gd name="T11" fmla="*/ 57 h 84"/>
                <a:gd name="T12" fmla="*/ 62 w 68"/>
                <a:gd name="T13" fmla="*/ 67 h 84"/>
                <a:gd name="T14" fmla="*/ 51 w 68"/>
                <a:gd name="T15" fmla="*/ 83 h 84"/>
                <a:gd name="T16" fmla="*/ 41 w 68"/>
                <a:gd name="T17" fmla="*/ 73 h 84"/>
                <a:gd name="T18" fmla="*/ 10 w 68"/>
                <a:gd name="T19" fmla="*/ 73 h 84"/>
                <a:gd name="T20" fmla="*/ 0 w 68"/>
                <a:gd name="T21" fmla="*/ 46 h 84"/>
                <a:gd name="T22" fmla="*/ 16 w 68"/>
                <a:gd name="T23" fmla="*/ 30 h 84"/>
                <a:gd name="T24" fmla="*/ 26 w 68"/>
                <a:gd name="T25" fmla="*/ 15 h 84"/>
                <a:gd name="T26" fmla="*/ 41 w 68"/>
                <a:gd name="T27" fmla="*/ 4 h 84"/>
                <a:gd name="T28" fmla="*/ 62 w 68"/>
                <a:gd name="T29" fmla="*/ 0 h 84"/>
                <a:gd name="T30" fmla="*/ 62 w 68"/>
                <a:gd name="T31" fmla="*/ 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84"/>
                <a:gd name="T50" fmla="*/ 68 w 68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84">
                  <a:moveTo>
                    <a:pt x="62" y="0"/>
                  </a:moveTo>
                  <a:lnTo>
                    <a:pt x="67" y="30"/>
                  </a:lnTo>
                  <a:lnTo>
                    <a:pt x="37" y="46"/>
                  </a:lnTo>
                  <a:lnTo>
                    <a:pt x="37" y="57"/>
                  </a:lnTo>
                  <a:lnTo>
                    <a:pt x="62" y="46"/>
                  </a:lnTo>
                  <a:lnTo>
                    <a:pt x="67" y="57"/>
                  </a:lnTo>
                  <a:lnTo>
                    <a:pt x="62" y="67"/>
                  </a:lnTo>
                  <a:lnTo>
                    <a:pt x="51" y="83"/>
                  </a:lnTo>
                  <a:lnTo>
                    <a:pt x="41" y="73"/>
                  </a:lnTo>
                  <a:lnTo>
                    <a:pt x="10" y="73"/>
                  </a:lnTo>
                  <a:lnTo>
                    <a:pt x="0" y="46"/>
                  </a:lnTo>
                  <a:lnTo>
                    <a:pt x="16" y="30"/>
                  </a:lnTo>
                  <a:lnTo>
                    <a:pt x="26" y="15"/>
                  </a:lnTo>
                  <a:lnTo>
                    <a:pt x="41" y="4"/>
                  </a:lnTo>
                  <a:lnTo>
                    <a:pt x="62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Freeform 132"/>
            <p:cNvSpPr>
              <a:spLocks noChangeArrowheads="1"/>
            </p:cNvSpPr>
            <p:nvPr/>
          </p:nvSpPr>
          <p:spPr bwMode="auto">
            <a:xfrm>
              <a:off x="826385" y="2945247"/>
              <a:ext cx="449059" cy="492242"/>
            </a:xfrm>
            <a:custGeom>
              <a:avLst/>
              <a:gdLst>
                <a:gd name="T0" fmla="*/ 26 w 260"/>
                <a:gd name="T1" fmla="*/ 26 h 285"/>
                <a:gd name="T2" fmla="*/ 41 w 260"/>
                <a:gd name="T3" fmla="*/ 4 h 285"/>
                <a:gd name="T4" fmla="*/ 46 w 260"/>
                <a:gd name="T5" fmla="*/ 16 h 285"/>
                <a:gd name="T6" fmla="*/ 67 w 260"/>
                <a:gd name="T7" fmla="*/ 26 h 285"/>
                <a:gd name="T8" fmla="*/ 67 w 260"/>
                <a:gd name="T9" fmla="*/ 16 h 285"/>
                <a:gd name="T10" fmla="*/ 73 w 260"/>
                <a:gd name="T11" fmla="*/ 4 h 285"/>
                <a:gd name="T12" fmla="*/ 83 w 260"/>
                <a:gd name="T13" fmla="*/ 0 h 285"/>
                <a:gd name="T14" fmla="*/ 93 w 260"/>
                <a:gd name="T15" fmla="*/ 0 h 285"/>
                <a:gd name="T16" fmla="*/ 98 w 260"/>
                <a:gd name="T17" fmla="*/ 16 h 285"/>
                <a:gd name="T18" fmla="*/ 114 w 260"/>
                <a:gd name="T19" fmla="*/ 16 h 285"/>
                <a:gd name="T20" fmla="*/ 134 w 260"/>
                <a:gd name="T21" fmla="*/ 4 h 285"/>
                <a:gd name="T22" fmla="*/ 134 w 260"/>
                <a:gd name="T23" fmla="*/ 16 h 285"/>
                <a:gd name="T24" fmla="*/ 150 w 260"/>
                <a:gd name="T25" fmla="*/ 26 h 285"/>
                <a:gd name="T26" fmla="*/ 165 w 260"/>
                <a:gd name="T27" fmla="*/ 51 h 285"/>
                <a:gd name="T28" fmla="*/ 181 w 260"/>
                <a:gd name="T29" fmla="*/ 51 h 285"/>
                <a:gd name="T30" fmla="*/ 192 w 260"/>
                <a:gd name="T31" fmla="*/ 31 h 285"/>
                <a:gd name="T32" fmla="*/ 218 w 260"/>
                <a:gd name="T33" fmla="*/ 31 h 285"/>
                <a:gd name="T34" fmla="*/ 249 w 260"/>
                <a:gd name="T35" fmla="*/ 57 h 285"/>
                <a:gd name="T36" fmla="*/ 249 w 260"/>
                <a:gd name="T37" fmla="*/ 67 h 285"/>
                <a:gd name="T38" fmla="*/ 259 w 260"/>
                <a:gd name="T39" fmla="*/ 98 h 285"/>
                <a:gd name="T40" fmla="*/ 259 w 260"/>
                <a:gd name="T41" fmla="*/ 114 h 285"/>
                <a:gd name="T42" fmla="*/ 243 w 260"/>
                <a:gd name="T43" fmla="*/ 124 h 285"/>
                <a:gd name="T44" fmla="*/ 243 w 260"/>
                <a:gd name="T45" fmla="*/ 149 h 285"/>
                <a:gd name="T46" fmla="*/ 222 w 260"/>
                <a:gd name="T47" fmla="*/ 176 h 285"/>
                <a:gd name="T48" fmla="*/ 243 w 260"/>
                <a:gd name="T49" fmla="*/ 217 h 285"/>
                <a:gd name="T50" fmla="*/ 249 w 260"/>
                <a:gd name="T51" fmla="*/ 243 h 285"/>
                <a:gd name="T52" fmla="*/ 249 w 260"/>
                <a:gd name="T53" fmla="*/ 258 h 285"/>
                <a:gd name="T54" fmla="*/ 233 w 260"/>
                <a:gd name="T55" fmla="*/ 248 h 285"/>
                <a:gd name="T56" fmla="*/ 233 w 260"/>
                <a:gd name="T57" fmla="*/ 233 h 285"/>
                <a:gd name="T58" fmla="*/ 222 w 260"/>
                <a:gd name="T59" fmla="*/ 248 h 285"/>
                <a:gd name="T60" fmla="*/ 202 w 260"/>
                <a:gd name="T61" fmla="*/ 243 h 285"/>
                <a:gd name="T62" fmla="*/ 181 w 260"/>
                <a:gd name="T63" fmla="*/ 248 h 285"/>
                <a:gd name="T64" fmla="*/ 134 w 260"/>
                <a:gd name="T65" fmla="*/ 248 h 285"/>
                <a:gd name="T66" fmla="*/ 93 w 260"/>
                <a:gd name="T67" fmla="*/ 258 h 285"/>
                <a:gd name="T68" fmla="*/ 41 w 260"/>
                <a:gd name="T69" fmla="*/ 284 h 285"/>
                <a:gd name="T70" fmla="*/ 31 w 260"/>
                <a:gd name="T71" fmla="*/ 248 h 285"/>
                <a:gd name="T72" fmla="*/ 41 w 260"/>
                <a:gd name="T73" fmla="*/ 217 h 285"/>
                <a:gd name="T74" fmla="*/ 31 w 260"/>
                <a:gd name="T75" fmla="*/ 206 h 285"/>
                <a:gd name="T76" fmla="*/ 26 w 260"/>
                <a:gd name="T77" fmla="*/ 202 h 285"/>
                <a:gd name="T78" fmla="*/ 4 w 260"/>
                <a:gd name="T79" fmla="*/ 202 h 285"/>
                <a:gd name="T80" fmla="*/ 0 w 260"/>
                <a:gd name="T81" fmla="*/ 180 h 285"/>
                <a:gd name="T82" fmla="*/ 0 w 260"/>
                <a:gd name="T83" fmla="*/ 176 h 285"/>
                <a:gd name="T84" fmla="*/ 0 w 260"/>
                <a:gd name="T85" fmla="*/ 160 h 285"/>
                <a:gd name="T86" fmla="*/ 0 w 260"/>
                <a:gd name="T87" fmla="*/ 139 h 285"/>
                <a:gd name="T88" fmla="*/ 4 w 260"/>
                <a:gd name="T89" fmla="*/ 139 h 285"/>
                <a:gd name="T90" fmla="*/ 16 w 260"/>
                <a:gd name="T91" fmla="*/ 114 h 285"/>
                <a:gd name="T92" fmla="*/ 4 w 260"/>
                <a:gd name="T93" fmla="*/ 108 h 285"/>
                <a:gd name="T94" fmla="*/ 16 w 260"/>
                <a:gd name="T95" fmla="*/ 98 h 285"/>
                <a:gd name="T96" fmla="*/ 31 w 260"/>
                <a:gd name="T97" fmla="*/ 98 h 285"/>
                <a:gd name="T98" fmla="*/ 26 w 260"/>
                <a:gd name="T99" fmla="*/ 82 h 285"/>
                <a:gd name="T100" fmla="*/ 26 w 260"/>
                <a:gd name="T101" fmla="*/ 72 h 285"/>
                <a:gd name="T102" fmla="*/ 26 w 260"/>
                <a:gd name="T103" fmla="*/ 57 h 285"/>
                <a:gd name="T104" fmla="*/ 16 w 260"/>
                <a:gd name="T105" fmla="*/ 51 h 285"/>
                <a:gd name="T106" fmla="*/ 16 w 260"/>
                <a:gd name="T107" fmla="*/ 31 h 285"/>
                <a:gd name="T108" fmla="*/ 26 w 260"/>
                <a:gd name="T109" fmla="*/ 26 h 285"/>
                <a:gd name="T110" fmla="*/ 26 w 260"/>
                <a:gd name="T111" fmla="*/ 26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0"/>
                <a:gd name="T169" fmla="*/ 0 h 285"/>
                <a:gd name="T170" fmla="*/ 260 w 260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0" h="285">
                  <a:moveTo>
                    <a:pt x="26" y="26"/>
                  </a:moveTo>
                  <a:lnTo>
                    <a:pt x="41" y="4"/>
                  </a:lnTo>
                  <a:lnTo>
                    <a:pt x="46" y="16"/>
                  </a:lnTo>
                  <a:lnTo>
                    <a:pt x="67" y="26"/>
                  </a:lnTo>
                  <a:lnTo>
                    <a:pt x="67" y="16"/>
                  </a:lnTo>
                  <a:lnTo>
                    <a:pt x="73" y="4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8" y="16"/>
                  </a:lnTo>
                  <a:lnTo>
                    <a:pt x="114" y="16"/>
                  </a:lnTo>
                  <a:lnTo>
                    <a:pt x="134" y="4"/>
                  </a:lnTo>
                  <a:lnTo>
                    <a:pt x="134" y="16"/>
                  </a:lnTo>
                  <a:lnTo>
                    <a:pt x="150" y="26"/>
                  </a:lnTo>
                  <a:lnTo>
                    <a:pt x="165" y="51"/>
                  </a:lnTo>
                  <a:lnTo>
                    <a:pt x="181" y="51"/>
                  </a:lnTo>
                  <a:lnTo>
                    <a:pt x="192" y="31"/>
                  </a:lnTo>
                  <a:lnTo>
                    <a:pt x="218" y="31"/>
                  </a:lnTo>
                  <a:lnTo>
                    <a:pt x="249" y="57"/>
                  </a:lnTo>
                  <a:lnTo>
                    <a:pt x="249" y="67"/>
                  </a:lnTo>
                  <a:lnTo>
                    <a:pt x="259" y="98"/>
                  </a:lnTo>
                  <a:lnTo>
                    <a:pt x="259" y="114"/>
                  </a:lnTo>
                  <a:lnTo>
                    <a:pt x="243" y="124"/>
                  </a:lnTo>
                  <a:lnTo>
                    <a:pt x="243" y="149"/>
                  </a:lnTo>
                  <a:lnTo>
                    <a:pt x="222" y="176"/>
                  </a:lnTo>
                  <a:lnTo>
                    <a:pt x="243" y="217"/>
                  </a:lnTo>
                  <a:lnTo>
                    <a:pt x="249" y="243"/>
                  </a:lnTo>
                  <a:lnTo>
                    <a:pt x="249" y="258"/>
                  </a:lnTo>
                  <a:lnTo>
                    <a:pt x="233" y="248"/>
                  </a:lnTo>
                  <a:lnTo>
                    <a:pt x="233" y="233"/>
                  </a:lnTo>
                  <a:lnTo>
                    <a:pt x="222" y="248"/>
                  </a:lnTo>
                  <a:lnTo>
                    <a:pt x="202" y="243"/>
                  </a:lnTo>
                  <a:lnTo>
                    <a:pt x="181" y="248"/>
                  </a:lnTo>
                  <a:lnTo>
                    <a:pt x="134" y="248"/>
                  </a:lnTo>
                  <a:lnTo>
                    <a:pt x="93" y="258"/>
                  </a:lnTo>
                  <a:lnTo>
                    <a:pt x="41" y="284"/>
                  </a:lnTo>
                  <a:lnTo>
                    <a:pt x="31" y="248"/>
                  </a:lnTo>
                  <a:lnTo>
                    <a:pt x="41" y="217"/>
                  </a:lnTo>
                  <a:lnTo>
                    <a:pt x="31" y="206"/>
                  </a:lnTo>
                  <a:lnTo>
                    <a:pt x="26" y="202"/>
                  </a:lnTo>
                  <a:lnTo>
                    <a:pt x="4" y="202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39"/>
                  </a:lnTo>
                  <a:lnTo>
                    <a:pt x="4" y="139"/>
                  </a:lnTo>
                  <a:lnTo>
                    <a:pt x="16" y="114"/>
                  </a:lnTo>
                  <a:lnTo>
                    <a:pt x="4" y="108"/>
                  </a:lnTo>
                  <a:lnTo>
                    <a:pt x="16" y="98"/>
                  </a:lnTo>
                  <a:lnTo>
                    <a:pt x="31" y="98"/>
                  </a:lnTo>
                  <a:lnTo>
                    <a:pt x="26" y="82"/>
                  </a:lnTo>
                  <a:lnTo>
                    <a:pt x="26" y="72"/>
                  </a:lnTo>
                  <a:lnTo>
                    <a:pt x="26" y="57"/>
                  </a:lnTo>
                  <a:lnTo>
                    <a:pt x="16" y="51"/>
                  </a:lnTo>
                  <a:lnTo>
                    <a:pt x="16" y="31"/>
                  </a:lnTo>
                  <a:lnTo>
                    <a:pt x="26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Freeform 133"/>
            <p:cNvSpPr>
              <a:spLocks noChangeArrowheads="1"/>
            </p:cNvSpPr>
            <p:nvPr/>
          </p:nvSpPr>
          <p:spPr bwMode="auto">
            <a:xfrm>
              <a:off x="2147656" y="3597253"/>
              <a:ext cx="457695" cy="474970"/>
            </a:xfrm>
            <a:custGeom>
              <a:avLst/>
              <a:gdLst>
                <a:gd name="T0" fmla="*/ 119 w 266"/>
                <a:gd name="T1" fmla="*/ 4 h 275"/>
                <a:gd name="T2" fmla="*/ 119 w 266"/>
                <a:gd name="T3" fmla="*/ 0 h 275"/>
                <a:gd name="T4" fmla="*/ 156 w 266"/>
                <a:gd name="T5" fmla="*/ 0 h 275"/>
                <a:gd name="T6" fmla="*/ 187 w 266"/>
                <a:gd name="T7" fmla="*/ 0 h 275"/>
                <a:gd name="T8" fmla="*/ 202 w 266"/>
                <a:gd name="T9" fmla="*/ 0 h 275"/>
                <a:gd name="T10" fmla="*/ 213 w 266"/>
                <a:gd name="T11" fmla="*/ 0 h 275"/>
                <a:gd name="T12" fmla="*/ 202 w 266"/>
                <a:gd name="T13" fmla="*/ 16 h 275"/>
                <a:gd name="T14" fmla="*/ 202 w 266"/>
                <a:gd name="T15" fmla="*/ 46 h 275"/>
                <a:gd name="T16" fmla="*/ 217 w 266"/>
                <a:gd name="T17" fmla="*/ 41 h 275"/>
                <a:gd name="T18" fmla="*/ 238 w 266"/>
                <a:gd name="T19" fmla="*/ 41 h 275"/>
                <a:gd name="T20" fmla="*/ 244 w 266"/>
                <a:gd name="T21" fmla="*/ 46 h 275"/>
                <a:gd name="T22" fmla="*/ 254 w 266"/>
                <a:gd name="T23" fmla="*/ 61 h 275"/>
                <a:gd name="T24" fmla="*/ 244 w 266"/>
                <a:gd name="T25" fmla="*/ 72 h 275"/>
                <a:gd name="T26" fmla="*/ 238 w 266"/>
                <a:gd name="T27" fmla="*/ 82 h 275"/>
                <a:gd name="T28" fmla="*/ 238 w 266"/>
                <a:gd name="T29" fmla="*/ 108 h 275"/>
                <a:gd name="T30" fmla="*/ 265 w 266"/>
                <a:gd name="T31" fmla="*/ 124 h 275"/>
                <a:gd name="T32" fmla="*/ 265 w 266"/>
                <a:gd name="T33" fmla="*/ 165 h 275"/>
                <a:gd name="T34" fmla="*/ 254 w 266"/>
                <a:gd name="T35" fmla="*/ 180 h 275"/>
                <a:gd name="T36" fmla="*/ 244 w 266"/>
                <a:gd name="T37" fmla="*/ 196 h 275"/>
                <a:gd name="T38" fmla="*/ 244 w 266"/>
                <a:gd name="T39" fmla="*/ 217 h 275"/>
                <a:gd name="T40" fmla="*/ 238 w 266"/>
                <a:gd name="T41" fmla="*/ 217 h 275"/>
                <a:gd name="T42" fmla="*/ 228 w 266"/>
                <a:gd name="T43" fmla="*/ 196 h 275"/>
                <a:gd name="T44" fmla="*/ 202 w 266"/>
                <a:gd name="T45" fmla="*/ 206 h 275"/>
                <a:gd name="T46" fmla="*/ 171 w 266"/>
                <a:gd name="T47" fmla="*/ 180 h 275"/>
                <a:gd name="T48" fmla="*/ 160 w 266"/>
                <a:gd name="T49" fmla="*/ 206 h 275"/>
                <a:gd name="T50" fmla="*/ 145 w 266"/>
                <a:gd name="T51" fmla="*/ 206 h 275"/>
                <a:gd name="T52" fmla="*/ 135 w 266"/>
                <a:gd name="T53" fmla="*/ 196 h 275"/>
                <a:gd name="T54" fmla="*/ 129 w 266"/>
                <a:gd name="T55" fmla="*/ 222 h 275"/>
                <a:gd name="T56" fmla="*/ 145 w 266"/>
                <a:gd name="T57" fmla="*/ 233 h 275"/>
                <a:gd name="T58" fmla="*/ 145 w 266"/>
                <a:gd name="T59" fmla="*/ 263 h 275"/>
                <a:gd name="T60" fmla="*/ 135 w 266"/>
                <a:gd name="T61" fmla="*/ 263 h 275"/>
                <a:gd name="T62" fmla="*/ 129 w 266"/>
                <a:gd name="T63" fmla="*/ 258 h 275"/>
                <a:gd name="T64" fmla="*/ 119 w 266"/>
                <a:gd name="T65" fmla="*/ 263 h 275"/>
                <a:gd name="T66" fmla="*/ 104 w 266"/>
                <a:gd name="T67" fmla="*/ 274 h 275"/>
                <a:gd name="T68" fmla="*/ 62 w 266"/>
                <a:gd name="T69" fmla="*/ 233 h 275"/>
                <a:gd name="T70" fmla="*/ 47 w 266"/>
                <a:gd name="T71" fmla="*/ 217 h 275"/>
                <a:gd name="T72" fmla="*/ 62 w 266"/>
                <a:gd name="T73" fmla="*/ 222 h 275"/>
                <a:gd name="T74" fmla="*/ 62 w 266"/>
                <a:gd name="T75" fmla="*/ 217 h 275"/>
                <a:gd name="T76" fmla="*/ 37 w 266"/>
                <a:gd name="T77" fmla="*/ 206 h 275"/>
                <a:gd name="T78" fmla="*/ 26 w 266"/>
                <a:gd name="T79" fmla="*/ 190 h 275"/>
                <a:gd name="T80" fmla="*/ 37 w 266"/>
                <a:gd name="T81" fmla="*/ 190 h 275"/>
                <a:gd name="T82" fmla="*/ 26 w 266"/>
                <a:gd name="T83" fmla="*/ 180 h 275"/>
                <a:gd name="T84" fmla="*/ 37 w 266"/>
                <a:gd name="T85" fmla="*/ 170 h 275"/>
                <a:gd name="T86" fmla="*/ 26 w 266"/>
                <a:gd name="T87" fmla="*/ 165 h 275"/>
                <a:gd name="T88" fmla="*/ 21 w 266"/>
                <a:gd name="T89" fmla="*/ 170 h 275"/>
                <a:gd name="T90" fmla="*/ 11 w 266"/>
                <a:gd name="T91" fmla="*/ 149 h 275"/>
                <a:gd name="T92" fmla="*/ 0 w 266"/>
                <a:gd name="T93" fmla="*/ 129 h 275"/>
                <a:gd name="T94" fmla="*/ 21 w 266"/>
                <a:gd name="T95" fmla="*/ 129 h 275"/>
                <a:gd name="T96" fmla="*/ 26 w 266"/>
                <a:gd name="T97" fmla="*/ 98 h 275"/>
                <a:gd name="T98" fmla="*/ 37 w 266"/>
                <a:gd name="T99" fmla="*/ 108 h 275"/>
                <a:gd name="T100" fmla="*/ 52 w 266"/>
                <a:gd name="T101" fmla="*/ 98 h 275"/>
                <a:gd name="T102" fmla="*/ 26 w 266"/>
                <a:gd name="T103" fmla="*/ 88 h 275"/>
                <a:gd name="T104" fmla="*/ 26 w 266"/>
                <a:gd name="T105" fmla="*/ 72 h 275"/>
                <a:gd name="T106" fmla="*/ 37 w 266"/>
                <a:gd name="T107" fmla="*/ 72 h 275"/>
                <a:gd name="T108" fmla="*/ 37 w 266"/>
                <a:gd name="T109" fmla="*/ 57 h 275"/>
                <a:gd name="T110" fmla="*/ 68 w 266"/>
                <a:gd name="T111" fmla="*/ 57 h 275"/>
                <a:gd name="T112" fmla="*/ 94 w 266"/>
                <a:gd name="T113" fmla="*/ 57 h 275"/>
                <a:gd name="T114" fmla="*/ 119 w 266"/>
                <a:gd name="T115" fmla="*/ 57 h 275"/>
                <a:gd name="T116" fmla="*/ 119 w 266"/>
                <a:gd name="T117" fmla="*/ 4 h 275"/>
                <a:gd name="T118" fmla="*/ 119 w 266"/>
                <a:gd name="T119" fmla="*/ 4 h 2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6"/>
                <a:gd name="T181" fmla="*/ 0 h 275"/>
                <a:gd name="T182" fmla="*/ 266 w 266"/>
                <a:gd name="T183" fmla="*/ 275 h 2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6" h="275">
                  <a:moveTo>
                    <a:pt x="119" y="4"/>
                  </a:moveTo>
                  <a:lnTo>
                    <a:pt x="119" y="0"/>
                  </a:lnTo>
                  <a:lnTo>
                    <a:pt x="156" y="0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13" y="0"/>
                  </a:lnTo>
                  <a:lnTo>
                    <a:pt x="202" y="16"/>
                  </a:lnTo>
                  <a:lnTo>
                    <a:pt x="202" y="46"/>
                  </a:lnTo>
                  <a:lnTo>
                    <a:pt x="217" y="41"/>
                  </a:lnTo>
                  <a:lnTo>
                    <a:pt x="238" y="41"/>
                  </a:lnTo>
                  <a:lnTo>
                    <a:pt x="244" y="46"/>
                  </a:lnTo>
                  <a:lnTo>
                    <a:pt x="254" y="61"/>
                  </a:lnTo>
                  <a:lnTo>
                    <a:pt x="244" y="72"/>
                  </a:lnTo>
                  <a:lnTo>
                    <a:pt x="238" y="82"/>
                  </a:lnTo>
                  <a:lnTo>
                    <a:pt x="238" y="108"/>
                  </a:lnTo>
                  <a:lnTo>
                    <a:pt x="265" y="124"/>
                  </a:lnTo>
                  <a:lnTo>
                    <a:pt x="265" y="165"/>
                  </a:lnTo>
                  <a:lnTo>
                    <a:pt x="254" y="180"/>
                  </a:lnTo>
                  <a:lnTo>
                    <a:pt x="244" y="196"/>
                  </a:lnTo>
                  <a:lnTo>
                    <a:pt x="244" y="217"/>
                  </a:lnTo>
                  <a:lnTo>
                    <a:pt x="238" y="217"/>
                  </a:lnTo>
                  <a:lnTo>
                    <a:pt x="228" y="196"/>
                  </a:lnTo>
                  <a:lnTo>
                    <a:pt x="202" y="206"/>
                  </a:lnTo>
                  <a:lnTo>
                    <a:pt x="171" y="180"/>
                  </a:lnTo>
                  <a:lnTo>
                    <a:pt x="160" y="206"/>
                  </a:lnTo>
                  <a:lnTo>
                    <a:pt x="145" y="206"/>
                  </a:lnTo>
                  <a:lnTo>
                    <a:pt x="135" y="196"/>
                  </a:lnTo>
                  <a:lnTo>
                    <a:pt x="129" y="222"/>
                  </a:lnTo>
                  <a:lnTo>
                    <a:pt x="145" y="233"/>
                  </a:lnTo>
                  <a:lnTo>
                    <a:pt x="145" y="263"/>
                  </a:lnTo>
                  <a:lnTo>
                    <a:pt x="135" y="263"/>
                  </a:lnTo>
                  <a:lnTo>
                    <a:pt x="129" y="258"/>
                  </a:lnTo>
                  <a:lnTo>
                    <a:pt x="119" y="263"/>
                  </a:lnTo>
                  <a:lnTo>
                    <a:pt x="104" y="274"/>
                  </a:lnTo>
                  <a:lnTo>
                    <a:pt x="62" y="233"/>
                  </a:lnTo>
                  <a:lnTo>
                    <a:pt x="47" y="217"/>
                  </a:lnTo>
                  <a:lnTo>
                    <a:pt x="62" y="222"/>
                  </a:lnTo>
                  <a:lnTo>
                    <a:pt x="62" y="217"/>
                  </a:lnTo>
                  <a:lnTo>
                    <a:pt x="37" y="206"/>
                  </a:lnTo>
                  <a:lnTo>
                    <a:pt x="26" y="190"/>
                  </a:lnTo>
                  <a:lnTo>
                    <a:pt x="37" y="190"/>
                  </a:lnTo>
                  <a:lnTo>
                    <a:pt x="26" y="180"/>
                  </a:lnTo>
                  <a:lnTo>
                    <a:pt x="37" y="170"/>
                  </a:lnTo>
                  <a:lnTo>
                    <a:pt x="26" y="165"/>
                  </a:lnTo>
                  <a:lnTo>
                    <a:pt x="21" y="170"/>
                  </a:lnTo>
                  <a:lnTo>
                    <a:pt x="11" y="149"/>
                  </a:lnTo>
                  <a:lnTo>
                    <a:pt x="0" y="129"/>
                  </a:lnTo>
                  <a:lnTo>
                    <a:pt x="21" y="129"/>
                  </a:lnTo>
                  <a:lnTo>
                    <a:pt x="26" y="98"/>
                  </a:lnTo>
                  <a:lnTo>
                    <a:pt x="37" y="108"/>
                  </a:lnTo>
                  <a:lnTo>
                    <a:pt x="52" y="98"/>
                  </a:lnTo>
                  <a:lnTo>
                    <a:pt x="26" y="88"/>
                  </a:lnTo>
                  <a:lnTo>
                    <a:pt x="26" y="72"/>
                  </a:lnTo>
                  <a:lnTo>
                    <a:pt x="37" y="72"/>
                  </a:lnTo>
                  <a:lnTo>
                    <a:pt x="37" y="57"/>
                  </a:lnTo>
                  <a:lnTo>
                    <a:pt x="68" y="57"/>
                  </a:lnTo>
                  <a:lnTo>
                    <a:pt x="94" y="57"/>
                  </a:lnTo>
                  <a:lnTo>
                    <a:pt x="119" y="57"/>
                  </a:lnTo>
                  <a:lnTo>
                    <a:pt x="119" y="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" name="Freeform 134"/>
            <p:cNvSpPr>
              <a:spLocks noChangeArrowheads="1"/>
            </p:cNvSpPr>
            <p:nvPr/>
          </p:nvSpPr>
          <p:spPr bwMode="auto">
            <a:xfrm>
              <a:off x="174387" y="2694809"/>
              <a:ext cx="250437" cy="64770"/>
            </a:xfrm>
            <a:custGeom>
              <a:avLst/>
              <a:gdLst>
                <a:gd name="T0" fmla="*/ 10 w 146"/>
                <a:gd name="T1" fmla="*/ 10 h 37"/>
                <a:gd name="T2" fmla="*/ 57 w 146"/>
                <a:gd name="T3" fmla="*/ 0 h 37"/>
                <a:gd name="T4" fmla="*/ 93 w 146"/>
                <a:gd name="T5" fmla="*/ 0 h 37"/>
                <a:gd name="T6" fmla="*/ 118 w 146"/>
                <a:gd name="T7" fmla="*/ 10 h 37"/>
                <a:gd name="T8" fmla="*/ 145 w 146"/>
                <a:gd name="T9" fmla="*/ 10 h 37"/>
                <a:gd name="T10" fmla="*/ 124 w 146"/>
                <a:gd name="T11" fmla="*/ 26 h 37"/>
                <a:gd name="T12" fmla="*/ 82 w 146"/>
                <a:gd name="T13" fmla="*/ 10 h 37"/>
                <a:gd name="T14" fmla="*/ 67 w 146"/>
                <a:gd name="T15" fmla="*/ 20 h 37"/>
                <a:gd name="T16" fmla="*/ 51 w 146"/>
                <a:gd name="T17" fmla="*/ 20 h 37"/>
                <a:gd name="T18" fmla="*/ 51 w 146"/>
                <a:gd name="T19" fmla="*/ 26 h 37"/>
                <a:gd name="T20" fmla="*/ 0 w 146"/>
                <a:gd name="T21" fmla="*/ 36 h 37"/>
                <a:gd name="T22" fmla="*/ 0 w 146"/>
                <a:gd name="T23" fmla="*/ 26 h 37"/>
                <a:gd name="T24" fmla="*/ 10 w 146"/>
                <a:gd name="T25" fmla="*/ 20 h 37"/>
                <a:gd name="T26" fmla="*/ 10 w 146"/>
                <a:gd name="T27" fmla="*/ 10 h 37"/>
                <a:gd name="T28" fmla="*/ 10 w 146"/>
                <a:gd name="T29" fmla="*/ 1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6"/>
                <a:gd name="T46" fmla="*/ 0 h 37"/>
                <a:gd name="T47" fmla="*/ 146 w 146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6" h="37">
                  <a:moveTo>
                    <a:pt x="10" y="10"/>
                  </a:moveTo>
                  <a:lnTo>
                    <a:pt x="57" y="0"/>
                  </a:lnTo>
                  <a:lnTo>
                    <a:pt x="93" y="0"/>
                  </a:lnTo>
                  <a:lnTo>
                    <a:pt x="118" y="10"/>
                  </a:lnTo>
                  <a:lnTo>
                    <a:pt x="145" y="10"/>
                  </a:lnTo>
                  <a:lnTo>
                    <a:pt x="124" y="26"/>
                  </a:lnTo>
                  <a:lnTo>
                    <a:pt x="82" y="10"/>
                  </a:lnTo>
                  <a:lnTo>
                    <a:pt x="67" y="20"/>
                  </a:lnTo>
                  <a:lnTo>
                    <a:pt x="51" y="20"/>
                  </a:lnTo>
                  <a:lnTo>
                    <a:pt x="51" y="2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10" y="20"/>
                  </a:lnTo>
                  <a:lnTo>
                    <a:pt x="10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" name="Freeform 135"/>
            <p:cNvSpPr>
              <a:spLocks noChangeArrowheads="1"/>
            </p:cNvSpPr>
            <p:nvPr/>
          </p:nvSpPr>
          <p:spPr bwMode="auto">
            <a:xfrm>
              <a:off x="1210678" y="2919340"/>
              <a:ext cx="349747" cy="474970"/>
            </a:xfrm>
            <a:custGeom>
              <a:avLst/>
              <a:gdLst>
                <a:gd name="T0" fmla="*/ 27 w 204"/>
                <a:gd name="T1" fmla="*/ 72 h 275"/>
                <a:gd name="T2" fmla="*/ 27 w 204"/>
                <a:gd name="T3" fmla="*/ 47 h 275"/>
                <a:gd name="T4" fmla="*/ 21 w 204"/>
                <a:gd name="T5" fmla="*/ 16 h 275"/>
                <a:gd name="T6" fmla="*/ 27 w 204"/>
                <a:gd name="T7" fmla="*/ 0 h 275"/>
                <a:gd name="T8" fmla="*/ 130 w 204"/>
                <a:gd name="T9" fmla="*/ 6 h 275"/>
                <a:gd name="T10" fmla="*/ 135 w 204"/>
                <a:gd name="T11" fmla="*/ 0 h 275"/>
                <a:gd name="T12" fmla="*/ 150 w 204"/>
                <a:gd name="T13" fmla="*/ 0 h 275"/>
                <a:gd name="T14" fmla="*/ 161 w 204"/>
                <a:gd name="T15" fmla="*/ 6 h 275"/>
                <a:gd name="T16" fmla="*/ 150 w 204"/>
                <a:gd name="T17" fmla="*/ 16 h 275"/>
                <a:gd name="T18" fmla="*/ 172 w 204"/>
                <a:gd name="T19" fmla="*/ 31 h 275"/>
                <a:gd name="T20" fmla="*/ 172 w 204"/>
                <a:gd name="T21" fmla="*/ 47 h 275"/>
                <a:gd name="T22" fmla="*/ 161 w 204"/>
                <a:gd name="T23" fmla="*/ 67 h 275"/>
                <a:gd name="T24" fmla="*/ 176 w 204"/>
                <a:gd name="T25" fmla="*/ 72 h 275"/>
                <a:gd name="T26" fmla="*/ 176 w 204"/>
                <a:gd name="T27" fmla="*/ 88 h 275"/>
                <a:gd name="T28" fmla="*/ 176 w 204"/>
                <a:gd name="T29" fmla="*/ 98 h 275"/>
                <a:gd name="T30" fmla="*/ 187 w 204"/>
                <a:gd name="T31" fmla="*/ 114 h 275"/>
                <a:gd name="T32" fmla="*/ 176 w 204"/>
                <a:gd name="T33" fmla="*/ 129 h 275"/>
                <a:gd name="T34" fmla="*/ 176 w 204"/>
                <a:gd name="T35" fmla="*/ 149 h 275"/>
                <a:gd name="T36" fmla="*/ 176 w 204"/>
                <a:gd name="T37" fmla="*/ 176 h 275"/>
                <a:gd name="T38" fmla="*/ 187 w 204"/>
                <a:gd name="T39" fmla="*/ 207 h 275"/>
                <a:gd name="T40" fmla="*/ 203 w 204"/>
                <a:gd name="T41" fmla="*/ 222 h 275"/>
                <a:gd name="T42" fmla="*/ 197 w 204"/>
                <a:gd name="T43" fmla="*/ 233 h 275"/>
                <a:gd name="T44" fmla="*/ 161 w 204"/>
                <a:gd name="T45" fmla="*/ 237 h 275"/>
                <a:gd name="T46" fmla="*/ 135 w 204"/>
                <a:gd name="T47" fmla="*/ 248 h 275"/>
                <a:gd name="T48" fmla="*/ 88 w 204"/>
                <a:gd name="T49" fmla="*/ 264 h 275"/>
                <a:gd name="T50" fmla="*/ 62 w 204"/>
                <a:gd name="T51" fmla="*/ 274 h 275"/>
                <a:gd name="T52" fmla="*/ 27 w 204"/>
                <a:gd name="T53" fmla="*/ 274 h 275"/>
                <a:gd name="T54" fmla="*/ 27 w 204"/>
                <a:gd name="T55" fmla="*/ 258 h 275"/>
                <a:gd name="T56" fmla="*/ 21 w 204"/>
                <a:gd name="T57" fmla="*/ 233 h 275"/>
                <a:gd name="T58" fmla="*/ 0 w 204"/>
                <a:gd name="T59" fmla="*/ 191 h 275"/>
                <a:gd name="T60" fmla="*/ 21 w 204"/>
                <a:gd name="T61" fmla="*/ 165 h 275"/>
                <a:gd name="T62" fmla="*/ 21 w 204"/>
                <a:gd name="T63" fmla="*/ 139 h 275"/>
                <a:gd name="T64" fmla="*/ 37 w 204"/>
                <a:gd name="T65" fmla="*/ 129 h 275"/>
                <a:gd name="T66" fmla="*/ 37 w 204"/>
                <a:gd name="T67" fmla="*/ 114 h 275"/>
                <a:gd name="T68" fmla="*/ 27 w 204"/>
                <a:gd name="T69" fmla="*/ 82 h 275"/>
                <a:gd name="T70" fmla="*/ 27 w 204"/>
                <a:gd name="T71" fmla="*/ 72 h 275"/>
                <a:gd name="T72" fmla="*/ 27 w 204"/>
                <a:gd name="T73" fmla="*/ 72 h 2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4"/>
                <a:gd name="T112" fmla="*/ 0 h 275"/>
                <a:gd name="T113" fmla="*/ 204 w 204"/>
                <a:gd name="T114" fmla="*/ 275 h 2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4" h="275">
                  <a:moveTo>
                    <a:pt x="27" y="72"/>
                  </a:moveTo>
                  <a:lnTo>
                    <a:pt x="27" y="47"/>
                  </a:lnTo>
                  <a:lnTo>
                    <a:pt x="21" y="16"/>
                  </a:lnTo>
                  <a:lnTo>
                    <a:pt x="27" y="0"/>
                  </a:lnTo>
                  <a:lnTo>
                    <a:pt x="130" y="6"/>
                  </a:lnTo>
                  <a:lnTo>
                    <a:pt x="135" y="0"/>
                  </a:lnTo>
                  <a:lnTo>
                    <a:pt x="150" y="0"/>
                  </a:lnTo>
                  <a:lnTo>
                    <a:pt x="161" y="6"/>
                  </a:lnTo>
                  <a:lnTo>
                    <a:pt x="150" y="16"/>
                  </a:lnTo>
                  <a:lnTo>
                    <a:pt x="172" y="31"/>
                  </a:lnTo>
                  <a:lnTo>
                    <a:pt x="172" y="47"/>
                  </a:lnTo>
                  <a:lnTo>
                    <a:pt x="161" y="67"/>
                  </a:lnTo>
                  <a:lnTo>
                    <a:pt x="176" y="72"/>
                  </a:lnTo>
                  <a:lnTo>
                    <a:pt x="176" y="88"/>
                  </a:lnTo>
                  <a:lnTo>
                    <a:pt x="176" y="98"/>
                  </a:lnTo>
                  <a:lnTo>
                    <a:pt x="187" y="114"/>
                  </a:lnTo>
                  <a:lnTo>
                    <a:pt x="176" y="129"/>
                  </a:lnTo>
                  <a:lnTo>
                    <a:pt x="176" y="149"/>
                  </a:lnTo>
                  <a:lnTo>
                    <a:pt x="176" y="176"/>
                  </a:lnTo>
                  <a:lnTo>
                    <a:pt x="187" y="207"/>
                  </a:lnTo>
                  <a:lnTo>
                    <a:pt x="203" y="222"/>
                  </a:lnTo>
                  <a:lnTo>
                    <a:pt x="197" y="233"/>
                  </a:lnTo>
                  <a:lnTo>
                    <a:pt x="161" y="237"/>
                  </a:lnTo>
                  <a:lnTo>
                    <a:pt x="135" y="248"/>
                  </a:lnTo>
                  <a:lnTo>
                    <a:pt x="88" y="264"/>
                  </a:lnTo>
                  <a:lnTo>
                    <a:pt x="62" y="274"/>
                  </a:lnTo>
                  <a:lnTo>
                    <a:pt x="27" y="274"/>
                  </a:lnTo>
                  <a:lnTo>
                    <a:pt x="27" y="258"/>
                  </a:lnTo>
                  <a:lnTo>
                    <a:pt x="21" y="233"/>
                  </a:lnTo>
                  <a:lnTo>
                    <a:pt x="0" y="191"/>
                  </a:lnTo>
                  <a:lnTo>
                    <a:pt x="21" y="165"/>
                  </a:lnTo>
                  <a:lnTo>
                    <a:pt x="21" y="139"/>
                  </a:lnTo>
                  <a:lnTo>
                    <a:pt x="37" y="129"/>
                  </a:lnTo>
                  <a:lnTo>
                    <a:pt x="37" y="114"/>
                  </a:lnTo>
                  <a:lnTo>
                    <a:pt x="27" y="82"/>
                  </a:lnTo>
                  <a:lnTo>
                    <a:pt x="27" y="7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8" name="Freeform 136"/>
            <p:cNvSpPr>
              <a:spLocks noChangeArrowheads="1"/>
            </p:cNvSpPr>
            <p:nvPr/>
          </p:nvSpPr>
          <p:spPr bwMode="auto">
            <a:xfrm>
              <a:off x="316875" y="2785486"/>
              <a:ext cx="565644" cy="418836"/>
            </a:xfrm>
            <a:custGeom>
              <a:avLst/>
              <a:gdLst>
                <a:gd name="T0" fmla="*/ 62 w 328"/>
                <a:gd name="T1" fmla="*/ 0 h 244"/>
                <a:gd name="T2" fmla="*/ 93 w 328"/>
                <a:gd name="T3" fmla="*/ 0 h 244"/>
                <a:gd name="T4" fmla="*/ 93 w 328"/>
                <a:gd name="T5" fmla="*/ 11 h 244"/>
                <a:gd name="T6" fmla="*/ 119 w 328"/>
                <a:gd name="T7" fmla="*/ 16 h 244"/>
                <a:gd name="T8" fmla="*/ 135 w 328"/>
                <a:gd name="T9" fmla="*/ 11 h 244"/>
                <a:gd name="T10" fmla="*/ 145 w 328"/>
                <a:gd name="T11" fmla="*/ 11 h 244"/>
                <a:gd name="T12" fmla="*/ 171 w 328"/>
                <a:gd name="T13" fmla="*/ 11 h 244"/>
                <a:gd name="T14" fmla="*/ 171 w 328"/>
                <a:gd name="T15" fmla="*/ 16 h 244"/>
                <a:gd name="T16" fmla="*/ 176 w 328"/>
                <a:gd name="T17" fmla="*/ 26 h 244"/>
                <a:gd name="T18" fmla="*/ 186 w 328"/>
                <a:gd name="T19" fmla="*/ 26 h 244"/>
                <a:gd name="T20" fmla="*/ 202 w 328"/>
                <a:gd name="T21" fmla="*/ 41 h 244"/>
                <a:gd name="T22" fmla="*/ 228 w 328"/>
                <a:gd name="T23" fmla="*/ 26 h 244"/>
                <a:gd name="T24" fmla="*/ 243 w 328"/>
                <a:gd name="T25" fmla="*/ 26 h 244"/>
                <a:gd name="T26" fmla="*/ 254 w 328"/>
                <a:gd name="T27" fmla="*/ 16 h 244"/>
                <a:gd name="T28" fmla="*/ 259 w 328"/>
                <a:gd name="T29" fmla="*/ 11 h 244"/>
                <a:gd name="T30" fmla="*/ 280 w 328"/>
                <a:gd name="T31" fmla="*/ 41 h 244"/>
                <a:gd name="T32" fmla="*/ 284 w 328"/>
                <a:gd name="T33" fmla="*/ 52 h 244"/>
                <a:gd name="T34" fmla="*/ 296 w 328"/>
                <a:gd name="T35" fmla="*/ 57 h 244"/>
                <a:gd name="T36" fmla="*/ 296 w 328"/>
                <a:gd name="T37" fmla="*/ 78 h 244"/>
                <a:gd name="T38" fmla="*/ 300 w 328"/>
                <a:gd name="T39" fmla="*/ 84 h 244"/>
                <a:gd name="T40" fmla="*/ 300 w 328"/>
                <a:gd name="T41" fmla="*/ 98 h 244"/>
                <a:gd name="T42" fmla="*/ 321 w 328"/>
                <a:gd name="T43" fmla="*/ 119 h 244"/>
                <a:gd name="T44" fmla="*/ 311 w 328"/>
                <a:gd name="T45" fmla="*/ 125 h 244"/>
                <a:gd name="T46" fmla="*/ 311 w 328"/>
                <a:gd name="T47" fmla="*/ 145 h 244"/>
                <a:gd name="T48" fmla="*/ 321 w 328"/>
                <a:gd name="T49" fmla="*/ 150 h 244"/>
                <a:gd name="T50" fmla="*/ 321 w 328"/>
                <a:gd name="T51" fmla="*/ 166 h 244"/>
                <a:gd name="T52" fmla="*/ 321 w 328"/>
                <a:gd name="T53" fmla="*/ 176 h 244"/>
                <a:gd name="T54" fmla="*/ 327 w 328"/>
                <a:gd name="T55" fmla="*/ 192 h 244"/>
                <a:gd name="T56" fmla="*/ 311 w 328"/>
                <a:gd name="T57" fmla="*/ 192 h 244"/>
                <a:gd name="T58" fmla="*/ 300 w 328"/>
                <a:gd name="T59" fmla="*/ 202 h 244"/>
                <a:gd name="T60" fmla="*/ 311 w 328"/>
                <a:gd name="T61" fmla="*/ 207 h 244"/>
                <a:gd name="T62" fmla="*/ 300 w 328"/>
                <a:gd name="T63" fmla="*/ 233 h 244"/>
                <a:gd name="T64" fmla="*/ 296 w 328"/>
                <a:gd name="T65" fmla="*/ 233 h 244"/>
                <a:gd name="T66" fmla="*/ 280 w 328"/>
                <a:gd name="T67" fmla="*/ 227 h 244"/>
                <a:gd name="T68" fmla="*/ 280 w 328"/>
                <a:gd name="T69" fmla="*/ 243 h 244"/>
                <a:gd name="T70" fmla="*/ 259 w 328"/>
                <a:gd name="T71" fmla="*/ 243 h 244"/>
                <a:gd name="T72" fmla="*/ 243 w 328"/>
                <a:gd name="T73" fmla="*/ 243 h 244"/>
                <a:gd name="T74" fmla="*/ 243 w 328"/>
                <a:gd name="T75" fmla="*/ 217 h 244"/>
                <a:gd name="T76" fmla="*/ 233 w 328"/>
                <a:gd name="T77" fmla="*/ 192 h 244"/>
                <a:gd name="T78" fmla="*/ 212 w 328"/>
                <a:gd name="T79" fmla="*/ 192 h 244"/>
                <a:gd name="T80" fmla="*/ 192 w 328"/>
                <a:gd name="T81" fmla="*/ 192 h 244"/>
                <a:gd name="T82" fmla="*/ 192 w 328"/>
                <a:gd name="T83" fmla="*/ 166 h 244"/>
                <a:gd name="T84" fmla="*/ 186 w 328"/>
                <a:gd name="T85" fmla="*/ 160 h 244"/>
                <a:gd name="T86" fmla="*/ 186 w 328"/>
                <a:gd name="T87" fmla="*/ 145 h 244"/>
                <a:gd name="T88" fmla="*/ 171 w 328"/>
                <a:gd name="T89" fmla="*/ 119 h 244"/>
                <a:gd name="T90" fmla="*/ 124 w 328"/>
                <a:gd name="T91" fmla="*/ 125 h 244"/>
                <a:gd name="T92" fmla="*/ 119 w 328"/>
                <a:gd name="T93" fmla="*/ 125 h 244"/>
                <a:gd name="T94" fmla="*/ 104 w 328"/>
                <a:gd name="T95" fmla="*/ 150 h 244"/>
                <a:gd name="T96" fmla="*/ 93 w 328"/>
                <a:gd name="T97" fmla="*/ 150 h 244"/>
                <a:gd name="T98" fmla="*/ 78 w 328"/>
                <a:gd name="T99" fmla="*/ 166 h 244"/>
                <a:gd name="T100" fmla="*/ 67 w 328"/>
                <a:gd name="T101" fmla="*/ 150 h 244"/>
                <a:gd name="T102" fmla="*/ 62 w 328"/>
                <a:gd name="T103" fmla="*/ 135 h 244"/>
                <a:gd name="T104" fmla="*/ 26 w 328"/>
                <a:gd name="T105" fmla="*/ 109 h 244"/>
                <a:gd name="T106" fmla="*/ 16 w 328"/>
                <a:gd name="T107" fmla="*/ 94 h 244"/>
                <a:gd name="T108" fmla="*/ 0 w 328"/>
                <a:gd name="T109" fmla="*/ 84 h 244"/>
                <a:gd name="T110" fmla="*/ 16 w 328"/>
                <a:gd name="T111" fmla="*/ 57 h 244"/>
                <a:gd name="T112" fmla="*/ 51 w 328"/>
                <a:gd name="T113" fmla="*/ 41 h 244"/>
                <a:gd name="T114" fmla="*/ 62 w 328"/>
                <a:gd name="T115" fmla="*/ 26 h 244"/>
                <a:gd name="T116" fmla="*/ 51 w 328"/>
                <a:gd name="T117" fmla="*/ 16 h 244"/>
                <a:gd name="T118" fmla="*/ 62 w 328"/>
                <a:gd name="T119" fmla="*/ 11 h 244"/>
                <a:gd name="T120" fmla="*/ 62 w 328"/>
                <a:gd name="T121" fmla="*/ 0 h 244"/>
                <a:gd name="T122" fmla="*/ 62 w 328"/>
                <a:gd name="T123" fmla="*/ 0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8"/>
                <a:gd name="T187" fmla="*/ 0 h 244"/>
                <a:gd name="T188" fmla="*/ 328 w 328"/>
                <a:gd name="T189" fmla="*/ 244 h 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8" h="244">
                  <a:moveTo>
                    <a:pt x="62" y="0"/>
                  </a:moveTo>
                  <a:lnTo>
                    <a:pt x="93" y="0"/>
                  </a:lnTo>
                  <a:lnTo>
                    <a:pt x="93" y="11"/>
                  </a:lnTo>
                  <a:lnTo>
                    <a:pt x="119" y="16"/>
                  </a:lnTo>
                  <a:lnTo>
                    <a:pt x="135" y="11"/>
                  </a:lnTo>
                  <a:lnTo>
                    <a:pt x="145" y="11"/>
                  </a:lnTo>
                  <a:lnTo>
                    <a:pt x="171" y="11"/>
                  </a:lnTo>
                  <a:lnTo>
                    <a:pt x="171" y="16"/>
                  </a:lnTo>
                  <a:lnTo>
                    <a:pt x="176" y="26"/>
                  </a:lnTo>
                  <a:lnTo>
                    <a:pt x="186" y="26"/>
                  </a:lnTo>
                  <a:lnTo>
                    <a:pt x="202" y="41"/>
                  </a:lnTo>
                  <a:lnTo>
                    <a:pt x="228" y="26"/>
                  </a:lnTo>
                  <a:lnTo>
                    <a:pt x="243" y="26"/>
                  </a:lnTo>
                  <a:lnTo>
                    <a:pt x="254" y="16"/>
                  </a:lnTo>
                  <a:lnTo>
                    <a:pt x="259" y="11"/>
                  </a:lnTo>
                  <a:lnTo>
                    <a:pt x="280" y="41"/>
                  </a:lnTo>
                  <a:lnTo>
                    <a:pt x="284" y="52"/>
                  </a:lnTo>
                  <a:lnTo>
                    <a:pt x="296" y="57"/>
                  </a:lnTo>
                  <a:lnTo>
                    <a:pt x="296" y="78"/>
                  </a:lnTo>
                  <a:lnTo>
                    <a:pt x="300" y="84"/>
                  </a:lnTo>
                  <a:lnTo>
                    <a:pt x="300" y="98"/>
                  </a:lnTo>
                  <a:lnTo>
                    <a:pt x="321" y="119"/>
                  </a:lnTo>
                  <a:lnTo>
                    <a:pt x="311" y="125"/>
                  </a:lnTo>
                  <a:lnTo>
                    <a:pt x="311" y="145"/>
                  </a:lnTo>
                  <a:lnTo>
                    <a:pt x="321" y="150"/>
                  </a:lnTo>
                  <a:lnTo>
                    <a:pt x="321" y="166"/>
                  </a:lnTo>
                  <a:lnTo>
                    <a:pt x="321" y="176"/>
                  </a:lnTo>
                  <a:lnTo>
                    <a:pt x="327" y="192"/>
                  </a:lnTo>
                  <a:lnTo>
                    <a:pt x="311" y="192"/>
                  </a:lnTo>
                  <a:lnTo>
                    <a:pt x="300" y="202"/>
                  </a:lnTo>
                  <a:lnTo>
                    <a:pt x="311" y="207"/>
                  </a:lnTo>
                  <a:lnTo>
                    <a:pt x="300" y="233"/>
                  </a:lnTo>
                  <a:lnTo>
                    <a:pt x="296" y="233"/>
                  </a:lnTo>
                  <a:lnTo>
                    <a:pt x="280" y="227"/>
                  </a:lnTo>
                  <a:lnTo>
                    <a:pt x="280" y="243"/>
                  </a:lnTo>
                  <a:lnTo>
                    <a:pt x="259" y="243"/>
                  </a:lnTo>
                  <a:lnTo>
                    <a:pt x="243" y="243"/>
                  </a:lnTo>
                  <a:lnTo>
                    <a:pt x="243" y="217"/>
                  </a:lnTo>
                  <a:lnTo>
                    <a:pt x="233" y="192"/>
                  </a:lnTo>
                  <a:lnTo>
                    <a:pt x="212" y="192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186" y="160"/>
                  </a:lnTo>
                  <a:lnTo>
                    <a:pt x="186" y="145"/>
                  </a:lnTo>
                  <a:lnTo>
                    <a:pt x="171" y="119"/>
                  </a:lnTo>
                  <a:lnTo>
                    <a:pt x="124" y="125"/>
                  </a:lnTo>
                  <a:lnTo>
                    <a:pt x="119" y="125"/>
                  </a:lnTo>
                  <a:lnTo>
                    <a:pt x="104" y="150"/>
                  </a:lnTo>
                  <a:lnTo>
                    <a:pt x="93" y="150"/>
                  </a:lnTo>
                  <a:lnTo>
                    <a:pt x="78" y="166"/>
                  </a:lnTo>
                  <a:lnTo>
                    <a:pt x="67" y="150"/>
                  </a:lnTo>
                  <a:lnTo>
                    <a:pt x="62" y="135"/>
                  </a:lnTo>
                  <a:lnTo>
                    <a:pt x="26" y="109"/>
                  </a:lnTo>
                  <a:lnTo>
                    <a:pt x="16" y="94"/>
                  </a:lnTo>
                  <a:lnTo>
                    <a:pt x="0" y="84"/>
                  </a:lnTo>
                  <a:lnTo>
                    <a:pt x="16" y="57"/>
                  </a:lnTo>
                  <a:lnTo>
                    <a:pt x="51" y="41"/>
                  </a:lnTo>
                  <a:lnTo>
                    <a:pt x="62" y="26"/>
                  </a:lnTo>
                  <a:lnTo>
                    <a:pt x="51" y="16"/>
                  </a:lnTo>
                  <a:lnTo>
                    <a:pt x="62" y="11"/>
                  </a:lnTo>
                  <a:lnTo>
                    <a:pt x="62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9" name="Freeform 137"/>
            <p:cNvSpPr>
              <a:spLocks noChangeArrowheads="1"/>
            </p:cNvSpPr>
            <p:nvPr/>
          </p:nvSpPr>
          <p:spPr bwMode="auto">
            <a:xfrm>
              <a:off x="191658" y="2785486"/>
              <a:ext cx="233166" cy="146809"/>
            </a:xfrm>
            <a:custGeom>
              <a:avLst/>
              <a:gdLst>
                <a:gd name="T0" fmla="*/ 0 w 136"/>
                <a:gd name="T1" fmla="*/ 16 h 85"/>
                <a:gd name="T2" fmla="*/ 31 w 136"/>
                <a:gd name="T3" fmla="*/ 11 h 85"/>
                <a:gd name="T4" fmla="*/ 47 w 136"/>
                <a:gd name="T5" fmla="*/ 11 h 85"/>
                <a:gd name="T6" fmla="*/ 67 w 136"/>
                <a:gd name="T7" fmla="*/ 0 h 85"/>
                <a:gd name="T8" fmla="*/ 135 w 136"/>
                <a:gd name="T9" fmla="*/ 0 h 85"/>
                <a:gd name="T10" fmla="*/ 135 w 136"/>
                <a:gd name="T11" fmla="*/ 11 h 85"/>
                <a:gd name="T12" fmla="*/ 124 w 136"/>
                <a:gd name="T13" fmla="*/ 16 h 85"/>
                <a:gd name="T14" fmla="*/ 135 w 136"/>
                <a:gd name="T15" fmla="*/ 26 h 85"/>
                <a:gd name="T16" fmla="*/ 124 w 136"/>
                <a:gd name="T17" fmla="*/ 41 h 85"/>
                <a:gd name="T18" fmla="*/ 88 w 136"/>
                <a:gd name="T19" fmla="*/ 57 h 85"/>
                <a:gd name="T20" fmla="*/ 72 w 136"/>
                <a:gd name="T21" fmla="*/ 84 h 85"/>
                <a:gd name="T22" fmla="*/ 67 w 136"/>
                <a:gd name="T23" fmla="*/ 68 h 85"/>
                <a:gd name="T24" fmla="*/ 57 w 136"/>
                <a:gd name="T25" fmla="*/ 78 h 85"/>
                <a:gd name="T26" fmla="*/ 57 w 136"/>
                <a:gd name="T27" fmla="*/ 41 h 85"/>
                <a:gd name="T28" fmla="*/ 31 w 136"/>
                <a:gd name="T29" fmla="*/ 41 h 85"/>
                <a:gd name="T30" fmla="*/ 31 w 136"/>
                <a:gd name="T31" fmla="*/ 37 h 85"/>
                <a:gd name="T32" fmla="*/ 16 w 136"/>
                <a:gd name="T33" fmla="*/ 26 h 85"/>
                <a:gd name="T34" fmla="*/ 0 w 136"/>
                <a:gd name="T35" fmla="*/ 16 h 85"/>
                <a:gd name="T36" fmla="*/ 0 w 136"/>
                <a:gd name="T37" fmla="*/ 16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85"/>
                <a:gd name="T59" fmla="*/ 136 w 136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85">
                  <a:moveTo>
                    <a:pt x="0" y="16"/>
                  </a:moveTo>
                  <a:lnTo>
                    <a:pt x="31" y="11"/>
                  </a:lnTo>
                  <a:lnTo>
                    <a:pt x="47" y="11"/>
                  </a:lnTo>
                  <a:lnTo>
                    <a:pt x="67" y="0"/>
                  </a:lnTo>
                  <a:lnTo>
                    <a:pt x="135" y="0"/>
                  </a:lnTo>
                  <a:lnTo>
                    <a:pt x="135" y="11"/>
                  </a:lnTo>
                  <a:lnTo>
                    <a:pt x="124" y="16"/>
                  </a:lnTo>
                  <a:lnTo>
                    <a:pt x="135" y="26"/>
                  </a:lnTo>
                  <a:lnTo>
                    <a:pt x="124" y="41"/>
                  </a:lnTo>
                  <a:lnTo>
                    <a:pt x="88" y="57"/>
                  </a:lnTo>
                  <a:lnTo>
                    <a:pt x="72" y="84"/>
                  </a:lnTo>
                  <a:lnTo>
                    <a:pt x="67" y="68"/>
                  </a:lnTo>
                  <a:lnTo>
                    <a:pt x="57" y="78"/>
                  </a:lnTo>
                  <a:lnTo>
                    <a:pt x="57" y="41"/>
                  </a:lnTo>
                  <a:lnTo>
                    <a:pt x="31" y="41"/>
                  </a:lnTo>
                  <a:lnTo>
                    <a:pt x="31" y="37"/>
                  </a:lnTo>
                  <a:lnTo>
                    <a:pt x="16" y="26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" name="Freeform 138"/>
            <p:cNvSpPr>
              <a:spLocks noChangeArrowheads="1"/>
            </p:cNvSpPr>
            <p:nvPr/>
          </p:nvSpPr>
          <p:spPr bwMode="auto">
            <a:xfrm>
              <a:off x="2121749" y="2759579"/>
              <a:ext cx="591551" cy="846310"/>
            </a:xfrm>
            <a:custGeom>
              <a:avLst/>
              <a:gdLst>
                <a:gd name="T0" fmla="*/ 270 w 344"/>
                <a:gd name="T1" fmla="*/ 0 h 493"/>
                <a:gd name="T2" fmla="*/ 285 w 344"/>
                <a:gd name="T3" fmla="*/ 27 h 493"/>
                <a:gd name="T4" fmla="*/ 295 w 344"/>
                <a:gd name="T5" fmla="*/ 73 h 493"/>
                <a:gd name="T6" fmla="*/ 301 w 344"/>
                <a:gd name="T7" fmla="*/ 125 h 493"/>
                <a:gd name="T8" fmla="*/ 280 w 344"/>
                <a:gd name="T9" fmla="*/ 141 h 493"/>
                <a:gd name="T10" fmla="*/ 254 w 344"/>
                <a:gd name="T11" fmla="*/ 161 h 493"/>
                <a:gd name="T12" fmla="*/ 301 w 344"/>
                <a:gd name="T13" fmla="*/ 202 h 493"/>
                <a:gd name="T14" fmla="*/ 321 w 344"/>
                <a:gd name="T15" fmla="*/ 243 h 493"/>
                <a:gd name="T16" fmla="*/ 301 w 344"/>
                <a:gd name="T17" fmla="*/ 270 h 493"/>
                <a:gd name="T18" fmla="*/ 280 w 344"/>
                <a:gd name="T19" fmla="*/ 316 h 493"/>
                <a:gd name="T20" fmla="*/ 285 w 344"/>
                <a:gd name="T21" fmla="*/ 358 h 493"/>
                <a:gd name="T22" fmla="*/ 301 w 344"/>
                <a:gd name="T23" fmla="*/ 394 h 493"/>
                <a:gd name="T24" fmla="*/ 336 w 344"/>
                <a:gd name="T25" fmla="*/ 451 h 493"/>
                <a:gd name="T26" fmla="*/ 336 w 344"/>
                <a:gd name="T27" fmla="*/ 476 h 493"/>
                <a:gd name="T28" fmla="*/ 285 w 344"/>
                <a:gd name="T29" fmla="*/ 476 h 493"/>
                <a:gd name="T30" fmla="*/ 203 w 344"/>
                <a:gd name="T31" fmla="*/ 487 h 493"/>
                <a:gd name="T32" fmla="*/ 135 w 344"/>
                <a:gd name="T33" fmla="*/ 487 h 493"/>
                <a:gd name="T34" fmla="*/ 78 w 344"/>
                <a:gd name="T35" fmla="*/ 487 h 493"/>
                <a:gd name="T36" fmla="*/ 62 w 344"/>
                <a:gd name="T37" fmla="*/ 441 h 493"/>
                <a:gd name="T38" fmla="*/ 41 w 344"/>
                <a:gd name="T39" fmla="*/ 409 h 493"/>
                <a:gd name="T40" fmla="*/ 27 w 344"/>
                <a:gd name="T41" fmla="*/ 394 h 493"/>
                <a:gd name="T42" fmla="*/ 0 w 344"/>
                <a:gd name="T43" fmla="*/ 384 h 493"/>
                <a:gd name="T44" fmla="*/ 27 w 344"/>
                <a:gd name="T45" fmla="*/ 316 h 493"/>
                <a:gd name="T46" fmla="*/ 78 w 344"/>
                <a:gd name="T47" fmla="*/ 274 h 493"/>
                <a:gd name="T48" fmla="*/ 104 w 344"/>
                <a:gd name="T49" fmla="*/ 270 h 493"/>
                <a:gd name="T50" fmla="*/ 119 w 344"/>
                <a:gd name="T51" fmla="*/ 290 h 493"/>
                <a:gd name="T52" fmla="*/ 150 w 344"/>
                <a:gd name="T53" fmla="*/ 274 h 493"/>
                <a:gd name="T54" fmla="*/ 150 w 344"/>
                <a:gd name="T55" fmla="*/ 259 h 493"/>
                <a:gd name="T56" fmla="*/ 192 w 344"/>
                <a:gd name="T57" fmla="*/ 192 h 493"/>
                <a:gd name="T58" fmla="*/ 217 w 344"/>
                <a:gd name="T59" fmla="*/ 161 h 493"/>
                <a:gd name="T60" fmla="*/ 228 w 344"/>
                <a:gd name="T61" fmla="*/ 125 h 493"/>
                <a:gd name="T62" fmla="*/ 244 w 344"/>
                <a:gd name="T63" fmla="*/ 84 h 493"/>
                <a:gd name="T64" fmla="*/ 280 w 344"/>
                <a:gd name="T65" fmla="*/ 68 h 493"/>
                <a:gd name="T66" fmla="*/ 254 w 344"/>
                <a:gd name="T67" fmla="*/ 31 h 493"/>
                <a:gd name="T68" fmla="*/ 254 w 344"/>
                <a:gd name="T69" fmla="*/ 0 h 4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4"/>
                <a:gd name="T106" fmla="*/ 0 h 493"/>
                <a:gd name="T107" fmla="*/ 344 w 344"/>
                <a:gd name="T108" fmla="*/ 493 h 4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4" h="493">
                  <a:moveTo>
                    <a:pt x="254" y="0"/>
                  </a:moveTo>
                  <a:lnTo>
                    <a:pt x="270" y="0"/>
                  </a:lnTo>
                  <a:lnTo>
                    <a:pt x="270" y="16"/>
                  </a:lnTo>
                  <a:lnTo>
                    <a:pt x="285" y="27"/>
                  </a:lnTo>
                  <a:lnTo>
                    <a:pt x="295" y="52"/>
                  </a:lnTo>
                  <a:lnTo>
                    <a:pt x="295" y="73"/>
                  </a:lnTo>
                  <a:lnTo>
                    <a:pt x="295" y="99"/>
                  </a:lnTo>
                  <a:lnTo>
                    <a:pt x="301" y="125"/>
                  </a:lnTo>
                  <a:lnTo>
                    <a:pt x="321" y="141"/>
                  </a:lnTo>
                  <a:lnTo>
                    <a:pt x="280" y="141"/>
                  </a:lnTo>
                  <a:lnTo>
                    <a:pt x="259" y="141"/>
                  </a:lnTo>
                  <a:lnTo>
                    <a:pt x="254" y="161"/>
                  </a:lnTo>
                  <a:lnTo>
                    <a:pt x="285" y="192"/>
                  </a:lnTo>
                  <a:lnTo>
                    <a:pt x="301" y="202"/>
                  </a:lnTo>
                  <a:lnTo>
                    <a:pt x="311" y="233"/>
                  </a:lnTo>
                  <a:lnTo>
                    <a:pt x="321" y="243"/>
                  </a:lnTo>
                  <a:lnTo>
                    <a:pt x="321" y="259"/>
                  </a:lnTo>
                  <a:lnTo>
                    <a:pt x="301" y="270"/>
                  </a:lnTo>
                  <a:lnTo>
                    <a:pt x="285" y="311"/>
                  </a:lnTo>
                  <a:lnTo>
                    <a:pt x="280" y="316"/>
                  </a:lnTo>
                  <a:lnTo>
                    <a:pt x="280" y="352"/>
                  </a:lnTo>
                  <a:lnTo>
                    <a:pt x="285" y="358"/>
                  </a:lnTo>
                  <a:lnTo>
                    <a:pt x="285" y="384"/>
                  </a:lnTo>
                  <a:lnTo>
                    <a:pt x="301" y="394"/>
                  </a:lnTo>
                  <a:lnTo>
                    <a:pt x="301" y="419"/>
                  </a:lnTo>
                  <a:lnTo>
                    <a:pt x="336" y="451"/>
                  </a:lnTo>
                  <a:lnTo>
                    <a:pt x="343" y="451"/>
                  </a:lnTo>
                  <a:lnTo>
                    <a:pt x="336" y="476"/>
                  </a:lnTo>
                  <a:lnTo>
                    <a:pt x="343" y="487"/>
                  </a:lnTo>
                  <a:lnTo>
                    <a:pt x="285" y="476"/>
                  </a:lnTo>
                  <a:lnTo>
                    <a:pt x="217" y="487"/>
                  </a:lnTo>
                  <a:lnTo>
                    <a:pt x="203" y="487"/>
                  </a:lnTo>
                  <a:lnTo>
                    <a:pt x="172" y="487"/>
                  </a:lnTo>
                  <a:lnTo>
                    <a:pt x="135" y="487"/>
                  </a:lnTo>
                  <a:lnTo>
                    <a:pt x="135" y="492"/>
                  </a:lnTo>
                  <a:lnTo>
                    <a:pt x="78" y="487"/>
                  </a:lnTo>
                  <a:lnTo>
                    <a:pt x="62" y="476"/>
                  </a:lnTo>
                  <a:lnTo>
                    <a:pt x="62" y="441"/>
                  </a:lnTo>
                  <a:lnTo>
                    <a:pt x="62" y="419"/>
                  </a:lnTo>
                  <a:lnTo>
                    <a:pt x="41" y="409"/>
                  </a:lnTo>
                  <a:lnTo>
                    <a:pt x="37" y="409"/>
                  </a:lnTo>
                  <a:lnTo>
                    <a:pt x="27" y="394"/>
                  </a:lnTo>
                  <a:lnTo>
                    <a:pt x="11" y="384"/>
                  </a:lnTo>
                  <a:lnTo>
                    <a:pt x="0" y="384"/>
                  </a:lnTo>
                  <a:lnTo>
                    <a:pt x="16" y="352"/>
                  </a:lnTo>
                  <a:lnTo>
                    <a:pt x="27" y="316"/>
                  </a:lnTo>
                  <a:lnTo>
                    <a:pt x="52" y="290"/>
                  </a:lnTo>
                  <a:lnTo>
                    <a:pt x="78" y="274"/>
                  </a:lnTo>
                  <a:lnTo>
                    <a:pt x="94" y="274"/>
                  </a:lnTo>
                  <a:lnTo>
                    <a:pt x="104" y="270"/>
                  </a:lnTo>
                  <a:lnTo>
                    <a:pt x="119" y="286"/>
                  </a:lnTo>
                  <a:lnTo>
                    <a:pt x="119" y="290"/>
                  </a:lnTo>
                  <a:lnTo>
                    <a:pt x="135" y="290"/>
                  </a:lnTo>
                  <a:lnTo>
                    <a:pt x="150" y="274"/>
                  </a:lnTo>
                  <a:lnTo>
                    <a:pt x="160" y="274"/>
                  </a:lnTo>
                  <a:lnTo>
                    <a:pt x="150" y="259"/>
                  </a:lnTo>
                  <a:lnTo>
                    <a:pt x="176" y="207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217" y="161"/>
                  </a:lnTo>
                  <a:lnTo>
                    <a:pt x="213" y="141"/>
                  </a:lnTo>
                  <a:lnTo>
                    <a:pt x="228" y="125"/>
                  </a:lnTo>
                  <a:lnTo>
                    <a:pt x="228" y="109"/>
                  </a:lnTo>
                  <a:lnTo>
                    <a:pt x="244" y="84"/>
                  </a:lnTo>
                  <a:lnTo>
                    <a:pt x="259" y="94"/>
                  </a:lnTo>
                  <a:lnTo>
                    <a:pt x="280" y="68"/>
                  </a:lnTo>
                  <a:lnTo>
                    <a:pt x="270" y="41"/>
                  </a:lnTo>
                  <a:lnTo>
                    <a:pt x="254" y="31"/>
                  </a:lnTo>
                  <a:lnTo>
                    <a:pt x="254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" name="Freeform 139"/>
            <p:cNvSpPr>
              <a:spLocks noChangeArrowheads="1"/>
            </p:cNvSpPr>
            <p:nvPr/>
          </p:nvSpPr>
          <p:spPr bwMode="auto">
            <a:xfrm>
              <a:off x="4090702" y="3394310"/>
              <a:ext cx="617458" cy="768588"/>
            </a:xfrm>
            <a:custGeom>
              <a:avLst/>
              <a:gdLst>
                <a:gd name="T0" fmla="*/ 11 w 359"/>
                <a:gd name="T1" fmla="*/ 41 h 446"/>
                <a:gd name="T2" fmla="*/ 16 w 359"/>
                <a:gd name="T3" fmla="*/ 26 h 446"/>
                <a:gd name="T4" fmla="*/ 42 w 359"/>
                <a:gd name="T5" fmla="*/ 16 h 446"/>
                <a:gd name="T6" fmla="*/ 68 w 359"/>
                <a:gd name="T7" fmla="*/ 0 h 446"/>
                <a:gd name="T8" fmla="*/ 78 w 359"/>
                <a:gd name="T9" fmla="*/ 16 h 446"/>
                <a:gd name="T10" fmla="*/ 84 w 359"/>
                <a:gd name="T11" fmla="*/ 16 h 446"/>
                <a:gd name="T12" fmla="*/ 109 w 359"/>
                <a:gd name="T13" fmla="*/ 26 h 446"/>
                <a:gd name="T14" fmla="*/ 161 w 359"/>
                <a:gd name="T15" fmla="*/ 41 h 446"/>
                <a:gd name="T16" fmla="*/ 203 w 359"/>
                <a:gd name="T17" fmla="*/ 67 h 446"/>
                <a:gd name="T18" fmla="*/ 249 w 359"/>
                <a:gd name="T19" fmla="*/ 72 h 446"/>
                <a:gd name="T20" fmla="*/ 270 w 359"/>
                <a:gd name="T21" fmla="*/ 41 h 446"/>
                <a:gd name="T22" fmla="*/ 285 w 359"/>
                <a:gd name="T23" fmla="*/ 41 h 446"/>
                <a:gd name="T24" fmla="*/ 311 w 359"/>
                <a:gd name="T25" fmla="*/ 41 h 446"/>
                <a:gd name="T26" fmla="*/ 327 w 359"/>
                <a:gd name="T27" fmla="*/ 51 h 446"/>
                <a:gd name="T28" fmla="*/ 358 w 359"/>
                <a:gd name="T29" fmla="*/ 51 h 446"/>
                <a:gd name="T30" fmla="*/ 317 w 359"/>
                <a:gd name="T31" fmla="*/ 98 h 446"/>
                <a:gd name="T32" fmla="*/ 317 w 359"/>
                <a:gd name="T33" fmla="*/ 259 h 446"/>
                <a:gd name="T34" fmla="*/ 342 w 359"/>
                <a:gd name="T35" fmla="*/ 290 h 446"/>
                <a:gd name="T36" fmla="*/ 337 w 359"/>
                <a:gd name="T37" fmla="*/ 310 h 446"/>
                <a:gd name="T38" fmla="*/ 311 w 359"/>
                <a:gd name="T39" fmla="*/ 326 h 446"/>
                <a:gd name="T40" fmla="*/ 311 w 359"/>
                <a:gd name="T41" fmla="*/ 337 h 446"/>
                <a:gd name="T42" fmla="*/ 295 w 359"/>
                <a:gd name="T43" fmla="*/ 341 h 446"/>
                <a:gd name="T44" fmla="*/ 275 w 359"/>
                <a:gd name="T45" fmla="*/ 352 h 446"/>
                <a:gd name="T46" fmla="*/ 270 w 359"/>
                <a:gd name="T47" fmla="*/ 378 h 446"/>
                <a:gd name="T48" fmla="*/ 249 w 359"/>
                <a:gd name="T49" fmla="*/ 419 h 446"/>
                <a:gd name="T50" fmla="*/ 233 w 359"/>
                <a:gd name="T51" fmla="*/ 445 h 446"/>
                <a:gd name="T52" fmla="*/ 176 w 359"/>
                <a:gd name="T53" fmla="*/ 394 h 446"/>
                <a:gd name="T54" fmla="*/ 176 w 359"/>
                <a:gd name="T55" fmla="*/ 367 h 446"/>
                <a:gd name="T56" fmla="*/ 16 w 359"/>
                <a:gd name="T57" fmla="*/ 269 h 446"/>
                <a:gd name="T58" fmla="*/ 0 w 359"/>
                <a:gd name="T59" fmla="*/ 269 h 446"/>
                <a:gd name="T60" fmla="*/ 0 w 359"/>
                <a:gd name="T61" fmla="*/ 217 h 446"/>
                <a:gd name="T62" fmla="*/ 31 w 359"/>
                <a:gd name="T63" fmla="*/ 165 h 446"/>
                <a:gd name="T64" fmla="*/ 52 w 359"/>
                <a:gd name="T65" fmla="*/ 139 h 446"/>
                <a:gd name="T66" fmla="*/ 31 w 359"/>
                <a:gd name="T67" fmla="*/ 98 h 446"/>
                <a:gd name="T68" fmla="*/ 27 w 359"/>
                <a:gd name="T69" fmla="*/ 72 h 446"/>
                <a:gd name="T70" fmla="*/ 27 w 359"/>
                <a:gd name="T71" fmla="*/ 57 h 446"/>
                <a:gd name="T72" fmla="*/ 11 w 359"/>
                <a:gd name="T73" fmla="*/ 51 h 446"/>
                <a:gd name="T74" fmla="*/ 11 w 359"/>
                <a:gd name="T75" fmla="*/ 41 h 446"/>
                <a:gd name="T76" fmla="*/ 11 w 359"/>
                <a:gd name="T77" fmla="*/ 41 h 4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9"/>
                <a:gd name="T118" fmla="*/ 0 h 446"/>
                <a:gd name="T119" fmla="*/ 359 w 359"/>
                <a:gd name="T120" fmla="*/ 446 h 4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9" h="446">
                  <a:moveTo>
                    <a:pt x="11" y="41"/>
                  </a:moveTo>
                  <a:lnTo>
                    <a:pt x="16" y="26"/>
                  </a:lnTo>
                  <a:lnTo>
                    <a:pt x="42" y="16"/>
                  </a:lnTo>
                  <a:lnTo>
                    <a:pt x="68" y="0"/>
                  </a:lnTo>
                  <a:lnTo>
                    <a:pt x="78" y="16"/>
                  </a:lnTo>
                  <a:lnTo>
                    <a:pt x="84" y="16"/>
                  </a:lnTo>
                  <a:lnTo>
                    <a:pt x="109" y="26"/>
                  </a:lnTo>
                  <a:lnTo>
                    <a:pt x="161" y="41"/>
                  </a:lnTo>
                  <a:lnTo>
                    <a:pt x="203" y="67"/>
                  </a:lnTo>
                  <a:lnTo>
                    <a:pt x="249" y="72"/>
                  </a:lnTo>
                  <a:lnTo>
                    <a:pt x="270" y="41"/>
                  </a:lnTo>
                  <a:lnTo>
                    <a:pt x="285" y="41"/>
                  </a:lnTo>
                  <a:lnTo>
                    <a:pt x="311" y="41"/>
                  </a:lnTo>
                  <a:lnTo>
                    <a:pt x="327" y="51"/>
                  </a:lnTo>
                  <a:lnTo>
                    <a:pt x="358" y="51"/>
                  </a:lnTo>
                  <a:lnTo>
                    <a:pt x="317" y="98"/>
                  </a:lnTo>
                  <a:lnTo>
                    <a:pt x="317" y="259"/>
                  </a:lnTo>
                  <a:lnTo>
                    <a:pt x="342" y="290"/>
                  </a:lnTo>
                  <a:lnTo>
                    <a:pt x="337" y="310"/>
                  </a:lnTo>
                  <a:lnTo>
                    <a:pt x="311" y="326"/>
                  </a:lnTo>
                  <a:lnTo>
                    <a:pt x="311" y="337"/>
                  </a:lnTo>
                  <a:lnTo>
                    <a:pt x="295" y="341"/>
                  </a:lnTo>
                  <a:lnTo>
                    <a:pt x="275" y="352"/>
                  </a:lnTo>
                  <a:lnTo>
                    <a:pt x="270" y="378"/>
                  </a:lnTo>
                  <a:lnTo>
                    <a:pt x="249" y="419"/>
                  </a:lnTo>
                  <a:lnTo>
                    <a:pt x="233" y="445"/>
                  </a:lnTo>
                  <a:lnTo>
                    <a:pt x="176" y="394"/>
                  </a:lnTo>
                  <a:lnTo>
                    <a:pt x="176" y="367"/>
                  </a:lnTo>
                  <a:lnTo>
                    <a:pt x="16" y="269"/>
                  </a:lnTo>
                  <a:lnTo>
                    <a:pt x="0" y="269"/>
                  </a:lnTo>
                  <a:lnTo>
                    <a:pt x="0" y="217"/>
                  </a:lnTo>
                  <a:lnTo>
                    <a:pt x="31" y="165"/>
                  </a:lnTo>
                  <a:lnTo>
                    <a:pt x="52" y="139"/>
                  </a:lnTo>
                  <a:lnTo>
                    <a:pt x="31" y="98"/>
                  </a:lnTo>
                  <a:lnTo>
                    <a:pt x="27" y="72"/>
                  </a:lnTo>
                  <a:lnTo>
                    <a:pt x="27" y="57"/>
                  </a:lnTo>
                  <a:lnTo>
                    <a:pt x="11" y="51"/>
                  </a:lnTo>
                  <a:lnTo>
                    <a:pt x="11" y="4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2" name="Freeform 140"/>
            <p:cNvSpPr>
              <a:spLocks noChangeArrowheads="1"/>
            </p:cNvSpPr>
            <p:nvPr/>
          </p:nvSpPr>
          <p:spPr bwMode="auto">
            <a:xfrm>
              <a:off x="4790199" y="4676731"/>
              <a:ext cx="8636" cy="47496"/>
            </a:xfrm>
            <a:custGeom>
              <a:avLst/>
              <a:gdLst>
                <a:gd name="T0" fmla="*/ 5 w 6"/>
                <a:gd name="T1" fmla="*/ 27 h 28"/>
                <a:gd name="T2" fmla="*/ 0 w 6"/>
                <a:gd name="T3" fmla="*/ 16 h 28"/>
                <a:gd name="T4" fmla="*/ 0 w 6"/>
                <a:gd name="T5" fmla="*/ 6 h 28"/>
                <a:gd name="T6" fmla="*/ 0 w 6"/>
                <a:gd name="T7" fmla="*/ 0 h 28"/>
                <a:gd name="T8" fmla="*/ 5 w 6"/>
                <a:gd name="T9" fmla="*/ 0 h 28"/>
                <a:gd name="T10" fmla="*/ 5 w 6"/>
                <a:gd name="T11" fmla="*/ 27 h 28"/>
                <a:gd name="T12" fmla="*/ 5 w 6"/>
                <a:gd name="T13" fmla="*/ 2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8"/>
                <a:gd name="T23" fmla="*/ 6 w 6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8">
                  <a:moveTo>
                    <a:pt x="5" y="27"/>
                  </a:moveTo>
                  <a:lnTo>
                    <a:pt x="0" y="1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3" name="Freeform 141"/>
            <p:cNvSpPr>
              <a:spLocks noChangeArrowheads="1"/>
            </p:cNvSpPr>
            <p:nvPr/>
          </p:nvSpPr>
          <p:spPr bwMode="auto">
            <a:xfrm>
              <a:off x="2329007" y="3493623"/>
              <a:ext cx="569960" cy="677911"/>
            </a:xfrm>
            <a:custGeom>
              <a:avLst/>
              <a:gdLst>
                <a:gd name="T0" fmla="*/ 244 w 333"/>
                <a:gd name="T1" fmla="*/ 36 h 395"/>
                <a:gd name="T2" fmla="*/ 285 w 333"/>
                <a:gd name="T3" fmla="*/ 0 h 395"/>
                <a:gd name="T4" fmla="*/ 332 w 333"/>
                <a:gd name="T5" fmla="*/ 0 h 395"/>
                <a:gd name="T6" fmla="*/ 326 w 333"/>
                <a:gd name="T7" fmla="*/ 41 h 395"/>
                <a:gd name="T8" fmla="*/ 311 w 333"/>
                <a:gd name="T9" fmla="*/ 104 h 395"/>
                <a:gd name="T10" fmla="*/ 301 w 333"/>
                <a:gd name="T11" fmla="*/ 151 h 395"/>
                <a:gd name="T12" fmla="*/ 301 w 333"/>
                <a:gd name="T13" fmla="*/ 186 h 395"/>
                <a:gd name="T14" fmla="*/ 258 w 333"/>
                <a:gd name="T15" fmla="*/ 212 h 395"/>
                <a:gd name="T16" fmla="*/ 244 w 333"/>
                <a:gd name="T17" fmla="*/ 243 h 395"/>
                <a:gd name="T18" fmla="*/ 223 w 333"/>
                <a:gd name="T19" fmla="*/ 285 h 395"/>
                <a:gd name="T20" fmla="*/ 217 w 333"/>
                <a:gd name="T21" fmla="*/ 337 h 395"/>
                <a:gd name="T22" fmla="*/ 182 w 333"/>
                <a:gd name="T23" fmla="*/ 363 h 395"/>
                <a:gd name="T24" fmla="*/ 160 w 333"/>
                <a:gd name="T25" fmla="*/ 388 h 395"/>
                <a:gd name="T26" fmla="*/ 140 w 333"/>
                <a:gd name="T27" fmla="*/ 363 h 395"/>
                <a:gd name="T28" fmla="*/ 114 w 333"/>
                <a:gd name="T29" fmla="*/ 378 h 395"/>
                <a:gd name="T30" fmla="*/ 94 w 333"/>
                <a:gd name="T31" fmla="*/ 368 h 395"/>
                <a:gd name="T32" fmla="*/ 72 w 333"/>
                <a:gd name="T33" fmla="*/ 363 h 395"/>
                <a:gd name="T34" fmla="*/ 57 w 333"/>
                <a:gd name="T35" fmla="*/ 378 h 395"/>
                <a:gd name="T36" fmla="*/ 31 w 333"/>
                <a:gd name="T37" fmla="*/ 378 h 395"/>
                <a:gd name="T38" fmla="*/ 16 w 333"/>
                <a:gd name="T39" fmla="*/ 326 h 395"/>
                <a:gd name="T40" fmla="*/ 31 w 333"/>
                <a:gd name="T41" fmla="*/ 326 h 395"/>
                <a:gd name="T42" fmla="*/ 41 w 333"/>
                <a:gd name="T43" fmla="*/ 296 h 395"/>
                <a:gd name="T44" fmla="*/ 31 w 333"/>
                <a:gd name="T45" fmla="*/ 259 h 395"/>
                <a:gd name="T46" fmla="*/ 57 w 333"/>
                <a:gd name="T47" fmla="*/ 269 h 395"/>
                <a:gd name="T48" fmla="*/ 98 w 333"/>
                <a:gd name="T49" fmla="*/ 269 h 395"/>
                <a:gd name="T50" fmla="*/ 135 w 333"/>
                <a:gd name="T51" fmla="*/ 280 h 395"/>
                <a:gd name="T52" fmla="*/ 140 w 333"/>
                <a:gd name="T53" fmla="*/ 259 h 395"/>
                <a:gd name="T54" fmla="*/ 160 w 333"/>
                <a:gd name="T55" fmla="*/ 228 h 395"/>
                <a:gd name="T56" fmla="*/ 135 w 333"/>
                <a:gd name="T57" fmla="*/ 171 h 395"/>
                <a:gd name="T58" fmla="*/ 140 w 333"/>
                <a:gd name="T59" fmla="*/ 135 h 395"/>
                <a:gd name="T60" fmla="*/ 140 w 333"/>
                <a:gd name="T61" fmla="*/ 108 h 395"/>
                <a:gd name="T62" fmla="*/ 114 w 333"/>
                <a:gd name="T63" fmla="*/ 104 h 395"/>
                <a:gd name="T64" fmla="*/ 98 w 333"/>
                <a:gd name="T65" fmla="*/ 78 h 395"/>
                <a:gd name="T66" fmla="*/ 98 w 333"/>
                <a:gd name="T67" fmla="*/ 62 h 395"/>
                <a:gd name="T68" fmla="*/ 223 w 333"/>
                <a:gd name="T69" fmla="*/ 62 h 3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3"/>
                <a:gd name="T106" fmla="*/ 0 h 395"/>
                <a:gd name="T107" fmla="*/ 333 w 333"/>
                <a:gd name="T108" fmla="*/ 395 h 3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3" h="395">
                  <a:moveTo>
                    <a:pt x="223" y="62"/>
                  </a:moveTo>
                  <a:lnTo>
                    <a:pt x="244" y="36"/>
                  </a:lnTo>
                  <a:lnTo>
                    <a:pt x="248" y="0"/>
                  </a:lnTo>
                  <a:lnTo>
                    <a:pt x="285" y="0"/>
                  </a:lnTo>
                  <a:lnTo>
                    <a:pt x="311" y="0"/>
                  </a:lnTo>
                  <a:lnTo>
                    <a:pt x="332" y="0"/>
                  </a:lnTo>
                  <a:lnTo>
                    <a:pt x="332" y="26"/>
                  </a:lnTo>
                  <a:lnTo>
                    <a:pt x="326" y="41"/>
                  </a:lnTo>
                  <a:lnTo>
                    <a:pt x="311" y="78"/>
                  </a:lnTo>
                  <a:lnTo>
                    <a:pt x="311" y="104"/>
                  </a:lnTo>
                  <a:lnTo>
                    <a:pt x="301" y="124"/>
                  </a:lnTo>
                  <a:lnTo>
                    <a:pt x="301" y="151"/>
                  </a:lnTo>
                  <a:lnTo>
                    <a:pt x="301" y="171"/>
                  </a:lnTo>
                  <a:lnTo>
                    <a:pt x="301" y="186"/>
                  </a:lnTo>
                  <a:lnTo>
                    <a:pt x="274" y="212"/>
                  </a:lnTo>
                  <a:lnTo>
                    <a:pt x="258" y="212"/>
                  </a:lnTo>
                  <a:lnTo>
                    <a:pt x="248" y="233"/>
                  </a:lnTo>
                  <a:lnTo>
                    <a:pt x="244" y="243"/>
                  </a:lnTo>
                  <a:lnTo>
                    <a:pt x="223" y="259"/>
                  </a:lnTo>
                  <a:lnTo>
                    <a:pt x="223" y="285"/>
                  </a:lnTo>
                  <a:lnTo>
                    <a:pt x="223" y="310"/>
                  </a:lnTo>
                  <a:lnTo>
                    <a:pt x="217" y="337"/>
                  </a:lnTo>
                  <a:lnTo>
                    <a:pt x="202" y="353"/>
                  </a:lnTo>
                  <a:lnTo>
                    <a:pt x="182" y="363"/>
                  </a:lnTo>
                  <a:lnTo>
                    <a:pt x="176" y="368"/>
                  </a:lnTo>
                  <a:lnTo>
                    <a:pt x="160" y="388"/>
                  </a:lnTo>
                  <a:lnTo>
                    <a:pt x="150" y="368"/>
                  </a:lnTo>
                  <a:lnTo>
                    <a:pt x="140" y="363"/>
                  </a:lnTo>
                  <a:lnTo>
                    <a:pt x="125" y="363"/>
                  </a:lnTo>
                  <a:lnTo>
                    <a:pt x="114" y="378"/>
                  </a:lnTo>
                  <a:lnTo>
                    <a:pt x="98" y="378"/>
                  </a:lnTo>
                  <a:lnTo>
                    <a:pt x="94" y="368"/>
                  </a:lnTo>
                  <a:lnTo>
                    <a:pt x="84" y="368"/>
                  </a:lnTo>
                  <a:lnTo>
                    <a:pt x="72" y="363"/>
                  </a:lnTo>
                  <a:lnTo>
                    <a:pt x="57" y="368"/>
                  </a:lnTo>
                  <a:lnTo>
                    <a:pt x="57" y="378"/>
                  </a:lnTo>
                  <a:lnTo>
                    <a:pt x="41" y="394"/>
                  </a:lnTo>
                  <a:lnTo>
                    <a:pt x="31" y="378"/>
                  </a:lnTo>
                  <a:lnTo>
                    <a:pt x="0" y="337"/>
                  </a:lnTo>
                  <a:lnTo>
                    <a:pt x="16" y="326"/>
                  </a:lnTo>
                  <a:lnTo>
                    <a:pt x="26" y="321"/>
                  </a:lnTo>
                  <a:lnTo>
                    <a:pt x="31" y="326"/>
                  </a:lnTo>
                  <a:lnTo>
                    <a:pt x="41" y="326"/>
                  </a:lnTo>
                  <a:lnTo>
                    <a:pt x="41" y="296"/>
                  </a:lnTo>
                  <a:lnTo>
                    <a:pt x="26" y="285"/>
                  </a:lnTo>
                  <a:lnTo>
                    <a:pt x="31" y="259"/>
                  </a:lnTo>
                  <a:lnTo>
                    <a:pt x="41" y="269"/>
                  </a:lnTo>
                  <a:lnTo>
                    <a:pt x="57" y="269"/>
                  </a:lnTo>
                  <a:lnTo>
                    <a:pt x="68" y="243"/>
                  </a:lnTo>
                  <a:lnTo>
                    <a:pt x="98" y="269"/>
                  </a:lnTo>
                  <a:lnTo>
                    <a:pt x="125" y="259"/>
                  </a:lnTo>
                  <a:lnTo>
                    <a:pt x="135" y="280"/>
                  </a:lnTo>
                  <a:lnTo>
                    <a:pt x="140" y="280"/>
                  </a:lnTo>
                  <a:lnTo>
                    <a:pt x="140" y="259"/>
                  </a:lnTo>
                  <a:lnTo>
                    <a:pt x="150" y="243"/>
                  </a:lnTo>
                  <a:lnTo>
                    <a:pt x="160" y="228"/>
                  </a:lnTo>
                  <a:lnTo>
                    <a:pt x="160" y="186"/>
                  </a:lnTo>
                  <a:lnTo>
                    <a:pt x="135" y="171"/>
                  </a:lnTo>
                  <a:lnTo>
                    <a:pt x="135" y="145"/>
                  </a:lnTo>
                  <a:lnTo>
                    <a:pt x="140" y="135"/>
                  </a:lnTo>
                  <a:lnTo>
                    <a:pt x="150" y="124"/>
                  </a:lnTo>
                  <a:lnTo>
                    <a:pt x="140" y="108"/>
                  </a:lnTo>
                  <a:lnTo>
                    <a:pt x="135" y="104"/>
                  </a:lnTo>
                  <a:lnTo>
                    <a:pt x="114" y="104"/>
                  </a:lnTo>
                  <a:lnTo>
                    <a:pt x="98" y="108"/>
                  </a:lnTo>
                  <a:lnTo>
                    <a:pt x="98" y="78"/>
                  </a:lnTo>
                  <a:lnTo>
                    <a:pt x="109" y="62"/>
                  </a:lnTo>
                  <a:lnTo>
                    <a:pt x="98" y="62"/>
                  </a:lnTo>
                  <a:lnTo>
                    <a:pt x="166" y="51"/>
                  </a:lnTo>
                  <a:lnTo>
                    <a:pt x="223" y="6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4" name="Freeform 142"/>
            <p:cNvSpPr>
              <a:spLocks noChangeArrowheads="1"/>
            </p:cNvSpPr>
            <p:nvPr/>
          </p:nvSpPr>
          <p:spPr bwMode="auto">
            <a:xfrm>
              <a:off x="610491" y="3113647"/>
              <a:ext cx="284980" cy="323842"/>
            </a:xfrm>
            <a:custGeom>
              <a:avLst/>
              <a:gdLst>
                <a:gd name="T0" fmla="*/ 41 w 167"/>
                <a:gd name="T1" fmla="*/ 0 h 187"/>
                <a:gd name="T2" fmla="*/ 62 w 167"/>
                <a:gd name="T3" fmla="*/ 0 h 187"/>
                <a:gd name="T4" fmla="*/ 72 w 167"/>
                <a:gd name="T5" fmla="*/ 26 h 187"/>
                <a:gd name="T6" fmla="*/ 72 w 167"/>
                <a:gd name="T7" fmla="*/ 51 h 187"/>
                <a:gd name="T8" fmla="*/ 88 w 167"/>
                <a:gd name="T9" fmla="*/ 51 h 187"/>
                <a:gd name="T10" fmla="*/ 109 w 167"/>
                <a:gd name="T11" fmla="*/ 51 h 187"/>
                <a:gd name="T12" fmla="*/ 109 w 167"/>
                <a:gd name="T13" fmla="*/ 36 h 187"/>
                <a:gd name="T14" fmla="*/ 125 w 167"/>
                <a:gd name="T15" fmla="*/ 41 h 187"/>
                <a:gd name="T16" fmla="*/ 125 w 167"/>
                <a:gd name="T17" fmla="*/ 62 h 187"/>
                <a:gd name="T18" fmla="*/ 125 w 167"/>
                <a:gd name="T19" fmla="*/ 78 h 187"/>
                <a:gd name="T20" fmla="*/ 125 w 167"/>
                <a:gd name="T21" fmla="*/ 82 h 187"/>
                <a:gd name="T22" fmla="*/ 129 w 167"/>
                <a:gd name="T23" fmla="*/ 104 h 187"/>
                <a:gd name="T24" fmla="*/ 150 w 167"/>
                <a:gd name="T25" fmla="*/ 104 h 187"/>
                <a:gd name="T26" fmla="*/ 156 w 167"/>
                <a:gd name="T27" fmla="*/ 108 h 187"/>
                <a:gd name="T28" fmla="*/ 166 w 167"/>
                <a:gd name="T29" fmla="*/ 119 h 187"/>
                <a:gd name="T30" fmla="*/ 156 w 167"/>
                <a:gd name="T31" fmla="*/ 150 h 187"/>
                <a:gd name="T32" fmla="*/ 166 w 167"/>
                <a:gd name="T33" fmla="*/ 186 h 187"/>
                <a:gd name="T34" fmla="*/ 125 w 167"/>
                <a:gd name="T35" fmla="*/ 176 h 187"/>
                <a:gd name="T36" fmla="*/ 47 w 167"/>
                <a:gd name="T37" fmla="*/ 119 h 187"/>
                <a:gd name="T38" fmla="*/ 0 w 167"/>
                <a:gd name="T39" fmla="*/ 78 h 187"/>
                <a:gd name="T40" fmla="*/ 16 w 167"/>
                <a:gd name="T41" fmla="*/ 51 h 187"/>
                <a:gd name="T42" fmla="*/ 31 w 167"/>
                <a:gd name="T43" fmla="*/ 36 h 187"/>
                <a:gd name="T44" fmla="*/ 31 w 167"/>
                <a:gd name="T45" fmla="*/ 16 h 187"/>
                <a:gd name="T46" fmla="*/ 41 w 167"/>
                <a:gd name="T47" fmla="*/ 16 h 187"/>
                <a:gd name="T48" fmla="*/ 41 w 167"/>
                <a:gd name="T49" fmla="*/ 0 h 187"/>
                <a:gd name="T50" fmla="*/ 41 w 167"/>
                <a:gd name="T51" fmla="*/ 0 h 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7"/>
                <a:gd name="T79" fmla="*/ 0 h 187"/>
                <a:gd name="T80" fmla="*/ 167 w 167"/>
                <a:gd name="T81" fmla="*/ 187 h 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7" h="187">
                  <a:moveTo>
                    <a:pt x="41" y="0"/>
                  </a:moveTo>
                  <a:lnTo>
                    <a:pt x="62" y="0"/>
                  </a:lnTo>
                  <a:lnTo>
                    <a:pt x="72" y="26"/>
                  </a:lnTo>
                  <a:lnTo>
                    <a:pt x="72" y="51"/>
                  </a:lnTo>
                  <a:lnTo>
                    <a:pt x="88" y="51"/>
                  </a:lnTo>
                  <a:lnTo>
                    <a:pt x="109" y="51"/>
                  </a:lnTo>
                  <a:lnTo>
                    <a:pt x="109" y="36"/>
                  </a:lnTo>
                  <a:lnTo>
                    <a:pt x="125" y="41"/>
                  </a:lnTo>
                  <a:lnTo>
                    <a:pt x="125" y="62"/>
                  </a:lnTo>
                  <a:lnTo>
                    <a:pt x="125" y="78"/>
                  </a:lnTo>
                  <a:lnTo>
                    <a:pt x="125" y="82"/>
                  </a:lnTo>
                  <a:lnTo>
                    <a:pt x="129" y="104"/>
                  </a:lnTo>
                  <a:lnTo>
                    <a:pt x="150" y="104"/>
                  </a:lnTo>
                  <a:lnTo>
                    <a:pt x="156" y="108"/>
                  </a:lnTo>
                  <a:lnTo>
                    <a:pt x="166" y="119"/>
                  </a:lnTo>
                  <a:lnTo>
                    <a:pt x="156" y="150"/>
                  </a:lnTo>
                  <a:lnTo>
                    <a:pt x="166" y="186"/>
                  </a:lnTo>
                  <a:lnTo>
                    <a:pt x="125" y="176"/>
                  </a:lnTo>
                  <a:lnTo>
                    <a:pt x="47" y="119"/>
                  </a:lnTo>
                  <a:lnTo>
                    <a:pt x="0" y="78"/>
                  </a:lnTo>
                  <a:lnTo>
                    <a:pt x="16" y="51"/>
                  </a:lnTo>
                  <a:lnTo>
                    <a:pt x="31" y="36"/>
                  </a:lnTo>
                  <a:lnTo>
                    <a:pt x="31" y="16"/>
                  </a:lnTo>
                  <a:lnTo>
                    <a:pt x="41" y="16"/>
                  </a:lnTo>
                  <a:lnTo>
                    <a:pt x="41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" name="Freeform 143"/>
            <p:cNvSpPr>
              <a:spLocks noChangeArrowheads="1"/>
            </p:cNvSpPr>
            <p:nvPr/>
          </p:nvSpPr>
          <p:spPr bwMode="auto">
            <a:xfrm>
              <a:off x="2190835" y="1140361"/>
              <a:ext cx="1191735" cy="1109704"/>
            </a:xfrm>
            <a:custGeom>
              <a:avLst/>
              <a:gdLst>
                <a:gd name="T0" fmla="*/ 0 w 690"/>
                <a:gd name="T1" fmla="*/ 135 h 644"/>
                <a:gd name="T2" fmla="*/ 11 w 690"/>
                <a:gd name="T3" fmla="*/ 135 h 644"/>
                <a:gd name="T4" fmla="*/ 37 w 690"/>
                <a:gd name="T5" fmla="*/ 109 h 644"/>
                <a:gd name="T6" fmla="*/ 27 w 690"/>
                <a:gd name="T7" fmla="*/ 72 h 644"/>
                <a:gd name="T8" fmla="*/ 62 w 690"/>
                <a:gd name="T9" fmla="*/ 41 h 644"/>
                <a:gd name="T10" fmla="*/ 94 w 690"/>
                <a:gd name="T11" fmla="*/ 31 h 644"/>
                <a:gd name="T12" fmla="*/ 84 w 690"/>
                <a:gd name="T13" fmla="*/ 16 h 644"/>
                <a:gd name="T14" fmla="*/ 84 w 690"/>
                <a:gd name="T15" fmla="*/ 0 h 644"/>
                <a:gd name="T16" fmla="*/ 130 w 690"/>
                <a:gd name="T17" fmla="*/ 6 h 644"/>
                <a:gd name="T18" fmla="*/ 176 w 690"/>
                <a:gd name="T19" fmla="*/ 16 h 644"/>
                <a:gd name="T20" fmla="*/ 203 w 690"/>
                <a:gd name="T21" fmla="*/ 26 h 644"/>
                <a:gd name="T22" fmla="*/ 244 w 690"/>
                <a:gd name="T23" fmla="*/ 31 h 644"/>
                <a:gd name="T24" fmla="*/ 260 w 690"/>
                <a:gd name="T25" fmla="*/ 72 h 644"/>
                <a:gd name="T26" fmla="*/ 327 w 690"/>
                <a:gd name="T27" fmla="*/ 94 h 644"/>
                <a:gd name="T28" fmla="*/ 420 w 690"/>
                <a:gd name="T29" fmla="*/ 139 h 644"/>
                <a:gd name="T30" fmla="*/ 446 w 690"/>
                <a:gd name="T31" fmla="*/ 114 h 644"/>
                <a:gd name="T32" fmla="*/ 456 w 690"/>
                <a:gd name="T33" fmla="*/ 94 h 644"/>
                <a:gd name="T34" fmla="*/ 446 w 690"/>
                <a:gd name="T35" fmla="*/ 52 h 644"/>
                <a:gd name="T36" fmla="*/ 461 w 690"/>
                <a:gd name="T37" fmla="*/ 26 h 644"/>
                <a:gd name="T38" fmla="*/ 497 w 690"/>
                <a:gd name="T39" fmla="*/ 16 h 644"/>
                <a:gd name="T40" fmla="*/ 503 w 690"/>
                <a:gd name="T41" fmla="*/ 16 h 644"/>
                <a:gd name="T42" fmla="*/ 513 w 690"/>
                <a:gd name="T43" fmla="*/ 6 h 644"/>
                <a:gd name="T44" fmla="*/ 544 w 690"/>
                <a:gd name="T45" fmla="*/ 6 h 644"/>
                <a:gd name="T46" fmla="*/ 571 w 690"/>
                <a:gd name="T47" fmla="*/ 16 h 644"/>
                <a:gd name="T48" fmla="*/ 581 w 690"/>
                <a:gd name="T49" fmla="*/ 31 h 644"/>
                <a:gd name="T50" fmla="*/ 622 w 690"/>
                <a:gd name="T51" fmla="*/ 52 h 644"/>
                <a:gd name="T52" fmla="*/ 673 w 690"/>
                <a:gd name="T53" fmla="*/ 72 h 644"/>
                <a:gd name="T54" fmla="*/ 663 w 690"/>
                <a:gd name="T55" fmla="*/ 82 h 644"/>
                <a:gd name="T56" fmla="*/ 673 w 690"/>
                <a:gd name="T57" fmla="*/ 114 h 644"/>
                <a:gd name="T58" fmla="*/ 663 w 690"/>
                <a:gd name="T59" fmla="*/ 139 h 644"/>
                <a:gd name="T60" fmla="*/ 673 w 690"/>
                <a:gd name="T61" fmla="*/ 182 h 644"/>
                <a:gd name="T62" fmla="*/ 689 w 690"/>
                <a:gd name="T63" fmla="*/ 528 h 644"/>
                <a:gd name="T64" fmla="*/ 689 w 690"/>
                <a:gd name="T65" fmla="*/ 626 h 644"/>
                <a:gd name="T66" fmla="*/ 648 w 690"/>
                <a:gd name="T67" fmla="*/ 626 h 644"/>
                <a:gd name="T68" fmla="*/ 648 w 690"/>
                <a:gd name="T69" fmla="*/ 643 h 644"/>
                <a:gd name="T70" fmla="*/ 295 w 690"/>
                <a:gd name="T71" fmla="*/ 466 h 644"/>
                <a:gd name="T72" fmla="*/ 244 w 690"/>
                <a:gd name="T73" fmla="*/ 486 h 644"/>
                <a:gd name="T74" fmla="*/ 213 w 690"/>
                <a:gd name="T75" fmla="*/ 501 h 644"/>
                <a:gd name="T76" fmla="*/ 176 w 690"/>
                <a:gd name="T77" fmla="*/ 476 h 644"/>
                <a:gd name="T78" fmla="*/ 119 w 690"/>
                <a:gd name="T79" fmla="*/ 460 h 644"/>
                <a:gd name="T80" fmla="*/ 94 w 690"/>
                <a:gd name="T81" fmla="*/ 425 h 644"/>
                <a:gd name="T82" fmla="*/ 62 w 690"/>
                <a:gd name="T83" fmla="*/ 409 h 644"/>
                <a:gd name="T84" fmla="*/ 42 w 690"/>
                <a:gd name="T85" fmla="*/ 419 h 644"/>
                <a:gd name="T86" fmla="*/ 27 w 690"/>
                <a:gd name="T87" fmla="*/ 393 h 644"/>
                <a:gd name="T88" fmla="*/ 27 w 690"/>
                <a:gd name="T89" fmla="*/ 378 h 644"/>
                <a:gd name="T90" fmla="*/ 0 w 690"/>
                <a:gd name="T91" fmla="*/ 337 h 644"/>
                <a:gd name="T92" fmla="*/ 21 w 690"/>
                <a:gd name="T93" fmla="*/ 315 h 644"/>
                <a:gd name="T94" fmla="*/ 11 w 690"/>
                <a:gd name="T95" fmla="*/ 274 h 644"/>
                <a:gd name="T96" fmla="*/ 21 w 690"/>
                <a:gd name="T97" fmla="*/ 249 h 644"/>
                <a:gd name="T98" fmla="*/ 11 w 690"/>
                <a:gd name="T99" fmla="*/ 192 h 644"/>
                <a:gd name="T100" fmla="*/ 0 w 690"/>
                <a:gd name="T101" fmla="*/ 135 h 644"/>
                <a:gd name="T102" fmla="*/ 0 w 690"/>
                <a:gd name="T103" fmla="*/ 135 h 6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0"/>
                <a:gd name="T157" fmla="*/ 0 h 644"/>
                <a:gd name="T158" fmla="*/ 690 w 690"/>
                <a:gd name="T159" fmla="*/ 644 h 6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0" h="644">
                  <a:moveTo>
                    <a:pt x="0" y="135"/>
                  </a:moveTo>
                  <a:lnTo>
                    <a:pt x="11" y="135"/>
                  </a:lnTo>
                  <a:lnTo>
                    <a:pt x="37" y="109"/>
                  </a:lnTo>
                  <a:lnTo>
                    <a:pt x="27" y="72"/>
                  </a:lnTo>
                  <a:lnTo>
                    <a:pt x="62" y="41"/>
                  </a:lnTo>
                  <a:lnTo>
                    <a:pt x="94" y="31"/>
                  </a:lnTo>
                  <a:lnTo>
                    <a:pt x="84" y="16"/>
                  </a:lnTo>
                  <a:lnTo>
                    <a:pt x="84" y="0"/>
                  </a:lnTo>
                  <a:lnTo>
                    <a:pt x="130" y="6"/>
                  </a:lnTo>
                  <a:lnTo>
                    <a:pt x="176" y="16"/>
                  </a:lnTo>
                  <a:lnTo>
                    <a:pt x="203" y="26"/>
                  </a:lnTo>
                  <a:lnTo>
                    <a:pt x="244" y="31"/>
                  </a:lnTo>
                  <a:lnTo>
                    <a:pt x="260" y="72"/>
                  </a:lnTo>
                  <a:lnTo>
                    <a:pt x="327" y="94"/>
                  </a:lnTo>
                  <a:lnTo>
                    <a:pt x="420" y="139"/>
                  </a:lnTo>
                  <a:lnTo>
                    <a:pt x="446" y="114"/>
                  </a:lnTo>
                  <a:lnTo>
                    <a:pt x="456" y="94"/>
                  </a:lnTo>
                  <a:lnTo>
                    <a:pt x="446" y="52"/>
                  </a:lnTo>
                  <a:lnTo>
                    <a:pt x="461" y="26"/>
                  </a:lnTo>
                  <a:lnTo>
                    <a:pt x="497" y="16"/>
                  </a:lnTo>
                  <a:lnTo>
                    <a:pt x="503" y="16"/>
                  </a:lnTo>
                  <a:lnTo>
                    <a:pt x="513" y="6"/>
                  </a:lnTo>
                  <a:lnTo>
                    <a:pt x="544" y="6"/>
                  </a:lnTo>
                  <a:lnTo>
                    <a:pt x="571" y="16"/>
                  </a:lnTo>
                  <a:lnTo>
                    <a:pt x="581" y="31"/>
                  </a:lnTo>
                  <a:lnTo>
                    <a:pt x="622" y="52"/>
                  </a:lnTo>
                  <a:lnTo>
                    <a:pt x="673" y="72"/>
                  </a:lnTo>
                  <a:lnTo>
                    <a:pt x="663" y="82"/>
                  </a:lnTo>
                  <a:lnTo>
                    <a:pt x="673" y="114"/>
                  </a:lnTo>
                  <a:lnTo>
                    <a:pt x="663" y="139"/>
                  </a:lnTo>
                  <a:lnTo>
                    <a:pt x="673" y="182"/>
                  </a:lnTo>
                  <a:lnTo>
                    <a:pt x="689" y="528"/>
                  </a:lnTo>
                  <a:lnTo>
                    <a:pt x="689" y="626"/>
                  </a:lnTo>
                  <a:lnTo>
                    <a:pt x="648" y="626"/>
                  </a:lnTo>
                  <a:lnTo>
                    <a:pt x="648" y="643"/>
                  </a:lnTo>
                  <a:lnTo>
                    <a:pt x="295" y="466"/>
                  </a:lnTo>
                  <a:lnTo>
                    <a:pt x="244" y="486"/>
                  </a:lnTo>
                  <a:lnTo>
                    <a:pt x="213" y="501"/>
                  </a:lnTo>
                  <a:lnTo>
                    <a:pt x="176" y="476"/>
                  </a:lnTo>
                  <a:lnTo>
                    <a:pt x="119" y="460"/>
                  </a:lnTo>
                  <a:lnTo>
                    <a:pt x="94" y="425"/>
                  </a:lnTo>
                  <a:lnTo>
                    <a:pt x="62" y="409"/>
                  </a:lnTo>
                  <a:lnTo>
                    <a:pt x="42" y="419"/>
                  </a:lnTo>
                  <a:lnTo>
                    <a:pt x="27" y="393"/>
                  </a:lnTo>
                  <a:lnTo>
                    <a:pt x="27" y="378"/>
                  </a:lnTo>
                  <a:lnTo>
                    <a:pt x="0" y="337"/>
                  </a:lnTo>
                  <a:lnTo>
                    <a:pt x="21" y="315"/>
                  </a:lnTo>
                  <a:lnTo>
                    <a:pt x="11" y="274"/>
                  </a:lnTo>
                  <a:lnTo>
                    <a:pt x="21" y="249"/>
                  </a:lnTo>
                  <a:lnTo>
                    <a:pt x="11" y="192"/>
                  </a:lnTo>
                  <a:lnTo>
                    <a:pt x="0" y="135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" name="Freeform 144"/>
            <p:cNvSpPr>
              <a:spLocks noChangeArrowheads="1"/>
            </p:cNvSpPr>
            <p:nvPr/>
          </p:nvSpPr>
          <p:spPr bwMode="auto">
            <a:xfrm>
              <a:off x="4742703" y="4724226"/>
              <a:ext cx="591548" cy="1109704"/>
            </a:xfrm>
            <a:custGeom>
              <a:avLst/>
              <a:gdLst>
                <a:gd name="T0" fmla="*/ 67 w 343"/>
                <a:gd name="T1" fmla="*/ 625 h 643"/>
                <a:gd name="T2" fmla="*/ 14 w 343"/>
                <a:gd name="T3" fmla="*/ 584 h 643"/>
                <a:gd name="T4" fmla="*/ 4 w 343"/>
                <a:gd name="T5" fmla="*/ 517 h 643"/>
                <a:gd name="T6" fmla="*/ 14 w 343"/>
                <a:gd name="T7" fmla="*/ 439 h 643"/>
                <a:gd name="T8" fmla="*/ 67 w 343"/>
                <a:gd name="T9" fmla="*/ 372 h 643"/>
                <a:gd name="T10" fmla="*/ 67 w 343"/>
                <a:gd name="T11" fmla="*/ 347 h 643"/>
                <a:gd name="T12" fmla="*/ 46 w 343"/>
                <a:gd name="T13" fmla="*/ 315 h 643"/>
                <a:gd name="T14" fmla="*/ 67 w 343"/>
                <a:gd name="T15" fmla="*/ 217 h 643"/>
                <a:gd name="T16" fmla="*/ 92 w 343"/>
                <a:gd name="T17" fmla="*/ 191 h 643"/>
                <a:gd name="T18" fmla="*/ 124 w 343"/>
                <a:gd name="T19" fmla="*/ 191 h 643"/>
                <a:gd name="T20" fmla="*/ 139 w 343"/>
                <a:gd name="T21" fmla="*/ 175 h 643"/>
                <a:gd name="T22" fmla="*/ 149 w 343"/>
                <a:gd name="T23" fmla="*/ 165 h 643"/>
                <a:gd name="T24" fmla="*/ 180 w 343"/>
                <a:gd name="T25" fmla="*/ 165 h 643"/>
                <a:gd name="T26" fmla="*/ 190 w 343"/>
                <a:gd name="T27" fmla="*/ 149 h 643"/>
                <a:gd name="T28" fmla="*/ 206 w 343"/>
                <a:gd name="T29" fmla="*/ 139 h 643"/>
                <a:gd name="T30" fmla="*/ 233 w 343"/>
                <a:gd name="T31" fmla="*/ 124 h 643"/>
                <a:gd name="T32" fmla="*/ 222 w 343"/>
                <a:gd name="T33" fmla="*/ 98 h 643"/>
                <a:gd name="T34" fmla="*/ 233 w 343"/>
                <a:gd name="T35" fmla="*/ 98 h 643"/>
                <a:gd name="T36" fmla="*/ 243 w 343"/>
                <a:gd name="T37" fmla="*/ 72 h 643"/>
                <a:gd name="T38" fmla="*/ 258 w 343"/>
                <a:gd name="T39" fmla="*/ 67 h 643"/>
                <a:gd name="T40" fmla="*/ 274 w 343"/>
                <a:gd name="T41" fmla="*/ 46 h 643"/>
                <a:gd name="T42" fmla="*/ 284 w 343"/>
                <a:gd name="T43" fmla="*/ 16 h 643"/>
                <a:gd name="T44" fmla="*/ 290 w 343"/>
                <a:gd name="T45" fmla="*/ 16 h 643"/>
                <a:gd name="T46" fmla="*/ 300 w 343"/>
                <a:gd name="T47" fmla="*/ 30 h 643"/>
                <a:gd name="T48" fmla="*/ 331 w 343"/>
                <a:gd name="T49" fmla="*/ 108 h 643"/>
                <a:gd name="T50" fmla="*/ 325 w 343"/>
                <a:gd name="T51" fmla="*/ 181 h 643"/>
                <a:gd name="T52" fmla="*/ 300 w 343"/>
                <a:gd name="T53" fmla="*/ 165 h 643"/>
                <a:gd name="T54" fmla="*/ 310 w 343"/>
                <a:gd name="T55" fmla="*/ 206 h 643"/>
                <a:gd name="T56" fmla="*/ 290 w 343"/>
                <a:gd name="T57" fmla="*/ 259 h 643"/>
                <a:gd name="T58" fmla="*/ 206 w 343"/>
                <a:gd name="T59" fmla="*/ 476 h 643"/>
                <a:gd name="T60" fmla="*/ 134 w 343"/>
                <a:gd name="T61" fmla="*/ 625 h 643"/>
                <a:gd name="T62" fmla="*/ 82 w 343"/>
                <a:gd name="T63" fmla="*/ 642 h 6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3"/>
                <a:gd name="T97" fmla="*/ 0 h 643"/>
                <a:gd name="T98" fmla="*/ 343 w 343"/>
                <a:gd name="T99" fmla="*/ 643 h 6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3" h="643">
                  <a:moveTo>
                    <a:pt x="82" y="642"/>
                  </a:moveTo>
                  <a:lnTo>
                    <a:pt x="67" y="625"/>
                  </a:lnTo>
                  <a:lnTo>
                    <a:pt x="30" y="615"/>
                  </a:lnTo>
                  <a:lnTo>
                    <a:pt x="14" y="584"/>
                  </a:lnTo>
                  <a:lnTo>
                    <a:pt x="14" y="533"/>
                  </a:lnTo>
                  <a:lnTo>
                    <a:pt x="4" y="517"/>
                  </a:lnTo>
                  <a:lnTo>
                    <a:pt x="0" y="465"/>
                  </a:lnTo>
                  <a:lnTo>
                    <a:pt x="14" y="439"/>
                  </a:lnTo>
                  <a:lnTo>
                    <a:pt x="26" y="435"/>
                  </a:lnTo>
                  <a:lnTo>
                    <a:pt x="67" y="372"/>
                  </a:lnTo>
                  <a:lnTo>
                    <a:pt x="67" y="367"/>
                  </a:lnTo>
                  <a:lnTo>
                    <a:pt x="67" y="347"/>
                  </a:lnTo>
                  <a:lnTo>
                    <a:pt x="57" y="331"/>
                  </a:lnTo>
                  <a:lnTo>
                    <a:pt x="46" y="315"/>
                  </a:lnTo>
                  <a:lnTo>
                    <a:pt x="46" y="274"/>
                  </a:lnTo>
                  <a:lnTo>
                    <a:pt x="67" y="217"/>
                  </a:lnTo>
                  <a:lnTo>
                    <a:pt x="72" y="196"/>
                  </a:lnTo>
                  <a:lnTo>
                    <a:pt x="92" y="191"/>
                  </a:lnTo>
                  <a:lnTo>
                    <a:pt x="108" y="181"/>
                  </a:lnTo>
                  <a:lnTo>
                    <a:pt x="124" y="191"/>
                  </a:lnTo>
                  <a:lnTo>
                    <a:pt x="124" y="181"/>
                  </a:lnTo>
                  <a:lnTo>
                    <a:pt x="139" y="175"/>
                  </a:lnTo>
                  <a:lnTo>
                    <a:pt x="155" y="181"/>
                  </a:lnTo>
                  <a:lnTo>
                    <a:pt x="149" y="165"/>
                  </a:lnTo>
                  <a:lnTo>
                    <a:pt x="180" y="149"/>
                  </a:lnTo>
                  <a:lnTo>
                    <a:pt x="180" y="165"/>
                  </a:lnTo>
                  <a:lnTo>
                    <a:pt x="202" y="155"/>
                  </a:lnTo>
                  <a:lnTo>
                    <a:pt x="190" y="149"/>
                  </a:lnTo>
                  <a:lnTo>
                    <a:pt x="206" y="124"/>
                  </a:lnTo>
                  <a:lnTo>
                    <a:pt x="206" y="139"/>
                  </a:lnTo>
                  <a:lnTo>
                    <a:pt x="222" y="124"/>
                  </a:lnTo>
                  <a:lnTo>
                    <a:pt x="233" y="124"/>
                  </a:lnTo>
                  <a:lnTo>
                    <a:pt x="217" y="114"/>
                  </a:lnTo>
                  <a:lnTo>
                    <a:pt x="222" y="98"/>
                  </a:lnTo>
                  <a:lnTo>
                    <a:pt x="233" y="108"/>
                  </a:lnTo>
                  <a:lnTo>
                    <a:pt x="233" y="98"/>
                  </a:lnTo>
                  <a:lnTo>
                    <a:pt x="222" y="72"/>
                  </a:lnTo>
                  <a:lnTo>
                    <a:pt x="243" y="72"/>
                  </a:lnTo>
                  <a:lnTo>
                    <a:pt x="243" y="82"/>
                  </a:lnTo>
                  <a:lnTo>
                    <a:pt x="258" y="67"/>
                  </a:lnTo>
                  <a:lnTo>
                    <a:pt x="263" y="72"/>
                  </a:lnTo>
                  <a:lnTo>
                    <a:pt x="274" y="46"/>
                  </a:lnTo>
                  <a:lnTo>
                    <a:pt x="263" y="20"/>
                  </a:lnTo>
                  <a:lnTo>
                    <a:pt x="284" y="16"/>
                  </a:lnTo>
                  <a:lnTo>
                    <a:pt x="290" y="0"/>
                  </a:lnTo>
                  <a:lnTo>
                    <a:pt x="290" y="16"/>
                  </a:lnTo>
                  <a:lnTo>
                    <a:pt x="300" y="16"/>
                  </a:lnTo>
                  <a:lnTo>
                    <a:pt x="300" y="30"/>
                  </a:lnTo>
                  <a:lnTo>
                    <a:pt x="310" y="41"/>
                  </a:lnTo>
                  <a:lnTo>
                    <a:pt x="331" y="108"/>
                  </a:lnTo>
                  <a:lnTo>
                    <a:pt x="342" y="149"/>
                  </a:lnTo>
                  <a:lnTo>
                    <a:pt x="325" y="181"/>
                  </a:lnTo>
                  <a:lnTo>
                    <a:pt x="310" y="165"/>
                  </a:lnTo>
                  <a:lnTo>
                    <a:pt x="300" y="165"/>
                  </a:lnTo>
                  <a:lnTo>
                    <a:pt x="300" y="181"/>
                  </a:lnTo>
                  <a:lnTo>
                    <a:pt x="310" y="206"/>
                  </a:lnTo>
                  <a:lnTo>
                    <a:pt x="290" y="237"/>
                  </a:lnTo>
                  <a:lnTo>
                    <a:pt x="290" y="259"/>
                  </a:lnTo>
                  <a:lnTo>
                    <a:pt x="258" y="357"/>
                  </a:lnTo>
                  <a:lnTo>
                    <a:pt x="206" y="476"/>
                  </a:lnTo>
                  <a:lnTo>
                    <a:pt x="155" y="610"/>
                  </a:lnTo>
                  <a:lnTo>
                    <a:pt x="134" y="625"/>
                  </a:lnTo>
                  <a:lnTo>
                    <a:pt x="108" y="631"/>
                  </a:lnTo>
                  <a:lnTo>
                    <a:pt x="82" y="64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" name="Freeform 145"/>
            <p:cNvSpPr>
              <a:spLocks noChangeArrowheads="1"/>
            </p:cNvSpPr>
            <p:nvPr/>
          </p:nvSpPr>
          <p:spPr bwMode="auto">
            <a:xfrm>
              <a:off x="3991392" y="4504014"/>
              <a:ext cx="241801" cy="621779"/>
            </a:xfrm>
            <a:custGeom>
              <a:avLst/>
              <a:gdLst>
                <a:gd name="T0" fmla="*/ 6 w 142"/>
                <a:gd name="T1" fmla="*/ 0 h 363"/>
                <a:gd name="T2" fmla="*/ 31 w 142"/>
                <a:gd name="T3" fmla="*/ 10 h 363"/>
                <a:gd name="T4" fmla="*/ 47 w 142"/>
                <a:gd name="T5" fmla="*/ 20 h 363"/>
                <a:gd name="T6" fmla="*/ 73 w 142"/>
                <a:gd name="T7" fmla="*/ 77 h 363"/>
                <a:gd name="T8" fmla="*/ 73 w 142"/>
                <a:gd name="T9" fmla="*/ 102 h 363"/>
                <a:gd name="T10" fmla="*/ 84 w 142"/>
                <a:gd name="T11" fmla="*/ 108 h 363"/>
                <a:gd name="T12" fmla="*/ 73 w 142"/>
                <a:gd name="T13" fmla="*/ 134 h 363"/>
                <a:gd name="T14" fmla="*/ 73 w 142"/>
                <a:gd name="T15" fmla="*/ 196 h 363"/>
                <a:gd name="T16" fmla="*/ 88 w 142"/>
                <a:gd name="T17" fmla="*/ 196 h 363"/>
                <a:gd name="T18" fmla="*/ 110 w 142"/>
                <a:gd name="T19" fmla="*/ 212 h 363"/>
                <a:gd name="T20" fmla="*/ 125 w 142"/>
                <a:gd name="T21" fmla="*/ 243 h 363"/>
                <a:gd name="T22" fmla="*/ 141 w 142"/>
                <a:gd name="T23" fmla="*/ 253 h 363"/>
                <a:gd name="T24" fmla="*/ 135 w 142"/>
                <a:gd name="T25" fmla="*/ 278 h 363"/>
                <a:gd name="T26" fmla="*/ 125 w 142"/>
                <a:gd name="T27" fmla="*/ 310 h 363"/>
                <a:gd name="T28" fmla="*/ 114 w 142"/>
                <a:gd name="T29" fmla="*/ 320 h 363"/>
                <a:gd name="T30" fmla="*/ 110 w 142"/>
                <a:gd name="T31" fmla="*/ 320 h 363"/>
                <a:gd name="T32" fmla="*/ 110 w 142"/>
                <a:gd name="T33" fmla="*/ 346 h 363"/>
                <a:gd name="T34" fmla="*/ 100 w 142"/>
                <a:gd name="T35" fmla="*/ 362 h 363"/>
                <a:gd name="T36" fmla="*/ 88 w 142"/>
                <a:gd name="T37" fmla="*/ 346 h 363"/>
                <a:gd name="T38" fmla="*/ 73 w 142"/>
                <a:gd name="T39" fmla="*/ 320 h 363"/>
                <a:gd name="T40" fmla="*/ 68 w 142"/>
                <a:gd name="T41" fmla="*/ 304 h 363"/>
                <a:gd name="T42" fmla="*/ 73 w 142"/>
                <a:gd name="T43" fmla="*/ 278 h 363"/>
                <a:gd name="T44" fmla="*/ 73 w 142"/>
                <a:gd name="T45" fmla="*/ 243 h 363"/>
                <a:gd name="T46" fmla="*/ 57 w 142"/>
                <a:gd name="T47" fmla="*/ 237 h 363"/>
                <a:gd name="T48" fmla="*/ 31 w 142"/>
                <a:gd name="T49" fmla="*/ 243 h 363"/>
                <a:gd name="T50" fmla="*/ 16 w 142"/>
                <a:gd name="T51" fmla="*/ 212 h 363"/>
                <a:gd name="T52" fmla="*/ 6 w 142"/>
                <a:gd name="T53" fmla="*/ 216 h 363"/>
                <a:gd name="T54" fmla="*/ 0 w 142"/>
                <a:gd name="T55" fmla="*/ 196 h 363"/>
                <a:gd name="T56" fmla="*/ 6 w 142"/>
                <a:gd name="T57" fmla="*/ 175 h 363"/>
                <a:gd name="T58" fmla="*/ 6 w 142"/>
                <a:gd name="T59" fmla="*/ 149 h 363"/>
                <a:gd name="T60" fmla="*/ 27 w 142"/>
                <a:gd name="T61" fmla="*/ 149 h 363"/>
                <a:gd name="T62" fmla="*/ 31 w 142"/>
                <a:gd name="T63" fmla="*/ 145 h 363"/>
                <a:gd name="T64" fmla="*/ 16 w 142"/>
                <a:gd name="T65" fmla="*/ 129 h 363"/>
                <a:gd name="T66" fmla="*/ 27 w 142"/>
                <a:gd name="T67" fmla="*/ 118 h 363"/>
                <a:gd name="T68" fmla="*/ 27 w 142"/>
                <a:gd name="T69" fmla="*/ 87 h 363"/>
                <a:gd name="T70" fmla="*/ 27 w 142"/>
                <a:gd name="T71" fmla="*/ 67 h 363"/>
                <a:gd name="T72" fmla="*/ 41 w 142"/>
                <a:gd name="T73" fmla="*/ 61 h 363"/>
                <a:gd name="T74" fmla="*/ 41 w 142"/>
                <a:gd name="T75" fmla="*/ 51 h 363"/>
                <a:gd name="T76" fmla="*/ 31 w 142"/>
                <a:gd name="T77" fmla="*/ 36 h 363"/>
                <a:gd name="T78" fmla="*/ 16 w 142"/>
                <a:gd name="T79" fmla="*/ 20 h 363"/>
                <a:gd name="T80" fmla="*/ 6 w 142"/>
                <a:gd name="T81" fmla="*/ 0 h 363"/>
                <a:gd name="T82" fmla="*/ 6 w 142"/>
                <a:gd name="T83" fmla="*/ 0 h 3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363"/>
                <a:gd name="T128" fmla="*/ 142 w 142"/>
                <a:gd name="T129" fmla="*/ 363 h 3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363">
                  <a:moveTo>
                    <a:pt x="6" y="0"/>
                  </a:moveTo>
                  <a:lnTo>
                    <a:pt x="31" y="10"/>
                  </a:lnTo>
                  <a:lnTo>
                    <a:pt x="47" y="20"/>
                  </a:lnTo>
                  <a:lnTo>
                    <a:pt x="73" y="77"/>
                  </a:lnTo>
                  <a:lnTo>
                    <a:pt x="73" y="102"/>
                  </a:lnTo>
                  <a:lnTo>
                    <a:pt x="84" y="108"/>
                  </a:lnTo>
                  <a:lnTo>
                    <a:pt x="73" y="134"/>
                  </a:lnTo>
                  <a:lnTo>
                    <a:pt x="73" y="196"/>
                  </a:lnTo>
                  <a:lnTo>
                    <a:pt x="88" y="196"/>
                  </a:lnTo>
                  <a:lnTo>
                    <a:pt x="110" y="212"/>
                  </a:lnTo>
                  <a:lnTo>
                    <a:pt x="125" y="243"/>
                  </a:lnTo>
                  <a:lnTo>
                    <a:pt x="141" y="253"/>
                  </a:lnTo>
                  <a:lnTo>
                    <a:pt x="135" y="278"/>
                  </a:lnTo>
                  <a:lnTo>
                    <a:pt x="125" y="310"/>
                  </a:lnTo>
                  <a:lnTo>
                    <a:pt x="114" y="320"/>
                  </a:lnTo>
                  <a:lnTo>
                    <a:pt x="110" y="320"/>
                  </a:lnTo>
                  <a:lnTo>
                    <a:pt x="110" y="346"/>
                  </a:lnTo>
                  <a:lnTo>
                    <a:pt x="100" y="362"/>
                  </a:lnTo>
                  <a:lnTo>
                    <a:pt x="88" y="346"/>
                  </a:lnTo>
                  <a:lnTo>
                    <a:pt x="73" y="320"/>
                  </a:lnTo>
                  <a:lnTo>
                    <a:pt x="68" y="304"/>
                  </a:lnTo>
                  <a:lnTo>
                    <a:pt x="73" y="278"/>
                  </a:lnTo>
                  <a:lnTo>
                    <a:pt x="73" y="243"/>
                  </a:lnTo>
                  <a:lnTo>
                    <a:pt x="57" y="237"/>
                  </a:lnTo>
                  <a:lnTo>
                    <a:pt x="31" y="243"/>
                  </a:lnTo>
                  <a:lnTo>
                    <a:pt x="16" y="212"/>
                  </a:lnTo>
                  <a:lnTo>
                    <a:pt x="6" y="216"/>
                  </a:lnTo>
                  <a:lnTo>
                    <a:pt x="0" y="196"/>
                  </a:lnTo>
                  <a:lnTo>
                    <a:pt x="6" y="175"/>
                  </a:lnTo>
                  <a:lnTo>
                    <a:pt x="6" y="149"/>
                  </a:lnTo>
                  <a:lnTo>
                    <a:pt x="27" y="149"/>
                  </a:lnTo>
                  <a:lnTo>
                    <a:pt x="31" y="145"/>
                  </a:lnTo>
                  <a:lnTo>
                    <a:pt x="16" y="129"/>
                  </a:lnTo>
                  <a:lnTo>
                    <a:pt x="27" y="118"/>
                  </a:lnTo>
                  <a:lnTo>
                    <a:pt x="27" y="87"/>
                  </a:lnTo>
                  <a:lnTo>
                    <a:pt x="27" y="67"/>
                  </a:lnTo>
                  <a:lnTo>
                    <a:pt x="41" y="61"/>
                  </a:lnTo>
                  <a:lnTo>
                    <a:pt x="41" y="51"/>
                  </a:lnTo>
                  <a:lnTo>
                    <a:pt x="31" y="36"/>
                  </a:lnTo>
                  <a:lnTo>
                    <a:pt x="16" y="20"/>
                  </a:lnTo>
                  <a:lnTo>
                    <a:pt x="6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" name="Freeform 146"/>
            <p:cNvSpPr>
              <a:spLocks noChangeArrowheads="1"/>
            </p:cNvSpPr>
            <p:nvPr/>
          </p:nvSpPr>
          <p:spPr bwMode="auto">
            <a:xfrm>
              <a:off x="550041" y="1801002"/>
              <a:ext cx="1260821" cy="1191743"/>
            </a:xfrm>
            <a:custGeom>
              <a:avLst/>
              <a:gdLst>
                <a:gd name="T0" fmla="*/ 595 w 732"/>
                <a:gd name="T1" fmla="*/ 191 h 689"/>
                <a:gd name="T2" fmla="*/ 621 w 732"/>
                <a:gd name="T3" fmla="*/ 217 h 689"/>
                <a:gd name="T4" fmla="*/ 662 w 732"/>
                <a:gd name="T5" fmla="*/ 232 h 689"/>
                <a:gd name="T6" fmla="*/ 689 w 732"/>
                <a:gd name="T7" fmla="*/ 259 h 689"/>
                <a:gd name="T8" fmla="*/ 689 w 732"/>
                <a:gd name="T9" fmla="*/ 284 h 689"/>
                <a:gd name="T10" fmla="*/ 731 w 732"/>
                <a:gd name="T11" fmla="*/ 367 h 689"/>
                <a:gd name="T12" fmla="*/ 709 w 732"/>
                <a:gd name="T13" fmla="*/ 419 h 689"/>
                <a:gd name="T14" fmla="*/ 678 w 732"/>
                <a:gd name="T15" fmla="*/ 445 h 689"/>
                <a:gd name="T16" fmla="*/ 585 w 732"/>
                <a:gd name="T17" fmla="*/ 460 h 689"/>
                <a:gd name="T18" fmla="*/ 501 w 732"/>
                <a:gd name="T19" fmla="*/ 460 h 689"/>
                <a:gd name="T20" fmla="*/ 450 w 732"/>
                <a:gd name="T21" fmla="*/ 476 h 689"/>
                <a:gd name="T22" fmla="*/ 409 w 732"/>
                <a:gd name="T23" fmla="*/ 517 h 689"/>
                <a:gd name="T24" fmla="*/ 382 w 732"/>
                <a:gd name="T25" fmla="*/ 527 h 689"/>
                <a:gd name="T26" fmla="*/ 378 w 732"/>
                <a:gd name="T27" fmla="*/ 553 h 689"/>
                <a:gd name="T28" fmla="*/ 341 w 732"/>
                <a:gd name="T29" fmla="*/ 543 h 689"/>
                <a:gd name="T30" fmla="*/ 341 w 732"/>
                <a:gd name="T31" fmla="*/ 569 h 689"/>
                <a:gd name="T32" fmla="*/ 325 w 732"/>
                <a:gd name="T33" fmla="*/ 605 h 689"/>
                <a:gd name="T34" fmla="*/ 294 w 732"/>
                <a:gd name="T35" fmla="*/ 610 h 689"/>
                <a:gd name="T36" fmla="*/ 294 w 732"/>
                <a:gd name="T37" fmla="*/ 652 h 689"/>
                <a:gd name="T38" fmla="*/ 274 w 732"/>
                <a:gd name="T39" fmla="*/ 678 h 689"/>
                <a:gd name="T40" fmla="*/ 253 w 732"/>
                <a:gd name="T41" fmla="*/ 662 h 689"/>
                <a:gd name="T42" fmla="*/ 233 w 732"/>
                <a:gd name="T43" fmla="*/ 667 h 689"/>
                <a:gd name="T44" fmla="*/ 227 w 732"/>
                <a:gd name="T45" fmla="*/ 688 h 689"/>
                <a:gd name="T46" fmla="*/ 202 w 732"/>
                <a:gd name="T47" fmla="*/ 667 h 689"/>
                <a:gd name="T48" fmla="*/ 165 w 732"/>
                <a:gd name="T49" fmla="*/ 667 h 689"/>
                <a:gd name="T50" fmla="*/ 160 w 732"/>
                <a:gd name="T51" fmla="*/ 647 h 689"/>
                <a:gd name="T52" fmla="*/ 149 w 732"/>
                <a:gd name="T53" fmla="*/ 621 h 689"/>
                <a:gd name="T54" fmla="*/ 124 w 732"/>
                <a:gd name="T55" fmla="*/ 580 h 689"/>
                <a:gd name="T56" fmla="*/ 108 w 732"/>
                <a:gd name="T57" fmla="*/ 594 h 689"/>
                <a:gd name="T58" fmla="*/ 67 w 732"/>
                <a:gd name="T59" fmla="*/ 610 h 689"/>
                <a:gd name="T60" fmla="*/ 41 w 732"/>
                <a:gd name="T61" fmla="*/ 594 h 689"/>
                <a:gd name="T62" fmla="*/ 36 w 732"/>
                <a:gd name="T63" fmla="*/ 580 h 689"/>
                <a:gd name="T64" fmla="*/ 16 w 732"/>
                <a:gd name="T65" fmla="*/ 543 h 689"/>
                <a:gd name="T66" fmla="*/ 0 w 732"/>
                <a:gd name="T67" fmla="*/ 527 h 689"/>
                <a:gd name="T68" fmla="*/ 0 w 732"/>
                <a:gd name="T69" fmla="*/ 496 h 689"/>
                <a:gd name="T70" fmla="*/ 10 w 732"/>
                <a:gd name="T71" fmla="*/ 470 h 689"/>
                <a:gd name="T72" fmla="*/ 26 w 732"/>
                <a:gd name="T73" fmla="*/ 429 h 689"/>
                <a:gd name="T74" fmla="*/ 57 w 732"/>
                <a:gd name="T75" fmla="*/ 435 h 689"/>
                <a:gd name="T76" fmla="*/ 119 w 732"/>
                <a:gd name="T77" fmla="*/ 435 h 689"/>
                <a:gd name="T78" fmla="*/ 284 w 732"/>
                <a:gd name="T79" fmla="*/ 445 h 689"/>
                <a:gd name="T80" fmla="*/ 284 w 732"/>
                <a:gd name="T81" fmla="*/ 392 h 689"/>
                <a:gd name="T82" fmla="*/ 325 w 732"/>
                <a:gd name="T83" fmla="*/ 0 h 6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2"/>
                <a:gd name="T127" fmla="*/ 0 h 689"/>
                <a:gd name="T128" fmla="*/ 732 w 732"/>
                <a:gd name="T129" fmla="*/ 689 h 6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2" h="689">
                  <a:moveTo>
                    <a:pt x="325" y="0"/>
                  </a:moveTo>
                  <a:lnTo>
                    <a:pt x="595" y="191"/>
                  </a:lnTo>
                  <a:lnTo>
                    <a:pt x="595" y="202"/>
                  </a:lnTo>
                  <a:lnTo>
                    <a:pt x="621" y="217"/>
                  </a:lnTo>
                  <a:lnTo>
                    <a:pt x="642" y="227"/>
                  </a:lnTo>
                  <a:lnTo>
                    <a:pt x="662" y="232"/>
                  </a:lnTo>
                  <a:lnTo>
                    <a:pt x="678" y="243"/>
                  </a:lnTo>
                  <a:lnTo>
                    <a:pt x="689" y="259"/>
                  </a:lnTo>
                  <a:lnTo>
                    <a:pt x="678" y="279"/>
                  </a:lnTo>
                  <a:lnTo>
                    <a:pt x="689" y="284"/>
                  </a:lnTo>
                  <a:lnTo>
                    <a:pt x="731" y="279"/>
                  </a:lnTo>
                  <a:lnTo>
                    <a:pt x="731" y="367"/>
                  </a:lnTo>
                  <a:lnTo>
                    <a:pt x="719" y="377"/>
                  </a:lnTo>
                  <a:lnTo>
                    <a:pt x="709" y="419"/>
                  </a:lnTo>
                  <a:lnTo>
                    <a:pt x="693" y="449"/>
                  </a:lnTo>
                  <a:lnTo>
                    <a:pt x="678" y="445"/>
                  </a:lnTo>
                  <a:lnTo>
                    <a:pt x="595" y="449"/>
                  </a:lnTo>
                  <a:lnTo>
                    <a:pt x="585" y="460"/>
                  </a:lnTo>
                  <a:lnTo>
                    <a:pt x="543" y="470"/>
                  </a:lnTo>
                  <a:lnTo>
                    <a:pt x="501" y="460"/>
                  </a:lnTo>
                  <a:lnTo>
                    <a:pt x="491" y="476"/>
                  </a:lnTo>
                  <a:lnTo>
                    <a:pt x="450" y="476"/>
                  </a:lnTo>
                  <a:lnTo>
                    <a:pt x="445" y="502"/>
                  </a:lnTo>
                  <a:lnTo>
                    <a:pt x="409" y="517"/>
                  </a:lnTo>
                  <a:lnTo>
                    <a:pt x="403" y="527"/>
                  </a:lnTo>
                  <a:lnTo>
                    <a:pt x="382" y="527"/>
                  </a:lnTo>
                  <a:lnTo>
                    <a:pt x="393" y="543"/>
                  </a:lnTo>
                  <a:lnTo>
                    <a:pt x="378" y="553"/>
                  </a:lnTo>
                  <a:lnTo>
                    <a:pt x="362" y="537"/>
                  </a:lnTo>
                  <a:lnTo>
                    <a:pt x="341" y="543"/>
                  </a:lnTo>
                  <a:lnTo>
                    <a:pt x="352" y="569"/>
                  </a:lnTo>
                  <a:lnTo>
                    <a:pt x="341" y="569"/>
                  </a:lnTo>
                  <a:lnTo>
                    <a:pt x="341" y="584"/>
                  </a:lnTo>
                  <a:lnTo>
                    <a:pt x="325" y="605"/>
                  </a:lnTo>
                  <a:lnTo>
                    <a:pt x="315" y="605"/>
                  </a:lnTo>
                  <a:lnTo>
                    <a:pt x="294" y="610"/>
                  </a:lnTo>
                  <a:lnTo>
                    <a:pt x="300" y="637"/>
                  </a:lnTo>
                  <a:lnTo>
                    <a:pt x="294" y="652"/>
                  </a:lnTo>
                  <a:lnTo>
                    <a:pt x="294" y="667"/>
                  </a:lnTo>
                  <a:lnTo>
                    <a:pt x="274" y="678"/>
                  </a:lnTo>
                  <a:lnTo>
                    <a:pt x="259" y="678"/>
                  </a:lnTo>
                  <a:lnTo>
                    <a:pt x="253" y="662"/>
                  </a:lnTo>
                  <a:lnTo>
                    <a:pt x="243" y="662"/>
                  </a:lnTo>
                  <a:lnTo>
                    <a:pt x="233" y="667"/>
                  </a:lnTo>
                  <a:lnTo>
                    <a:pt x="227" y="678"/>
                  </a:lnTo>
                  <a:lnTo>
                    <a:pt x="227" y="688"/>
                  </a:lnTo>
                  <a:lnTo>
                    <a:pt x="206" y="678"/>
                  </a:lnTo>
                  <a:lnTo>
                    <a:pt x="202" y="667"/>
                  </a:lnTo>
                  <a:lnTo>
                    <a:pt x="186" y="688"/>
                  </a:lnTo>
                  <a:lnTo>
                    <a:pt x="165" y="667"/>
                  </a:lnTo>
                  <a:lnTo>
                    <a:pt x="165" y="652"/>
                  </a:lnTo>
                  <a:lnTo>
                    <a:pt x="160" y="647"/>
                  </a:lnTo>
                  <a:lnTo>
                    <a:pt x="160" y="625"/>
                  </a:lnTo>
                  <a:lnTo>
                    <a:pt x="149" y="621"/>
                  </a:lnTo>
                  <a:lnTo>
                    <a:pt x="145" y="610"/>
                  </a:lnTo>
                  <a:lnTo>
                    <a:pt x="124" y="580"/>
                  </a:lnTo>
                  <a:lnTo>
                    <a:pt x="119" y="584"/>
                  </a:lnTo>
                  <a:lnTo>
                    <a:pt x="108" y="594"/>
                  </a:lnTo>
                  <a:lnTo>
                    <a:pt x="92" y="594"/>
                  </a:lnTo>
                  <a:lnTo>
                    <a:pt x="67" y="610"/>
                  </a:lnTo>
                  <a:lnTo>
                    <a:pt x="51" y="594"/>
                  </a:lnTo>
                  <a:lnTo>
                    <a:pt x="41" y="594"/>
                  </a:lnTo>
                  <a:lnTo>
                    <a:pt x="36" y="584"/>
                  </a:lnTo>
                  <a:lnTo>
                    <a:pt x="36" y="580"/>
                  </a:lnTo>
                  <a:lnTo>
                    <a:pt x="36" y="559"/>
                  </a:lnTo>
                  <a:lnTo>
                    <a:pt x="16" y="543"/>
                  </a:lnTo>
                  <a:lnTo>
                    <a:pt x="10" y="543"/>
                  </a:lnTo>
                  <a:lnTo>
                    <a:pt x="0" y="527"/>
                  </a:lnTo>
                  <a:lnTo>
                    <a:pt x="10" y="502"/>
                  </a:lnTo>
                  <a:lnTo>
                    <a:pt x="0" y="496"/>
                  </a:lnTo>
                  <a:lnTo>
                    <a:pt x="0" y="476"/>
                  </a:lnTo>
                  <a:lnTo>
                    <a:pt x="10" y="470"/>
                  </a:lnTo>
                  <a:lnTo>
                    <a:pt x="10" y="449"/>
                  </a:lnTo>
                  <a:lnTo>
                    <a:pt x="26" y="429"/>
                  </a:lnTo>
                  <a:lnTo>
                    <a:pt x="51" y="449"/>
                  </a:lnTo>
                  <a:lnTo>
                    <a:pt x="57" y="435"/>
                  </a:lnTo>
                  <a:lnTo>
                    <a:pt x="108" y="445"/>
                  </a:lnTo>
                  <a:lnTo>
                    <a:pt x="119" y="435"/>
                  </a:lnTo>
                  <a:lnTo>
                    <a:pt x="124" y="445"/>
                  </a:lnTo>
                  <a:lnTo>
                    <a:pt x="284" y="445"/>
                  </a:lnTo>
                  <a:lnTo>
                    <a:pt x="300" y="408"/>
                  </a:lnTo>
                  <a:lnTo>
                    <a:pt x="284" y="392"/>
                  </a:lnTo>
                  <a:lnTo>
                    <a:pt x="253" y="0"/>
                  </a:lnTo>
                  <a:lnTo>
                    <a:pt x="325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" name="Freeform 147"/>
            <p:cNvSpPr>
              <a:spLocks noChangeArrowheads="1"/>
            </p:cNvSpPr>
            <p:nvPr/>
          </p:nvSpPr>
          <p:spPr bwMode="auto">
            <a:xfrm>
              <a:off x="174387" y="907194"/>
              <a:ext cx="1213323" cy="1221970"/>
            </a:xfrm>
            <a:custGeom>
              <a:avLst/>
              <a:gdLst>
                <a:gd name="T0" fmla="*/ 662 w 705"/>
                <a:gd name="T1" fmla="*/ 31 h 707"/>
                <a:gd name="T2" fmla="*/ 677 w 705"/>
                <a:gd name="T3" fmla="*/ 52 h 707"/>
                <a:gd name="T4" fmla="*/ 687 w 705"/>
                <a:gd name="T5" fmla="*/ 78 h 707"/>
                <a:gd name="T6" fmla="*/ 687 w 705"/>
                <a:gd name="T7" fmla="*/ 99 h 707"/>
                <a:gd name="T8" fmla="*/ 694 w 705"/>
                <a:gd name="T9" fmla="*/ 135 h 707"/>
                <a:gd name="T10" fmla="*/ 704 w 705"/>
                <a:gd name="T11" fmla="*/ 151 h 707"/>
                <a:gd name="T12" fmla="*/ 704 w 705"/>
                <a:gd name="T13" fmla="*/ 166 h 707"/>
                <a:gd name="T14" fmla="*/ 704 w 705"/>
                <a:gd name="T15" fmla="*/ 176 h 707"/>
                <a:gd name="T16" fmla="*/ 626 w 705"/>
                <a:gd name="T17" fmla="*/ 187 h 707"/>
                <a:gd name="T18" fmla="*/ 626 w 705"/>
                <a:gd name="T19" fmla="*/ 202 h 707"/>
                <a:gd name="T20" fmla="*/ 595 w 705"/>
                <a:gd name="T21" fmla="*/ 207 h 707"/>
                <a:gd name="T22" fmla="*/ 595 w 705"/>
                <a:gd name="T23" fmla="*/ 217 h 707"/>
                <a:gd name="T24" fmla="*/ 595 w 705"/>
                <a:gd name="T25" fmla="*/ 233 h 707"/>
                <a:gd name="T26" fmla="*/ 579 w 705"/>
                <a:gd name="T27" fmla="*/ 249 h 707"/>
                <a:gd name="T28" fmla="*/ 527 w 705"/>
                <a:gd name="T29" fmla="*/ 296 h 707"/>
                <a:gd name="T30" fmla="*/ 491 w 705"/>
                <a:gd name="T31" fmla="*/ 301 h 707"/>
                <a:gd name="T32" fmla="*/ 476 w 705"/>
                <a:gd name="T33" fmla="*/ 296 h 707"/>
                <a:gd name="T34" fmla="*/ 460 w 705"/>
                <a:gd name="T35" fmla="*/ 301 h 707"/>
                <a:gd name="T36" fmla="*/ 434 w 705"/>
                <a:gd name="T37" fmla="*/ 301 h 707"/>
                <a:gd name="T38" fmla="*/ 393 w 705"/>
                <a:gd name="T39" fmla="*/ 327 h 707"/>
                <a:gd name="T40" fmla="*/ 378 w 705"/>
                <a:gd name="T41" fmla="*/ 337 h 707"/>
                <a:gd name="T42" fmla="*/ 378 w 705"/>
                <a:gd name="T43" fmla="*/ 404 h 707"/>
                <a:gd name="T44" fmla="*/ 378 w 705"/>
                <a:gd name="T45" fmla="*/ 472 h 707"/>
                <a:gd name="T46" fmla="*/ 227 w 705"/>
                <a:gd name="T47" fmla="*/ 476 h 707"/>
                <a:gd name="T48" fmla="*/ 227 w 705"/>
                <a:gd name="T49" fmla="*/ 586 h 707"/>
                <a:gd name="T50" fmla="*/ 186 w 705"/>
                <a:gd name="T51" fmla="*/ 601 h 707"/>
                <a:gd name="T52" fmla="*/ 175 w 705"/>
                <a:gd name="T53" fmla="*/ 611 h 707"/>
                <a:gd name="T54" fmla="*/ 175 w 705"/>
                <a:gd name="T55" fmla="*/ 627 h 707"/>
                <a:gd name="T56" fmla="*/ 175 w 705"/>
                <a:gd name="T57" fmla="*/ 689 h 707"/>
                <a:gd name="T58" fmla="*/ 10 w 705"/>
                <a:gd name="T59" fmla="*/ 689 h 707"/>
                <a:gd name="T60" fmla="*/ 0 w 705"/>
                <a:gd name="T61" fmla="*/ 706 h 707"/>
                <a:gd name="T62" fmla="*/ 10 w 705"/>
                <a:gd name="T63" fmla="*/ 664 h 707"/>
                <a:gd name="T64" fmla="*/ 26 w 705"/>
                <a:gd name="T65" fmla="*/ 642 h 707"/>
                <a:gd name="T66" fmla="*/ 36 w 705"/>
                <a:gd name="T67" fmla="*/ 627 h 707"/>
                <a:gd name="T68" fmla="*/ 41 w 705"/>
                <a:gd name="T69" fmla="*/ 611 h 707"/>
                <a:gd name="T70" fmla="*/ 51 w 705"/>
                <a:gd name="T71" fmla="*/ 596 h 707"/>
                <a:gd name="T72" fmla="*/ 67 w 705"/>
                <a:gd name="T73" fmla="*/ 570 h 707"/>
                <a:gd name="T74" fmla="*/ 98 w 705"/>
                <a:gd name="T75" fmla="*/ 534 h 707"/>
                <a:gd name="T76" fmla="*/ 98 w 705"/>
                <a:gd name="T77" fmla="*/ 503 h 707"/>
                <a:gd name="T78" fmla="*/ 118 w 705"/>
                <a:gd name="T79" fmla="*/ 472 h 707"/>
                <a:gd name="T80" fmla="*/ 160 w 705"/>
                <a:gd name="T81" fmla="*/ 425 h 707"/>
                <a:gd name="T82" fmla="*/ 186 w 705"/>
                <a:gd name="T83" fmla="*/ 384 h 707"/>
                <a:gd name="T84" fmla="*/ 233 w 705"/>
                <a:gd name="T85" fmla="*/ 368 h 707"/>
                <a:gd name="T86" fmla="*/ 268 w 705"/>
                <a:gd name="T87" fmla="*/ 352 h 707"/>
                <a:gd name="T88" fmla="*/ 310 w 705"/>
                <a:gd name="T89" fmla="*/ 311 h 707"/>
                <a:gd name="T90" fmla="*/ 336 w 705"/>
                <a:gd name="T91" fmla="*/ 270 h 707"/>
                <a:gd name="T92" fmla="*/ 325 w 705"/>
                <a:gd name="T93" fmla="*/ 249 h 707"/>
                <a:gd name="T94" fmla="*/ 325 w 705"/>
                <a:gd name="T95" fmla="*/ 207 h 707"/>
                <a:gd name="T96" fmla="*/ 341 w 705"/>
                <a:gd name="T97" fmla="*/ 187 h 707"/>
                <a:gd name="T98" fmla="*/ 351 w 705"/>
                <a:gd name="T99" fmla="*/ 161 h 707"/>
                <a:gd name="T100" fmla="*/ 378 w 705"/>
                <a:gd name="T101" fmla="*/ 125 h 707"/>
                <a:gd name="T102" fmla="*/ 409 w 705"/>
                <a:gd name="T103" fmla="*/ 109 h 707"/>
                <a:gd name="T104" fmla="*/ 460 w 705"/>
                <a:gd name="T105" fmla="*/ 84 h 707"/>
                <a:gd name="T106" fmla="*/ 476 w 705"/>
                <a:gd name="T107" fmla="*/ 42 h 707"/>
                <a:gd name="T108" fmla="*/ 491 w 705"/>
                <a:gd name="T109" fmla="*/ 0 h 707"/>
                <a:gd name="T110" fmla="*/ 517 w 705"/>
                <a:gd name="T111" fmla="*/ 0 h 707"/>
                <a:gd name="T112" fmla="*/ 542 w 705"/>
                <a:gd name="T113" fmla="*/ 27 h 707"/>
                <a:gd name="T114" fmla="*/ 585 w 705"/>
                <a:gd name="T115" fmla="*/ 27 h 707"/>
                <a:gd name="T116" fmla="*/ 610 w 705"/>
                <a:gd name="T117" fmla="*/ 27 h 707"/>
                <a:gd name="T118" fmla="*/ 626 w 705"/>
                <a:gd name="T119" fmla="*/ 16 h 707"/>
                <a:gd name="T120" fmla="*/ 636 w 705"/>
                <a:gd name="T121" fmla="*/ 31 h 707"/>
                <a:gd name="T122" fmla="*/ 662 w 705"/>
                <a:gd name="T123" fmla="*/ 31 h 707"/>
                <a:gd name="T124" fmla="*/ 662 w 705"/>
                <a:gd name="T125" fmla="*/ 31 h 7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5"/>
                <a:gd name="T190" fmla="*/ 0 h 707"/>
                <a:gd name="T191" fmla="*/ 705 w 705"/>
                <a:gd name="T192" fmla="*/ 707 h 7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5" h="707">
                  <a:moveTo>
                    <a:pt x="662" y="31"/>
                  </a:moveTo>
                  <a:lnTo>
                    <a:pt x="677" y="52"/>
                  </a:lnTo>
                  <a:lnTo>
                    <a:pt x="687" y="78"/>
                  </a:lnTo>
                  <a:lnTo>
                    <a:pt x="687" y="99"/>
                  </a:lnTo>
                  <a:lnTo>
                    <a:pt x="694" y="135"/>
                  </a:lnTo>
                  <a:lnTo>
                    <a:pt x="704" y="151"/>
                  </a:lnTo>
                  <a:lnTo>
                    <a:pt x="704" y="166"/>
                  </a:lnTo>
                  <a:lnTo>
                    <a:pt x="704" y="176"/>
                  </a:lnTo>
                  <a:lnTo>
                    <a:pt x="626" y="187"/>
                  </a:lnTo>
                  <a:lnTo>
                    <a:pt x="626" y="202"/>
                  </a:lnTo>
                  <a:lnTo>
                    <a:pt x="595" y="207"/>
                  </a:lnTo>
                  <a:lnTo>
                    <a:pt x="595" y="217"/>
                  </a:lnTo>
                  <a:lnTo>
                    <a:pt x="595" y="233"/>
                  </a:lnTo>
                  <a:lnTo>
                    <a:pt x="579" y="249"/>
                  </a:lnTo>
                  <a:lnTo>
                    <a:pt x="527" y="296"/>
                  </a:lnTo>
                  <a:lnTo>
                    <a:pt x="491" y="301"/>
                  </a:lnTo>
                  <a:lnTo>
                    <a:pt x="476" y="296"/>
                  </a:lnTo>
                  <a:lnTo>
                    <a:pt x="460" y="301"/>
                  </a:lnTo>
                  <a:lnTo>
                    <a:pt x="434" y="301"/>
                  </a:lnTo>
                  <a:lnTo>
                    <a:pt x="393" y="327"/>
                  </a:lnTo>
                  <a:lnTo>
                    <a:pt x="378" y="337"/>
                  </a:lnTo>
                  <a:lnTo>
                    <a:pt x="378" y="404"/>
                  </a:lnTo>
                  <a:lnTo>
                    <a:pt x="378" y="472"/>
                  </a:lnTo>
                  <a:lnTo>
                    <a:pt x="227" y="476"/>
                  </a:lnTo>
                  <a:lnTo>
                    <a:pt x="227" y="586"/>
                  </a:lnTo>
                  <a:lnTo>
                    <a:pt x="186" y="601"/>
                  </a:lnTo>
                  <a:lnTo>
                    <a:pt x="175" y="611"/>
                  </a:lnTo>
                  <a:lnTo>
                    <a:pt x="175" y="627"/>
                  </a:lnTo>
                  <a:lnTo>
                    <a:pt x="175" y="689"/>
                  </a:lnTo>
                  <a:lnTo>
                    <a:pt x="10" y="689"/>
                  </a:lnTo>
                  <a:lnTo>
                    <a:pt x="0" y="706"/>
                  </a:lnTo>
                  <a:lnTo>
                    <a:pt x="10" y="664"/>
                  </a:lnTo>
                  <a:lnTo>
                    <a:pt x="26" y="642"/>
                  </a:lnTo>
                  <a:lnTo>
                    <a:pt x="36" y="627"/>
                  </a:lnTo>
                  <a:lnTo>
                    <a:pt x="41" y="611"/>
                  </a:lnTo>
                  <a:lnTo>
                    <a:pt x="51" y="596"/>
                  </a:lnTo>
                  <a:lnTo>
                    <a:pt x="67" y="570"/>
                  </a:lnTo>
                  <a:lnTo>
                    <a:pt x="98" y="534"/>
                  </a:lnTo>
                  <a:lnTo>
                    <a:pt x="98" y="503"/>
                  </a:lnTo>
                  <a:lnTo>
                    <a:pt x="118" y="472"/>
                  </a:lnTo>
                  <a:lnTo>
                    <a:pt x="160" y="425"/>
                  </a:lnTo>
                  <a:lnTo>
                    <a:pt x="186" y="384"/>
                  </a:lnTo>
                  <a:lnTo>
                    <a:pt x="233" y="368"/>
                  </a:lnTo>
                  <a:lnTo>
                    <a:pt x="268" y="352"/>
                  </a:lnTo>
                  <a:lnTo>
                    <a:pt x="310" y="311"/>
                  </a:lnTo>
                  <a:lnTo>
                    <a:pt x="336" y="270"/>
                  </a:lnTo>
                  <a:lnTo>
                    <a:pt x="325" y="249"/>
                  </a:lnTo>
                  <a:lnTo>
                    <a:pt x="325" y="207"/>
                  </a:lnTo>
                  <a:lnTo>
                    <a:pt x="341" y="187"/>
                  </a:lnTo>
                  <a:lnTo>
                    <a:pt x="351" y="161"/>
                  </a:lnTo>
                  <a:lnTo>
                    <a:pt x="378" y="125"/>
                  </a:lnTo>
                  <a:lnTo>
                    <a:pt x="409" y="109"/>
                  </a:lnTo>
                  <a:lnTo>
                    <a:pt x="460" y="84"/>
                  </a:lnTo>
                  <a:lnTo>
                    <a:pt x="476" y="42"/>
                  </a:lnTo>
                  <a:lnTo>
                    <a:pt x="491" y="0"/>
                  </a:lnTo>
                  <a:lnTo>
                    <a:pt x="517" y="0"/>
                  </a:lnTo>
                  <a:lnTo>
                    <a:pt x="542" y="27"/>
                  </a:lnTo>
                  <a:lnTo>
                    <a:pt x="585" y="27"/>
                  </a:lnTo>
                  <a:lnTo>
                    <a:pt x="610" y="27"/>
                  </a:lnTo>
                  <a:lnTo>
                    <a:pt x="626" y="16"/>
                  </a:lnTo>
                  <a:lnTo>
                    <a:pt x="636" y="31"/>
                  </a:lnTo>
                  <a:lnTo>
                    <a:pt x="662" y="3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" name="Freeform 148"/>
            <p:cNvSpPr>
              <a:spLocks noChangeArrowheads="1"/>
            </p:cNvSpPr>
            <p:nvPr/>
          </p:nvSpPr>
          <p:spPr bwMode="auto">
            <a:xfrm>
              <a:off x="174387" y="1606695"/>
              <a:ext cx="936979" cy="1019027"/>
            </a:xfrm>
            <a:custGeom>
              <a:avLst/>
              <a:gdLst>
                <a:gd name="T0" fmla="*/ 378 w 544"/>
                <a:gd name="T1" fmla="*/ 0 h 592"/>
                <a:gd name="T2" fmla="*/ 543 w 544"/>
                <a:gd name="T3" fmla="*/ 115 h 592"/>
                <a:gd name="T4" fmla="*/ 470 w 544"/>
                <a:gd name="T5" fmla="*/ 115 h 592"/>
                <a:gd name="T6" fmla="*/ 502 w 544"/>
                <a:gd name="T7" fmla="*/ 507 h 592"/>
                <a:gd name="T8" fmla="*/ 517 w 544"/>
                <a:gd name="T9" fmla="*/ 523 h 592"/>
                <a:gd name="T10" fmla="*/ 502 w 544"/>
                <a:gd name="T11" fmla="*/ 560 h 592"/>
                <a:gd name="T12" fmla="*/ 341 w 544"/>
                <a:gd name="T13" fmla="*/ 560 h 592"/>
                <a:gd name="T14" fmla="*/ 337 w 544"/>
                <a:gd name="T15" fmla="*/ 550 h 592"/>
                <a:gd name="T16" fmla="*/ 326 w 544"/>
                <a:gd name="T17" fmla="*/ 560 h 592"/>
                <a:gd name="T18" fmla="*/ 274 w 544"/>
                <a:gd name="T19" fmla="*/ 550 h 592"/>
                <a:gd name="T20" fmla="*/ 269 w 544"/>
                <a:gd name="T21" fmla="*/ 564 h 592"/>
                <a:gd name="T22" fmla="*/ 243 w 544"/>
                <a:gd name="T23" fmla="*/ 544 h 592"/>
                <a:gd name="T24" fmla="*/ 227 w 544"/>
                <a:gd name="T25" fmla="*/ 564 h 592"/>
                <a:gd name="T26" fmla="*/ 227 w 544"/>
                <a:gd name="T27" fmla="*/ 586 h 592"/>
                <a:gd name="T28" fmla="*/ 217 w 544"/>
                <a:gd name="T29" fmla="*/ 591 h 592"/>
                <a:gd name="T30" fmla="*/ 191 w 544"/>
                <a:gd name="T31" fmla="*/ 586 h 592"/>
                <a:gd name="T32" fmla="*/ 186 w 544"/>
                <a:gd name="T33" fmla="*/ 575 h 592"/>
                <a:gd name="T34" fmla="*/ 175 w 544"/>
                <a:gd name="T35" fmla="*/ 560 h 592"/>
                <a:gd name="T36" fmla="*/ 165 w 544"/>
                <a:gd name="T37" fmla="*/ 560 h 592"/>
                <a:gd name="T38" fmla="*/ 161 w 544"/>
                <a:gd name="T39" fmla="*/ 534 h 592"/>
                <a:gd name="T40" fmla="*/ 145 w 544"/>
                <a:gd name="T41" fmla="*/ 534 h 592"/>
                <a:gd name="T42" fmla="*/ 124 w 544"/>
                <a:gd name="T43" fmla="*/ 507 h 592"/>
                <a:gd name="T44" fmla="*/ 108 w 544"/>
                <a:gd name="T45" fmla="*/ 503 h 592"/>
                <a:gd name="T46" fmla="*/ 67 w 544"/>
                <a:gd name="T47" fmla="*/ 507 h 592"/>
                <a:gd name="T48" fmla="*/ 36 w 544"/>
                <a:gd name="T49" fmla="*/ 507 h 592"/>
                <a:gd name="T50" fmla="*/ 14 w 544"/>
                <a:gd name="T51" fmla="*/ 523 h 592"/>
                <a:gd name="T52" fmla="*/ 26 w 544"/>
                <a:gd name="T53" fmla="*/ 492 h 592"/>
                <a:gd name="T54" fmla="*/ 41 w 544"/>
                <a:gd name="T55" fmla="*/ 450 h 592"/>
                <a:gd name="T56" fmla="*/ 36 w 544"/>
                <a:gd name="T57" fmla="*/ 399 h 592"/>
                <a:gd name="T58" fmla="*/ 14 w 544"/>
                <a:gd name="T59" fmla="*/ 373 h 592"/>
                <a:gd name="T60" fmla="*/ 36 w 544"/>
                <a:gd name="T61" fmla="*/ 373 h 592"/>
                <a:gd name="T62" fmla="*/ 36 w 544"/>
                <a:gd name="T63" fmla="*/ 347 h 592"/>
                <a:gd name="T64" fmla="*/ 26 w 544"/>
                <a:gd name="T65" fmla="*/ 317 h 592"/>
                <a:gd name="T66" fmla="*/ 14 w 544"/>
                <a:gd name="T67" fmla="*/ 327 h 592"/>
                <a:gd name="T68" fmla="*/ 10 w 544"/>
                <a:gd name="T69" fmla="*/ 301 h 592"/>
                <a:gd name="T70" fmla="*/ 0 w 544"/>
                <a:gd name="T71" fmla="*/ 301 h 592"/>
                <a:gd name="T72" fmla="*/ 10 w 544"/>
                <a:gd name="T73" fmla="*/ 285 h 592"/>
                <a:gd name="T74" fmla="*/ 175 w 544"/>
                <a:gd name="T75" fmla="*/ 285 h 592"/>
                <a:gd name="T76" fmla="*/ 175 w 544"/>
                <a:gd name="T77" fmla="*/ 223 h 592"/>
                <a:gd name="T78" fmla="*/ 175 w 544"/>
                <a:gd name="T79" fmla="*/ 207 h 592"/>
                <a:gd name="T80" fmla="*/ 186 w 544"/>
                <a:gd name="T81" fmla="*/ 197 h 592"/>
                <a:gd name="T82" fmla="*/ 227 w 544"/>
                <a:gd name="T83" fmla="*/ 182 h 592"/>
                <a:gd name="T84" fmla="*/ 227 w 544"/>
                <a:gd name="T85" fmla="*/ 72 h 592"/>
                <a:gd name="T86" fmla="*/ 378 w 544"/>
                <a:gd name="T87" fmla="*/ 68 h 592"/>
                <a:gd name="T88" fmla="*/ 378 w 544"/>
                <a:gd name="T89" fmla="*/ 0 h 592"/>
                <a:gd name="T90" fmla="*/ 378 w 544"/>
                <a:gd name="T91" fmla="*/ 0 h 5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4"/>
                <a:gd name="T139" fmla="*/ 0 h 592"/>
                <a:gd name="T140" fmla="*/ 544 w 544"/>
                <a:gd name="T141" fmla="*/ 592 h 5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4" h="592">
                  <a:moveTo>
                    <a:pt x="378" y="0"/>
                  </a:moveTo>
                  <a:lnTo>
                    <a:pt x="543" y="115"/>
                  </a:lnTo>
                  <a:lnTo>
                    <a:pt x="470" y="115"/>
                  </a:lnTo>
                  <a:lnTo>
                    <a:pt x="502" y="507"/>
                  </a:lnTo>
                  <a:lnTo>
                    <a:pt x="517" y="523"/>
                  </a:lnTo>
                  <a:lnTo>
                    <a:pt x="502" y="560"/>
                  </a:lnTo>
                  <a:lnTo>
                    <a:pt x="341" y="560"/>
                  </a:lnTo>
                  <a:lnTo>
                    <a:pt x="337" y="550"/>
                  </a:lnTo>
                  <a:lnTo>
                    <a:pt x="326" y="560"/>
                  </a:lnTo>
                  <a:lnTo>
                    <a:pt x="274" y="550"/>
                  </a:lnTo>
                  <a:lnTo>
                    <a:pt x="269" y="564"/>
                  </a:lnTo>
                  <a:lnTo>
                    <a:pt x="243" y="544"/>
                  </a:lnTo>
                  <a:lnTo>
                    <a:pt x="227" y="564"/>
                  </a:lnTo>
                  <a:lnTo>
                    <a:pt x="227" y="586"/>
                  </a:lnTo>
                  <a:lnTo>
                    <a:pt x="217" y="591"/>
                  </a:lnTo>
                  <a:lnTo>
                    <a:pt x="191" y="586"/>
                  </a:lnTo>
                  <a:lnTo>
                    <a:pt x="186" y="575"/>
                  </a:lnTo>
                  <a:lnTo>
                    <a:pt x="175" y="560"/>
                  </a:lnTo>
                  <a:lnTo>
                    <a:pt x="165" y="560"/>
                  </a:lnTo>
                  <a:lnTo>
                    <a:pt x="161" y="534"/>
                  </a:lnTo>
                  <a:lnTo>
                    <a:pt x="145" y="534"/>
                  </a:lnTo>
                  <a:lnTo>
                    <a:pt x="124" y="507"/>
                  </a:lnTo>
                  <a:lnTo>
                    <a:pt x="108" y="503"/>
                  </a:lnTo>
                  <a:lnTo>
                    <a:pt x="67" y="507"/>
                  </a:lnTo>
                  <a:lnTo>
                    <a:pt x="36" y="507"/>
                  </a:lnTo>
                  <a:lnTo>
                    <a:pt x="14" y="523"/>
                  </a:lnTo>
                  <a:lnTo>
                    <a:pt x="26" y="492"/>
                  </a:lnTo>
                  <a:lnTo>
                    <a:pt x="41" y="450"/>
                  </a:lnTo>
                  <a:lnTo>
                    <a:pt x="36" y="399"/>
                  </a:lnTo>
                  <a:lnTo>
                    <a:pt x="14" y="373"/>
                  </a:lnTo>
                  <a:lnTo>
                    <a:pt x="36" y="373"/>
                  </a:lnTo>
                  <a:lnTo>
                    <a:pt x="36" y="347"/>
                  </a:lnTo>
                  <a:lnTo>
                    <a:pt x="26" y="317"/>
                  </a:lnTo>
                  <a:lnTo>
                    <a:pt x="14" y="327"/>
                  </a:lnTo>
                  <a:lnTo>
                    <a:pt x="10" y="301"/>
                  </a:lnTo>
                  <a:lnTo>
                    <a:pt x="0" y="301"/>
                  </a:lnTo>
                  <a:lnTo>
                    <a:pt x="10" y="285"/>
                  </a:lnTo>
                  <a:lnTo>
                    <a:pt x="175" y="285"/>
                  </a:lnTo>
                  <a:lnTo>
                    <a:pt x="175" y="223"/>
                  </a:lnTo>
                  <a:lnTo>
                    <a:pt x="175" y="207"/>
                  </a:lnTo>
                  <a:lnTo>
                    <a:pt x="186" y="197"/>
                  </a:lnTo>
                  <a:lnTo>
                    <a:pt x="227" y="182"/>
                  </a:lnTo>
                  <a:lnTo>
                    <a:pt x="227" y="72"/>
                  </a:lnTo>
                  <a:lnTo>
                    <a:pt x="378" y="68"/>
                  </a:lnTo>
                  <a:lnTo>
                    <a:pt x="378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" name="Freeform 149"/>
            <p:cNvSpPr>
              <a:spLocks noChangeArrowheads="1"/>
            </p:cNvSpPr>
            <p:nvPr/>
          </p:nvSpPr>
          <p:spPr bwMode="auto">
            <a:xfrm>
              <a:off x="5843761" y="5367596"/>
              <a:ext cx="25907" cy="60451"/>
            </a:xfrm>
            <a:custGeom>
              <a:avLst/>
              <a:gdLst>
                <a:gd name="T0" fmla="*/ 6 w 17"/>
                <a:gd name="T1" fmla="*/ 36 h 37"/>
                <a:gd name="T2" fmla="*/ 0 w 17"/>
                <a:gd name="T3" fmla="*/ 26 h 37"/>
                <a:gd name="T4" fmla="*/ 0 w 17"/>
                <a:gd name="T5" fmla="*/ 20 h 37"/>
                <a:gd name="T6" fmla="*/ 6 w 17"/>
                <a:gd name="T7" fmla="*/ 0 h 37"/>
                <a:gd name="T8" fmla="*/ 16 w 17"/>
                <a:gd name="T9" fmla="*/ 20 h 37"/>
                <a:gd name="T10" fmla="*/ 6 w 17"/>
                <a:gd name="T11" fmla="*/ 36 h 37"/>
                <a:gd name="T12" fmla="*/ 6 w 17"/>
                <a:gd name="T13" fmla="*/ 3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7"/>
                <a:gd name="T23" fmla="*/ 17 w 1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7">
                  <a:moveTo>
                    <a:pt x="6" y="36"/>
                  </a:moveTo>
                  <a:lnTo>
                    <a:pt x="0" y="26"/>
                  </a:lnTo>
                  <a:lnTo>
                    <a:pt x="0" y="20"/>
                  </a:lnTo>
                  <a:lnTo>
                    <a:pt x="6" y="0"/>
                  </a:lnTo>
                  <a:lnTo>
                    <a:pt x="16" y="20"/>
                  </a:lnTo>
                  <a:lnTo>
                    <a:pt x="6" y="3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" name="Freeform 150"/>
            <p:cNvSpPr>
              <a:spLocks noChangeArrowheads="1"/>
            </p:cNvSpPr>
            <p:nvPr/>
          </p:nvSpPr>
          <p:spPr bwMode="auto">
            <a:xfrm>
              <a:off x="3766863" y="4607644"/>
              <a:ext cx="833349" cy="1316961"/>
            </a:xfrm>
            <a:custGeom>
              <a:avLst/>
              <a:gdLst>
                <a:gd name="T0" fmla="*/ 243 w 484"/>
                <a:gd name="T1" fmla="*/ 41 h 763"/>
                <a:gd name="T2" fmla="*/ 270 w 484"/>
                <a:gd name="T3" fmla="*/ 41 h 763"/>
                <a:gd name="T4" fmla="*/ 306 w 484"/>
                <a:gd name="T5" fmla="*/ 47 h 763"/>
                <a:gd name="T6" fmla="*/ 337 w 484"/>
                <a:gd name="T7" fmla="*/ 47 h 763"/>
                <a:gd name="T8" fmla="*/ 363 w 484"/>
                <a:gd name="T9" fmla="*/ 31 h 763"/>
                <a:gd name="T10" fmla="*/ 378 w 484"/>
                <a:gd name="T11" fmla="*/ 41 h 763"/>
                <a:gd name="T12" fmla="*/ 415 w 484"/>
                <a:gd name="T13" fmla="*/ 26 h 763"/>
                <a:gd name="T14" fmla="*/ 462 w 484"/>
                <a:gd name="T15" fmla="*/ 0 h 763"/>
                <a:gd name="T16" fmla="*/ 462 w 484"/>
                <a:gd name="T17" fmla="*/ 41 h 763"/>
                <a:gd name="T18" fmla="*/ 462 w 484"/>
                <a:gd name="T19" fmla="*/ 88 h 763"/>
                <a:gd name="T20" fmla="*/ 462 w 484"/>
                <a:gd name="T21" fmla="*/ 114 h 763"/>
                <a:gd name="T22" fmla="*/ 472 w 484"/>
                <a:gd name="T23" fmla="*/ 176 h 763"/>
                <a:gd name="T24" fmla="*/ 472 w 484"/>
                <a:gd name="T25" fmla="*/ 197 h 763"/>
                <a:gd name="T26" fmla="*/ 472 w 484"/>
                <a:gd name="T27" fmla="*/ 217 h 763"/>
                <a:gd name="T28" fmla="*/ 435 w 484"/>
                <a:gd name="T29" fmla="*/ 258 h 763"/>
                <a:gd name="T30" fmla="*/ 419 w 484"/>
                <a:gd name="T31" fmla="*/ 274 h 763"/>
                <a:gd name="T32" fmla="*/ 389 w 484"/>
                <a:gd name="T33" fmla="*/ 300 h 763"/>
                <a:gd name="T34" fmla="*/ 306 w 484"/>
                <a:gd name="T35" fmla="*/ 331 h 763"/>
                <a:gd name="T36" fmla="*/ 296 w 484"/>
                <a:gd name="T37" fmla="*/ 352 h 763"/>
                <a:gd name="T38" fmla="*/ 243 w 484"/>
                <a:gd name="T39" fmla="*/ 393 h 763"/>
                <a:gd name="T40" fmla="*/ 197 w 484"/>
                <a:gd name="T41" fmla="*/ 450 h 763"/>
                <a:gd name="T42" fmla="*/ 213 w 484"/>
                <a:gd name="T43" fmla="*/ 507 h 763"/>
                <a:gd name="T44" fmla="*/ 218 w 484"/>
                <a:gd name="T45" fmla="*/ 533 h 763"/>
                <a:gd name="T46" fmla="*/ 229 w 484"/>
                <a:gd name="T47" fmla="*/ 575 h 763"/>
                <a:gd name="T48" fmla="*/ 213 w 484"/>
                <a:gd name="T49" fmla="*/ 626 h 763"/>
                <a:gd name="T50" fmla="*/ 229 w 484"/>
                <a:gd name="T51" fmla="*/ 632 h 763"/>
                <a:gd name="T52" fmla="*/ 135 w 484"/>
                <a:gd name="T53" fmla="*/ 677 h 763"/>
                <a:gd name="T54" fmla="*/ 104 w 484"/>
                <a:gd name="T55" fmla="*/ 699 h 763"/>
                <a:gd name="T56" fmla="*/ 94 w 484"/>
                <a:gd name="T57" fmla="*/ 724 h 763"/>
                <a:gd name="T58" fmla="*/ 104 w 484"/>
                <a:gd name="T59" fmla="*/ 724 h 763"/>
                <a:gd name="T60" fmla="*/ 88 w 484"/>
                <a:gd name="T61" fmla="*/ 762 h 763"/>
                <a:gd name="T62" fmla="*/ 78 w 484"/>
                <a:gd name="T63" fmla="*/ 724 h 763"/>
                <a:gd name="T64" fmla="*/ 68 w 484"/>
                <a:gd name="T65" fmla="*/ 699 h 763"/>
                <a:gd name="T66" fmla="*/ 68 w 484"/>
                <a:gd name="T67" fmla="*/ 632 h 763"/>
                <a:gd name="T68" fmla="*/ 62 w 484"/>
                <a:gd name="T69" fmla="*/ 575 h 763"/>
                <a:gd name="T70" fmla="*/ 47 w 484"/>
                <a:gd name="T71" fmla="*/ 544 h 763"/>
                <a:gd name="T72" fmla="*/ 104 w 484"/>
                <a:gd name="T73" fmla="*/ 481 h 763"/>
                <a:gd name="T74" fmla="*/ 109 w 484"/>
                <a:gd name="T75" fmla="*/ 450 h 763"/>
                <a:gd name="T76" fmla="*/ 119 w 484"/>
                <a:gd name="T77" fmla="*/ 409 h 763"/>
                <a:gd name="T78" fmla="*/ 119 w 484"/>
                <a:gd name="T79" fmla="*/ 372 h 763"/>
                <a:gd name="T80" fmla="*/ 119 w 484"/>
                <a:gd name="T81" fmla="*/ 368 h 763"/>
                <a:gd name="T82" fmla="*/ 129 w 484"/>
                <a:gd name="T83" fmla="*/ 352 h 763"/>
                <a:gd name="T84" fmla="*/ 129 w 484"/>
                <a:gd name="T85" fmla="*/ 300 h 763"/>
                <a:gd name="T86" fmla="*/ 119 w 484"/>
                <a:gd name="T87" fmla="*/ 264 h 763"/>
                <a:gd name="T88" fmla="*/ 78 w 484"/>
                <a:gd name="T89" fmla="*/ 258 h 763"/>
                <a:gd name="T90" fmla="*/ 52 w 484"/>
                <a:gd name="T91" fmla="*/ 243 h 763"/>
                <a:gd name="T92" fmla="*/ 10 w 484"/>
                <a:gd name="T93" fmla="*/ 233 h 763"/>
                <a:gd name="T94" fmla="*/ 0 w 484"/>
                <a:gd name="T95" fmla="*/ 197 h 763"/>
                <a:gd name="T96" fmla="*/ 145 w 484"/>
                <a:gd name="T97" fmla="*/ 150 h 763"/>
                <a:gd name="T98" fmla="*/ 186 w 484"/>
                <a:gd name="T99" fmla="*/ 176 h 763"/>
                <a:gd name="T100" fmla="*/ 202 w 484"/>
                <a:gd name="T101" fmla="*/ 217 h 763"/>
                <a:gd name="T102" fmla="*/ 202 w 484"/>
                <a:gd name="T103" fmla="*/ 258 h 763"/>
                <a:gd name="T104" fmla="*/ 229 w 484"/>
                <a:gd name="T105" fmla="*/ 300 h 763"/>
                <a:gd name="T106" fmla="*/ 239 w 484"/>
                <a:gd name="T107" fmla="*/ 258 h 763"/>
                <a:gd name="T108" fmla="*/ 254 w 484"/>
                <a:gd name="T109" fmla="*/ 248 h 763"/>
                <a:gd name="T110" fmla="*/ 270 w 484"/>
                <a:gd name="T111" fmla="*/ 192 h 763"/>
                <a:gd name="T112" fmla="*/ 239 w 484"/>
                <a:gd name="T113" fmla="*/ 150 h 763"/>
                <a:gd name="T114" fmla="*/ 202 w 484"/>
                <a:gd name="T115" fmla="*/ 135 h 763"/>
                <a:gd name="T116" fmla="*/ 213 w 484"/>
                <a:gd name="T117" fmla="*/ 47 h 7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4"/>
                <a:gd name="T178" fmla="*/ 0 h 763"/>
                <a:gd name="T179" fmla="*/ 484 w 484"/>
                <a:gd name="T180" fmla="*/ 763 h 7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4" h="763">
                  <a:moveTo>
                    <a:pt x="213" y="47"/>
                  </a:moveTo>
                  <a:lnTo>
                    <a:pt x="243" y="41"/>
                  </a:lnTo>
                  <a:lnTo>
                    <a:pt x="254" y="47"/>
                  </a:lnTo>
                  <a:lnTo>
                    <a:pt x="270" y="41"/>
                  </a:lnTo>
                  <a:lnTo>
                    <a:pt x="286" y="47"/>
                  </a:lnTo>
                  <a:lnTo>
                    <a:pt x="306" y="47"/>
                  </a:lnTo>
                  <a:lnTo>
                    <a:pt x="311" y="47"/>
                  </a:lnTo>
                  <a:lnTo>
                    <a:pt x="337" y="47"/>
                  </a:lnTo>
                  <a:lnTo>
                    <a:pt x="352" y="41"/>
                  </a:lnTo>
                  <a:lnTo>
                    <a:pt x="363" y="31"/>
                  </a:lnTo>
                  <a:lnTo>
                    <a:pt x="378" y="31"/>
                  </a:lnTo>
                  <a:lnTo>
                    <a:pt x="378" y="41"/>
                  </a:lnTo>
                  <a:lnTo>
                    <a:pt x="394" y="31"/>
                  </a:lnTo>
                  <a:lnTo>
                    <a:pt x="415" y="26"/>
                  </a:lnTo>
                  <a:lnTo>
                    <a:pt x="446" y="16"/>
                  </a:lnTo>
                  <a:lnTo>
                    <a:pt x="462" y="0"/>
                  </a:lnTo>
                  <a:lnTo>
                    <a:pt x="472" y="16"/>
                  </a:lnTo>
                  <a:lnTo>
                    <a:pt x="462" y="41"/>
                  </a:lnTo>
                  <a:lnTo>
                    <a:pt x="462" y="68"/>
                  </a:lnTo>
                  <a:lnTo>
                    <a:pt x="462" y="88"/>
                  </a:lnTo>
                  <a:lnTo>
                    <a:pt x="472" y="109"/>
                  </a:lnTo>
                  <a:lnTo>
                    <a:pt x="462" y="114"/>
                  </a:lnTo>
                  <a:lnTo>
                    <a:pt x="472" y="135"/>
                  </a:lnTo>
                  <a:lnTo>
                    <a:pt x="472" y="176"/>
                  </a:lnTo>
                  <a:lnTo>
                    <a:pt x="483" y="182"/>
                  </a:lnTo>
                  <a:lnTo>
                    <a:pt x="472" y="197"/>
                  </a:lnTo>
                  <a:lnTo>
                    <a:pt x="462" y="207"/>
                  </a:lnTo>
                  <a:lnTo>
                    <a:pt x="472" y="217"/>
                  </a:lnTo>
                  <a:lnTo>
                    <a:pt x="456" y="233"/>
                  </a:lnTo>
                  <a:lnTo>
                    <a:pt x="435" y="258"/>
                  </a:lnTo>
                  <a:lnTo>
                    <a:pt x="431" y="264"/>
                  </a:lnTo>
                  <a:lnTo>
                    <a:pt x="419" y="274"/>
                  </a:lnTo>
                  <a:lnTo>
                    <a:pt x="394" y="285"/>
                  </a:lnTo>
                  <a:lnTo>
                    <a:pt x="389" y="300"/>
                  </a:lnTo>
                  <a:lnTo>
                    <a:pt x="337" y="315"/>
                  </a:lnTo>
                  <a:lnTo>
                    <a:pt x="306" y="331"/>
                  </a:lnTo>
                  <a:lnTo>
                    <a:pt x="296" y="342"/>
                  </a:lnTo>
                  <a:lnTo>
                    <a:pt x="296" y="352"/>
                  </a:lnTo>
                  <a:lnTo>
                    <a:pt x="270" y="372"/>
                  </a:lnTo>
                  <a:lnTo>
                    <a:pt x="243" y="393"/>
                  </a:lnTo>
                  <a:lnTo>
                    <a:pt x="202" y="434"/>
                  </a:lnTo>
                  <a:lnTo>
                    <a:pt x="197" y="450"/>
                  </a:lnTo>
                  <a:lnTo>
                    <a:pt x="202" y="476"/>
                  </a:lnTo>
                  <a:lnTo>
                    <a:pt x="213" y="507"/>
                  </a:lnTo>
                  <a:lnTo>
                    <a:pt x="218" y="544"/>
                  </a:lnTo>
                  <a:lnTo>
                    <a:pt x="218" y="533"/>
                  </a:lnTo>
                  <a:lnTo>
                    <a:pt x="229" y="544"/>
                  </a:lnTo>
                  <a:lnTo>
                    <a:pt x="229" y="575"/>
                  </a:lnTo>
                  <a:lnTo>
                    <a:pt x="218" y="589"/>
                  </a:lnTo>
                  <a:lnTo>
                    <a:pt x="213" y="626"/>
                  </a:lnTo>
                  <a:lnTo>
                    <a:pt x="218" y="616"/>
                  </a:lnTo>
                  <a:lnTo>
                    <a:pt x="229" y="632"/>
                  </a:lnTo>
                  <a:lnTo>
                    <a:pt x="202" y="652"/>
                  </a:lnTo>
                  <a:lnTo>
                    <a:pt x="135" y="677"/>
                  </a:lnTo>
                  <a:lnTo>
                    <a:pt x="119" y="683"/>
                  </a:lnTo>
                  <a:lnTo>
                    <a:pt x="104" y="699"/>
                  </a:lnTo>
                  <a:lnTo>
                    <a:pt x="88" y="709"/>
                  </a:lnTo>
                  <a:lnTo>
                    <a:pt x="94" y="724"/>
                  </a:lnTo>
                  <a:lnTo>
                    <a:pt x="104" y="719"/>
                  </a:lnTo>
                  <a:lnTo>
                    <a:pt x="104" y="724"/>
                  </a:lnTo>
                  <a:lnTo>
                    <a:pt x="104" y="762"/>
                  </a:lnTo>
                  <a:lnTo>
                    <a:pt x="88" y="762"/>
                  </a:lnTo>
                  <a:lnTo>
                    <a:pt x="68" y="750"/>
                  </a:lnTo>
                  <a:lnTo>
                    <a:pt x="78" y="724"/>
                  </a:lnTo>
                  <a:lnTo>
                    <a:pt x="68" y="709"/>
                  </a:lnTo>
                  <a:lnTo>
                    <a:pt x="68" y="699"/>
                  </a:lnTo>
                  <a:lnTo>
                    <a:pt x="68" y="667"/>
                  </a:lnTo>
                  <a:lnTo>
                    <a:pt x="68" y="632"/>
                  </a:lnTo>
                  <a:lnTo>
                    <a:pt x="52" y="589"/>
                  </a:lnTo>
                  <a:lnTo>
                    <a:pt x="62" y="575"/>
                  </a:lnTo>
                  <a:lnTo>
                    <a:pt x="52" y="569"/>
                  </a:lnTo>
                  <a:lnTo>
                    <a:pt x="47" y="544"/>
                  </a:lnTo>
                  <a:lnTo>
                    <a:pt x="94" y="502"/>
                  </a:lnTo>
                  <a:lnTo>
                    <a:pt x="104" y="481"/>
                  </a:lnTo>
                  <a:lnTo>
                    <a:pt x="104" y="466"/>
                  </a:lnTo>
                  <a:lnTo>
                    <a:pt x="109" y="450"/>
                  </a:lnTo>
                  <a:lnTo>
                    <a:pt x="129" y="424"/>
                  </a:lnTo>
                  <a:lnTo>
                    <a:pt x="119" y="409"/>
                  </a:lnTo>
                  <a:lnTo>
                    <a:pt x="119" y="393"/>
                  </a:lnTo>
                  <a:lnTo>
                    <a:pt x="119" y="372"/>
                  </a:lnTo>
                  <a:lnTo>
                    <a:pt x="129" y="372"/>
                  </a:lnTo>
                  <a:lnTo>
                    <a:pt x="119" y="368"/>
                  </a:lnTo>
                  <a:lnTo>
                    <a:pt x="129" y="358"/>
                  </a:lnTo>
                  <a:lnTo>
                    <a:pt x="129" y="352"/>
                  </a:lnTo>
                  <a:lnTo>
                    <a:pt x="129" y="326"/>
                  </a:lnTo>
                  <a:lnTo>
                    <a:pt x="129" y="300"/>
                  </a:lnTo>
                  <a:lnTo>
                    <a:pt x="119" y="274"/>
                  </a:lnTo>
                  <a:lnTo>
                    <a:pt x="119" y="264"/>
                  </a:lnTo>
                  <a:lnTo>
                    <a:pt x="88" y="264"/>
                  </a:lnTo>
                  <a:lnTo>
                    <a:pt x="78" y="258"/>
                  </a:lnTo>
                  <a:lnTo>
                    <a:pt x="62" y="248"/>
                  </a:lnTo>
                  <a:lnTo>
                    <a:pt x="52" y="243"/>
                  </a:lnTo>
                  <a:lnTo>
                    <a:pt x="21" y="248"/>
                  </a:lnTo>
                  <a:lnTo>
                    <a:pt x="10" y="233"/>
                  </a:lnTo>
                  <a:lnTo>
                    <a:pt x="10" y="217"/>
                  </a:lnTo>
                  <a:lnTo>
                    <a:pt x="0" y="197"/>
                  </a:lnTo>
                  <a:lnTo>
                    <a:pt x="135" y="155"/>
                  </a:lnTo>
                  <a:lnTo>
                    <a:pt x="145" y="150"/>
                  </a:lnTo>
                  <a:lnTo>
                    <a:pt x="161" y="182"/>
                  </a:lnTo>
                  <a:lnTo>
                    <a:pt x="186" y="176"/>
                  </a:lnTo>
                  <a:lnTo>
                    <a:pt x="202" y="182"/>
                  </a:lnTo>
                  <a:lnTo>
                    <a:pt x="202" y="217"/>
                  </a:lnTo>
                  <a:lnTo>
                    <a:pt x="197" y="243"/>
                  </a:lnTo>
                  <a:lnTo>
                    <a:pt x="202" y="258"/>
                  </a:lnTo>
                  <a:lnTo>
                    <a:pt x="218" y="285"/>
                  </a:lnTo>
                  <a:lnTo>
                    <a:pt x="229" y="300"/>
                  </a:lnTo>
                  <a:lnTo>
                    <a:pt x="239" y="285"/>
                  </a:lnTo>
                  <a:lnTo>
                    <a:pt x="239" y="258"/>
                  </a:lnTo>
                  <a:lnTo>
                    <a:pt x="243" y="258"/>
                  </a:lnTo>
                  <a:lnTo>
                    <a:pt x="254" y="248"/>
                  </a:lnTo>
                  <a:lnTo>
                    <a:pt x="264" y="217"/>
                  </a:lnTo>
                  <a:lnTo>
                    <a:pt x="270" y="192"/>
                  </a:lnTo>
                  <a:lnTo>
                    <a:pt x="254" y="182"/>
                  </a:lnTo>
                  <a:lnTo>
                    <a:pt x="239" y="150"/>
                  </a:lnTo>
                  <a:lnTo>
                    <a:pt x="218" y="135"/>
                  </a:lnTo>
                  <a:lnTo>
                    <a:pt x="202" y="135"/>
                  </a:lnTo>
                  <a:lnTo>
                    <a:pt x="202" y="72"/>
                  </a:lnTo>
                  <a:lnTo>
                    <a:pt x="213" y="4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" name="Freeform 151"/>
            <p:cNvSpPr>
              <a:spLocks noChangeArrowheads="1"/>
            </p:cNvSpPr>
            <p:nvPr/>
          </p:nvSpPr>
          <p:spPr bwMode="auto">
            <a:xfrm>
              <a:off x="2372186" y="5099886"/>
              <a:ext cx="1019020" cy="975848"/>
            </a:xfrm>
            <a:custGeom>
              <a:avLst/>
              <a:gdLst>
                <a:gd name="T0" fmla="*/ 508 w 592"/>
                <a:gd name="T1" fmla="*/ 30 h 566"/>
                <a:gd name="T2" fmla="*/ 544 w 592"/>
                <a:gd name="T3" fmla="*/ 20 h 566"/>
                <a:gd name="T4" fmla="*/ 550 w 592"/>
                <a:gd name="T5" fmla="*/ 20 h 566"/>
                <a:gd name="T6" fmla="*/ 575 w 592"/>
                <a:gd name="T7" fmla="*/ 30 h 566"/>
                <a:gd name="T8" fmla="*/ 591 w 592"/>
                <a:gd name="T9" fmla="*/ 41 h 566"/>
                <a:gd name="T10" fmla="*/ 575 w 592"/>
                <a:gd name="T11" fmla="*/ 41 h 566"/>
                <a:gd name="T12" fmla="*/ 560 w 592"/>
                <a:gd name="T13" fmla="*/ 46 h 566"/>
                <a:gd name="T14" fmla="*/ 550 w 592"/>
                <a:gd name="T15" fmla="*/ 46 h 566"/>
                <a:gd name="T16" fmla="*/ 518 w 592"/>
                <a:gd name="T17" fmla="*/ 67 h 566"/>
                <a:gd name="T18" fmla="*/ 503 w 592"/>
                <a:gd name="T19" fmla="*/ 46 h 566"/>
                <a:gd name="T20" fmla="*/ 467 w 592"/>
                <a:gd name="T21" fmla="*/ 57 h 566"/>
                <a:gd name="T22" fmla="*/ 409 w 592"/>
                <a:gd name="T23" fmla="*/ 67 h 566"/>
                <a:gd name="T24" fmla="*/ 399 w 592"/>
                <a:gd name="T25" fmla="*/ 232 h 566"/>
                <a:gd name="T26" fmla="*/ 358 w 592"/>
                <a:gd name="T27" fmla="*/ 232 h 566"/>
                <a:gd name="T28" fmla="*/ 352 w 592"/>
                <a:gd name="T29" fmla="*/ 367 h 566"/>
                <a:gd name="T30" fmla="*/ 342 w 592"/>
                <a:gd name="T31" fmla="*/ 543 h 566"/>
                <a:gd name="T32" fmla="*/ 327 w 592"/>
                <a:gd name="T33" fmla="*/ 543 h 566"/>
                <a:gd name="T34" fmla="*/ 305 w 592"/>
                <a:gd name="T35" fmla="*/ 558 h 566"/>
                <a:gd name="T36" fmla="*/ 301 w 592"/>
                <a:gd name="T37" fmla="*/ 565 h 566"/>
                <a:gd name="T38" fmla="*/ 285 w 592"/>
                <a:gd name="T39" fmla="*/ 558 h 566"/>
                <a:gd name="T40" fmla="*/ 264 w 592"/>
                <a:gd name="T41" fmla="*/ 558 h 566"/>
                <a:gd name="T42" fmla="*/ 249 w 592"/>
                <a:gd name="T43" fmla="*/ 558 h 566"/>
                <a:gd name="T44" fmla="*/ 223 w 592"/>
                <a:gd name="T45" fmla="*/ 548 h 566"/>
                <a:gd name="T46" fmla="*/ 223 w 592"/>
                <a:gd name="T47" fmla="*/ 522 h 566"/>
                <a:gd name="T48" fmla="*/ 219 w 592"/>
                <a:gd name="T49" fmla="*/ 522 h 566"/>
                <a:gd name="T50" fmla="*/ 207 w 592"/>
                <a:gd name="T51" fmla="*/ 522 h 566"/>
                <a:gd name="T52" fmla="*/ 197 w 592"/>
                <a:gd name="T53" fmla="*/ 543 h 566"/>
                <a:gd name="T54" fmla="*/ 192 w 592"/>
                <a:gd name="T55" fmla="*/ 548 h 566"/>
                <a:gd name="T56" fmla="*/ 156 w 592"/>
                <a:gd name="T57" fmla="*/ 517 h 566"/>
                <a:gd name="T58" fmla="*/ 140 w 592"/>
                <a:gd name="T59" fmla="*/ 476 h 566"/>
                <a:gd name="T60" fmla="*/ 140 w 592"/>
                <a:gd name="T61" fmla="*/ 455 h 566"/>
                <a:gd name="T62" fmla="*/ 135 w 592"/>
                <a:gd name="T63" fmla="*/ 439 h 566"/>
                <a:gd name="T64" fmla="*/ 125 w 592"/>
                <a:gd name="T65" fmla="*/ 382 h 566"/>
                <a:gd name="T66" fmla="*/ 115 w 592"/>
                <a:gd name="T67" fmla="*/ 357 h 566"/>
                <a:gd name="T68" fmla="*/ 109 w 592"/>
                <a:gd name="T69" fmla="*/ 315 h 566"/>
                <a:gd name="T70" fmla="*/ 109 w 592"/>
                <a:gd name="T71" fmla="*/ 284 h 566"/>
                <a:gd name="T72" fmla="*/ 109 w 592"/>
                <a:gd name="T73" fmla="*/ 259 h 566"/>
                <a:gd name="T74" fmla="*/ 88 w 592"/>
                <a:gd name="T75" fmla="*/ 232 h 566"/>
                <a:gd name="T76" fmla="*/ 58 w 592"/>
                <a:gd name="T77" fmla="*/ 155 h 566"/>
                <a:gd name="T78" fmla="*/ 27 w 592"/>
                <a:gd name="T79" fmla="*/ 98 h 566"/>
                <a:gd name="T80" fmla="*/ 16 w 592"/>
                <a:gd name="T81" fmla="*/ 72 h 566"/>
                <a:gd name="T82" fmla="*/ 0 w 592"/>
                <a:gd name="T83" fmla="*/ 41 h 566"/>
                <a:gd name="T84" fmla="*/ 0 w 592"/>
                <a:gd name="T85" fmla="*/ 14 h 566"/>
                <a:gd name="T86" fmla="*/ 6 w 592"/>
                <a:gd name="T87" fmla="*/ 14 h 566"/>
                <a:gd name="T88" fmla="*/ 27 w 592"/>
                <a:gd name="T89" fmla="*/ 14 h 566"/>
                <a:gd name="T90" fmla="*/ 31 w 592"/>
                <a:gd name="T91" fmla="*/ 14 h 566"/>
                <a:gd name="T92" fmla="*/ 58 w 592"/>
                <a:gd name="T93" fmla="*/ 0 h 566"/>
                <a:gd name="T94" fmla="*/ 72 w 592"/>
                <a:gd name="T95" fmla="*/ 4 h 566"/>
                <a:gd name="T96" fmla="*/ 99 w 592"/>
                <a:gd name="T97" fmla="*/ 20 h 566"/>
                <a:gd name="T98" fmla="*/ 109 w 592"/>
                <a:gd name="T99" fmla="*/ 20 h 566"/>
                <a:gd name="T100" fmla="*/ 285 w 592"/>
                <a:gd name="T101" fmla="*/ 14 h 566"/>
                <a:gd name="T102" fmla="*/ 291 w 592"/>
                <a:gd name="T103" fmla="*/ 30 h 566"/>
                <a:gd name="T104" fmla="*/ 305 w 592"/>
                <a:gd name="T105" fmla="*/ 41 h 566"/>
                <a:gd name="T106" fmla="*/ 368 w 592"/>
                <a:gd name="T107" fmla="*/ 46 h 566"/>
                <a:gd name="T108" fmla="*/ 394 w 592"/>
                <a:gd name="T109" fmla="*/ 46 h 566"/>
                <a:gd name="T110" fmla="*/ 409 w 592"/>
                <a:gd name="T111" fmla="*/ 46 h 566"/>
                <a:gd name="T112" fmla="*/ 425 w 592"/>
                <a:gd name="T113" fmla="*/ 46 h 566"/>
                <a:gd name="T114" fmla="*/ 508 w 592"/>
                <a:gd name="T115" fmla="*/ 30 h 566"/>
                <a:gd name="T116" fmla="*/ 508 w 592"/>
                <a:gd name="T117" fmla="*/ 30 h 5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2"/>
                <a:gd name="T178" fmla="*/ 0 h 566"/>
                <a:gd name="T179" fmla="*/ 592 w 592"/>
                <a:gd name="T180" fmla="*/ 566 h 5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2" h="566">
                  <a:moveTo>
                    <a:pt x="508" y="30"/>
                  </a:moveTo>
                  <a:lnTo>
                    <a:pt x="544" y="20"/>
                  </a:lnTo>
                  <a:lnTo>
                    <a:pt x="550" y="20"/>
                  </a:lnTo>
                  <a:lnTo>
                    <a:pt x="575" y="30"/>
                  </a:lnTo>
                  <a:lnTo>
                    <a:pt x="591" y="41"/>
                  </a:lnTo>
                  <a:lnTo>
                    <a:pt x="575" y="41"/>
                  </a:lnTo>
                  <a:lnTo>
                    <a:pt x="560" y="46"/>
                  </a:lnTo>
                  <a:lnTo>
                    <a:pt x="550" y="46"/>
                  </a:lnTo>
                  <a:lnTo>
                    <a:pt x="518" y="67"/>
                  </a:lnTo>
                  <a:lnTo>
                    <a:pt x="503" y="46"/>
                  </a:lnTo>
                  <a:lnTo>
                    <a:pt x="467" y="57"/>
                  </a:lnTo>
                  <a:lnTo>
                    <a:pt x="409" y="67"/>
                  </a:lnTo>
                  <a:lnTo>
                    <a:pt x="399" y="232"/>
                  </a:lnTo>
                  <a:lnTo>
                    <a:pt x="358" y="232"/>
                  </a:lnTo>
                  <a:lnTo>
                    <a:pt x="352" y="367"/>
                  </a:lnTo>
                  <a:lnTo>
                    <a:pt x="342" y="543"/>
                  </a:lnTo>
                  <a:lnTo>
                    <a:pt x="327" y="543"/>
                  </a:lnTo>
                  <a:lnTo>
                    <a:pt x="305" y="558"/>
                  </a:lnTo>
                  <a:lnTo>
                    <a:pt x="301" y="565"/>
                  </a:lnTo>
                  <a:lnTo>
                    <a:pt x="285" y="558"/>
                  </a:lnTo>
                  <a:lnTo>
                    <a:pt x="264" y="558"/>
                  </a:lnTo>
                  <a:lnTo>
                    <a:pt x="249" y="558"/>
                  </a:lnTo>
                  <a:lnTo>
                    <a:pt x="223" y="548"/>
                  </a:lnTo>
                  <a:lnTo>
                    <a:pt x="223" y="522"/>
                  </a:lnTo>
                  <a:lnTo>
                    <a:pt x="219" y="522"/>
                  </a:lnTo>
                  <a:lnTo>
                    <a:pt x="207" y="522"/>
                  </a:lnTo>
                  <a:lnTo>
                    <a:pt x="197" y="543"/>
                  </a:lnTo>
                  <a:lnTo>
                    <a:pt x="192" y="548"/>
                  </a:lnTo>
                  <a:lnTo>
                    <a:pt x="156" y="517"/>
                  </a:lnTo>
                  <a:lnTo>
                    <a:pt x="140" y="476"/>
                  </a:lnTo>
                  <a:lnTo>
                    <a:pt x="140" y="455"/>
                  </a:lnTo>
                  <a:lnTo>
                    <a:pt x="135" y="439"/>
                  </a:lnTo>
                  <a:lnTo>
                    <a:pt x="125" y="382"/>
                  </a:lnTo>
                  <a:lnTo>
                    <a:pt x="115" y="357"/>
                  </a:lnTo>
                  <a:lnTo>
                    <a:pt x="109" y="315"/>
                  </a:lnTo>
                  <a:lnTo>
                    <a:pt x="109" y="284"/>
                  </a:lnTo>
                  <a:lnTo>
                    <a:pt x="109" y="259"/>
                  </a:lnTo>
                  <a:lnTo>
                    <a:pt x="88" y="232"/>
                  </a:lnTo>
                  <a:lnTo>
                    <a:pt x="58" y="155"/>
                  </a:lnTo>
                  <a:lnTo>
                    <a:pt x="27" y="98"/>
                  </a:lnTo>
                  <a:lnTo>
                    <a:pt x="16" y="72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27" y="14"/>
                  </a:lnTo>
                  <a:lnTo>
                    <a:pt x="31" y="14"/>
                  </a:lnTo>
                  <a:lnTo>
                    <a:pt x="58" y="0"/>
                  </a:lnTo>
                  <a:lnTo>
                    <a:pt x="72" y="4"/>
                  </a:lnTo>
                  <a:lnTo>
                    <a:pt x="99" y="20"/>
                  </a:lnTo>
                  <a:lnTo>
                    <a:pt x="109" y="20"/>
                  </a:lnTo>
                  <a:lnTo>
                    <a:pt x="285" y="14"/>
                  </a:lnTo>
                  <a:lnTo>
                    <a:pt x="291" y="30"/>
                  </a:lnTo>
                  <a:lnTo>
                    <a:pt x="305" y="41"/>
                  </a:lnTo>
                  <a:lnTo>
                    <a:pt x="368" y="46"/>
                  </a:lnTo>
                  <a:lnTo>
                    <a:pt x="394" y="46"/>
                  </a:lnTo>
                  <a:lnTo>
                    <a:pt x="409" y="46"/>
                  </a:lnTo>
                  <a:lnTo>
                    <a:pt x="425" y="46"/>
                  </a:lnTo>
                  <a:lnTo>
                    <a:pt x="508" y="3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" name="Freeform 152"/>
            <p:cNvSpPr>
              <a:spLocks noChangeArrowheads="1"/>
            </p:cNvSpPr>
            <p:nvPr/>
          </p:nvSpPr>
          <p:spPr bwMode="auto">
            <a:xfrm>
              <a:off x="1487022" y="1934856"/>
              <a:ext cx="1200371" cy="941304"/>
            </a:xfrm>
            <a:custGeom>
              <a:avLst/>
              <a:gdLst>
                <a:gd name="T0" fmla="*/ 586 w 696"/>
                <a:gd name="T1" fmla="*/ 16 h 545"/>
                <a:gd name="T2" fmla="*/ 654 w 696"/>
                <a:gd name="T3" fmla="*/ 26 h 545"/>
                <a:gd name="T4" fmla="*/ 664 w 696"/>
                <a:gd name="T5" fmla="*/ 94 h 545"/>
                <a:gd name="T6" fmla="*/ 679 w 696"/>
                <a:gd name="T7" fmla="*/ 125 h 545"/>
                <a:gd name="T8" fmla="*/ 689 w 696"/>
                <a:gd name="T9" fmla="*/ 155 h 545"/>
                <a:gd name="T10" fmla="*/ 612 w 696"/>
                <a:gd name="T11" fmla="*/ 383 h 545"/>
                <a:gd name="T12" fmla="*/ 597 w 696"/>
                <a:gd name="T13" fmla="*/ 419 h 545"/>
                <a:gd name="T14" fmla="*/ 586 w 696"/>
                <a:gd name="T15" fmla="*/ 460 h 545"/>
                <a:gd name="T16" fmla="*/ 555 w 696"/>
                <a:gd name="T17" fmla="*/ 476 h 545"/>
                <a:gd name="T18" fmla="*/ 462 w 696"/>
                <a:gd name="T19" fmla="*/ 466 h 545"/>
                <a:gd name="T20" fmla="*/ 431 w 696"/>
                <a:gd name="T21" fmla="*/ 481 h 545"/>
                <a:gd name="T22" fmla="*/ 352 w 696"/>
                <a:gd name="T23" fmla="*/ 466 h 545"/>
                <a:gd name="T24" fmla="*/ 286 w 696"/>
                <a:gd name="T25" fmla="*/ 460 h 545"/>
                <a:gd name="T26" fmla="*/ 234 w 696"/>
                <a:gd name="T27" fmla="*/ 440 h 545"/>
                <a:gd name="T28" fmla="*/ 203 w 696"/>
                <a:gd name="T29" fmla="*/ 450 h 545"/>
                <a:gd name="T30" fmla="*/ 176 w 696"/>
                <a:gd name="T31" fmla="*/ 481 h 545"/>
                <a:gd name="T32" fmla="*/ 151 w 696"/>
                <a:gd name="T33" fmla="*/ 544 h 545"/>
                <a:gd name="T34" fmla="*/ 119 w 696"/>
                <a:gd name="T35" fmla="*/ 507 h 545"/>
                <a:gd name="T36" fmla="*/ 99 w 696"/>
                <a:gd name="T37" fmla="*/ 528 h 545"/>
                <a:gd name="T38" fmla="*/ 94 w 696"/>
                <a:gd name="T39" fmla="*/ 503 h 545"/>
                <a:gd name="T40" fmla="*/ 68 w 696"/>
                <a:gd name="T41" fmla="*/ 492 h 545"/>
                <a:gd name="T42" fmla="*/ 37 w 696"/>
                <a:gd name="T43" fmla="*/ 466 h 545"/>
                <a:gd name="T44" fmla="*/ 52 w 696"/>
                <a:gd name="T45" fmla="*/ 460 h 545"/>
                <a:gd name="T46" fmla="*/ 16 w 696"/>
                <a:gd name="T47" fmla="*/ 440 h 545"/>
                <a:gd name="T48" fmla="*/ 0 w 696"/>
                <a:gd name="T49" fmla="*/ 409 h 545"/>
                <a:gd name="T50" fmla="*/ 42 w 696"/>
                <a:gd name="T51" fmla="*/ 383 h 545"/>
                <a:gd name="T52" fmla="*/ 135 w 696"/>
                <a:gd name="T53" fmla="*/ 368 h 545"/>
                <a:gd name="T54" fmla="*/ 166 w 696"/>
                <a:gd name="T55" fmla="*/ 342 h 545"/>
                <a:gd name="T56" fmla="*/ 187 w 696"/>
                <a:gd name="T57" fmla="*/ 290 h 545"/>
                <a:gd name="T58" fmla="*/ 260 w 696"/>
                <a:gd name="T59" fmla="*/ 176 h 545"/>
                <a:gd name="T60" fmla="*/ 487 w 696"/>
                <a:gd name="T61" fmla="*/ 26 h 545"/>
                <a:gd name="T62" fmla="*/ 529 w 696"/>
                <a:gd name="T63" fmla="*/ 0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6"/>
                <a:gd name="T97" fmla="*/ 0 h 545"/>
                <a:gd name="T98" fmla="*/ 696 w 696"/>
                <a:gd name="T99" fmla="*/ 545 h 5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6" h="545">
                  <a:moveTo>
                    <a:pt x="529" y="0"/>
                  </a:moveTo>
                  <a:lnTo>
                    <a:pt x="586" y="16"/>
                  </a:lnTo>
                  <a:lnTo>
                    <a:pt x="622" y="41"/>
                  </a:lnTo>
                  <a:lnTo>
                    <a:pt x="654" y="26"/>
                  </a:lnTo>
                  <a:lnTo>
                    <a:pt x="664" y="57"/>
                  </a:lnTo>
                  <a:lnTo>
                    <a:pt x="664" y="94"/>
                  </a:lnTo>
                  <a:lnTo>
                    <a:pt x="679" y="109"/>
                  </a:lnTo>
                  <a:lnTo>
                    <a:pt x="679" y="125"/>
                  </a:lnTo>
                  <a:lnTo>
                    <a:pt x="695" y="150"/>
                  </a:lnTo>
                  <a:lnTo>
                    <a:pt x="689" y="155"/>
                  </a:lnTo>
                  <a:lnTo>
                    <a:pt x="679" y="300"/>
                  </a:lnTo>
                  <a:lnTo>
                    <a:pt x="612" y="383"/>
                  </a:lnTo>
                  <a:lnTo>
                    <a:pt x="601" y="399"/>
                  </a:lnTo>
                  <a:lnTo>
                    <a:pt x="597" y="419"/>
                  </a:lnTo>
                  <a:lnTo>
                    <a:pt x="597" y="440"/>
                  </a:lnTo>
                  <a:lnTo>
                    <a:pt x="586" y="460"/>
                  </a:lnTo>
                  <a:lnTo>
                    <a:pt x="571" y="466"/>
                  </a:lnTo>
                  <a:lnTo>
                    <a:pt x="555" y="476"/>
                  </a:lnTo>
                  <a:lnTo>
                    <a:pt x="477" y="460"/>
                  </a:lnTo>
                  <a:lnTo>
                    <a:pt x="462" y="466"/>
                  </a:lnTo>
                  <a:lnTo>
                    <a:pt x="446" y="476"/>
                  </a:lnTo>
                  <a:lnTo>
                    <a:pt x="431" y="481"/>
                  </a:lnTo>
                  <a:lnTo>
                    <a:pt x="405" y="492"/>
                  </a:lnTo>
                  <a:lnTo>
                    <a:pt x="352" y="466"/>
                  </a:lnTo>
                  <a:lnTo>
                    <a:pt x="301" y="476"/>
                  </a:lnTo>
                  <a:lnTo>
                    <a:pt x="286" y="460"/>
                  </a:lnTo>
                  <a:lnTo>
                    <a:pt x="260" y="450"/>
                  </a:lnTo>
                  <a:lnTo>
                    <a:pt x="234" y="440"/>
                  </a:lnTo>
                  <a:lnTo>
                    <a:pt x="234" y="450"/>
                  </a:lnTo>
                  <a:lnTo>
                    <a:pt x="203" y="450"/>
                  </a:lnTo>
                  <a:lnTo>
                    <a:pt x="187" y="460"/>
                  </a:lnTo>
                  <a:lnTo>
                    <a:pt x="176" y="481"/>
                  </a:lnTo>
                  <a:lnTo>
                    <a:pt x="151" y="503"/>
                  </a:lnTo>
                  <a:lnTo>
                    <a:pt x="151" y="544"/>
                  </a:lnTo>
                  <a:lnTo>
                    <a:pt x="135" y="528"/>
                  </a:lnTo>
                  <a:lnTo>
                    <a:pt x="119" y="507"/>
                  </a:lnTo>
                  <a:lnTo>
                    <a:pt x="109" y="507"/>
                  </a:lnTo>
                  <a:lnTo>
                    <a:pt x="99" y="528"/>
                  </a:lnTo>
                  <a:lnTo>
                    <a:pt x="84" y="507"/>
                  </a:lnTo>
                  <a:lnTo>
                    <a:pt x="94" y="503"/>
                  </a:lnTo>
                  <a:lnTo>
                    <a:pt x="84" y="492"/>
                  </a:lnTo>
                  <a:lnTo>
                    <a:pt x="68" y="492"/>
                  </a:lnTo>
                  <a:lnTo>
                    <a:pt x="37" y="476"/>
                  </a:lnTo>
                  <a:lnTo>
                    <a:pt x="37" y="466"/>
                  </a:lnTo>
                  <a:lnTo>
                    <a:pt x="52" y="466"/>
                  </a:lnTo>
                  <a:lnTo>
                    <a:pt x="52" y="460"/>
                  </a:lnTo>
                  <a:lnTo>
                    <a:pt x="37" y="460"/>
                  </a:lnTo>
                  <a:lnTo>
                    <a:pt x="16" y="440"/>
                  </a:lnTo>
                  <a:lnTo>
                    <a:pt x="11" y="425"/>
                  </a:lnTo>
                  <a:lnTo>
                    <a:pt x="0" y="409"/>
                  </a:lnTo>
                  <a:lnTo>
                    <a:pt x="0" y="393"/>
                  </a:lnTo>
                  <a:lnTo>
                    <a:pt x="42" y="383"/>
                  </a:lnTo>
                  <a:lnTo>
                    <a:pt x="52" y="372"/>
                  </a:lnTo>
                  <a:lnTo>
                    <a:pt x="135" y="368"/>
                  </a:lnTo>
                  <a:lnTo>
                    <a:pt x="151" y="372"/>
                  </a:lnTo>
                  <a:lnTo>
                    <a:pt x="166" y="342"/>
                  </a:lnTo>
                  <a:lnTo>
                    <a:pt x="176" y="300"/>
                  </a:lnTo>
                  <a:lnTo>
                    <a:pt x="187" y="290"/>
                  </a:lnTo>
                  <a:lnTo>
                    <a:pt x="187" y="202"/>
                  </a:lnTo>
                  <a:lnTo>
                    <a:pt x="260" y="176"/>
                  </a:lnTo>
                  <a:lnTo>
                    <a:pt x="327" y="114"/>
                  </a:lnTo>
                  <a:lnTo>
                    <a:pt x="487" y="26"/>
                  </a:lnTo>
                  <a:lnTo>
                    <a:pt x="529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" name="Freeform 153"/>
            <p:cNvSpPr>
              <a:spLocks noChangeArrowheads="1"/>
            </p:cNvSpPr>
            <p:nvPr/>
          </p:nvSpPr>
          <p:spPr bwMode="auto">
            <a:xfrm>
              <a:off x="1694280" y="2694809"/>
              <a:ext cx="911071" cy="751316"/>
            </a:xfrm>
            <a:custGeom>
              <a:avLst/>
              <a:gdLst>
                <a:gd name="T0" fmla="*/ 492 w 529"/>
                <a:gd name="T1" fmla="*/ 26 h 436"/>
                <a:gd name="T2" fmla="*/ 502 w 529"/>
                <a:gd name="T3" fmla="*/ 67 h 436"/>
                <a:gd name="T4" fmla="*/ 528 w 529"/>
                <a:gd name="T5" fmla="*/ 104 h 436"/>
                <a:gd name="T6" fmla="*/ 492 w 529"/>
                <a:gd name="T7" fmla="*/ 119 h 436"/>
                <a:gd name="T8" fmla="*/ 477 w 529"/>
                <a:gd name="T9" fmla="*/ 161 h 436"/>
                <a:gd name="T10" fmla="*/ 466 w 529"/>
                <a:gd name="T11" fmla="*/ 196 h 436"/>
                <a:gd name="T12" fmla="*/ 440 w 529"/>
                <a:gd name="T13" fmla="*/ 227 h 436"/>
                <a:gd name="T14" fmla="*/ 399 w 529"/>
                <a:gd name="T15" fmla="*/ 294 h 436"/>
                <a:gd name="T16" fmla="*/ 399 w 529"/>
                <a:gd name="T17" fmla="*/ 310 h 436"/>
                <a:gd name="T18" fmla="*/ 368 w 529"/>
                <a:gd name="T19" fmla="*/ 326 h 436"/>
                <a:gd name="T20" fmla="*/ 352 w 529"/>
                <a:gd name="T21" fmla="*/ 306 h 436"/>
                <a:gd name="T22" fmla="*/ 326 w 529"/>
                <a:gd name="T23" fmla="*/ 310 h 436"/>
                <a:gd name="T24" fmla="*/ 275 w 529"/>
                <a:gd name="T25" fmla="*/ 351 h 436"/>
                <a:gd name="T26" fmla="*/ 248 w 529"/>
                <a:gd name="T27" fmla="*/ 419 h 436"/>
                <a:gd name="T28" fmla="*/ 244 w 529"/>
                <a:gd name="T29" fmla="*/ 419 h 436"/>
                <a:gd name="T30" fmla="*/ 182 w 529"/>
                <a:gd name="T31" fmla="*/ 419 h 436"/>
                <a:gd name="T32" fmla="*/ 150 w 529"/>
                <a:gd name="T33" fmla="*/ 435 h 436"/>
                <a:gd name="T34" fmla="*/ 109 w 529"/>
                <a:gd name="T35" fmla="*/ 394 h 436"/>
                <a:gd name="T36" fmla="*/ 115 w 529"/>
                <a:gd name="T37" fmla="*/ 378 h 436"/>
                <a:gd name="T38" fmla="*/ 94 w 529"/>
                <a:gd name="T39" fmla="*/ 351 h 436"/>
                <a:gd name="T40" fmla="*/ 6 w 529"/>
                <a:gd name="T41" fmla="*/ 337 h 436"/>
                <a:gd name="T42" fmla="*/ 0 w 529"/>
                <a:gd name="T43" fmla="*/ 243 h 436"/>
                <a:gd name="T44" fmla="*/ 16 w 529"/>
                <a:gd name="T45" fmla="*/ 212 h 436"/>
                <a:gd name="T46" fmla="*/ 31 w 529"/>
                <a:gd name="T47" fmla="*/ 176 h 436"/>
                <a:gd name="T48" fmla="*/ 41 w 529"/>
                <a:gd name="T49" fmla="*/ 145 h 436"/>
                <a:gd name="T50" fmla="*/ 31 w 529"/>
                <a:gd name="T51" fmla="*/ 104 h 436"/>
                <a:gd name="T52" fmla="*/ 57 w 529"/>
                <a:gd name="T53" fmla="*/ 41 h 436"/>
                <a:gd name="T54" fmla="*/ 84 w 529"/>
                <a:gd name="T55" fmla="*/ 10 h 436"/>
                <a:gd name="T56" fmla="*/ 115 w 529"/>
                <a:gd name="T57" fmla="*/ 0 h 436"/>
                <a:gd name="T58" fmla="*/ 166 w 529"/>
                <a:gd name="T59" fmla="*/ 20 h 436"/>
                <a:gd name="T60" fmla="*/ 233 w 529"/>
                <a:gd name="T61" fmla="*/ 26 h 436"/>
                <a:gd name="T62" fmla="*/ 311 w 529"/>
                <a:gd name="T63" fmla="*/ 41 h 436"/>
                <a:gd name="T64" fmla="*/ 342 w 529"/>
                <a:gd name="T65" fmla="*/ 26 h 436"/>
                <a:gd name="T66" fmla="*/ 435 w 529"/>
                <a:gd name="T67" fmla="*/ 36 h 436"/>
                <a:gd name="T68" fmla="*/ 466 w 529"/>
                <a:gd name="T69" fmla="*/ 20 h 436"/>
                <a:gd name="T70" fmla="*/ 477 w 529"/>
                <a:gd name="T71" fmla="*/ 0 h 4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9"/>
                <a:gd name="T109" fmla="*/ 0 h 436"/>
                <a:gd name="T110" fmla="*/ 529 w 529"/>
                <a:gd name="T111" fmla="*/ 436 h 4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9" h="436">
                  <a:moveTo>
                    <a:pt x="477" y="0"/>
                  </a:moveTo>
                  <a:lnTo>
                    <a:pt x="492" y="26"/>
                  </a:lnTo>
                  <a:lnTo>
                    <a:pt x="502" y="36"/>
                  </a:lnTo>
                  <a:lnTo>
                    <a:pt x="502" y="67"/>
                  </a:lnTo>
                  <a:lnTo>
                    <a:pt x="518" y="77"/>
                  </a:lnTo>
                  <a:lnTo>
                    <a:pt x="528" y="104"/>
                  </a:lnTo>
                  <a:lnTo>
                    <a:pt x="508" y="129"/>
                  </a:lnTo>
                  <a:lnTo>
                    <a:pt x="492" y="119"/>
                  </a:lnTo>
                  <a:lnTo>
                    <a:pt x="477" y="145"/>
                  </a:lnTo>
                  <a:lnTo>
                    <a:pt x="477" y="161"/>
                  </a:lnTo>
                  <a:lnTo>
                    <a:pt x="461" y="176"/>
                  </a:lnTo>
                  <a:lnTo>
                    <a:pt x="466" y="196"/>
                  </a:lnTo>
                  <a:lnTo>
                    <a:pt x="440" y="202"/>
                  </a:lnTo>
                  <a:lnTo>
                    <a:pt x="440" y="227"/>
                  </a:lnTo>
                  <a:lnTo>
                    <a:pt x="424" y="243"/>
                  </a:lnTo>
                  <a:lnTo>
                    <a:pt x="399" y="294"/>
                  </a:lnTo>
                  <a:lnTo>
                    <a:pt x="409" y="310"/>
                  </a:lnTo>
                  <a:lnTo>
                    <a:pt x="399" y="310"/>
                  </a:lnTo>
                  <a:lnTo>
                    <a:pt x="383" y="326"/>
                  </a:lnTo>
                  <a:lnTo>
                    <a:pt x="368" y="326"/>
                  </a:lnTo>
                  <a:lnTo>
                    <a:pt x="368" y="321"/>
                  </a:lnTo>
                  <a:lnTo>
                    <a:pt x="352" y="306"/>
                  </a:lnTo>
                  <a:lnTo>
                    <a:pt x="342" y="310"/>
                  </a:lnTo>
                  <a:lnTo>
                    <a:pt x="326" y="310"/>
                  </a:lnTo>
                  <a:lnTo>
                    <a:pt x="301" y="326"/>
                  </a:lnTo>
                  <a:lnTo>
                    <a:pt x="275" y="351"/>
                  </a:lnTo>
                  <a:lnTo>
                    <a:pt x="264" y="388"/>
                  </a:lnTo>
                  <a:lnTo>
                    <a:pt x="248" y="419"/>
                  </a:lnTo>
                  <a:lnTo>
                    <a:pt x="244" y="414"/>
                  </a:lnTo>
                  <a:lnTo>
                    <a:pt x="244" y="419"/>
                  </a:lnTo>
                  <a:lnTo>
                    <a:pt x="207" y="429"/>
                  </a:lnTo>
                  <a:lnTo>
                    <a:pt x="182" y="419"/>
                  </a:lnTo>
                  <a:lnTo>
                    <a:pt x="182" y="429"/>
                  </a:lnTo>
                  <a:lnTo>
                    <a:pt x="150" y="435"/>
                  </a:lnTo>
                  <a:lnTo>
                    <a:pt x="135" y="429"/>
                  </a:lnTo>
                  <a:lnTo>
                    <a:pt x="109" y="394"/>
                  </a:lnTo>
                  <a:lnTo>
                    <a:pt x="115" y="388"/>
                  </a:lnTo>
                  <a:lnTo>
                    <a:pt x="115" y="378"/>
                  </a:lnTo>
                  <a:lnTo>
                    <a:pt x="99" y="378"/>
                  </a:lnTo>
                  <a:lnTo>
                    <a:pt x="94" y="351"/>
                  </a:lnTo>
                  <a:lnTo>
                    <a:pt x="57" y="337"/>
                  </a:lnTo>
                  <a:lnTo>
                    <a:pt x="6" y="337"/>
                  </a:lnTo>
                  <a:lnTo>
                    <a:pt x="0" y="294"/>
                  </a:lnTo>
                  <a:lnTo>
                    <a:pt x="0" y="243"/>
                  </a:lnTo>
                  <a:lnTo>
                    <a:pt x="0" y="217"/>
                  </a:lnTo>
                  <a:lnTo>
                    <a:pt x="16" y="212"/>
                  </a:lnTo>
                  <a:lnTo>
                    <a:pt x="27" y="186"/>
                  </a:lnTo>
                  <a:lnTo>
                    <a:pt x="31" y="176"/>
                  </a:lnTo>
                  <a:lnTo>
                    <a:pt x="31" y="161"/>
                  </a:lnTo>
                  <a:lnTo>
                    <a:pt x="41" y="145"/>
                  </a:lnTo>
                  <a:lnTo>
                    <a:pt x="31" y="108"/>
                  </a:lnTo>
                  <a:lnTo>
                    <a:pt x="31" y="104"/>
                  </a:lnTo>
                  <a:lnTo>
                    <a:pt x="31" y="62"/>
                  </a:lnTo>
                  <a:lnTo>
                    <a:pt x="57" y="41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115" y="10"/>
                  </a:lnTo>
                  <a:lnTo>
                    <a:pt x="115" y="0"/>
                  </a:lnTo>
                  <a:lnTo>
                    <a:pt x="140" y="10"/>
                  </a:lnTo>
                  <a:lnTo>
                    <a:pt x="166" y="20"/>
                  </a:lnTo>
                  <a:lnTo>
                    <a:pt x="182" y="36"/>
                  </a:lnTo>
                  <a:lnTo>
                    <a:pt x="233" y="26"/>
                  </a:lnTo>
                  <a:lnTo>
                    <a:pt x="285" y="51"/>
                  </a:lnTo>
                  <a:lnTo>
                    <a:pt x="311" y="41"/>
                  </a:lnTo>
                  <a:lnTo>
                    <a:pt x="326" y="36"/>
                  </a:lnTo>
                  <a:lnTo>
                    <a:pt x="342" y="26"/>
                  </a:lnTo>
                  <a:lnTo>
                    <a:pt x="357" y="20"/>
                  </a:lnTo>
                  <a:lnTo>
                    <a:pt x="435" y="36"/>
                  </a:lnTo>
                  <a:lnTo>
                    <a:pt x="451" y="26"/>
                  </a:lnTo>
                  <a:lnTo>
                    <a:pt x="466" y="20"/>
                  </a:lnTo>
                  <a:lnTo>
                    <a:pt x="477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" name="Freeform 154"/>
            <p:cNvSpPr>
              <a:spLocks noChangeArrowheads="1"/>
            </p:cNvSpPr>
            <p:nvPr/>
          </p:nvSpPr>
          <p:spPr bwMode="auto">
            <a:xfrm>
              <a:off x="3697776" y="3864964"/>
              <a:ext cx="151124" cy="138173"/>
            </a:xfrm>
            <a:custGeom>
              <a:avLst/>
              <a:gdLst>
                <a:gd name="T0" fmla="*/ 36 w 89"/>
                <a:gd name="T1" fmla="*/ 10 h 79"/>
                <a:gd name="T2" fmla="*/ 51 w 89"/>
                <a:gd name="T3" fmla="*/ 10 h 79"/>
                <a:gd name="T4" fmla="*/ 51 w 89"/>
                <a:gd name="T5" fmla="*/ 16 h 79"/>
                <a:gd name="T6" fmla="*/ 78 w 89"/>
                <a:gd name="T7" fmla="*/ 0 h 79"/>
                <a:gd name="T8" fmla="*/ 88 w 89"/>
                <a:gd name="T9" fmla="*/ 26 h 79"/>
                <a:gd name="T10" fmla="*/ 88 w 89"/>
                <a:gd name="T11" fmla="*/ 51 h 79"/>
                <a:gd name="T12" fmla="*/ 88 w 89"/>
                <a:gd name="T13" fmla="*/ 62 h 79"/>
                <a:gd name="T14" fmla="*/ 78 w 89"/>
                <a:gd name="T15" fmla="*/ 67 h 79"/>
                <a:gd name="T16" fmla="*/ 67 w 89"/>
                <a:gd name="T17" fmla="*/ 51 h 79"/>
                <a:gd name="T18" fmla="*/ 51 w 89"/>
                <a:gd name="T19" fmla="*/ 62 h 79"/>
                <a:gd name="T20" fmla="*/ 41 w 89"/>
                <a:gd name="T21" fmla="*/ 67 h 79"/>
                <a:gd name="T22" fmla="*/ 26 w 89"/>
                <a:gd name="T23" fmla="*/ 78 h 79"/>
                <a:gd name="T24" fmla="*/ 26 w 89"/>
                <a:gd name="T25" fmla="*/ 62 h 79"/>
                <a:gd name="T26" fmla="*/ 0 w 89"/>
                <a:gd name="T27" fmla="*/ 67 h 79"/>
                <a:gd name="T28" fmla="*/ 0 w 89"/>
                <a:gd name="T29" fmla="*/ 62 h 79"/>
                <a:gd name="T30" fmla="*/ 10 w 89"/>
                <a:gd name="T31" fmla="*/ 51 h 79"/>
                <a:gd name="T32" fmla="*/ 21 w 89"/>
                <a:gd name="T33" fmla="*/ 26 h 79"/>
                <a:gd name="T34" fmla="*/ 36 w 89"/>
                <a:gd name="T35" fmla="*/ 16 h 79"/>
                <a:gd name="T36" fmla="*/ 36 w 89"/>
                <a:gd name="T37" fmla="*/ 10 h 79"/>
                <a:gd name="T38" fmla="*/ 36 w 89"/>
                <a:gd name="T39" fmla="*/ 10 h 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9"/>
                <a:gd name="T61" fmla="*/ 0 h 79"/>
                <a:gd name="T62" fmla="*/ 89 w 89"/>
                <a:gd name="T63" fmla="*/ 79 h 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9" h="79">
                  <a:moveTo>
                    <a:pt x="36" y="10"/>
                  </a:moveTo>
                  <a:lnTo>
                    <a:pt x="51" y="10"/>
                  </a:lnTo>
                  <a:lnTo>
                    <a:pt x="51" y="1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88" y="51"/>
                  </a:lnTo>
                  <a:lnTo>
                    <a:pt x="88" y="62"/>
                  </a:lnTo>
                  <a:lnTo>
                    <a:pt x="78" y="67"/>
                  </a:lnTo>
                  <a:lnTo>
                    <a:pt x="67" y="51"/>
                  </a:lnTo>
                  <a:lnTo>
                    <a:pt x="51" y="62"/>
                  </a:lnTo>
                  <a:lnTo>
                    <a:pt x="41" y="67"/>
                  </a:lnTo>
                  <a:lnTo>
                    <a:pt x="26" y="78"/>
                  </a:lnTo>
                  <a:lnTo>
                    <a:pt x="26" y="6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21" y="26"/>
                  </a:lnTo>
                  <a:lnTo>
                    <a:pt x="36" y="16"/>
                  </a:lnTo>
                  <a:lnTo>
                    <a:pt x="36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" name="Freeform 155"/>
            <p:cNvSpPr>
              <a:spLocks noChangeArrowheads="1"/>
            </p:cNvSpPr>
            <p:nvPr/>
          </p:nvSpPr>
          <p:spPr bwMode="auto">
            <a:xfrm>
              <a:off x="3149404" y="4421973"/>
              <a:ext cx="911074" cy="777224"/>
            </a:xfrm>
            <a:custGeom>
              <a:avLst/>
              <a:gdLst>
                <a:gd name="T0" fmla="*/ 419 w 528"/>
                <a:gd name="T1" fmla="*/ 26 h 452"/>
                <a:gd name="T2" fmla="*/ 444 w 528"/>
                <a:gd name="T3" fmla="*/ 31 h 452"/>
                <a:gd name="T4" fmla="*/ 476 w 528"/>
                <a:gd name="T5" fmla="*/ 41 h 452"/>
                <a:gd name="T6" fmla="*/ 491 w 528"/>
                <a:gd name="T7" fmla="*/ 47 h 452"/>
                <a:gd name="T8" fmla="*/ 517 w 528"/>
                <a:gd name="T9" fmla="*/ 82 h 452"/>
                <a:gd name="T10" fmla="*/ 527 w 528"/>
                <a:gd name="T11" fmla="*/ 108 h 452"/>
                <a:gd name="T12" fmla="*/ 512 w 528"/>
                <a:gd name="T13" fmla="*/ 134 h 452"/>
                <a:gd name="T14" fmla="*/ 501 w 528"/>
                <a:gd name="T15" fmla="*/ 176 h 452"/>
                <a:gd name="T16" fmla="*/ 512 w 528"/>
                <a:gd name="T17" fmla="*/ 196 h 452"/>
                <a:gd name="T18" fmla="*/ 491 w 528"/>
                <a:gd name="T19" fmla="*/ 222 h 452"/>
                <a:gd name="T20" fmla="*/ 491 w 528"/>
                <a:gd name="T21" fmla="*/ 263 h 452"/>
                <a:gd name="T22" fmla="*/ 366 w 528"/>
                <a:gd name="T23" fmla="*/ 325 h 452"/>
                <a:gd name="T24" fmla="*/ 356 w 528"/>
                <a:gd name="T25" fmla="*/ 341 h 452"/>
                <a:gd name="T26" fmla="*/ 300 w 528"/>
                <a:gd name="T27" fmla="*/ 351 h 452"/>
                <a:gd name="T28" fmla="*/ 274 w 528"/>
                <a:gd name="T29" fmla="*/ 382 h 452"/>
                <a:gd name="T30" fmla="*/ 227 w 528"/>
                <a:gd name="T31" fmla="*/ 439 h 452"/>
                <a:gd name="T32" fmla="*/ 202 w 528"/>
                <a:gd name="T33" fmla="*/ 439 h 452"/>
                <a:gd name="T34" fmla="*/ 139 w 528"/>
                <a:gd name="T35" fmla="*/ 434 h 452"/>
                <a:gd name="T36" fmla="*/ 98 w 528"/>
                <a:gd name="T37" fmla="*/ 413 h 452"/>
                <a:gd name="T38" fmla="*/ 57 w 528"/>
                <a:gd name="T39" fmla="*/ 423 h 452"/>
                <a:gd name="T40" fmla="*/ 0 w 528"/>
                <a:gd name="T41" fmla="*/ 356 h 452"/>
                <a:gd name="T42" fmla="*/ 92 w 528"/>
                <a:gd name="T43" fmla="*/ 217 h 452"/>
                <a:gd name="T44" fmla="*/ 92 w 528"/>
                <a:gd name="T45" fmla="*/ 196 h 452"/>
                <a:gd name="T46" fmla="*/ 92 w 528"/>
                <a:gd name="T47" fmla="*/ 114 h 452"/>
                <a:gd name="T48" fmla="*/ 118 w 528"/>
                <a:gd name="T49" fmla="*/ 149 h 452"/>
                <a:gd name="T50" fmla="*/ 160 w 528"/>
                <a:gd name="T51" fmla="*/ 149 h 452"/>
                <a:gd name="T52" fmla="*/ 206 w 528"/>
                <a:gd name="T53" fmla="*/ 165 h 452"/>
                <a:gd name="T54" fmla="*/ 227 w 528"/>
                <a:gd name="T55" fmla="*/ 149 h 452"/>
                <a:gd name="T56" fmla="*/ 258 w 528"/>
                <a:gd name="T57" fmla="*/ 180 h 452"/>
                <a:gd name="T58" fmla="*/ 310 w 528"/>
                <a:gd name="T59" fmla="*/ 217 h 452"/>
                <a:gd name="T60" fmla="*/ 341 w 528"/>
                <a:gd name="T61" fmla="*/ 222 h 452"/>
                <a:gd name="T62" fmla="*/ 351 w 528"/>
                <a:gd name="T63" fmla="*/ 180 h 452"/>
                <a:gd name="T64" fmla="*/ 336 w 528"/>
                <a:gd name="T65" fmla="*/ 192 h 452"/>
                <a:gd name="T66" fmla="*/ 294 w 528"/>
                <a:gd name="T67" fmla="*/ 165 h 452"/>
                <a:gd name="T68" fmla="*/ 294 w 528"/>
                <a:gd name="T69" fmla="*/ 134 h 452"/>
                <a:gd name="T70" fmla="*/ 300 w 528"/>
                <a:gd name="T71" fmla="*/ 98 h 452"/>
                <a:gd name="T72" fmla="*/ 294 w 528"/>
                <a:gd name="T73" fmla="*/ 57 h 452"/>
                <a:gd name="T74" fmla="*/ 315 w 528"/>
                <a:gd name="T75" fmla="*/ 16 h 452"/>
                <a:gd name="T76" fmla="*/ 403 w 528"/>
                <a:gd name="T77" fmla="*/ 0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8"/>
                <a:gd name="T118" fmla="*/ 0 h 452"/>
                <a:gd name="T119" fmla="*/ 528 w 528"/>
                <a:gd name="T120" fmla="*/ 452 h 4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8" h="452">
                  <a:moveTo>
                    <a:pt x="403" y="0"/>
                  </a:moveTo>
                  <a:lnTo>
                    <a:pt x="419" y="26"/>
                  </a:lnTo>
                  <a:lnTo>
                    <a:pt x="434" y="26"/>
                  </a:lnTo>
                  <a:lnTo>
                    <a:pt x="444" y="31"/>
                  </a:lnTo>
                  <a:lnTo>
                    <a:pt x="460" y="41"/>
                  </a:lnTo>
                  <a:lnTo>
                    <a:pt x="476" y="41"/>
                  </a:lnTo>
                  <a:lnTo>
                    <a:pt x="486" y="47"/>
                  </a:lnTo>
                  <a:lnTo>
                    <a:pt x="491" y="47"/>
                  </a:lnTo>
                  <a:lnTo>
                    <a:pt x="501" y="67"/>
                  </a:lnTo>
                  <a:lnTo>
                    <a:pt x="517" y="82"/>
                  </a:lnTo>
                  <a:lnTo>
                    <a:pt x="527" y="98"/>
                  </a:lnTo>
                  <a:lnTo>
                    <a:pt x="527" y="108"/>
                  </a:lnTo>
                  <a:lnTo>
                    <a:pt x="512" y="114"/>
                  </a:lnTo>
                  <a:lnTo>
                    <a:pt x="512" y="134"/>
                  </a:lnTo>
                  <a:lnTo>
                    <a:pt x="512" y="165"/>
                  </a:lnTo>
                  <a:lnTo>
                    <a:pt x="501" y="176"/>
                  </a:lnTo>
                  <a:lnTo>
                    <a:pt x="517" y="192"/>
                  </a:lnTo>
                  <a:lnTo>
                    <a:pt x="512" y="196"/>
                  </a:lnTo>
                  <a:lnTo>
                    <a:pt x="491" y="196"/>
                  </a:lnTo>
                  <a:lnTo>
                    <a:pt x="491" y="222"/>
                  </a:lnTo>
                  <a:lnTo>
                    <a:pt x="486" y="243"/>
                  </a:lnTo>
                  <a:lnTo>
                    <a:pt x="491" y="263"/>
                  </a:lnTo>
                  <a:lnTo>
                    <a:pt x="356" y="305"/>
                  </a:lnTo>
                  <a:lnTo>
                    <a:pt x="366" y="325"/>
                  </a:lnTo>
                  <a:lnTo>
                    <a:pt x="366" y="341"/>
                  </a:lnTo>
                  <a:lnTo>
                    <a:pt x="356" y="341"/>
                  </a:lnTo>
                  <a:lnTo>
                    <a:pt x="336" y="341"/>
                  </a:lnTo>
                  <a:lnTo>
                    <a:pt x="300" y="351"/>
                  </a:lnTo>
                  <a:lnTo>
                    <a:pt x="300" y="372"/>
                  </a:lnTo>
                  <a:lnTo>
                    <a:pt x="274" y="382"/>
                  </a:lnTo>
                  <a:lnTo>
                    <a:pt x="248" y="398"/>
                  </a:lnTo>
                  <a:lnTo>
                    <a:pt x="227" y="439"/>
                  </a:lnTo>
                  <a:lnTo>
                    <a:pt x="206" y="451"/>
                  </a:lnTo>
                  <a:lnTo>
                    <a:pt x="202" y="439"/>
                  </a:lnTo>
                  <a:lnTo>
                    <a:pt x="160" y="439"/>
                  </a:lnTo>
                  <a:lnTo>
                    <a:pt x="139" y="434"/>
                  </a:lnTo>
                  <a:lnTo>
                    <a:pt x="124" y="423"/>
                  </a:lnTo>
                  <a:lnTo>
                    <a:pt x="98" y="413"/>
                  </a:lnTo>
                  <a:lnTo>
                    <a:pt x="92" y="413"/>
                  </a:lnTo>
                  <a:lnTo>
                    <a:pt x="57" y="423"/>
                  </a:lnTo>
                  <a:lnTo>
                    <a:pt x="41" y="393"/>
                  </a:lnTo>
                  <a:lnTo>
                    <a:pt x="0" y="356"/>
                  </a:lnTo>
                  <a:lnTo>
                    <a:pt x="10" y="217"/>
                  </a:lnTo>
                  <a:lnTo>
                    <a:pt x="92" y="217"/>
                  </a:lnTo>
                  <a:lnTo>
                    <a:pt x="92" y="206"/>
                  </a:lnTo>
                  <a:lnTo>
                    <a:pt x="92" y="196"/>
                  </a:lnTo>
                  <a:lnTo>
                    <a:pt x="92" y="165"/>
                  </a:lnTo>
                  <a:lnTo>
                    <a:pt x="92" y="114"/>
                  </a:lnTo>
                  <a:lnTo>
                    <a:pt x="108" y="124"/>
                  </a:lnTo>
                  <a:lnTo>
                    <a:pt x="118" y="149"/>
                  </a:lnTo>
                  <a:lnTo>
                    <a:pt x="149" y="124"/>
                  </a:lnTo>
                  <a:lnTo>
                    <a:pt x="160" y="149"/>
                  </a:lnTo>
                  <a:lnTo>
                    <a:pt x="190" y="165"/>
                  </a:lnTo>
                  <a:lnTo>
                    <a:pt x="206" y="165"/>
                  </a:lnTo>
                  <a:lnTo>
                    <a:pt x="227" y="165"/>
                  </a:lnTo>
                  <a:lnTo>
                    <a:pt x="227" y="149"/>
                  </a:lnTo>
                  <a:lnTo>
                    <a:pt x="233" y="149"/>
                  </a:lnTo>
                  <a:lnTo>
                    <a:pt x="258" y="180"/>
                  </a:lnTo>
                  <a:lnTo>
                    <a:pt x="284" y="180"/>
                  </a:lnTo>
                  <a:lnTo>
                    <a:pt x="310" y="217"/>
                  </a:lnTo>
                  <a:lnTo>
                    <a:pt x="315" y="233"/>
                  </a:lnTo>
                  <a:lnTo>
                    <a:pt x="341" y="222"/>
                  </a:lnTo>
                  <a:lnTo>
                    <a:pt x="341" y="233"/>
                  </a:lnTo>
                  <a:lnTo>
                    <a:pt x="351" y="180"/>
                  </a:lnTo>
                  <a:lnTo>
                    <a:pt x="336" y="180"/>
                  </a:lnTo>
                  <a:lnTo>
                    <a:pt x="336" y="192"/>
                  </a:lnTo>
                  <a:lnTo>
                    <a:pt x="315" y="180"/>
                  </a:lnTo>
                  <a:lnTo>
                    <a:pt x="294" y="165"/>
                  </a:lnTo>
                  <a:lnTo>
                    <a:pt x="284" y="155"/>
                  </a:lnTo>
                  <a:lnTo>
                    <a:pt x="294" y="134"/>
                  </a:lnTo>
                  <a:lnTo>
                    <a:pt x="294" y="114"/>
                  </a:lnTo>
                  <a:lnTo>
                    <a:pt x="300" y="98"/>
                  </a:lnTo>
                  <a:lnTo>
                    <a:pt x="300" y="67"/>
                  </a:lnTo>
                  <a:lnTo>
                    <a:pt x="294" y="57"/>
                  </a:lnTo>
                  <a:lnTo>
                    <a:pt x="310" y="41"/>
                  </a:lnTo>
                  <a:lnTo>
                    <a:pt x="315" y="16"/>
                  </a:lnTo>
                  <a:lnTo>
                    <a:pt x="315" y="4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8" name="Freeform 156"/>
            <p:cNvSpPr>
              <a:spLocks noChangeArrowheads="1"/>
            </p:cNvSpPr>
            <p:nvPr/>
          </p:nvSpPr>
          <p:spPr bwMode="auto">
            <a:xfrm>
              <a:off x="144160" y="2474596"/>
              <a:ext cx="466331" cy="336797"/>
            </a:xfrm>
            <a:custGeom>
              <a:avLst/>
              <a:gdLst>
                <a:gd name="T0" fmla="*/ 30 w 270"/>
                <a:gd name="T1" fmla="*/ 20 h 197"/>
                <a:gd name="T2" fmla="*/ 51 w 270"/>
                <a:gd name="T3" fmla="*/ 4 h 197"/>
                <a:gd name="T4" fmla="*/ 83 w 270"/>
                <a:gd name="T5" fmla="*/ 4 h 197"/>
                <a:gd name="T6" fmla="*/ 124 w 270"/>
                <a:gd name="T7" fmla="*/ 0 h 197"/>
                <a:gd name="T8" fmla="*/ 139 w 270"/>
                <a:gd name="T9" fmla="*/ 4 h 197"/>
                <a:gd name="T10" fmla="*/ 161 w 270"/>
                <a:gd name="T11" fmla="*/ 31 h 197"/>
                <a:gd name="T12" fmla="*/ 176 w 270"/>
                <a:gd name="T13" fmla="*/ 31 h 197"/>
                <a:gd name="T14" fmla="*/ 181 w 270"/>
                <a:gd name="T15" fmla="*/ 57 h 197"/>
                <a:gd name="T16" fmla="*/ 191 w 270"/>
                <a:gd name="T17" fmla="*/ 57 h 197"/>
                <a:gd name="T18" fmla="*/ 202 w 270"/>
                <a:gd name="T19" fmla="*/ 72 h 197"/>
                <a:gd name="T20" fmla="*/ 206 w 270"/>
                <a:gd name="T21" fmla="*/ 82 h 197"/>
                <a:gd name="T22" fmla="*/ 233 w 270"/>
                <a:gd name="T23" fmla="*/ 88 h 197"/>
                <a:gd name="T24" fmla="*/ 233 w 270"/>
                <a:gd name="T25" fmla="*/ 108 h 197"/>
                <a:gd name="T26" fmla="*/ 243 w 270"/>
                <a:gd name="T27" fmla="*/ 114 h 197"/>
                <a:gd name="T28" fmla="*/ 233 w 270"/>
                <a:gd name="T29" fmla="*/ 139 h 197"/>
                <a:gd name="T30" fmla="*/ 243 w 270"/>
                <a:gd name="T31" fmla="*/ 155 h 197"/>
                <a:gd name="T32" fmla="*/ 249 w 270"/>
                <a:gd name="T33" fmla="*/ 155 h 197"/>
                <a:gd name="T34" fmla="*/ 269 w 270"/>
                <a:gd name="T35" fmla="*/ 170 h 197"/>
                <a:gd name="T36" fmla="*/ 269 w 270"/>
                <a:gd name="T37" fmla="*/ 191 h 197"/>
                <a:gd name="T38" fmla="*/ 243 w 270"/>
                <a:gd name="T39" fmla="*/ 191 h 197"/>
                <a:gd name="T40" fmla="*/ 233 w 270"/>
                <a:gd name="T41" fmla="*/ 191 h 197"/>
                <a:gd name="T42" fmla="*/ 218 w 270"/>
                <a:gd name="T43" fmla="*/ 196 h 197"/>
                <a:gd name="T44" fmla="*/ 191 w 270"/>
                <a:gd name="T45" fmla="*/ 191 h 197"/>
                <a:gd name="T46" fmla="*/ 191 w 270"/>
                <a:gd name="T47" fmla="*/ 180 h 197"/>
                <a:gd name="T48" fmla="*/ 161 w 270"/>
                <a:gd name="T49" fmla="*/ 180 h 197"/>
                <a:gd name="T50" fmla="*/ 93 w 270"/>
                <a:gd name="T51" fmla="*/ 180 h 197"/>
                <a:gd name="T52" fmla="*/ 73 w 270"/>
                <a:gd name="T53" fmla="*/ 191 h 197"/>
                <a:gd name="T54" fmla="*/ 57 w 270"/>
                <a:gd name="T55" fmla="*/ 191 h 197"/>
                <a:gd name="T56" fmla="*/ 26 w 270"/>
                <a:gd name="T57" fmla="*/ 196 h 197"/>
                <a:gd name="T58" fmla="*/ 57 w 270"/>
                <a:gd name="T59" fmla="*/ 180 h 197"/>
                <a:gd name="T60" fmla="*/ 26 w 270"/>
                <a:gd name="T61" fmla="*/ 180 h 197"/>
                <a:gd name="T62" fmla="*/ 16 w 270"/>
                <a:gd name="T63" fmla="*/ 165 h 197"/>
                <a:gd name="T64" fmla="*/ 67 w 270"/>
                <a:gd name="T65" fmla="*/ 155 h 197"/>
                <a:gd name="T66" fmla="*/ 67 w 270"/>
                <a:gd name="T67" fmla="*/ 149 h 197"/>
                <a:gd name="T68" fmla="*/ 83 w 270"/>
                <a:gd name="T69" fmla="*/ 149 h 197"/>
                <a:gd name="T70" fmla="*/ 98 w 270"/>
                <a:gd name="T71" fmla="*/ 139 h 197"/>
                <a:gd name="T72" fmla="*/ 139 w 270"/>
                <a:gd name="T73" fmla="*/ 155 h 197"/>
                <a:gd name="T74" fmla="*/ 161 w 270"/>
                <a:gd name="T75" fmla="*/ 139 h 197"/>
                <a:gd name="T76" fmla="*/ 134 w 270"/>
                <a:gd name="T77" fmla="*/ 139 h 197"/>
                <a:gd name="T78" fmla="*/ 108 w 270"/>
                <a:gd name="T79" fmla="*/ 129 h 197"/>
                <a:gd name="T80" fmla="*/ 73 w 270"/>
                <a:gd name="T81" fmla="*/ 129 h 197"/>
                <a:gd name="T82" fmla="*/ 26 w 270"/>
                <a:gd name="T83" fmla="*/ 139 h 197"/>
                <a:gd name="T84" fmla="*/ 26 w 270"/>
                <a:gd name="T85" fmla="*/ 129 h 197"/>
                <a:gd name="T86" fmla="*/ 30 w 270"/>
                <a:gd name="T87" fmla="*/ 124 h 197"/>
                <a:gd name="T88" fmla="*/ 16 w 270"/>
                <a:gd name="T89" fmla="*/ 124 h 197"/>
                <a:gd name="T90" fmla="*/ 4 w 270"/>
                <a:gd name="T91" fmla="*/ 114 h 197"/>
                <a:gd name="T92" fmla="*/ 0 w 270"/>
                <a:gd name="T93" fmla="*/ 88 h 197"/>
                <a:gd name="T94" fmla="*/ 4 w 270"/>
                <a:gd name="T95" fmla="*/ 72 h 197"/>
                <a:gd name="T96" fmla="*/ 26 w 270"/>
                <a:gd name="T97" fmla="*/ 47 h 197"/>
                <a:gd name="T98" fmla="*/ 30 w 270"/>
                <a:gd name="T99" fmla="*/ 20 h 197"/>
                <a:gd name="T100" fmla="*/ 30 w 270"/>
                <a:gd name="T101" fmla="*/ 20 h 1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0"/>
                <a:gd name="T154" fmla="*/ 0 h 197"/>
                <a:gd name="T155" fmla="*/ 270 w 270"/>
                <a:gd name="T156" fmla="*/ 197 h 1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0" h="197">
                  <a:moveTo>
                    <a:pt x="30" y="20"/>
                  </a:moveTo>
                  <a:lnTo>
                    <a:pt x="51" y="4"/>
                  </a:lnTo>
                  <a:lnTo>
                    <a:pt x="83" y="4"/>
                  </a:lnTo>
                  <a:lnTo>
                    <a:pt x="124" y="0"/>
                  </a:lnTo>
                  <a:lnTo>
                    <a:pt x="139" y="4"/>
                  </a:lnTo>
                  <a:lnTo>
                    <a:pt x="161" y="31"/>
                  </a:lnTo>
                  <a:lnTo>
                    <a:pt x="176" y="31"/>
                  </a:lnTo>
                  <a:lnTo>
                    <a:pt x="181" y="57"/>
                  </a:lnTo>
                  <a:lnTo>
                    <a:pt x="191" y="57"/>
                  </a:lnTo>
                  <a:lnTo>
                    <a:pt x="202" y="72"/>
                  </a:lnTo>
                  <a:lnTo>
                    <a:pt x="206" y="82"/>
                  </a:lnTo>
                  <a:lnTo>
                    <a:pt x="233" y="88"/>
                  </a:lnTo>
                  <a:lnTo>
                    <a:pt x="233" y="108"/>
                  </a:lnTo>
                  <a:lnTo>
                    <a:pt x="243" y="114"/>
                  </a:lnTo>
                  <a:lnTo>
                    <a:pt x="233" y="139"/>
                  </a:lnTo>
                  <a:lnTo>
                    <a:pt x="243" y="155"/>
                  </a:lnTo>
                  <a:lnTo>
                    <a:pt x="249" y="155"/>
                  </a:lnTo>
                  <a:lnTo>
                    <a:pt x="269" y="170"/>
                  </a:lnTo>
                  <a:lnTo>
                    <a:pt x="269" y="191"/>
                  </a:lnTo>
                  <a:lnTo>
                    <a:pt x="243" y="191"/>
                  </a:lnTo>
                  <a:lnTo>
                    <a:pt x="233" y="191"/>
                  </a:lnTo>
                  <a:lnTo>
                    <a:pt x="218" y="196"/>
                  </a:lnTo>
                  <a:lnTo>
                    <a:pt x="191" y="191"/>
                  </a:lnTo>
                  <a:lnTo>
                    <a:pt x="191" y="180"/>
                  </a:lnTo>
                  <a:lnTo>
                    <a:pt x="161" y="180"/>
                  </a:lnTo>
                  <a:lnTo>
                    <a:pt x="93" y="180"/>
                  </a:lnTo>
                  <a:lnTo>
                    <a:pt x="73" y="191"/>
                  </a:lnTo>
                  <a:lnTo>
                    <a:pt x="57" y="191"/>
                  </a:lnTo>
                  <a:lnTo>
                    <a:pt x="26" y="196"/>
                  </a:lnTo>
                  <a:lnTo>
                    <a:pt x="57" y="180"/>
                  </a:lnTo>
                  <a:lnTo>
                    <a:pt x="26" y="180"/>
                  </a:lnTo>
                  <a:lnTo>
                    <a:pt x="16" y="165"/>
                  </a:lnTo>
                  <a:lnTo>
                    <a:pt x="67" y="155"/>
                  </a:lnTo>
                  <a:lnTo>
                    <a:pt x="67" y="149"/>
                  </a:lnTo>
                  <a:lnTo>
                    <a:pt x="83" y="149"/>
                  </a:lnTo>
                  <a:lnTo>
                    <a:pt x="98" y="139"/>
                  </a:lnTo>
                  <a:lnTo>
                    <a:pt x="139" y="155"/>
                  </a:lnTo>
                  <a:lnTo>
                    <a:pt x="161" y="139"/>
                  </a:lnTo>
                  <a:lnTo>
                    <a:pt x="134" y="139"/>
                  </a:lnTo>
                  <a:lnTo>
                    <a:pt x="108" y="129"/>
                  </a:lnTo>
                  <a:lnTo>
                    <a:pt x="73" y="129"/>
                  </a:lnTo>
                  <a:lnTo>
                    <a:pt x="26" y="139"/>
                  </a:lnTo>
                  <a:lnTo>
                    <a:pt x="26" y="129"/>
                  </a:lnTo>
                  <a:lnTo>
                    <a:pt x="30" y="124"/>
                  </a:lnTo>
                  <a:lnTo>
                    <a:pt x="16" y="124"/>
                  </a:lnTo>
                  <a:lnTo>
                    <a:pt x="4" y="114"/>
                  </a:lnTo>
                  <a:lnTo>
                    <a:pt x="0" y="88"/>
                  </a:lnTo>
                  <a:lnTo>
                    <a:pt x="4" y="72"/>
                  </a:lnTo>
                  <a:lnTo>
                    <a:pt x="26" y="47"/>
                  </a:lnTo>
                  <a:lnTo>
                    <a:pt x="30" y="2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" name="Freeform 157"/>
            <p:cNvSpPr>
              <a:spLocks noChangeArrowheads="1"/>
            </p:cNvSpPr>
            <p:nvPr/>
          </p:nvSpPr>
          <p:spPr bwMode="auto">
            <a:xfrm>
              <a:off x="450731" y="2992746"/>
              <a:ext cx="233166" cy="259075"/>
            </a:xfrm>
            <a:custGeom>
              <a:avLst/>
              <a:gdLst>
                <a:gd name="T0" fmla="*/ 0 w 135"/>
                <a:gd name="T1" fmla="*/ 47 h 152"/>
                <a:gd name="T2" fmla="*/ 15 w 135"/>
                <a:gd name="T3" fmla="*/ 31 h 152"/>
                <a:gd name="T4" fmla="*/ 26 w 135"/>
                <a:gd name="T5" fmla="*/ 31 h 152"/>
                <a:gd name="T6" fmla="*/ 41 w 135"/>
                <a:gd name="T7" fmla="*/ 6 h 152"/>
                <a:gd name="T8" fmla="*/ 46 w 135"/>
                <a:gd name="T9" fmla="*/ 6 h 152"/>
                <a:gd name="T10" fmla="*/ 93 w 135"/>
                <a:gd name="T11" fmla="*/ 0 h 152"/>
                <a:gd name="T12" fmla="*/ 108 w 135"/>
                <a:gd name="T13" fmla="*/ 26 h 152"/>
                <a:gd name="T14" fmla="*/ 108 w 135"/>
                <a:gd name="T15" fmla="*/ 41 h 152"/>
                <a:gd name="T16" fmla="*/ 114 w 135"/>
                <a:gd name="T17" fmla="*/ 47 h 152"/>
                <a:gd name="T18" fmla="*/ 114 w 135"/>
                <a:gd name="T19" fmla="*/ 73 h 152"/>
                <a:gd name="T20" fmla="*/ 134 w 135"/>
                <a:gd name="T21" fmla="*/ 73 h 152"/>
                <a:gd name="T22" fmla="*/ 134 w 135"/>
                <a:gd name="T23" fmla="*/ 88 h 152"/>
                <a:gd name="T24" fmla="*/ 124 w 135"/>
                <a:gd name="T25" fmla="*/ 88 h 152"/>
                <a:gd name="T26" fmla="*/ 124 w 135"/>
                <a:gd name="T27" fmla="*/ 108 h 152"/>
                <a:gd name="T28" fmla="*/ 108 w 135"/>
                <a:gd name="T29" fmla="*/ 124 h 152"/>
                <a:gd name="T30" fmla="*/ 93 w 135"/>
                <a:gd name="T31" fmla="*/ 151 h 152"/>
                <a:gd name="T32" fmla="*/ 57 w 135"/>
                <a:gd name="T33" fmla="*/ 135 h 152"/>
                <a:gd name="T34" fmla="*/ 15 w 135"/>
                <a:gd name="T35" fmla="*/ 114 h 152"/>
                <a:gd name="T36" fmla="*/ 15 w 135"/>
                <a:gd name="T37" fmla="*/ 98 h 152"/>
                <a:gd name="T38" fmla="*/ 0 w 135"/>
                <a:gd name="T39" fmla="*/ 73 h 152"/>
                <a:gd name="T40" fmla="*/ 0 w 135"/>
                <a:gd name="T41" fmla="*/ 57 h 152"/>
                <a:gd name="T42" fmla="*/ 0 w 135"/>
                <a:gd name="T43" fmla="*/ 47 h 152"/>
                <a:gd name="T44" fmla="*/ 0 w 135"/>
                <a:gd name="T45" fmla="*/ 47 h 1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5"/>
                <a:gd name="T70" fmla="*/ 0 h 152"/>
                <a:gd name="T71" fmla="*/ 135 w 135"/>
                <a:gd name="T72" fmla="*/ 152 h 1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5" h="152">
                  <a:moveTo>
                    <a:pt x="0" y="47"/>
                  </a:moveTo>
                  <a:lnTo>
                    <a:pt x="15" y="31"/>
                  </a:lnTo>
                  <a:lnTo>
                    <a:pt x="26" y="31"/>
                  </a:lnTo>
                  <a:lnTo>
                    <a:pt x="41" y="6"/>
                  </a:lnTo>
                  <a:lnTo>
                    <a:pt x="46" y="6"/>
                  </a:lnTo>
                  <a:lnTo>
                    <a:pt x="93" y="0"/>
                  </a:lnTo>
                  <a:lnTo>
                    <a:pt x="108" y="26"/>
                  </a:lnTo>
                  <a:lnTo>
                    <a:pt x="108" y="41"/>
                  </a:lnTo>
                  <a:lnTo>
                    <a:pt x="114" y="47"/>
                  </a:lnTo>
                  <a:lnTo>
                    <a:pt x="114" y="73"/>
                  </a:lnTo>
                  <a:lnTo>
                    <a:pt x="134" y="73"/>
                  </a:lnTo>
                  <a:lnTo>
                    <a:pt x="134" y="88"/>
                  </a:lnTo>
                  <a:lnTo>
                    <a:pt x="124" y="88"/>
                  </a:lnTo>
                  <a:lnTo>
                    <a:pt x="124" y="108"/>
                  </a:lnTo>
                  <a:lnTo>
                    <a:pt x="108" y="124"/>
                  </a:lnTo>
                  <a:lnTo>
                    <a:pt x="93" y="151"/>
                  </a:lnTo>
                  <a:lnTo>
                    <a:pt x="57" y="135"/>
                  </a:lnTo>
                  <a:lnTo>
                    <a:pt x="15" y="114"/>
                  </a:lnTo>
                  <a:lnTo>
                    <a:pt x="15" y="98"/>
                  </a:lnTo>
                  <a:lnTo>
                    <a:pt x="0" y="73"/>
                  </a:lnTo>
                  <a:lnTo>
                    <a:pt x="0" y="57"/>
                  </a:lnTo>
                  <a:lnTo>
                    <a:pt x="0" y="4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0" name="Freeform 158"/>
            <p:cNvSpPr>
              <a:spLocks noChangeArrowheads="1"/>
            </p:cNvSpPr>
            <p:nvPr/>
          </p:nvSpPr>
          <p:spPr bwMode="auto">
            <a:xfrm>
              <a:off x="3391206" y="5009208"/>
              <a:ext cx="604503" cy="539740"/>
            </a:xfrm>
            <a:custGeom>
              <a:avLst/>
              <a:gdLst>
                <a:gd name="T0" fmla="*/ 0 w 349"/>
                <a:gd name="T1" fmla="*/ 94 h 312"/>
                <a:gd name="T2" fmla="*/ 21 w 349"/>
                <a:gd name="T3" fmla="*/ 98 h 312"/>
                <a:gd name="T4" fmla="*/ 62 w 349"/>
                <a:gd name="T5" fmla="*/ 98 h 312"/>
                <a:gd name="T6" fmla="*/ 67 w 349"/>
                <a:gd name="T7" fmla="*/ 109 h 312"/>
                <a:gd name="T8" fmla="*/ 88 w 349"/>
                <a:gd name="T9" fmla="*/ 98 h 312"/>
                <a:gd name="T10" fmla="*/ 109 w 349"/>
                <a:gd name="T11" fmla="*/ 57 h 312"/>
                <a:gd name="T12" fmla="*/ 135 w 349"/>
                <a:gd name="T13" fmla="*/ 41 h 312"/>
                <a:gd name="T14" fmla="*/ 161 w 349"/>
                <a:gd name="T15" fmla="*/ 31 h 312"/>
                <a:gd name="T16" fmla="*/ 161 w 349"/>
                <a:gd name="T17" fmla="*/ 10 h 312"/>
                <a:gd name="T18" fmla="*/ 197 w 349"/>
                <a:gd name="T19" fmla="*/ 0 h 312"/>
                <a:gd name="T20" fmla="*/ 218 w 349"/>
                <a:gd name="T21" fmla="*/ 0 h 312"/>
                <a:gd name="T22" fmla="*/ 228 w 349"/>
                <a:gd name="T23" fmla="*/ 0 h 312"/>
                <a:gd name="T24" fmla="*/ 239 w 349"/>
                <a:gd name="T25" fmla="*/ 16 h 312"/>
                <a:gd name="T26" fmla="*/ 270 w 349"/>
                <a:gd name="T27" fmla="*/ 10 h 312"/>
                <a:gd name="T28" fmla="*/ 280 w 349"/>
                <a:gd name="T29" fmla="*/ 16 h 312"/>
                <a:gd name="T30" fmla="*/ 296 w 349"/>
                <a:gd name="T31" fmla="*/ 26 h 312"/>
                <a:gd name="T32" fmla="*/ 306 w 349"/>
                <a:gd name="T33" fmla="*/ 31 h 312"/>
                <a:gd name="T34" fmla="*/ 337 w 349"/>
                <a:gd name="T35" fmla="*/ 31 h 312"/>
                <a:gd name="T36" fmla="*/ 337 w 349"/>
                <a:gd name="T37" fmla="*/ 41 h 312"/>
                <a:gd name="T38" fmla="*/ 348 w 349"/>
                <a:gd name="T39" fmla="*/ 67 h 312"/>
                <a:gd name="T40" fmla="*/ 348 w 349"/>
                <a:gd name="T41" fmla="*/ 94 h 312"/>
                <a:gd name="T42" fmla="*/ 348 w 349"/>
                <a:gd name="T43" fmla="*/ 119 h 312"/>
                <a:gd name="T44" fmla="*/ 348 w 349"/>
                <a:gd name="T45" fmla="*/ 125 h 312"/>
                <a:gd name="T46" fmla="*/ 337 w 349"/>
                <a:gd name="T47" fmla="*/ 135 h 312"/>
                <a:gd name="T48" fmla="*/ 348 w 349"/>
                <a:gd name="T49" fmla="*/ 139 h 312"/>
                <a:gd name="T50" fmla="*/ 337 w 349"/>
                <a:gd name="T51" fmla="*/ 139 h 312"/>
                <a:gd name="T52" fmla="*/ 337 w 349"/>
                <a:gd name="T53" fmla="*/ 160 h 312"/>
                <a:gd name="T54" fmla="*/ 337 w 349"/>
                <a:gd name="T55" fmla="*/ 176 h 312"/>
                <a:gd name="T56" fmla="*/ 348 w 349"/>
                <a:gd name="T57" fmla="*/ 192 h 312"/>
                <a:gd name="T58" fmla="*/ 327 w 349"/>
                <a:gd name="T59" fmla="*/ 217 h 312"/>
                <a:gd name="T60" fmla="*/ 321 w 349"/>
                <a:gd name="T61" fmla="*/ 233 h 312"/>
                <a:gd name="T62" fmla="*/ 321 w 349"/>
                <a:gd name="T63" fmla="*/ 248 h 312"/>
                <a:gd name="T64" fmla="*/ 311 w 349"/>
                <a:gd name="T65" fmla="*/ 270 h 312"/>
                <a:gd name="T66" fmla="*/ 264 w 349"/>
                <a:gd name="T67" fmla="*/ 311 h 312"/>
                <a:gd name="T68" fmla="*/ 254 w 349"/>
                <a:gd name="T69" fmla="*/ 300 h 312"/>
                <a:gd name="T70" fmla="*/ 228 w 349"/>
                <a:gd name="T71" fmla="*/ 311 h 312"/>
                <a:gd name="T72" fmla="*/ 202 w 349"/>
                <a:gd name="T73" fmla="*/ 300 h 312"/>
                <a:gd name="T74" fmla="*/ 176 w 349"/>
                <a:gd name="T75" fmla="*/ 300 h 312"/>
                <a:gd name="T76" fmla="*/ 161 w 349"/>
                <a:gd name="T77" fmla="*/ 300 h 312"/>
                <a:gd name="T78" fmla="*/ 161 w 349"/>
                <a:gd name="T79" fmla="*/ 274 h 312"/>
                <a:gd name="T80" fmla="*/ 135 w 349"/>
                <a:gd name="T81" fmla="*/ 270 h 312"/>
                <a:gd name="T82" fmla="*/ 119 w 349"/>
                <a:gd name="T83" fmla="*/ 270 h 312"/>
                <a:gd name="T84" fmla="*/ 109 w 349"/>
                <a:gd name="T85" fmla="*/ 248 h 312"/>
                <a:gd name="T86" fmla="*/ 104 w 349"/>
                <a:gd name="T87" fmla="*/ 217 h 312"/>
                <a:gd name="T88" fmla="*/ 94 w 349"/>
                <a:gd name="T89" fmla="*/ 217 h 312"/>
                <a:gd name="T90" fmla="*/ 88 w 349"/>
                <a:gd name="T91" fmla="*/ 192 h 312"/>
                <a:gd name="T92" fmla="*/ 62 w 349"/>
                <a:gd name="T93" fmla="*/ 182 h 312"/>
                <a:gd name="T94" fmla="*/ 37 w 349"/>
                <a:gd name="T95" fmla="*/ 166 h 312"/>
                <a:gd name="T96" fmla="*/ 37 w 349"/>
                <a:gd name="T97" fmla="*/ 150 h 312"/>
                <a:gd name="T98" fmla="*/ 10 w 349"/>
                <a:gd name="T99" fmla="*/ 119 h 312"/>
                <a:gd name="T100" fmla="*/ 0 w 349"/>
                <a:gd name="T101" fmla="*/ 94 h 312"/>
                <a:gd name="T102" fmla="*/ 0 w 349"/>
                <a:gd name="T103" fmla="*/ 94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9"/>
                <a:gd name="T157" fmla="*/ 0 h 312"/>
                <a:gd name="T158" fmla="*/ 349 w 349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9" h="312">
                  <a:moveTo>
                    <a:pt x="0" y="94"/>
                  </a:moveTo>
                  <a:lnTo>
                    <a:pt x="21" y="98"/>
                  </a:lnTo>
                  <a:lnTo>
                    <a:pt x="62" y="98"/>
                  </a:lnTo>
                  <a:lnTo>
                    <a:pt x="67" y="109"/>
                  </a:lnTo>
                  <a:lnTo>
                    <a:pt x="88" y="98"/>
                  </a:lnTo>
                  <a:lnTo>
                    <a:pt x="109" y="57"/>
                  </a:lnTo>
                  <a:lnTo>
                    <a:pt x="135" y="41"/>
                  </a:lnTo>
                  <a:lnTo>
                    <a:pt x="161" y="31"/>
                  </a:lnTo>
                  <a:lnTo>
                    <a:pt x="161" y="10"/>
                  </a:lnTo>
                  <a:lnTo>
                    <a:pt x="197" y="0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9" y="16"/>
                  </a:lnTo>
                  <a:lnTo>
                    <a:pt x="270" y="10"/>
                  </a:lnTo>
                  <a:lnTo>
                    <a:pt x="280" y="16"/>
                  </a:lnTo>
                  <a:lnTo>
                    <a:pt x="296" y="26"/>
                  </a:lnTo>
                  <a:lnTo>
                    <a:pt x="306" y="31"/>
                  </a:lnTo>
                  <a:lnTo>
                    <a:pt x="337" y="31"/>
                  </a:lnTo>
                  <a:lnTo>
                    <a:pt x="337" y="41"/>
                  </a:lnTo>
                  <a:lnTo>
                    <a:pt x="348" y="67"/>
                  </a:lnTo>
                  <a:lnTo>
                    <a:pt x="348" y="94"/>
                  </a:lnTo>
                  <a:lnTo>
                    <a:pt x="348" y="119"/>
                  </a:lnTo>
                  <a:lnTo>
                    <a:pt x="348" y="125"/>
                  </a:lnTo>
                  <a:lnTo>
                    <a:pt x="337" y="135"/>
                  </a:lnTo>
                  <a:lnTo>
                    <a:pt x="348" y="139"/>
                  </a:lnTo>
                  <a:lnTo>
                    <a:pt x="337" y="139"/>
                  </a:lnTo>
                  <a:lnTo>
                    <a:pt x="337" y="160"/>
                  </a:lnTo>
                  <a:lnTo>
                    <a:pt x="337" y="176"/>
                  </a:lnTo>
                  <a:lnTo>
                    <a:pt x="348" y="192"/>
                  </a:lnTo>
                  <a:lnTo>
                    <a:pt x="327" y="217"/>
                  </a:lnTo>
                  <a:lnTo>
                    <a:pt x="321" y="233"/>
                  </a:lnTo>
                  <a:lnTo>
                    <a:pt x="321" y="248"/>
                  </a:lnTo>
                  <a:lnTo>
                    <a:pt x="311" y="270"/>
                  </a:lnTo>
                  <a:lnTo>
                    <a:pt x="264" y="311"/>
                  </a:lnTo>
                  <a:lnTo>
                    <a:pt x="254" y="300"/>
                  </a:lnTo>
                  <a:lnTo>
                    <a:pt x="228" y="311"/>
                  </a:lnTo>
                  <a:lnTo>
                    <a:pt x="202" y="300"/>
                  </a:lnTo>
                  <a:lnTo>
                    <a:pt x="176" y="300"/>
                  </a:lnTo>
                  <a:lnTo>
                    <a:pt x="161" y="300"/>
                  </a:lnTo>
                  <a:lnTo>
                    <a:pt x="161" y="274"/>
                  </a:lnTo>
                  <a:lnTo>
                    <a:pt x="135" y="270"/>
                  </a:lnTo>
                  <a:lnTo>
                    <a:pt x="119" y="270"/>
                  </a:lnTo>
                  <a:lnTo>
                    <a:pt x="109" y="248"/>
                  </a:lnTo>
                  <a:lnTo>
                    <a:pt x="104" y="217"/>
                  </a:lnTo>
                  <a:lnTo>
                    <a:pt x="94" y="217"/>
                  </a:lnTo>
                  <a:lnTo>
                    <a:pt x="88" y="192"/>
                  </a:lnTo>
                  <a:lnTo>
                    <a:pt x="62" y="182"/>
                  </a:lnTo>
                  <a:lnTo>
                    <a:pt x="37" y="166"/>
                  </a:lnTo>
                  <a:lnTo>
                    <a:pt x="37" y="150"/>
                  </a:lnTo>
                  <a:lnTo>
                    <a:pt x="10" y="119"/>
                  </a:lnTo>
                  <a:lnTo>
                    <a:pt x="0" y="9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1" name="Freeform 159"/>
            <p:cNvSpPr>
              <a:spLocks noChangeArrowheads="1"/>
            </p:cNvSpPr>
            <p:nvPr/>
          </p:nvSpPr>
          <p:spPr bwMode="auto">
            <a:xfrm>
              <a:off x="4634755" y="2854573"/>
              <a:ext cx="768583" cy="1040615"/>
            </a:xfrm>
            <a:custGeom>
              <a:avLst/>
              <a:gdLst>
                <a:gd name="T0" fmla="*/ 77 w 446"/>
                <a:gd name="T1" fmla="*/ 52 h 603"/>
                <a:gd name="T2" fmla="*/ 88 w 446"/>
                <a:gd name="T3" fmla="*/ 37 h 603"/>
                <a:gd name="T4" fmla="*/ 93 w 446"/>
                <a:gd name="T5" fmla="*/ 27 h 603"/>
                <a:gd name="T6" fmla="*/ 129 w 446"/>
                <a:gd name="T7" fmla="*/ 68 h 603"/>
                <a:gd name="T8" fmla="*/ 155 w 446"/>
                <a:gd name="T9" fmla="*/ 78 h 603"/>
                <a:gd name="T10" fmla="*/ 202 w 446"/>
                <a:gd name="T11" fmla="*/ 52 h 603"/>
                <a:gd name="T12" fmla="*/ 237 w 446"/>
                <a:gd name="T13" fmla="*/ 57 h 603"/>
                <a:gd name="T14" fmla="*/ 280 w 446"/>
                <a:gd name="T15" fmla="*/ 42 h 603"/>
                <a:gd name="T16" fmla="*/ 295 w 446"/>
                <a:gd name="T17" fmla="*/ 42 h 603"/>
                <a:gd name="T18" fmla="*/ 337 w 446"/>
                <a:gd name="T19" fmla="*/ 37 h 603"/>
                <a:gd name="T20" fmla="*/ 362 w 446"/>
                <a:gd name="T21" fmla="*/ 37 h 603"/>
                <a:gd name="T22" fmla="*/ 394 w 446"/>
                <a:gd name="T23" fmla="*/ 27 h 603"/>
                <a:gd name="T24" fmla="*/ 414 w 446"/>
                <a:gd name="T25" fmla="*/ 16 h 603"/>
                <a:gd name="T26" fmla="*/ 419 w 446"/>
                <a:gd name="T27" fmla="*/ 0 h 603"/>
                <a:gd name="T28" fmla="*/ 445 w 446"/>
                <a:gd name="T29" fmla="*/ 11 h 603"/>
                <a:gd name="T30" fmla="*/ 435 w 446"/>
                <a:gd name="T31" fmla="*/ 37 h 603"/>
                <a:gd name="T32" fmla="*/ 435 w 446"/>
                <a:gd name="T33" fmla="*/ 42 h 603"/>
                <a:gd name="T34" fmla="*/ 435 w 446"/>
                <a:gd name="T35" fmla="*/ 78 h 603"/>
                <a:gd name="T36" fmla="*/ 429 w 446"/>
                <a:gd name="T37" fmla="*/ 119 h 603"/>
                <a:gd name="T38" fmla="*/ 394 w 446"/>
                <a:gd name="T39" fmla="*/ 166 h 603"/>
                <a:gd name="T40" fmla="*/ 388 w 446"/>
                <a:gd name="T41" fmla="*/ 186 h 603"/>
                <a:gd name="T42" fmla="*/ 388 w 446"/>
                <a:gd name="T43" fmla="*/ 202 h 603"/>
                <a:gd name="T44" fmla="*/ 352 w 446"/>
                <a:gd name="T45" fmla="*/ 254 h 603"/>
                <a:gd name="T46" fmla="*/ 352 w 446"/>
                <a:gd name="T47" fmla="*/ 270 h 603"/>
                <a:gd name="T48" fmla="*/ 306 w 446"/>
                <a:gd name="T49" fmla="*/ 342 h 603"/>
                <a:gd name="T50" fmla="*/ 227 w 446"/>
                <a:gd name="T51" fmla="*/ 419 h 603"/>
                <a:gd name="T52" fmla="*/ 176 w 446"/>
                <a:gd name="T53" fmla="*/ 462 h 603"/>
                <a:gd name="T54" fmla="*/ 93 w 446"/>
                <a:gd name="T55" fmla="*/ 528 h 603"/>
                <a:gd name="T56" fmla="*/ 26 w 446"/>
                <a:gd name="T57" fmla="*/ 602 h 603"/>
                <a:gd name="T58" fmla="*/ 0 w 446"/>
                <a:gd name="T59" fmla="*/ 570 h 603"/>
                <a:gd name="T60" fmla="*/ 0 w 446"/>
                <a:gd name="T61" fmla="*/ 409 h 603"/>
                <a:gd name="T62" fmla="*/ 41 w 446"/>
                <a:gd name="T63" fmla="*/ 362 h 603"/>
                <a:gd name="T64" fmla="*/ 62 w 446"/>
                <a:gd name="T65" fmla="*/ 352 h 603"/>
                <a:gd name="T66" fmla="*/ 88 w 446"/>
                <a:gd name="T67" fmla="*/ 352 h 603"/>
                <a:gd name="T68" fmla="*/ 104 w 446"/>
                <a:gd name="T69" fmla="*/ 327 h 603"/>
                <a:gd name="T70" fmla="*/ 161 w 446"/>
                <a:gd name="T71" fmla="*/ 311 h 603"/>
                <a:gd name="T72" fmla="*/ 176 w 446"/>
                <a:gd name="T73" fmla="*/ 311 h 603"/>
                <a:gd name="T74" fmla="*/ 306 w 446"/>
                <a:gd name="T75" fmla="*/ 176 h 603"/>
                <a:gd name="T76" fmla="*/ 264 w 446"/>
                <a:gd name="T77" fmla="*/ 176 h 603"/>
                <a:gd name="T78" fmla="*/ 129 w 446"/>
                <a:gd name="T79" fmla="*/ 125 h 603"/>
                <a:gd name="T80" fmla="*/ 104 w 446"/>
                <a:gd name="T81" fmla="*/ 109 h 603"/>
                <a:gd name="T82" fmla="*/ 67 w 446"/>
                <a:gd name="T83" fmla="*/ 68 h 603"/>
                <a:gd name="T84" fmla="*/ 77 w 446"/>
                <a:gd name="T85" fmla="*/ 52 h 603"/>
                <a:gd name="T86" fmla="*/ 77 w 446"/>
                <a:gd name="T87" fmla="*/ 52 h 6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6"/>
                <a:gd name="T133" fmla="*/ 0 h 603"/>
                <a:gd name="T134" fmla="*/ 446 w 446"/>
                <a:gd name="T135" fmla="*/ 603 h 6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6" h="603">
                  <a:moveTo>
                    <a:pt x="77" y="52"/>
                  </a:moveTo>
                  <a:lnTo>
                    <a:pt x="88" y="37"/>
                  </a:lnTo>
                  <a:lnTo>
                    <a:pt x="93" y="27"/>
                  </a:lnTo>
                  <a:lnTo>
                    <a:pt x="129" y="68"/>
                  </a:lnTo>
                  <a:lnTo>
                    <a:pt x="155" y="78"/>
                  </a:lnTo>
                  <a:lnTo>
                    <a:pt x="202" y="52"/>
                  </a:lnTo>
                  <a:lnTo>
                    <a:pt x="237" y="57"/>
                  </a:lnTo>
                  <a:lnTo>
                    <a:pt x="280" y="42"/>
                  </a:lnTo>
                  <a:lnTo>
                    <a:pt x="295" y="42"/>
                  </a:lnTo>
                  <a:lnTo>
                    <a:pt x="337" y="37"/>
                  </a:lnTo>
                  <a:lnTo>
                    <a:pt x="362" y="37"/>
                  </a:lnTo>
                  <a:lnTo>
                    <a:pt x="394" y="27"/>
                  </a:lnTo>
                  <a:lnTo>
                    <a:pt x="414" y="16"/>
                  </a:lnTo>
                  <a:lnTo>
                    <a:pt x="419" y="0"/>
                  </a:lnTo>
                  <a:lnTo>
                    <a:pt x="445" y="11"/>
                  </a:lnTo>
                  <a:lnTo>
                    <a:pt x="435" y="37"/>
                  </a:lnTo>
                  <a:lnTo>
                    <a:pt x="435" y="42"/>
                  </a:lnTo>
                  <a:lnTo>
                    <a:pt x="435" y="78"/>
                  </a:lnTo>
                  <a:lnTo>
                    <a:pt x="429" y="119"/>
                  </a:lnTo>
                  <a:lnTo>
                    <a:pt x="394" y="166"/>
                  </a:lnTo>
                  <a:lnTo>
                    <a:pt x="388" y="186"/>
                  </a:lnTo>
                  <a:lnTo>
                    <a:pt x="388" y="202"/>
                  </a:lnTo>
                  <a:lnTo>
                    <a:pt x="352" y="254"/>
                  </a:lnTo>
                  <a:lnTo>
                    <a:pt x="352" y="270"/>
                  </a:lnTo>
                  <a:lnTo>
                    <a:pt x="306" y="342"/>
                  </a:lnTo>
                  <a:lnTo>
                    <a:pt x="227" y="419"/>
                  </a:lnTo>
                  <a:lnTo>
                    <a:pt x="176" y="462"/>
                  </a:lnTo>
                  <a:lnTo>
                    <a:pt x="93" y="528"/>
                  </a:lnTo>
                  <a:lnTo>
                    <a:pt x="26" y="602"/>
                  </a:lnTo>
                  <a:lnTo>
                    <a:pt x="0" y="570"/>
                  </a:lnTo>
                  <a:lnTo>
                    <a:pt x="0" y="409"/>
                  </a:lnTo>
                  <a:lnTo>
                    <a:pt x="41" y="362"/>
                  </a:lnTo>
                  <a:lnTo>
                    <a:pt x="62" y="352"/>
                  </a:lnTo>
                  <a:lnTo>
                    <a:pt x="88" y="352"/>
                  </a:lnTo>
                  <a:lnTo>
                    <a:pt x="104" y="327"/>
                  </a:lnTo>
                  <a:lnTo>
                    <a:pt x="161" y="311"/>
                  </a:lnTo>
                  <a:lnTo>
                    <a:pt x="176" y="311"/>
                  </a:lnTo>
                  <a:lnTo>
                    <a:pt x="306" y="176"/>
                  </a:lnTo>
                  <a:lnTo>
                    <a:pt x="264" y="176"/>
                  </a:lnTo>
                  <a:lnTo>
                    <a:pt x="129" y="125"/>
                  </a:lnTo>
                  <a:lnTo>
                    <a:pt x="104" y="109"/>
                  </a:lnTo>
                  <a:lnTo>
                    <a:pt x="67" y="68"/>
                  </a:lnTo>
                  <a:lnTo>
                    <a:pt x="77" y="5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2" name="Freeform 160"/>
            <p:cNvSpPr>
              <a:spLocks noChangeArrowheads="1"/>
            </p:cNvSpPr>
            <p:nvPr/>
          </p:nvSpPr>
          <p:spPr bwMode="auto">
            <a:xfrm>
              <a:off x="2704664" y="5527358"/>
              <a:ext cx="1243549" cy="1057889"/>
            </a:xfrm>
            <a:custGeom>
              <a:avLst/>
              <a:gdLst>
                <a:gd name="T0" fmla="*/ 544 w 721"/>
                <a:gd name="T1" fmla="*/ 16 h 612"/>
                <a:gd name="T2" fmla="*/ 503 w 721"/>
                <a:gd name="T3" fmla="*/ 42 h 612"/>
                <a:gd name="T4" fmla="*/ 487 w 721"/>
                <a:gd name="T5" fmla="*/ 52 h 612"/>
                <a:gd name="T6" fmla="*/ 461 w 721"/>
                <a:gd name="T7" fmla="*/ 78 h 612"/>
                <a:gd name="T8" fmla="*/ 446 w 721"/>
                <a:gd name="T9" fmla="*/ 109 h 612"/>
                <a:gd name="T10" fmla="*/ 399 w 721"/>
                <a:gd name="T11" fmla="*/ 161 h 612"/>
                <a:gd name="T12" fmla="*/ 352 w 721"/>
                <a:gd name="T13" fmla="*/ 161 h 612"/>
                <a:gd name="T14" fmla="*/ 301 w 721"/>
                <a:gd name="T15" fmla="*/ 145 h 612"/>
                <a:gd name="T16" fmla="*/ 275 w 721"/>
                <a:gd name="T17" fmla="*/ 176 h 612"/>
                <a:gd name="T18" fmla="*/ 233 w 721"/>
                <a:gd name="T19" fmla="*/ 202 h 612"/>
                <a:gd name="T20" fmla="*/ 207 w 721"/>
                <a:gd name="T21" fmla="*/ 207 h 612"/>
                <a:gd name="T22" fmla="*/ 182 w 721"/>
                <a:gd name="T23" fmla="*/ 192 h 612"/>
                <a:gd name="T24" fmla="*/ 182 w 721"/>
                <a:gd name="T25" fmla="*/ 161 h 612"/>
                <a:gd name="T26" fmla="*/ 160 w 721"/>
                <a:gd name="T27" fmla="*/ 119 h 612"/>
                <a:gd name="T28" fmla="*/ 135 w 721"/>
                <a:gd name="T29" fmla="*/ 295 h 612"/>
                <a:gd name="T30" fmla="*/ 109 w 721"/>
                <a:gd name="T31" fmla="*/ 317 h 612"/>
                <a:gd name="T32" fmla="*/ 72 w 721"/>
                <a:gd name="T33" fmla="*/ 311 h 612"/>
                <a:gd name="T34" fmla="*/ 31 w 721"/>
                <a:gd name="T35" fmla="*/ 301 h 612"/>
                <a:gd name="T36" fmla="*/ 27 w 721"/>
                <a:gd name="T37" fmla="*/ 274 h 612"/>
                <a:gd name="T38" fmla="*/ 5 w 721"/>
                <a:gd name="T39" fmla="*/ 295 h 612"/>
                <a:gd name="T40" fmla="*/ 5 w 721"/>
                <a:gd name="T41" fmla="*/ 327 h 612"/>
                <a:gd name="T42" fmla="*/ 68 w 721"/>
                <a:gd name="T43" fmla="*/ 450 h 612"/>
                <a:gd name="T44" fmla="*/ 68 w 721"/>
                <a:gd name="T45" fmla="*/ 503 h 612"/>
                <a:gd name="T46" fmla="*/ 52 w 721"/>
                <a:gd name="T47" fmla="*/ 513 h 612"/>
                <a:gd name="T48" fmla="*/ 68 w 721"/>
                <a:gd name="T49" fmla="*/ 580 h 612"/>
                <a:gd name="T50" fmla="*/ 72 w 721"/>
                <a:gd name="T51" fmla="*/ 570 h 612"/>
                <a:gd name="T52" fmla="*/ 94 w 721"/>
                <a:gd name="T53" fmla="*/ 585 h 612"/>
                <a:gd name="T54" fmla="*/ 114 w 721"/>
                <a:gd name="T55" fmla="*/ 601 h 612"/>
                <a:gd name="T56" fmla="*/ 150 w 721"/>
                <a:gd name="T57" fmla="*/ 595 h 612"/>
                <a:gd name="T58" fmla="*/ 202 w 721"/>
                <a:gd name="T59" fmla="*/ 585 h 612"/>
                <a:gd name="T60" fmla="*/ 233 w 721"/>
                <a:gd name="T61" fmla="*/ 570 h 612"/>
                <a:gd name="T62" fmla="*/ 301 w 721"/>
                <a:gd name="T63" fmla="*/ 570 h 612"/>
                <a:gd name="T64" fmla="*/ 358 w 721"/>
                <a:gd name="T65" fmla="*/ 570 h 612"/>
                <a:gd name="T66" fmla="*/ 393 w 721"/>
                <a:gd name="T67" fmla="*/ 560 h 612"/>
                <a:gd name="T68" fmla="*/ 508 w 721"/>
                <a:gd name="T69" fmla="*/ 503 h 612"/>
                <a:gd name="T70" fmla="*/ 596 w 721"/>
                <a:gd name="T71" fmla="*/ 425 h 612"/>
                <a:gd name="T72" fmla="*/ 626 w 721"/>
                <a:gd name="T73" fmla="*/ 378 h 612"/>
                <a:gd name="T74" fmla="*/ 684 w 721"/>
                <a:gd name="T75" fmla="*/ 311 h 612"/>
                <a:gd name="T76" fmla="*/ 720 w 721"/>
                <a:gd name="T77" fmla="*/ 229 h 612"/>
                <a:gd name="T78" fmla="*/ 684 w 721"/>
                <a:gd name="T79" fmla="*/ 217 h 612"/>
                <a:gd name="T80" fmla="*/ 653 w 721"/>
                <a:gd name="T81" fmla="*/ 233 h 612"/>
                <a:gd name="T82" fmla="*/ 653 w 721"/>
                <a:gd name="T83" fmla="*/ 176 h 612"/>
                <a:gd name="T84" fmla="*/ 684 w 721"/>
                <a:gd name="T85" fmla="*/ 166 h 612"/>
                <a:gd name="T86" fmla="*/ 684 w 721"/>
                <a:gd name="T87" fmla="*/ 99 h 612"/>
                <a:gd name="T88" fmla="*/ 679 w 721"/>
                <a:gd name="T89" fmla="*/ 42 h 612"/>
                <a:gd name="T90" fmla="*/ 663 w 721"/>
                <a:gd name="T91" fmla="*/ 11 h 612"/>
                <a:gd name="T92" fmla="*/ 626 w 721"/>
                <a:gd name="T93" fmla="*/ 11 h 612"/>
                <a:gd name="T94" fmla="*/ 575 w 721"/>
                <a:gd name="T95" fmla="*/ 0 h 612"/>
                <a:gd name="T96" fmla="*/ 559 w 721"/>
                <a:gd name="T97" fmla="*/ 0 h 6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1"/>
                <a:gd name="T148" fmla="*/ 0 h 612"/>
                <a:gd name="T149" fmla="*/ 721 w 721"/>
                <a:gd name="T150" fmla="*/ 612 h 6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1" h="612">
                  <a:moveTo>
                    <a:pt x="559" y="0"/>
                  </a:moveTo>
                  <a:lnTo>
                    <a:pt x="544" y="16"/>
                  </a:lnTo>
                  <a:lnTo>
                    <a:pt x="528" y="16"/>
                  </a:lnTo>
                  <a:lnTo>
                    <a:pt x="503" y="42"/>
                  </a:lnTo>
                  <a:lnTo>
                    <a:pt x="493" y="42"/>
                  </a:lnTo>
                  <a:lnTo>
                    <a:pt x="487" y="52"/>
                  </a:lnTo>
                  <a:lnTo>
                    <a:pt x="477" y="57"/>
                  </a:lnTo>
                  <a:lnTo>
                    <a:pt x="461" y="78"/>
                  </a:lnTo>
                  <a:lnTo>
                    <a:pt x="461" y="99"/>
                  </a:lnTo>
                  <a:lnTo>
                    <a:pt x="446" y="109"/>
                  </a:lnTo>
                  <a:lnTo>
                    <a:pt x="420" y="119"/>
                  </a:lnTo>
                  <a:lnTo>
                    <a:pt x="399" y="161"/>
                  </a:lnTo>
                  <a:lnTo>
                    <a:pt x="378" y="161"/>
                  </a:lnTo>
                  <a:lnTo>
                    <a:pt x="352" y="161"/>
                  </a:lnTo>
                  <a:lnTo>
                    <a:pt x="327" y="161"/>
                  </a:lnTo>
                  <a:lnTo>
                    <a:pt x="301" y="145"/>
                  </a:lnTo>
                  <a:lnTo>
                    <a:pt x="275" y="145"/>
                  </a:lnTo>
                  <a:lnTo>
                    <a:pt x="275" y="176"/>
                  </a:lnTo>
                  <a:lnTo>
                    <a:pt x="249" y="202"/>
                  </a:lnTo>
                  <a:lnTo>
                    <a:pt x="233" y="202"/>
                  </a:lnTo>
                  <a:lnTo>
                    <a:pt x="233" y="207"/>
                  </a:lnTo>
                  <a:lnTo>
                    <a:pt x="207" y="207"/>
                  </a:lnTo>
                  <a:lnTo>
                    <a:pt x="182" y="217"/>
                  </a:lnTo>
                  <a:lnTo>
                    <a:pt x="182" y="192"/>
                  </a:lnTo>
                  <a:lnTo>
                    <a:pt x="192" y="176"/>
                  </a:lnTo>
                  <a:lnTo>
                    <a:pt x="182" y="161"/>
                  </a:lnTo>
                  <a:lnTo>
                    <a:pt x="176" y="135"/>
                  </a:lnTo>
                  <a:lnTo>
                    <a:pt x="160" y="119"/>
                  </a:lnTo>
                  <a:lnTo>
                    <a:pt x="150" y="295"/>
                  </a:lnTo>
                  <a:lnTo>
                    <a:pt x="135" y="295"/>
                  </a:lnTo>
                  <a:lnTo>
                    <a:pt x="114" y="311"/>
                  </a:lnTo>
                  <a:lnTo>
                    <a:pt x="109" y="317"/>
                  </a:lnTo>
                  <a:lnTo>
                    <a:pt x="94" y="311"/>
                  </a:lnTo>
                  <a:lnTo>
                    <a:pt x="72" y="311"/>
                  </a:lnTo>
                  <a:lnTo>
                    <a:pt x="57" y="311"/>
                  </a:lnTo>
                  <a:lnTo>
                    <a:pt x="31" y="301"/>
                  </a:lnTo>
                  <a:lnTo>
                    <a:pt x="31" y="274"/>
                  </a:lnTo>
                  <a:lnTo>
                    <a:pt x="27" y="274"/>
                  </a:lnTo>
                  <a:lnTo>
                    <a:pt x="16" y="274"/>
                  </a:lnTo>
                  <a:lnTo>
                    <a:pt x="5" y="295"/>
                  </a:lnTo>
                  <a:lnTo>
                    <a:pt x="0" y="301"/>
                  </a:lnTo>
                  <a:lnTo>
                    <a:pt x="5" y="327"/>
                  </a:lnTo>
                  <a:lnTo>
                    <a:pt x="31" y="383"/>
                  </a:lnTo>
                  <a:lnTo>
                    <a:pt x="68" y="450"/>
                  </a:lnTo>
                  <a:lnTo>
                    <a:pt x="72" y="476"/>
                  </a:lnTo>
                  <a:lnTo>
                    <a:pt x="68" y="503"/>
                  </a:lnTo>
                  <a:lnTo>
                    <a:pt x="52" y="503"/>
                  </a:lnTo>
                  <a:lnTo>
                    <a:pt x="52" y="513"/>
                  </a:lnTo>
                  <a:lnTo>
                    <a:pt x="72" y="554"/>
                  </a:lnTo>
                  <a:lnTo>
                    <a:pt x="68" y="580"/>
                  </a:lnTo>
                  <a:lnTo>
                    <a:pt x="72" y="580"/>
                  </a:lnTo>
                  <a:lnTo>
                    <a:pt x="72" y="570"/>
                  </a:lnTo>
                  <a:lnTo>
                    <a:pt x="94" y="570"/>
                  </a:lnTo>
                  <a:lnTo>
                    <a:pt x="94" y="585"/>
                  </a:lnTo>
                  <a:lnTo>
                    <a:pt x="99" y="585"/>
                  </a:lnTo>
                  <a:lnTo>
                    <a:pt x="114" y="601"/>
                  </a:lnTo>
                  <a:lnTo>
                    <a:pt x="140" y="611"/>
                  </a:lnTo>
                  <a:lnTo>
                    <a:pt x="150" y="595"/>
                  </a:lnTo>
                  <a:lnTo>
                    <a:pt x="160" y="585"/>
                  </a:lnTo>
                  <a:lnTo>
                    <a:pt x="202" y="585"/>
                  </a:lnTo>
                  <a:lnTo>
                    <a:pt x="233" y="580"/>
                  </a:lnTo>
                  <a:lnTo>
                    <a:pt x="233" y="570"/>
                  </a:lnTo>
                  <a:lnTo>
                    <a:pt x="275" y="570"/>
                  </a:lnTo>
                  <a:lnTo>
                    <a:pt x="301" y="570"/>
                  </a:lnTo>
                  <a:lnTo>
                    <a:pt x="352" y="580"/>
                  </a:lnTo>
                  <a:lnTo>
                    <a:pt x="358" y="570"/>
                  </a:lnTo>
                  <a:lnTo>
                    <a:pt x="383" y="570"/>
                  </a:lnTo>
                  <a:lnTo>
                    <a:pt x="393" y="560"/>
                  </a:lnTo>
                  <a:lnTo>
                    <a:pt x="425" y="560"/>
                  </a:lnTo>
                  <a:lnTo>
                    <a:pt x="508" y="503"/>
                  </a:lnTo>
                  <a:lnTo>
                    <a:pt x="554" y="462"/>
                  </a:lnTo>
                  <a:lnTo>
                    <a:pt x="596" y="425"/>
                  </a:lnTo>
                  <a:lnTo>
                    <a:pt x="596" y="409"/>
                  </a:lnTo>
                  <a:lnTo>
                    <a:pt x="626" y="378"/>
                  </a:lnTo>
                  <a:lnTo>
                    <a:pt x="626" y="362"/>
                  </a:lnTo>
                  <a:lnTo>
                    <a:pt x="684" y="311"/>
                  </a:lnTo>
                  <a:lnTo>
                    <a:pt x="704" y="270"/>
                  </a:lnTo>
                  <a:lnTo>
                    <a:pt x="720" y="229"/>
                  </a:lnTo>
                  <a:lnTo>
                    <a:pt x="704" y="229"/>
                  </a:lnTo>
                  <a:lnTo>
                    <a:pt x="684" y="217"/>
                  </a:lnTo>
                  <a:lnTo>
                    <a:pt x="684" y="233"/>
                  </a:lnTo>
                  <a:lnTo>
                    <a:pt x="653" y="233"/>
                  </a:lnTo>
                  <a:lnTo>
                    <a:pt x="626" y="202"/>
                  </a:lnTo>
                  <a:lnTo>
                    <a:pt x="653" y="176"/>
                  </a:lnTo>
                  <a:lnTo>
                    <a:pt x="684" y="176"/>
                  </a:lnTo>
                  <a:lnTo>
                    <a:pt x="684" y="166"/>
                  </a:lnTo>
                  <a:lnTo>
                    <a:pt x="684" y="135"/>
                  </a:lnTo>
                  <a:lnTo>
                    <a:pt x="684" y="99"/>
                  </a:lnTo>
                  <a:lnTo>
                    <a:pt x="669" y="57"/>
                  </a:lnTo>
                  <a:lnTo>
                    <a:pt x="679" y="42"/>
                  </a:lnTo>
                  <a:lnTo>
                    <a:pt x="669" y="37"/>
                  </a:lnTo>
                  <a:lnTo>
                    <a:pt x="663" y="11"/>
                  </a:lnTo>
                  <a:lnTo>
                    <a:pt x="653" y="0"/>
                  </a:lnTo>
                  <a:lnTo>
                    <a:pt x="626" y="11"/>
                  </a:lnTo>
                  <a:lnTo>
                    <a:pt x="601" y="0"/>
                  </a:lnTo>
                  <a:lnTo>
                    <a:pt x="575" y="0"/>
                  </a:lnTo>
                  <a:lnTo>
                    <a:pt x="559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3" name="Freeform 161"/>
            <p:cNvSpPr>
              <a:spLocks noChangeArrowheads="1"/>
            </p:cNvSpPr>
            <p:nvPr/>
          </p:nvSpPr>
          <p:spPr bwMode="auto">
            <a:xfrm>
              <a:off x="3499154" y="6049826"/>
              <a:ext cx="168396" cy="177033"/>
            </a:xfrm>
            <a:custGeom>
              <a:avLst/>
              <a:gdLst>
                <a:gd name="T0" fmla="*/ 92 w 99"/>
                <a:gd name="T1" fmla="*/ 67 h 104"/>
                <a:gd name="T2" fmla="*/ 47 w 99"/>
                <a:gd name="T3" fmla="*/ 77 h 104"/>
                <a:gd name="T4" fmla="*/ 41 w 99"/>
                <a:gd name="T5" fmla="*/ 103 h 104"/>
                <a:gd name="T6" fmla="*/ 16 w 99"/>
                <a:gd name="T7" fmla="*/ 93 h 104"/>
                <a:gd name="T8" fmla="*/ 4 w 99"/>
                <a:gd name="T9" fmla="*/ 62 h 104"/>
                <a:gd name="T10" fmla="*/ 0 w 99"/>
                <a:gd name="T11" fmla="*/ 51 h 104"/>
                <a:gd name="T12" fmla="*/ 4 w 99"/>
                <a:gd name="T13" fmla="*/ 41 h 104"/>
                <a:gd name="T14" fmla="*/ 26 w 99"/>
                <a:gd name="T15" fmla="*/ 16 h 104"/>
                <a:gd name="T16" fmla="*/ 67 w 99"/>
                <a:gd name="T17" fmla="*/ 0 h 104"/>
                <a:gd name="T18" fmla="*/ 82 w 99"/>
                <a:gd name="T19" fmla="*/ 10 h 104"/>
                <a:gd name="T20" fmla="*/ 98 w 99"/>
                <a:gd name="T21" fmla="*/ 36 h 104"/>
                <a:gd name="T22" fmla="*/ 92 w 99"/>
                <a:gd name="T23" fmla="*/ 51 h 104"/>
                <a:gd name="T24" fmla="*/ 92 w 99"/>
                <a:gd name="T25" fmla="*/ 67 h 104"/>
                <a:gd name="T26" fmla="*/ 92 w 99"/>
                <a:gd name="T27" fmla="*/ 67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92" y="67"/>
                  </a:move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4" name="Freeform 162"/>
            <p:cNvSpPr>
              <a:spLocks noChangeArrowheads="1"/>
            </p:cNvSpPr>
            <p:nvPr/>
          </p:nvSpPr>
          <p:spPr bwMode="auto">
            <a:xfrm>
              <a:off x="3170995" y="2051441"/>
              <a:ext cx="1252185" cy="1459454"/>
            </a:xfrm>
            <a:custGeom>
              <a:avLst/>
              <a:gdLst>
                <a:gd name="T0" fmla="*/ 632 w 726"/>
                <a:gd name="T1" fmla="*/ 4 h 844"/>
                <a:gd name="T2" fmla="*/ 658 w 726"/>
                <a:gd name="T3" fmla="*/ 46 h 844"/>
                <a:gd name="T4" fmla="*/ 674 w 726"/>
                <a:gd name="T5" fmla="*/ 149 h 844"/>
                <a:gd name="T6" fmla="*/ 721 w 726"/>
                <a:gd name="T7" fmla="*/ 181 h 844"/>
                <a:gd name="T8" fmla="*/ 721 w 726"/>
                <a:gd name="T9" fmla="*/ 217 h 844"/>
                <a:gd name="T10" fmla="*/ 684 w 726"/>
                <a:gd name="T11" fmla="*/ 222 h 844"/>
                <a:gd name="T12" fmla="*/ 668 w 726"/>
                <a:gd name="T13" fmla="*/ 232 h 844"/>
                <a:gd name="T14" fmla="*/ 658 w 726"/>
                <a:gd name="T15" fmla="*/ 284 h 844"/>
                <a:gd name="T16" fmla="*/ 632 w 726"/>
                <a:gd name="T17" fmla="*/ 398 h 844"/>
                <a:gd name="T18" fmla="*/ 611 w 726"/>
                <a:gd name="T19" fmla="*/ 435 h 844"/>
                <a:gd name="T20" fmla="*/ 585 w 726"/>
                <a:gd name="T21" fmla="*/ 507 h 844"/>
                <a:gd name="T22" fmla="*/ 560 w 726"/>
                <a:gd name="T23" fmla="*/ 517 h 844"/>
                <a:gd name="T24" fmla="*/ 549 w 726"/>
                <a:gd name="T25" fmla="*/ 549 h 844"/>
                <a:gd name="T26" fmla="*/ 544 w 726"/>
                <a:gd name="T27" fmla="*/ 615 h 844"/>
                <a:gd name="T28" fmla="*/ 492 w 726"/>
                <a:gd name="T29" fmla="*/ 625 h 844"/>
                <a:gd name="T30" fmla="*/ 523 w 726"/>
                <a:gd name="T31" fmla="*/ 667 h 844"/>
                <a:gd name="T32" fmla="*/ 585 w 726"/>
                <a:gd name="T33" fmla="*/ 719 h 844"/>
                <a:gd name="T34" fmla="*/ 601 w 726"/>
                <a:gd name="T35" fmla="*/ 760 h 844"/>
                <a:gd name="T36" fmla="*/ 617 w 726"/>
                <a:gd name="T37" fmla="*/ 792 h 844"/>
                <a:gd name="T38" fmla="*/ 601 w 726"/>
                <a:gd name="T39" fmla="*/ 776 h 844"/>
                <a:gd name="T40" fmla="*/ 549 w 726"/>
                <a:gd name="T41" fmla="*/ 802 h 844"/>
                <a:gd name="T42" fmla="*/ 517 w 726"/>
                <a:gd name="T43" fmla="*/ 833 h 844"/>
                <a:gd name="T44" fmla="*/ 456 w 726"/>
                <a:gd name="T45" fmla="*/ 833 h 844"/>
                <a:gd name="T46" fmla="*/ 435 w 726"/>
                <a:gd name="T47" fmla="*/ 833 h 844"/>
                <a:gd name="T48" fmla="*/ 394 w 726"/>
                <a:gd name="T49" fmla="*/ 833 h 844"/>
                <a:gd name="T50" fmla="*/ 341 w 726"/>
                <a:gd name="T51" fmla="*/ 792 h 844"/>
                <a:gd name="T52" fmla="*/ 331 w 726"/>
                <a:gd name="T53" fmla="*/ 802 h 844"/>
                <a:gd name="T54" fmla="*/ 306 w 726"/>
                <a:gd name="T55" fmla="*/ 792 h 844"/>
                <a:gd name="T56" fmla="*/ 290 w 726"/>
                <a:gd name="T57" fmla="*/ 807 h 844"/>
                <a:gd name="T58" fmla="*/ 259 w 726"/>
                <a:gd name="T59" fmla="*/ 792 h 844"/>
                <a:gd name="T60" fmla="*/ 239 w 726"/>
                <a:gd name="T61" fmla="*/ 766 h 844"/>
                <a:gd name="T62" fmla="*/ 207 w 726"/>
                <a:gd name="T63" fmla="*/ 724 h 844"/>
                <a:gd name="T64" fmla="*/ 192 w 726"/>
                <a:gd name="T65" fmla="*/ 693 h 844"/>
                <a:gd name="T66" fmla="*/ 176 w 726"/>
                <a:gd name="T67" fmla="*/ 678 h 844"/>
                <a:gd name="T68" fmla="*/ 139 w 726"/>
                <a:gd name="T69" fmla="*/ 641 h 844"/>
                <a:gd name="T70" fmla="*/ 98 w 726"/>
                <a:gd name="T71" fmla="*/ 625 h 844"/>
                <a:gd name="T72" fmla="*/ 72 w 726"/>
                <a:gd name="T73" fmla="*/ 610 h 844"/>
                <a:gd name="T74" fmla="*/ 67 w 726"/>
                <a:gd name="T75" fmla="*/ 590 h 844"/>
                <a:gd name="T76" fmla="*/ 72 w 726"/>
                <a:gd name="T77" fmla="*/ 574 h 844"/>
                <a:gd name="T78" fmla="*/ 41 w 726"/>
                <a:gd name="T79" fmla="*/ 517 h 844"/>
                <a:gd name="T80" fmla="*/ 41 w 726"/>
                <a:gd name="T81" fmla="*/ 492 h 844"/>
                <a:gd name="T82" fmla="*/ 20 w 726"/>
                <a:gd name="T83" fmla="*/ 460 h 844"/>
                <a:gd name="T84" fmla="*/ 16 w 726"/>
                <a:gd name="T85" fmla="*/ 435 h 844"/>
                <a:gd name="T86" fmla="*/ 0 w 726"/>
                <a:gd name="T87" fmla="*/ 435 h 844"/>
                <a:gd name="T88" fmla="*/ 16 w 726"/>
                <a:gd name="T89" fmla="*/ 398 h 844"/>
                <a:gd name="T90" fmla="*/ 20 w 726"/>
                <a:gd name="T91" fmla="*/ 357 h 844"/>
                <a:gd name="T92" fmla="*/ 20 w 726"/>
                <a:gd name="T93" fmla="*/ 331 h 844"/>
                <a:gd name="T94" fmla="*/ 31 w 726"/>
                <a:gd name="T95" fmla="*/ 300 h 844"/>
                <a:gd name="T96" fmla="*/ 83 w 726"/>
                <a:gd name="T97" fmla="*/ 284 h 844"/>
                <a:gd name="T98" fmla="*/ 83 w 726"/>
                <a:gd name="T99" fmla="*/ 98 h 844"/>
                <a:gd name="T100" fmla="*/ 124 w 726"/>
                <a:gd name="T101" fmla="*/ 0 h 8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6"/>
                <a:gd name="T154" fmla="*/ 0 h 844"/>
                <a:gd name="T155" fmla="*/ 726 w 726"/>
                <a:gd name="T156" fmla="*/ 844 h 8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6" h="844">
                  <a:moveTo>
                    <a:pt x="124" y="0"/>
                  </a:moveTo>
                  <a:lnTo>
                    <a:pt x="632" y="4"/>
                  </a:lnTo>
                  <a:lnTo>
                    <a:pt x="642" y="30"/>
                  </a:lnTo>
                  <a:lnTo>
                    <a:pt x="658" y="46"/>
                  </a:lnTo>
                  <a:lnTo>
                    <a:pt x="652" y="46"/>
                  </a:lnTo>
                  <a:lnTo>
                    <a:pt x="674" y="149"/>
                  </a:lnTo>
                  <a:lnTo>
                    <a:pt x="694" y="165"/>
                  </a:lnTo>
                  <a:lnTo>
                    <a:pt x="721" y="181"/>
                  </a:lnTo>
                  <a:lnTo>
                    <a:pt x="725" y="191"/>
                  </a:lnTo>
                  <a:lnTo>
                    <a:pt x="721" y="217"/>
                  </a:lnTo>
                  <a:lnTo>
                    <a:pt x="699" y="206"/>
                  </a:lnTo>
                  <a:lnTo>
                    <a:pt x="684" y="222"/>
                  </a:lnTo>
                  <a:lnTo>
                    <a:pt x="684" y="232"/>
                  </a:lnTo>
                  <a:lnTo>
                    <a:pt x="668" y="232"/>
                  </a:lnTo>
                  <a:lnTo>
                    <a:pt x="658" y="259"/>
                  </a:lnTo>
                  <a:lnTo>
                    <a:pt x="658" y="284"/>
                  </a:lnTo>
                  <a:lnTo>
                    <a:pt x="642" y="341"/>
                  </a:lnTo>
                  <a:lnTo>
                    <a:pt x="632" y="398"/>
                  </a:lnTo>
                  <a:lnTo>
                    <a:pt x="627" y="424"/>
                  </a:lnTo>
                  <a:lnTo>
                    <a:pt x="611" y="435"/>
                  </a:lnTo>
                  <a:lnTo>
                    <a:pt x="590" y="465"/>
                  </a:lnTo>
                  <a:lnTo>
                    <a:pt x="585" y="507"/>
                  </a:lnTo>
                  <a:lnTo>
                    <a:pt x="575" y="517"/>
                  </a:lnTo>
                  <a:lnTo>
                    <a:pt x="560" y="517"/>
                  </a:lnTo>
                  <a:lnTo>
                    <a:pt x="549" y="533"/>
                  </a:lnTo>
                  <a:lnTo>
                    <a:pt x="549" y="549"/>
                  </a:lnTo>
                  <a:lnTo>
                    <a:pt x="544" y="569"/>
                  </a:lnTo>
                  <a:lnTo>
                    <a:pt x="544" y="615"/>
                  </a:lnTo>
                  <a:lnTo>
                    <a:pt x="523" y="625"/>
                  </a:lnTo>
                  <a:lnTo>
                    <a:pt x="492" y="625"/>
                  </a:lnTo>
                  <a:lnTo>
                    <a:pt x="492" y="651"/>
                  </a:lnTo>
                  <a:lnTo>
                    <a:pt x="523" y="667"/>
                  </a:lnTo>
                  <a:lnTo>
                    <a:pt x="549" y="693"/>
                  </a:lnTo>
                  <a:lnTo>
                    <a:pt x="585" y="719"/>
                  </a:lnTo>
                  <a:lnTo>
                    <a:pt x="590" y="739"/>
                  </a:lnTo>
                  <a:lnTo>
                    <a:pt x="601" y="760"/>
                  </a:lnTo>
                  <a:lnTo>
                    <a:pt x="617" y="760"/>
                  </a:lnTo>
                  <a:lnTo>
                    <a:pt x="617" y="792"/>
                  </a:lnTo>
                  <a:lnTo>
                    <a:pt x="611" y="792"/>
                  </a:lnTo>
                  <a:lnTo>
                    <a:pt x="601" y="776"/>
                  </a:lnTo>
                  <a:lnTo>
                    <a:pt x="575" y="792"/>
                  </a:lnTo>
                  <a:lnTo>
                    <a:pt x="549" y="802"/>
                  </a:lnTo>
                  <a:lnTo>
                    <a:pt x="544" y="817"/>
                  </a:lnTo>
                  <a:lnTo>
                    <a:pt x="517" y="833"/>
                  </a:lnTo>
                  <a:lnTo>
                    <a:pt x="482" y="833"/>
                  </a:lnTo>
                  <a:lnTo>
                    <a:pt x="456" y="833"/>
                  </a:lnTo>
                  <a:lnTo>
                    <a:pt x="451" y="843"/>
                  </a:lnTo>
                  <a:lnTo>
                    <a:pt x="435" y="833"/>
                  </a:lnTo>
                  <a:lnTo>
                    <a:pt x="399" y="827"/>
                  </a:lnTo>
                  <a:lnTo>
                    <a:pt x="394" y="833"/>
                  </a:lnTo>
                  <a:lnTo>
                    <a:pt x="357" y="807"/>
                  </a:lnTo>
                  <a:lnTo>
                    <a:pt x="341" y="792"/>
                  </a:lnTo>
                  <a:lnTo>
                    <a:pt x="331" y="792"/>
                  </a:lnTo>
                  <a:lnTo>
                    <a:pt x="331" y="802"/>
                  </a:lnTo>
                  <a:lnTo>
                    <a:pt x="306" y="802"/>
                  </a:lnTo>
                  <a:lnTo>
                    <a:pt x="306" y="792"/>
                  </a:lnTo>
                  <a:lnTo>
                    <a:pt x="300" y="802"/>
                  </a:lnTo>
                  <a:lnTo>
                    <a:pt x="290" y="807"/>
                  </a:lnTo>
                  <a:lnTo>
                    <a:pt x="274" y="802"/>
                  </a:lnTo>
                  <a:lnTo>
                    <a:pt x="259" y="792"/>
                  </a:lnTo>
                  <a:lnTo>
                    <a:pt x="259" y="776"/>
                  </a:lnTo>
                  <a:lnTo>
                    <a:pt x="239" y="766"/>
                  </a:lnTo>
                  <a:lnTo>
                    <a:pt x="233" y="739"/>
                  </a:lnTo>
                  <a:lnTo>
                    <a:pt x="207" y="724"/>
                  </a:lnTo>
                  <a:lnTo>
                    <a:pt x="196" y="698"/>
                  </a:lnTo>
                  <a:lnTo>
                    <a:pt x="192" y="693"/>
                  </a:lnTo>
                  <a:lnTo>
                    <a:pt x="181" y="693"/>
                  </a:lnTo>
                  <a:lnTo>
                    <a:pt x="176" y="678"/>
                  </a:lnTo>
                  <a:lnTo>
                    <a:pt x="151" y="678"/>
                  </a:lnTo>
                  <a:lnTo>
                    <a:pt x="139" y="641"/>
                  </a:lnTo>
                  <a:lnTo>
                    <a:pt x="124" y="625"/>
                  </a:lnTo>
                  <a:lnTo>
                    <a:pt x="98" y="625"/>
                  </a:lnTo>
                  <a:lnTo>
                    <a:pt x="98" y="610"/>
                  </a:lnTo>
                  <a:lnTo>
                    <a:pt x="72" y="610"/>
                  </a:lnTo>
                  <a:lnTo>
                    <a:pt x="67" y="600"/>
                  </a:lnTo>
                  <a:lnTo>
                    <a:pt x="67" y="590"/>
                  </a:lnTo>
                  <a:lnTo>
                    <a:pt x="57" y="584"/>
                  </a:lnTo>
                  <a:lnTo>
                    <a:pt x="72" y="574"/>
                  </a:lnTo>
                  <a:lnTo>
                    <a:pt x="67" y="549"/>
                  </a:lnTo>
                  <a:lnTo>
                    <a:pt x="41" y="517"/>
                  </a:lnTo>
                  <a:lnTo>
                    <a:pt x="31" y="507"/>
                  </a:lnTo>
                  <a:lnTo>
                    <a:pt x="41" y="492"/>
                  </a:lnTo>
                  <a:lnTo>
                    <a:pt x="20" y="481"/>
                  </a:lnTo>
                  <a:lnTo>
                    <a:pt x="20" y="460"/>
                  </a:lnTo>
                  <a:lnTo>
                    <a:pt x="16" y="439"/>
                  </a:lnTo>
                  <a:lnTo>
                    <a:pt x="16" y="435"/>
                  </a:lnTo>
                  <a:lnTo>
                    <a:pt x="5" y="424"/>
                  </a:lnTo>
                  <a:lnTo>
                    <a:pt x="0" y="435"/>
                  </a:lnTo>
                  <a:lnTo>
                    <a:pt x="0" y="414"/>
                  </a:lnTo>
                  <a:lnTo>
                    <a:pt x="16" y="398"/>
                  </a:lnTo>
                  <a:lnTo>
                    <a:pt x="5" y="372"/>
                  </a:lnTo>
                  <a:lnTo>
                    <a:pt x="20" y="357"/>
                  </a:lnTo>
                  <a:lnTo>
                    <a:pt x="16" y="341"/>
                  </a:lnTo>
                  <a:lnTo>
                    <a:pt x="20" y="331"/>
                  </a:lnTo>
                  <a:lnTo>
                    <a:pt x="41" y="304"/>
                  </a:lnTo>
                  <a:lnTo>
                    <a:pt x="31" y="300"/>
                  </a:lnTo>
                  <a:lnTo>
                    <a:pt x="47" y="290"/>
                  </a:lnTo>
                  <a:lnTo>
                    <a:pt x="83" y="284"/>
                  </a:lnTo>
                  <a:lnTo>
                    <a:pt x="83" y="114"/>
                  </a:lnTo>
                  <a:lnTo>
                    <a:pt x="83" y="98"/>
                  </a:lnTo>
                  <a:lnTo>
                    <a:pt x="124" y="98"/>
                  </a:lnTo>
                  <a:lnTo>
                    <a:pt x="124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" name="Freeform 163"/>
            <p:cNvSpPr>
              <a:spLocks noChangeArrowheads="1"/>
            </p:cNvSpPr>
            <p:nvPr/>
          </p:nvSpPr>
          <p:spPr bwMode="auto">
            <a:xfrm>
              <a:off x="3784134" y="5833931"/>
              <a:ext cx="116581" cy="94994"/>
            </a:xfrm>
            <a:custGeom>
              <a:avLst/>
              <a:gdLst>
                <a:gd name="T0" fmla="*/ 58 w 69"/>
                <a:gd name="T1" fmla="*/ 0 h 58"/>
                <a:gd name="T2" fmla="*/ 68 w 69"/>
                <a:gd name="T3" fmla="*/ 16 h 58"/>
                <a:gd name="T4" fmla="*/ 58 w 69"/>
                <a:gd name="T5" fmla="*/ 41 h 58"/>
                <a:gd name="T6" fmla="*/ 58 w 69"/>
                <a:gd name="T7" fmla="*/ 57 h 58"/>
                <a:gd name="T8" fmla="*/ 27 w 69"/>
                <a:gd name="T9" fmla="*/ 57 h 58"/>
                <a:gd name="T10" fmla="*/ 0 w 69"/>
                <a:gd name="T11" fmla="*/ 26 h 58"/>
                <a:gd name="T12" fmla="*/ 27 w 69"/>
                <a:gd name="T13" fmla="*/ 0 h 58"/>
                <a:gd name="T14" fmla="*/ 58 w 69"/>
                <a:gd name="T15" fmla="*/ 0 h 58"/>
                <a:gd name="T16" fmla="*/ 58 w 69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58"/>
                <a:gd name="T29" fmla="*/ 69 w 69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58">
                  <a:moveTo>
                    <a:pt x="58" y="0"/>
                  </a:moveTo>
                  <a:lnTo>
                    <a:pt x="68" y="16"/>
                  </a:lnTo>
                  <a:lnTo>
                    <a:pt x="58" y="41"/>
                  </a:lnTo>
                  <a:lnTo>
                    <a:pt x="58" y="57"/>
                  </a:lnTo>
                  <a:lnTo>
                    <a:pt x="27" y="57"/>
                  </a:lnTo>
                  <a:lnTo>
                    <a:pt x="0" y="26"/>
                  </a:lnTo>
                  <a:lnTo>
                    <a:pt x="27" y="0"/>
                  </a:lnTo>
                  <a:lnTo>
                    <a:pt x="58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" name="Freeform 164"/>
            <p:cNvSpPr>
              <a:spLocks noChangeArrowheads="1"/>
            </p:cNvSpPr>
            <p:nvPr/>
          </p:nvSpPr>
          <p:spPr bwMode="auto">
            <a:xfrm>
              <a:off x="3740955" y="3856328"/>
              <a:ext cx="824714" cy="833355"/>
            </a:xfrm>
            <a:custGeom>
              <a:avLst/>
              <a:gdLst>
                <a:gd name="T0" fmla="*/ 68 w 478"/>
                <a:gd name="T1" fmla="*/ 0 h 484"/>
                <a:gd name="T2" fmla="*/ 202 w 478"/>
                <a:gd name="T3" fmla="*/ 0 h 484"/>
                <a:gd name="T4" fmla="*/ 378 w 478"/>
                <a:gd name="T5" fmla="*/ 98 h 484"/>
                <a:gd name="T6" fmla="*/ 435 w 478"/>
                <a:gd name="T7" fmla="*/ 176 h 484"/>
                <a:gd name="T8" fmla="*/ 420 w 478"/>
                <a:gd name="T9" fmla="*/ 239 h 484"/>
                <a:gd name="T10" fmla="*/ 435 w 478"/>
                <a:gd name="T11" fmla="*/ 264 h 484"/>
                <a:gd name="T12" fmla="*/ 446 w 478"/>
                <a:gd name="T13" fmla="*/ 286 h 484"/>
                <a:gd name="T14" fmla="*/ 446 w 478"/>
                <a:gd name="T15" fmla="*/ 316 h 484"/>
                <a:gd name="T16" fmla="*/ 446 w 478"/>
                <a:gd name="T17" fmla="*/ 374 h 484"/>
                <a:gd name="T18" fmla="*/ 471 w 478"/>
                <a:gd name="T19" fmla="*/ 415 h 484"/>
                <a:gd name="T20" fmla="*/ 477 w 478"/>
                <a:gd name="T21" fmla="*/ 435 h 484"/>
                <a:gd name="T22" fmla="*/ 430 w 478"/>
                <a:gd name="T23" fmla="*/ 461 h 484"/>
                <a:gd name="T24" fmla="*/ 393 w 478"/>
                <a:gd name="T25" fmla="*/ 476 h 484"/>
                <a:gd name="T26" fmla="*/ 378 w 478"/>
                <a:gd name="T27" fmla="*/ 466 h 484"/>
                <a:gd name="T28" fmla="*/ 352 w 478"/>
                <a:gd name="T29" fmla="*/ 483 h 484"/>
                <a:gd name="T30" fmla="*/ 321 w 478"/>
                <a:gd name="T31" fmla="*/ 483 h 484"/>
                <a:gd name="T32" fmla="*/ 285 w 478"/>
                <a:gd name="T33" fmla="*/ 476 h 484"/>
                <a:gd name="T34" fmla="*/ 258 w 478"/>
                <a:gd name="T35" fmla="*/ 476 h 484"/>
                <a:gd name="T36" fmla="*/ 217 w 478"/>
                <a:gd name="T37" fmla="*/ 476 h 484"/>
                <a:gd name="T38" fmla="*/ 192 w 478"/>
                <a:gd name="T39" fmla="*/ 394 h 484"/>
                <a:gd name="T40" fmla="*/ 150 w 478"/>
                <a:gd name="T41" fmla="*/ 374 h 484"/>
                <a:gd name="T42" fmla="*/ 135 w 478"/>
                <a:gd name="T43" fmla="*/ 368 h 484"/>
                <a:gd name="T44" fmla="*/ 104 w 478"/>
                <a:gd name="T45" fmla="*/ 358 h 484"/>
                <a:gd name="T46" fmla="*/ 78 w 478"/>
                <a:gd name="T47" fmla="*/ 352 h 484"/>
                <a:gd name="T48" fmla="*/ 41 w 478"/>
                <a:gd name="T49" fmla="*/ 286 h 484"/>
                <a:gd name="T50" fmla="*/ 0 w 478"/>
                <a:gd name="T51" fmla="*/ 233 h 484"/>
                <a:gd name="T52" fmla="*/ 0 w 478"/>
                <a:gd name="T53" fmla="*/ 176 h 484"/>
                <a:gd name="T54" fmla="*/ 26 w 478"/>
                <a:gd name="T55" fmla="*/ 151 h 484"/>
                <a:gd name="T56" fmla="*/ 68 w 478"/>
                <a:gd name="T57" fmla="*/ 109 h 484"/>
                <a:gd name="T58" fmla="*/ 52 w 478"/>
                <a:gd name="T59" fmla="*/ 84 h 484"/>
                <a:gd name="T60" fmla="*/ 62 w 478"/>
                <a:gd name="T61" fmla="*/ 68 h 484"/>
                <a:gd name="T62" fmla="*/ 62 w 478"/>
                <a:gd name="T63" fmla="*/ 31 h 484"/>
                <a:gd name="T64" fmla="*/ 52 w 478"/>
                <a:gd name="T65" fmla="*/ 6 h 4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8"/>
                <a:gd name="T100" fmla="*/ 0 h 484"/>
                <a:gd name="T101" fmla="*/ 478 w 478"/>
                <a:gd name="T102" fmla="*/ 484 h 4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8" h="484">
                  <a:moveTo>
                    <a:pt x="52" y="6"/>
                  </a:moveTo>
                  <a:lnTo>
                    <a:pt x="68" y="0"/>
                  </a:lnTo>
                  <a:lnTo>
                    <a:pt x="135" y="0"/>
                  </a:lnTo>
                  <a:lnTo>
                    <a:pt x="202" y="0"/>
                  </a:lnTo>
                  <a:lnTo>
                    <a:pt x="217" y="0"/>
                  </a:lnTo>
                  <a:lnTo>
                    <a:pt x="378" y="98"/>
                  </a:lnTo>
                  <a:lnTo>
                    <a:pt x="378" y="125"/>
                  </a:lnTo>
                  <a:lnTo>
                    <a:pt x="435" y="176"/>
                  </a:lnTo>
                  <a:lnTo>
                    <a:pt x="420" y="207"/>
                  </a:lnTo>
                  <a:lnTo>
                    <a:pt x="420" y="239"/>
                  </a:lnTo>
                  <a:lnTo>
                    <a:pt x="430" y="259"/>
                  </a:lnTo>
                  <a:lnTo>
                    <a:pt x="435" y="264"/>
                  </a:lnTo>
                  <a:lnTo>
                    <a:pt x="446" y="274"/>
                  </a:lnTo>
                  <a:lnTo>
                    <a:pt x="446" y="286"/>
                  </a:lnTo>
                  <a:lnTo>
                    <a:pt x="435" y="290"/>
                  </a:lnTo>
                  <a:lnTo>
                    <a:pt x="446" y="316"/>
                  </a:lnTo>
                  <a:lnTo>
                    <a:pt x="435" y="342"/>
                  </a:lnTo>
                  <a:lnTo>
                    <a:pt x="446" y="374"/>
                  </a:lnTo>
                  <a:lnTo>
                    <a:pt x="450" y="409"/>
                  </a:lnTo>
                  <a:lnTo>
                    <a:pt x="471" y="415"/>
                  </a:lnTo>
                  <a:lnTo>
                    <a:pt x="477" y="425"/>
                  </a:lnTo>
                  <a:lnTo>
                    <a:pt x="477" y="435"/>
                  </a:lnTo>
                  <a:lnTo>
                    <a:pt x="461" y="451"/>
                  </a:lnTo>
                  <a:lnTo>
                    <a:pt x="430" y="461"/>
                  </a:lnTo>
                  <a:lnTo>
                    <a:pt x="409" y="466"/>
                  </a:lnTo>
                  <a:lnTo>
                    <a:pt x="393" y="476"/>
                  </a:lnTo>
                  <a:lnTo>
                    <a:pt x="393" y="466"/>
                  </a:lnTo>
                  <a:lnTo>
                    <a:pt x="378" y="466"/>
                  </a:lnTo>
                  <a:lnTo>
                    <a:pt x="368" y="476"/>
                  </a:lnTo>
                  <a:lnTo>
                    <a:pt x="352" y="483"/>
                  </a:lnTo>
                  <a:lnTo>
                    <a:pt x="326" y="483"/>
                  </a:lnTo>
                  <a:lnTo>
                    <a:pt x="321" y="483"/>
                  </a:lnTo>
                  <a:lnTo>
                    <a:pt x="301" y="483"/>
                  </a:lnTo>
                  <a:lnTo>
                    <a:pt x="285" y="476"/>
                  </a:lnTo>
                  <a:lnTo>
                    <a:pt x="270" y="483"/>
                  </a:lnTo>
                  <a:lnTo>
                    <a:pt x="258" y="476"/>
                  </a:lnTo>
                  <a:lnTo>
                    <a:pt x="228" y="483"/>
                  </a:lnTo>
                  <a:lnTo>
                    <a:pt x="217" y="476"/>
                  </a:lnTo>
                  <a:lnTo>
                    <a:pt x="217" y="451"/>
                  </a:lnTo>
                  <a:lnTo>
                    <a:pt x="192" y="394"/>
                  </a:lnTo>
                  <a:lnTo>
                    <a:pt x="176" y="384"/>
                  </a:lnTo>
                  <a:lnTo>
                    <a:pt x="150" y="374"/>
                  </a:lnTo>
                  <a:lnTo>
                    <a:pt x="145" y="374"/>
                  </a:lnTo>
                  <a:lnTo>
                    <a:pt x="135" y="368"/>
                  </a:lnTo>
                  <a:lnTo>
                    <a:pt x="119" y="368"/>
                  </a:lnTo>
                  <a:lnTo>
                    <a:pt x="104" y="358"/>
                  </a:lnTo>
                  <a:lnTo>
                    <a:pt x="94" y="352"/>
                  </a:lnTo>
                  <a:lnTo>
                    <a:pt x="78" y="352"/>
                  </a:lnTo>
                  <a:lnTo>
                    <a:pt x="62" y="327"/>
                  </a:lnTo>
                  <a:lnTo>
                    <a:pt x="41" y="286"/>
                  </a:lnTo>
                  <a:lnTo>
                    <a:pt x="16" y="259"/>
                  </a:lnTo>
                  <a:lnTo>
                    <a:pt x="0" y="233"/>
                  </a:lnTo>
                  <a:lnTo>
                    <a:pt x="0" y="197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26" y="151"/>
                  </a:lnTo>
                  <a:lnTo>
                    <a:pt x="52" y="125"/>
                  </a:lnTo>
                  <a:lnTo>
                    <a:pt x="68" y="109"/>
                  </a:lnTo>
                  <a:lnTo>
                    <a:pt x="68" y="88"/>
                  </a:lnTo>
                  <a:lnTo>
                    <a:pt x="52" y="84"/>
                  </a:lnTo>
                  <a:lnTo>
                    <a:pt x="52" y="73"/>
                  </a:lnTo>
                  <a:lnTo>
                    <a:pt x="62" y="68"/>
                  </a:lnTo>
                  <a:lnTo>
                    <a:pt x="62" y="57"/>
                  </a:lnTo>
                  <a:lnTo>
                    <a:pt x="62" y="31"/>
                  </a:lnTo>
                  <a:lnTo>
                    <a:pt x="52" y="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" name="Freeform 165"/>
            <p:cNvSpPr>
              <a:spLocks noChangeArrowheads="1"/>
            </p:cNvSpPr>
            <p:nvPr/>
          </p:nvSpPr>
          <p:spPr bwMode="auto">
            <a:xfrm>
              <a:off x="1469750" y="2927976"/>
              <a:ext cx="133853" cy="375660"/>
            </a:xfrm>
            <a:custGeom>
              <a:avLst/>
              <a:gdLst>
                <a:gd name="T0" fmla="*/ 10 w 79"/>
                <a:gd name="T1" fmla="*/ 0 h 217"/>
                <a:gd name="T2" fmla="*/ 21 w 79"/>
                <a:gd name="T3" fmla="*/ 0 h 217"/>
                <a:gd name="T4" fmla="*/ 37 w 79"/>
                <a:gd name="T5" fmla="*/ 0 h 217"/>
                <a:gd name="T6" fmla="*/ 47 w 79"/>
                <a:gd name="T7" fmla="*/ 26 h 217"/>
                <a:gd name="T8" fmla="*/ 62 w 79"/>
                <a:gd name="T9" fmla="*/ 41 h 217"/>
                <a:gd name="T10" fmla="*/ 68 w 79"/>
                <a:gd name="T11" fmla="*/ 61 h 217"/>
                <a:gd name="T12" fmla="*/ 78 w 79"/>
                <a:gd name="T13" fmla="*/ 77 h 217"/>
                <a:gd name="T14" fmla="*/ 78 w 79"/>
                <a:gd name="T15" fmla="*/ 186 h 217"/>
                <a:gd name="T16" fmla="*/ 78 w 79"/>
                <a:gd name="T17" fmla="*/ 190 h 217"/>
                <a:gd name="T18" fmla="*/ 78 w 79"/>
                <a:gd name="T19" fmla="*/ 211 h 217"/>
                <a:gd name="T20" fmla="*/ 68 w 79"/>
                <a:gd name="T21" fmla="*/ 211 h 217"/>
                <a:gd name="T22" fmla="*/ 52 w 79"/>
                <a:gd name="T23" fmla="*/ 216 h 217"/>
                <a:gd name="T24" fmla="*/ 37 w 79"/>
                <a:gd name="T25" fmla="*/ 201 h 217"/>
                <a:gd name="T26" fmla="*/ 26 w 79"/>
                <a:gd name="T27" fmla="*/ 170 h 217"/>
                <a:gd name="T28" fmla="*/ 26 w 79"/>
                <a:gd name="T29" fmla="*/ 144 h 217"/>
                <a:gd name="T30" fmla="*/ 26 w 79"/>
                <a:gd name="T31" fmla="*/ 124 h 217"/>
                <a:gd name="T32" fmla="*/ 37 w 79"/>
                <a:gd name="T33" fmla="*/ 108 h 217"/>
                <a:gd name="T34" fmla="*/ 26 w 79"/>
                <a:gd name="T35" fmla="*/ 92 h 217"/>
                <a:gd name="T36" fmla="*/ 26 w 79"/>
                <a:gd name="T37" fmla="*/ 82 h 217"/>
                <a:gd name="T38" fmla="*/ 26 w 79"/>
                <a:gd name="T39" fmla="*/ 67 h 217"/>
                <a:gd name="T40" fmla="*/ 10 w 79"/>
                <a:gd name="T41" fmla="*/ 61 h 217"/>
                <a:gd name="T42" fmla="*/ 21 w 79"/>
                <a:gd name="T43" fmla="*/ 41 h 217"/>
                <a:gd name="T44" fmla="*/ 21 w 79"/>
                <a:gd name="T45" fmla="*/ 26 h 217"/>
                <a:gd name="T46" fmla="*/ 0 w 79"/>
                <a:gd name="T47" fmla="*/ 10 h 217"/>
                <a:gd name="T48" fmla="*/ 10 w 79"/>
                <a:gd name="T49" fmla="*/ 0 h 217"/>
                <a:gd name="T50" fmla="*/ 10 w 79"/>
                <a:gd name="T51" fmla="*/ 0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217"/>
                <a:gd name="T80" fmla="*/ 79 w 79"/>
                <a:gd name="T81" fmla="*/ 217 h 2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217">
                  <a:moveTo>
                    <a:pt x="10" y="0"/>
                  </a:moveTo>
                  <a:lnTo>
                    <a:pt x="21" y="0"/>
                  </a:lnTo>
                  <a:lnTo>
                    <a:pt x="37" y="0"/>
                  </a:lnTo>
                  <a:lnTo>
                    <a:pt x="47" y="26"/>
                  </a:lnTo>
                  <a:lnTo>
                    <a:pt x="62" y="41"/>
                  </a:lnTo>
                  <a:lnTo>
                    <a:pt x="68" y="61"/>
                  </a:lnTo>
                  <a:lnTo>
                    <a:pt x="78" y="77"/>
                  </a:lnTo>
                  <a:lnTo>
                    <a:pt x="78" y="186"/>
                  </a:lnTo>
                  <a:lnTo>
                    <a:pt x="78" y="190"/>
                  </a:lnTo>
                  <a:lnTo>
                    <a:pt x="78" y="211"/>
                  </a:lnTo>
                  <a:lnTo>
                    <a:pt x="68" y="211"/>
                  </a:lnTo>
                  <a:lnTo>
                    <a:pt x="52" y="216"/>
                  </a:lnTo>
                  <a:lnTo>
                    <a:pt x="37" y="201"/>
                  </a:lnTo>
                  <a:lnTo>
                    <a:pt x="26" y="170"/>
                  </a:lnTo>
                  <a:lnTo>
                    <a:pt x="26" y="144"/>
                  </a:lnTo>
                  <a:lnTo>
                    <a:pt x="26" y="124"/>
                  </a:lnTo>
                  <a:lnTo>
                    <a:pt x="37" y="108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10" y="61"/>
                  </a:lnTo>
                  <a:lnTo>
                    <a:pt x="21" y="41"/>
                  </a:lnTo>
                  <a:lnTo>
                    <a:pt x="21" y="26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" name="Freeform 166"/>
            <p:cNvSpPr>
              <a:spLocks noChangeArrowheads="1"/>
            </p:cNvSpPr>
            <p:nvPr/>
          </p:nvSpPr>
          <p:spPr bwMode="auto">
            <a:xfrm>
              <a:off x="2518994" y="1947811"/>
              <a:ext cx="794490" cy="1260830"/>
            </a:xfrm>
            <a:custGeom>
              <a:avLst/>
              <a:gdLst>
                <a:gd name="T0" fmla="*/ 108 w 462"/>
                <a:gd name="T1" fmla="*/ 0 h 731"/>
                <a:gd name="T2" fmla="*/ 461 w 462"/>
                <a:gd name="T3" fmla="*/ 347 h 731"/>
                <a:gd name="T4" fmla="*/ 409 w 462"/>
                <a:gd name="T5" fmla="*/ 362 h 731"/>
                <a:gd name="T6" fmla="*/ 398 w 462"/>
                <a:gd name="T7" fmla="*/ 393 h 731"/>
                <a:gd name="T8" fmla="*/ 398 w 462"/>
                <a:gd name="T9" fmla="*/ 419 h 731"/>
                <a:gd name="T10" fmla="*/ 393 w 462"/>
                <a:gd name="T11" fmla="*/ 460 h 731"/>
                <a:gd name="T12" fmla="*/ 377 w 462"/>
                <a:gd name="T13" fmla="*/ 497 h 731"/>
                <a:gd name="T14" fmla="*/ 393 w 462"/>
                <a:gd name="T15" fmla="*/ 497 h 731"/>
                <a:gd name="T16" fmla="*/ 398 w 462"/>
                <a:gd name="T17" fmla="*/ 523 h 731"/>
                <a:gd name="T18" fmla="*/ 419 w 462"/>
                <a:gd name="T19" fmla="*/ 554 h 731"/>
                <a:gd name="T20" fmla="*/ 393 w 462"/>
                <a:gd name="T21" fmla="*/ 570 h 731"/>
                <a:gd name="T22" fmla="*/ 356 w 462"/>
                <a:gd name="T23" fmla="*/ 605 h 731"/>
                <a:gd name="T24" fmla="*/ 325 w 462"/>
                <a:gd name="T25" fmla="*/ 631 h 731"/>
                <a:gd name="T26" fmla="*/ 300 w 462"/>
                <a:gd name="T27" fmla="*/ 646 h 731"/>
                <a:gd name="T28" fmla="*/ 243 w 462"/>
                <a:gd name="T29" fmla="*/ 662 h 731"/>
                <a:gd name="T30" fmla="*/ 243 w 462"/>
                <a:gd name="T31" fmla="*/ 688 h 731"/>
                <a:gd name="T32" fmla="*/ 207 w 462"/>
                <a:gd name="T33" fmla="*/ 693 h 731"/>
                <a:gd name="T34" fmla="*/ 180 w 462"/>
                <a:gd name="T35" fmla="*/ 693 h 731"/>
                <a:gd name="T36" fmla="*/ 139 w 462"/>
                <a:gd name="T37" fmla="*/ 713 h 731"/>
                <a:gd name="T38" fmla="*/ 108 w 462"/>
                <a:gd name="T39" fmla="*/ 719 h 731"/>
                <a:gd name="T40" fmla="*/ 92 w 462"/>
                <a:gd name="T41" fmla="*/ 713 h 731"/>
                <a:gd name="T42" fmla="*/ 72 w 462"/>
                <a:gd name="T43" fmla="*/ 672 h 731"/>
                <a:gd name="T44" fmla="*/ 26 w 462"/>
                <a:gd name="T45" fmla="*/ 631 h 731"/>
                <a:gd name="T46" fmla="*/ 51 w 462"/>
                <a:gd name="T47" fmla="*/ 611 h 731"/>
                <a:gd name="T48" fmla="*/ 72 w 462"/>
                <a:gd name="T49" fmla="*/ 595 h 731"/>
                <a:gd name="T50" fmla="*/ 67 w 462"/>
                <a:gd name="T51" fmla="*/ 543 h 731"/>
                <a:gd name="T52" fmla="*/ 57 w 462"/>
                <a:gd name="T53" fmla="*/ 497 h 731"/>
                <a:gd name="T54" fmla="*/ 41 w 462"/>
                <a:gd name="T55" fmla="*/ 470 h 731"/>
                <a:gd name="T56" fmla="*/ 16 w 462"/>
                <a:gd name="T57" fmla="*/ 460 h 731"/>
                <a:gd name="T58" fmla="*/ 0 w 462"/>
                <a:gd name="T59" fmla="*/ 413 h 731"/>
                <a:gd name="T60" fmla="*/ 16 w 462"/>
                <a:gd name="T61" fmla="*/ 378 h 731"/>
                <a:gd name="T62" fmla="*/ 92 w 462"/>
                <a:gd name="T63" fmla="*/ 149 h 731"/>
                <a:gd name="T64" fmla="*/ 82 w 462"/>
                <a:gd name="T65" fmla="*/ 119 h 731"/>
                <a:gd name="T66" fmla="*/ 67 w 462"/>
                <a:gd name="T67" fmla="*/ 88 h 731"/>
                <a:gd name="T68" fmla="*/ 57 w 462"/>
                <a:gd name="T69" fmla="*/ 20 h 7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2"/>
                <a:gd name="T106" fmla="*/ 0 h 731"/>
                <a:gd name="T107" fmla="*/ 462 w 462"/>
                <a:gd name="T108" fmla="*/ 731 h 7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2" h="731">
                  <a:moveTo>
                    <a:pt x="57" y="20"/>
                  </a:moveTo>
                  <a:lnTo>
                    <a:pt x="108" y="0"/>
                  </a:lnTo>
                  <a:lnTo>
                    <a:pt x="461" y="176"/>
                  </a:lnTo>
                  <a:lnTo>
                    <a:pt x="461" y="347"/>
                  </a:lnTo>
                  <a:lnTo>
                    <a:pt x="424" y="352"/>
                  </a:lnTo>
                  <a:lnTo>
                    <a:pt x="409" y="362"/>
                  </a:lnTo>
                  <a:lnTo>
                    <a:pt x="419" y="367"/>
                  </a:lnTo>
                  <a:lnTo>
                    <a:pt x="398" y="393"/>
                  </a:lnTo>
                  <a:lnTo>
                    <a:pt x="393" y="403"/>
                  </a:lnTo>
                  <a:lnTo>
                    <a:pt x="398" y="419"/>
                  </a:lnTo>
                  <a:lnTo>
                    <a:pt x="383" y="435"/>
                  </a:lnTo>
                  <a:lnTo>
                    <a:pt x="393" y="460"/>
                  </a:lnTo>
                  <a:lnTo>
                    <a:pt x="377" y="476"/>
                  </a:lnTo>
                  <a:lnTo>
                    <a:pt x="377" y="497"/>
                  </a:lnTo>
                  <a:lnTo>
                    <a:pt x="383" y="486"/>
                  </a:lnTo>
                  <a:lnTo>
                    <a:pt x="393" y="497"/>
                  </a:lnTo>
                  <a:lnTo>
                    <a:pt x="393" y="502"/>
                  </a:lnTo>
                  <a:lnTo>
                    <a:pt x="398" y="523"/>
                  </a:lnTo>
                  <a:lnTo>
                    <a:pt x="398" y="543"/>
                  </a:lnTo>
                  <a:lnTo>
                    <a:pt x="419" y="554"/>
                  </a:lnTo>
                  <a:lnTo>
                    <a:pt x="409" y="570"/>
                  </a:lnTo>
                  <a:lnTo>
                    <a:pt x="393" y="570"/>
                  </a:lnTo>
                  <a:lnTo>
                    <a:pt x="367" y="580"/>
                  </a:lnTo>
                  <a:lnTo>
                    <a:pt x="356" y="605"/>
                  </a:lnTo>
                  <a:lnTo>
                    <a:pt x="341" y="611"/>
                  </a:lnTo>
                  <a:lnTo>
                    <a:pt x="325" y="631"/>
                  </a:lnTo>
                  <a:lnTo>
                    <a:pt x="315" y="636"/>
                  </a:lnTo>
                  <a:lnTo>
                    <a:pt x="300" y="646"/>
                  </a:lnTo>
                  <a:lnTo>
                    <a:pt x="258" y="652"/>
                  </a:lnTo>
                  <a:lnTo>
                    <a:pt x="243" y="662"/>
                  </a:lnTo>
                  <a:lnTo>
                    <a:pt x="248" y="672"/>
                  </a:lnTo>
                  <a:lnTo>
                    <a:pt x="243" y="688"/>
                  </a:lnTo>
                  <a:lnTo>
                    <a:pt x="217" y="693"/>
                  </a:lnTo>
                  <a:lnTo>
                    <a:pt x="207" y="693"/>
                  </a:lnTo>
                  <a:lnTo>
                    <a:pt x="192" y="703"/>
                  </a:lnTo>
                  <a:lnTo>
                    <a:pt x="180" y="693"/>
                  </a:lnTo>
                  <a:lnTo>
                    <a:pt x="160" y="703"/>
                  </a:lnTo>
                  <a:lnTo>
                    <a:pt x="139" y="713"/>
                  </a:lnTo>
                  <a:lnTo>
                    <a:pt x="135" y="703"/>
                  </a:lnTo>
                  <a:lnTo>
                    <a:pt x="108" y="719"/>
                  </a:lnTo>
                  <a:lnTo>
                    <a:pt x="92" y="730"/>
                  </a:lnTo>
                  <a:lnTo>
                    <a:pt x="92" y="713"/>
                  </a:lnTo>
                  <a:lnTo>
                    <a:pt x="82" y="703"/>
                  </a:lnTo>
                  <a:lnTo>
                    <a:pt x="72" y="672"/>
                  </a:lnTo>
                  <a:lnTo>
                    <a:pt x="57" y="662"/>
                  </a:lnTo>
                  <a:lnTo>
                    <a:pt x="26" y="631"/>
                  </a:lnTo>
                  <a:lnTo>
                    <a:pt x="31" y="611"/>
                  </a:lnTo>
                  <a:lnTo>
                    <a:pt x="51" y="611"/>
                  </a:lnTo>
                  <a:lnTo>
                    <a:pt x="92" y="611"/>
                  </a:lnTo>
                  <a:lnTo>
                    <a:pt x="72" y="595"/>
                  </a:lnTo>
                  <a:lnTo>
                    <a:pt x="67" y="570"/>
                  </a:lnTo>
                  <a:lnTo>
                    <a:pt x="67" y="543"/>
                  </a:lnTo>
                  <a:lnTo>
                    <a:pt x="67" y="523"/>
                  </a:lnTo>
                  <a:lnTo>
                    <a:pt x="57" y="497"/>
                  </a:lnTo>
                  <a:lnTo>
                    <a:pt x="41" y="486"/>
                  </a:lnTo>
                  <a:lnTo>
                    <a:pt x="41" y="470"/>
                  </a:lnTo>
                  <a:lnTo>
                    <a:pt x="26" y="470"/>
                  </a:lnTo>
                  <a:lnTo>
                    <a:pt x="16" y="460"/>
                  </a:lnTo>
                  <a:lnTo>
                    <a:pt x="0" y="435"/>
                  </a:lnTo>
                  <a:lnTo>
                    <a:pt x="0" y="413"/>
                  </a:lnTo>
                  <a:lnTo>
                    <a:pt x="4" y="393"/>
                  </a:lnTo>
                  <a:lnTo>
                    <a:pt x="16" y="378"/>
                  </a:lnTo>
                  <a:lnTo>
                    <a:pt x="82" y="294"/>
                  </a:lnTo>
                  <a:lnTo>
                    <a:pt x="92" y="149"/>
                  </a:lnTo>
                  <a:lnTo>
                    <a:pt x="98" y="145"/>
                  </a:lnTo>
                  <a:lnTo>
                    <a:pt x="82" y="119"/>
                  </a:lnTo>
                  <a:lnTo>
                    <a:pt x="82" y="104"/>
                  </a:lnTo>
                  <a:lnTo>
                    <a:pt x="67" y="88"/>
                  </a:lnTo>
                  <a:lnTo>
                    <a:pt x="67" y="51"/>
                  </a:lnTo>
                  <a:lnTo>
                    <a:pt x="57" y="2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" name="Freeform 167"/>
            <p:cNvSpPr>
              <a:spLocks noChangeArrowheads="1"/>
            </p:cNvSpPr>
            <p:nvPr/>
          </p:nvSpPr>
          <p:spPr bwMode="auto">
            <a:xfrm>
              <a:off x="2044027" y="764704"/>
              <a:ext cx="310887" cy="608824"/>
            </a:xfrm>
            <a:custGeom>
              <a:avLst/>
              <a:gdLst>
                <a:gd name="T0" fmla="*/ 46 w 182"/>
                <a:gd name="T1" fmla="*/ 26 h 353"/>
                <a:gd name="T2" fmla="*/ 61 w 182"/>
                <a:gd name="T3" fmla="*/ 6 h 353"/>
                <a:gd name="T4" fmla="*/ 87 w 182"/>
                <a:gd name="T5" fmla="*/ 0 h 353"/>
                <a:gd name="T6" fmla="*/ 108 w 182"/>
                <a:gd name="T7" fmla="*/ 6 h 353"/>
                <a:gd name="T8" fmla="*/ 114 w 182"/>
                <a:gd name="T9" fmla="*/ 31 h 353"/>
                <a:gd name="T10" fmla="*/ 140 w 182"/>
                <a:gd name="T11" fmla="*/ 16 h 353"/>
                <a:gd name="T12" fmla="*/ 150 w 182"/>
                <a:gd name="T13" fmla="*/ 26 h 353"/>
                <a:gd name="T14" fmla="*/ 130 w 182"/>
                <a:gd name="T15" fmla="*/ 41 h 353"/>
                <a:gd name="T16" fmla="*/ 124 w 182"/>
                <a:gd name="T17" fmla="*/ 67 h 353"/>
                <a:gd name="T18" fmla="*/ 140 w 182"/>
                <a:gd name="T19" fmla="*/ 82 h 353"/>
                <a:gd name="T20" fmla="*/ 150 w 182"/>
                <a:gd name="T21" fmla="*/ 109 h 353"/>
                <a:gd name="T22" fmla="*/ 130 w 182"/>
                <a:gd name="T23" fmla="*/ 135 h 353"/>
                <a:gd name="T24" fmla="*/ 108 w 182"/>
                <a:gd name="T25" fmla="*/ 160 h 353"/>
                <a:gd name="T26" fmla="*/ 114 w 182"/>
                <a:gd name="T27" fmla="*/ 182 h 353"/>
                <a:gd name="T28" fmla="*/ 130 w 182"/>
                <a:gd name="T29" fmla="*/ 182 h 353"/>
                <a:gd name="T30" fmla="*/ 130 w 182"/>
                <a:gd name="T31" fmla="*/ 192 h 353"/>
                <a:gd name="T32" fmla="*/ 150 w 182"/>
                <a:gd name="T33" fmla="*/ 192 h 353"/>
                <a:gd name="T34" fmla="*/ 155 w 182"/>
                <a:gd name="T35" fmla="*/ 202 h 353"/>
                <a:gd name="T36" fmla="*/ 171 w 182"/>
                <a:gd name="T37" fmla="*/ 217 h 353"/>
                <a:gd name="T38" fmla="*/ 171 w 182"/>
                <a:gd name="T39" fmla="*/ 233 h 353"/>
                <a:gd name="T40" fmla="*/ 181 w 182"/>
                <a:gd name="T41" fmla="*/ 248 h 353"/>
                <a:gd name="T42" fmla="*/ 150 w 182"/>
                <a:gd name="T43" fmla="*/ 258 h 353"/>
                <a:gd name="T44" fmla="*/ 114 w 182"/>
                <a:gd name="T45" fmla="*/ 290 h 353"/>
                <a:gd name="T46" fmla="*/ 124 w 182"/>
                <a:gd name="T47" fmla="*/ 326 h 353"/>
                <a:gd name="T48" fmla="*/ 98 w 182"/>
                <a:gd name="T49" fmla="*/ 352 h 353"/>
                <a:gd name="T50" fmla="*/ 87 w 182"/>
                <a:gd name="T51" fmla="*/ 352 h 353"/>
                <a:gd name="T52" fmla="*/ 73 w 182"/>
                <a:gd name="T53" fmla="*/ 258 h 353"/>
                <a:gd name="T54" fmla="*/ 41 w 182"/>
                <a:gd name="T55" fmla="*/ 243 h 353"/>
                <a:gd name="T56" fmla="*/ 30 w 182"/>
                <a:gd name="T57" fmla="*/ 207 h 353"/>
                <a:gd name="T58" fmla="*/ 15 w 182"/>
                <a:gd name="T59" fmla="*/ 202 h 353"/>
                <a:gd name="T60" fmla="*/ 0 w 182"/>
                <a:gd name="T61" fmla="*/ 166 h 353"/>
                <a:gd name="T62" fmla="*/ 30 w 182"/>
                <a:gd name="T63" fmla="*/ 125 h 353"/>
                <a:gd name="T64" fmla="*/ 30 w 182"/>
                <a:gd name="T65" fmla="*/ 82 h 353"/>
                <a:gd name="T66" fmla="*/ 30 w 182"/>
                <a:gd name="T67" fmla="*/ 52 h 353"/>
                <a:gd name="T68" fmla="*/ 30 w 182"/>
                <a:gd name="T69" fmla="*/ 41 h 353"/>
                <a:gd name="T70" fmla="*/ 46 w 182"/>
                <a:gd name="T71" fmla="*/ 31 h 353"/>
                <a:gd name="T72" fmla="*/ 46 w 182"/>
                <a:gd name="T73" fmla="*/ 26 h 353"/>
                <a:gd name="T74" fmla="*/ 46 w 182"/>
                <a:gd name="T75" fmla="*/ 26 h 3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2"/>
                <a:gd name="T115" fmla="*/ 0 h 353"/>
                <a:gd name="T116" fmla="*/ 182 w 182"/>
                <a:gd name="T117" fmla="*/ 353 h 3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2" h="353">
                  <a:moveTo>
                    <a:pt x="46" y="26"/>
                  </a:moveTo>
                  <a:lnTo>
                    <a:pt x="61" y="6"/>
                  </a:lnTo>
                  <a:lnTo>
                    <a:pt x="87" y="0"/>
                  </a:lnTo>
                  <a:lnTo>
                    <a:pt x="108" y="6"/>
                  </a:lnTo>
                  <a:lnTo>
                    <a:pt x="114" y="31"/>
                  </a:lnTo>
                  <a:lnTo>
                    <a:pt x="140" y="16"/>
                  </a:lnTo>
                  <a:lnTo>
                    <a:pt x="150" y="26"/>
                  </a:lnTo>
                  <a:lnTo>
                    <a:pt x="130" y="41"/>
                  </a:lnTo>
                  <a:lnTo>
                    <a:pt x="124" y="67"/>
                  </a:lnTo>
                  <a:lnTo>
                    <a:pt x="140" y="82"/>
                  </a:lnTo>
                  <a:lnTo>
                    <a:pt x="150" y="109"/>
                  </a:lnTo>
                  <a:lnTo>
                    <a:pt x="130" y="135"/>
                  </a:lnTo>
                  <a:lnTo>
                    <a:pt x="108" y="160"/>
                  </a:lnTo>
                  <a:lnTo>
                    <a:pt x="114" y="182"/>
                  </a:lnTo>
                  <a:lnTo>
                    <a:pt x="130" y="182"/>
                  </a:lnTo>
                  <a:lnTo>
                    <a:pt x="130" y="192"/>
                  </a:lnTo>
                  <a:lnTo>
                    <a:pt x="150" y="192"/>
                  </a:lnTo>
                  <a:lnTo>
                    <a:pt x="155" y="202"/>
                  </a:lnTo>
                  <a:lnTo>
                    <a:pt x="171" y="217"/>
                  </a:lnTo>
                  <a:lnTo>
                    <a:pt x="171" y="233"/>
                  </a:lnTo>
                  <a:lnTo>
                    <a:pt x="181" y="248"/>
                  </a:lnTo>
                  <a:lnTo>
                    <a:pt x="150" y="258"/>
                  </a:lnTo>
                  <a:lnTo>
                    <a:pt x="114" y="290"/>
                  </a:lnTo>
                  <a:lnTo>
                    <a:pt x="124" y="326"/>
                  </a:lnTo>
                  <a:lnTo>
                    <a:pt x="98" y="352"/>
                  </a:lnTo>
                  <a:lnTo>
                    <a:pt x="87" y="352"/>
                  </a:lnTo>
                  <a:lnTo>
                    <a:pt x="73" y="258"/>
                  </a:lnTo>
                  <a:lnTo>
                    <a:pt x="41" y="243"/>
                  </a:lnTo>
                  <a:lnTo>
                    <a:pt x="30" y="207"/>
                  </a:lnTo>
                  <a:lnTo>
                    <a:pt x="15" y="202"/>
                  </a:lnTo>
                  <a:lnTo>
                    <a:pt x="0" y="166"/>
                  </a:lnTo>
                  <a:lnTo>
                    <a:pt x="30" y="125"/>
                  </a:lnTo>
                  <a:lnTo>
                    <a:pt x="30" y="82"/>
                  </a:lnTo>
                  <a:lnTo>
                    <a:pt x="30" y="52"/>
                  </a:lnTo>
                  <a:lnTo>
                    <a:pt x="30" y="41"/>
                  </a:lnTo>
                  <a:lnTo>
                    <a:pt x="46" y="31"/>
                  </a:lnTo>
                  <a:lnTo>
                    <a:pt x="46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" name="Freeform 168"/>
            <p:cNvSpPr>
              <a:spLocks noChangeArrowheads="1"/>
            </p:cNvSpPr>
            <p:nvPr/>
          </p:nvSpPr>
          <p:spPr bwMode="auto">
            <a:xfrm>
              <a:off x="3758227" y="3463397"/>
              <a:ext cx="423152" cy="431791"/>
            </a:xfrm>
            <a:custGeom>
              <a:avLst/>
              <a:gdLst>
                <a:gd name="T0" fmla="*/ 52 w 245"/>
                <a:gd name="T1" fmla="*/ 16 h 250"/>
                <a:gd name="T2" fmla="*/ 58 w 245"/>
                <a:gd name="T3" fmla="*/ 10 h 250"/>
                <a:gd name="T4" fmla="*/ 94 w 245"/>
                <a:gd name="T5" fmla="*/ 16 h 250"/>
                <a:gd name="T6" fmla="*/ 109 w 245"/>
                <a:gd name="T7" fmla="*/ 26 h 250"/>
                <a:gd name="T8" fmla="*/ 115 w 245"/>
                <a:gd name="T9" fmla="*/ 16 h 250"/>
                <a:gd name="T10" fmla="*/ 140 w 245"/>
                <a:gd name="T11" fmla="*/ 16 h 250"/>
                <a:gd name="T12" fmla="*/ 176 w 245"/>
                <a:gd name="T13" fmla="*/ 16 h 250"/>
                <a:gd name="T14" fmla="*/ 203 w 245"/>
                <a:gd name="T15" fmla="*/ 0 h 250"/>
                <a:gd name="T16" fmla="*/ 203 w 245"/>
                <a:gd name="T17" fmla="*/ 10 h 250"/>
                <a:gd name="T18" fmla="*/ 218 w 245"/>
                <a:gd name="T19" fmla="*/ 16 h 250"/>
                <a:gd name="T20" fmla="*/ 218 w 245"/>
                <a:gd name="T21" fmla="*/ 31 h 250"/>
                <a:gd name="T22" fmla="*/ 223 w 245"/>
                <a:gd name="T23" fmla="*/ 57 h 250"/>
                <a:gd name="T24" fmla="*/ 244 w 245"/>
                <a:gd name="T25" fmla="*/ 98 h 250"/>
                <a:gd name="T26" fmla="*/ 223 w 245"/>
                <a:gd name="T27" fmla="*/ 124 h 250"/>
                <a:gd name="T28" fmla="*/ 192 w 245"/>
                <a:gd name="T29" fmla="*/ 176 h 250"/>
                <a:gd name="T30" fmla="*/ 192 w 245"/>
                <a:gd name="T31" fmla="*/ 228 h 250"/>
                <a:gd name="T32" fmla="*/ 125 w 245"/>
                <a:gd name="T33" fmla="*/ 228 h 250"/>
                <a:gd name="T34" fmla="*/ 58 w 245"/>
                <a:gd name="T35" fmla="*/ 228 h 250"/>
                <a:gd name="T36" fmla="*/ 42 w 245"/>
                <a:gd name="T37" fmla="*/ 233 h 250"/>
                <a:gd name="T38" fmla="*/ 16 w 245"/>
                <a:gd name="T39" fmla="*/ 249 h 250"/>
                <a:gd name="T40" fmla="*/ 16 w 245"/>
                <a:gd name="T41" fmla="*/ 243 h 250"/>
                <a:gd name="T42" fmla="*/ 0 w 245"/>
                <a:gd name="T43" fmla="*/ 243 h 250"/>
                <a:gd name="T44" fmla="*/ 6 w 245"/>
                <a:gd name="T45" fmla="*/ 186 h 250"/>
                <a:gd name="T46" fmla="*/ 16 w 245"/>
                <a:gd name="T47" fmla="*/ 161 h 250"/>
                <a:gd name="T48" fmla="*/ 31 w 245"/>
                <a:gd name="T49" fmla="*/ 135 h 250"/>
                <a:gd name="T50" fmla="*/ 58 w 245"/>
                <a:gd name="T51" fmla="*/ 109 h 250"/>
                <a:gd name="T52" fmla="*/ 74 w 245"/>
                <a:gd name="T53" fmla="*/ 94 h 250"/>
                <a:gd name="T54" fmla="*/ 58 w 245"/>
                <a:gd name="T55" fmla="*/ 67 h 250"/>
                <a:gd name="T56" fmla="*/ 58 w 245"/>
                <a:gd name="T57" fmla="*/ 51 h 250"/>
                <a:gd name="T58" fmla="*/ 58 w 245"/>
                <a:gd name="T59" fmla="*/ 31 h 250"/>
                <a:gd name="T60" fmla="*/ 52 w 245"/>
                <a:gd name="T61" fmla="*/ 16 h 250"/>
                <a:gd name="T62" fmla="*/ 52 w 245"/>
                <a:gd name="T63" fmla="*/ 16 h 2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5"/>
                <a:gd name="T97" fmla="*/ 0 h 250"/>
                <a:gd name="T98" fmla="*/ 245 w 245"/>
                <a:gd name="T99" fmla="*/ 250 h 2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5" h="250">
                  <a:moveTo>
                    <a:pt x="52" y="16"/>
                  </a:moveTo>
                  <a:lnTo>
                    <a:pt x="58" y="10"/>
                  </a:lnTo>
                  <a:lnTo>
                    <a:pt x="94" y="16"/>
                  </a:lnTo>
                  <a:lnTo>
                    <a:pt x="109" y="26"/>
                  </a:lnTo>
                  <a:lnTo>
                    <a:pt x="115" y="16"/>
                  </a:lnTo>
                  <a:lnTo>
                    <a:pt x="140" y="16"/>
                  </a:lnTo>
                  <a:lnTo>
                    <a:pt x="176" y="16"/>
                  </a:lnTo>
                  <a:lnTo>
                    <a:pt x="203" y="0"/>
                  </a:lnTo>
                  <a:lnTo>
                    <a:pt x="203" y="10"/>
                  </a:lnTo>
                  <a:lnTo>
                    <a:pt x="218" y="16"/>
                  </a:lnTo>
                  <a:lnTo>
                    <a:pt x="218" y="31"/>
                  </a:lnTo>
                  <a:lnTo>
                    <a:pt x="223" y="57"/>
                  </a:lnTo>
                  <a:lnTo>
                    <a:pt x="244" y="98"/>
                  </a:lnTo>
                  <a:lnTo>
                    <a:pt x="223" y="124"/>
                  </a:lnTo>
                  <a:lnTo>
                    <a:pt x="192" y="176"/>
                  </a:lnTo>
                  <a:lnTo>
                    <a:pt x="192" y="228"/>
                  </a:lnTo>
                  <a:lnTo>
                    <a:pt x="125" y="228"/>
                  </a:lnTo>
                  <a:lnTo>
                    <a:pt x="58" y="228"/>
                  </a:lnTo>
                  <a:lnTo>
                    <a:pt x="42" y="233"/>
                  </a:lnTo>
                  <a:lnTo>
                    <a:pt x="16" y="249"/>
                  </a:lnTo>
                  <a:lnTo>
                    <a:pt x="16" y="243"/>
                  </a:lnTo>
                  <a:lnTo>
                    <a:pt x="0" y="243"/>
                  </a:lnTo>
                  <a:lnTo>
                    <a:pt x="6" y="186"/>
                  </a:lnTo>
                  <a:lnTo>
                    <a:pt x="16" y="161"/>
                  </a:lnTo>
                  <a:lnTo>
                    <a:pt x="31" y="135"/>
                  </a:lnTo>
                  <a:lnTo>
                    <a:pt x="58" y="109"/>
                  </a:lnTo>
                  <a:lnTo>
                    <a:pt x="74" y="94"/>
                  </a:lnTo>
                  <a:lnTo>
                    <a:pt x="58" y="67"/>
                  </a:lnTo>
                  <a:lnTo>
                    <a:pt x="58" y="51"/>
                  </a:lnTo>
                  <a:lnTo>
                    <a:pt x="58" y="31"/>
                  </a:lnTo>
                  <a:lnTo>
                    <a:pt x="52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" name="Freeform 169"/>
            <p:cNvSpPr>
              <a:spLocks noChangeArrowheads="1"/>
            </p:cNvSpPr>
            <p:nvPr/>
          </p:nvSpPr>
          <p:spPr bwMode="auto">
            <a:xfrm>
              <a:off x="2419684" y="3364086"/>
              <a:ext cx="1463760" cy="1459454"/>
            </a:xfrm>
            <a:custGeom>
              <a:avLst/>
              <a:gdLst>
                <a:gd name="T0" fmla="*/ 279 w 850"/>
                <a:gd name="T1" fmla="*/ 41 h 845"/>
                <a:gd name="T2" fmla="*/ 356 w 850"/>
                <a:gd name="T3" fmla="*/ 31 h 845"/>
                <a:gd name="T4" fmla="*/ 434 w 850"/>
                <a:gd name="T5" fmla="*/ 47 h 845"/>
                <a:gd name="T6" fmla="*/ 476 w 850"/>
                <a:gd name="T7" fmla="*/ 31 h 845"/>
                <a:gd name="T8" fmla="*/ 543 w 850"/>
                <a:gd name="T9" fmla="*/ 16 h 845"/>
                <a:gd name="T10" fmla="*/ 585 w 850"/>
                <a:gd name="T11" fmla="*/ 6 h 845"/>
                <a:gd name="T12" fmla="*/ 626 w 850"/>
                <a:gd name="T13" fmla="*/ 6 h 845"/>
                <a:gd name="T14" fmla="*/ 657 w 850"/>
                <a:gd name="T15" fmla="*/ 6 h 845"/>
                <a:gd name="T16" fmla="*/ 693 w 850"/>
                <a:gd name="T17" fmla="*/ 31 h 845"/>
                <a:gd name="T18" fmla="*/ 734 w 850"/>
                <a:gd name="T19" fmla="*/ 41 h 845"/>
                <a:gd name="T20" fmla="*/ 765 w 850"/>
                <a:gd name="T21" fmla="*/ 41 h 845"/>
                <a:gd name="T22" fmla="*/ 791 w 850"/>
                <a:gd name="T23" fmla="*/ 47 h 845"/>
                <a:gd name="T24" fmla="*/ 833 w 850"/>
                <a:gd name="T25" fmla="*/ 108 h 845"/>
                <a:gd name="T26" fmla="*/ 833 w 850"/>
                <a:gd name="T27" fmla="*/ 166 h 845"/>
                <a:gd name="T28" fmla="*/ 781 w 850"/>
                <a:gd name="T29" fmla="*/ 243 h 845"/>
                <a:gd name="T30" fmla="*/ 761 w 850"/>
                <a:gd name="T31" fmla="*/ 315 h 845"/>
                <a:gd name="T32" fmla="*/ 740 w 850"/>
                <a:gd name="T33" fmla="*/ 357 h 845"/>
                <a:gd name="T34" fmla="*/ 761 w 850"/>
                <a:gd name="T35" fmla="*/ 394 h 845"/>
                <a:gd name="T36" fmla="*/ 765 w 850"/>
                <a:gd name="T37" fmla="*/ 440 h 845"/>
                <a:gd name="T38" fmla="*/ 765 w 850"/>
                <a:gd name="T39" fmla="*/ 517 h 845"/>
                <a:gd name="T40" fmla="*/ 828 w 850"/>
                <a:gd name="T41" fmla="*/ 611 h 845"/>
                <a:gd name="T42" fmla="*/ 734 w 850"/>
                <a:gd name="T43" fmla="*/ 652 h 845"/>
                <a:gd name="T44" fmla="*/ 724 w 850"/>
                <a:gd name="T45" fmla="*/ 709 h 845"/>
                <a:gd name="T46" fmla="*/ 709 w 850"/>
                <a:gd name="T47" fmla="*/ 766 h 845"/>
                <a:gd name="T48" fmla="*/ 761 w 850"/>
                <a:gd name="T49" fmla="*/ 803 h 845"/>
                <a:gd name="T50" fmla="*/ 765 w 850"/>
                <a:gd name="T51" fmla="*/ 844 h 845"/>
                <a:gd name="T52" fmla="*/ 734 w 850"/>
                <a:gd name="T53" fmla="*/ 828 h 845"/>
                <a:gd name="T54" fmla="*/ 657 w 850"/>
                <a:gd name="T55" fmla="*/ 760 h 845"/>
                <a:gd name="T56" fmla="*/ 631 w 850"/>
                <a:gd name="T57" fmla="*/ 776 h 845"/>
                <a:gd name="T58" fmla="*/ 574 w 850"/>
                <a:gd name="T59" fmla="*/ 735 h 845"/>
                <a:gd name="T60" fmla="*/ 517 w 850"/>
                <a:gd name="T61" fmla="*/ 725 h 845"/>
                <a:gd name="T62" fmla="*/ 476 w 850"/>
                <a:gd name="T63" fmla="*/ 735 h 845"/>
                <a:gd name="T64" fmla="*/ 440 w 850"/>
                <a:gd name="T65" fmla="*/ 735 h 845"/>
                <a:gd name="T66" fmla="*/ 434 w 850"/>
                <a:gd name="T67" fmla="*/ 678 h 845"/>
                <a:gd name="T68" fmla="*/ 424 w 850"/>
                <a:gd name="T69" fmla="*/ 600 h 845"/>
                <a:gd name="T70" fmla="*/ 372 w 850"/>
                <a:gd name="T71" fmla="*/ 543 h 845"/>
                <a:gd name="T72" fmla="*/ 325 w 850"/>
                <a:gd name="T73" fmla="*/ 574 h 845"/>
                <a:gd name="T74" fmla="*/ 279 w 850"/>
                <a:gd name="T75" fmla="*/ 590 h 845"/>
                <a:gd name="T76" fmla="*/ 206 w 850"/>
                <a:gd name="T77" fmla="*/ 559 h 845"/>
                <a:gd name="T78" fmla="*/ 196 w 850"/>
                <a:gd name="T79" fmla="*/ 523 h 845"/>
                <a:gd name="T80" fmla="*/ 82 w 850"/>
                <a:gd name="T81" fmla="*/ 502 h 845"/>
                <a:gd name="T82" fmla="*/ 31 w 850"/>
                <a:gd name="T83" fmla="*/ 502 h 845"/>
                <a:gd name="T84" fmla="*/ 15 w 850"/>
                <a:gd name="T85" fmla="*/ 492 h 845"/>
                <a:gd name="T86" fmla="*/ 31 w 850"/>
                <a:gd name="T87" fmla="*/ 440 h 845"/>
                <a:gd name="T88" fmla="*/ 61 w 850"/>
                <a:gd name="T89" fmla="*/ 450 h 845"/>
                <a:gd name="T90" fmla="*/ 98 w 850"/>
                <a:gd name="T91" fmla="*/ 440 h 845"/>
                <a:gd name="T92" fmla="*/ 129 w 850"/>
                <a:gd name="T93" fmla="*/ 435 h 845"/>
                <a:gd name="T94" fmla="*/ 170 w 850"/>
                <a:gd name="T95" fmla="*/ 382 h 845"/>
                <a:gd name="T96" fmla="*/ 192 w 850"/>
                <a:gd name="T97" fmla="*/ 315 h 845"/>
                <a:gd name="T98" fmla="*/ 222 w 850"/>
                <a:gd name="T99" fmla="*/ 284 h 845"/>
                <a:gd name="T100" fmla="*/ 248 w 850"/>
                <a:gd name="T101" fmla="*/ 223 h 845"/>
                <a:gd name="T102" fmla="*/ 258 w 850"/>
                <a:gd name="T103" fmla="*/ 150 h 845"/>
                <a:gd name="T104" fmla="*/ 279 w 850"/>
                <a:gd name="T105" fmla="*/ 72 h 8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50"/>
                <a:gd name="T160" fmla="*/ 0 h 845"/>
                <a:gd name="T161" fmla="*/ 850 w 850"/>
                <a:gd name="T162" fmla="*/ 845 h 8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50" h="845">
                  <a:moveTo>
                    <a:pt x="279" y="72"/>
                  </a:moveTo>
                  <a:lnTo>
                    <a:pt x="279" y="47"/>
                  </a:lnTo>
                  <a:lnTo>
                    <a:pt x="279" y="41"/>
                  </a:lnTo>
                  <a:lnTo>
                    <a:pt x="300" y="26"/>
                  </a:lnTo>
                  <a:lnTo>
                    <a:pt x="325" y="6"/>
                  </a:lnTo>
                  <a:lnTo>
                    <a:pt x="356" y="31"/>
                  </a:lnTo>
                  <a:lnTo>
                    <a:pt x="382" y="41"/>
                  </a:lnTo>
                  <a:lnTo>
                    <a:pt x="409" y="47"/>
                  </a:lnTo>
                  <a:lnTo>
                    <a:pt x="434" y="47"/>
                  </a:lnTo>
                  <a:lnTo>
                    <a:pt x="450" y="57"/>
                  </a:lnTo>
                  <a:lnTo>
                    <a:pt x="466" y="31"/>
                  </a:lnTo>
                  <a:lnTo>
                    <a:pt x="476" y="31"/>
                  </a:lnTo>
                  <a:lnTo>
                    <a:pt x="501" y="31"/>
                  </a:lnTo>
                  <a:lnTo>
                    <a:pt x="517" y="26"/>
                  </a:lnTo>
                  <a:lnTo>
                    <a:pt x="543" y="16"/>
                  </a:lnTo>
                  <a:lnTo>
                    <a:pt x="558" y="16"/>
                  </a:lnTo>
                  <a:lnTo>
                    <a:pt x="574" y="16"/>
                  </a:lnTo>
                  <a:lnTo>
                    <a:pt x="585" y="6"/>
                  </a:lnTo>
                  <a:lnTo>
                    <a:pt x="589" y="0"/>
                  </a:lnTo>
                  <a:lnTo>
                    <a:pt x="610" y="6"/>
                  </a:lnTo>
                  <a:lnTo>
                    <a:pt x="626" y="6"/>
                  </a:lnTo>
                  <a:lnTo>
                    <a:pt x="631" y="16"/>
                  </a:lnTo>
                  <a:lnTo>
                    <a:pt x="652" y="16"/>
                  </a:lnTo>
                  <a:lnTo>
                    <a:pt x="657" y="6"/>
                  </a:lnTo>
                  <a:lnTo>
                    <a:pt x="673" y="6"/>
                  </a:lnTo>
                  <a:lnTo>
                    <a:pt x="693" y="16"/>
                  </a:lnTo>
                  <a:lnTo>
                    <a:pt x="693" y="31"/>
                  </a:lnTo>
                  <a:lnTo>
                    <a:pt x="709" y="41"/>
                  </a:lnTo>
                  <a:lnTo>
                    <a:pt x="724" y="47"/>
                  </a:lnTo>
                  <a:lnTo>
                    <a:pt x="734" y="41"/>
                  </a:lnTo>
                  <a:lnTo>
                    <a:pt x="740" y="31"/>
                  </a:lnTo>
                  <a:lnTo>
                    <a:pt x="740" y="41"/>
                  </a:lnTo>
                  <a:lnTo>
                    <a:pt x="765" y="41"/>
                  </a:lnTo>
                  <a:lnTo>
                    <a:pt x="765" y="31"/>
                  </a:lnTo>
                  <a:lnTo>
                    <a:pt x="775" y="31"/>
                  </a:lnTo>
                  <a:lnTo>
                    <a:pt x="791" y="47"/>
                  </a:lnTo>
                  <a:lnTo>
                    <a:pt x="828" y="72"/>
                  </a:lnTo>
                  <a:lnTo>
                    <a:pt x="833" y="88"/>
                  </a:lnTo>
                  <a:lnTo>
                    <a:pt x="833" y="108"/>
                  </a:lnTo>
                  <a:lnTo>
                    <a:pt x="833" y="124"/>
                  </a:lnTo>
                  <a:lnTo>
                    <a:pt x="849" y="150"/>
                  </a:lnTo>
                  <a:lnTo>
                    <a:pt x="833" y="166"/>
                  </a:lnTo>
                  <a:lnTo>
                    <a:pt x="807" y="192"/>
                  </a:lnTo>
                  <a:lnTo>
                    <a:pt x="791" y="217"/>
                  </a:lnTo>
                  <a:lnTo>
                    <a:pt x="781" y="243"/>
                  </a:lnTo>
                  <a:lnTo>
                    <a:pt x="775" y="300"/>
                  </a:lnTo>
                  <a:lnTo>
                    <a:pt x="775" y="305"/>
                  </a:lnTo>
                  <a:lnTo>
                    <a:pt x="761" y="315"/>
                  </a:lnTo>
                  <a:lnTo>
                    <a:pt x="750" y="341"/>
                  </a:lnTo>
                  <a:lnTo>
                    <a:pt x="740" y="352"/>
                  </a:lnTo>
                  <a:lnTo>
                    <a:pt x="740" y="357"/>
                  </a:lnTo>
                  <a:lnTo>
                    <a:pt x="750" y="372"/>
                  </a:lnTo>
                  <a:lnTo>
                    <a:pt x="761" y="382"/>
                  </a:lnTo>
                  <a:lnTo>
                    <a:pt x="761" y="394"/>
                  </a:lnTo>
                  <a:lnTo>
                    <a:pt x="761" y="409"/>
                  </a:lnTo>
                  <a:lnTo>
                    <a:pt x="765" y="435"/>
                  </a:lnTo>
                  <a:lnTo>
                    <a:pt x="765" y="440"/>
                  </a:lnTo>
                  <a:lnTo>
                    <a:pt x="765" y="460"/>
                  </a:lnTo>
                  <a:lnTo>
                    <a:pt x="765" y="482"/>
                  </a:lnTo>
                  <a:lnTo>
                    <a:pt x="765" y="517"/>
                  </a:lnTo>
                  <a:lnTo>
                    <a:pt x="781" y="543"/>
                  </a:lnTo>
                  <a:lnTo>
                    <a:pt x="807" y="570"/>
                  </a:lnTo>
                  <a:lnTo>
                    <a:pt x="828" y="611"/>
                  </a:lnTo>
                  <a:lnTo>
                    <a:pt x="740" y="615"/>
                  </a:lnTo>
                  <a:lnTo>
                    <a:pt x="740" y="627"/>
                  </a:lnTo>
                  <a:lnTo>
                    <a:pt x="734" y="652"/>
                  </a:lnTo>
                  <a:lnTo>
                    <a:pt x="719" y="668"/>
                  </a:lnTo>
                  <a:lnTo>
                    <a:pt x="724" y="678"/>
                  </a:lnTo>
                  <a:lnTo>
                    <a:pt x="724" y="709"/>
                  </a:lnTo>
                  <a:lnTo>
                    <a:pt x="719" y="725"/>
                  </a:lnTo>
                  <a:lnTo>
                    <a:pt x="719" y="745"/>
                  </a:lnTo>
                  <a:lnTo>
                    <a:pt x="709" y="766"/>
                  </a:lnTo>
                  <a:lnTo>
                    <a:pt x="719" y="776"/>
                  </a:lnTo>
                  <a:lnTo>
                    <a:pt x="740" y="791"/>
                  </a:lnTo>
                  <a:lnTo>
                    <a:pt x="761" y="803"/>
                  </a:lnTo>
                  <a:lnTo>
                    <a:pt x="761" y="791"/>
                  </a:lnTo>
                  <a:lnTo>
                    <a:pt x="775" y="791"/>
                  </a:lnTo>
                  <a:lnTo>
                    <a:pt x="765" y="844"/>
                  </a:lnTo>
                  <a:lnTo>
                    <a:pt x="765" y="833"/>
                  </a:lnTo>
                  <a:lnTo>
                    <a:pt x="740" y="844"/>
                  </a:lnTo>
                  <a:lnTo>
                    <a:pt x="734" y="828"/>
                  </a:lnTo>
                  <a:lnTo>
                    <a:pt x="709" y="791"/>
                  </a:lnTo>
                  <a:lnTo>
                    <a:pt x="683" y="791"/>
                  </a:lnTo>
                  <a:lnTo>
                    <a:pt x="657" y="760"/>
                  </a:lnTo>
                  <a:lnTo>
                    <a:pt x="652" y="760"/>
                  </a:lnTo>
                  <a:lnTo>
                    <a:pt x="652" y="776"/>
                  </a:lnTo>
                  <a:lnTo>
                    <a:pt x="631" y="776"/>
                  </a:lnTo>
                  <a:lnTo>
                    <a:pt x="615" y="776"/>
                  </a:lnTo>
                  <a:lnTo>
                    <a:pt x="585" y="760"/>
                  </a:lnTo>
                  <a:lnTo>
                    <a:pt x="574" y="735"/>
                  </a:lnTo>
                  <a:lnTo>
                    <a:pt x="543" y="760"/>
                  </a:lnTo>
                  <a:lnTo>
                    <a:pt x="533" y="735"/>
                  </a:lnTo>
                  <a:lnTo>
                    <a:pt x="517" y="725"/>
                  </a:lnTo>
                  <a:lnTo>
                    <a:pt x="517" y="735"/>
                  </a:lnTo>
                  <a:lnTo>
                    <a:pt x="501" y="725"/>
                  </a:lnTo>
                  <a:lnTo>
                    <a:pt x="476" y="735"/>
                  </a:lnTo>
                  <a:lnTo>
                    <a:pt x="455" y="735"/>
                  </a:lnTo>
                  <a:lnTo>
                    <a:pt x="450" y="745"/>
                  </a:lnTo>
                  <a:lnTo>
                    <a:pt x="440" y="735"/>
                  </a:lnTo>
                  <a:lnTo>
                    <a:pt x="440" y="719"/>
                  </a:lnTo>
                  <a:lnTo>
                    <a:pt x="440" y="683"/>
                  </a:lnTo>
                  <a:lnTo>
                    <a:pt x="434" y="678"/>
                  </a:lnTo>
                  <a:lnTo>
                    <a:pt x="413" y="658"/>
                  </a:lnTo>
                  <a:lnTo>
                    <a:pt x="434" y="627"/>
                  </a:lnTo>
                  <a:lnTo>
                    <a:pt x="424" y="600"/>
                  </a:lnTo>
                  <a:lnTo>
                    <a:pt x="413" y="570"/>
                  </a:lnTo>
                  <a:lnTo>
                    <a:pt x="372" y="570"/>
                  </a:lnTo>
                  <a:lnTo>
                    <a:pt x="372" y="543"/>
                  </a:lnTo>
                  <a:lnTo>
                    <a:pt x="346" y="548"/>
                  </a:lnTo>
                  <a:lnTo>
                    <a:pt x="325" y="559"/>
                  </a:lnTo>
                  <a:lnTo>
                    <a:pt x="325" y="574"/>
                  </a:lnTo>
                  <a:lnTo>
                    <a:pt x="315" y="574"/>
                  </a:lnTo>
                  <a:lnTo>
                    <a:pt x="315" y="590"/>
                  </a:lnTo>
                  <a:lnTo>
                    <a:pt x="279" y="590"/>
                  </a:lnTo>
                  <a:lnTo>
                    <a:pt x="274" y="600"/>
                  </a:lnTo>
                  <a:lnTo>
                    <a:pt x="233" y="600"/>
                  </a:lnTo>
                  <a:lnTo>
                    <a:pt x="206" y="559"/>
                  </a:lnTo>
                  <a:lnTo>
                    <a:pt x="206" y="548"/>
                  </a:lnTo>
                  <a:lnTo>
                    <a:pt x="196" y="533"/>
                  </a:lnTo>
                  <a:lnTo>
                    <a:pt x="196" y="523"/>
                  </a:lnTo>
                  <a:lnTo>
                    <a:pt x="192" y="502"/>
                  </a:lnTo>
                  <a:lnTo>
                    <a:pt x="165" y="502"/>
                  </a:lnTo>
                  <a:lnTo>
                    <a:pt x="82" y="502"/>
                  </a:lnTo>
                  <a:lnTo>
                    <a:pt x="61" y="507"/>
                  </a:lnTo>
                  <a:lnTo>
                    <a:pt x="46" y="502"/>
                  </a:lnTo>
                  <a:lnTo>
                    <a:pt x="31" y="502"/>
                  </a:lnTo>
                  <a:lnTo>
                    <a:pt x="3" y="502"/>
                  </a:lnTo>
                  <a:lnTo>
                    <a:pt x="0" y="492"/>
                  </a:lnTo>
                  <a:lnTo>
                    <a:pt x="15" y="492"/>
                  </a:lnTo>
                  <a:lnTo>
                    <a:pt x="15" y="466"/>
                  </a:lnTo>
                  <a:lnTo>
                    <a:pt x="31" y="450"/>
                  </a:lnTo>
                  <a:lnTo>
                    <a:pt x="31" y="440"/>
                  </a:lnTo>
                  <a:lnTo>
                    <a:pt x="41" y="440"/>
                  </a:lnTo>
                  <a:lnTo>
                    <a:pt x="46" y="450"/>
                  </a:lnTo>
                  <a:lnTo>
                    <a:pt x="61" y="450"/>
                  </a:lnTo>
                  <a:lnTo>
                    <a:pt x="72" y="435"/>
                  </a:lnTo>
                  <a:lnTo>
                    <a:pt x="88" y="435"/>
                  </a:lnTo>
                  <a:lnTo>
                    <a:pt x="98" y="440"/>
                  </a:lnTo>
                  <a:lnTo>
                    <a:pt x="108" y="460"/>
                  </a:lnTo>
                  <a:lnTo>
                    <a:pt x="124" y="440"/>
                  </a:lnTo>
                  <a:lnTo>
                    <a:pt x="129" y="435"/>
                  </a:lnTo>
                  <a:lnTo>
                    <a:pt x="149" y="425"/>
                  </a:lnTo>
                  <a:lnTo>
                    <a:pt x="165" y="409"/>
                  </a:lnTo>
                  <a:lnTo>
                    <a:pt x="170" y="382"/>
                  </a:lnTo>
                  <a:lnTo>
                    <a:pt x="170" y="357"/>
                  </a:lnTo>
                  <a:lnTo>
                    <a:pt x="170" y="331"/>
                  </a:lnTo>
                  <a:lnTo>
                    <a:pt x="192" y="315"/>
                  </a:lnTo>
                  <a:lnTo>
                    <a:pt x="196" y="305"/>
                  </a:lnTo>
                  <a:lnTo>
                    <a:pt x="206" y="284"/>
                  </a:lnTo>
                  <a:lnTo>
                    <a:pt x="222" y="284"/>
                  </a:lnTo>
                  <a:lnTo>
                    <a:pt x="248" y="259"/>
                  </a:lnTo>
                  <a:lnTo>
                    <a:pt x="248" y="243"/>
                  </a:lnTo>
                  <a:lnTo>
                    <a:pt x="248" y="223"/>
                  </a:lnTo>
                  <a:lnTo>
                    <a:pt x="248" y="196"/>
                  </a:lnTo>
                  <a:lnTo>
                    <a:pt x="258" y="176"/>
                  </a:lnTo>
                  <a:lnTo>
                    <a:pt x="258" y="150"/>
                  </a:lnTo>
                  <a:lnTo>
                    <a:pt x="274" y="114"/>
                  </a:lnTo>
                  <a:lnTo>
                    <a:pt x="279" y="98"/>
                  </a:lnTo>
                  <a:lnTo>
                    <a:pt x="279" y="7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2" name="Freeform 170"/>
            <p:cNvSpPr>
              <a:spLocks noChangeArrowheads="1"/>
            </p:cNvSpPr>
            <p:nvPr/>
          </p:nvSpPr>
          <p:spPr bwMode="auto">
            <a:xfrm>
              <a:off x="2605351" y="2927976"/>
              <a:ext cx="975841" cy="673594"/>
            </a:xfrm>
            <a:custGeom>
              <a:avLst/>
              <a:gdLst>
                <a:gd name="T0" fmla="*/ 57 w 567"/>
                <a:gd name="T1" fmla="*/ 149 h 390"/>
                <a:gd name="T2" fmla="*/ 88 w 567"/>
                <a:gd name="T3" fmla="*/ 144 h 390"/>
                <a:gd name="T4" fmla="*/ 129 w 567"/>
                <a:gd name="T5" fmla="*/ 124 h 390"/>
                <a:gd name="T6" fmla="*/ 156 w 567"/>
                <a:gd name="T7" fmla="*/ 124 h 390"/>
                <a:gd name="T8" fmla="*/ 192 w 567"/>
                <a:gd name="T9" fmla="*/ 118 h 390"/>
                <a:gd name="T10" fmla="*/ 192 w 567"/>
                <a:gd name="T11" fmla="*/ 93 h 390"/>
                <a:gd name="T12" fmla="*/ 248 w 567"/>
                <a:gd name="T13" fmla="*/ 77 h 390"/>
                <a:gd name="T14" fmla="*/ 274 w 567"/>
                <a:gd name="T15" fmla="*/ 61 h 390"/>
                <a:gd name="T16" fmla="*/ 305 w 567"/>
                <a:gd name="T17" fmla="*/ 36 h 390"/>
                <a:gd name="T18" fmla="*/ 342 w 567"/>
                <a:gd name="T19" fmla="*/ 0 h 390"/>
                <a:gd name="T20" fmla="*/ 368 w 567"/>
                <a:gd name="T21" fmla="*/ 10 h 390"/>
                <a:gd name="T22" fmla="*/ 399 w 567"/>
                <a:gd name="T23" fmla="*/ 67 h 390"/>
                <a:gd name="T24" fmla="*/ 393 w 567"/>
                <a:gd name="T25" fmla="*/ 82 h 390"/>
                <a:gd name="T26" fmla="*/ 399 w 567"/>
                <a:gd name="T27" fmla="*/ 103 h 390"/>
                <a:gd name="T28" fmla="*/ 425 w 567"/>
                <a:gd name="T29" fmla="*/ 118 h 390"/>
                <a:gd name="T30" fmla="*/ 466 w 567"/>
                <a:gd name="T31" fmla="*/ 134 h 390"/>
                <a:gd name="T32" fmla="*/ 502 w 567"/>
                <a:gd name="T33" fmla="*/ 171 h 390"/>
                <a:gd name="T34" fmla="*/ 518 w 567"/>
                <a:gd name="T35" fmla="*/ 186 h 390"/>
                <a:gd name="T36" fmla="*/ 534 w 567"/>
                <a:gd name="T37" fmla="*/ 216 h 390"/>
                <a:gd name="T38" fmla="*/ 566 w 567"/>
                <a:gd name="T39" fmla="*/ 259 h 390"/>
                <a:gd name="T40" fmla="*/ 544 w 567"/>
                <a:gd name="T41" fmla="*/ 269 h 390"/>
                <a:gd name="T42" fmla="*/ 518 w 567"/>
                <a:gd name="T43" fmla="*/ 259 h 390"/>
                <a:gd name="T44" fmla="*/ 481 w 567"/>
                <a:gd name="T45" fmla="*/ 253 h 390"/>
                <a:gd name="T46" fmla="*/ 466 w 567"/>
                <a:gd name="T47" fmla="*/ 269 h 390"/>
                <a:gd name="T48" fmla="*/ 435 w 567"/>
                <a:gd name="T49" fmla="*/ 269 h 390"/>
                <a:gd name="T50" fmla="*/ 393 w 567"/>
                <a:gd name="T51" fmla="*/ 284 h 390"/>
                <a:gd name="T52" fmla="*/ 358 w 567"/>
                <a:gd name="T53" fmla="*/ 284 h 390"/>
                <a:gd name="T54" fmla="*/ 326 w 567"/>
                <a:gd name="T55" fmla="*/ 300 h 390"/>
                <a:gd name="T56" fmla="*/ 274 w 567"/>
                <a:gd name="T57" fmla="*/ 294 h 390"/>
                <a:gd name="T58" fmla="*/ 217 w 567"/>
                <a:gd name="T59" fmla="*/ 259 h 390"/>
                <a:gd name="T60" fmla="*/ 170 w 567"/>
                <a:gd name="T61" fmla="*/ 294 h 390"/>
                <a:gd name="T62" fmla="*/ 170 w 567"/>
                <a:gd name="T63" fmla="*/ 325 h 390"/>
                <a:gd name="T64" fmla="*/ 125 w 567"/>
                <a:gd name="T65" fmla="*/ 325 h 390"/>
                <a:gd name="T66" fmla="*/ 84 w 567"/>
                <a:gd name="T67" fmla="*/ 361 h 390"/>
                <a:gd name="T68" fmla="*/ 57 w 567"/>
                <a:gd name="T69" fmla="*/ 377 h 390"/>
                <a:gd name="T70" fmla="*/ 57 w 567"/>
                <a:gd name="T71" fmla="*/ 351 h 390"/>
                <a:gd name="T72" fmla="*/ 21 w 567"/>
                <a:gd name="T73" fmla="*/ 294 h 390"/>
                <a:gd name="T74" fmla="*/ 6 w 567"/>
                <a:gd name="T75" fmla="*/ 259 h 390"/>
                <a:gd name="T76" fmla="*/ 0 w 567"/>
                <a:gd name="T77" fmla="*/ 216 h 390"/>
                <a:gd name="T78" fmla="*/ 21 w 567"/>
                <a:gd name="T79" fmla="*/ 171 h 390"/>
                <a:gd name="T80" fmla="*/ 41 w 567"/>
                <a:gd name="T81" fmla="*/ 159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7"/>
                <a:gd name="T124" fmla="*/ 0 h 390"/>
                <a:gd name="T125" fmla="*/ 567 w 567"/>
                <a:gd name="T126" fmla="*/ 390 h 3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7" h="390">
                  <a:moveTo>
                    <a:pt x="41" y="159"/>
                  </a:moveTo>
                  <a:lnTo>
                    <a:pt x="57" y="149"/>
                  </a:lnTo>
                  <a:lnTo>
                    <a:pt x="84" y="134"/>
                  </a:lnTo>
                  <a:lnTo>
                    <a:pt x="88" y="144"/>
                  </a:lnTo>
                  <a:lnTo>
                    <a:pt x="109" y="134"/>
                  </a:lnTo>
                  <a:lnTo>
                    <a:pt x="129" y="124"/>
                  </a:lnTo>
                  <a:lnTo>
                    <a:pt x="140" y="134"/>
                  </a:lnTo>
                  <a:lnTo>
                    <a:pt x="156" y="124"/>
                  </a:lnTo>
                  <a:lnTo>
                    <a:pt x="166" y="124"/>
                  </a:lnTo>
                  <a:lnTo>
                    <a:pt x="192" y="118"/>
                  </a:lnTo>
                  <a:lnTo>
                    <a:pt x="197" y="103"/>
                  </a:lnTo>
                  <a:lnTo>
                    <a:pt x="192" y="93"/>
                  </a:lnTo>
                  <a:lnTo>
                    <a:pt x="207" y="82"/>
                  </a:lnTo>
                  <a:lnTo>
                    <a:pt x="248" y="77"/>
                  </a:lnTo>
                  <a:lnTo>
                    <a:pt x="264" y="67"/>
                  </a:lnTo>
                  <a:lnTo>
                    <a:pt x="274" y="61"/>
                  </a:lnTo>
                  <a:lnTo>
                    <a:pt x="290" y="41"/>
                  </a:lnTo>
                  <a:lnTo>
                    <a:pt x="305" y="36"/>
                  </a:lnTo>
                  <a:lnTo>
                    <a:pt x="316" y="10"/>
                  </a:lnTo>
                  <a:lnTo>
                    <a:pt x="342" y="0"/>
                  </a:lnTo>
                  <a:lnTo>
                    <a:pt x="358" y="0"/>
                  </a:lnTo>
                  <a:lnTo>
                    <a:pt x="368" y="10"/>
                  </a:lnTo>
                  <a:lnTo>
                    <a:pt x="393" y="41"/>
                  </a:lnTo>
                  <a:lnTo>
                    <a:pt x="399" y="67"/>
                  </a:lnTo>
                  <a:lnTo>
                    <a:pt x="383" y="77"/>
                  </a:lnTo>
                  <a:lnTo>
                    <a:pt x="393" y="82"/>
                  </a:lnTo>
                  <a:lnTo>
                    <a:pt x="393" y="93"/>
                  </a:lnTo>
                  <a:lnTo>
                    <a:pt x="399" y="103"/>
                  </a:lnTo>
                  <a:lnTo>
                    <a:pt x="425" y="103"/>
                  </a:lnTo>
                  <a:lnTo>
                    <a:pt x="425" y="118"/>
                  </a:lnTo>
                  <a:lnTo>
                    <a:pt x="450" y="118"/>
                  </a:lnTo>
                  <a:lnTo>
                    <a:pt x="466" y="134"/>
                  </a:lnTo>
                  <a:lnTo>
                    <a:pt x="477" y="171"/>
                  </a:lnTo>
                  <a:lnTo>
                    <a:pt x="502" y="171"/>
                  </a:lnTo>
                  <a:lnTo>
                    <a:pt x="507" y="186"/>
                  </a:lnTo>
                  <a:lnTo>
                    <a:pt x="518" y="186"/>
                  </a:lnTo>
                  <a:lnTo>
                    <a:pt x="523" y="191"/>
                  </a:lnTo>
                  <a:lnTo>
                    <a:pt x="534" y="216"/>
                  </a:lnTo>
                  <a:lnTo>
                    <a:pt x="559" y="232"/>
                  </a:lnTo>
                  <a:lnTo>
                    <a:pt x="566" y="259"/>
                  </a:lnTo>
                  <a:lnTo>
                    <a:pt x="549" y="259"/>
                  </a:lnTo>
                  <a:lnTo>
                    <a:pt x="544" y="269"/>
                  </a:lnTo>
                  <a:lnTo>
                    <a:pt x="523" y="269"/>
                  </a:lnTo>
                  <a:lnTo>
                    <a:pt x="518" y="259"/>
                  </a:lnTo>
                  <a:lnTo>
                    <a:pt x="502" y="259"/>
                  </a:lnTo>
                  <a:lnTo>
                    <a:pt x="481" y="253"/>
                  </a:lnTo>
                  <a:lnTo>
                    <a:pt x="477" y="259"/>
                  </a:lnTo>
                  <a:lnTo>
                    <a:pt x="466" y="269"/>
                  </a:lnTo>
                  <a:lnTo>
                    <a:pt x="450" y="269"/>
                  </a:lnTo>
                  <a:lnTo>
                    <a:pt x="435" y="269"/>
                  </a:lnTo>
                  <a:lnTo>
                    <a:pt x="409" y="279"/>
                  </a:lnTo>
                  <a:lnTo>
                    <a:pt x="393" y="284"/>
                  </a:lnTo>
                  <a:lnTo>
                    <a:pt x="368" y="284"/>
                  </a:lnTo>
                  <a:lnTo>
                    <a:pt x="358" y="284"/>
                  </a:lnTo>
                  <a:lnTo>
                    <a:pt x="342" y="310"/>
                  </a:lnTo>
                  <a:lnTo>
                    <a:pt x="326" y="300"/>
                  </a:lnTo>
                  <a:lnTo>
                    <a:pt x="301" y="300"/>
                  </a:lnTo>
                  <a:lnTo>
                    <a:pt x="274" y="294"/>
                  </a:lnTo>
                  <a:lnTo>
                    <a:pt x="248" y="284"/>
                  </a:lnTo>
                  <a:lnTo>
                    <a:pt x="217" y="259"/>
                  </a:lnTo>
                  <a:lnTo>
                    <a:pt x="192" y="279"/>
                  </a:lnTo>
                  <a:lnTo>
                    <a:pt x="170" y="294"/>
                  </a:lnTo>
                  <a:lnTo>
                    <a:pt x="170" y="300"/>
                  </a:lnTo>
                  <a:lnTo>
                    <a:pt x="170" y="325"/>
                  </a:lnTo>
                  <a:lnTo>
                    <a:pt x="150" y="325"/>
                  </a:lnTo>
                  <a:lnTo>
                    <a:pt x="125" y="325"/>
                  </a:lnTo>
                  <a:lnTo>
                    <a:pt x="88" y="325"/>
                  </a:lnTo>
                  <a:lnTo>
                    <a:pt x="84" y="361"/>
                  </a:lnTo>
                  <a:lnTo>
                    <a:pt x="62" y="389"/>
                  </a:lnTo>
                  <a:lnTo>
                    <a:pt x="57" y="377"/>
                  </a:lnTo>
                  <a:lnTo>
                    <a:pt x="62" y="351"/>
                  </a:lnTo>
                  <a:lnTo>
                    <a:pt x="57" y="351"/>
                  </a:lnTo>
                  <a:lnTo>
                    <a:pt x="21" y="320"/>
                  </a:lnTo>
                  <a:lnTo>
                    <a:pt x="21" y="294"/>
                  </a:lnTo>
                  <a:lnTo>
                    <a:pt x="6" y="284"/>
                  </a:lnTo>
                  <a:lnTo>
                    <a:pt x="6" y="259"/>
                  </a:lnTo>
                  <a:lnTo>
                    <a:pt x="0" y="253"/>
                  </a:lnTo>
                  <a:lnTo>
                    <a:pt x="0" y="216"/>
                  </a:lnTo>
                  <a:lnTo>
                    <a:pt x="6" y="212"/>
                  </a:lnTo>
                  <a:lnTo>
                    <a:pt x="21" y="171"/>
                  </a:lnTo>
                  <a:lnTo>
                    <a:pt x="41" y="159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3" name="Freeform 171"/>
            <p:cNvSpPr>
              <a:spLocks noChangeArrowheads="1"/>
            </p:cNvSpPr>
            <p:nvPr/>
          </p:nvSpPr>
          <p:spPr bwMode="auto">
            <a:xfrm>
              <a:off x="3499154" y="6049826"/>
              <a:ext cx="168396" cy="177033"/>
            </a:xfrm>
            <a:custGeom>
              <a:avLst/>
              <a:gdLst>
                <a:gd name="T0" fmla="*/ 26 w 99"/>
                <a:gd name="T1" fmla="*/ 16 h 104"/>
                <a:gd name="T2" fmla="*/ 67 w 99"/>
                <a:gd name="T3" fmla="*/ 0 h 104"/>
                <a:gd name="T4" fmla="*/ 82 w 99"/>
                <a:gd name="T5" fmla="*/ 10 h 104"/>
                <a:gd name="T6" fmla="*/ 98 w 99"/>
                <a:gd name="T7" fmla="*/ 36 h 104"/>
                <a:gd name="T8" fmla="*/ 92 w 99"/>
                <a:gd name="T9" fmla="*/ 51 h 104"/>
                <a:gd name="T10" fmla="*/ 92 w 99"/>
                <a:gd name="T11" fmla="*/ 67 h 104"/>
                <a:gd name="T12" fmla="*/ 47 w 99"/>
                <a:gd name="T13" fmla="*/ 77 h 104"/>
                <a:gd name="T14" fmla="*/ 41 w 99"/>
                <a:gd name="T15" fmla="*/ 103 h 104"/>
                <a:gd name="T16" fmla="*/ 16 w 99"/>
                <a:gd name="T17" fmla="*/ 93 h 104"/>
                <a:gd name="T18" fmla="*/ 4 w 99"/>
                <a:gd name="T19" fmla="*/ 62 h 104"/>
                <a:gd name="T20" fmla="*/ 0 w 99"/>
                <a:gd name="T21" fmla="*/ 51 h 104"/>
                <a:gd name="T22" fmla="*/ 4 w 99"/>
                <a:gd name="T23" fmla="*/ 41 h 104"/>
                <a:gd name="T24" fmla="*/ 26 w 99"/>
                <a:gd name="T25" fmla="*/ 16 h 104"/>
                <a:gd name="T26" fmla="*/ 26 w 99"/>
                <a:gd name="T27" fmla="*/ 16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26" y="16"/>
                  </a:move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4" name="Freeform 288"/>
            <p:cNvSpPr>
              <a:spLocks noChangeArrowheads="1"/>
            </p:cNvSpPr>
            <p:nvPr/>
          </p:nvSpPr>
          <p:spPr bwMode="auto">
            <a:xfrm>
              <a:off x="5662410" y="5440999"/>
              <a:ext cx="47498" cy="43179"/>
            </a:xfrm>
            <a:custGeom>
              <a:avLst/>
              <a:gdLst>
                <a:gd name="T0" fmla="*/ 16 w 27"/>
                <a:gd name="T1" fmla="*/ 26 h 27"/>
                <a:gd name="T2" fmla="*/ 0 w 27"/>
                <a:gd name="T3" fmla="*/ 21 h 27"/>
                <a:gd name="T4" fmla="*/ 10 w 27"/>
                <a:gd name="T5" fmla="*/ 0 h 27"/>
                <a:gd name="T6" fmla="*/ 26 w 27"/>
                <a:gd name="T7" fmla="*/ 21 h 27"/>
                <a:gd name="T8" fmla="*/ 16 w 27"/>
                <a:gd name="T9" fmla="*/ 26 h 27"/>
                <a:gd name="T10" fmla="*/ 16 w 27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7"/>
                <a:gd name="T20" fmla="*/ 27 w 27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7">
                  <a:moveTo>
                    <a:pt x="16" y="26"/>
                  </a:moveTo>
                  <a:lnTo>
                    <a:pt x="0" y="21"/>
                  </a:lnTo>
                  <a:lnTo>
                    <a:pt x="10" y="0"/>
                  </a:lnTo>
                  <a:lnTo>
                    <a:pt x="26" y="21"/>
                  </a:lnTo>
                  <a:lnTo>
                    <a:pt x="16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5" name="Freeform 291"/>
            <p:cNvSpPr>
              <a:spLocks noChangeArrowheads="1"/>
            </p:cNvSpPr>
            <p:nvPr/>
          </p:nvSpPr>
          <p:spPr bwMode="auto">
            <a:xfrm>
              <a:off x="191658" y="1148997"/>
              <a:ext cx="43179" cy="17272"/>
            </a:xfrm>
            <a:custGeom>
              <a:avLst/>
              <a:gdLst>
                <a:gd name="T0" fmla="*/ 16 w 27"/>
                <a:gd name="T1" fmla="*/ 10 h 11"/>
                <a:gd name="T2" fmla="*/ 0 w 27"/>
                <a:gd name="T3" fmla="*/ 0 h 11"/>
                <a:gd name="T4" fmla="*/ 5 w 27"/>
                <a:gd name="T5" fmla="*/ 0 h 11"/>
                <a:gd name="T6" fmla="*/ 26 w 27"/>
                <a:gd name="T7" fmla="*/ 10 h 11"/>
                <a:gd name="T8" fmla="*/ 16 w 27"/>
                <a:gd name="T9" fmla="*/ 10 h 11"/>
                <a:gd name="T10" fmla="*/ 16 w 27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1"/>
                <a:gd name="T20" fmla="*/ 27 w 2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1">
                  <a:moveTo>
                    <a:pt x="16" y="1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6" y="10"/>
                  </a:lnTo>
                  <a:lnTo>
                    <a:pt x="16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6" name="Freeform 292"/>
            <p:cNvSpPr>
              <a:spLocks noChangeArrowheads="1"/>
            </p:cNvSpPr>
            <p:nvPr/>
          </p:nvSpPr>
          <p:spPr bwMode="auto">
            <a:xfrm>
              <a:off x="200294" y="1516020"/>
              <a:ext cx="47495" cy="47496"/>
            </a:xfrm>
            <a:custGeom>
              <a:avLst/>
              <a:gdLst>
                <a:gd name="T0" fmla="*/ 11 w 28"/>
                <a:gd name="T1" fmla="*/ 26 h 27"/>
                <a:gd name="T2" fmla="*/ 0 w 28"/>
                <a:gd name="T3" fmla="*/ 6 h 27"/>
                <a:gd name="T4" fmla="*/ 27 w 28"/>
                <a:gd name="T5" fmla="*/ 0 h 27"/>
                <a:gd name="T6" fmla="*/ 21 w 28"/>
                <a:gd name="T7" fmla="*/ 16 h 27"/>
                <a:gd name="T8" fmla="*/ 11 w 28"/>
                <a:gd name="T9" fmla="*/ 26 h 27"/>
                <a:gd name="T10" fmla="*/ 11 w 28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7"/>
                <a:gd name="T20" fmla="*/ 28 w 28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7">
                  <a:moveTo>
                    <a:pt x="11" y="26"/>
                  </a:moveTo>
                  <a:lnTo>
                    <a:pt x="0" y="6"/>
                  </a:lnTo>
                  <a:lnTo>
                    <a:pt x="27" y="0"/>
                  </a:lnTo>
                  <a:lnTo>
                    <a:pt x="21" y="16"/>
                  </a:lnTo>
                  <a:lnTo>
                    <a:pt x="11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7" name="Freeform 293"/>
            <p:cNvSpPr>
              <a:spLocks noChangeArrowheads="1"/>
            </p:cNvSpPr>
            <p:nvPr/>
          </p:nvSpPr>
          <p:spPr bwMode="auto">
            <a:xfrm>
              <a:off x="290968" y="1528973"/>
              <a:ext cx="25907" cy="43179"/>
            </a:xfrm>
            <a:custGeom>
              <a:avLst/>
              <a:gdLst>
                <a:gd name="T0" fmla="*/ 10 w 17"/>
                <a:gd name="T1" fmla="*/ 26 h 27"/>
                <a:gd name="T2" fmla="*/ 0 w 17"/>
                <a:gd name="T3" fmla="*/ 20 h 27"/>
                <a:gd name="T4" fmla="*/ 16 w 17"/>
                <a:gd name="T5" fmla="*/ 0 h 27"/>
                <a:gd name="T6" fmla="*/ 10 w 17"/>
                <a:gd name="T7" fmla="*/ 26 h 27"/>
                <a:gd name="T8" fmla="*/ 10 w 17"/>
                <a:gd name="T9" fmla="*/ 2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7"/>
                <a:gd name="T17" fmla="*/ 17 w 1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7">
                  <a:moveTo>
                    <a:pt x="10" y="26"/>
                  </a:moveTo>
                  <a:lnTo>
                    <a:pt x="0" y="20"/>
                  </a:lnTo>
                  <a:lnTo>
                    <a:pt x="16" y="0"/>
                  </a:lnTo>
                  <a:lnTo>
                    <a:pt x="10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8" name="Freeform 296"/>
            <p:cNvSpPr>
              <a:spLocks noChangeArrowheads="1"/>
            </p:cNvSpPr>
            <p:nvPr/>
          </p:nvSpPr>
          <p:spPr bwMode="auto">
            <a:xfrm>
              <a:off x="2190835" y="3579981"/>
              <a:ext cx="164079" cy="116582"/>
            </a:xfrm>
            <a:custGeom>
              <a:avLst/>
              <a:gdLst>
                <a:gd name="T0" fmla="*/ 21 w 95"/>
                <a:gd name="T1" fmla="*/ 0 h 69"/>
                <a:gd name="T2" fmla="*/ 37 w 95"/>
                <a:gd name="T3" fmla="*/ 11 h 69"/>
                <a:gd name="T4" fmla="*/ 94 w 95"/>
                <a:gd name="T5" fmla="*/ 16 h 69"/>
                <a:gd name="T6" fmla="*/ 94 w 95"/>
                <a:gd name="T7" fmla="*/ 68 h 69"/>
                <a:gd name="T8" fmla="*/ 68 w 95"/>
                <a:gd name="T9" fmla="*/ 68 h 69"/>
                <a:gd name="T10" fmla="*/ 42 w 95"/>
                <a:gd name="T11" fmla="*/ 68 h 69"/>
                <a:gd name="T12" fmla="*/ 11 w 95"/>
                <a:gd name="T13" fmla="*/ 68 h 69"/>
                <a:gd name="T14" fmla="*/ 0 w 95"/>
                <a:gd name="T15" fmla="*/ 57 h 69"/>
                <a:gd name="T16" fmla="*/ 21 w 95"/>
                <a:gd name="T17" fmla="*/ 27 h 69"/>
                <a:gd name="T18" fmla="*/ 21 w 95"/>
                <a:gd name="T19" fmla="*/ 0 h 69"/>
                <a:gd name="T20" fmla="*/ 21 w 95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69"/>
                <a:gd name="T35" fmla="*/ 95 w 95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69">
                  <a:moveTo>
                    <a:pt x="21" y="0"/>
                  </a:moveTo>
                  <a:lnTo>
                    <a:pt x="37" y="11"/>
                  </a:lnTo>
                  <a:lnTo>
                    <a:pt x="94" y="16"/>
                  </a:lnTo>
                  <a:lnTo>
                    <a:pt x="94" y="68"/>
                  </a:lnTo>
                  <a:lnTo>
                    <a:pt x="68" y="68"/>
                  </a:lnTo>
                  <a:lnTo>
                    <a:pt x="42" y="68"/>
                  </a:lnTo>
                  <a:lnTo>
                    <a:pt x="11" y="68"/>
                  </a:lnTo>
                  <a:lnTo>
                    <a:pt x="0" y="57"/>
                  </a:lnTo>
                  <a:lnTo>
                    <a:pt x="21" y="27"/>
                  </a:lnTo>
                  <a:lnTo>
                    <a:pt x="21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69" name="ZoneTexte 68"/>
          <p:cNvSpPr txBox="1"/>
          <p:nvPr/>
        </p:nvSpPr>
        <p:spPr>
          <a:xfrm>
            <a:off x="262091" y="4736613"/>
            <a:ext cx="997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dirty="0" smtClean="0">
                <a:solidFill>
                  <a:srgbClr val="002060"/>
                </a:solidFill>
                <a:latin typeface="Tw Cen MT" pitchFamily="34" charset="0"/>
              </a:rPr>
              <a:t>Océan </a:t>
            </a:r>
          </a:p>
          <a:p>
            <a:pPr algn="ctr"/>
            <a:r>
              <a:rPr lang="fr-FR" sz="1400" b="1" cap="small" dirty="0" smtClean="0">
                <a:solidFill>
                  <a:srgbClr val="002060"/>
                </a:solidFill>
                <a:latin typeface="Tw Cen MT" pitchFamily="34" charset="0"/>
              </a:rPr>
              <a:t>Atlantique</a:t>
            </a:r>
            <a:endParaRPr lang="fr-FR" sz="1400" b="1" cap="small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5595148" y="5751191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dirty="0" smtClean="0">
                <a:solidFill>
                  <a:srgbClr val="002060"/>
                </a:solidFill>
                <a:latin typeface="Tw Cen MT" pitchFamily="34" charset="0"/>
              </a:rPr>
              <a:t>Océan </a:t>
            </a:r>
          </a:p>
          <a:p>
            <a:pPr algn="ctr"/>
            <a:r>
              <a:rPr lang="fr-FR" sz="1400" b="1" cap="small" dirty="0" smtClean="0">
                <a:solidFill>
                  <a:srgbClr val="002060"/>
                </a:solidFill>
                <a:latin typeface="Tw Cen MT" pitchFamily="34" charset="0"/>
              </a:rPr>
              <a:t>Indien</a:t>
            </a:r>
            <a:endParaRPr lang="fr-FR" sz="1400" b="1" cap="small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444504" y="476672"/>
            <a:ext cx="2664000" cy="6309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cap="small" dirty="0" smtClean="0">
                <a:solidFill>
                  <a:srgbClr val="C00000"/>
                </a:solidFill>
                <a:latin typeface="Tw Cen MT" pitchFamily="34" charset="0"/>
              </a:rPr>
              <a:t>I. Les « Afrique », un continent inégalement développé.</a:t>
            </a:r>
          </a:p>
          <a:p>
            <a:pPr algn="r"/>
            <a:endParaRPr lang="fr-FR" sz="14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Une </a:t>
            </a:r>
            <a:r>
              <a:rPr lang="fr-FR" sz="1400" b="1" dirty="0">
                <a:solidFill>
                  <a:schemeClr val="tx1"/>
                </a:solidFill>
                <a:latin typeface="Tw Cen MT" pitchFamily="34" charset="0"/>
              </a:rPr>
              <a:t>puissance </a:t>
            </a:r>
          </a:p>
          <a:p>
            <a:pPr algn="r"/>
            <a:r>
              <a:rPr lang="fr-FR" sz="1400" b="1" dirty="0">
                <a:solidFill>
                  <a:schemeClr val="tx1"/>
                </a:solidFill>
                <a:latin typeface="Tw Cen MT" pitchFamily="34" charset="0"/>
              </a:rPr>
              <a:t>émergente, moteur </a:t>
            </a:r>
          </a:p>
          <a:p>
            <a:pPr algn="r"/>
            <a:r>
              <a:rPr lang="fr-FR" sz="1400" b="1" dirty="0">
                <a:solidFill>
                  <a:schemeClr val="tx1"/>
                </a:solidFill>
                <a:latin typeface="Tw Cen MT" pitchFamily="34" charset="0"/>
              </a:rPr>
              <a:t>du développement </a:t>
            </a:r>
          </a:p>
          <a:p>
            <a:pPr algn="r"/>
            <a:r>
              <a:rPr lang="fr-FR" sz="1400" b="1" dirty="0">
                <a:solidFill>
                  <a:schemeClr val="tx1"/>
                </a:solidFill>
                <a:latin typeface="Tw Cen MT" pitchFamily="34" charset="0"/>
              </a:rPr>
              <a:t>de l’Afrique Australe</a:t>
            </a:r>
          </a:p>
          <a:p>
            <a:pPr algn="r"/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Pays </a:t>
            </a:r>
            <a:r>
              <a:rPr lang="fr-FR" sz="1400" b="1" dirty="0">
                <a:solidFill>
                  <a:schemeClr val="tx1"/>
                </a:solidFill>
                <a:latin typeface="Tw Cen MT" pitchFamily="34" charset="0"/>
              </a:rPr>
              <a:t>à fort IDH, dont </a:t>
            </a:r>
          </a:p>
          <a:p>
            <a:pPr algn="r"/>
            <a:r>
              <a:rPr lang="fr-FR" sz="1400" b="1" dirty="0">
                <a:solidFill>
                  <a:schemeClr val="tx1"/>
                </a:solidFill>
                <a:latin typeface="Tw Cen MT" pitchFamily="34" charset="0"/>
              </a:rPr>
              <a:t>l’économie diversifiée </a:t>
            </a:r>
          </a:p>
          <a:p>
            <a:pPr algn="r"/>
            <a:r>
              <a:rPr lang="fr-FR" sz="1400" b="1" dirty="0">
                <a:solidFill>
                  <a:schemeClr val="tx1"/>
                </a:solidFill>
                <a:latin typeface="Tw Cen MT" pitchFamily="34" charset="0"/>
              </a:rPr>
              <a:t>est en lien avec l’U.E</a:t>
            </a:r>
          </a:p>
          <a:p>
            <a:pPr algn="r"/>
            <a:r>
              <a:rPr lang="fr-FR" sz="1400" b="1" dirty="0">
                <a:solidFill>
                  <a:schemeClr val="tx1"/>
                </a:solidFill>
                <a:latin typeface="Tw Cen MT" pitchFamily="34" charset="0"/>
              </a:rPr>
              <a:t> et/ou le Moyen Orient</a:t>
            </a:r>
          </a:p>
          <a:p>
            <a:pPr algn="r"/>
            <a:endParaRPr lang="fr-FR" sz="14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Pays à faible IDH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dépendant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économiquement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de l’Afrique du Sud</a:t>
            </a:r>
          </a:p>
          <a:p>
            <a:pPr algn="r"/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Pays à faible IDH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pratiquant une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économie extravertie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(rente pétrolière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et/ou agricole) </a:t>
            </a:r>
          </a:p>
          <a:p>
            <a:pPr algn="r"/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Pays cumulant les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difficultés (faible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développement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économique et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humain : PMA)</a:t>
            </a:r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607667" y="1373528"/>
            <a:ext cx="720080" cy="4425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6591378" y="2482357"/>
            <a:ext cx="720080" cy="44258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/>
        </p:nvSpPr>
        <p:spPr>
          <a:xfrm>
            <a:off x="6591378" y="3513051"/>
            <a:ext cx="720080" cy="44258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6594189" y="4708835"/>
            <a:ext cx="720080" cy="442587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C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6558556" y="5791507"/>
            <a:ext cx="720080" cy="442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7" name="Groupe 76"/>
          <p:cNvGrpSpPr/>
          <p:nvPr/>
        </p:nvGrpSpPr>
        <p:grpSpPr>
          <a:xfrm>
            <a:off x="288176" y="764704"/>
            <a:ext cx="5868000" cy="5820543"/>
            <a:chOff x="144160" y="764704"/>
            <a:chExt cx="5868000" cy="5820543"/>
          </a:xfrm>
        </p:grpSpPr>
        <p:sp>
          <p:nvSpPr>
            <p:cNvPr id="78" name="Freeform 79"/>
            <p:cNvSpPr>
              <a:spLocks noChangeArrowheads="1"/>
            </p:cNvSpPr>
            <p:nvPr/>
          </p:nvSpPr>
          <p:spPr bwMode="auto">
            <a:xfrm>
              <a:off x="4047523" y="1114453"/>
              <a:ext cx="94993" cy="332480"/>
            </a:xfrm>
            <a:custGeom>
              <a:avLst/>
              <a:gdLst>
                <a:gd name="T0" fmla="*/ 26 w 58"/>
                <a:gd name="T1" fmla="*/ 6 h 193"/>
                <a:gd name="T2" fmla="*/ 41 w 58"/>
                <a:gd name="T3" fmla="*/ 6 h 193"/>
                <a:gd name="T4" fmla="*/ 41 w 58"/>
                <a:gd name="T5" fmla="*/ 0 h 193"/>
                <a:gd name="T6" fmla="*/ 57 w 58"/>
                <a:gd name="T7" fmla="*/ 0 h 193"/>
                <a:gd name="T8" fmla="*/ 57 w 58"/>
                <a:gd name="T9" fmla="*/ 6 h 193"/>
                <a:gd name="T10" fmla="*/ 41 w 58"/>
                <a:gd name="T11" fmla="*/ 31 h 193"/>
                <a:gd name="T12" fmla="*/ 41 w 58"/>
                <a:gd name="T13" fmla="*/ 41 h 193"/>
                <a:gd name="T14" fmla="*/ 37 w 58"/>
                <a:gd name="T15" fmla="*/ 41 h 193"/>
                <a:gd name="T16" fmla="*/ 37 w 58"/>
                <a:gd name="T17" fmla="*/ 57 h 193"/>
                <a:gd name="T18" fmla="*/ 41 w 58"/>
                <a:gd name="T19" fmla="*/ 73 h 193"/>
                <a:gd name="T20" fmla="*/ 41 w 58"/>
                <a:gd name="T21" fmla="*/ 109 h 193"/>
                <a:gd name="T22" fmla="*/ 41 w 58"/>
                <a:gd name="T23" fmla="*/ 139 h 193"/>
                <a:gd name="T24" fmla="*/ 41 w 58"/>
                <a:gd name="T25" fmla="*/ 176 h 193"/>
                <a:gd name="T26" fmla="*/ 26 w 58"/>
                <a:gd name="T27" fmla="*/ 192 h 193"/>
                <a:gd name="T28" fmla="*/ 26 w 58"/>
                <a:gd name="T29" fmla="*/ 155 h 193"/>
                <a:gd name="T30" fmla="*/ 16 w 58"/>
                <a:gd name="T31" fmla="*/ 129 h 193"/>
                <a:gd name="T32" fmla="*/ 0 w 58"/>
                <a:gd name="T33" fmla="*/ 109 h 193"/>
                <a:gd name="T34" fmla="*/ 10 w 58"/>
                <a:gd name="T35" fmla="*/ 88 h 193"/>
                <a:gd name="T36" fmla="*/ 0 w 58"/>
                <a:gd name="T37" fmla="*/ 73 h 193"/>
                <a:gd name="T38" fmla="*/ 10 w 58"/>
                <a:gd name="T39" fmla="*/ 68 h 193"/>
                <a:gd name="T40" fmla="*/ 16 w 58"/>
                <a:gd name="T41" fmla="*/ 41 h 193"/>
                <a:gd name="T42" fmla="*/ 26 w 58"/>
                <a:gd name="T43" fmla="*/ 6 h 193"/>
                <a:gd name="T44" fmla="*/ 26 w 58"/>
                <a:gd name="T45" fmla="*/ 6 h 1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"/>
                <a:gd name="T70" fmla="*/ 0 h 193"/>
                <a:gd name="T71" fmla="*/ 58 w 58"/>
                <a:gd name="T72" fmla="*/ 193 h 1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" h="193">
                  <a:moveTo>
                    <a:pt x="26" y="6"/>
                  </a:moveTo>
                  <a:lnTo>
                    <a:pt x="41" y="6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41" y="31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7" y="57"/>
                  </a:lnTo>
                  <a:lnTo>
                    <a:pt x="41" y="73"/>
                  </a:lnTo>
                  <a:lnTo>
                    <a:pt x="41" y="109"/>
                  </a:lnTo>
                  <a:lnTo>
                    <a:pt x="41" y="139"/>
                  </a:lnTo>
                  <a:lnTo>
                    <a:pt x="41" y="176"/>
                  </a:lnTo>
                  <a:lnTo>
                    <a:pt x="26" y="192"/>
                  </a:lnTo>
                  <a:lnTo>
                    <a:pt x="26" y="155"/>
                  </a:lnTo>
                  <a:lnTo>
                    <a:pt x="16" y="129"/>
                  </a:lnTo>
                  <a:lnTo>
                    <a:pt x="0" y="109"/>
                  </a:lnTo>
                  <a:lnTo>
                    <a:pt x="10" y="88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6" y="41"/>
                  </a:lnTo>
                  <a:lnTo>
                    <a:pt x="26" y="6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302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9" name="Freeform 82"/>
            <p:cNvSpPr>
              <a:spLocks noChangeArrowheads="1"/>
            </p:cNvSpPr>
            <p:nvPr/>
          </p:nvSpPr>
          <p:spPr bwMode="auto">
            <a:xfrm>
              <a:off x="4090702" y="1097182"/>
              <a:ext cx="319523" cy="358388"/>
            </a:xfrm>
            <a:custGeom>
              <a:avLst/>
              <a:gdLst>
                <a:gd name="T0" fmla="*/ 16 w 188"/>
                <a:gd name="T1" fmla="*/ 41 h 208"/>
                <a:gd name="T2" fmla="*/ 42 w 188"/>
                <a:gd name="T3" fmla="*/ 41 h 208"/>
                <a:gd name="T4" fmla="*/ 52 w 188"/>
                <a:gd name="T5" fmla="*/ 51 h 208"/>
                <a:gd name="T6" fmla="*/ 57 w 188"/>
                <a:gd name="T7" fmla="*/ 51 h 208"/>
                <a:gd name="T8" fmla="*/ 78 w 188"/>
                <a:gd name="T9" fmla="*/ 51 h 208"/>
                <a:gd name="T10" fmla="*/ 119 w 188"/>
                <a:gd name="T11" fmla="*/ 31 h 208"/>
                <a:gd name="T12" fmla="*/ 160 w 188"/>
                <a:gd name="T13" fmla="*/ 0 h 208"/>
                <a:gd name="T14" fmla="*/ 187 w 188"/>
                <a:gd name="T15" fmla="*/ 57 h 208"/>
                <a:gd name="T16" fmla="*/ 150 w 188"/>
                <a:gd name="T17" fmla="*/ 78 h 208"/>
                <a:gd name="T18" fmla="*/ 93 w 188"/>
                <a:gd name="T19" fmla="*/ 92 h 208"/>
                <a:gd name="T20" fmla="*/ 93 w 188"/>
                <a:gd name="T21" fmla="*/ 98 h 208"/>
                <a:gd name="T22" fmla="*/ 135 w 188"/>
                <a:gd name="T23" fmla="*/ 139 h 208"/>
                <a:gd name="T24" fmla="*/ 125 w 188"/>
                <a:gd name="T25" fmla="*/ 149 h 208"/>
                <a:gd name="T26" fmla="*/ 119 w 188"/>
                <a:gd name="T27" fmla="*/ 165 h 208"/>
                <a:gd name="T28" fmla="*/ 99 w 188"/>
                <a:gd name="T29" fmla="*/ 176 h 208"/>
                <a:gd name="T30" fmla="*/ 93 w 188"/>
                <a:gd name="T31" fmla="*/ 176 h 208"/>
                <a:gd name="T32" fmla="*/ 57 w 188"/>
                <a:gd name="T33" fmla="*/ 207 h 208"/>
                <a:gd name="T34" fmla="*/ 0 w 188"/>
                <a:gd name="T35" fmla="*/ 201 h 208"/>
                <a:gd name="T36" fmla="*/ 16 w 188"/>
                <a:gd name="T37" fmla="*/ 186 h 208"/>
                <a:gd name="T38" fmla="*/ 16 w 188"/>
                <a:gd name="T39" fmla="*/ 149 h 208"/>
                <a:gd name="T40" fmla="*/ 16 w 188"/>
                <a:gd name="T41" fmla="*/ 119 h 208"/>
                <a:gd name="T42" fmla="*/ 16 w 188"/>
                <a:gd name="T43" fmla="*/ 82 h 208"/>
                <a:gd name="T44" fmla="*/ 11 w 188"/>
                <a:gd name="T45" fmla="*/ 67 h 208"/>
                <a:gd name="T46" fmla="*/ 11 w 188"/>
                <a:gd name="T47" fmla="*/ 51 h 208"/>
                <a:gd name="T48" fmla="*/ 16 w 188"/>
                <a:gd name="T49" fmla="*/ 51 h 208"/>
                <a:gd name="T50" fmla="*/ 16 w 188"/>
                <a:gd name="T51" fmla="*/ 41 h 208"/>
                <a:gd name="T52" fmla="*/ 16 w 188"/>
                <a:gd name="T53" fmla="*/ 41 h 2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208"/>
                <a:gd name="T83" fmla="*/ 188 w 188"/>
                <a:gd name="T84" fmla="*/ 208 h 2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208">
                  <a:moveTo>
                    <a:pt x="16" y="41"/>
                  </a:moveTo>
                  <a:lnTo>
                    <a:pt x="42" y="41"/>
                  </a:lnTo>
                  <a:lnTo>
                    <a:pt x="52" y="51"/>
                  </a:lnTo>
                  <a:lnTo>
                    <a:pt x="57" y="51"/>
                  </a:lnTo>
                  <a:lnTo>
                    <a:pt x="78" y="51"/>
                  </a:lnTo>
                  <a:lnTo>
                    <a:pt x="119" y="31"/>
                  </a:lnTo>
                  <a:lnTo>
                    <a:pt x="160" y="0"/>
                  </a:lnTo>
                  <a:lnTo>
                    <a:pt x="187" y="57"/>
                  </a:lnTo>
                  <a:lnTo>
                    <a:pt x="150" y="78"/>
                  </a:lnTo>
                  <a:lnTo>
                    <a:pt x="93" y="92"/>
                  </a:lnTo>
                  <a:lnTo>
                    <a:pt x="93" y="98"/>
                  </a:lnTo>
                  <a:lnTo>
                    <a:pt x="135" y="139"/>
                  </a:lnTo>
                  <a:lnTo>
                    <a:pt x="125" y="149"/>
                  </a:lnTo>
                  <a:lnTo>
                    <a:pt x="119" y="165"/>
                  </a:lnTo>
                  <a:lnTo>
                    <a:pt x="99" y="176"/>
                  </a:lnTo>
                  <a:lnTo>
                    <a:pt x="93" y="176"/>
                  </a:lnTo>
                  <a:lnTo>
                    <a:pt x="57" y="207"/>
                  </a:lnTo>
                  <a:lnTo>
                    <a:pt x="0" y="201"/>
                  </a:lnTo>
                  <a:lnTo>
                    <a:pt x="16" y="186"/>
                  </a:lnTo>
                  <a:lnTo>
                    <a:pt x="16" y="149"/>
                  </a:lnTo>
                  <a:lnTo>
                    <a:pt x="16" y="119"/>
                  </a:lnTo>
                  <a:lnTo>
                    <a:pt x="16" y="82"/>
                  </a:lnTo>
                  <a:lnTo>
                    <a:pt x="11" y="67"/>
                  </a:lnTo>
                  <a:lnTo>
                    <a:pt x="11" y="51"/>
                  </a:lnTo>
                  <a:lnTo>
                    <a:pt x="16" y="51"/>
                  </a:lnTo>
                  <a:lnTo>
                    <a:pt x="16" y="41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0" name="Freeform 84"/>
            <p:cNvSpPr>
              <a:spLocks noChangeArrowheads="1"/>
            </p:cNvSpPr>
            <p:nvPr/>
          </p:nvSpPr>
          <p:spPr bwMode="auto">
            <a:xfrm>
              <a:off x="5308344" y="1723280"/>
              <a:ext cx="51815" cy="125218"/>
            </a:xfrm>
            <a:custGeom>
              <a:avLst/>
              <a:gdLst>
                <a:gd name="T0" fmla="*/ 6 w 32"/>
                <a:gd name="T1" fmla="*/ 63 h 74"/>
                <a:gd name="T2" fmla="*/ 0 w 32"/>
                <a:gd name="T3" fmla="*/ 20 h 74"/>
                <a:gd name="T4" fmla="*/ 6 w 32"/>
                <a:gd name="T5" fmla="*/ 16 h 74"/>
                <a:gd name="T6" fmla="*/ 15 w 32"/>
                <a:gd name="T7" fmla="*/ 0 h 74"/>
                <a:gd name="T8" fmla="*/ 31 w 32"/>
                <a:gd name="T9" fmla="*/ 16 h 74"/>
                <a:gd name="T10" fmla="*/ 31 w 32"/>
                <a:gd name="T11" fmla="*/ 41 h 74"/>
                <a:gd name="T12" fmla="*/ 31 w 32"/>
                <a:gd name="T13" fmla="*/ 63 h 74"/>
                <a:gd name="T14" fmla="*/ 25 w 32"/>
                <a:gd name="T15" fmla="*/ 73 h 74"/>
                <a:gd name="T16" fmla="*/ 15 w 32"/>
                <a:gd name="T17" fmla="*/ 63 h 74"/>
                <a:gd name="T18" fmla="*/ 6 w 32"/>
                <a:gd name="T19" fmla="*/ 63 h 74"/>
                <a:gd name="T20" fmla="*/ 6 w 32"/>
                <a:gd name="T21" fmla="*/ 63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74"/>
                <a:gd name="T35" fmla="*/ 32 w 32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74">
                  <a:moveTo>
                    <a:pt x="6" y="63"/>
                  </a:moveTo>
                  <a:lnTo>
                    <a:pt x="0" y="20"/>
                  </a:lnTo>
                  <a:lnTo>
                    <a:pt x="6" y="16"/>
                  </a:lnTo>
                  <a:lnTo>
                    <a:pt x="15" y="0"/>
                  </a:lnTo>
                  <a:lnTo>
                    <a:pt x="31" y="16"/>
                  </a:lnTo>
                  <a:lnTo>
                    <a:pt x="31" y="41"/>
                  </a:lnTo>
                  <a:lnTo>
                    <a:pt x="31" y="63"/>
                  </a:lnTo>
                  <a:lnTo>
                    <a:pt x="25" y="73"/>
                  </a:lnTo>
                  <a:lnTo>
                    <a:pt x="15" y="63"/>
                  </a:lnTo>
                  <a:lnTo>
                    <a:pt x="6" y="63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1" name="Freeform 87"/>
            <p:cNvSpPr>
              <a:spLocks noChangeArrowheads="1"/>
            </p:cNvSpPr>
            <p:nvPr/>
          </p:nvSpPr>
          <p:spPr bwMode="auto">
            <a:xfrm>
              <a:off x="4984505" y="1382164"/>
              <a:ext cx="116581" cy="116585"/>
            </a:xfrm>
            <a:custGeom>
              <a:avLst/>
              <a:gdLst>
                <a:gd name="T0" fmla="*/ 0 w 68"/>
                <a:gd name="T1" fmla="*/ 42 h 69"/>
                <a:gd name="T2" fmla="*/ 10 w 68"/>
                <a:gd name="T3" fmla="*/ 27 h 69"/>
                <a:gd name="T4" fmla="*/ 16 w 68"/>
                <a:gd name="T5" fmla="*/ 0 h 69"/>
                <a:gd name="T6" fmla="*/ 41 w 68"/>
                <a:gd name="T7" fmla="*/ 0 h 69"/>
                <a:gd name="T8" fmla="*/ 51 w 68"/>
                <a:gd name="T9" fmla="*/ 11 h 69"/>
                <a:gd name="T10" fmla="*/ 62 w 68"/>
                <a:gd name="T11" fmla="*/ 11 h 69"/>
                <a:gd name="T12" fmla="*/ 62 w 68"/>
                <a:gd name="T13" fmla="*/ 21 h 69"/>
                <a:gd name="T14" fmla="*/ 41 w 68"/>
                <a:gd name="T15" fmla="*/ 27 h 69"/>
                <a:gd name="T16" fmla="*/ 51 w 68"/>
                <a:gd name="T17" fmla="*/ 37 h 69"/>
                <a:gd name="T18" fmla="*/ 67 w 68"/>
                <a:gd name="T19" fmla="*/ 68 h 69"/>
                <a:gd name="T20" fmla="*/ 41 w 68"/>
                <a:gd name="T21" fmla="*/ 68 h 69"/>
                <a:gd name="T22" fmla="*/ 36 w 68"/>
                <a:gd name="T23" fmla="*/ 52 h 69"/>
                <a:gd name="T24" fmla="*/ 0 w 68"/>
                <a:gd name="T25" fmla="*/ 42 h 69"/>
                <a:gd name="T26" fmla="*/ 0 w 68"/>
                <a:gd name="T27" fmla="*/ 42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69"/>
                <a:gd name="T44" fmla="*/ 68 w 68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69">
                  <a:moveTo>
                    <a:pt x="0" y="42"/>
                  </a:moveTo>
                  <a:lnTo>
                    <a:pt x="10" y="27"/>
                  </a:lnTo>
                  <a:lnTo>
                    <a:pt x="16" y="0"/>
                  </a:lnTo>
                  <a:lnTo>
                    <a:pt x="41" y="0"/>
                  </a:lnTo>
                  <a:lnTo>
                    <a:pt x="51" y="11"/>
                  </a:lnTo>
                  <a:lnTo>
                    <a:pt x="62" y="11"/>
                  </a:lnTo>
                  <a:lnTo>
                    <a:pt x="62" y="21"/>
                  </a:lnTo>
                  <a:lnTo>
                    <a:pt x="41" y="27"/>
                  </a:lnTo>
                  <a:lnTo>
                    <a:pt x="51" y="37"/>
                  </a:lnTo>
                  <a:lnTo>
                    <a:pt x="67" y="68"/>
                  </a:lnTo>
                  <a:lnTo>
                    <a:pt x="41" y="68"/>
                  </a:lnTo>
                  <a:lnTo>
                    <a:pt x="36" y="52"/>
                  </a:lnTo>
                  <a:lnTo>
                    <a:pt x="0" y="42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2" name="Freeform 93"/>
            <p:cNvSpPr>
              <a:spLocks noChangeArrowheads="1"/>
            </p:cNvSpPr>
            <p:nvPr/>
          </p:nvSpPr>
          <p:spPr bwMode="auto">
            <a:xfrm>
              <a:off x="5450836" y="1792367"/>
              <a:ext cx="561324" cy="690866"/>
            </a:xfrm>
            <a:custGeom>
              <a:avLst/>
              <a:gdLst>
                <a:gd name="T0" fmla="*/ 134 w 327"/>
                <a:gd name="T1" fmla="*/ 124 h 400"/>
                <a:gd name="T2" fmla="*/ 134 w 327"/>
                <a:gd name="T3" fmla="*/ 88 h 400"/>
                <a:gd name="T4" fmla="*/ 140 w 327"/>
                <a:gd name="T5" fmla="*/ 72 h 400"/>
                <a:gd name="T6" fmla="*/ 140 w 327"/>
                <a:gd name="T7" fmla="*/ 57 h 400"/>
                <a:gd name="T8" fmla="*/ 161 w 327"/>
                <a:gd name="T9" fmla="*/ 57 h 400"/>
                <a:gd name="T10" fmla="*/ 165 w 327"/>
                <a:gd name="T11" fmla="*/ 57 h 400"/>
                <a:gd name="T12" fmla="*/ 161 w 327"/>
                <a:gd name="T13" fmla="*/ 41 h 400"/>
                <a:gd name="T14" fmla="*/ 150 w 327"/>
                <a:gd name="T15" fmla="*/ 41 h 400"/>
                <a:gd name="T16" fmla="*/ 140 w 327"/>
                <a:gd name="T17" fmla="*/ 6 h 400"/>
                <a:gd name="T18" fmla="*/ 150 w 327"/>
                <a:gd name="T19" fmla="*/ 0 h 400"/>
                <a:gd name="T20" fmla="*/ 161 w 327"/>
                <a:gd name="T21" fmla="*/ 0 h 400"/>
                <a:gd name="T22" fmla="*/ 191 w 327"/>
                <a:gd name="T23" fmla="*/ 47 h 400"/>
                <a:gd name="T24" fmla="*/ 249 w 327"/>
                <a:gd name="T25" fmla="*/ 67 h 400"/>
                <a:gd name="T26" fmla="*/ 275 w 327"/>
                <a:gd name="T27" fmla="*/ 72 h 400"/>
                <a:gd name="T28" fmla="*/ 310 w 327"/>
                <a:gd name="T29" fmla="*/ 114 h 400"/>
                <a:gd name="T30" fmla="*/ 326 w 327"/>
                <a:gd name="T31" fmla="*/ 124 h 400"/>
                <a:gd name="T32" fmla="*/ 310 w 327"/>
                <a:gd name="T33" fmla="*/ 176 h 400"/>
                <a:gd name="T34" fmla="*/ 275 w 327"/>
                <a:gd name="T35" fmla="*/ 223 h 400"/>
                <a:gd name="T36" fmla="*/ 269 w 327"/>
                <a:gd name="T37" fmla="*/ 223 h 400"/>
                <a:gd name="T38" fmla="*/ 259 w 327"/>
                <a:gd name="T39" fmla="*/ 217 h 400"/>
                <a:gd name="T40" fmla="*/ 249 w 327"/>
                <a:gd name="T41" fmla="*/ 237 h 400"/>
                <a:gd name="T42" fmla="*/ 243 w 327"/>
                <a:gd name="T43" fmla="*/ 264 h 400"/>
                <a:gd name="T44" fmla="*/ 249 w 327"/>
                <a:gd name="T45" fmla="*/ 290 h 400"/>
                <a:gd name="T46" fmla="*/ 206 w 327"/>
                <a:gd name="T47" fmla="*/ 300 h 400"/>
                <a:gd name="T48" fmla="*/ 191 w 327"/>
                <a:gd name="T49" fmla="*/ 315 h 400"/>
                <a:gd name="T50" fmla="*/ 191 w 327"/>
                <a:gd name="T51" fmla="*/ 331 h 400"/>
                <a:gd name="T52" fmla="*/ 181 w 327"/>
                <a:gd name="T53" fmla="*/ 341 h 400"/>
                <a:gd name="T54" fmla="*/ 140 w 327"/>
                <a:gd name="T55" fmla="*/ 347 h 400"/>
                <a:gd name="T56" fmla="*/ 140 w 327"/>
                <a:gd name="T57" fmla="*/ 372 h 400"/>
                <a:gd name="T58" fmla="*/ 134 w 327"/>
                <a:gd name="T59" fmla="*/ 382 h 400"/>
                <a:gd name="T60" fmla="*/ 118 w 327"/>
                <a:gd name="T61" fmla="*/ 382 h 400"/>
                <a:gd name="T62" fmla="*/ 73 w 327"/>
                <a:gd name="T63" fmla="*/ 393 h 400"/>
                <a:gd name="T64" fmla="*/ 51 w 327"/>
                <a:gd name="T65" fmla="*/ 399 h 400"/>
                <a:gd name="T66" fmla="*/ 0 w 327"/>
                <a:gd name="T67" fmla="*/ 290 h 400"/>
                <a:gd name="T68" fmla="*/ 134 w 327"/>
                <a:gd name="T69" fmla="*/ 237 h 400"/>
                <a:gd name="T70" fmla="*/ 150 w 327"/>
                <a:gd name="T71" fmla="*/ 150 h 400"/>
                <a:gd name="T72" fmla="*/ 134 w 327"/>
                <a:gd name="T73" fmla="*/ 124 h 400"/>
                <a:gd name="T74" fmla="*/ 134 w 327"/>
                <a:gd name="T75" fmla="*/ 124 h 4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400"/>
                <a:gd name="T116" fmla="*/ 327 w 327"/>
                <a:gd name="T117" fmla="*/ 400 h 4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400">
                  <a:moveTo>
                    <a:pt x="134" y="124"/>
                  </a:moveTo>
                  <a:lnTo>
                    <a:pt x="134" y="88"/>
                  </a:lnTo>
                  <a:lnTo>
                    <a:pt x="140" y="72"/>
                  </a:lnTo>
                  <a:lnTo>
                    <a:pt x="140" y="57"/>
                  </a:lnTo>
                  <a:lnTo>
                    <a:pt x="161" y="57"/>
                  </a:lnTo>
                  <a:lnTo>
                    <a:pt x="165" y="57"/>
                  </a:lnTo>
                  <a:lnTo>
                    <a:pt x="161" y="41"/>
                  </a:lnTo>
                  <a:lnTo>
                    <a:pt x="150" y="41"/>
                  </a:lnTo>
                  <a:lnTo>
                    <a:pt x="140" y="6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91" y="47"/>
                  </a:lnTo>
                  <a:lnTo>
                    <a:pt x="249" y="67"/>
                  </a:lnTo>
                  <a:lnTo>
                    <a:pt x="275" y="72"/>
                  </a:lnTo>
                  <a:lnTo>
                    <a:pt x="310" y="114"/>
                  </a:lnTo>
                  <a:lnTo>
                    <a:pt x="326" y="124"/>
                  </a:lnTo>
                  <a:lnTo>
                    <a:pt x="310" y="176"/>
                  </a:lnTo>
                  <a:lnTo>
                    <a:pt x="275" y="223"/>
                  </a:lnTo>
                  <a:lnTo>
                    <a:pt x="269" y="223"/>
                  </a:lnTo>
                  <a:lnTo>
                    <a:pt x="259" y="217"/>
                  </a:lnTo>
                  <a:lnTo>
                    <a:pt x="249" y="237"/>
                  </a:lnTo>
                  <a:lnTo>
                    <a:pt x="243" y="264"/>
                  </a:lnTo>
                  <a:lnTo>
                    <a:pt x="249" y="290"/>
                  </a:lnTo>
                  <a:lnTo>
                    <a:pt x="206" y="300"/>
                  </a:lnTo>
                  <a:lnTo>
                    <a:pt x="191" y="315"/>
                  </a:lnTo>
                  <a:lnTo>
                    <a:pt x="191" y="331"/>
                  </a:lnTo>
                  <a:lnTo>
                    <a:pt x="181" y="341"/>
                  </a:lnTo>
                  <a:lnTo>
                    <a:pt x="140" y="347"/>
                  </a:lnTo>
                  <a:lnTo>
                    <a:pt x="140" y="372"/>
                  </a:lnTo>
                  <a:lnTo>
                    <a:pt x="134" y="382"/>
                  </a:lnTo>
                  <a:lnTo>
                    <a:pt x="118" y="382"/>
                  </a:lnTo>
                  <a:lnTo>
                    <a:pt x="73" y="393"/>
                  </a:lnTo>
                  <a:lnTo>
                    <a:pt x="51" y="399"/>
                  </a:lnTo>
                  <a:lnTo>
                    <a:pt x="0" y="290"/>
                  </a:lnTo>
                  <a:lnTo>
                    <a:pt x="134" y="237"/>
                  </a:lnTo>
                  <a:lnTo>
                    <a:pt x="150" y="150"/>
                  </a:lnTo>
                  <a:lnTo>
                    <a:pt x="134" y="124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3" name="Freeform 104"/>
            <p:cNvSpPr>
              <a:spLocks noChangeArrowheads="1"/>
            </p:cNvSpPr>
            <p:nvPr/>
          </p:nvSpPr>
          <p:spPr bwMode="auto">
            <a:xfrm>
              <a:off x="4073431" y="1196495"/>
              <a:ext cx="1636478" cy="1347188"/>
            </a:xfrm>
            <a:custGeom>
              <a:avLst/>
              <a:gdLst>
                <a:gd name="T0" fmla="*/ 67 w 950"/>
                <a:gd name="T1" fmla="*/ 150 h 782"/>
                <a:gd name="T2" fmla="*/ 109 w 950"/>
                <a:gd name="T3" fmla="*/ 119 h 782"/>
                <a:gd name="T4" fmla="*/ 135 w 950"/>
                <a:gd name="T5" fmla="*/ 92 h 782"/>
                <a:gd name="T6" fmla="*/ 104 w 950"/>
                <a:gd name="T7" fmla="*/ 41 h 782"/>
                <a:gd name="T8" fmla="*/ 161 w 950"/>
                <a:gd name="T9" fmla="*/ 21 h 782"/>
                <a:gd name="T10" fmla="*/ 239 w 950"/>
                <a:gd name="T11" fmla="*/ 10 h 782"/>
                <a:gd name="T12" fmla="*/ 362 w 950"/>
                <a:gd name="T13" fmla="*/ 78 h 782"/>
                <a:gd name="T14" fmla="*/ 394 w 950"/>
                <a:gd name="T15" fmla="*/ 92 h 782"/>
                <a:gd name="T16" fmla="*/ 446 w 950"/>
                <a:gd name="T17" fmla="*/ 150 h 782"/>
                <a:gd name="T18" fmla="*/ 564 w 950"/>
                <a:gd name="T19" fmla="*/ 160 h 782"/>
                <a:gd name="T20" fmla="*/ 595 w 950"/>
                <a:gd name="T21" fmla="*/ 176 h 782"/>
                <a:gd name="T22" fmla="*/ 622 w 950"/>
                <a:gd name="T23" fmla="*/ 212 h 782"/>
                <a:gd name="T24" fmla="*/ 638 w 950"/>
                <a:gd name="T25" fmla="*/ 227 h 782"/>
                <a:gd name="T26" fmla="*/ 652 w 950"/>
                <a:gd name="T27" fmla="*/ 253 h 782"/>
                <a:gd name="T28" fmla="*/ 679 w 950"/>
                <a:gd name="T29" fmla="*/ 284 h 782"/>
                <a:gd name="T30" fmla="*/ 674 w 950"/>
                <a:gd name="T31" fmla="*/ 295 h 782"/>
                <a:gd name="T32" fmla="*/ 689 w 950"/>
                <a:gd name="T33" fmla="*/ 325 h 782"/>
                <a:gd name="T34" fmla="*/ 720 w 950"/>
                <a:gd name="T35" fmla="*/ 368 h 782"/>
                <a:gd name="T36" fmla="*/ 740 w 950"/>
                <a:gd name="T37" fmla="*/ 378 h 782"/>
                <a:gd name="T38" fmla="*/ 762 w 950"/>
                <a:gd name="T39" fmla="*/ 413 h 782"/>
                <a:gd name="T40" fmla="*/ 787 w 950"/>
                <a:gd name="T41" fmla="*/ 454 h 782"/>
                <a:gd name="T42" fmla="*/ 932 w 950"/>
                <a:gd name="T43" fmla="*/ 470 h 782"/>
                <a:gd name="T44" fmla="*/ 932 w 950"/>
                <a:gd name="T45" fmla="*/ 584 h 782"/>
                <a:gd name="T46" fmla="*/ 652 w 950"/>
                <a:gd name="T47" fmla="*/ 672 h 782"/>
                <a:gd name="T48" fmla="*/ 554 w 950"/>
                <a:gd name="T49" fmla="*/ 781 h 782"/>
                <a:gd name="T50" fmla="*/ 472 w 950"/>
                <a:gd name="T51" fmla="*/ 703 h 782"/>
                <a:gd name="T52" fmla="*/ 419 w 950"/>
                <a:gd name="T53" fmla="*/ 714 h 782"/>
                <a:gd name="T54" fmla="*/ 415 w 950"/>
                <a:gd name="T55" fmla="*/ 744 h 782"/>
                <a:gd name="T56" fmla="*/ 362 w 950"/>
                <a:gd name="T57" fmla="*/ 714 h 782"/>
                <a:gd name="T58" fmla="*/ 296 w 950"/>
                <a:gd name="T59" fmla="*/ 620 h 782"/>
                <a:gd name="T60" fmla="*/ 239 w 950"/>
                <a:gd name="T61" fmla="*/ 569 h 782"/>
                <a:gd name="T62" fmla="*/ 213 w 950"/>
                <a:gd name="T63" fmla="*/ 497 h 782"/>
                <a:gd name="T64" fmla="*/ 171 w 950"/>
                <a:gd name="T65" fmla="*/ 403 h 782"/>
                <a:gd name="T66" fmla="*/ 119 w 950"/>
                <a:gd name="T67" fmla="*/ 362 h 782"/>
                <a:gd name="T68" fmla="*/ 94 w 950"/>
                <a:gd name="T69" fmla="*/ 310 h 782"/>
                <a:gd name="T70" fmla="*/ 37 w 950"/>
                <a:gd name="T71" fmla="*/ 212 h 782"/>
                <a:gd name="T72" fmla="*/ 0 w 950"/>
                <a:gd name="T73" fmla="*/ 202 h 782"/>
                <a:gd name="T74" fmla="*/ 10 w 950"/>
                <a:gd name="T75" fmla="*/ 145 h 7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0"/>
                <a:gd name="T115" fmla="*/ 0 h 782"/>
                <a:gd name="T116" fmla="*/ 950 w 950"/>
                <a:gd name="T117" fmla="*/ 782 h 7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0" h="782">
                  <a:moveTo>
                    <a:pt x="10" y="145"/>
                  </a:moveTo>
                  <a:lnTo>
                    <a:pt x="67" y="150"/>
                  </a:lnTo>
                  <a:lnTo>
                    <a:pt x="104" y="119"/>
                  </a:lnTo>
                  <a:lnTo>
                    <a:pt x="109" y="119"/>
                  </a:lnTo>
                  <a:lnTo>
                    <a:pt x="129" y="108"/>
                  </a:lnTo>
                  <a:lnTo>
                    <a:pt x="135" y="92"/>
                  </a:lnTo>
                  <a:lnTo>
                    <a:pt x="145" y="82"/>
                  </a:lnTo>
                  <a:lnTo>
                    <a:pt x="104" y="41"/>
                  </a:lnTo>
                  <a:lnTo>
                    <a:pt x="104" y="36"/>
                  </a:lnTo>
                  <a:lnTo>
                    <a:pt x="161" y="21"/>
                  </a:lnTo>
                  <a:lnTo>
                    <a:pt x="197" y="0"/>
                  </a:lnTo>
                  <a:lnTo>
                    <a:pt x="239" y="10"/>
                  </a:lnTo>
                  <a:lnTo>
                    <a:pt x="327" y="62"/>
                  </a:lnTo>
                  <a:lnTo>
                    <a:pt x="362" y="78"/>
                  </a:lnTo>
                  <a:lnTo>
                    <a:pt x="368" y="82"/>
                  </a:lnTo>
                  <a:lnTo>
                    <a:pt x="394" y="92"/>
                  </a:lnTo>
                  <a:lnTo>
                    <a:pt x="394" y="129"/>
                  </a:lnTo>
                  <a:lnTo>
                    <a:pt x="446" y="150"/>
                  </a:lnTo>
                  <a:lnTo>
                    <a:pt x="529" y="150"/>
                  </a:lnTo>
                  <a:lnTo>
                    <a:pt x="564" y="160"/>
                  </a:lnTo>
                  <a:lnTo>
                    <a:pt x="570" y="176"/>
                  </a:lnTo>
                  <a:lnTo>
                    <a:pt x="595" y="176"/>
                  </a:lnTo>
                  <a:lnTo>
                    <a:pt x="607" y="202"/>
                  </a:lnTo>
                  <a:lnTo>
                    <a:pt x="622" y="212"/>
                  </a:lnTo>
                  <a:lnTo>
                    <a:pt x="622" y="227"/>
                  </a:lnTo>
                  <a:lnTo>
                    <a:pt x="638" y="227"/>
                  </a:lnTo>
                  <a:lnTo>
                    <a:pt x="638" y="237"/>
                  </a:lnTo>
                  <a:lnTo>
                    <a:pt x="652" y="253"/>
                  </a:lnTo>
                  <a:lnTo>
                    <a:pt x="674" y="258"/>
                  </a:lnTo>
                  <a:lnTo>
                    <a:pt x="679" y="284"/>
                  </a:lnTo>
                  <a:lnTo>
                    <a:pt x="679" y="295"/>
                  </a:lnTo>
                  <a:lnTo>
                    <a:pt x="674" y="295"/>
                  </a:lnTo>
                  <a:lnTo>
                    <a:pt x="679" y="310"/>
                  </a:lnTo>
                  <a:lnTo>
                    <a:pt x="689" y="325"/>
                  </a:lnTo>
                  <a:lnTo>
                    <a:pt x="705" y="346"/>
                  </a:lnTo>
                  <a:lnTo>
                    <a:pt x="720" y="368"/>
                  </a:lnTo>
                  <a:lnTo>
                    <a:pt x="730" y="368"/>
                  </a:lnTo>
                  <a:lnTo>
                    <a:pt x="740" y="378"/>
                  </a:lnTo>
                  <a:lnTo>
                    <a:pt x="746" y="393"/>
                  </a:lnTo>
                  <a:lnTo>
                    <a:pt x="762" y="413"/>
                  </a:lnTo>
                  <a:lnTo>
                    <a:pt x="783" y="434"/>
                  </a:lnTo>
                  <a:lnTo>
                    <a:pt x="787" y="454"/>
                  </a:lnTo>
                  <a:lnTo>
                    <a:pt x="922" y="476"/>
                  </a:lnTo>
                  <a:lnTo>
                    <a:pt x="932" y="470"/>
                  </a:lnTo>
                  <a:lnTo>
                    <a:pt x="949" y="497"/>
                  </a:lnTo>
                  <a:lnTo>
                    <a:pt x="932" y="584"/>
                  </a:lnTo>
                  <a:lnTo>
                    <a:pt x="798" y="636"/>
                  </a:lnTo>
                  <a:lnTo>
                    <a:pt x="652" y="672"/>
                  </a:lnTo>
                  <a:lnTo>
                    <a:pt x="580" y="771"/>
                  </a:lnTo>
                  <a:lnTo>
                    <a:pt x="554" y="781"/>
                  </a:lnTo>
                  <a:lnTo>
                    <a:pt x="554" y="744"/>
                  </a:lnTo>
                  <a:lnTo>
                    <a:pt x="472" y="703"/>
                  </a:lnTo>
                  <a:lnTo>
                    <a:pt x="435" y="714"/>
                  </a:lnTo>
                  <a:lnTo>
                    <a:pt x="419" y="714"/>
                  </a:lnTo>
                  <a:lnTo>
                    <a:pt x="415" y="714"/>
                  </a:lnTo>
                  <a:lnTo>
                    <a:pt x="415" y="744"/>
                  </a:lnTo>
                  <a:lnTo>
                    <a:pt x="389" y="760"/>
                  </a:lnTo>
                  <a:lnTo>
                    <a:pt x="362" y="714"/>
                  </a:lnTo>
                  <a:lnTo>
                    <a:pt x="337" y="687"/>
                  </a:lnTo>
                  <a:lnTo>
                    <a:pt x="296" y="620"/>
                  </a:lnTo>
                  <a:lnTo>
                    <a:pt x="270" y="579"/>
                  </a:lnTo>
                  <a:lnTo>
                    <a:pt x="239" y="569"/>
                  </a:lnTo>
                  <a:lnTo>
                    <a:pt x="213" y="527"/>
                  </a:lnTo>
                  <a:lnTo>
                    <a:pt x="213" y="497"/>
                  </a:lnTo>
                  <a:lnTo>
                    <a:pt x="213" y="476"/>
                  </a:lnTo>
                  <a:lnTo>
                    <a:pt x="171" y="403"/>
                  </a:lnTo>
                  <a:lnTo>
                    <a:pt x="135" y="388"/>
                  </a:lnTo>
                  <a:lnTo>
                    <a:pt x="119" y="362"/>
                  </a:lnTo>
                  <a:lnTo>
                    <a:pt x="129" y="352"/>
                  </a:lnTo>
                  <a:lnTo>
                    <a:pt x="94" y="310"/>
                  </a:lnTo>
                  <a:lnTo>
                    <a:pt x="62" y="253"/>
                  </a:lnTo>
                  <a:lnTo>
                    <a:pt x="37" y="212"/>
                  </a:lnTo>
                  <a:lnTo>
                    <a:pt x="21" y="202"/>
                  </a:lnTo>
                  <a:lnTo>
                    <a:pt x="0" y="202"/>
                  </a:lnTo>
                  <a:lnTo>
                    <a:pt x="10" y="170"/>
                  </a:lnTo>
                  <a:lnTo>
                    <a:pt x="10" y="145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4" name="Freeform 108"/>
            <p:cNvSpPr>
              <a:spLocks noChangeArrowheads="1"/>
            </p:cNvSpPr>
            <p:nvPr/>
          </p:nvSpPr>
          <p:spPr bwMode="auto">
            <a:xfrm>
              <a:off x="5351523" y="1706008"/>
              <a:ext cx="384293" cy="310890"/>
            </a:xfrm>
            <a:custGeom>
              <a:avLst/>
              <a:gdLst>
                <a:gd name="T0" fmla="*/ 0 w 224"/>
                <a:gd name="T1" fmla="*/ 83 h 182"/>
                <a:gd name="T2" fmla="*/ 6 w 224"/>
                <a:gd name="T3" fmla="*/ 73 h 182"/>
                <a:gd name="T4" fmla="*/ 6 w 224"/>
                <a:gd name="T5" fmla="*/ 93 h 182"/>
                <a:gd name="T6" fmla="*/ 16 w 224"/>
                <a:gd name="T7" fmla="*/ 98 h 182"/>
                <a:gd name="T8" fmla="*/ 21 w 224"/>
                <a:gd name="T9" fmla="*/ 108 h 182"/>
                <a:gd name="T10" fmla="*/ 47 w 224"/>
                <a:gd name="T11" fmla="*/ 108 h 182"/>
                <a:gd name="T12" fmla="*/ 58 w 224"/>
                <a:gd name="T13" fmla="*/ 98 h 182"/>
                <a:gd name="T14" fmla="*/ 109 w 224"/>
                <a:gd name="T15" fmla="*/ 98 h 182"/>
                <a:gd name="T16" fmla="*/ 130 w 224"/>
                <a:gd name="T17" fmla="*/ 93 h 182"/>
                <a:gd name="T18" fmla="*/ 150 w 224"/>
                <a:gd name="T19" fmla="*/ 73 h 182"/>
                <a:gd name="T20" fmla="*/ 176 w 224"/>
                <a:gd name="T21" fmla="*/ 41 h 182"/>
                <a:gd name="T22" fmla="*/ 197 w 224"/>
                <a:gd name="T23" fmla="*/ 15 h 182"/>
                <a:gd name="T24" fmla="*/ 207 w 224"/>
                <a:gd name="T25" fmla="*/ 0 h 182"/>
                <a:gd name="T26" fmla="*/ 218 w 224"/>
                <a:gd name="T27" fmla="*/ 10 h 182"/>
                <a:gd name="T28" fmla="*/ 218 w 224"/>
                <a:gd name="T29" fmla="*/ 26 h 182"/>
                <a:gd name="T30" fmla="*/ 218 w 224"/>
                <a:gd name="T31" fmla="*/ 51 h 182"/>
                <a:gd name="T32" fmla="*/ 207 w 224"/>
                <a:gd name="T33" fmla="*/ 51 h 182"/>
                <a:gd name="T34" fmla="*/ 197 w 224"/>
                <a:gd name="T35" fmla="*/ 57 h 182"/>
                <a:gd name="T36" fmla="*/ 207 w 224"/>
                <a:gd name="T37" fmla="*/ 93 h 182"/>
                <a:gd name="T38" fmla="*/ 218 w 224"/>
                <a:gd name="T39" fmla="*/ 93 h 182"/>
                <a:gd name="T40" fmla="*/ 223 w 224"/>
                <a:gd name="T41" fmla="*/ 108 h 182"/>
                <a:gd name="T42" fmla="*/ 218 w 224"/>
                <a:gd name="T43" fmla="*/ 108 h 182"/>
                <a:gd name="T44" fmla="*/ 197 w 224"/>
                <a:gd name="T45" fmla="*/ 108 h 182"/>
                <a:gd name="T46" fmla="*/ 197 w 224"/>
                <a:gd name="T47" fmla="*/ 124 h 182"/>
                <a:gd name="T48" fmla="*/ 192 w 224"/>
                <a:gd name="T49" fmla="*/ 140 h 182"/>
                <a:gd name="T50" fmla="*/ 192 w 224"/>
                <a:gd name="T51" fmla="*/ 175 h 182"/>
                <a:gd name="T52" fmla="*/ 182 w 224"/>
                <a:gd name="T53" fmla="*/ 181 h 182"/>
                <a:gd name="T54" fmla="*/ 47 w 224"/>
                <a:gd name="T55" fmla="*/ 160 h 182"/>
                <a:gd name="T56" fmla="*/ 42 w 224"/>
                <a:gd name="T57" fmla="*/ 140 h 182"/>
                <a:gd name="T58" fmla="*/ 21 w 224"/>
                <a:gd name="T59" fmla="*/ 118 h 182"/>
                <a:gd name="T60" fmla="*/ 6 w 224"/>
                <a:gd name="T61" fmla="*/ 98 h 182"/>
                <a:gd name="T62" fmla="*/ 0 w 224"/>
                <a:gd name="T63" fmla="*/ 83 h 182"/>
                <a:gd name="T64" fmla="*/ 0 w 224"/>
                <a:gd name="T65" fmla="*/ 83 h 1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182"/>
                <a:gd name="T101" fmla="*/ 224 w 224"/>
                <a:gd name="T102" fmla="*/ 182 h 1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182">
                  <a:moveTo>
                    <a:pt x="0" y="83"/>
                  </a:moveTo>
                  <a:lnTo>
                    <a:pt x="6" y="73"/>
                  </a:lnTo>
                  <a:lnTo>
                    <a:pt x="6" y="93"/>
                  </a:lnTo>
                  <a:lnTo>
                    <a:pt x="16" y="98"/>
                  </a:lnTo>
                  <a:lnTo>
                    <a:pt x="21" y="108"/>
                  </a:lnTo>
                  <a:lnTo>
                    <a:pt x="47" y="108"/>
                  </a:lnTo>
                  <a:lnTo>
                    <a:pt x="58" y="98"/>
                  </a:lnTo>
                  <a:lnTo>
                    <a:pt x="109" y="98"/>
                  </a:lnTo>
                  <a:lnTo>
                    <a:pt x="130" y="93"/>
                  </a:lnTo>
                  <a:lnTo>
                    <a:pt x="150" y="73"/>
                  </a:lnTo>
                  <a:lnTo>
                    <a:pt x="176" y="41"/>
                  </a:lnTo>
                  <a:lnTo>
                    <a:pt x="197" y="15"/>
                  </a:lnTo>
                  <a:lnTo>
                    <a:pt x="207" y="0"/>
                  </a:lnTo>
                  <a:lnTo>
                    <a:pt x="218" y="10"/>
                  </a:lnTo>
                  <a:lnTo>
                    <a:pt x="218" y="26"/>
                  </a:lnTo>
                  <a:lnTo>
                    <a:pt x="218" y="51"/>
                  </a:lnTo>
                  <a:lnTo>
                    <a:pt x="207" y="51"/>
                  </a:lnTo>
                  <a:lnTo>
                    <a:pt x="197" y="57"/>
                  </a:lnTo>
                  <a:lnTo>
                    <a:pt x="207" y="93"/>
                  </a:lnTo>
                  <a:lnTo>
                    <a:pt x="218" y="93"/>
                  </a:lnTo>
                  <a:lnTo>
                    <a:pt x="223" y="108"/>
                  </a:lnTo>
                  <a:lnTo>
                    <a:pt x="218" y="108"/>
                  </a:lnTo>
                  <a:lnTo>
                    <a:pt x="197" y="108"/>
                  </a:lnTo>
                  <a:lnTo>
                    <a:pt x="197" y="124"/>
                  </a:lnTo>
                  <a:lnTo>
                    <a:pt x="192" y="140"/>
                  </a:lnTo>
                  <a:lnTo>
                    <a:pt x="192" y="175"/>
                  </a:lnTo>
                  <a:lnTo>
                    <a:pt x="182" y="181"/>
                  </a:lnTo>
                  <a:lnTo>
                    <a:pt x="47" y="160"/>
                  </a:lnTo>
                  <a:lnTo>
                    <a:pt x="42" y="140"/>
                  </a:lnTo>
                  <a:lnTo>
                    <a:pt x="21" y="118"/>
                  </a:lnTo>
                  <a:lnTo>
                    <a:pt x="6" y="98"/>
                  </a:lnTo>
                  <a:lnTo>
                    <a:pt x="0" y="83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5" name="Freeform 113"/>
            <p:cNvSpPr>
              <a:spLocks noChangeArrowheads="1"/>
            </p:cNvSpPr>
            <p:nvPr/>
          </p:nvSpPr>
          <p:spPr bwMode="auto">
            <a:xfrm>
              <a:off x="4742703" y="2409826"/>
              <a:ext cx="332475" cy="375660"/>
            </a:xfrm>
            <a:custGeom>
              <a:avLst/>
              <a:gdLst>
                <a:gd name="T0" fmla="*/ 30 w 192"/>
                <a:gd name="T1" fmla="*/ 217 h 218"/>
                <a:gd name="T2" fmla="*/ 26 w 192"/>
                <a:gd name="T3" fmla="*/ 191 h 218"/>
                <a:gd name="T4" fmla="*/ 15 w 192"/>
                <a:gd name="T5" fmla="*/ 145 h 218"/>
                <a:gd name="T6" fmla="*/ 0 w 192"/>
                <a:gd name="T7" fmla="*/ 98 h 218"/>
                <a:gd name="T8" fmla="*/ 0 w 192"/>
                <a:gd name="T9" fmla="*/ 78 h 218"/>
                <a:gd name="T10" fmla="*/ 0 w 192"/>
                <a:gd name="T11" fmla="*/ 57 h 218"/>
                <a:gd name="T12" fmla="*/ 26 w 192"/>
                <a:gd name="T13" fmla="*/ 41 h 218"/>
                <a:gd name="T14" fmla="*/ 26 w 192"/>
                <a:gd name="T15" fmla="*/ 11 h 218"/>
                <a:gd name="T16" fmla="*/ 30 w 192"/>
                <a:gd name="T17" fmla="*/ 11 h 218"/>
                <a:gd name="T18" fmla="*/ 46 w 192"/>
                <a:gd name="T19" fmla="*/ 11 h 218"/>
                <a:gd name="T20" fmla="*/ 83 w 192"/>
                <a:gd name="T21" fmla="*/ 0 h 218"/>
                <a:gd name="T22" fmla="*/ 165 w 192"/>
                <a:gd name="T23" fmla="*/ 41 h 218"/>
                <a:gd name="T24" fmla="*/ 165 w 192"/>
                <a:gd name="T25" fmla="*/ 78 h 218"/>
                <a:gd name="T26" fmla="*/ 191 w 192"/>
                <a:gd name="T27" fmla="*/ 68 h 218"/>
                <a:gd name="T28" fmla="*/ 175 w 192"/>
                <a:gd name="T29" fmla="*/ 109 h 218"/>
                <a:gd name="T30" fmla="*/ 150 w 192"/>
                <a:gd name="T31" fmla="*/ 135 h 218"/>
                <a:gd name="T32" fmla="*/ 150 w 192"/>
                <a:gd name="T33" fmla="*/ 160 h 218"/>
                <a:gd name="T34" fmla="*/ 181 w 192"/>
                <a:gd name="T35" fmla="*/ 145 h 218"/>
                <a:gd name="T36" fmla="*/ 181 w 192"/>
                <a:gd name="T37" fmla="*/ 150 h 218"/>
                <a:gd name="T38" fmla="*/ 155 w 192"/>
                <a:gd name="T39" fmla="*/ 166 h 218"/>
                <a:gd name="T40" fmla="*/ 124 w 192"/>
                <a:gd name="T41" fmla="*/ 176 h 218"/>
                <a:gd name="T42" fmla="*/ 30 w 192"/>
                <a:gd name="T43" fmla="*/ 217 h 218"/>
                <a:gd name="T44" fmla="*/ 30 w 192"/>
                <a:gd name="T45" fmla="*/ 217 h 2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218"/>
                <a:gd name="T71" fmla="*/ 192 w 192"/>
                <a:gd name="T72" fmla="*/ 218 h 2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218">
                  <a:moveTo>
                    <a:pt x="30" y="217"/>
                  </a:moveTo>
                  <a:lnTo>
                    <a:pt x="26" y="191"/>
                  </a:lnTo>
                  <a:lnTo>
                    <a:pt x="15" y="145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0" y="57"/>
                  </a:lnTo>
                  <a:lnTo>
                    <a:pt x="26" y="4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46" y="11"/>
                  </a:lnTo>
                  <a:lnTo>
                    <a:pt x="83" y="0"/>
                  </a:lnTo>
                  <a:lnTo>
                    <a:pt x="165" y="41"/>
                  </a:lnTo>
                  <a:lnTo>
                    <a:pt x="165" y="78"/>
                  </a:lnTo>
                  <a:lnTo>
                    <a:pt x="191" y="68"/>
                  </a:lnTo>
                  <a:lnTo>
                    <a:pt x="175" y="109"/>
                  </a:lnTo>
                  <a:lnTo>
                    <a:pt x="150" y="135"/>
                  </a:lnTo>
                  <a:lnTo>
                    <a:pt x="150" y="160"/>
                  </a:lnTo>
                  <a:lnTo>
                    <a:pt x="181" y="145"/>
                  </a:lnTo>
                  <a:lnTo>
                    <a:pt x="181" y="150"/>
                  </a:lnTo>
                  <a:lnTo>
                    <a:pt x="155" y="166"/>
                  </a:lnTo>
                  <a:lnTo>
                    <a:pt x="124" y="176"/>
                  </a:lnTo>
                  <a:lnTo>
                    <a:pt x="30" y="217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6" name="Freeform 114"/>
            <p:cNvSpPr>
              <a:spLocks noChangeArrowheads="1"/>
            </p:cNvSpPr>
            <p:nvPr/>
          </p:nvSpPr>
          <p:spPr bwMode="auto">
            <a:xfrm>
              <a:off x="4794518" y="2293244"/>
              <a:ext cx="746992" cy="509513"/>
            </a:xfrm>
            <a:custGeom>
              <a:avLst/>
              <a:gdLst>
                <a:gd name="T0" fmla="*/ 379 w 432"/>
                <a:gd name="T1" fmla="*/ 0 h 296"/>
                <a:gd name="T2" fmla="*/ 431 w 432"/>
                <a:gd name="T3" fmla="*/ 108 h 296"/>
                <a:gd name="T4" fmla="*/ 393 w 432"/>
                <a:gd name="T5" fmla="*/ 124 h 296"/>
                <a:gd name="T6" fmla="*/ 389 w 432"/>
                <a:gd name="T7" fmla="*/ 150 h 296"/>
                <a:gd name="T8" fmla="*/ 389 w 432"/>
                <a:gd name="T9" fmla="*/ 160 h 296"/>
                <a:gd name="T10" fmla="*/ 280 w 432"/>
                <a:gd name="T11" fmla="*/ 201 h 296"/>
                <a:gd name="T12" fmla="*/ 254 w 432"/>
                <a:gd name="T13" fmla="*/ 211 h 296"/>
                <a:gd name="T14" fmla="*/ 233 w 432"/>
                <a:gd name="T15" fmla="*/ 233 h 296"/>
                <a:gd name="T16" fmla="*/ 213 w 432"/>
                <a:gd name="T17" fmla="*/ 233 h 296"/>
                <a:gd name="T18" fmla="*/ 203 w 432"/>
                <a:gd name="T19" fmla="*/ 233 h 296"/>
                <a:gd name="T20" fmla="*/ 160 w 432"/>
                <a:gd name="T21" fmla="*/ 258 h 296"/>
                <a:gd name="T22" fmla="*/ 104 w 432"/>
                <a:gd name="T23" fmla="*/ 268 h 296"/>
                <a:gd name="T24" fmla="*/ 78 w 432"/>
                <a:gd name="T25" fmla="*/ 274 h 296"/>
                <a:gd name="T26" fmla="*/ 78 w 432"/>
                <a:gd name="T27" fmla="*/ 295 h 296"/>
                <a:gd name="T28" fmla="*/ 52 w 432"/>
                <a:gd name="T29" fmla="*/ 295 h 296"/>
                <a:gd name="T30" fmla="*/ 16 w 432"/>
                <a:gd name="T31" fmla="*/ 295 h 296"/>
                <a:gd name="T32" fmla="*/ 0 w 432"/>
                <a:gd name="T33" fmla="*/ 284 h 296"/>
                <a:gd name="T34" fmla="*/ 94 w 432"/>
                <a:gd name="T35" fmla="*/ 243 h 296"/>
                <a:gd name="T36" fmla="*/ 125 w 432"/>
                <a:gd name="T37" fmla="*/ 233 h 296"/>
                <a:gd name="T38" fmla="*/ 150 w 432"/>
                <a:gd name="T39" fmla="*/ 217 h 296"/>
                <a:gd name="T40" fmla="*/ 150 w 432"/>
                <a:gd name="T41" fmla="*/ 211 h 296"/>
                <a:gd name="T42" fmla="*/ 119 w 432"/>
                <a:gd name="T43" fmla="*/ 227 h 296"/>
                <a:gd name="T44" fmla="*/ 119 w 432"/>
                <a:gd name="T45" fmla="*/ 201 h 296"/>
                <a:gd name="T46" fmla="*/ 145 w 432"/>
                <a:gd name="T47" fmla="*/ 176 h 296"/>
                <a:gd name="T48" fmla="*/ 160 w 432"/>
                <a:gd name="T49" fmla="*/ 135 h 296"/>
                <a:gd name="T50" fmla="*/ 233 w 432"/>
                <a:gd name="T51" fmla="*/ 36 h 296"/>
                <a:gd name="T52" fmla="*/ 379 w 432"/>
                <a:gd name="T53" fmla="*/ 0 h 296"/>
                <a:gd name="T54" fmla="*/ 379 w 432"/>
                <a:gd name="T55" fmla="*/ 0 h 2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2"/>
                <a:gd name="T85" fmla="*/ 0 h 296"/>
                <a:gd name="T86" fmla="*/ 432 w 432"/>
                <a:gd name="T87" fmla="*/ 296 h 2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2" h="296">
                  <a:moveTo>
                    <a:pt x="379" y="0"/>
                  </a:moveTo>
                  <a:lnTo>
                    <a:pt x="431" y="108"/>
                  </a:lnTo>
                  <a:lnTo>
                    <a:pt x="393" y="124"/>
                  </a:lnTo>
                  <a:lnTo>
                    <a:pt x="389" y="150"/>
                  </a:lnTo>
                  <a:lnTo>
                    <a:pt x="389" y="160"/>
                  </a:lnTo>
                  <a:lnTo>
                    <a:pt x="280" y="201"/>
                  </a:lnTo>
                  <a:lnTo>
                    <a:pt x="254" y="211"/>
                  </a:lnTo>
                  <a:lnTo>
                    <a:pt x="233" y="233"/>
                  </a:lnTo>
                  <a:lnTo>
                    <a:pt x="213" y="233"/>
                  </a:lnTo>
                  <a:lnTo>
                    <a:pt x="203" y="233"/>
                  </a:lnTo>
                  <a:lnTo>
                    <a:pt x="160" y="258"/>
                  </a:lnTo>
                  <a:lnTo>
                    <a:pt x="104" y="268"/>
                  </a:lnTo>
                  <a:lnTo>
                    <a:pt x="78" y="274"/>
                  </a:lnTo>
                  <a:lnTo>
                    <a:pt x="78" y="295"/>
                  </a:lnTo>
                  <a:lnTo>
                    <a:pt x="52" y="295"/>
                  </a:lnTo>
                  <a:lnTo>
                    <a:pt x="16" y="295"/>
                  </a:lnTo>
                  <a:lnTo>
                    <a:pt x="0" y="284"/>
                  </a:lnTo>
                  <a:lnTo>
                    <a:pt x="94" y="243"/>
                  </a:lnTo>
                  <a:lnTo>
                    <a:pt x="125" y="233"/>
                  </a:lnTo>
                  <a:lnTo>
                    <a:pt x="150" y="217"/>
                  </a:lnTo>
                  <a:lnTo>
                    <a:pt x="150" y="211"/>
                  </a:lnTo>
                  <a:lnTo>
                    <a:pt x="119" y="227"/>
                  </a:lnTo>
                  <a:lnTo>
                    <a:pt x="119" y="201"/>
                  </a:lnTo>
                  <a:lnTo>
                    <a:pt x="145" y="176"/>
                  </a:lnTo>
                  <a:lnTo>
                    <a:pt x="160" y="135"/>
                  </a:lnTo>
                  <a:lnTo>
                    <a:pt x="233" y="36"/>
                  </a:lnTo>
                  <a:lnTo>
                    <a:pt x="379" y="0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7" name="Freeform 122"/>
            <p:cNvSpPr>
              <a:spLocks noChangeArrowheads="1"/>
            </p:cNvSpPr>
            <p:nvPr/>
          </p:nvSpPr>
          <p:spPr bwMode="auto">
            <a:xfrm>
              <a:off x="3339391" y="1239674"/>
              <a:ext cx="924026" cy="820403"/>
            </a:xfrm>
            <a:custGeom>
              <a:avLst/>
              <a:gdLst>
                <a:gd name="T0" fmla="*/ 10 w 536"/>
                <a:gd name="T1" fmla="*/ 16 h 477"/>
                <a:gd name="T2" fmla="*/ 31 w 536"/>
                <a:gd name="T3" fmla="*/ 16 h 477"/>
                <a:gd name="T4" fmla="*/ 68 w 536"/>
                <a:gd name="T5" fmla="*/ 16 h 477"/>
                <a:gd name="T6" fmla="*/ 176 w 536"/>
                <a:gd name="T7" fmla="*/ 41 h 477"/>
                <a:gd name="T8" fmla="*/ 233 w 536"/>
                <a:gd name="T9" fmla="*/ 37 h 477"/>
                <a:gd name="T10" fmla="*/ 233 w 536"/>
                <a:gd name="T11" fmla="*/ 16 h 477"/>
                <a:gd name="T12" fmla="*/ 249 w 536"/>
                <a:gd name="T13" fmla="*/ 26 h 477"/>
                <a:gd name="T14" fmla="*/ 259 w 536"/>
                <a:gd name="T15" fmla="*/ 16 h 477"/>
                <a:gd name="T16" fmla="*/ 295 w 536"/>
                <a:gd name="T17" fmla="*/ 26 h 477"/>
                <a:gd name="T18" fmla="*/ 311 w 536"/>
                <a:gd name="T19" fmla="*/ 41 h 477"/>
                <a:gd name="T20" fmla="*/ 311 w 536"/>
                <a:gd name="T21" fmla="*/ 26 h 477"/>
                <a:gd name="T22" fmla="*/ 317 w 536"/>
                <a:gd name="T23" fmla="*/ 26 h 477"/>
                <a:gd name="T24" fmla="*/ 327 w 536"/>
                <a:gd name="T25" fmla="*/ 37 h 477"/>
                <a:gd name="T26" fmla="*/ 358 w 536"/>
                <a:gd name="T27" fmla="*/ 37 h 477"/>
                <a:gd name="T28" fmla="*/ 405 w 536"/>
                <a:gd name="T29" fmla="*/ 26 h 477"/>
                <a:gd name="T30" fmla="*/ 409 w 536"/>
                <a:gd name="T31" fmla="*/ 0 h 477"/>
                <a:gd name="T32" fmla="*/ 419 w 536"/>
                <a:gd name="T33" fmla="*/ 16 h 477"/>
                <a:gd name="T34" fmla="*/ 409 w 536"/>
                <a:gd name="T35" fmla="*/ 37 h 477"/>
                <a:gd name="T36" fmla="*/ 425 w 536"/>
                <a:gd name="T37" fmla="*/ 57 h 477"/>
                <a:gd name="T38" fmla="*/ 435 w 536"/>
                <a:gd name="T39" fmla="*/ 82 h 477"/>
                <a:gd name="T40" fmla="*/ 435 w 536"/>
                <a:gd name="T41" fmla="*/ 119 h 477"/>
                <a:gd name="T42" fmla="*/ 425 w 536"/>
                <a:gd name="T43" fmla="*/ 119 h 477"/>
                <a:gd name="T44" fmla="*/ 425 w 536"/>
                <a:gd name="T45" fmla="*/ 135 h 477"/>
                <a:gd name="T46" fmla="*/ 419 w 536"/>
                <a:gd name="T47" fmla="*/ 176 h 477"/>
                <a:gd name="T48" fmla="*/ 409 w 536"/>
                <a:gd name="T49" fmla="*/ 192 h 477"/>
                <a:gd name="T50" fmla="*/ 368 w 536"/>
                <a:gd name="T51" fmla="*/ 160 h 477"/>
                <a:gd name="T52" fmla="*/ 358 w 536"/>
                <a:gd name="T53" fmla="*/ 135 h 477"/>
                <a:gd name="T54" fmla="*/ 352 w 536"/>
                <a:gd name="T55" fmla="*/ 125 h 477"/>
                <a:gd name="T56" fmla="*/ 337 w 536"/>
                <a:gd name="T57" fmla="*/ 104 h 477"/>
                <a:gd name="T58" fmla="*/ 327 w 536"/>
                <a:gd name="T59" fmla="*/ 104 h 477"/>
                <a:gd name="T60" fmla="*/ 327 w 536"/>
                <a:gd name="T61" fmla="*/ 109 h 477"/>
                <a:gd name="T62" fmla="*/ 337 w 536"/>
                <a:gd name="T63" fmla="*/ 125 h 477"/>
                <a:gd name="T64" fmla="*/ 378 w 536"/>
                <a:gd name="T65" fmla="*/ 186 h 477"/>
                <a:gd name="T66" fmla="*/ 378 w 536"/>
                <a:gd name="T67" fmla="*/ 202 h 477"/>
                <a:gd name="T68" fmla="*/ 405 w 536"/>
                <a:gd name="T69" fmla="*/ 243 h 477"/>
                <a:gd name="T70" fmla="*/ 425 w 536"/>
                <a:gd name="T71" fmla="*/ 284 h 477"/>
                <a:gd name="T72" fmla="*/ 477 w 536"/>
                <a:gd name="T73" fmla="*/ 378 h 477"/>
                <a:gd name="T74" fmla="*/ 487 w 536"/>
                <a:gd name="T75" fmla="*/ 388 h 477"/>
                <a:gd name="T76" fmla="*/ 477 w 536"/>
                <a:gd name="T77" fmla="*/ 388 h 477"/>
                <a:gd name="T78" fmla="*/ 492 w 536"/>
                <a:gd name="T79" fmla="*/ 435 h 477"/>
                <a:gd name="T80" fmla="*/ 513 w 536"/>
                <a:gd name="T81" fmla="*/ 445 h 477"/>
                <a:gd name="T82" fmla="*/ 518 w 536"/>
                <a:gd name="T83" fmla="*/ 460 h 477"/>
                <a:gd name="T84" fmla="*/ 535 w 536"/>
                <a:gd name="T85" fmla="*/ 476 h 477"/>
                <a:gd name="T86" fmla="*/ 26 w 536"/>
                <a:gd name="T87" fmla="*/ 471 h 477"/>
                <a:gd name="T88" fmla="*/ 10 w 536"/>
                <a:gd name="T89" fmla="*/ 125 h 477"/>
                <a:gd name="T90" fmla="*/ 0 w 536"/>
                <a:gd name="T91" fmla="*/ 82 h 477"/>
                <a:gd name="T92" fmla="*/ 10 w 536"/>
                <a:gd name="T93" fmla="*/ 57 h 477"/>
                <a:gd name="T94" fmla="*/ 0 w 536"/>
                <a:gd name="T95" fmla="*/ 26 h 477"/>
                <a:gd name="T96" fmla="*/ 10 w 536"/>
                <a:gd name="T97" fmla="*/ 16 h 477"/>
                <a:gd name="T98" fmla="*/ 10 w 536"/>
                <a:gd name="T99" fmla="*/ 16 h 4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6"/>
                <a:gd name="T151" fmla="*/ 0 h 477"/>
                <a:gd name="T152" fmla="*/ 536 w 536"/>
                <a:gd name="T153" fmla="*/ 477 h 4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6" h="477">
                  <a:moveTo>
                    <a:pt x="10" y="16"/>
                  </a:moveTo>
                  <a:lnTo>
                    <a:pt x="31" y="16"/>
                  </a:lnTo>
                  <a:lnTo>
                    <a:pt x="68" y="16"/>
                  </a:lnTo>
                  <a:lnTo>
                    <a:pt x="176" y="41"/>
                  </a:lnTo>
                  <a:lnTo>
                    <a:pt x="233" y="37"/>
                  </a:lnTo>
                  <a:lnTo>
                    <a:pt x="233" y="16"/>
                  </a:lnTo>
                  <a:lnTo>
                    <a:pt x="249" y="26"/>
                  </a:lnTo>
                  <a:lnTo>
                    <a:pt x="259" y="16"/>
                  </a:lnTo>
                  <a:lnTo>
                    <a:pt x="295" y="26"/>
                  </a:lnTo>
                  <a:lnTo>
                    <a:pt x="311" y="41"/>
                  </a:lnTo>
                  <a:lnTo>
                    <a:pt x="311" y="26"/>
                  </a:lnTo>
                  <a:lnTo>
                    <a:pt x="317" y="26"/>
                  </a:lnTo>
                  <a:lnTo>
                    <a:pt x="327" y="37"/>
                  </a:lnTo>
                  <a:lnTo>
                    <a:pt x="358" y="37"/>
                  </a:lnTo>
                  <a:lnTo>
                    <a:pt x="405" y="26"/>
                  </a:lnTo>
                  <a:lnTo>
                    <a:pt x="409" y="0"/>
                  </a:lnTo>
                  <a:lnTo>
                    <a:pt x="419" y="16"/>
                  </a:lnTo>
                  <a:lnTo>
                    <a:pt x="409" y="37"/>
                  </a:lnTo>
                  <a:lnTo>
                    <a:pt x="425" y="57"/>
                  </a:lnTo>
                  <a:lnTo>
                    <a:pt x="435" y="82"/>
                  </a:lnTo>
                  <a:lnTo>
                    <a:pt x="435" y="119"/>
                  </a:lnTo>
                  <a:lnTo>
                    <a:pt x="425" y="119"/>
                  </a:lnTo>
                  <a:lnTo>
                    <a:pt x="425" y="135"/>
                  </a:lnTo>
                  <a:lnTo>
                    <a:pt x="419" y="176"/>
                  </a:lnTo>
                  <a:lnTo>
                    <a:pt x="409" y="192"/>
                  </a:lnTo>
                  <a:lnTo>
                    <a:pt x="368" y="160"/>
                  </a:lnTo>
                  <a:lnTo>
                    <a:pt x="358" y="135"/>
                  </a:lnTo>
                  <a:lnTo>
                    <a:pt x="352" y="125"/>
                  </a:lnTo>
                  <a:lnTo>
                    <a:pt x="337" y="104"/>
                  </a:lnTo>
                  <a:lnTo>
                    <a:pt x="327" y="104"/>
                  </a:lnTo>
                  <a:lnTo>
                    <a:pt x="327" y="109"/>
                  </a:lnTo>
                  <a:lnTo>
                    <a:pt x="337" y="125"/>
                  </a:lnTo>
                  <a:lnTo>
                    <a:pt x="378" y="186"/>
                  </a:lnTo>
                  <a:lnTo>
                    <a:pt x="378" y="202"/>
                  </a:lnTo>
                  <a:lnTo>
                    <a:pt x="405" y="243"/>
                  </a:lnTo>
                  <a:lnTo>
                    <a:pt x="425" y="284"/>
                  </a:lnTo>
                  <a:lnTo>
                    <a:pt x="477" y="378"/>
                  </a:lnTo>
                  <a:lnTo>
                    <a:pt x="487" y="388"/>
                  </a:lnTo>
                  <a:lnTo>
                    <a:pt x="477" y="388"/>
                  </a:lnTo>
                  <a:lnTo>
                    <a:pt x="492" y="435"/>
                  </a:lnTo>
                  <a:lnTo>
                    <a:pt x="513" y="445"/>
                  </a:lnTo>
                  <a:lnTo>
                    <a:pt x="518" y="460"/>
                  </a:lnTo>
                  <a:lnTo>
                    <a:pt x="535" y="476"/>
                  </a:lnTo>
                  <a:lnTo>
                    <a:pt x="26" y="471"/>
                  </a:lnTo>
                  <a:lnTo>
                    <a:pt x="10" y="125"/>
                  </a:lnTo>
                  <a:lnTo>
                    <a:pt x="0" y="82"/>
                  </a:lnTo>
                  <a:lnTo>
                    <a:pt x="10" y="57"/>
                  </a:lnTo>
                  <a:lnTo>
                    <a:pt x="0" y="26"/>
                  </a:lnTo>
                  <a:lnTo>
                    <a:pt x="10" y="16"/>
                  </a:lnTo>
                </a:path>
              </a:pathLst>
            </a:custGeom>
            <a:solidFill>
              <a:schemeClr val="accent6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8" name="Freeform 123" descr="Écossais"/>
            <p:cNvSpPr>
              <a:spLocks noChangeArrowheads="1"/>
            </p:cNvSpPr>
            <p:nvPr/>
          </p:nvSpPr>
          <p:spPr bwMode="auto">
            <a:xfrm>
              <a:off x="826385" y="794928"/>
              <a:ext cx="1571708" cy="1498316"/>
            </a:xfrm>
            <a:custGeom>
              <a:avLst/>
              <a:gdLst>
                <a:gd name="T0" fmla="*/ 300 w 912"/>
                <a:gd name="T1" fmla="*/ 98 h 871"/>
                <a:gd name="T2" fmla="*/ 341 w 912"/>
                <a:gd name="T3" fmla="*/ 78 h 871"/>
                <a:gd name="T4" fmla="*/ 372 w 912"/>
                <a:gd name="T5" fmla="*/ 57 h 871"/>
                <a:gd name="T6" fmla="*/ 450 w 912"/>
                <a:gd name="T7" fmla="*/ 26 h 871"/>
                <a:gd name="T8" fmla="*/ 517 w 912"/>
                <a:gd name="T9" fmla="*/ 16 h 871"/>
                <a:gd name="T10" fmla="*/ 570 w 912"/>
                <a:gd name="T11" fmla="*/ 10 h 871"/>
                <a:gd name="T12" fmla="*/ 611 w 912"/>
                <a:gd name="T13" fmla="*/ 26 h 871"/>
                <a:gd name="T14" fmla="*/ 652 w 912"/>
                <a:gd name="T15" fmla="*/ 0 h 871"/>
                <a:gd name="T16" fmla="*/ 678 w 912"/>
                <a:gd name="T17" fmla="*/ 10 h 871"/>
                <a:gd name="T18" fmla="*/ 719 w 912"/>
                <a:gd name="T19" fmla="*/ 16 h 871"/>
                <a:gd name="T20" fmla="*/ 750 w 912"/>
                <a:gd name="T21" fmla="*/ 16 h 871"/>
                <a:gd name="T22" fmla="*/ 735 w 912"/>
                <a:gd name="T23" fmla="*/ 37 h 871"/>
                <a:gd name="T24" fmla="*/ 735 w 912"/>
                <a:gd name="T25" fmla="*/ 109 h 871"/>
                <a:gd name="T26" fmla="*/ 719 w 912"/>
                <a:gd name="T27" fmla="*/ 186 h 871"/>
                <a:gd name="T28" fmla="*/ 746 w 912"/>
                <a:gd name="T29" fmla="*/ 228 h 871"/>
                <a:gd name="T30" fmla="*/ 792 w 912"/>
                <a:gd name="T31" fmla="*/ 337 h 871"/>
                <a:gd name="T32" fmla="*/ 813 w 912"/>
                <a:gd name="T33" fmla="*/ 451 h 871"/>
                <a:gd name="T34" fmla="*/ 813 w 912"/>
                <a:gd name="T35" fmla="*/ 517 h 871"/>
                <a:gd name="T36" fmla="*/ 818 w 912"/>
                <a:gd name="T37" fmla="*/ 580 h 871"/>
                <a:gd name="T38" fmla="*/ 834 w 912"/>
                <a:gd name="T39" fmla="*/ 621 h 871"/>
                <a:gd name="T40" fmla="*/ 885 w 912"/>
                <a:gd name="T41" fmla="*/ 627 h 871"/>
                <a:gd name="T42" fmla="*/ 870 w 912"/>
                <a:gd name="T43" fmla="*/ 688 h 871"/>
                <a:gd name="T44" fmla="*/ 642 w 912"/>
                <a:gd name="T45" fmla="*/ 839 h 871"/>
                <a:gd name="T46" fmla="*/ 528 w 912"/>
                <a:gd name="T47" fmla="*/ 870 h 871"/>
                <a:gd name="T48" fmla="*/ 528 w 912"/>
                <a:gd name="T49" fmla="*/ 844 h 871"/>
                <a:gd name="T50" fmla="*/ 502 w 912"/>
                <a:gd name="T51" fmla="*/ 817 h 871"/>
                <a:gd name="T52" fmla="*/ 460 w 912"/>
                <a:gd name="T53" fmla="*/ 803 h 871"/>
                <a:gd name="T54" fmla="*/ 435 w 912"/>
                <a:gd name="T55" fmla="*/ 776 h 871"/>
                <a:gd name="T56" fmla="*/ 0 w 912"/>
                <a:gd name="T57" fmla="*/ 471 h 871"/>
                <a:gd name="T58" fmla="*/ 16 w 912"/>
                <a:gd name="T59" fmla="*/ 394 h 871"/>
                <a:gd name="T60" fmla="*/ 83 w 912"/>
                <a:gd name="T61" fmla="*/ 368 h 871"/>
                <a:gd name="T62" fmla="*/ 114 w 912"/>
                <a:gd name="T63" fmla="*/ 368 h 871"/>
                <a:gd name="T64" fmla="*/ 202 w 912"/>
                <a:gd name="T65" fmla="*/ 316 h 871"/>
                <a:gd name="T66" fmla="*/ 217 w 912"/>
                <a:gd name="T67" fmla="*/ 284 h 871"/>
                <a:gd name="T68" fmla="*/ 249 w 912"/>
                <a:gd name="T69" fmla="*/ 269 h 871"/>
                <a:gd name="T70" fmla="*/ 326 w 912"/>
                <a:gd name="T71" fmla="*/ 243 h 871"/>
                <a:gd name="T72" fmla="*/ 326 w 912"/>
                <a:gd name="T73" fmla="*/ 217 h 871"/>
                <a:gd name="T74" fmla="*/ 310 w 912"/>
                <a:gd name="T75" fmla="*/ 166 h 871"/>
                <a:gd name="T76" fmla="*/ 300 w 912"/>
                <a:gd name="T77" fmla="*/ 119 h 871"/>
                <a:gd name="T78" fmla="*/ 284 w 912"/>
                <a:gd name="T79" fmla="*/ 98 h 8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2"/>
                <a:gd name="T121" fmla="*/ 0 h 871"/>
                <a:gd name="T122" fmla="*/ 912 w 912"/>
                <a:gd name="T123" fmla="*/ 871 h 8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2" h="871">
                  <a:moveTo>
                    <a:pt x="284" y="98"/>
                  </a:moveTo>
                  <a:lnTo>
                    <a:pt x="300" y="98"/>
                  </a:lnTo>
                  <a:lnTo>
                    <a:pt x="316" y="83"/>
                  </a:lnTo>
                  <a:lnTo>
                    <a:pt x="341" y="78"/>
                  </a:lnTo>
                  <a:lnTo>
                    <a:pt x="357" y="67"/>
                  </a:lnTo>
                  <a:lnTo>
                    <a:pt x="372" y="57"/>
                  </a:lnTo>
                  <a:lnTo>
                    <a:pt x="398" y="41"/>
                  </a:lnTo>
                  <a:lnTo>
                    <a:pt x="450" y="26"/>
                  </a:lnTo>
                  <a:lnTo>
                    <a:pt x="492" y="26"/>
                  </a:lnTo>
                  <a:lnTo>
                    <a:pt x="517" y="16"/>
                  </a:lnTo>
                  <a:lnTo>
                    <a:pt x="533" y="10"/>
                  </a:lnTo>
                  <a:lnTo>
                    <a:pt x="570" y="10"/>
                  </a:lnTo>
                  <a:lnTo>
                    <a:pt x="595" y="26"/>
                  </a:lnTo>
                  <a:lnTo>
                    <a:pt x="611" y="26"/>
                  </a:lnTo>
                  <a:lnTo>
                    <a:pt x="627" y="16"/>
                  </a:lnTo>
                  <a:lnTo>
                    <a:pt x="652" y="0"/>
                  </a:lnTo>
                  <a:lnTo>
                    <a:pt x="658" y="0"/>
                  </a:lnTo>
                  <a:lnTo>
                    <a:pt x="678" y="10"/>
                  </a:lnTo>
                  <a:lnTo>
                    <a:pt x="683" y="0"/>
                  </a:lnTo>
                  <a:lnTo>
                    <a:pt x="719" y="16"/>
                  </a:lnTo>
                  <a:lnTo>
                    <a:pt x="750" y="10"/>
                  </a:lnTo>
                  <a:lnTo>
                    <a:pt x="750" y="16"/>
                  </a:lnTo>
                  <a:lnTo>
                    <a:pt x="735" y="26"/>
                  </a:lnTo>
                  <a:lnTo>
                    <a:pt x="735" y="37"/>
                  </a:lnTo>
                  <a:lnTo>
                    <a:pt x="735" y="67"/>
                  </a:lnTo>
                  <a:lnTo>
                    <a:pt x="735" y="109"/>
                  </a:lnTo>
                  <a:lnTo>
                    <a:pt x="705" y="151"/>
                  </a:lnTo>
                  <a:lnTo>
                    <a:pt x="719" y="186"/>
                  </a:lnTo>
                  <a:lnTo>
                    <a:pt x="735" y="192"/>
                  </a:lnTo>
                  <a:lnTo>
                    <a:pt x="746" y="228"/>
                  </a:lnTo>
                  <a:lnTo>
                    <a:pt x="777" y="243"/>
                  </a:lnTo>
                  <a:lnTo>
                    <a:pt x="792" y="337"/>
                  </a:lnTo>
                  <a:lnTo>
                    <a:pt x="803" y="394"/>
                  </a:lnTo>
                  <a:lnTo>
                    <a:pt x="813" y="451"/>
                  </a:lnTo>
                  <a:lnTo>
                    <a:pt x="803" y="476"/>
                  </a:lnTo>
                  <a:lnTo>
                    <a:pt x="813" y="517"/>
                  </a:lnTo>
                  <a:lnTo>
                    <a:pt x="792" y="539"/>
                  </a:lnTo>
                  <a:lnTo>
                    <a:pt x="818" y="580"/>
                  </a:lnTo>
                  <a:lnTo>
                    <a:pt x="818" y="596"/>
                  </a:lnTo>
                  <a:lnTo>
                    <a:pt x="834" y="621"/>
                  </a:lnTo>
                  <a:lnTo>
                    <a:pt x="854" y="611"/>
                  </a:lnTo>
                  <a:lnTo>
                    <a:pt x="885" y="627"/>
                  </a:lnTo>
                  <a:lnTo>
                    <a:pt x="911" y="662"/>
                  </a:lnTo>
                  <a:lnTo>
                    <a:pt x="870" y="688"/>
                  </a:lnTo>
                  <a:lnTo>
                    <a:pt x="709" y="776"/>
                  </a:lnTo>
                  <a:lnTo>
                    <a:pt x="642" y="839"/>
                  </a:lnTo>
                  <a:lnTo>
                    <a:pt x="570" y="864"/>
                  </a:lnTo>
                  <a:lnTo>
                    <a:pt x="528" y="870"/>
                  </a:lnTo>
                  <a:lnTo>
                    <a:pt x="517" y="864"/>
                  </a:lnTo>
                  <a:lnTo>
                    <a:pt x="528" y="844"/>
                  </a:lnTo>
                  <a:lnTo>
                    <a:pt x="517" y="829"/>
                  </a:lnTo>
                  <a:lnTo>
                    <a:pt x="502" y="817"/>
                  </a:lnTo>
                  <a:lnTo>
                    <a:pt x="482" y="813"/>
                  </a:lnTo>
                  <a:lnTo>
                    <a:pt x="460" y="803"/>
                  </a:lnTo>
                  <a:lnTo>
                    <a:pt x="435" y="787"/>
                  </a:lnTo>
                  <a:lnTo>
                    <a:pt x="435" y="776"/>
                  </a:lnTo>
                  <a:lnTo>
                    <a:pt x="165" y="585"/>
                  </a:lnTo>
                  <a:lnTo>
                    <a:pt x="0" y="471"/>
                  </a:lnTo>
                  <a:lnTo>
                    <a:pt x="0" y="404"/>
                  </a:lnTo>
                  <a:lnTo>
                    <a:pt x="16" y="394"/>
                  </a:lnTo>
                  <a:lnTo>
                    <a:pt x="57" y="368"/>
                  </a:lnTo>
                  <a:lnTo>
                    <a:pt x="83" y="368"/>
                  </a:lnTo>
                  <a:lnTo>
                    <a:pt x="98" y="362"/>
                  </a:lnTo>
                  <a:lnTo>
                    <a:pt x="114" y="368"/>
                  </a:lnTo>
                  <a:lnTo>
                    <a:pt x="149" y="362"/>
                  </a:lnTo>
                  <a:lnTo>
                    <a:pt x="202" y="316"/>
                  </a:lnTo>
                  <a:lnTo>
                    <a:pt x="217" y="300"/>
                  </a:lnTo>
                  <a:lnTo>
                    <a:pt x="217" y="284"/>
                  </a:lnTo>
                  <a:lnTo>
                    <a:pt x="217" y="274"/>
                  </a:lnTo>
                  <a:lnTo>
                    <a:pt x="249" y="269"/>
                  </a:lnTo>
                  <a:lnTo>
                    <a:pt x="249" y="254"/>
                  </a:lnTo>
                  <a:lnTo>
                    <a:pt x="326" y="243"/>
                  </a:lnTo>
                  <a:lnTo>
                    <a:pt x="326" y="233"/>
                  </a:lnTo>
                  <a:lnTo>
                    <a:pt x="326" y="217"/>
                  </a:lnTo>
                  <a:lnTo>
                    <a:pt x="316" y="202"/>
                  </a:lnTo>
                  <a:lnTo>
                    <a:pt x="310" y="166"/>
                  </a:lnTo>
                  <a:lnTo>
                    <a:pt x="310" y="145"/>
                  </a:lnTo>
                  <a:lnTo>
                    <a:pt x="300" y="119"/>
                  </a:lnTo>
                  <a:lnTo>
                    <a:pt x="284" y="98"/>
                  </a:lnTo>
                </a:path>
              </a:pathLst>
            </a:custGeom>
            <a:solidFill>
              <a:schemeClr val="accent6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9" name="Freeform 124"/>
            <p:cNvSpPr>
              <a:spLocks noChangeArrowheads="1"/>
            </p:cNvSpPr>
            <p:nvPr/>
          </p:nvSpPr>
          <p:spPr bwMode="auto">
            <a:xfrm>
              <a:off x="2354914" y="4231985"/>
              <a:ext cx="958569" cy="949940"/>
            </a:xfrm>
            <a:custGeom>
              <a:avLst/>
              <a:gdLst>
                <a:gd name="T0" fmla="*/ 82 w 555"/>
                <a:gd name="T1" fmla="*/ 0 h 551"/>
                <a:gd name="T2" fmla="*/ 119 w 555"/>
                <a:gd name="T3" fmla="*/ 0 h 551"/>
                <a:gd name="T4" fmla="*/ 228 w 555"/>
                <a:gd name="T5" fmla="*/ 0 h 551"/>
                <a:gd name="T6" fmla="*/ 233 w 555"/>
                <a:gd name="T7" fmla="*/ 31 h 551"/>
                <a:gd name="T8" fmla="*/ 243 w 555"/>
                <a:gd name="T9" fmla="*/ 57 h 551"/>
                <a:gd name="T10" fmla="*/ 311 w 555"/>
                <a:gd name="T11" fmla="*/ 98 h 551"/>
                <a:gd name="T12" fmla="*/ 352 w 555"/>
                <a:gd name="T13" fmla="*/ 88 h 551"/>
                <a:gd name="T14" fmla="*/ 362 w 555"/>
                <a:gd name="T15" fmla="*/ 73 h 551"/>
                <a:gd name="T16" fmla="*/ 383 w 555"/>
                <a:gd name="T17" fmla="*/ 47 h 551"/>
                <a:gd name="T18" fmla="*/ 409 w 555"/>
                <a:gd name="T19" fmla="*/ 68 h 551"/>
                <a:gd name="T20" fmla="*/ 461 w 555"/>
                <a:gd name="T21" fmla="*/ 98 h 551"/>
                <a:gd name="T22" fmla="*/ 450 w 555"/>
                <a:gd name="T23" fmla="*/ 156 h 551"/>
                <a:gd name="T24" fmla="*/ 477 w 555"/>
                <a:gd name="T25" fmla="*/ 182 h 551"/>
                <a:gd name="T26" fmla="*/ 477 w 555"/>
                <a:gd name="T27" fmla="*/ 233 h 551"/>
                <a:gd name="T28" fmla="*/ 491 w 555"/>
                <a:gd name="T29" fmla="*/ 233 h 551"/>
                <a:gd name="T30" fmla="*/ 538 w 555"/>
                <a:gd name="T31" fmla="*/ 223 h 551"/>
                <a:gd name="T32" fmla="*/ 554 w 555"/>
                <a:gd name="T33" fmla="*/ 223 h 551"/>
                <a:gd name="T34" fmla="*/ 554 w 555"/>
                <a:gd name="T35" fmla="*/ 306 h 551"/>
                <a:gd name="T36" fmla="*/ 554 w 555"/>
                <a:gd name="T37" fmla="*/ 327 h 551"/>
                <a:gd name="T38" fmla="*/ 461 w 555"/>
                <a:gd name="T39" fmla="*/ 466 h 551"/>
                <a:gd name="T40" fmla="*/ 518 w 555"/>
                <a:gd name="T41" fmla="*/ 533 h 551"/>
                <a:gd name="T42" fmla="*/ 419 w 555"/>
                <a:gd name="T43" fmla="*/ 550 h 551"/>
                <a:gd name="T44" fmla="*/ 378 w 555"/>
                <a:gd name="T45" fmla="*/ 550 h 551"/>
                <a:gd name="T46" fmla="*/ 301 w 555"/>
                <a:gd name="T47" fmla="*/ 533 h 551"/>
                <a:gd name="T48" fmla="*/ 119 w 555"/>
                <a:gd name="T49" fmla="*/ 523 h 551"/>
                <a:gd name="T50" fmla="*/ 82 w 555"/>
                <a:gd name="T51" fmla="*/ 508 h 551"/>
                <a:gd name="T52" fmla="*/ 41 w 555"/>
                <a:gd name="T53" fmla="*/ 518 h 551"/>
                <a:gd name="T54" fmla="*/ 16 w 555"/>
                <a:gd name="T55" fmla="*/ 518 h 551"/>
                <a:gd name="T56" fmla="*/ 10 w 555"/>
                <a:gd name="T57" fmla="*/ 482 h 551"/>
                <a:gd name="T58" fmla="*/ 16 w 555"/>
                <a:gd name="T59" fmla="*/ 451 h 551"/>
                <a:gd name="T60" fmla="*/ 37 w 555"/>
                <a:gd name="T61" fmla="*/ 368 h 551"/>
                <a:gd name="T62" fmla="*/ 57 w 555"/>
                <a:gd name="T63" fmla="*/ 316 h 551"/>
                <a:gd name="T64" fmla="*/ 94 w 555"/>
                <a:gd name="T65" fmla="*/ 290 h 551"/>
                <a:gd name="T66" fmla="*/ 94 w 555"/>
                <a:gd name="T67" fmla="*/ 218 h 551"/>
                <a:gd name="T68" fmla="*/ 68 w 555"/>
                <a:gd name="T69" fmla="*/ 141 h 551"/>
                <a:gd name="T70" fmla="*/ 57 w 555"/>
                <a:gd name="T71" fmla="*/ 47 h 551"/>
                <a:gd name="T72" fmla="*/ 57 w 555"/>
                <a:gd name="T73" fmla="*/ 6 h 551"/>
                <a:gd name="T74" fmla="*/ 68 w 555"/>
                <a:gd name="T75" fmla="*/ 0 h 5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5"/>
                <a:gd name="T115" fmla="*/ 0 h 551"/>
                <a:gd name="T116" fmla="*/ 555 w 555"/>
                <a:gd name="T117" fmla="*/ 551 h 5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5" h="551">
                  <a:moveTo>
                    <a:pt x="68" y="0"/>
                  </a:moveTo>
                  <a:lnTo>
                    <a:pt x="82" y="0"/>
                  </a:lnTo>
                  <a:lnTo>
                    <a:pt x="98" y="6"/>
                  </a:lnTo>
                  <a:lnTo>
                    <a:pt x="119" y="0"/>
                  </a:lnTo>
                  <a:lnTo>
                    <a:pt x="202" y="0"/>
                  </a:lnTo>
                  <a:lnTo>
                    <a:pt x="228" y="0"/>
                  </a:lnTo>
                  <a:lnTo>
                    <a:pt x="233" y="21"/>
                  </a:lnTo>
                  <a:lnTo>
                    <a:pt x="233" y="31"/>
                  </a:lnTo>
                  <a:lnTo>
                    <a:pt x="243" y="47"/>
                  </a:lnTo>
                  <a:lnTo>
                    <a:pt x="243" y="57"/>
                  </a:lnTo>
                  <a:lnTo>
                    <a:pt x="270" y="98"/>
                  </a:lnTo>
                  <a:lnTo>
                    <a:pt x="311" y="98"/>
                  </a:lnTo>
                  <a:lnTo>
                    <a:pt x="315" y="88"/>
                  </a:lnTo>
                  <a:lnTo>
                    <a:pt x="352" y="88"/>
                  </a:lnTo>
                  <a:lnTo>
                    <a:pt x="352" y="73"/>
                  </a:lnTo>
                  <a:lnTo>
                    <a:pt x="362" y="73"/>
                  </a:lnTo>
                  <a:lnTo>
                    <a:pt x="362" y="57"/>
                  </a:lnTo>
                  <a:lnTo>
                    <a:pt x="383" y="47"/>
                  </a:lnTo>
                  <a:lnTo>
                    <a:pt x="409" y="41"/>
                  </a:lnTo>
                  <a:lnTo>
                    <a:pt x="409" y="68"/>
                  </a:lnTo>
                  <a:lnTo>
                    <a:pt x="450" y="68"/>
                  </a:lnTo>
                  <a:lnTo>
                    <a:pt x="461" y="98"/>
                  </a:lnTo>
                  <a:lnTo>
                    <a:pt x="471" y="125"/>
                  </a:lnTo>
                  <a:lnTo>
                    <a:pt x="450" y="156"/>
                  </a:lnTo>
                  <a:lnTo>
                    <a:pt x="471" y="176"/>
                  </a:lnTo>
                  <a:lnTo>
                    <a:pt x="477" y="182"/>
                  </a:lnTo>
                  <a:lnTo>
                    <a:pt x="477" y="218"/>
                  </a:lnTo>
                  <a:lnTo>
                    <a:pt x="477" y="233"/>
                  </a:lnTo>
                  <a:lnTo>
                    <a:pt x="487" y="243"/>
                  </a:lnTo>
                  <a:lnTo>
                    <a:pt x="491" y="233"/>
                  </a:lnTo>
                  <a:lnTo>
                    <a:pt x="513" y="233"/>
                  </a:lnTo>
                  <a:lnTo>
                    <a:pt x="538" y="223"/>
                  </a:lnTo>
                  <a:lnTo>
                    <a:pt x="554" y="233"/>
                  </a:lnTo>
                  <a:lnTo>
                    <a:pt x="554" y="223"/>
                  </a:lnTo>
                  <a:lnTo>
                    <a:pt x="554" y="274"/>
                  </a:lnTo>
                  <a:lnTo>
                    <a:pt x="554" y="306"/>
                  </a:lnTo>
                  <a:lnTo>
                    <a:pt x="554" y="316"/>
                  </a:lnTo>
                  <a:lnTo>
                    <a:pt x="554" y="327"/>
                  </a:lnTo>
                  <a:lnTo>
                    <a:pt x="471" y="327"/>
                  </a:lnTo>
                  <a:lnTo>
                    <a:pt x="461" y="466"/>
                  </a:lnTo>
                  <a:lnTo>
                    <a:pt x="503" y="503"/>
                  </a:lnTo>
                  <a:lnTo>
                    <a:pt x="518" y="533"/>
                  </a:lnTo>
                  <a:lnTo>
                    <a:pt x="435" y="550"/>
                  </a:lnTo>
                  <a:lnTo>
                    <a:pt x="419" y="550"/>
                  </a:lnTo>
                  <a:lnTo>
                    <a:pt x="403" y="550"/>
                  </a:lnTo>
                  <a:lnTo>
                    <a:pt x="378" y="550"/>
                  </a:lnTo>
                  <a:lnTo>
                    <a:pt x="315" y="544"/>
                  </a:lnTo>
                  <a:lnTo>
                    <a:pt x="301" y="533"/>
                  </a:lnTo>
                  <a:lnTo>
                    <a:pt x="295" y="518"/>
                  </a:lnTo>
                  <a:lnTo>
                    <a:pt x="119" y="523"/>
                  </a:lnTo>
                  <a:lnTo>
                    <a:pt x="109" y="523"/>
                  </a:lnTo>
                  <a:lnTo>
                    <a:pt x="82" y="508"/>
                  </a:lnTo>
                  <a:lnTo>
                    <a:pt x="68" y="503"/>
                  </a:lnTo>
                  <a:lnTo>
                    <a:pt x="41" y="518"/>
                  </a:lnTo>
                  <a:lnTo>
                    <a:pt x="37" y="518"/>
                  </a:lnTo>
                  <a:lnTo>
                    <a:pt x="16" y="518"/>
                  </a:lnTo>
                  <a:lnTo>
                    <a:pt x="10" y="518"/>
                  </a:lnTo>
                  <a:lnTo>
                    <a:pt x="10" y="482"/>
                  </a:lnTo>
                  <a:lnTo>
                    <a:pt x="0" y="461"/>
                  </a:lnTo>
                  <a:lnTo>
                    <a:pt x="16" y="451"/>
                  </a:lnTo>
                  <a:lnTo>
                    <a:pt x="37" y="409"/>
                  </a:lnTo>
                  <a:lnTo>
                    <a:pt x="37" y="368"/>
                  </a:lnTo>
                  <a:lnTo>
                    <a:pt x="52" y="331"/>
                  </a:lnTo>
                  <a:lnTo>
                    <a:pt x="57" y="316"/>
                  </a:lnTo>
                  <a:lnTo>
                    <a:pt x="78" y="301"/>
                  </a:lnTo>
                  <a:lnTo>
                    <a:pt x="94" y="290"/>
                  </a:lnTo>
                  <a:lnTo>
                    <a:pt x="98" y="249"/>
                  </a:lnTo>
                  <a:lnTo>
                    <a:pt x="94" y="218"/>
                  </a:lnTo>
                  <a:lnTo>
                    <a:pt x="78" y="182"/>
                  </a:lnTo>
                  <a:lnTo>
                    <a:pt x="68" y="141"/>
                  </a:lnTo>
                  <a:lnTo>
                    <a:pt x="82" y="125"/>
                  </a:lnTo>
                  <a:lnTo>
                    <a:pt x="57" y="47"/>
                  </a:lnTo>
                  <a:lnTo>
                    <a:pt x="37" y="6"/>
                  </a:lnTo>
                  <a:lnTo>
                    <a:pt x="57" y="6"/>
                  </a:lnTo>
                  <a:lnTo>
                    <a:pt x="68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0" name="Freeform 125"/>
            <p:cNvSpPr>
              <a:spLocks noChangeArrowheads="1"/>
            </p:cNvSpPr>
            <p:nvPr/>
          </p:nvSpPr>
          <p:spPr bwMode="auto">
            <a:xfrm>
              <a:off x="2398093" y="4115402"/>
              <a:ext cx="73405" cy="99311"/>
            </a:xfrm>
            <a:custGeom>
              <a:avLst/>
              <a:gdLst>
                <a:gd name="T0" fmla="*/ 0 w 43"/>
                <a:gd name="T1" fmla="*/ 31 h 58"/>
                <a:gd name="T2" fmla="*/ 15 w 43"/>
                <a:gd name="T3" fmla="*/ 16 h 58"/>
                <a:gd name="T4" fmla="*/ 15 w 43"/>
                <a:gd name="T5" fmla="*/ 6 h 58"/>
                <a:gd name="T6" fmla="*/ 31 w 43"/>
                <a:gd name="T7" fmla="*/ 0 h 58"/>
                <a:gd name="T8" fmla="*/ 42 w 43"/>
                <a:gd name="T9" fmla="*/ 6 h 58"/>
                <a:gd name="T10" fmla="*/ 42 w 43"/>
                <a:gd name="T11" fmla="*/ 16 h 58"/>
                <a:gd name="T12" fmla="*/ 26 w 43"/>
                <a:gd name="T13" fmla="*/ 31 h 58"/>
                <a:gd name="T14" fmla="*/ 26 w 43"/>
                <a:gd name="T15" fmla="*/ 57 h 58"/>
                <a:gd name="T16" fmla="*/ 11 w 43"/>
                <a:gd name="T17" fmla="*/ 57 h 58"/>
                <a:gd name="T18" fmla="*/ 11 w 43"/>
                <a:gd name="T19" fmla="*/ 47 h 58"/>
                <a:gd name="T20" fmla="*/ 0 w 43"/>
                <a:gd name="T21" fmla="*/ 31 h 58"/>
                <a:gd name="T22" fmla="*/ 0 w 43"/>
                <a:gd name="T23" fmla="*/ 3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58"/>
                <a:gd name="T38" fmla="*/ 43 w 43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58">
                  <a:moveTo>
                    <a:pt x="0" y="31"/>
                  </a:moveTo>
                  <a:lnTo>
                    <a:pt x="15" y="16"/>
                  </a:lnTo>
                  <a:lnTo>
                    <a:pt x="15" y="6"/>
                  </a:lnTo>
                  <a:lnTo>
                    <a:pt x="31" y="0"/>
                  </a:lnTo>
                  <a:lnTo>
                    <a:pt x="42" y="6"/>
                  </a:lnTo>
                  <a:lnTo>
                    <a:pt x="42" y="16"/>
                  </a:lnTo>
                  <a:lnTo>
                    <a:pt x="26" y="31"/>
                  </a:lnTo>
                  <a:lnTo>
                    <a:pt x="26" y="57"/>
                  </a:lnTo>
                  <a:lnTo>
                    <a:pt x="11" y="57"/>
                  </a:lnTo>
                  <a:lnTo>
                    <a:pt x="11" y="47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1" name="Freeform 126"/>
            <p:cNvSpPr>
              <a:spLocks noChangeArrowheads="1"/>
            </p:cNvSpPr>
            <p:nvPr/>
          </p:nvSpPr>
          <p:spPr bwMode="auto">
            <a:xfrm>
              <a:off x="4017300" y="2383919"/>
              <a:ext cx="1148556" cy="1135612"/>
            </a:xfrm>
            <a:custGeom>
              <a:avLst/>
              <a:gdLst>
                <a:gd name="T0" fmla="*/ 248 w 665"/>
                <a:gd name="T1" fmla="*/ 52 h 660"/>
                <a:gd name="T2" fmla="*/ 285 w 665"/>
                <a:gd name="T3" fmla="*/ 135 h 660"/>
                <a:gd name="T4" fmla="*/ 290 w 665"/>
                <a:gd name="T5" fmla="*/ 114 h 660"/>
                <a:gd name="T6" fmla="*/ 316 w 665"/>
                <a:gd name="T7" fmla="*/ 140 h 660"/>
                <a:gd name="T8" fmla="*/ 378 w 665"/>
                <a:gd name="T9" fmla="*/ 182 h 660"/>
                <a:gd name="T10" fmla="*/ 424 w 665"/>
                <a:gd name="T11" fmla="*/ 233 h 660"/>
                <a:gd name="T12" fmla="*/ 446 w 665"/>
                <a:gd name="T13" fmla="*/ 244 h 660"/>
                <a:gd name="T14" fmla="*/ 409 w 665"/>
                <a:gd name="T15" fmla="*/ 259 h 660"/>
                <a:gd name="T16" fmla="*/ 383 w 665"/>
                <a:gd name="T17" fmla="*/ 290 h 660"/>
                <a:gd name="T18" fmla="*/ 424 w 665"/>
                <a:gd name="T19" fmla="*/ 317 h 660"/>
                <a:gd name="T20" fmla="*/ 424 w 665"/>
                <a:gd name="T21" fmla="*/ 342 h 660"/>
                <a:gd name="T22" fmla="*/ 487 w 665"/>
                <a:gd name="T23" fmla="*/ 399 h 660"/>
                <a:gd name="T24" fmla="*/ 664 w 665"/>
                <a:gd name="T25" fmla="*/ 450 h 660"/>
                <a:gd name="T26" fmla="*/ 518 w 665"/>
                <a:gd name="T27" fmla="*/ 585 h 660"/>
                <a:gd name="T28" fmla="*/ 446 w 665"/>
                <a:gd name="T29" fmla="*/ 627 h 660"/>
                <a:gd name="T30" fmla="*/ 399 w 665"/>
                <a:gd name="T31" fmla="*/ 637 h 660"/>
                <a:gd name="T32" fmla="*/ 352 w 665"/>
                <a:gd name="T33" fmla="*/ 627 h 660"/>
                <a:gd name="T34" fmla="*/ 311 w 665"/>
                <a:gd name="T35" fmla="*/ 627 h 660"/>
                <a:gd name="T36" fmla="*/ 244 w 665"/>
                <a:gd name="T37" fmla="*/ 653 h 660"/>
                <a:gd name="T38" fmla="*/ 150 w 665"/>
                <a:gd name="T39" fmla="*/ 611 h 660"/>
                <a:gd name="T40" fmla="*/ 125 w 665"/>
                <a:gd name="T41" fmla="*/ 570 h 660"/>
                <a:gd name="T42" fmla="*/ 98 w 665"/>
                <a:gd name="T43" fmla="*/ 549 h 660"/>
                <a:gd name="T44" fmla="*/ 57 w 665"/>
                <a:gd name="T45" fmla="*/ 503 h 660"/>
                <a:gd name="T46" fmla="*/ 0 w 665"/>
                <a:gd name="T47" fmla="*/ 461 h 660"/>
                <a:gd name="T48" fmla="*/ 31 w 665"/>
                <a:gd name="T49" fmla="*/ 435 h 660"/>
                <a:gd name="T50" fmla="*/ 52 w 665"/>
                <a:gd name="T51" fmla="*/ 378 h 660"/>
                <a:gd name="T52" fmla="*/ 57 w 665"/>
                <a:gd name="T53" fmla="*/ 342 h 660"/>
                <a:gd name="T54" fmla="*/ 84 w 665"/>
                <a:gd name="T55" fmla="*/ 327 h 660"/>
                <a:gd name="T56" fmla="*/ 98 w 665"/>
                <a:gd name="T57" fmla="*/ 274 h 660"/>
                <a:gd name="T58" fmla="*/ 135 w 665"/>
                <a:gd name="T59" fmla="*/ 233 h 660"/>
                <a:gd name="T60" fmla="*/ 150 w 665"/>
                <a:gd name="T61" fmla="*/ 151 h 660"/>
                <a:gd name="T62" fmla="*/ 166 w 665"/>
                <a:gd name="T63" fmla="*/ 68 h 660"/>
                <a:gd name="T64" fmla="*/ 192 w 665"/>
                <a:gd name="T65" fmla="*/ 41 h 660"/>
                <a:gd name="T66" fmla="*/ 207 w 665"/>
                <a:gd name="T67" fmla="*/ 16 h 660"/>
                <a:gd name="T68" fmla="*/ 233 w 665"/>
                <a:gd name="T69" fmla="*/ 0 h 6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5"/>
                <a:gd name="T106" fmla="*/ 0 h 660"/>
                <a:gd name="T107" fmla="*/ 665 w 665"/>
                <a:gd name="T108" fmla="*/ 660 h 6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5" h="660">
                  <a:moveTo>
                    <a:pt x="233" y="0"/>
                  </a:moveTo>
                  <a:lnTo>
                    <a:pt x="248" y="52"/>
                  </a:lnTo>
                  <a:lnTo>
                    <a:pt x="270" y="99"/>
                  </a:lnTo>
                  <a:lnTo>
                    <a:pt x="285" y="135"/>
                  </a:lnTo>
                  <a:lnTo>
                    <a:pt x="290" y="135"/>
                  </a:lnTo>
                  <a:lnTo>
                    <a:pt x="290" y="114"/>
                  </a:lnTo>
                  <a:lnTo>
                    <a:pt x="311" y="140"/>
                  </a:lnTo>
                  <a:lnTo>
                    <a:pt x="316" y="140"/>
                  </a:lnTo>
                  <a:lnTo>
                    <a:pt x="342" y="151"/>
                  </a:lnTo>
                  <a:lnTo>
                    <a:pt x="378" y="182"/>
                  </a:lnTo>
                  <a:lnTo>
                    <a:pt x="399" y="217"/>
                  </a:lnTo>
                  <a:lnTo>
                    <a:pt x="424" y="233"/>
                  </a:lnTo>
                  <a:lnTo>
                    <a:pt x="434" y="233"/>
                  </a:lnTo>
                  <a:lnTo>
                    <a:pt x="446" y="244"/>
                  </a:lnTo>
                  <a:lnTo>
                    <a:pt x="424" y="249"/>
                  </a:lnTo>
                  <a:lnTo>
                    <a:pt x="409" y="259"/>
                  </a:lnTo>
                  <a:lnTo>
                    <a:pt x="399" y="274"/>
                  </a:lnTo>
                  <a:lnTo>
                    <a:pt x="383" y="290"/>
                  </a:lnTo>
                  <a:lnTo>
                    <a:pt x="393" y="317"/>
                  </a:lnTo>
                  <a:lnTo>
                    <a:pt x="424" y="317"/>
                  </a:lnTo>
                  <a:lnTo>
                    <a:pt x="434" y="327"/>
                  </a:lnTo>
                  <a:lnTo>
                    <a:pt x="424" y="342"/>
                  </a:lnTo>
                  <a:lnTo>
                    <a:pt x="461" y="384"/>
                  </a:lnTo>
                  <a:lnTo>
                    <a:pt x="487" y="399"/>
                  </a:lnTo>
                  <a:lnTo>
                    <a:pt x="622" y="450"/>
                  </a:lnTo>
                  <a:lnTo>
                    <a:pt x="664" y="450"/>
                  </a:lnTo>
                  <a:lnTo>
                    <a:pt x="534" y="585"/>
                  </a:lnTo>
                  <a:lnTo>
                    <a:pt x="518" y="585"/>
                  </a:lnTo>
                  <a:lnTo>
                    <a:pt x="461" y="601"/>
                  </a:lnTo>
                  <a:lnTo>
                    <a:pt x="446" y="627"/>
                  </a:lnTo>
                  <a:lnTo>
                    <a:pt x="420" y="627"/>
                  </a:lnTo>
                  <a:lnTo>
                    <a:pt x="399" y="637"/>
                  </a:lnTo>
                  <a:lnTo>
                    <a:pt x="368" y="637"/>
                  </a:lnTo>
                  <a:lnTo>
                    <a:pt x="352" y="627"/>
                  </a:lnTo>
                  <a:lnTo>
                    <a:pt x="326" y="627"/>
                  </a:lnTo>
                  <a:lnTo>
                    <a:pt x="311" y="627"/>
                  </a:lnTo>
                  <a:lnTo>
                    <a:pt x="290" y="659"/>
                  </a:lnTo>
                  <a:lnTo>
                    <a:pt x="244" y="653"/>
                  </a:lnTo>
                  <a:lnTo>
                    <a:pt x="202" y="627"/>
                  </a:lnTo>
                  <a:lnTo>
                    <a:pt x="150" y="611"/>
                  </a:lnTo>
                  <a:lnTo>
                    <a:pt x="125" y="601"/>
                  </a:lnTo>
                  <a:lnTo>
                    <a:pt x="125" y="570"/>
                  </a:lnTo>
                  <a:lnTo>
                    <a:pt x="109" y="570"/>
                  </a:lnTo>
                  <a:lnTo>
                    <a:pt x="98" y="549"/>
                  </a:lnTo>
                  <a:lnTo>
                    <a:pt x="94" y="529"/>
                  </a:lnTo>
                  <a:lnTo>
                    <a:pt x="57" y="503"/>
                  </a:lnTo>
                  <a:lnTo>
                    <a:pt x="31" y="476"/>
                  </a:lnTo>
                  <a:lnTo>
                    <a:pt x="0" y="461"/>
                  </a:lnTo>
                  <a:lnTo>
                    <a:pt x="0" y="435"/>
                  </a:lnTo>
                  <a:lnTo>
                    <a:pt x="31" y="435"/>
                  </a:lnTo>
                  <a:lnTo>
                    <a:pt x="52" y="425"/>
                  </a:lnTo>
                  <a:lnTo>
                    <a:pt x="52" y="378"/>
                  </a:lnTo>
                  <a:lnTo>
                    <a:pt x="57" y="358"/>
                  </a:lnTo>
                  <a:lnTo>
                    <a:pt x="57" y="342"/>
                  </a:lnTo>
                  <a:lnTo>
                    <a:pt x="68" y="327"/>
                  </a:lnTo>
                  <a:lnTo>
                    <a:pt x="84" y="327"/>
                  </a:lnTo>
                  <a:lnTo>
                    <a:pt x="94" y="317"/>
                  </a:lnTo>
                  <a:lnTo>
                    <a:pt x="98" y="274"/>
                  </a:lnTo>
                  <a:lnTo>
                    <a:pt x="119" y="244"/>
                  </a:lnTo>
                  <a:lnTo>
                    <a:pt x="135" y="233"/>
                  </a:lnTo>
                  <a:lnTo>
                    <a:pt x="140" y="207"/>
                  </a:lnTo>
                  <a:lnTo>
                    <a:pt x="150" y="151"/>
                  </a:lnTo>
                  <a:lnTo>
                    <a:pt x="166" y="94"/>
                  </a:lnTo>
                  <a:lnTo>
                    <a:pt x="166" y="68"/>
                  </a:lnTo>
                  <a:lnTo>
                    <a:pt x="176" y="41"/>
                  </a:lnTo>
                  <a:lnTo>
                    <a:pt x="192" y="41"/>
                  </a:lnTo>
                  <a:lnTo>
                    <a:pt x="192" y="31"/>
                  </a:lnTo>
                  <a:lnTo>
                    <a:pt x="207" y="16"/>
                  </a:lnTo>
                  <a:lnTo>
                    <a:pt x="228" y="27"/>
                  </a:lnTo>
                  <a:lnTo>
                    <a:pt x="233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2" name="Freeform 127"/>
            <p:cNvSpPr>
              <a:spLocks noChangeArrowheads="1"/>
            </p:cNvSpPr>
            <p:nvPr/>
          </p:nvSpPr>
          <p:spPr bwMode="auto">
            <a:xfrm>
              <a:off x="1534517" y="2811393"/>
              <a:ext cx="228849" cy="483606"/>
            </a:xfrm>
            <a:custGeom>
              <a:avLst/>
              <a:gdLst>
                <a:gd name="T0" fmla="*/ 73 w 135"/>
                <a:gd name="T1" fmla="*/ 21 h 281"/>
                <a:gd name="T2" fmla="*/ 83 w 135"/>
                <a:gd name="T3" fmla="*/ 0 h 281"/>
                <a:gd name="T4" fmla="*/ 93 w 135"/>
                <a:gd name="T5" fmla="*/ 0 h 281"/>
                <a:gd name="T6" fmla="*/ 108 w 135"/>
                <a:gd name="T7" fmla="*/ 21 h 281"/>
                <a:gd name="T8" fmla="*/ 124 w 135"/>
                <a:gd name="T9" fmla="*/ 37 h 281"/>
                <a:gd name="T10" fmla="*/ 124 w 135"/>
                <a:gd name="T11" fmla="*/ 41 h 281"/>
                <a:gd name="T12" fmla="*/ 134 w 135"/>
                <a:gd name="T13" fmla="*/ 78 h 281"/>
                <a:gd name="T14" fmla="*/ 124 w 135"/>
                <a:gd name="T15" fmla="*/ 94 h 281"/>
                <a:gd name="T16" fmla="*/ 124 w 135"/>
                <a:gd name="T17" fmla="*/ 109 h 281"/>
                <a:gd name="T18" fmla="*/ 119 w 135"/>
                <a:gd name="T19" fmla="*/ 119 h 281"/>
                <a:gd name="T20" fmla="*/ 108 w 135"/>
                <a:gd name="T21" fmla="*/ 145 h 281"/>
                <a:gd name="T22" fmla="*/ 93 w 135"/>
                <a:gd name="T23" fmla="*/ 151 h 281"/>
                <a:gd name="T24" fmla="*/ 93 w 135"/>
                <a:gd name="T25" fmla="*/ 176 h 281"/>
                <a:gd name="T26" fmla="*/ 93 w 135"/>
                <a:gd name="T27" fmla="*/ 227 h 281"/>
                <a:gd name="T28" fmla="*/ 98 w 135"/>
                <a:gd name="T29" fmla="*/ 270 h 281"/>
                <a:gd name="T30" fmla="*/ 73 w 135"/>
                <a:gd name="T31" fmla="*/ 270 h 281"/>
                <a:gd name="T32" fmla="*/ 41 w 135"/>
                <a:gd name="T33" fmla="*/ 280 h 281"/>
                <a:gd name="T34" fmla="*/ 41 w 135"/>
                <a:gd name="T35" fmla="*/ 259 h 281"/>
                <a:gd name="T36" fmla="*/ 41 w 135"/>
                <a:gd name="T37" fmla="*/ 254 h 281"/>
                <a:gd name="T38" fmla="*/ 41 w 135"/>
                <a:gd name="T39" fmla="*/ 145 h 281"/>
                <a:gd name="T40" fmla="*/ 31 w 135"/>
                <a:gd name="T41" fmla="*/ 129 h 281"/>
                <a:gd name="T42" fmla="*/ 26 w 135"/>
                <a:gd name="T43" fmla="*/ 109 h 281"/>
                <a:gd name="T44" fmla="*/ 10 w 135"/>
                <a:gd name="T45" fmla="*/ 94 h 281"/>
                <a:gd name="T46" fmla="*/ 0 w 135"/>
                <a:gd name="T47" fmla="*/ 68 h 281"/>
                <a:gd name="T48" fmla="*/ 16 w 135"/>
                <a:gd name="T49" fmla="*/ 62 h 281"/>
                <a:gd name="T50" fmla="*/ 31 w 135"/>
                <a:gd name="T51" fmla="*/ 52 h 281"/>
                <a:gd name="T52" fmla="*/ 57 w 135"/>
                <a:gd name="T53" fmla="*/ 41 h 281"/>
                <a:gd name="T54" fmla="*/ 73 w 135"/>
                <a:gd name="T55" fmla="*/ 21 h 281"/>
                <a:gd name="T56" fmla="*/ 73 w 135"/>
                <a:gd name="T57" fmla="*/ 21 h 2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5"/>
                <a:gd name="T88" fmla="*/ 0 h 281"/>
                <a:gd name="T89" fmla="*/ 135 w 135"/>
                <a:gd name="T90" fmla="*/ 281 h 2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5" h="281">
                  <a:moveTo>
                    <a:pt x="73" y="21"/>
                  </a:moveTo>
                  <a:lnTo>
                    <a:pt x="83" y="0"/>
                  </a:lnTo>
                  <a:lnTo>
                    <a:pt x="93" y="0"/>
                  </a:lnTo>
                  <a:lnTo>
                    <a:pt x="108" y="21"/>
                  </a:lnTo>
                  <a:lnTo>
                    <a:pt x="124" y="37"/>
                  </a:lnTo>
                  <a:lnTo>
                    <a:pt x="124" y="41"/>
                  </a:lnTo>
                  <a:lnTo>
                    <a:pt x="134" y="78"/>
                  </a:lnTo>
                  <a:lnTo>
                    <a:pt x="124" y="94"/>
                  </a:lnTo>
                  <a:lnTo>
                    <a:pt x="124" y="109"/>
                  </a:lnTo>
                  <a:lnTo>
                    <a:pt x="119" y="119"/>
                  </a:lnTo>
                  <a:lnTo>
                    <a:pt x="108" y="145"/>
                  </a:lnTo>
                  <a:lnTo>
                    <a:pt x="93" y="151"/>
                  </a:lnTo>
                  <a:lnTo>
                    <a:pt x="93" y="176"/>
                  </a:lnTo>
                  <a:lnTo>
                    <a:pt x="93" y="227"/>
                  </a:lnTo>
                  <a:lnTo>
                    <a:pt x="98" y="270"/>
                  </a:lnTo>
                  <a:lnTo>
                    <a:pt x="73" y="270"/>
                  </a:lnTo>
                  <a:lnTo>
                    <a:pt x="41" y="280"/>
                  </a:lnTo>
                  <a:lnTo>
                    <a:pt x="41" y="259"/>
                  </a:lnTo>
                  <a:lnTo>
                    <a:pt x="41" y="254"/>
                  </a:lnTo>
                  <a:lnTo>
                    <a:pt x="41" y="145"/>
                  </a:lnTo>
                  <a:lnTo>
                    <a:pt x="31" y="129"/>
                  </a:lnTo>
                  <a:lnTo>
                    <a:pt x="26" y="109"/>
                  </a:lnTo>
                  <a:lnTo>
                    <a:pt x="10" y="94"/>
                  </a:lnTo>
                  <a:lnTo>
                    <a:pt x="0" y="68"/>
                  </a:lnTo>
                  <a:lnTo>
                    <a:pt x="16" y="62"/>
                  </a:lnTo>
                  <a:lnTo>
                    <a:pt x="31" y="52"/>
                  </a:lnTo>
                  <a:lnTo>
                    <a:pt x="57" y="41"/>
                  </a:lnTo>
                  <a:lnTo>
                    <a:pt x="73" y="2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3" name="Freeform 128"/>
            <p:cNvSpPr>
              <a:spLocks noChangeArrowheads="1"/>
            </p:cNvSpPr>
            <p:nvPr/>
          </p:nvSpPr>
          <p:spPr bwMode="auto">
            <a:xfrm>
              <a:off x="2981008" y="5173289"/>
              <a:ext cx="686542" cy="729728"/>
            </a:xfrm>
            <a:custGeom>
              <a:avLst/>
              <a:gdLst>
                <a:gd name="T0" fmla="*/ 238 w 400"/>
                <a:gd name="T1" fmla="*/ 0 h 425"/>
                <a:gd name="T2" fmla="*/ 248 w 400"/>
                <a:gd name="T3" fmla="*/ 26 h 425"/>
                <a:gd name="T4" fmla="*/ 275 w 400"/>
                <a:gd name="T5" fmla="*/ 57 h 425"/>
                <a:gd name="T6" fmla="*/ 275 w 400"/>
                <a:gd name="T7" fmla="*/ 73 h 425"/>
                <a:gd name="T8" fmla="*/ 301 w 400"/>
                <a:gd name="T9" fmla="*/ 88 h 425"/>
                <a:gd name="T10" fmla="*/ 326 w 400"/>
                <a:gd name="T11" fmla="*/ 98 h 425"/>
                <a:gd name="T12" fmla="*/ 332 w 400"/>
                <a:gd name="T13" fmla="*/ 124 h 425"/>
                <a:gd name="T14" fmla="*/ 342 w 400"/>
                <a:gd name="T15" fmla="*/ 124 h 425"/>
                <a:gd name="T16" fmla="*/ 348 w 400"/>
                <a:gd name="T17" fmla="*/ 155 h 425"/>
                <a:gd name="T18" fmla="*/ 358 w 400"/>
                <a:gd name="T19" fmla="*/ 176 h 425"/>
                <a:gd name="T20" fmla="*/ 373 w 400"/>
                <a:gd name="T21" fmla="*/ 176 h 425"/>
                <a:gd name="T22" fmla="*/ 399 w 400"/>
                <a:gd name="T23" fmla="*/ 181 h 425"/>
                <a:gd name="T24" fmla="*/ 399 w 400"/>
                <a:gd name="T25" fmla="*/ 206 h 425"/>
                <a:gd name="T26" fmla="*/ 383 w 400"/>
                <a:gd name="T27" fmla="*/ 222 h 425"/>
                <a:gd name="T28" fmla="*/ 368 w 400"/>
                <a:gd name="T29" fmla="*/ 222 h 425"/>
                <a:gd name="T30" fmla="*/ 342 w 400"/>
                <a:gd name="T31" fmla="*/ 249 h 425"/>
                <a:gd name="T32" fmla="*/ 332 w 400"/>
                <a:gd name="T33" fmla="*/ 249 h 425"/>
                <a:gd name="T34" fmla="*/ 326 w 400"/>
                <a:gd name="T35" fmla="*/ 259 h 425"/>
                <a:gd name="T36" fmla="*/ 316 w 400"/>
                <a:gd name="T37" fmla="*/ 263 h 425"/>
                <a:gd name="T38" fmla="*/ 301 w 400"/>
                <a:gd name="T39" fmla="*/ 284 h 425"/>
                <a:gd name="T40" fmla="*/ 301 w 400"/>
                <a:gd name="T41" fmla="*/ 306 h 425"/>
                <a:gd name="T42" fmla="*/ 285 w 400"/>
                <a:gd name="T43" fmla="*/ 316 h 425"/>
                <a:gd name="T44" fmla="*/ 260 w 400"/>
                <a:gd name="T45" fmla="*/ 326 h 425"/>
                <a:gd name="T46" fmla="*/ 238 w 400"/>
                <a:gd name="T47" fmla="*/ 367 h 425"/>
                <a:gd name="T48" fmla="*/ 217 w 400"/>
                <a:gd name="T49" fmla="*/ 367 h 425"/>
                <a:gd name="T50" fmla="*/ 192 w 400"/>
                <a:gd name="T51" fmla="*/ 367 h 425"/>
                <a:gd name="T52" fmla="*/ 166 w 400"/>
                <a:gd name="T53" fmla="*/ 367 h 425"/>
                <a:gd name="T54" fmla="*/ 140 w 400"/>
                <a:gd name="T55" fmla="*/ 351 h 425"/>
                <a:gd name="T56" fmla="*/ 115 w 400"/>
                <a:gd name="T57" fmla="*/ 351 h 425"/>
                <a:gd name="T58" fmla="*/ 115 w 400"/>
                <a:gd name="T59" fmla="*/ 383 h 425"/>
                <a:gd name="T60" fmla="*/ 88 w 400"/>
                <a:gd name="T61" fmla="*/ 408 h 425"/>
                <a:gd name="T62" fmla="*/ 72 w 400"/>
                <a:gd name="T63" fmla="*/ 408 h 425"/>
                <a:gd name="T64" fmla="*/ 72 w 400"/>
                <a:gd name="T65" fmla="*/ 414 h 425"/>
                <a:gd name="T66" fmla="*/ 47 w 400"/>
                <a:gd name="T67" fmla="*/ 414 h 425"/>
                <a:gd name="T68" fmla="*/ 21 w 400"/>
                <a:gd name="T69" fmla="*/ 424 h 425"/>
                <a:gd name="T70" fmla="*/ 21 w 400"/>
                <a:gd name="T71" fmla="*/ 398 h 425"/>
                <a:gd name="T72" fmla="*/ 31 w 400"/>
                <a:gd name="T73" fmla="*/ 383 h 425"/>
                <a:gd name="T74" fmla="*/ 21 w 400"/>
                <a:gd name="T75" fmla="*/ 367 h 425"/>
                <a:gd name="T76" fmla="*/ 16 w 400"/>
                <a:gd name="T77" fmla="*/ 341 h 425"/>
                <a:gd name="T78" fmla="*/ 0 w 400"/>
                <a:gd name="T79" fmla="*/ 326 h 425"/>
                <a:gd name="T80" fmla="*/ 6 w 400"/>
                <a:gd name="T81" fmla="*/ 191 h 425"/>
                <a:gd name="T82" fmla="*/ 47 w 400"/>
                <a:gd name="T83" fmla="*/ 191 h 425"/>
                <a:gd name="T84" fmla="*/ 57 w 400"/>
                <a:gd name="T85" fmla="*/ 26 h 425"/>
                <a:gd name="T86" fmla="*/ 115 w 400"/>
                <a:gd name="T87" fmla="*/ 16 h 425"/>
                <a:gd name="T88" fmla="*/ 150 w 400"/>
                <a:gd name="T89" fmla="*/ 4 h 425"/>
                <a:gd name="T90" fmla="*/ 166 w 400"/>
                <a:gd name="T91" fmla="*/ 26 h 425"/>
                <a:gd name="T92" fmla="*/ 197 w 400"/>
                <a:gd name="T93" fmla="*/ 4 h 425"/>
                <a:gd name="T94" fmla="*/ 207 w 400"/>
                <a:gd name="T95" fmla="*/ 4 h 425"/>
                <a:gd name="T96" fmla="*/ 223 w 400"/>
                <a:gd name="T97" fmla="*/ 0 h 425"/>
                <a:gd name="T98" fmla="*/ 238 w 400"/>
                <a:gd name="T99" fmla="*/ 0 h 425"/>
                <a:gd name="T100" fmla="*/ 238 w 400"/>
                <a:gd name="T101" fmla="*/ 0 h 4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0"/>
                <a:gd name="T154" fmla="*/ 0 h 425"/>
                <a:gd name="T155" fmla="*/ 400 w 400"/>
                <a:gd name="T156" fmla="*/ 425 h 4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0" h="425">
                  <a:moveTo>
                    <a:pt x="238" y="0"/>
                  </a:moveTo>
                  <a:lnTo>
                    <a:pt x="248" y="26"/>
                  </a:lnTo>
                  <a:lnTo>
                    <a:pt x="275" y="57"/>
                  </a:lnTo>
                  <a:lnTo>
                    <a:pt x="275" y="73"/>
                  </a:lnTo>
                  <a:lnTo>
                    <a:pt x="301" y="88"/>
                  </a:lnTo>
                  <a:lnTo>
                    <a:pt x="326" y="98"/>
                  </a:lnTo>
                  <a:lnTo>
                    <a:pt x="332" y="124"/>
                  </a:lnTo>
                  <a:lnTo>
                    <a:pt x="342" y="124"/>
                  </a:lnTo>
                  <a:lnTo>
                    <a:pt x="348" y="155"/>
                  </a:lnTo>
                  <a:lnTo>
                    <a:pt x="358" y="176"/>
                  </a:lnTo>
                  <a:lnTo>
                    <a:pt x="373" y="176"/>
                  </a:lnTo>
                  <a:lnTo>
                    <a:pt x="399" y="181"/>
                  </a:lnTo>
                  <a:lnTo>
                    <a:pt x="399" y="206"/>
                  </a:lnTo>
                  <a:lnTo>
                    <a:pt x="383" y="222"/>
                  </a:lnTo>
                  <a:lnTo>
                    <a:pt x="368" y="222"/>
                  </a:lnTo>
                  <a:lnTo>
                    <a:pt x="342" y="249"/>
                  </a:lnTo>
                  <a:lnTo>
                    <a:pt x="332" y="249"/>
                  </a:lnTo>
                  <a:lnTo>
                    <a:pt x="326" y="259"/>
                  </a:lnTo>
                  <a:lnTo>
                    <a:pt x="316" y="263"/>
                  </a:lnTo>
                  <a:lnTo>
                    <a:pt x="301" y="284"/>
                  </a:lnTo>
                  <a:lnTo>
                    <a:pt x="301" y="306"/>
                  </a:lnTo>
                  <a:lnTo>
                    <a:pt x="285" y="316"/>
                  </a:lnTo>
                  <a:lnTo>
                    <a:pt x="260" y="326"/>
                  </a:lnTo>
                  <a:lnTo>
                    <a:pt x="238" y="367"/>
                  </a:lnTo>
                  <a:lnTo>
                    <a:pt x="217" y="367"/>
                  </a:lnTo>
                  <a:lnTo>
                    <a:pt x="192" y="367"/>
                  </a:lnTo>
                  <a:lnTo>
                    <a:pt x="166" y="367"/>
                  </a:lnTo>
                  <a:lnTo>
                    <a:pt x="140" y="351"/>
                  </a:lnTo>
                  <a:lnTo>
                    <a:pt x="115" y="351"/>
                  </a:lnTo>
                  <a:lnTo>
                    <a:pt x="115" y="383"/>
                  </a:lnTo>
                  <a:lnTo>
                    <a:pt x="88" y="408"/>
                  </a:lnTo>
                  <a:lnTo>
                    <a:pt x="72" y="408"/>
                  </a:lnTo>
                  <a:lnTo>
                    <a:pt x="72" y="414"/>
                  </a:lnTo>
                  <a:lnTo>
                    <a:pt x="47" y="414"/>
                  </a:lnTo>
                  <a:lnTo>
                    <a:pt x="21" y="424"/>
                  </a:lnTo>
                  <a:lnTo>
                    <a:pt x="21" y="398"/>
                  </a:lnTo>
                  <a:lnTo>
                    <a:pt x="31" y="383"/>
                  </a:lnTo>
                  <a:lnTo>
                    <a:pt x="21" y="367"/>
                  </a:lnTo>
                  <a:lnTo>
                    <a:pt x="16" y="341"/>
                  </a:lnTo>
                  <a:lnTo>
                    <a:pt x="0" y="326"/>
                  </a:lnTo>
                  <a:lnTo>
                    <a:pt x="6" y="191"/>
                  </a:lnTo>
                  <a:lnTo>
                    <a:pt x="47" y="191"/>
                  </a:lnTo>
                  <a:lnTo>
                    <a:pt x="57" y="26"/>
                  </a:lnTo>
                  <a:lnTo>
                    <a:pt x="115" y="16"/>
                  </a:lnTo>
                  <a:lnTo>
                    <a:pt x="150" y="4"/>
                  </a:lnTo>
                  <a:lnTo>
                    <a:pt x="166" y="26"/>
                  </a:lnTo>
                  <a:lnTo>
                    <a:pt x="197" y="4"/>
                  </a:lnTo>
                  <a:lnTo>
                    <a:pt x="207" y="4"/>
                  </a:lnTo>
                  <a:lnTo>
                    <a:pt x="223" y="0"/>
                  </a:lnTo>
                  <a:lnTo>
                    <a:pt x="238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4" name="Freeform 129"/>
            <p:cNvSpPr>
              <a:spLocks noChangeArrowheads="1"/>
            </p:cNvSpPr>
            <p:nvPr/>
          </p:nvSpPr>
          <p:spPr bwMode="auto">
            <a:xfrm>
              <a:off x="1059551" y="2599814"/>
              <a:ext cx="600187" cy="444746"/>
            </a:xfrm>
            <a:custGeom>
              <a:avLst/>
              <a:gdLst>
                <a:gd name="T0" fmla="*/ 249 w 350"/>
                <a:gd name="T1" fmla="*/ 10 h 260"/>
                <a:gd name="T2" fmla="*/ 249 w 350"/>
                <a:gd name="T3" fmla="*/ 26 h 260"/>
                <a:gd name="T4" fmla="*/ 260 w 350"/>
                <a:gd name="T5" fmla="*/ 41 h 260"/>
                <a:gd name="T6" fmla="*/ 264 w 350"/>
                <a:gd name="T7" fmla="*/ 57 h 260"/>
                <a:gd name="T8" fmla="*/ 285 w 350"/>
                <a:gd name="T9" fmla="*/ 77 h 260"/>
                <a:gd name="T10" fmla="*/ 301 w 350"/>
                <a:gd name="T11" fmla="*/ 77 h 260"/>
                <a:gd name="T12" fmla="*/ 301 w 350"/>
                <a:gd name="T13" fmla="*/ 83 h 260"/>
                <a:gd name="T14" fmla="*/ 285 w 350"/>
                <a:gd name="T15" fmla="*/ 83 h 260"/>
                <a:gd name="T16" fmla="*/ 285 w 350"/>
                <a:gd name="T17" fmla="*/ 93 h 260"/>
                <a:gd name="T18" fmla="*/ 317 w 350"/>
                <a:gd name="T19" fmla="*/ 108 h 260"/>
                <a:gd name="T20" fmla="*/ 332 w 350"/>
                <a:gd name="T21" fmla="*/ 108 h 260"/>
                <a:gd name="T22" fmla="*/ 342 w 350"/>
                <a:gd name="T23" fmla="*/ 119 h 260"/>
                <a:gd name="T24" fmla="*/ 332 w 350"/>
                <a:gd name="T25" fmla="*/ 124 h 260"/>
                <a:gd name="T26" fmla="*/ 349 w 350"/>
                <a:gd name="T27" fmla="*/ 145 h 260"/>
                <a:gd name="T28" fmla="*/ 332 w 350"/>
                <a:gd name="T29" fmla="*/ 165 h 260"/>
                <a:gd name="T30" fmla="*/ 307 w 350"/>
                <a:gd name="T31" fmla="*/ 176 h 260"/>
                <a:gd name="T32" fmla="*/ 291 w 350"/>
                <a:gd name="T33" fmla="*/ 186 h 260"/>
                <a:gd name="T34" fmla="*/ 275 w 350"/>
                <a:gd name="T35" fmla="*/ 192 h 260"/>
                <a:gd name="T36" fmla="*/ 260 w 350"/>
                <a:gd name="T37" fmla="*/ 192 h 260"/>
                <a:gd name="T38" fmla="*/ 249 w 350"/>
                <a:gd name="T39" fmla="*/ 192 h 260"/>
                <a:gd name="T40" fmla="*/ 239 w 350"/>
                <a:gd name="T41" fmla="*/ 186 h 260"/>
                <a:gd name="T42" fmla="*/ 223 w 350"/>
                <a:gd name="T43" fmla="*/ 186 h 260"/>
                <a:gd name="T44" fmla="*/ 219 w 350"/>
                <a:gd name="T45" fmla="*/ 192 h 260"/>
                <a:gd name="T46" fmla="*/ 115 w 350"/>
                <a:gd name="T47" fmla="*/ 186 h 260"/>
                <a:gd name="T48" fmla="*/ 109 w 350"/>
                <a:gd name="T49" fmla="*/ 202 h 260"/>
                <a:gd name="T50" fmla="*/ 115 w 350"/>
                <a:gd name="T51" fmla="*/ 233 h 260"/>
                <a:gd name="T52" fmla="*/ 115 w 350"/>
                <a:gd name="T53" fmla="*/ 259 h 260"/>
                <a:gd name="T54" fmla="*/ 84 w 350"/>
                <a:gd name="T55" fmla="*/ 233 h 260"/>
                <a:gd name="T56" fmla="*/ 58 w 350"/>
                <a:gd name="T57" fmla="*/ 233 h 260"/>
                <a:gd name="T58" fmla="*/ 47 w 350"/>
                <a:gd name="T59" fmla="*/ 253 h 260"/>
                <a:gd name="T60" fmla="*/ 31 w 350"/>
                <a:gd name="T61" fmla="*/ 253 h 260"/>
                <a:gd name="T62" fmla="*/ 16 w 350"/>
                <a:gd name="T63" fmla="*/ 228 h 260"/>
                <a:gd name="T64" fmla="*/ 0 w 350"/>
                <a:gd name="T65" fmla="*/ 218 h 260"/>
                <a:gd name="T66" fmla="*/ 0 w 350"/>
                <a:gd name="T67" fmla="*/ 206 h 260"/>
                <a:gd name="T68" fmla="*/ 0 w 350"/>
                <a:gd name="T69" fmla="*/ 192 h 260"/>
                <a:gd name="T70" fmla="*/ 6 w 350"/>
                <a:gd name="T71" fmla="*/ 176 h 260"/>
                <a:gd name="T72" fmla="*/ 0 w 350"/>
                <a:gd name="T73" fmla="*/ 150 h 260"/>
                <a:gd name="T74" fmla="*/ 21 w 350"/>
                <a:gd name="T75" fmla="*/ 145 h 260"/>
                <a:gd name="T76" fmla="*/ 31 w 350"/>
                <a:gd name="T77" fmla="*/ 145 h 260"/>
                <a:gd name="T78" fmla="*/ 47 w 350"/>
                <a:gd name="T79" fmla="*/ 124 h 260"/>
                <a:gd name="T80" fmla="*/ 47 w 350"/>
                <a:gd name="T81" fmla="*/ 108 h 260"/>
                <a:gd name="T82" fmla="*/ 58 w 350"/>
                <a:gd name="T83" fmla="*/ 108 h 260"/>
                <a:gd name="T84" fmla="*/ 47 w 350"/>
                <a:gd name="T85" fmla="*/ 83 h 260"/>
                <a:gd name="T86" fmla="*/ 68 w 350"/>
                <a:gd name="T87" fmla="*/ 77 h 260"/>
                <a:gd name="T88" fmla="*/ 84 w 350"/>
                <a:gd name="T89" fmla="*/ 93 h 260"/>
                <a:gd name="T90" fmla="*/ 99 w 350"/>
                <a:gd name="T91" fmla="*/ 83 h 260"/>
                <a:gd name="T92" fmla="*/ 88 w 350"/>
                <a:gd name="T93" fmla="*/ 67 h 260"/>
                <a:gd name="T94" fmla="*/ 109 w 350"/>
                <a:gd name="T95" fmla="*/ 67 h 260"/>
                <a:gd name="T96" fmla="*/ 115 w 350"/>
                <a:gd name="T97" fmla="*/ 57 h 260"/>
                <a:gd name="T98" fmla="*/ 151 w 350"/>
                <a:gd name="T99" fmla="*/ 41 h 260"/>
                <a:gd name="T100" fmla="*/ 156 w 350"/>
                <a:gd name="T101" fmla="*/ 16 h 260"/>
                <a:gd name="T102" fmla="*/ 197 w 350"/>
                <a:gd name="T103" fmla="*/ 16 h 260"/>
                <a:gd name="T104" fmla="*/ 207 w 350"/>
                <a:gd name="T105" fmla="*/ 0 h 260"/>
                <a:gd name="T106" fmla="*/ 249 w 350"/>
                <a:gd name="T107" fmla="*/ 10 h 260"/>
                <a:gd name="T108" fmla="*/ 249 w 350"/>
                <a:gd name="T109" fmla="*/ 10 h 2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0"/>
                <a:gd name="T166" fmla="*/ 0 h 260"/>
                <a:gd name="T167" fmla="*/ 350 w 350"/>
                <a:gd name="T168" fmla="*/ 260 h 2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0" h="260">
                  <a:moveTo>
                    <a:pt x="249" y="10"/>
                  </a:moveTo>
                  <a:lnTo>
                    <a:pt x="249" y="26"/>
                  </a:lnTo>
                  <a:lnTo>
                    <a:pt x="260" y="41"/>
                  </a:lnTo>
                  <a:lnTo>
                    <a:pt x="264" y="57"/>
                  </a:lnTo>
                  <a:lnTo>
                    <a:pt x="285" y="77"/>
                  </a:lnTo>
                  <a:lnTo>
                    <a:pt x="301" y="77"/>
                  </a:lnTo>
                  <a:lnTo>
                    <a:pt x="301" y="83"/>
                  </a:lnTo>
                  <a:lnTo>
                    <a:pt x="285" y="83"/>
                  </a:lnTo>
                  <a:lnTo>
                    <a:pt x="285" y="93"/>
                  </a:lnTo>
                  <a:lnTo>
                    <a:pt x="317" y="108"/>
                  </a:lnTo>
                  <a:lnTo>
                    <a:pt x="332" y="108"/>
                  </a:lnTo>
                  <a:lnTo>
                    <a:pt x="342" y="119"/>
                  </a:lnTo>
                  <a:lnTo>
                    <a:pt x="332" y="124"/>
                  </a:lnTo>
                  <a:lnTo>
                    <a:pt x="349" y="145"/>
                  </a:lnTo>
                  <a:lnTo>
                    <a:pt x="332" y="165"/>
                  </a:lnTo>
                  <a:lnTo>
                    <a:pt x="307" y="176"/>
                  </a:lnTo>
                  <a:lnTo>
                    <a:pt x="291" y="186"/>
                  </a:lnTo>
                  <a:lnTo>
                    <a:pt x="275" y="192"/>
                  </a:lnTo>
                  <a:lnTo>
                    <a:pt x="260" y="192"/>
                  </a:lnTo>
                  <a:lnTo>
                    <a:pt x="249" y="192"/>
                  </a:lnTo>
                  <a:lnTo>
                    <a:pt x="239" y="186"/>
                  </a:lnTo>
                  <a:lnTo>
                    <a:pt x="223" y="186"/>
                  </a:lnTo>
                  <a:lnTo>
                    <a:pt x="219" y="192"/>
                  </a:lnTo>
                  <a:lnTo>
                    <a:pt x="115" y="186"/>
                  </a:lnTo>
                  <a:lnTo>
                    <a:pt x="109" y="202"/>
                  </a:lnTo>
                  <a:lnTo>
                    <a:pt x="115" y="233"/>
                  </a:lnTo>
                  <a:lnTo>
                    <a:pt x="115" y="259"/>
                  </a:lnTo>
                  <a:lnTo>
                    <a:pt x="84" y="233"/>
                  </a:lnTo>
                  <a:lnTo>
                    <a:pt x="58" y="233"/>
                  </a:lnTo>
                  <a:lnTo>
                    <a:pt x="47" y="253"/>
                  </a:lnTo>
                  <a:lnTo>
                    <a:pt x="31" y="253"/>
                  </a:lnTo>
                  <a:lnTo>
                    <a:pt x="16" y="228"/>
                  </a:lnTo>
                  <a:lnTo>
                    <a:pt x="0" y="218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6" y="176"/>
                  </a:lnTo>
                  <a:lnTo>
                    <a:pt x="0" y="150"/>
                  </a:lnTo>
                  <a:lnTo>
                    <a:pt x="21" y="145"/>
                  </a:lnTo>
                  <a:lnTo>
                    <a:pt x="31" y="145"/>
                  </a:lnTo>
                  <a:lnTo>
                    <a:pt x="47" y="124"/>
                  </a:lnTo>
                  <a:lnTo>
                    <a:pt x="47" y="108"/>
                  </a:lnTo>
                  <a:lnTo>
                    <a:pt x="58" y="108"/>
                  </a:lnTo>
                  <a:lnTo>
                    <a:pt x="47" y="83"/>
                  </a:lnTo>
                  <a:lnTo>
                    <a:pt x="68" y="77"/>
                  </a:lnTo>
                  <a:lnTo>
                    <a:pt x="84" y="93"/>
                  </a:lnTo>
                  <a:lnTo>
                    <a:pt x="99" y="83"/>
                  </a:lnTo>
                  <a:lnTo>
                    <a:pt x="88" y="67"/>
                  </a:lnTo>
                  <a:lnTo>
                    <a:pt x="109" y="67"/>
                  </a:lnTo>
                  <a:lnTo>
                    <a:pt x="115" y="57"/>
                  </a:lnTo>
                  <a:lnTo>
                    <a:pt x="151" y="41"/>
                  </a:lnTo>
                  <a:lnTo>
                    <a:pt x="156" y="16"/>
                  </a:lnTo>
                  <a:lnTo>
                    <a:pt x="197" y="16"/>
                  </a:lnTo>
                  <a:lnTo>
                    <a:pt x="207" y="0"/>
                  </a:lnTo>
                  <a:lnTo>
                    <a:pt x="249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5" name="Freeform 130"/>
            <p:cNvSpPr>
              <a:spLocks noChangeArrowheads="1"/>
            </p:cNvSpPr>
            <p:nvPr/>
          </p:nvSpPr>
          <p:spPr bwMode="auto">
            <a:xfrm>
              <a:off x="3697776" y="3955638"/>
              <a:ext cx="159760" cy="168400"/>
            </a:xfrm>
            <a:custGeom>
              <a:avLst/>
              <a:gdLst>
                <a:gd name="T0" fmla="*/ 0 w 95"/>
                <a:gd name="T1" fmla="*/ 16 h 100"/>
                <a:gd name="T2" fmla="*/ 26 w 95"/>
                <a:gd name="T3" fmla="*/ 11 h 100"/>
                <a:gd name="T4" fmla="*/ 26 w 95"/>
                <a:gd name="T5" fmla="*/ 27 h 100"/>
                <a:gd name="T6" fmla="*/ 41 w 95"/>
                <a:gd name="T7" fmla="*/ 16 h 100"/>
                <a:gd name="T8" fmla="*/ 51 w 95"/>
                <a:gd name="T9" fmla="*/ 11 h 100"/>
                <a:gd name="T10" fmla="*/ 67 w 95"/>
                <a:gd name="T11" fmla="*/ 0 h 100"/>
                <a:gd name="T12" fmla="*/ 78 w 95"/>
                <a:gd name="T13" fmla="*/ 16 h 100"/>
                <a:gd name="T14" fmla="*/ 78 w 95"/>
                <a:gd name="T15" fmla="*/ 27 h 100"/>
                <a:gd name="T16" fmla="*/ 94 w 95"/>
                <a:gd name="T17" fmla="*/ 31 h 100"/>
                <a:gd name="T18" fmla="*/ 94 w 95"/>
                <a:gd name="T19" fmla="*/ 52 h 100"/>
                <a:gd name="T20" fmla="*/ 78 w 95"/>
                <a:gd name="T21" fmla="*/ 68 h 100"/>
                <a:gd name="T22" fmla="*/ 51 w 95"/>
                <a:gd name="T23" fmla="*/ 93 h 100"/>
                <a:gd name="T24" fmla="*/ 26 w 95"/>
                <a:gd name="T25" fmla="*/ 99 h 100"/>
                <a:gd name="T26" fmla="*/ 26 w 95"/>
                <a:gd name="T27" fmla="*/ 93 h 100"/>
                <a:gd name="T28" fmla="*/ 21 w 95"/>
                <a:gd name="T29" fmla="*/ 68 h 100"/>
                <a:gd name="T30" fmla="*/ 21 w 95"/>
                <a:gd name="T31" fmla="*/ 52 h 100"/>
                <a:gd name="T32" fmla="*/ 21 w 95"/>
                <a:gd name="T33" fmla="*/ 41 h 100"/>
                <a:gd name="T34" fmla="*/ 10 w 95"/>
                <a:gd name="T35" fmla="*/ 31 h 100"/>
                <a:gd name="T36" fmla="*/ 0 w 95"/>
                <a:gd name="T37" fmla="*/ 16 h 100"/>
                <a:gd name="T38" fmla="*/ 0 w 95"/>
                <a:gd name="T39" fmla="*/ 16 h 1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5"/>
                <a:gd name="T61" fmla="*/ 0 h 100"/>
                <a:gd name="T62" fmla="*/ 95 w 95"/>
                <a:gd name="T63" fmla="*/ 100 h 1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5" h="100">
                  <a:moveTo>
                    <a:pt x="0" y="16"/>
                  </a:moveTo>
                  <a:lnTo>
                    <a:pt x="26" y="11"/>
                  </a:lnTo>
                  <a:lnTo>
                    <a:pt x="26" y="27"/>
                  </a:lnTo>
                  <a:lnTo>
                    <a:pt x="41" y="16"/>
                  </a:lnTo>
                  <a:lnTo>
                    <a:pt x="51" y="11"/>
                  </a:lnTo>
                  <a:lnTo>
                    <a:pt x="67" y="0"/>
                  </a:lnTo>
                  <a:lnTo>
                    <a:pt x="78" y="16"/>
                  </a:lnTo>
                  <a:lnTo>
                    <a:pt x="78" y="27"/>
                  </a:lnTo>
                  <a:lnTo>
                    <a:pt x="94" y="31"/>
                  </a:lnTo>
                  <a:lnTo>
                    <a:pt x="94" y="52"/>
                  </a:lnTo>
                  <a:lnTo>
                    <a:pt x="78" y="68"/>
                  </a:lnTo>
                  <a:lnTo>
                    <a:pt x="51" y="93"/>
                  </a:lnTo>
                  <a:lnTo>
                    <a:pt x="26" y="99"/>
                  </a:lnTo>
                  <a:lnTo>
                    <a:pt x="26" y="93"/>
                  </a:lnTo>
                  <a:lnTo>
                    <a:pt x="21" y="68"/>
                  </a:lnTo>
                  <a:lnTo>
                    <a:pt x="21" y="52"/>
                  </a:lnTo>
                  <a:lnTo>
                    <a:pt x="21" y="41"/>
                  </a:lnTo>
                  <a:lnTo>
                    <a:pt x="10" y="31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6" name="Freeform 131"/>
            <p:cNvSpPr>
              <a:spLocks noChangeArrowheads="1"/>
            </p:cNvSpPr>
            <p:nvPr/>
          </p:nvSpPr>
          <p:spPr bwMode="auto">
            <a:xfrm>
              <a:off x="4682253" y="2802758"/>
              <a:ext cx="116581" cy="146809"/>
            </a:xfrm>
            <a:custGeom>
              <a:avLst/>
              <a:gdLst>
                <a:gd name="T0" fmla="*/ 62 w 68"/>
                <a:gd name="T1" fmla="*/ 0 h 84"/>
                <a:gd name="T2" fmla="*/ 67 w 68"/>
                <a:gd name="T3" fmla="*/ 30 h 84"/>
                <a:gd name="T4" fmla="*/ 37 w 68"/>
                <a:gd name="T5" fmla="*/ 46 h 84"/>
                <a:gd name="T6" fmla="*/ 37 w 68"/>
                <a:gd name="T7" fmla="*/ 57 h 84"/>
                <a:gd name="T8" fmla="*/ 62 w 68"/>
                <a:gd name="T9" fmla="*/ 46 h 84"/>
                <a:gd name="T10" fmla="*/ 67 w 68"/>
                <a:gd name="T11" fmla="*/ 57 h 84"/>
                <a:gd name="T12" fmla="*/ 62 w 68"/>
                <a:gd name="T13" fmla="*/ 67 h 84"/>
                <a:gd name="T14" fmla="*/ 51 w 68"/>
                <a:gd name="T15" fmla="*/ 83 h 84"/>
                <a:gd name="T16" fmla="*/ 41 w 68"/>
                <a:gd name="T17" fmla="*/ 73 h 84"/>
                <a:gd name="T18" fmla="*/ 10 w 68"/>
                <a:gd name="T19" fmla="*/ 73 h 84"/>
                <a:gd name="T20" fmla="*/ 0 w 68"/>
                <a:gd name="T21" fmla="*/ 46 h 84"/>
                <a:gd name="T22" fmla="*/ 16 w 68"/>
                <a:gd name="T23" fmla="*/ 30 h 84"/>
                <a:gd name="T24" fmla="*/ 26 w 68"/>
                <a:gd name="T25" fmla="*/ 15 h 84"/>
                <a:gd name="T26" fmla="*/ 41 w 68"/>
                <a:gd name="T27" fmla="*/ 4 h 84"/>
                <a:gd name="T28" fmla="*/ 62 w 68"/>
                <a:gd name="T29" fmla="*/ 0 h 84"/>
                <a:gd name="T30" fmla="*/ 62 w 68"/>
                <a:gd name="T31" fmla="*/ 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84"/>
                <a:gd name="T50" fmla="*/ 68 w 68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84">
                  <a:moveTo>
                    <a:pt x="62" y="0"/>
                  </a:moveTo>
                  <a:lnTo>
                    <a:pt x="67" y="30"/>
                  </a:lnTo>
                  <a:lnTo>
                    <a:pt x="37" y="46"/>
                  </a:lnTo>
                  <a:lnTo>
                    <a:pt x="37" y="57"/>
                  </a:lnTo>
                  <a:lnTo>
                    <a:pt x="62" y="46"/>
                  </a:lnTo>
                  <a:lnTo>
                    <a:pt x="67" y="57"/>
                  </a:lnTo>
                  <a:lnTo>
                    <a:pt x="62" y="67"/>
                  </a:lnTo>
                  <a:lnTo>
                    <a:pt x="51" y="83"/>
                  </a:lnTo>
                  <a:lnTo>
                    <a:pt x="41" y="73"/>
                  </a:lnTo>
                  <a:lnTo>
                    <a:pt x="10" y="73"/>
                  </a:lnTo>
                  <a:lnTo>
                    <a:pt x="0" y="46"/>
                  </a:lnTo>
                  <a:lnTo>
                    <a:pt x="16" y="30"/>
                  </a:lnTo>
                  <a:lnTo>
                    <a:pt x="26" y="15"/>
                  </a:lnTo>
                  <a:lnTo>
                    <a:pt x="41" y="4"/>
                  </a:lnTo>
                  <a:lnTo>
                    <a:pt x="62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7" name="Freeform 132"/>
            <p:cNvSpPr>
              <a:spLocks noChangeArrowheads="1"/>
            </p:cNvSpPr>
            <p:nvPr/>
          </p:nvSpPr>
          <p:spPr bwMode="auto">
            <a:xfrm>
              <a:off x="826385" y="2945247"/>
              <a:ext cx="449059" cy="492242"/>
            </a:xfrm>
            <a:custGeom>
              <a:avLst/>
              <a:gdLst>
                <a:gd name="T0" fmla="*/ 26 w 260"/>
                <a:gd name="T1" fmla="*/ 26 h 285"/>
                <a:gd name="T2" fmla="*/ 41 w 260"/>
                <a:gd name="T3" fmla="*/ 4 h 285"/>
                <a:gd name="T4" fmla="*/ 46 w 260"/>
                <a:gd name="T5" fmla="*/ 16 h 285"/>
                <a:gd name="T6" fmla="*/ 67 w 260"/>
                <a:gd name="T7" fmla="*/ 26 h 285"/>
                <a:gd name="T8" fmla="*/ 67 w 260"/>
                <a:gd name="T9" fmla="*/ 16 h 285"/>
                <a:gd name="T10" fmla="*/ 73 w 260"/>
                <a:gd name="T11" fmla="*/ 4 h 285"/>
                <a:gd name="T12" fmla="*/ 83 w 260"/>
                <a:gd name="T13" fmla="*/ 0 h 285"/>
                <a:gd name="T14" fmla="*/ 93 w 260"/>
                <a:gd name="T15" fmla="*/ 0 h 285"/>
                <a:gd name="T16" fmla="*/ 98 w 260"/>
                <a:gd name="T17" fmla="*/ 16 h 285"/>
                <a:gd name="T18" fmla="*/ 114 w 260"/>
                <a:gd name="T19" fmla="*/ 16 h 285"/>
                <a:gd name="T20" fmla="*/ 134 w 260"/>
                <a:gd name="T21" fmla="*/ 4 h 285"/>
                <a:gd name="T22" fmla="*/ 134 w 260"/>
                <a:gd name="T23" fmla="*/ 16 h 285"/>
                <a:gd name="T24" fmla="*/ 150 w 260"/>
                <a:gd name="T25" fmla="*/ 26 h 285"/>
                <a:gd name="T26" fmla="*/ 165 w 260"/>
                <a:gd name="T27" fmla="*/ 51 h 285"/>
                <a:gd name="T28" fmla="*/ 181 w 260"/>
                <a:gd name="T29" fmla="*/ 51 h 285"/>
                <a:gd name="T30" fmla="*/ 192 w 260"/>
                <a:gd name="T31" fmla="*/ 31 h 285"/>
                <a:gd name="T32" fmla="*/ 218 w 260"/>
                <a:gd name="T33" fmla="*/ 31 h 285"/>
                <a:gd name="T34" fmla="*/ 249 w 260"/>
                <a:gd name="T35" fmla="*/ 57 h 285"/>
                <a:gd name="T36" fmla="*/ 249 w 260"/>
                <a:gd name="T37" fmla="*/ 67 h 285"/>
                <a:gd name="T38" fmla="*/ 259 w 260"/>
                <a:gd name="T39" fmla="*/ 98 h 285"/>
                <a:gd name="T40" fmla="*/ 259 w 260"/>
                <a:gd name="T41" fmla="*/ 114 h 285"/>
                <a:gd name="T42" fmla="*/ 243 w 260"/>
                <a:gd name="T43" fmla="*/ 124 h 285"/>
                <a:gd name="T44" fmla="*/ 243 w 260"/>
                <a:gd name="T45" fmla="*/ 149 h 285"/>
                <a:gd name="T46" fmla="*/ 222 w 260"/>
                <a:gd name="T47" fmla="*/ 176 h 285"/>
                <a:gd name="T48" fmla="*/ 243 w 260"/>
                <a:gd name="T49" fmla="*/ 217 h 285"/>
                <a:gd name="T50" fmla="*/ 249 w 260"/>
                <a:gd name="T51" fmla="*/ 243 h 285"/>
                <a:gd name="T52" fmla="*/ 249 w 260"/>
                <a:gd name="T53" fmla="*/ 258 h 285"/>
                <a:gd name="T54" fmla="*/ 233 w 260"/>
                <a:gd name="T55" fmla="*/ 248 h 285"/>
                <a:gd name="T56" fmla="*/ 233 w 260"/>
                <a:gd name="T57" fmla="*/ 233 h 285"/>
                <a:gd name="T58" fmla="*/ 222 w 260"/>
                <a:gd name="T59" fmla="*/ 248 h 285"/>
                <a:gd name="T60" fmla="*/ 202 w 260"/>
                <a:gd name="T61" fmla="*/ 243 h 285"/>
                <a:gd name="T62" fmla="*/ 181 w 260"/>
                <a:gd name="T63" fmla="*/ 248 h 285"/>
                <a:gd name="T64" fmla="*/ 134 w 260"/>
                <a:gd name="T65" fmla="*/ 248 h 285"/>
                <a:gd name="T66" fmla="*/ 93 w 260"/>
                <a:gd name="T67" fmla="*/ 258 h 285"/>
                <a:gd name="T68" fmla="*/ 41 w 260"/>
                <a:gd name="T69" fmla="*/ 284 h 285"/>
                <a:gd name="T70" fmla="*/ 31 w 260"/>
                <a:gd name="T71" fmla="*/ 248 h 285"/>
                <a:gd name="T72" fmla="*/ 41 w 260"/>
                <a:gd name="T73" fmla="*/ 217 h 285"/>
                <a:gd name="T74" fmla="*/ 31 w 260"/>
                <a:gd name="T75" fmla="*/ 206 h 285"/>
                <a:gd name="T76" fmla="*/ 26 w 260"/>
                <a:gd name="T77" fmla="*/ 202 h 285"/>
                <a:gd name="T78" fmla="*/ 4 w 260"/>
                <a:gd name="T79" fmla="*/ 202 h 285"/>
                <a:gd name="T80" fmla="*/ 0 w 260"/>
                <a:gd name="T81" fmla="*/ 180 h 285"/>
                <a:gd name="T82" fmla="*/ 0 w 260"/>
                <a:gd name="T83" fmla="*/ 176 h 285"/>
                <a:gd name="T84" fmla="*/ 0 w 260"/>
                <a:gd name="T85" fmla="*/ 160 h 285"/>
                <a:gd name="T86" fmla="*/ 0 w 260"/>
                <a:gd name="T87" fmla="*/ 139 h 285"/>
                <a:gd name="T88" fmla="*/ 4 w 260"/>
                <a:gd name="T89" fmla="*/ 139 h 285"/>
                <a:gd name="T90" fmla="*/ 16 w 260"/>
                <a:gd name="T91" fmla="*/ 114 h 285"/>
                <a:gd name="T92" fmla="*/ 4 w 260"/>
                <a:gd name="T93" fmla="*/ 108 h 285"/>
                <a:gd name="T94" fmla="*/ 16 w 260"/>
                <a:gd name="T95" fmla="*/ 98 h 285"/>
                <a:gd name="T96" fmla="*/ 31 w 260"/>
                <a:gd name="T97" fmla="*/ 98 h 285"/>
                <a:gd name="T98" fmla="*/ 26 w 260"/>
                <a:gd name="T99" fmla="*/ 82 h 285"/>
                <a:gd name="T100" fmla="*/ 26 w 260"/>
                <a:gd name="T101" fmla="*/ 72 h 285"/>
                <a:gd name="T102" fmla="*/ 26 w 260"/>
                <a:gd name="T103" fmla="*/ 57 h 285"/>
                <a:gd name="T104" fmla="*/ 16 w 260"/>
                <a:gd name="T105" fmla="*/ 51 h 285"/>
                <a:gd name="T106" fmla="*/ 16 w 260"/>
                <a:gd name="T107" fmla="*/ 31 h 285"/>
                <a:gd name="T108" fmla="*/ 26 w 260"/>
                <a:gd name="T109" fmla="*/ 26 h 285"/>
                <a:gd name="T110" fmla="*/ 26 w 260"/>
                <a:gd name="T111" fmla="*/ 26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0"/>
                <a:gd name="T169" fmla="*/ 0 h 285"/>
                <a:gd name="T170" fmla="*/ 260 w 260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0" h="285">
                  <a:moveTo>
                    <a:pt x="26" y="26"/>
                  </a:moveTo>
                  <a:lnTo>
                    <a:pt x="41" y="4"/>
                  </a:lnTo>
                  <a:lnTo>
                    <a:pt x="46" y="16"/>
                  </a:lnTo>
                  <a:lnTo>
                    <a:pt x="67" y="26"/>
                  </a:lnTo>
                  <a:lnTo>
                    <a:pt x="67" y="16"/>
                  </a:lnTo>
                  <a:lnTo>
                    <a:pt x="73" y="4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8" y="16"/>
                  </a:lnTo>
                  <a:lnTo>
                    <a:pt x="114" y="16"/>
                  </a:lnTo>
                  <a:lnTo>
                    <a:pt x="134" y="4"/>
                  </a:lnTo>
                  <a:lnTo>
                    <a:pt x="134" y="16"/>
                  </a:lnTo>
                  <a:lnTo>
                    <a:pt x="150" y="26"/>
                  </a:lnTo>
                  <a:lnTo>
                    <a:pt x="165" y="51"/>
                  </a:lnTo>
                  <a:lnTo>
                    <a:pt x="181" y="51"/>
                  </a:lnTo>
                  <a:lnTo>
                    <a:pt x="192" y="31"/>
                  </a:lnTo>
                  <a:lnTo>
                    <a:pt x="218" y="31"/>
                  </a:lnTo>
                  <a:lnTo>
                    <a:pt x="249" y="57"/>
                  </a:lnTo>
                  <a:lnTo>
                    <a:pt x="249" y="67"/>
                  </a:lnTo>
                  <a:lnTo>
                    <a:pt x="259" y="98"/>
                  </a:lnTo>
                  <a:lnTo>
                    <a:pt x="259" y="114"/>
                  </a:lnTo>
                  <a:lnTo>
                    <a:pt x="243" y="124"/>
                  </a:lnTo>
                  <a:lnTo>
                    <a:pt x="243" y="149"/>
                  </a:lnTo>
                  <a:lnTo>
                    <a:pt x="222" y="176"/>
                  </a:lnTo>
                  <a:lnTo>
                    <a:pt x="243" y="217"/>
                  </a:lnTo>
                  <a:lnTo>
                    <a:pt x="249" y="243"/>
                  </a:lnTo>
                  <a:lnTo>
                    <a:pt x="249" y="258"/>
                  </a:lnTo>
                  <a:lnTo>
                    <a:pt x="233" y="248"/>
                  </a:lnTo>
                  <a:lnTo>
                    <a:pt x="233" y="233"/>
                  </a:lnTo>
                  <a:lnTo>
                    <a:pt x="222" y="248"/>
                  </a:lnTo>
                  <a:lnTo>
                    <a:pt x="202" y="243"/>
                  </a:lnTo>
                  <a:lnTo>
                    <a:pt x="181" y="248"/>
                  </a:lnTo>
                  <a:lnTo>
                    <a:pt x="134" y="248"/>
                  </a:lnTo>
                  <a:lnTo>
                    <a:pt x="93" y="258"/>
                  </a:lnTo>
                  <a:lnTo>
                    <a:pt x="41" y="284"/>
                  </a:lnTo>
                  <a:lnTo>
                    <a:pt x="31" y="248"/>
                  </a:lnTo>
                  <a:lnTo>
                    <a:pt x="41" y="217"/>
                  </a:lnTo>
                  <a:lnTo>
                    <a:pt x="31" y="206"/>
                  </a:lnTo>
                  <a:lnTo>
                    <a:pt x="26" y="202"/>
                  </a:lnTo>
                  <a:lnTo>
                    <a:pt x="4" y="202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39"/>
                  </a:lnTo>
                  <a:lnTo>
                    <a:pt x="4" y="139"/>
                  </a:lnTo>
                  <a:lnTo>
                    <a:pt x="16" y="114"/>
                  </a:lnTo>
                  <a:lnTo>
                    <a:pt x="4" y="108"/>
                  </a:lnTo>
                  <a:lnTo>
                    <a:pt x="16" y="98"/>
                  </a:lnTo>
                  <a:lnTo>
                    <a:pt x="31" y="98"/>
                  </a:lnTo>
                  <a:lnTo>
                    <a:pt x="26" y="82"/>
                  </a:lnTo>
                  <a:lnTo>
                    <a:pt x="26" y="72"/>
                  </a:lnTo>
                  <a:lnTo>
                    <a:pt x="26" y="57"/>
                  </a:lnTo>
                  <a:lnTo>
                    <a:pt x="16" y="51"/>
                  </a:lnTo>
                  <a:lnTo>
                    <a:pt x="16" y="31"/>
                  </a:lnTo>
                  <a:lnTo>
                    <a:pt x="26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8" name="Freeform 133"/>
            <p:cNvSpPr>
              <a:spLocks noChangeArrowheads="1"/>
            </p:cNvSpPr>
            <p:nvPr/>
          </p:nvSpPr>
          <p:spPr bwMode="auto">
            <a:xfrm>
              <a:off x="2147656" y="3597253"/>
              <a:ext cx="457695" cy="474970"/>
            </a:xfrm>
            <a:custGeom>
              <a:avLst/>
              <a:gdLst>
                <a:gd name="T0" fmla="*/ 119 w 266"/>
                <a:gd name="T1" fmla="*/ 4 h 275"/>
                <a:gd name="T2" fmla="*/ 119 w 266"/>
                <a:gd name="T3" fmla="*/ 0 h 275"/>
                <a:gd name="T4" fmla="*/ 156 w 266"/>
                <a:gd name="T5" fmla="*/ 0 h 275"/>
                <a:gd name="T6" fmla="*/ 187 w 266"/>
                <a:gd name="T7" fmla="*/ 0 h 275"/>
                <a:gd name="T8" fmla="*/ 202 w 266"/>
                <a:gd name="T9" fmla="*/ 0 h 275"/>
                <a:gd name="T10" fmla="*/ 213 w 266"/>
                <a:gd name="T11" fmla="*/ 0 h 275"/>
                <a:gd name="T12" fmla="*/ 202 w 266"/>
                <a:gd name="T13" fmla="*/ 16 h 275"/>
                <a:gd name="T14" fmla="*/ 202 w 266"/>
                <a:gd name="T15" fmla="*/ 46 h 275"/>
                <a:gd name="T16" fmla="*/ 217 w 266"/>
                <a:gd name="T17" fmla="*/ 41 h 275"/>
                <a:gd name="T18" fmla="*/ 238 w 266"/>
                <a:gd name="T19" fmla="*/ 41 h 275"/>
                <a:gd name="T20" fmla="*/ 244 w 266"/>
                <a:gd name="T21" fmla="*/ 46 h 275"/>
                <a:gd name="T22" fmla="*/ 254 w 266"/>
                <a:gd name="T23" fmla="*/ 61 h 275"/>
                <a:gd name="T24" fmla="*/ 244 w 266"/>
                <a:gd name="T25" fmla="*/ 72 h 275"/>
                <a:gd name="T26" fmla="*/ 238 w 266"/>
                <a:gd name="T27" fmla="*/ 82 h 275"/>
                <a:gd name="T28" fmla="*/ 238 w 266"/>
                <a:gd name="T29" fmla="*/ 108 h 275"/>
                <a:gd name="T30" fmla="*/ 265 w 266"/>
                <a:gd name="T31" fmla="*/ 124 h 275"/>
                <a:gd name="T32" fmla="*/ 265 w 266"/>
                <a:gd name="T33" fmla="*/ 165 h 275"/>
                <a:gd name="T34" fmla="*/ 254 w 266"/>
                <a:gd name="T35" fmla="*/ 180 h 275"/>
                <a:gd name="T36" fmla="*/ 244 w 266"/>
                <a:gd name="T37" fmla="*/ 196 h 275"/>
                <a:gd name="T38" fmla="*/ 244 w 266"/>
                <a:gd name="T39" fmla="*/ 217 h 275"/>
                <a:gd name="T40" fmla="*/ 238 w 266"/>
                <a:gd name="T41" fmla="*/ 217 h 275"/>
                <a:gd name="T42" fmla="*/ 228 w 266"/>
                <a:gd name="T43" fmla="*/ 196 h 275"/>
                <a:gd name="T44" fmla="*/ 202 w 266"/>
                <a:gd name="T45" fmla="*/ 206 h 275"/>
                <a:gd name="T46" fmla="*/ 171 w 266"/>
                <a:gd name="T47" fmla="*/ 180 h 275"/>
                <a:gd name="T48" fmla="*/ 160 w 266"/>
                <a:gd name="T49" fmla="*/ 206 h 275"/>
                <a:gd name="T50" fmla="*/ 145 w 266"/>
                <a:gd name="T51" fmla="*/ 206 h 275"/>
                <a:gd name="T52" fmla="*/ 135 w 266"/>
                <a:gd name="T53" fmla="*/ 196 h 275"/>
                <a:gd name="T54" fmla="*/ 129 w 266"/>
                <a:gd name="T55" fmla="*/ 222 h 275"/>
                <a:gd name="T56" fmla="*/ 145 w 266"/>
                <a:gd name="T57" fmla="*/ 233 h 275"/>
                <a:gd name="T58" fmla="*/ 145 w 266"/>
                <a:gd name="T59" fmla="*/ 263 h 275"/>
                <a:gd name="T60" fmla="*/ 135 w 266"/>
                <a:gd name="T61" fmla="*/ 263 h 275"/>
                <a:gd name="T62" fmla="*/ 129 w 266"/>
                <a:gd name="T63" fmla="*/ 258 h 275"/>
                <a:gd name="T64" fmla="*/ 119 w 266"/>
                <a:gd name="T65" fmla="*/ 263 h 275"/>
                <a:gd name="T66" fmla="*/ 104 w 266"/>
                <a:gd name="T67" fmla="*/ 274 h 275"/>
                <a:gd name="T68" fmla="*/ 62 w 266"/>
                <a:gd name="T69" fmla="*/ 233 h 275"/>
                <a:gd name="T70" fmla="*/ 47 w 266"/>
                <a:gd name="T71" fmla="*/ 217 h 275"/>
                <a:gd name="T72" fmla="*/ 62 w 266"/>
                <a:gd name="T73" fmla="*/ 222 h 275"/>
                <a:gd name="T74" fmla="*/ 62 w 266"/>
                <a:gd name="T75" fmla="*/ 217 h 275"/>
                <a:gd name="T76" fmla="*/ 37 w 266"/>
                <a:gd name="T77" fmla="*/ 206 h 275"/>
                <a:gd name="T78" fmla="*/ 26 w 266"/>
                <a:gd name="T79" fmla="*/ 190 h 275"/>
                <a:gd name="T80" fmla="*/ 37 w 266"/>
                <a:gd name="T81" fmla="*/ 190 h 275"/>
                <a:gd name="T82" fmla="*/ 26 w 266"/>
                <a:gd name="T83" fmla="*/ 180 h 275"/>
                <a:gd name="T84" fmla="*/ 37 w 266"/>
                <a:gd name="T85" fmla="*/ 170 h 275"/>
                <a:gd name="T86" fmla="*/ 26 w 266"/>
                <a:gd name="T87" fmla="*/ 165 h 275"/>
                <a:gd name="T88" fmla="*/ 21 w 266"/>
                <a:gd name="T89" fmla="*/ 170 h 275"/>
                <a:gd name="T90" fmla="*/ 11 w 266"/>
                <a:gd name="T91" fmla="*/ 149 h 275"/>
                <a:gd name="T92" fmla="*/ 0 w 266"/>
                <a:gd name="T93" fmla="*/ 129 h 275"/>
                <a:gd name="T94" fmla="*/ 21 w 266"/>
                <a:gd name="T95" fmla="*/ 129 h 275"/>
                <a:gd name="T96" fmla="*/ 26 w 266"/>
                <a:gd name="T97" fmla="*/ 98 h 275"/>
                <a:gd name="T98" fmla="*/ 37 w 266"/>
                <a:gd name="T99" fmla="*/ 108 h 275"/>
                <a:gd name="T100" fmla="*/ 52 w 266"/>
                <a:gd name="T101" fmla="*/ 98 h 275"/>
                <a:gd name="T102" fmla="*/ 26 w 266"/>
                <a:gd name="T103" fmla="*/ 88 h 275"/>
                <a:gd name="T104" fmla="*/ 26 w 266"/>
                <a:gd name="T105" fmla="*/ 72 h 275"/>
                <a:gd name="T106" fmla="*/ 37 w 266"/>
                <a:gd name="T107" fmla="*/ 72 h 275"/>
                <a:gd name="T108" fmla="*/ 37 w 266"/>
                <a:gd name="T109" fmla="*/ 57 h 275"/>
                <a:gd name="T110" fmla="*/ 68 w 266"/>
                <a:gd name="T111" fmla="*/ 57 h 275"/>
                <a:gd name="T112" fmla="*/ 94 w 266"/>
                <a:gd name="T113" fmla="*/ 57 h 275"/>
                <a:gd name="T114" fmla="*/ 119 w 266"/>
                <a:gd name="T115" fmla="*/ 57 h 275"/>
                <a:gd name="T116" fmla="*/ 119 w 266"/>
                <a:gd name="T117" fmla="*/ 4 h 275"/>
                <a:gd name="T118" fmla="*/ 119 w 266"/>
                <a:gd name="T119" fmla="*/ 4 h 2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6"/>
                <a:gd name="T181" fmla="*/ 0 h 275"/>
                <a:gd name="T182" fmla="*/ 266 w 266"/>
                <a:gd name="T183" fmla="*/ 275 h 2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6" h="275">
                  <a:moveTo>
                    <a:pt x="119" y="4"/>
                  </a:moveTo>
                  <a:lnTo>
                    <a:pt x="119" y="0"/>
                  </a:lnTo>
                  <a:lnTo>
                    <a:pt x="156" y="0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13" y="0"/>
                  </a:lnTo>
                  <a:lnTo>
                    <a:pt x="202" y="16"/>
                  </a:lnTo>
                  <a:lnTo>
                    <a:pt x="202" y="46"/>
                  </a:lnTo>
                  <a:lnTo>
                    <a:pt x="217" y="41"/>
                  </a:lnTo>
                  <a:lnTo>
                    <a:pt x="238" y="41"/>
                  </a:lnTo>
                  <a:lnTo>
                    <a:pt x="244" y="46"/>
                  </a:lnTo>
                  <a:lnTo>
                    <a:pt x="254" y="61"/>
                  </a:lnTo>
                  <a:lnTo>
                    <a:pt x="244" y="72"/>
                  </a:lnTo>
                  <a:lnTo>
                    <a:pt x="238" y="82"/>
                  </a:lnTo>
                  <a:lnTo>
                    <a:pt x="238" y="108"/>
                  </a:lnTo>
                  <a:lnTo>
                    <a:pt x="265" y="124"/>
                  </a:lnTo>
                  <a:lnTo>
                    <a:pt x="265" y="165"/>
                  </a:lnTo>
                  <a:lnTo>
                    <a:pt x="254" y="180"/>
                  </a:lnTo>
                  <a:lnTo>
                    <a:pt x="244" y="196"/>
                  </a:lnTo>
                  <a:lnTo>
                    <a:pt x="244" y="217"/>
                  </a:lnTo>
                  <a:lnTo>
                    <a:pt x="238" y="217"/>
                  </a:lnTo>
                  <a:lnTo>
                    <a:pt x="228" y="196"/>
                  </a:lnTo>
                  <a:lnTo>
                    <a:pt x="202" y="206"/>
                  </a:lnTo>
                  <a:lnTo>
                    <a:pt x="171" y="180"/>
                  </a:lnTo>
                  <a:lnTo>
                    <a:pt x="160" y="206"/>
                  </a:lnTo>
                  <a:lnTo>
                    <a:pt x="145" y="206"/>
                  </a:lnTo>
                  <a:lnTo>
                    <a:pt x="135" y="196"/>
                  </a:lnTo>
                  <a:lnTo>
                    <a:pt x="129" y="222"/>
                  </a:lnTo>
                  <a:lnTo>
                    <a:pt x="145" y="233"/>
                  </a:lnTo>
                  <a:lnTo>
                    <a:pt x="145" y="263"/>
                  </a:lnTo>
                  <a:lnTo>
                    <a:pt x="135" y="263"/>
                  </a:lnTo>
                  <a:lnTo>
                    <a:pt x="129" y="258"/>
                  </a:lnTo>
                  <a:lnTo>
                    <a:pt x="119" y="263"/>
                  </a:lnTo>
                  <a:lnTo>
                    <a:pt x="104" y="274"/>
                  </a:lnTo>
                  <a:lnTo>
                    <a:pt x="62" y="233"/>
                  </a:lnTo>
                  <a:lnTo>
                    <a:pt x="47" y="217"/>
                  </a:lnTo>
                  <a:lnTo>
                    <a:pt x="62" y="222"/>
                  </a:lnTo>
                  <a:lnTo>
                    <a:pt x="62" y="217"/>
                  </a:lnTo>
                  <a:lnTo>
                    <a:pt x="37" y="206"/>
                  </a:lnTo>
                  <a:lnTo>
                    <a:pt x="26" y="190"/>
                  </a:lnTo>
                  <a:lnTo>
                    <a:pt x="37" y="190"/>
                  </a:lnTo>
                  <a:lnTo>
                    <a:pt x="26" y="180"/>
                  </a:lnTo>
                  <a:lnTo>
                    <a:pt x="37" y="170"/>
                  </a:lnTo>
                  <a:lnTo>
                    <a:pt x="26" y="165"/>
                  </a:lnTo>
                  <a:lnTo>
                    <a:pt x="21" y="170"/>
                  </a:lnTo>
                  <a:lnTo>
                    <a:pt x="11" y="149"/>
                  </a:lnTo>
                  <a:lnTo>
                    <a:pt x="0" y="129"/>
                  </a:lnTo>
                  <a:lnTo>
                    <a:pt x="21" y="129"/>
                  </a:lnTo>
                  <a:lnTo>
                    <a:pt x="26" y="98"/>
                  </a:lnTo>
                  <a:lnTo>
                    <a:pt x="37" y="108"/>
                  </a:lnTo>
                  <a:lnTo>
                    <a:pt x="52" y="98"/>
                  </a:lnTo>
                  <a:lnTo>
                    <a:pt x="26" y="88"/>
                  </a:lnTo>
                  <a:lnTo>
                    <a:pt x="26" y="72"/>
                  </a:lnTo>
                  <a:lnTo>
                    <a:pt x="37" y="72"/>
                  </a:lnTo>
                  <a:lnTo>
                    <a:pt x="37" y="57"/>
                  </a:lnTo>
                  <a:lnTo>
                    <a:pt x="68" y="57"/>
                  </a:lnTo>
                  <a:lnTo>
                    <a:pt x="94" y="57"/>
                  </a:lnTo>
                  <a:lnTo>
                    <a:pt x="119" y="57"/>
                  </a:lnTo>
                  <a:lnTo>
                    <a:pt x="119" y="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9" name="Freeform 134"/>
            <p:cNvSpPr>
              <a:spLocks noChangeArrowheads="1"/>
            </p:cNvSpPr>
            <p:nvPr/>
          </p:nvSpPr>
          <p:spPr bwMode="auto">
            <a:xfrm>
              <a:off x="174387" y="2694809"/>
              <a:ext cx="250437" cy="64770"/>
            </a:xfrm>
            <a:custGeom>
              <a:avLst/>
              <a:gdLst>
                <a:gd name="T0" fmla="*/ 10 w 146"/>
                <a:gd name="T1" fmla="*/ 10 h 37"/>
                <a:gd name="T2" fmla="*/ 57 w 146"/>
                <a:gd name="T3" fmla="*/ 0 h 37"/>
                <a:gd name="T4" fmla="*/ 93 w 146"/>
                <a:gd name="T5" fmla="*/ 0 h 37"/>
                <a:gd name="T6" fmla="*/ 118 w 146"/>
                <a:gd name="T7" fmla="*/ 10 h 37"/>
                <a:gd name="T8" fmla="*/ 145 w 146"/>
                <a:gd name="T9" fmla="*/ 10 h 37"/>
                <a:gd name="T10" fmla="*/ 124 w 146"/>
                <a:gd name="T11" fmla="*/ 26 h 37"/>
                <a:gd name="T12" fmla="*/ 82 w 146"/>
                <a:gd name="T13" fmla="*/ 10 h 37"/>
                <a:gd name="T14" fmla="*/ 67 w 146"/>
                <a:gd name="T15" fmla="*/ 20 h 37"/>
                <a:gd name="T16" fmla="*/ 51 w 146"/>
                <a:gd name="T17" fmla="*/ 20 h 37"/>
                <a:gd name="T18" fmla="*/ 51 w 146"/>
                <a:gd name="T19" fmla="*/ 26 h 37"/>
                <a:gd name="T20" fmla="*/ 0 w 146"/>
                <a:gd name="T21" fmla="*/ 36 h 37"/>
                <a:gd name="T22" fmla="*/ 0 w 146"/>
                <a:gd name="T23" fmla="*/ 26 h 37"/>
                <a:gd name="T24" fmla="*/ 10 w 146"/>
                <a:gd name="T25" fmla="*/ 20 h 37"/>
                <a:gd name="T26" fmla="*/ 10 w 146"/>
                <a:gd name="T27" fmla="*/ 10 h 37"/>
                <a:gd name="T28" fmla="*/ 10 w 146"/>
                <a:gd name="T29" fmla="*/ 1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6"/>
                <a:gd name="T46" fmla="*/ 0 h 37"/>
                <a:gd name="T47" fmla="*/ 146 w 146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6" h="37">
                  <a:moveTo>
                    <a:pt x="10" y="10"/>
                  </a:moveTo>
                  <a:lnTo>
                    <a:pt x="57" y="0"/>
                  </a:lnTo>
                  <a:lnTo>
                    <a:pt x="93" y="0"/>
                  </a:lnTo>
                  <a:lnTo>
                    <a:pt x="118" y="10"/>
                  </a:lnTo>
                  <a:lnTo>
                    <a:pt x="145" y="10"/>
                  </a:lnTo>
                  <a:lnTo>
                    <a:pt x="124" y="26"/>
                  </a:lnTo>
                  <a:lnTo>
                    <a:pt x="82" y="10"/>
                  </a:lnTo>
                  <a:lnTo>
                    <a:pt x="67" y="20"/>
                  </a:lnTo>
                  <a:lnTo>
                    <a:pt x="51" y="20"/>
                  </a:lnTo>
                  <a:lnTo>
                    <a:pt x="51" y="2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10" y="20"/>
                  </a:lnTo>
                  <a:lnTo>
                    <a:pt x="10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0" name="Freeform 135"/>
            <p:cNvSpPr>
              <a:spLocks noChangeArrowheads="1"/>
            </p:cNvSpPr>
            <p:nvPr/>
          </p:nvSpPr>
          <p:spPr bwMode="auto">
            <a:xfrm>
              <a:off x="1210678" y="2919340"/>
              <a:ext cx="349747" cy="474970"/>
            </a:xfrm>
            <a:custGeom>
              <a:avLst/>
              <a:gdLst>
                <a:gd name="T0" fmla="*/ 27 w 204"/>
                <a:gd name="T1" fmla="*/ 72 h 275"/>
                <a:gd name="T2" fmla="*/ 27 w 204"/>
                <a:gd name="T3" fmla="*/ 47 h 275"/>
                <a:gd name="T4" fmla="*/ 21 w 204"/>
                <a:gd name="T5" fmla="*/ 16 h 275"/>
                <a:gd name="T6" fmla="*/ 27 w 204"/>
                <a:gd name="T7" fmla="*/ 0 h 275"/>
                <a:gd name="T8" fmla="*/ 130 w 204"/>
                <a:gd name="T9" fmla="*/ 6 h 275"/>
                <a:gd name="T10" fmla="*/ 135 w 204"/>
                <a:gd name="T11" fmla="*/ 0 h 275"/>
                <a:gd name="T12" fmla="*/ 150 w 204"/>
                <a:gd name="T13" fmla="*/ 0 h 275"/>
                <a:gd name="T14" fmla="*/ 161 w 204"/>
                <a:gd name="T15" fmla="*/ 6 h 275"/>
                <a:gd name="T16" fmla="*/ 150 w 204"/>
                <a:gd name="T17" fmla="*/ 16 h 275"/>
                <a:gd name="T18" fmla="*/ 172 w 204"/>
                <a:gd name="T19" fmla="*/ 31 h 275"/>
                <a:gd name="T20" fmla="*/ 172 w 204"/>
                <a:gd name="T21" fmla="*/ 47 h 275"/>
                <a:gd name="T22" fmla="*/ 161 w 204"/>
                <a:gd name="T23" fmla="*/ 67 h 275"/>
                <a:gd name="T24" fmla="*/ 176 w 204"/>
                <a:gd name="T25" fmla="*/ 72 h 275"/>
                <a:gd name="T26" fmla="*/ 176 w 204"/>
                <a:gd name="T27" fmla="*/ 88 h 275"/>
                <a:gd name="T28" fmla="*/ 176 w 204"/>
                <a:gd name="T29" fmla="*/ 98 h 275"/>
                <a:gd name="T30" fmla="*/ 187 w 204"/>
                <a:gd name="T31" fmla="*/ 114 h 275"/>
                <a:gd name="T32" fmla="*/ 176 w 204"/>
                <a:gd name="T33" fmla="*/ 129 h 275"/>
                <a:gd name="T34" fmla="*/ 176 w 204"/>
                <a:gd name="T35" fmla="*/ 149 h 275"/>
                <a:gd name="T36" fmla="*/ 176 w 204"/>
                <a:gd name="T37" fmla="*/ 176 h 275"/>
                <a:gd name="T38" fmla="*/ 187 w 204"/>
                <a:gd name="T39" fmla="*/ 207 h 275"/>
                <a:gd name="T40" fmla="*/ 203 w 204"/>
                <a:gd name="T41" fmla="*/ 222 h 275"/>
                <a:gd name="T42" fmla="*/ 197 w 204"/>
                <a:gd name="T43" fmla="*/ 233 h 275"/>
                <a:gd name="T44" fmla="*/ 161 w 204"/>
                <a:gd name="T45" fmla="*/ 237 h 275"/>
                <a:gd name="T46" fmla="*/ 135 w 204"/>
                <a:gd name="T47" fmla="*/ 248 h 275"/>
                <a:gd name="T48" fmla="*/ 88 w 204"/>
                <a:gd name="T49" fmla="*/ 264 h 275"/>
                <a:gd name="T50" fmla="*/ 62 w 204"/>
                <a:gd name="T51" fmla="*/ 274 h 275"/>
                <a:gd name="T52" fmla="*/ 27 w 204"/>
                <a:gd name="T53" fmla="*/ 274 h 275"/>
                <a:gd name="T54" fmla="*/ 27 w 204"/>
                <a:gd name="T55" fmla="*/ 258 h 275"/>
                <a:gd name="T56" fmla="*/ 21 w 204"/>
                <a:gd name="T57" fmla="*/ 233 h 275"/>
                <a:gd name="T58" fmla="*/ 0 w 204"/>
                <a:gd name="T59" fmla="*/ 191 h 275"/>
                <a:gd name="T60" fmla="*/ 21 w 204"/>
                <a:gd name="T61" fmla="*/ 165 h 275"/>
                <a:gd name="T62" fmla="*/ 21 w 204"/>
                <a:gd name="T63" fmla="*/ 139 h 275"/>
                <a:gd name="T64" fmla="*/ 37 w 204"/>
                <a:gd name="T65" fmla="*/ 129 h 275"/>
                <a:gd name="T66" fmla="*/ 37 w 204"/>
                <a:gd name="T67" fmla="*/ 114 h 275"/>
                <a:gd name="T68" fmla="*/ 27 w 204"/>
                <a:gd name="T69" fmla="*/ 82 h 275"/>
                <a:gd name="T70" fmla="*/ 27 w 204"/>
                <a:gd name="T71" fmla="*/ 72 h 275"/>
                <a:gd name="T72" fmla="*/ 27 w 204"/>
                <a:gd name="T73" fmla="*/ 72 h 2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4"/>
                <a:gd name="T112" fmla="*/ 0 h 275"/>
                <a:gd name="T113" fmla="*/ 204 w 204"/>
                <a:gd name="T114" fmla="*/ 275 h 2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4" h="275">
                  <a:moveTo>
                    <a:pt x="27" y="72"/>
                  </a:moveTo>
                  <a:lnTo>
                    <a:pt x="27" y="47"/>
                  </a:lnTo>
                  <a:lnTo>
                    <a:pt x="21" y="16"/>
                  </a:lnTo>
                  <a:lnTo>
                    <a:pt x="27" y="0"/>
                  </a:lnTo>
                  <a:lnTo>
                    <a:pt x="130" y="6"/>
                  </a:lnTo>
                  <a:lnTo>
                    <a:pt x="135" y="0"/>
                  </a:lnTo>
                  <a:lnTo>
                    <a:pt x="150" y="0"/>
                  </a:lnTo>
                  <a:lnTo>
                    <a:pt x="161" y="6"/>
                  </a:lnTo>
                  <a:lnTo>
                    <a:pt x="150" y="16"/>
                  </a:lnTo>
                  <a:lnTo>
                    <a:pt x="172" y="31"/>
                  </a:lnTo>
                  <a:lnTo>
                    <a:pt x="172" y="47"/>
                  </a:lnTo>
                  <a:lnTo>
                    <a:pt x="161" y="67"/>
                  </a:lnTo>
                  <a:lnTo>
                    <a:pt x="176" y="72"/>
                  </a:lnTo>
                  <a:lnTo>
                    <a:pt x="176" y="88"/>
                  </a:lnTo>
                  <a:lnTo>
                    <a:pt x="176" y="98"/>
                  </a:lnTo>
                  <a:lnTo>
                    <a:pt x="187" y="114"/>
                  </a:lnTo>
                  <a:lnTo>
                    <a:pt x="176" y="129"/>
                  </a:lnTo>
                  <a:lnTo>
                    <a:pt x="176" y="149"/>
                  </a:lnTo>
                  <a:lnTo>
                    <a:pt x="176" y="176"/>
                  </a:lnTo>
                  <a:lnTo>
                    <a:pt x="187" y="207"/>
                  </a:lnTo>
                  <a:lnTo>
                    <a:pt x="203" y="222"/>
                  </a:lnTo>
                  <a:lnTo>
                    <a:pt x="197" y="233"/>
                  </a:lnTo>
                  <a:lnTo>
                    <a:pt x="161" y="237"/>
                  </a:lnTo>
                  <a:lnTo>
                    <a:pt x="135" y="248"/>
                  </a:lnTo>
                  <a:lnTo>
                    <a:pt x="88" y="264"/>
                  </a:lnTo>
                  <a:lnTo>
                    <a:pt x="62" y="274"/>
                  </a:lnTo>
                  <a:lnTo>
                    <a:pt x="27" y="274"/>
                  </a:lnTo>
                  <a:lnTo>
                    <a:pt x="27" y="258"/>
                  </a:lnTo>
                  <a:lnTo>
                    <a:pt x="21" y="233"/>
                  </a:lnTo>
                  <a:lnTo>
                    <a:pt x="0" y="191"/>
                  </a:lnTo>
                  <a:lnTo>
                    <a:pt x="21" y="165"/>
                  </a:lnTo>
                  <a:lnTo>
                    <a:pt x="21" y="139"/>
                  </a:lnTo>
                  <a:lnTo>
                    <a:pt x="37" y="129"/>
                  </a:lnTo>
                  <a:lnTo>
                    <a:pt x="37" y="114"/>
                  </a:lnTo>
                  <a:lnTo>
                    <a:pt x="27" y="82"/>
                  </a:lnTo>
                  <a:lnTo>
                    <a:pt x="27" y="7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1" name="Freeform 136"/>
            <p:cNvSpPr>
              <a:spLocks noChangeArrowheads="1"/>
            </p:cNvSpPr>
            <p:nvPr/>
          </p:nvSpPr>
          <p:spPr bwMode="auto">
            <a:xfrm>
              <a:off x="316875" y="2785486"/>
              <a:ext cx="565644" cy="418836"/>
            </a:xfrm>
            <a:custGeom>
              <a:avLst/>
              <a:gdLst>
                <a:gd name="T0" fmla="*/ 62 w 328"/>
                <a:gd name="T1" fmla="*/ 0 h 244"/>
                <a:gd name="T2" fmla="*/ 93 w 328"/>
                <a:gd name="T3" fmla="*/ 0 h 244"/>
                <a:gd name="T4" fmla="*/ 93 w 328"/>
                <a:gd name="T5" fmla="*/ 11 h 244"/>
                <a:gd name="T6" fmla="*/ 119 w 328"/>
                <a:gd name="T7" fmla="*/ 16 h 244"/>
                <a:gd name="T8" fmla="*/ 135 w 328"/>
                <a:gd name="T9" fmla="*/ 11 h 244"/>
                <a:gd name="T10" fmla="*/ 145 w 328"/>
                <a:gd name="T11" fmla="*/ 11 h 244"/>
                <a:gd name="T12" fmla="*/ 171 w 328"/>
                <a:gd name="T13" fmla="*/ 11 h 244"/>
                <a:gd name="T14" fmla="*/ 171 w 328"/>
                <a:gd name="T15" fmla="*/ 16 h 244"/>
                <a:gd name="T16" fmla="*/ 176 w 328"/>
                <a:gd name="T17" fmla="*/ 26 h 244"/>
                <a:gd name="T18" fmla="*/ 186 w 328"/>
                <a:gd name="T19" fmla="*/ 26 h 244"/>
                <a:gd name="T20" fmla="*/ 202 w 328"/>
                <a:gd name="T21" fmla="*/ 41 h 244"/>
                <a:gd name="T22" fmla="*/ 228 w 328"/>
                <a:gd name="T23" fmla="*/ 26 h 244"/>
                <a:gd name="T24" fmla="*/ 243 w 328"/>
                <a:gd name="T25" fmla="*/ 26 h 244"/>
                <a:gd name="T26" fmla="*/ 254 w 328"/>
                <a:gd name="T27" fmla="*/ 16 h 244"/>
                <a:gd name="T28" fmla="*/ 259 w 328"/>
                <a:gd name="T29" fmla="*/ 11 h 244"/>
                <a:gd name="T30" fmla="*/ 280 w 328"/>
                <a:gd name="T31" fmla="*/ 41 h 244"/>
                <a:gd name="T32" fmla="*/ 284 w 328"/>
                <a:gd name="T33" fmla="*/ 52 h 244"/>
                <a:gd name="T34" fmla="*/ 296 w 328"/>
                <a:gd name="T35" fmla="*/ 57 h 244"/>
                <a:gd name="T36" fmla="*/ 296 w 328"/>
                <a:gd name="T37" fmla="*/ 78 h 244"/>
                <a:gd name="T38" fmla="*/ 300 w 328"/>
                <a:gd name="T39" fmla="*/ 84 h 244"/>
                <a:gd name="T40" fmla="*/ 300 w 328"/>
                <a:gd name="T41" fmla="*/ 98 h 244"/>
                <a:gd name="T42" fmla="*/ 321 w 328"/>
                <a:gd name="T43" fmla="*/ 119 h 244"/>
                <a:gd name="T44" fmla="*/ 311 w 328"/>
                <a:gd name="T45" fmla="*/ 125 h 244"/>
                <a:gd name="T46" fmla="*/ 311 w 328"/>
                <a:gd name="T47" fmla="*/ 145 h 244"/>
                <a:gd name="T48" fmla="*/ 321 w 328"/>
                <a:gd name="T49" fmla="*/ 150 h 244"/>
                <a:gd name="T50" fmla="*/ 321 w 328"/>
                <a:gd name="T51" fmla="*/ 166 h 244"/>
                <a:gd name="T52" fmla="*/ 321 w 328"/>
                <a:gd name="T53" fmla="*/ 176 h 244"/>
                <a:gd name="T54" fmla="*/ 327 w 328"/>
                <a:gd name="T55" fmla="*/ 192 h 244"/>
                <a:gd name="T56" fmla="*/ 311 w 328"/>
                <a:gd name="T57" fmla="*/ 192 h 244"/>
                <a:gd name="T58" fmla="*/ 300 w 328"/>
                <a:gd name="T59" fmla="*/ 202 h 244"/>
                <a:gd name="T60" fmla="*/ 311 w 328"/>
                <a:gd name="T61" fmla="*/ 207 h 244"/>
                <a:gd name="T62" fmla="*/ 300 w 328"/>
                <a:gd name="T63" fmla="*/ 233 h 244"/>
                <a:gd name="T64" fmla="*/ 296 w 328"/>
                <a:gd name="T65" fmla="*/ 233 h 244"/>
                <a:gd name="T66" fmla="*/ 280 w 328"/>
                <a:gd name="T67" fmla="*/ 227 h 244"/>
                <a:gd name="T68" fmla="*/ 280 w 328"/>
                <a:gd name="T69" fmla="*/ 243 h 244"/>
                <a:gd name="T70" fmla="*/ 259 w 328"/>
                <a:gd name="T71" fmla="*/ 243 h 244"/>
                <a:gd name="T72" fmla="*/ 243 w 328"/>
                <a:gd name="T73" fmla="*/ 243 h 244"/>
                <a:gd name="T74" fmla="*/ 243 w 328"/>
                <a:gd name="T75" fmla="*/ 217 h 244"/>
                <a:gd name="T76" fmla="*/ 233 w 328"/>
                <a:gd name="T77" fmla="*/ 192 h 244"/>
                <a:gd name="T78" fmla="*/ 212 w 328"/>
                <a:gd name="T79" fmla="*/ 192 h 244"/>
                <a:gd name="T80" fmla="*/ 192 w 328"/>
                <a:gd name="T81" fmla="*/ 192 h 244"/>
                <a:gd name="T82" fmla="*/ 192 w 328"/>
                <a:gd name="T83" fmla="*/ 166 h 244"/>
                <a:gd name="T84" fmla="*/ 186 w 328"/>
                <a:gd name="T85" fmla="*/ 160 h 244"/>
                <a:gd name="T86" fmla="*/ 186 w 328"/>
                <a:gd name="T87" fmla="*/ 145 h 244"/>
                <a:gd name="T88" fmla="*/ 171 w 328"/>
                <a:gd name="T89" fmla="*/ 119 h 244"/>
                <a:gd name="T90" fmla="*/ 124 w 328"/>
                <a:gd name="T91" fmla="*/ 125 h 244"/>
                <a:gd name="T92" fmla="*/ 119 w 328"/>
                <a:gd name="T93" fmla="*/ 125 h 244"/>
                <a:gd name="T94" fmla="*/ 104 w 328"/>
                <a:gd name="T95" fmla="*/ 150 h 244"/>
                <a:gd name="T96" fmla="*/ 93 w 328"/>
                <a:gd name="T97" fmla="*/ 150 h 244"/>
                <a:gd name="T98" fmla="*/ 78 w 328"/>
                <a:gd name="T99" fmla="*/ 166 h 244"/>
                <a:gd name="T100" fmla="*/ 67 w 328"/>
                <a:gd name="T101" fmla="*/ 150 h 244"/>
                <a:gd name="T102" fmla="*/ 62 w 328"/>
                <a:gd name="T103" fmla="*/ 135 h 244"/>
                <a:gd name="T104" fmla="*/ 26 w 328"/>
                <a:gd name="T105" fmla="*/ 109 h 244"/>
                <a:gd name="T106" fmla="*/ 16 w 328"/>
                <a:gd name="T107" fmla="*/ 94 h 244"/>
                <a:gd name="T108" fmla="*/ 0 w 328"/>
                <a:gd name="T109" fmla="*/ 84 h 244"/>
                <a:gd name="T110" fmla="*/ 16 w 328"/>
                <a:gd name="T111" fmla="*/ 57 h 244"/>
                <a:gd name="T112" fmla="*/ 51 w 328"/>
                <a:gd name="T113" fmla="*/ 41 h 244"/>
                <a:gd name="T114" fmla="*/ 62 w 328"/>
                <a:gd name="T115" fmla="*/ 26 h 244"/>
                <a:gd name="T116" fmla="*/ 51 w 328"/>
                <a:gd name="T117" fmla="*/ 16 h 244"/>
                <a:gd name="T118" fmla="*/ 62 w 328"/>
                <a:gd name="T119" fmla="*/ 11 h 244"/>
                <a:gd name="T120" fmla="*/ 62 w 328"/>
                <a:gd name="T121" fmla="*/ 0 h 244"/>
                <a:gd name="T122" fmla="*/ 62 w 328"/>
                <a:gd name="T123" fmla="*/ 0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8"/>
                <a:gd name="T187" fmla="*/ 0 h 244"/>
                <a:gd name="T188" fmla="*/ 328 w 328"/>
                <a:gd name="T189" fmla="*/ 244 h 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8" h="244">
                  <a:moveTo>
                    <a:pt x="62" y="0"/>
                  </a:moveTo>
                  <a:lnTo>
                    <a:pt x="93" y="0"/>
                  </a:lnTo>
                  <a:lnTo>
                    <a:pt x="93" y="11"/>
                  </a:lnTo>
                  <a:lnTo>
                    <a:pt x="119" y="16"/>
                  </a:lnTo>
                  <a:lnTo>
                    <a:pt x="135" y="11"/>
                  </a:lnTo>
                  <a:lnTo>
                    <a:pt x="145" y="11"/>
                  </a:lnTo>
                  <a:lnTo>
                    <a:pt x="171" y="11"/>
                  </a:lnTo>
                  <a:lnTo>
                    <a:pt x="171" y="16"/>
                  </a:lnTo>
                  <a:lnTo>
                    <a:pt x="176" y="26"/>
                  </a:lnTo>
                  <a:lnTo>
                    <a:pt x="186" y="26"/>
                  </a:lnTo>
                  <a:lnTo>
                    <a:pt x="202" y="41"/>
                  </a:lnTo>
                  <a:lnTo>
                    <a:pt x="228" y="26"/>
                  </a:lnTo>
                  <a:lnTo>
                    <a:pt x="243" y="26"/>
                  </a:lnTo>
                  <a:lnTo>
                    <a:pt x="254" y="16"/>
                  </a:lnTo>
                  <a:lnTo>
                    <a:pt x="259" y="11"/>
                  </a:lnTo>
                  <a:lnTo>
                    <a:pt x="280" y="41"/>
                  </a:lnTo>
                  <a:lnTo>
                    <a:pt x="284" y="52"/>
                  </a:lnTo>
                  <a:lnTo>
                    <a:pt x="296" y="57"/>
                  </a:lnTo>
                  <a:lnTo>
                    <a:pt x="296" y="78"/>
                  </a:lnTo>
                  <a:lnTo>
                    <a:pt x="300" y="84"/>
                  </a:lnTo>
                  <a:lnTo>
                    <a:pt x="300" y="98"/>
                  </a:lnTo>
                  <a:lnTo>
                    <a:pt x="321" y="119"/>
                  </a:lnTo>
                  <a:lnTo>
                    <a:pt x="311" y="125"/>
                  </a:lnTo>
                  <a:lnTo>
                    <a:pt x="311" y="145"/>
                  </a:lnTo>
                  <a:lnTo>
                    <a:pt x="321" y="150"/>
                  </a:lnTo>
                  <a:lnTo>
                    <a:pt x="321" y="166"/>
                  </a:lnTo>
                  <a:lnTo>
                    <a:pt x="321" y="176"/>
                  </a:lnTo>
                  <a:lnTo>
                    <a:pt x="327" y="192"/>
                  </a:lnTo>
                  <a:lnTo>
                    <a:pt x="311" y="192"/>
                  </a:lnTo>
                  <a:lnTo>
                    <a:pt x="300" y="202"/>
                  </a:lnTo>
                  <a:lnTo>
                    <a:pt x="311" y="207"/>
                  </a:lnTo>
                  <a:lnTo>
                    <a:pt x="300" y="233"/>
                  </a:lnTo>
                  <a:lnTo>
                    <a:pt x="296" y="233"/>
                  </a:lnTo>
                  <a:lnTo>
                    <a:pt x="280" y="227"/>
                  </a:lnTo>
                  <a:lnTo>
                    <a:pt x="280" y="243"/>
                  </a:lnTo>
                  <a:lnTo>
                    <a:pt x="259" y="243"/>
                  </a:lnTo>
                  <a:lnTo>
                    <a:pt x="243" y="243"/>
                  </a:lnTo>
                  <a:lnTo>
                    <a:pt x="243" y="217"/>
                  </a:lnTo>
                  <a:lnTo>
                    <a:pt x="233" y="192"/>
                  </a:lnTo>
                  <a:lnTo>
                    <a:pt x="212" y="192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186" y="160"/>
                  </a:lnTo>
                  <a:lnTo>
                    <a:pt x="186" y="145"/>
                  </a:lnTo>
                  <a:lnTo>
                    <a:pt x="171" y="119"/>
                  </a:lnTo>
                  <a:lnTo>
                    <a:pt x="124" y="125"/>
                  </a:lnTo>
                  <a:lnTo>
                    <a:pt x="119" y="125"/>
                  </a:lnTo>
                  <a:lnTo>
                    <a:pt x="104" y="150"/>
                  </a:lnTo>
                  <a:lnTo>
                    <a:pt x="93" y="150"/>
                  </a:lnTo>
                  <a:lnTo>
                    <a:pt x="78" y="166"/>
                  </a:lnTo>
                  <a:lnTo>
                    <a:pt x="67" y="150"/>
                  </a:lnTo>
                  <a:lnTo>
                    <a:pt x="62" y="135"/>
                  </a:lnTo>
                  <a:lnTo>
                    <a:pt x="26" y="109"/>
                  </a:lnTo>
                  <a:lnTo>
                    <a:pt x="16" y="94"/>
                  </a:lnTo>
                  <a:lnTo>
                    <a:pt x="0" y="84"/>
                  </a:lnTo>
                  <a:lnTo>
                    <a:pt x="16" y="57"/>
                  </a:lnTo>
                  <a:lnTo>
                    <a:pt x="51" y="41"/>
                  </a:lnTo>
                  <a:lnTo>
                    <a:pt x="62" y="26"/>
                  </a:lnTo>
                  <a:lnTo>
                    <a:pt x="51" y="16"/>
                  </a:lnTo>
                  <a:lnTo>
                    <a:pt x="62" y="11"/>
                  </a:lnTo>
                  <a:lnTo>
                    <a:pt x="62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2" name="Freeform 137"/>
            <p:cNvSpPr>
              <a:spLocks noChangeArrowheads="1"/>
            </p:cNvSpPr>
            <p:nvPr/>
          </p:nvSpPr>
          <p:spPr bwMode="auto">
            <a:xfrm>
              <a:off x="191658" y="2785486"/>
              <a:ext cx="233166" cy="146809"/>
            </a:xfrm>
            <a:custGeom>
              <a:avLst/>
              <a:gdLst>
                <a:gd name="T0" fmla="*/ 0 w 136"/>
                <a:gd name="T1" fmla="*/ 16 h 85"/>
                <a:gd name="T2" fmla="*/ 31 w 136"/>
                <a:gd name="T3" fmla="*/ 11 h 85"/>
                <a:gd name="T4" fmla="*/ 47 w 136"/>
                <a:gd name="T5" fmla="*/ 11 h 85"/>
                <a:gd name="T6" fmla="*/ 67 w 136"/>
                <a:gd name="T7" fmla="*/ 0 h 85"/>
                <a:gd name="T8" fmla="*/ 135 w 136"/>
                <a:gd name="T9" fmla="*/ 0 h 85"/>
                <a:gd name="T10" fmla="*/ 135 w 136"/>
                <a:gd name="T11" fmla="*/ 11 h 85"/>
                <a:gd name="T12" fmla="*/ 124 w 136"/>
                <a:gd name="T13" fmla="*/ 16 h 85"/>
                <a:gd name="T14" fmla="*/ 135 w 136"/>
                <a:gd name="T15" fmla="*/ 26 h 85"/>
                <a:gd name="T16" fmla="*/ 124 w 136"/>
                <a:gd name="T17" fmla="*/ 41 h 85"/>
                <a:gd name="T18" fmla="*/ 88 w 136"/>
                <a:gd name="T19" fmla="*/ 57 h 85"/>
                <a:gd name="T20" fmla="*/ 72 w 136"/>
                <a:gd name="T21" fmla="*/ 84 h 85"/>
                <a:gd name="T22" fmla="*/ 67 w 136"/>
                <a:gd name="T23" fmla="*/ 68 h 85"/>
                <a:gd name="T24" fmla="*/ 57 w 136"/>
                <a:gd name="T25" fmla="*/ 78 h 85"/>
                <a:gd name="T26" fmla="*/ 57 w 136"/>
                <a:gd name="T27" fmla="*/ 41 h 85"/>
                <a:gd name="T28" fmla="*/ 31 w 136"/>
                <a:gd name="T29" fmla="*/ 41 h 85"/>
                <a:gd name="T30" fmla="*/ 31 w 136"/>
                <a:gd name="T31" fmla="*/ 37 h 85"/>
                <a:gd name="T32" fmla="*/ 16 w 136"/>
                <a:gd name="T33" fmla="*/ 26 h 85"/>
                <a:gd name="T34" fmla="*/ 0 w 136"/>
                <a:gd name="T35" fmla="*/ 16 h 85"/>
                <a:gd name="T36" fmla="*/ 0 w 136"/>
                <a:gd name="T37" fmla="*/ 16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85"/>
                <a:gd name="T59" fmla="*/ 136 w 136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85">
                  <a:moveTo>
                    <a:pt x="0" y="16"/>
                  </a:moveTo>
                  <a:lnTo>
                    <a:pt x="31" y="11"/>
                  </a:lnTo>
                  <a:lnTo>
                    <a:pt x="47" y="11"/>
                  </a:lnTo>
                  <a:lnTo>
                    <a:pt x="67" y="0"/>
                  </a:lnTo>
                  <a:lnTo>
                    <a:pt x="135" y="0"/>
                  </a:lnTo>
                  <a:lnTo>
                    <a:pt x="135" y="11"/>
                  </a:lnTo>
                  <a:lnTo>
                    <a:pt x="124" y="16"/>
                  </a:lnTo>
                  <a:lnTo>
                    <a:pt x="135" y="26"/>
                  </a:lnTo>
                  <a:lnTo>
                    <a:pt x="124" y="41"/>
                  </a:lnTo>
                  <a:lnTo>
                    <a:pt x="88" y="57"/>
                  </a:lnTo>
                  <a:lnTo>
                    <a:pt x="72" y="84"/>
                  </a:lnTo>
                  <a:lnTo>
                    <a:pt x="67" y="68"/>
                  </a:lnTo>
                  <a:lnTo>
                    <a:pt x="57" y="78"/>
                  </a:lnTo>
                  <a:lnTo>
                    <a:pt x="57" y="41"/>
                  </a:lnTo>
                  <a:lnTo>
                    <a:pt x="31" y="41"/>
                  </a:lnTo>
                  <a:lnTo>
                    <a:pt x="31" y="37"/>
                  </a:lnTo>
                  <a:lnTo>
                    <a:pt x="16" y="26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" name="Freeform 138"/>
            <p:cNvSpPr>
              <a:spLocks noChangeArrowheads="1"/>
            </p:cNvSpPr>
            <p:nvPr/>
          </p:nvSpPr>
          <p:spPr bwMode="auto">
            <a:xfrm>
              <a:off x="2121749" y="2759579"/>
              <a:ext cx="591551" cy="846310"/>
            </a:xfrm>
            <a:custGeom>
              <a:avLst/>
              <a:gdLst>
                <a:gd name="T0" fmla="*/ 270 w 344"/>
                <a:gd name="T1" fmla="*/ 0 h 493"/>
                <a:gd name="T2" fmla="*/ 285 w 344"/>
                <a:gd name="T3" fmla="*/ 27 h 493"/>
                <a:gd name="T4" fmla="*/ 295 w 344"/>
                <a:gd name="T5" fmla="*/ 73 h 493"/>
                <a:gd name="T6" fmla="*/ 301 w 344"/>
                <a:gd name="T7" fmla="*/ 125 h 493"/>
                <a:gd name="T8" fmla="*/ 280 w 344"/>
                <a:gd name="T9" fmla="*/ 141 h 493"/>
                <a:gd name="T10" fmla="*/ 254 w 344"/>
                <a:gd name="T11" fmla="*/ 161 h 493"/>
                <a:gd name="T12" fmla="*/ 301 w 344"/>
                <a:gd name="T13" fmla="*/ 202 h 493"/>
                <a:gd name="T14" fmla="*/ 321 w 344"/>
                <a:gd name="T15" fmla="*/ 243 h 493"/>
                <a:gd name="T16" fmla="*/ 301 w 344"/>
                <a:gd name="T17" fmla="*/ 270 h 493"/>
                <a:gd name="T18" fmla="*/ 280 w 344"/>
                <a:gd name="T19" fmla="*/ 316 h 493"/>
                <a:gd name="T20" fmla="*/ 285 w 344"/>
                <a:gd name="T21" fmla="*/ 358 h 493"/>
                <a:gd name="T22" fmla="*/ 301 w 344"/>
                <a:gd name="T23" fmla="*/ 394 h 493"/>
                <a:gd name="T24" fmla="*/ 336 w 344"/>
                <a:gd name="T25" fmla="*/ 451 h 493"/>
                <a:gd name="T26" fmla="*/ 336 w 344"/>
                <a:gd name="T27" fmla="*/ 476 h 493"/>
                <a:gd name="T28" fmla="*/ 285 w 344"/>
                <a:gd name="T29" fmla="*/ 476 h 493"/>
                <a:gd name="T30" fmla="*/ 203 w 344"/>
                <a:gd name="T31" fmla="*/ 487 h 493"/>
                <a:gd name="T32" fmla="*/ 135 w 344"/>
                <a:gd name="T33" fmla="*/ 487 h 493"/>
                <a:gd name="T34" fmla="*/ 78 w 344"/>
                <a:gd name="T35" fmla="*/ 487 h 493"/>
                <a:gd name="T36" fmla="*/ 62 w 344"/>
                <a:gd name="T37" fmla="*/ 441 h 493"/>
                <a:gd name="T38" fmla="*/ 41 w 344"/>
                <a:gd name="T39" fmla="*/ 409 h 493"/>
                <a:gd name="T40" fmla="*/ 27 w 344"/>
                <a:gd name="T41" fmla="*/ 394 h 493"/>
                <a:gd name="T42" fmla="*/ 0 w 344"/>
                <a:gd name="T43" fmla="*/ 384 h 493"/>
                <a:gd name="T44" fmla="*/ 27 w 344"/>
                <a:gd name="T45" fmla="*/ 316 h 493"/>
                <a:gd name="T46" fmla="*/ 78 w 344"/>
                <a:gd name="T47" fmla="*/ 274 h 493"/>
                <a:gd name="T48" fmla="*/ 104 w 344"/>
                <a:gd name="T49" fmla="*/ 270 h 493"/>
                <a:gd name="T50" fmla="*/ 119 w 344"/>
                <a:gd name="T51" fmla="*/ 290 h 493"/>
                <a:gd name="T52" fmla="*/ 150 w 344"/>
                <a:gd name="T53" fmla="*/ 274 h 493"/>
                <a:gd name="T54" fmla="*/ 150 w 344"/>
                <a:gd name="T55" fmla="*/ 259 h 493"/>
                <a:gd name="T56" fmla="*/ 192 w 344"/>
                <a:gd name="T57" fmla="*/ 192 h 493"/>
                <a:gd name="T58" fmla="*/ 217 w 344"/>
                <a:gd name="T59" fmla="*/ 161 h 493"/>
                <a:gd name="T60" fmla="*/ 228 w 344"/>
                <a:gd name="T61" fmla="*/ 125 h 493"/>
                <a:gd name="T62" fmla="*/ 244 w 344"/>
                <a:gd name="T63" fmla="*/ 84 h 493"/>
                <a:gd name="T64" fmla="*/ 280 w 344"/>
                <a:gd name="T65" fmla="*/ 68 h 493"/>
                <a:gd name="T66" fmla="*/ 254 w 344"/>
                <a:gd name="T67" fmla="*/ 31 h 493"/>
                <a:gd name="T68" fmla="*/ 254 w 344"/>
                <a:gd name="T69" fmla="*/ 0 h 4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4"/>
                <a:gd name="T106" fmla="*/ 0 h 493"/>
                <a:gd name="T107" fmla="*/ 344 w 344"/>
                <a:gd name="T108" fmla="*/ 493 h 4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4" h="493">
                  <a:moveTo>
                    <a:pt x="254" y="0"/>
                  </a:moveTo>
                  <a:lnTo>
                    <a:pt x="270" y="0"/>
                  </a:lnTo>
                  <a:lnTo>
                    <a:pt x="270" y="16"/>
                  </a:lnTo>
                  <a:lnTo>
                    <a:pt x="285" y="27"/>
                  </a:lnTo>
                  <a:lnTo>
                    <a:pt x="295" y="52"/>
                  </a:lnTo>
                  <a:lnTo>
                    <a:pt x="295" y="73"/>
                  </a:lnTo>
                  <a:lnTo>
                    <a:pt x="295" y="99"/>
                  </a:lnTo>
                  <a:lnTo>
                    <a:pt x="301" y="125"/>
                  </a:lnTo>
                  <a:lnTo>
                    <a:pt x="321" y="141"/>
                  </a:lnTo>
                  <a:lnTo>
                    <a:pt x="280" y="141"/>
                  </a:lnTo>
                  <a:lnTo>
                    <a:pt x="259" y="141"/>
                  </a:lnTo>
                  <a:lnTo>
                    <a:pt x="254" y="161"/>
                  </a:lnTo>
                  <a:lnTo>
                    <a:pt x="285" y="192"/>
                  </a:lnTo>
                  <a:lnTo>
                    <a:pt x="301" y="202"/>
                  </a:lnTo>
                  <a:lnTo>
                    <a:pt x="311" y="233"/>
                  </a:lnTo>
                  <a:lnTo>
                    <a:pt x="321" y="243"/>
                  </a:lnTo>
                  <a:lnTo>
                    <a:pt x="321" y="259"/>
                  </a:lnTo>
                  <a:lnTo>
                    <a:pt x="301" y="270"/>
                  </a:lnTo>
                  <a:lnTo>
                    <a:pt x="285" y="311"/>
                  </a:lnTo>
                  <a:lnTo>
                    <a:pt x="280" y="316"/>
                  </a:lnTo>
                  <a:lnTo>
                    <a:pt x="280" y="352"/>
                  </a:lnTo>
                  <a:lnTo>
                    <a:pt x="285" y="358"/>
                  </a:lnTo>
                  <a:lnTo>
                    <a:pt x="285" y="384"/>
                  </a:lnTo>
                  <a:lnTo>
                    <a:pt x="301" y="394"/>
                  </a:lnTo>
                  <a:lnTo>
                    <a:pt x="301" y="419"/>
                  </a:lnTo>
                  <a:lnTo>
                    <a:pt x="336" y="451"/>
                  </a:lnTo>
                  <a:lnTo>
                    <a:pt x="343" y="451"/>
                  </a:lnTo>
                  <a:lnTo>
                    <a:pt x="336" y="476"/>
                  </a:lnTo>
                  <a:lnTo>
                    <a:pt x="343" y="487"/>
                  </a:lnTo>
                  <a:lnTo>
                    <a:pt x="285" y="476"/>
                  </a:lnTo>
                  <a:lnTo>
                    <a:pt x="217" y="487"/>
                  </a:lnTo>
                  <a:lnTo>
                    <a:pt x="203" y="487"/>
                  </a:lnTo>
                  <a:lnTo>
                    <a:pt x="172" y="487"/>
                  </a:lnTo>
                  <a:lnTo>
                    <a:pt x="135" y="487"/>
                  </a:lnTo>
                  <a:lnTo>
                    <a:pt x="135" y="492"/>
                  </a:lnTo>
                  <a:lnTo>
                    <a:pt x="78" y="487"/>
                  </a:lnTo>
                  <a:lnTo>
                    <a:pt x="62" y="476"/>
                  </a:lnTo>
                  <a:lnTo>
                    <a:pt x="62" y="441"/>
                  </a:lnTo>
                  <a:lnTo>
                    <a:pt x="62" y="419"/>
                  </a:lnTo>
                  <a:lnTo>
                    <a:pt x="41" y="409"/>
                  </a:lnTo>
                  <a:lnTo>
                    <a:pt x="37" y="409"/>
                  </a:lnTo>
                  <a:lnTo>
                    <a:pt x="27" y="394"/>
                  </a:lnTo>
                  <a:lnTo>
                    <a:pt x="11" y="384"/>
                  </a:lnTo>
                  <a:lnTo>
                    <a:pt x="0" y="384"/>
                  </a:lnTo>
                  <a:lnTo>
                    <a:pt x="16" y="352"/>
                  </a:lnTo>
                  <a:lnTo>
                    <a:pt x="27" y="316"/>
                  </a:lnTo>
                  <a:lnTo>
                    <a:pt x="52" y="290"/>
                  </a:lnTo>
                  <a:lnTo>
                    <a:pt x="78" y="274"/>
                  </a:lnTo>
                  <a:lnTo>
                    <a:pt x="94" y="274"/>
                  </a:lnTo>
                  <a:lnTo>
                    <a:pt x="104" y="270"/>
                  </a:lnTo>
                  <a:lnTo>
                    <a:pt x="119" y="286"/>
                  </a:lnTo>
                  <a:lnTo>
                    <a:pt x="119" y="290"/>
                  </a:lnTo>
                  <a:lnTo>
                    <a:pt x="135" y="290"/>
                  </a:lnTo>
                  <a:lnTo>
                    <a:pt x="150" y="274"/>
                  </a:lnTo>
                  <a:lnTo>
                    <a:pt x="160" y="274"/>
                  </a:lnTo>
                  <a:lnTo>
                    <a:pt x="150" y="259"/>
                  </a:lnTo>
                  <a:lnTo>
                    <a:pt x="176" y="207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217" y="161"/>
                  </a:lnTo>
                  <a:lnTo>
                    <a:pt x="213" y="141"/>
                  </a:lnTo>
                  <a:lnTo>
                    <a:pt x="228" y="125"/>
                  </a:lnTo>
                  <a:lnTo>
                    <a:pt x="228" y="109"/>
                  </a:lnTo>
                  <a:lnTo>
                    <a:pt x="244" y="84"/>
                  </a:lnTo>
                  <a:lnTo>
                    <a:pt x="259" y="94"/>
                  </a:lnTo>
                  <a:lnTo>
                    <a:pt x="280" y="68"/>
                  </a:lnTo>
                  <a:lnTo>
                    <a:pt x="270" y="41"/>
                  </a:lnTo>
                  <a:lnTo>
                    <a:pt x="254" y="31"/>
                  </a:lnTo>
                  <a:lnTo>
                    <a:pt x="254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" name="Freeform 139"/>
            <p:cNvSpPr>
              <a:spLocks noChangeArrowheads="1"/>
            </p:cNvSpPr>
            <p:nvPr/>
          </p:nvSpPr>
          <p:spPr bwMode="auto">
            <a:xfrm>
              <a:off x="4090702" y="3394310"/>
              <a:ext cx="617458" cy="768588"/>
            </a:xfrm>
            <a:custGeom>
              <a:avLst/>
              <a:gdLst>
                <a:gd name="T0" fmla="*/ 11 w 359"/>
                <a:gd name="T1" fmla="*/ 41 h 446"/>
                <a:gd name="T2" fmla="*/ 16 w 359"/>
                <a:gd name="T3" fmla="*/ 26 h 446"/>
                <a:gd name="T4" fmla="*/ 42 w 359"/>
                <a:gd name="T5" fmla="*/ 16 h 446"/>
                <a:gd name="T6" fmla="*/ 68 w 359"/>
                <a:gd name="T7" fmla="*/ 0 h 446"/>
                <a:gd name="T8" fmla="*/ 78 w 359"/>
                <a:gd name="T9" fmla="*/ 16 h 446"/>
                <a:gd name="T10" fmla="*/ 84 w 359"/>
                <a:gd name="T11" fmla="*/ 16 h 446"/>
                <a:gd name="T12" fmla="*/ 109 w 359"/>
                <a:gd name="T13" fmla="*/ 26 h 446"/>
                <a:gd name="T14" fmla="*/ 161 w 359"/>
                <a:gd name="T15" fmla="*/ 41 h 446"/>
                <a:gd name="T16" fmla="*/ 203 w 359"/>
                <a:gd name="T17" fmla="*/ 67 h 446"/>
                <a:gd name="T18" fmla="*/ 249 w 359"/>
                <a:gd name="T19" fmla="*/ 72 h 446"/>
                <a:gd name="T20" fmla="*/ 270 w 359"/>
                <a:gd name="T21" fmla="*/ 41 h 446"/>
                <a:gd name="T22" fmla="*/ 285 w 359"/>
                <a:gd name="T23" fmla="*/ 41 h 446"/>
                <a:gd name="T24" fmla="*/ 311 w 359"/>
                <a:gd name="T25" fmla="*/ 41 h 446"/>
                <a:gd name="T26" fmla="*/ 327 w 359"/>
                <a:gd name="T27" fmla="*/ 51 h 446"/>
                <a:gd name="T28" fmla="*/ 358 w 359"/>
                <a:gd name="T29" fmla="*/ 51 h 446"/>
                <a:gd name="T30" fmla="*/ 317 w 359"/>
                <a:gd name="T31" fmla="*/ 98 h 446"/>
                <a:gd name="T32" fmla="*/ 317 w 359"/>
                <a:gd name="T33" fmla="*/ 259 h 446"/>
                <a:gd name="T34" fmla="*/ 342 w 359"/>
                <a:gd name="T35" fmla="*/ 290 h 446"/>
                <a:gd name="T36" fmla="*/ 337 w 359"/>
                <a:gd name="T37" fmla="*/ 310 h 446"/>
                <a:gd name="T38" fmla="*/ 311 w 359"/>
                <a:gd name="T39" fmla="*/ 326 h 446"/>
                <a:gd name="T40" fmla="*/ 311 w 359"/>
                <a:gd name="T41" fmla="*/ 337 h 446"/>
                <a:gd name="T42" fmla="*/ 295 w 359"/>
                <a:gd name="T43" fmla="*/ 341 h 446"/>
                <a:gd name="T44" fmla="*/ 275 w 359"/>
                <a:gd name="T45" fmla="*/ 352 h 446"/>
                <a:gd name="T46" fmla="*/ 270 w 359"/>
                <a:gd name="T47" fmla="*/ 378 h 446"/>
                <a:gd name="T48" fmla="*/ 249 w 359"/>
                <a:gd name="T49" fmla="*/ 419 h 446"/>
                <a:gd name="T50" fmla="*/ 233 w 359"/>
                <a:gd name="T51" fmla="*/ 445 h 446"/>
                <a:gd name="T52" fmla="*/ 176 w 359"/>
                <a:gd name="T53" fmla="*/ 394 h 446"/>
                <a:gd name="T54" fmla="*/ 176 w 359"/>
                <a:gd name="T55" fmla="*/ 367 h 446"/>
                <a:gd name="T56" fmla="*/ 16 w 359"/>
                <a:gd name="T57" fmla="*/ 269 h 446"/>
                <a:gd name="T58" fmla="*/ 0 w 359"/>
                <a:gd name="T59" fmla="*/ 269 h 446"/>
                <a:gd name="T60" fmla="*/ 0 w 359"/>
                <a:gd name="T61" fmla="*/ 217 h 446"/>
                <a:gd name="T62" fmla="*/ 31 w 359"/>
                <a:gd name="T63" fmla="*/ 165 h 446"/>
                <a:gd name="T64" fmla="*/ 52 w 359"/>
                <a:gd name="T65" fmla="*/ 139 h 446"/>
                <a:gd name="T66" fmla="*/ 31 w 359"/>
                <a:gd name="T67" fmla="*/ 98 h 446"/>
                <a:gd name="T68" fmla="*/ 27 w 359"/>
                <a:gd name="T69" fmla="*/ 72 h 446"/>
                <a:gd name="T70" fmla="*/ 27 w 359"/>
                <a:gd name="T71" fmla="*/ 57 h 446"/>
                <a:gd name="T72" fmla="*/ 11 w 359"/>
                <a:gd name="T73" fmla="*/ 51 h 446"/>
                <a:gd name="T74" fmla="*/ 11 w 359"/>
                <a:gd name="T75" fmla="*/ 41 h 446"/>
                <a:gd name="T76" fmla="*/ 11 w 359"/>
                <a:gd name="T77" fmla="*/ 41 h 4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9"/>
                <a:gd name="T118" fmla="*/ 0 h 446"/>
                <a:gd name="T119" fmla="*/ 359 w 359"/>
                <a:gd name="T120" fmla="*/ 446 h 4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9" h="446">
                  <a:moveTo>
                    <a:pt x="11" y="41"/>
                  </a:moveTo>
                  <a:lnTo>
                    <a:pt x="16" y="26"/>
                  </a:lnTo>
                  <a:lnTo>
                    <a:pt x="42" y="16"/>
                  </a:lnTo>
                  <a:lnTo>
                    <a:pt x="68" y="0"/>
                  </a:lnTo>
                  <a:lnTo>
                    <a:pt x="78" y="16"/>
                  </a:lnTo>
                  <a:lnTo>
                    <a:pt x="84" y="16"/>
                  </a:lnTo>
                  <a:lnTo>
                    <a:pt x="109" y="26"/>
                  </a:lnTo>
                  <a:lnTo>
                    <a:pt x="161" y="41"/>
                  </a:lnTo>
                  <a:lnTo>
                    <a:pt x="203" y="67"/>
                  </a:lnTo>
                  <a:lnTo>
                    <a:pt x="249" y="72"/>
                  </a:lnTo>
                  <a:lnTo>
                    <a:pt x="270" y="41"/>
                  </a:lnTo>
                  <a:lnTo>
                    <a:pt x="285" y="41"/>
                  </a:lnTo>
                  <a:lnTo>
                    <a:pt x="311" y="41"/>
                  </a:lnTo>
                  <a:lnTo>
                    <a:pt x="327" y="51"/>
                  </a:lnTo>
                  <a:lnTo>
                    <a:pt x="358" y="51"/>
                  </a:lnTo>
                  <a:lnTo>
                    <a:pt x="317" y="98"/>
                  </a:lnTo>
                  <a:lnTo>
                    <a:pt x="317" y="259"/>
                  </a:lnTo>
                  <a:lnTo>
                    <a:pt x="342" y="290"/>
                  </a:lnTo>
                  <a:lnTo>
                    <a:pt x="337" y="310"/>
                  </a:lnTo>
                  <a:lnTo>
                    <a:pt x="311" y="326"/>
                  </a:lnTo>
                  <a:lnTo>
                    <a:pt x="311" y="337"/>
                  </a:lnTo>
                  <a:lnTo>
                    <a:pt x="295" y="341"/>
                  </a:lnTo>
                  <a:lnTo>
                    <a:pt x="275" y="352"/>
                  </a:lnTo>
                  <a:lnTo>
                    <a:pt x="270" y="378"/>
                  </a:lnTo>
                  <a:lnTo>
                    <a:pt x="249" y="419"/>
                  </a:lnTo>
                  <a:lnTo>
                    <a:pt x="233" y="445"/>
                  </a:lnTo>
                  <a:lnTo>
                    <a:pt x="176" y="394"/>
                  </a:lnTo>
                  <a:lnTo>
                    <a:pt x="176" y="367"/>
                  </a:lnTo>
                  <a:lnTo>
                    <a:pt x="16" y="269"/>
                  </a:lnTo>
                  <a:lnTo>
                    <a:pt x="0" y="269"/>
                  </a:lnTo>
                  <a:lnTo>
                    <a:pt x="0" y="217"/>
                  </a:lnTo>
                  <a:lnTo>
                    <a:pt x="31" y="165"/>
                  </a:lnTo>
                  <a:lnTo>
                    <a:pt x="52" y="139"/>
                  </a:lnTo>
                  <a:lnTo>
                    <a:pt x="31" y="98"/>
                  </a:lnTo>
                  <a:lnTo>
                    <a:pt x="27" y="72"/>
                  </a:lnTo>
                  <a:lnTo>
                    <a:pt x="27" y="57"/>
                  </a:lnTo>
                  <a:lnTo>
                    <a:pt x="11" y="51"/>
                  </a:lnTo>
                  <a:lnTo>
                    <a:pt x="11" y="4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" name="Freeform 140"/>
            <p:cNvSpPr>
              <a:spLocks noChangeArrowheads="1"/>
            </p:cNvSpPr>
            <p:nvPr/>
          </p:nvSpPr>
          <p:spPr bwMode="auto">
            <a:xfrm>
              <a:off x="4790199" y="4676731"/>
              <a:ext cx="8636" cy="47496"/>
            </a:xfrm>
            <a:custGeom>
              <a:avLst/>
              <a:gdLst>
                <a:gd name="T0" fmla="*/ 5 w 6"/>
                <a:gd name="T1" fmla="*/ 27 h 28"/>
                <a:gd name="T2" fmla="*/ 0 w 6"/>
                <a:gd name="T3" fmla="*/ 16 h 28"/>
                <a:gd name="T4" fmla="*/ 0 w 6"/>
                <a:gd name="T5" fmla="*/ 6 h 28"/>
                <a:gd name="T6" fmla="*/ 0 w 6"/>
                <a:gd name="T7" fmla="*/ 0 h 28"/>
                <a:gd name="T8" fmla="*/ 5 w 6"/>
                <a:gd name="T9" fmla="*/ 0 h 28"/>
                <a:gd name="T10" fmla="*/ 5 w 6"/>
                <a:gd name="T11" fmla="*/ 27 h 28"/>
                <a:gd name="T12" fmla="*/ 5 w 6"/>
                <a:gd name="T13" fmla="*/ 2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8"/>
                <a:gd name="T23" fmla="*/ 6 w 6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8">
                  <a:moveTo>
                    <a:pt x="5" y="27"/>
                  </a:moveTo>
                  <a:lnTo>
                    <a:pt x="0" y="1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6" name="Freeform 141"/>
            <p:cNvSpPr>
              <a:spLocks noChangeArrowheads="1"/>
            </p:cNvSpPr>
            <p:nvPr/>
          </p:nvSpPr>
          <p:spPr bwMode="auto">
            <a:xfrm>
              <a:off x="2329007" y="3493623"/>
              <a:ext cx="569960" cy="677911"/>
            </a:xfrm>
            <a:custGeom>
              <a:avLst/>
              <a:gdLst>
                <a:gd name="T0" fmla="*/ 244 w 333"/>
                <a:gd name="T1" fmla="*/ 36 h 395"/>
                <a:gd name="T2" fmla="*/ 285 w 333"/>
                <a:gd name="T3" fmla="*/ 0 h 395"/>
                <a:gd name="T4" fmla="*/ 332 w 333"/>
                <a:gd name="T5" fmla="*/ 0 h 395"/>
                <a:gd name="T6" fmla="*/ 326 w 333"/>
                <a:gd name="T7" fmla="*/ 41 h 395"/>
                <a:gd name="T8" fmla="*/ 311 w 333"/>
                <a:gd name="T9" fmla="*/ 104 h 395"/>
                <a:gd name="T10" fmla="*/ 301 w 333"/>
                <a:gd name="T11" fmla="*/ 151 h 395"/>
                <a:gd name="T12" fmla="*/ 301 w 333"/>
                <a:gd name="T13" fmla="*/ 186 h 395"/>
                <a:gd name="T14" fmla="*/ 258 w 333"/>
                <a:gd name="T15" fmla="*/ 212 h 395"/>
                <a:gd name="T16" fmla="*/ 244 w 333"/>
                <a:gd name="T17" fmla="*/ 243 h 395"/>
                <a:gd name="T18" fmla="*/ 223 w 333"/>
                <a:gd name="T19" fmla="*/ 285 h 395"/>
                <a:gd name="T20" fmla="*/ 217 w 333"/>
                <a:gd name="T21" fmla="*/ 337 h 395"/>
                <a:gd name="T22" fmla="*/ 182 w 333"/>
                <a:gd name="T23" fmla="*/ 363 h 395"/>
                <a:gd name="T24" fmla="*/ 160 w 333"/>
                <a:gd name="T25" fmla="*/ 388 h 395"/>
                <a:gd name="T26" fmla="*/ 140 w 333"/>
                <a:gd name="T27" fmla="*/ 363 h 395"/>
                <a:gd name="T28" fmla="*/ 114 w 333"/>
                <a:gd name="T29" fmla="*/ 378 h 395"/>
                <a:gd name="T30" fmla="*/ 94 w 333"/>
                <a:gd name="T31" fmla="*/ 368 h 395"/>
                <a:gd name="T32" fmla="*/ 72 w 333"/>
                <a:gd name="T33" fmla="*/ 363 h 395"/>
                <a:gd name="T34" fmla="*/ 57 w 333"/>
                <a:gd name="T35" fmla="*/ 378 h 395"/>
                <a:gd name="T36" fmla="*/ 31 w 333"/>
                <a:gd name="T37" fmla="*/ 378 h 395"/>
                <a:gd name="T38" fmla="*/ 16 w 333"/>
                <a:gd name="T39" fmla="*/ 326 h 395"/>
                <a:gd name="T40" fmla="*/ 31 w 333"/>
                <a:gd name="T41" fmla="*/ 326 h 395"/>
                <a:gd name="T42" fmla="*/ 41 w 333"/>
                <a:gd name="T43" fmla="*/ 296 h 395"/>
                <a:gd name="T44" fmla="*/ 31 w 333"/>
                <a:gd name="T45" fmla="*/ 259 h 395"/>
                <a:gd name="T46" fmla="*/ 57 w 333"/>
                <a:gd name="T47" fmla="*/ 269 h 395"/>
                <a:gd name="T48" fmla="*/ 98 w 333"/>
                <a:gd name="T49" fmla="*/ 269 h 395"/>
                <a:gd name="T50" fmla="*/ 135 w 333"/>
                <a:gd name="T51" fmla="*/ 280 h 395"/>
                <a:gd name="T52" fmla="*/ 140 w 333"/>
                <a:gd name="T53" fmla="*/ 259 h 395"/>
                <a:gd name="T54" fmla="*/ 160 w 333"/>
                <a:gd name="T55" fmla="*/ 228 h 395"/>
                <a:gd name="T56" fmla="*/ 135 w 333"/>
                <a:gd name="T57" fmla="*/ 171 h 395"/>
                <a:gd name="T58" fmla="*/ 140 w 333"/>
                <a:gd name="T59" fmla="*/ 135 h 395"/>
                <a:gd name="T60" fmla="*/ 140 w 333"/>
                <a:gd name="T61" fmla="*/ 108 h 395"/>
                <a:gd name="T62" fmla="*/ 114 w 333"/>
                <a:gd name="T63" fmla="*/ 104 h 395"/>
                <a:gd name="T64" fmla="*/ 98 w 333"/>
                <a:gd name="T65" fmla="*/ 78 h 395"/>
                <a:gd name="T66" fmla="*/ 98 w 333"/>
                <a:gd name="T67" fmla="*/ 62 h 395"/>
                <a:gd name="T68" fmla="*/ 223 w 333"/>
                <a:gd name="T69" fmla="*/ 62 h 3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3"/>
                <a:gd name="T106" fmla="*/ 0 h 395"/>
                <a:gd name="T107" fmla="*/ 333 w 333"/>
                <a:gd name="T108" fmla="*/ 395 h 3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3" h="395">
                  <a:moveTo>
                    <a:pt x="223" y="62"/>
                  </a:moveTo>
                  <a:lnTo>
                    <a:pt x="244" y="36"/>
                  </a:lnTo>
                  <a:lnTo>
                    <a:pt x="248" y="0"/>
                  </a:lnTo>
                  <a:lnTo>
                    <a:pt x="285" y="0"/>
                  </a:lnTo>
                  <a:lnTo>
                    <a:pt x="311" y="0"/>
                  </a:lnTo>
                  <a:lnTo>
                    <a:pt x="332" y="0"/>
                  </a:lnTo>
                  <a:lnTo>
                    <a:pt x="332" y="26"/>
                  </a:lnTo>
                  <a:lnTo>
                    <a:pt x="326" y="41"/>
                  </a:lnTo>
                  <a:lnTo>
                    <a:pt x="311" y="78"/>
                  </a:lnTo>
                  <a:lnTo>
                    <a:pt x="311" y="104"/>
                  </a:lnTo>
                  <a:lnTo>
                    <a:pt x="301" y="124"/>
                  </a:lnTo>
                  <a:lnTo>
                    <a:pt x="301" y="151"/>
                  </a:lnTo>
                  <a:lnTo>
                    <a:pt x="301" y="171"/>
                  </a:lnTo>
                  <a:lnTo>
                    <a:pt x="301" y="186"/>
                  </a:lnTo>
                  <a:lnTo>
                    <a:pt x="274" y="212"/>
                  </a:lnTo>
                  <a:lnTo>
                    <a:pt x="258" y="212"/>
                  </a:lnTo>
                  <a:lnTo>
                    <a:pt x="248" y="233"/>
                  </a:lnTo>
                  <a:lnTo>
                    <a:pt x="244" y="243"/>
                  </a:lnTo>
                  <a:lnTo>
                    <a:pt x="223" y="259"/>
                  </a:lnTo>
                  <a:lnTo>
                    <a:pt x="223" y="285"/>
                  </a:lnTo>
                  <a:lnTo>
                    <a:pt x="223" y="310"/>
                  </a:lnTo>
                  <a:lnTo>
                    <a:pt x="217" y="337"/>
                  </a:lnTo>
                  <a:lnTo>
                    <a:pt x="202" y="353"/>
                  </a:lnTo>
                  <a:lnTo>
                    <a:pt x="182" y="363"/>
                  </a:lnTo>
                  <a:lnTo>
                    <a:pt x="176" y="368"/>
                  </a:lnTo>
                  <a:lnTo>
                    <a:pt x="160" y="388"/>
                  </a:lnTo>
                  <a:lnTo>
                    <a:pt x="150" y="368"/>
                  </a:lnTo>
                  <a:lnTo>
                    <a:pt x="140" y="363"/>
                  </a:lnTo>
                  <a:lnTo>
                    <a:pt x="125" y="363"/>
                  </a:lnTo>
                  <a:lnTo>
                    <a:pt x="114" y="378"/>
                  </a:lnTo>
                  <a:lnTo>
                    <a:pt x="98" y="378"/>
                  </a:lnTo>
                  <a:lnTo>
                    <a:pt x="94" y="368"/>
                  </a:lnTo>
                  <a:lnTo>
                    <a:pt x="84" y="368"/>
                  </a:lnTo>
                  <a:lnTo>
                    <a:pt x="72" y="363"/>
                  </a:lnTo>
                  <a:lnTo>
                    <a:pt x="57" y="368"/>
                  </a:lnTo>
                  <a:lnTo>
                    <a:pt x="57" y="378"/>
                  </a:lnTo>
                  <a:lnTo>
                    <a:pt x="41" y="394"/>
                  </a:lnTo>
                  <a:lnTo>
                    <a:pt x="31" y="378"/>
                  </a:lnTo>
                  <a:lnTo>
                    <a:pt x="0" y="337"/>
                  </a:lnTo>
                  <a:lnTo>
                    <a:pt x="16" y="326"/>
                  </a:lnTo>
                  <a:lnTo>
                    <a:pt x="26" y="321"/>
                  </a:lnTo>
                  <a:lnTo>
                    <a:pt x="31" y="326"/>
                  </a:lnTo>
                  <a:lnTo>
                    <a:pt x="41" y="326"/>
                  </a:lnTo>
                  <a:lnTo>
                    <a:pt x="41" y="296"/>
                  </a:lnTo>
                  <a:lnTo>
                    <a:pt x="26" y="285"/>
                  </a:lnTo>
                  <a:lnTo>
                    <a:pt x="31" y="259"/>
                  </a:lnTo>
                  <a:lnTo>
                    <a:pt x="41" y="269"/>
                  </a:lnTo>
                  <a:lnTo>
                    <a:pt x="57" y="269"/>
                  </a:lnTo>
                  <a:lnTo>
                    <a:pt x="68" y="243"/>
                  </a:lnTo>
                  <a:lnTo>
                    <a:pt x="98" y="269"/>
                  </a:lnTo>
                  <a:lnTo>
                    <a:pt x="125" y="259"/>
                  </a:lnTo>
                  <a:lnTo>
                    <a:pt x="135" y="280"/>
                  </a:lnTo>
                  <a:lnTo>
                    <a:pt x="140" y="280"/>
                  </a:lnTo>
                  <a:lnTo>
                    <a:pt x="140" y="259"/>
                  </a:lnTo>
                  <a:lnTo>
                    <a:pt x="150" y="243"/>
                  </a:lnTo>
                  <a:lnTo>
                    <a:pt x="160" y="228"/>
                  </a:lnTo>
                  <a:lnTo>
                    <a:pt x="160" y="186"/>
                  </a:lnTo>
                  <a:lnTo>
                    <a:pt x="135" y="171"/>
                  </a:lnTo>
                  <a:lnTo>
                    <a:pt x="135" y="145"/>
                  </a:lnTo>
                  <a:lnTo>
                    <a:pt x="140" y="135"/>
                  </a:lnTo>
                  <a:lnTo>
                    <a:pt x="150" y="124"/>
                  </a:lnTo>
                  <a:lnTo>
                    <a:pt x="140" y="108"/>
                  </a:lnTo>
                  <a:lnTo>
                    <a:pt x="135" y="104"/>
                  </a:lnTo>
                  <a:lnTo>
                    <a:pt x="114" y="104"/>
                  </a:lnTo>
                  <a:lnTo>
                    <a:pt x="98" y="108"/>
                  </a:lnTo>
                  <a:lnTo>
                    <a:pt x="98" y="78"/>
                  </a:lnTo>
                  <a:lnTo>
                    <a:pt x="109" y="62"/>
                  </a:lnTo>
                  <a:lnTo>
                    <a:pt x="98" y="62"/>
                  </a:lnTo>
                  <a:lnTo>
                    <a:pt x="166" y="51"/>
                  </a:lnTo>
                  <a:lnTo>
                    <a:pt x="223" y="6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7" name="Freeform 142"/>
            <p:cNvSpPr>
              <a:spLocks noChangeArrowheads="1"/>
            </p:cNvSpPr>
            <p:nvPr/>
          </p:nvSpPr>
          <p:spPr bwMode="auto">
            <a:xfrm>
              <a:off x="610491" y="3113647"/>
              <a:ext cx="284980" cy="323842"/>
            </a:xfrm>
            <a:custGeom>
              <a:avLst/>
              <a:gdLst>
                <a:gd name="T0" fmla="*/ 41 w 167"/>
                <a:gd name="T1" fmla="*/ 0 h 187"/>
                <a:gd name="T2" fmla="*/ 62 w 167"/>
                <a:gd name="T3" fmla="*/ 0 h 187"/>
                <a:gd name="T4" fmla="*/ 72 w 167"/>
                <a:gd name="T5" fmla="*/ 26 h 187"/>
                <a:gd name="T6" fmla="*/ 72 w 167"/>
                <a:gd name="T7" fmla="*/ 51 h 187"/>
                <a:gd name="T8" fmla="*/ 88 w 167"/>
                <a:gd name="T9" fmla="*/ 51 h 187"/>
                <a:gd name="T10" fmla="*/ 109 w 167"/>
                <a:gd name="T11" fmla="*/ 51 h 187"/>
                <a:gd name="T12" fmla="*/ 109 w 167"/>
                <a:gd name="T13" fmla="*/ 36 h 187"/>
                <a:gd name="T14" fmla="*/ 125 w 167"/>
                <a:gd name="T15" fmla="*/ 41 h 187"/>
                <a:gd name="T16" fmla="*/ 125 w 167"/>
                <a:gd name="T17" fmla="*/ 62 h 187"/>
                <a:gd name="T18" fmla="*/ 125 w 167"/>
                <a:gd name="T19" fmla="*/ 78 h 187"/>
                <a:gd name="T20" fmla="*/ 125 w 167"/>
                <a:gd name="T21" fmla="*/ 82 h 187"/>
                <a:gd name="T22" fmla="*/ 129 w 167"/>
                <a:gd name="T23" fmla="*/ 104 h 187"/>
                <a:gd name="T24" fmla="*/ 150 w 167"/>
                <a:gd name="T25" fmla="*/ 104 h 187"/>
                <a:gd name="T26" fmla="*/ 156 w 167"/>
                <a:gd name="T27" fmla="*/ 108 h 187"/>
                <a:gd name="T28" fmla="*/ 166 w 167"/>
                <a:gd name="T29" fmla="*/ 119 h 187"/>
                <a:gd name="T30" fmla="*/ 156 w 167"/>
                <a:gd name="T31" fmla="*/ 150 h 187"/>
                <a:gd name="T32" fmla="*/ 166 w 167"/>
                <a:gd name="T33" fmla="*/ 186 h 187"/>
                <a:gd name="T34" fmla="*/ 125 w 167"/>
                <a:gd name="T35" fmla="*/ 176 h 187"/>
                <a:gd name="T36" fmla="*/ 47 w 167"/>
                <a:gd name="T37" fmla="*/ 119 h 187"/>
                <a:gd name="T38" fmla="*/ 0 w 167"/>
                <a:gd name="T39" fmla="*/ 78 h 187"/>
                <a:gd name="T40" fmla="*/ 16 w 167"/>
                <a:gd name="T41" fmla="*/ 51 h 187"/>
                <a:gd name="T42" fmla="*/ 31 w 167"/>
                <a:gd name="T43" fmla="*/ 36 h 187"/>
                <a:gd name="T44" fmla="*/ 31 w 167"/>
                <a:gd name="T45" fmla="*/ 16 h 187"/>
                <a:gd name="T46" fmla="*/ 41 w 167"/>
                <a:gd name="T47" fmla="*/ 16 h 187"/>
                <a:gd name="T48" fmla="*/ 41 w 167"/>
                <a:gd name="T49" fmla="*/ 0 h 187"/>
                <a:gd name="T50" fmla="*/ 41 w 167"/>
                <a:gd name="T51" fmla="*/ 0 h 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7"/>
                <a:gd name="T79" fmla="*/ 0 h 187"/>
                <a:gd name="T80" fmla="*/ 167 w 167"/>
                <a:gd name="T81" fmla="*/ 187 h 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7" h="187">
                  <a:moveTo>
                    <a:pt x="41" y="0"/>
                  </a:moveTo>
                  <a:lnTo>
                    <a:pt x="62" y="0"/>
                  </a:lnTo>
                  <a:lnTo>
                    <a:pt x="72" y="26"/>
                  </a:lnTo>
                  <a:lnTo>
                    <a:pt x="72" y="51"/>
                  </a:lnTo>
                  <a:lnTo>
                    <a:pt x="88" y="51"/>
                  </a:lnTo>
                  <a:lnTo>
                    <a:pt x="109" y="51"/>
                  </a:lnTo>
                  <a:lnTo>
                    <a:pt x="109" y="36"/>
                  </a:lnTo>
                  <a:lnTo>
                    <a:pt x="125" y="41"/>
                  </a:lnTo>
                  <a:lnTo>
                    <a:pt x="125" y="62"/>
                  </a:lnTo>
                  <a:lnTo>
                    <a:pt x="125" y="78"/>
                  </a:lnTo>
                  <a:lnTo>
                    <a:pt x="125" y="82"/>
                  </a:lnTo>
                  <a:lnTo>
                    <a:pt x="129" y="104"/>
                  </a:lnTo>
                  <a:lnTo>
                    <a:pt x="150" y="104"/>
                  </a:lnTo>
                  <a:lnTo>
                    <a:pt x="156" y="108"/>
                  </a:lnTo>
                  <a:lnTo>
                    <a:pt x="166" y="119"/>
                  </a:lnTo>
                  <a:lnTo>
                    <a:pt x="156" y="150"/>
                  </a:lnTo>
                  <a:lnTo>
                    <a:pt x="166" y="186"/>
                  </a:lnTo>
                  <a:lnTo>
                    <a:pt x="125" y="176"/>
                  </a:lnTo>
                  <a:lnTo>
                    <a:pt x="47" y="119"/>
                  </a:lnTo>
                  <a:lnTo>
                    <a:pt x="0" y="78"/>
                  </a:lnTo>
                  <a:lnTo>
                    <a:pt x="16" y="51"/>
                  </a:lnTo>
                  <a:lnTo>
                    <a:pt x="31" y="36"/>
                  </a:lnTo>
                  <a:lnTo>
                    <a:pt x="31" y="16"/>
                  </a:lnTo>
                  <a:lnTo>
                    <a:pt x="41" y="16"/>
                  </a:lnTo>
                  <a:lnTo>
                    <a:pt x="41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" name="Freeform 143"/>
            <p:cNvSpPr>
              <a:spLocks noChangeArrowheads="1"/>
            </p:cNvSpPr>
            <p:nvPr/>
          </p:nvSpPr>
          <p:spPr bwMode="auto">
            <a:xfrm>
              <a:off x="2190835" y="1140361"/>
              <a:ext cx="1191735" cy="1109704"/>
            </a:xfrm>
            <a:custGeom>
              <a:avLst/>
              <a:gdLst>
                <a:gd name="T0" fmla="*/ 0 w 690"/>
                <a:gd name="T1" fmla="*/ 135 h 644"/>
                <a:gd name="T2" fmla="*/ 11 w 690"/>
                <a:gd name="T3" fmla="*/ 135 h 644"/>
                <a:gd name="T4" fmla="*/ 37 w 690"/>
                <a:gd name="T5" fmla="*/ 109 h 644"/>
                <a:gd name="T6" fmla="*/ 27 w 690"/>
                <a:gd name="T7" fmla="*/ 72 h 644"/>
                <a:gd name="T8" fmla="*/ 62 w 690"/>
                <a:gd name="T9" fmla="*/ 41 h 644"/>
                <a:gd name="T10" fmla="*/ 94 w 690"/>
                <a:gd name="T11" fmla="*/ 31 h 644"/>
                <a:gd name="T12" fmla="*/ 84 w 690"/>
                <a:gd name="T13" fmla="*/ 16 h 644"/>
                <a:gd name="T14" fmla="*/ 84 w 690"/>
                <a:gd name="T15" fmla="*/ 0 h 644"/>
                <a:gd name="T16" fmla="*/ 130 w 690"/>
                <a:gd name="T17" fmla="*/ 6 h 644"/>
                <a:gd name="T18" fmla="*/ 176 w 690"/>
                <a:gd name="T19" fmla="*/ 16 h 644"/>
                <a:gd name="T20" fmla="*/ 203 w 690"/>
                <a:gd name="T21" fmla="*/ 26 h 644"/>
                <a:gd name="T22" fmla="*/ 244 w 690"/>
                <a:gd name="T23" fmla="*/ 31 h 644"/>
                <a:gd name="T24" fmla="*/ 260 w 690"/>
                <a:gd name="T25" fmla="*/ 72 h 644"/>
                <a:gd name="T26" fmla="*/ 327 w 690"/>
                <a:gd name="T27" fmla="*/ 94 h 644"/>
                <a:gd name="T28" fmla="*/ 420 w 690"/>
                <a:gd name="T29" fmla="*/ 139 h 644"/>
                <a:gd name="T30" fmla="*/ 446 w 690"/>
                <a:gd name="T31" fmla="*/ 114 h 644"/>
                <a:gd name="T32" fmla="*/ 456 w 690"/>
                <a:gd name="T33" fmla="*/ 94 h 644"/>
                <a:gd name="T34" fmla="*/ 446 w 690"/>
                <a:gd name="T35" fmla="*/ 52 h 644"/>
                <a:gd name="T36" fmla="*/ 461 w 690"/>
                <a:gd name="T37" fmla="*/ 26 h 644"/>
                <a:gd name="T38" fmla="*/ 497 w 690"/>
                <a:gd name="T39" fmla="*/ 16 h 644"/>
                <a:gd name="T40" fmla="*/ 503 w 690"/>
                <a:gd name="T41" fmla="*/ 16 h 644"/>
                <a:gd name="T42" fmla="*/ 513 w 690"/>
                <a:gd name="T43" fmla="*/ 6 h 644"/>
                <a:gd name="T44" fmla="*/ 544 w 690"/>
                <a:gd name="T45" fmla="*/ 6 h 644"/>
                <a:gd name="T46" fmla="*/ 571 w 690"/>
                <a:gd name="T47" fmla="*/ 16 h 644"/>
                <a:gd name="T48" fmla="*/ 581 w 690"/>
                <a:gd name="T49" fmla="*/ 31 h 644"/>
                <a:gd name="T50" fmla="*/ 622 w 690"/>
                <a:gd name="T51" fmla="*/ 52 h 644"/>
                <a:gd name="T52" fmla="*/ 673 w 690"/>
                <a:gd name="T53" fmla="*/ 72 h 644"/>
                <a:gd name="T54" fmla="*/ 663 w 690"/>
                <a:gd name="T55" fmla="*/ 82 h 644"/>
                <a:gd name="T56" fmla="*/ 673 w 690"/>
                <a:gd name="T57" fmla="*/ 114 h 644"/>
                <a:gd name="T58" fmla="*/ 663 w 690"/>
                <a:gd name="T59" fmla="*/ 139 h 644"/>
                <a:gd name="T60" fmla="*/ 673 w 690"/>
                <a:gd name="T61" fmla="*/ 182 h 644"/>
                <a:gd name="T62" fmla="*/ 689 w 690"/>
                <a:gd name="T63" fmla="*/ 528 h 644"/>
                <a:gd name="T64" fmla="*/ 689 w 690"/>
                <a:gd name="T65" fmla="*/ 626 h 644"/>
                <a:gd name="T66" fmla="*/ 648 w 690"/>
                <a:gd name="T67" fmla="*/ 626 h 644"/>
                <a:gd name="T68" fmla="*/ 648 w 690"/>
                <a:gd name="T69" fmla="*/ 643 h 644"/>
                <a:gd name="T70" fmla="*/ 295 w 690"/>
                <a:gd name="T71" fmla="*/ 466 h 644"/>
                <a:gd name="T72" fmla="*/ 244 w 690"/>
                <a:gd name="T73" fmla="*/ 486 h 644"/>
                <a:gd name="T74" fmla="*/ 213 w 690"/>
                <a:gd name="T75" fmla="*/ 501 h 644"/>
                <a:gd name="T76" fmla="*/ 176 w 690"/>
                <a:gd name="T77" fmla="*/ 476 h 644"/>
                <a:gd name="T78" fmla="*/ 119 w 690"/>
                <a:gd name="T79" fmla="*/ 460 h 644"/>
                <a:gd name="T80" fmla="*/ 94 w 690"/>
                <a:gd name="T81" fmla="*/ 425 h 644"/>
                <a:gd name="T82" fmla="*/ 62 w 690"/>
                <a:gd name="T83" fmla="*/ 409 h 644"/>
                <a:gd name="T84" fmla="*/ 42 w 690"/>
                <a:gd name="T85" fmla="*/ 419 h 644"/>
                <a:gd name="T86" fmla="*/ 27 w 690"/>
                <a:gd name="T87" fmla="*/ 393 h 644"/>
                <a:gd name="T88" fmla="*/ 27 w 690"/>
                <a:gd name="T89" fmla="*/ 378 h 644"/>
                <a:gd name="T90" fmla="*/ 0 w 690"/>
                <a:gd name="T91" fmla="*/ 337 h 644"/>
                <a:gd name="T92" fmla="*/ 21 w 690"/>
                <a:gd name="T93" fmla="*/ 315 h 644"/>
                <a:gd name="T94" fmla="*/ 11 w 690"/>
                <a:gd name="T95" fmla="*/ 274 h 644"/>
                <a:gd name="T96" fmla="*/ 21 w 690"/>
                <a:gd name="T97" fmla="*/ 249 h 644"/>
                <a:gd name="T98" fmla="*/ 11 w 690"/>
                <a:gd name="T99" fmla="*/ 192 h 644"/>
                <a:gd name="T100" fmla="*/ 0 w 690"/>
                <a:gd name="T101" fmla="*/ 135 h 644"/>
                <a:gd name="T102" fmla="*/ 0 w 690"/>
                <a:gd name="T103" fmla="*/ 135 h 6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0"/>
                <a:gd name="T157" fmla="*/ 0 h 644"/>
                <a:gd name="T158" fmla="*/ 690 w 690"/>
                <a:gd name="T159" fmla="*/ 644 h 6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0" h="644">
                  <a:moveTo>
                    <a:pt x="0" y="135"/>
                  </a:moveTo>
                  <a:lnTo>
                    <a:pt x="11" y="135"/>
                  </a:lnTo>
                  <a:lnTo>
                    <a:pt x="37" y="109"/>
                  </a:lnTo>
                  <a:lnTo>
                    <a:pt x="27" y="72"/>
                  </a:lnTo>
                  <a:lnTo>
                    <a:pt x="62" y="41"/>
                  </a:lnTo>
                  <a:lnTo>
                    <a:pt x="94" y="31"/>
                  </a:lnTo>
                  <a:lnTo>
                    <a:pt x="84" y="16"/>
                  </a:lnTo>
                  <a:lnTo>
                    <a:pt x="84" y="0"/>
                  </a:lnTo>
                  <a:lnTo>
                    <a:pt x="130" y="6"/>
                  </a:lnTo>
                  <a:lnTo>
                    <a:pt x="176" y="16"/>
                  </a:lnTo>
                  <a:lnTo>
                    <a:pt x="203" y="26"/>
                  </a:lnTo>
                  <a:lnTo>
                    <a:pt x="244" y="31"/>
                  </a:lnTo>
                  <a:lnTo>
                    <a:pt x="260" y="72"/>
                  </a:lnTo>
                  <a:lnTo>
                    <a:pt x="327" y="94"/>
                  </a:lnTo>
                  <a:lnTo>
                    <a:pt x="420" y="139"/>
                  </a:lnTo>
                  <a:lnTo>
                    <a:pt x="446" y="114"/>
                  </a:lnTo>
                  <a:lnTo>
                    <a:pt x="456" y="94"/>
                  </a:lnTo>
                  <a:lnTo>
                    <a:pt x="446" y="52"/>
                  </a:lnTo>
                  <a:lnTo>
                    <a:pt x="461" y="26"/>
                  </a:lnTo>
                  <a:lnTo>
                    <a:pt x="497" y="16"/>
                  </a:lnTo>
                  <a:lnTo>
                    <a:pt x="503" y="16"/>
                  </a:lnTo>
                  <a:lnTo>
                    <a:pt x="513" y="6"/>
                  </a:lnTo>
                  <a:lnTo>
                    <a:pt x="544" y="6"/>
                  </a:lnTo>
                  <a:lnTo>
                    <a:pt x="571" y="16"/>
                  </a:lnTo>
                  <a:lnTo>
                    <a:pt x="581" y="31"/>
                  </a:lnTo>
                  <a:lnTo>
                    <a:pt x="622" y="52"/>
                  </a:lnTo>
                  <a:lnTo>
                    <a:pt x="673" y="72"/>
                  </a:lnTo>
                  <a:lnTo>
                    <a:pt x="663" y="82"/>
                  </a:lnTo>
                  <a:lnTo>
                    <a:pt x="673" y="114"/>
                  </a:lnTo>
                  <a:lnTo>
                    <a:pt x="663" y="139"/>
                  </a:lnTo>
                  <a:lnTo>
                    <a:pt x="673" y="182"/>
                  </a:lnTo>
                  <a:lnTo>
                    <a:pt x="689" y="528"/>
                  </a:lnTo>
                  <a:lnTo>
                    <a:pt x="689" y="626"/>
                  </a:lnTo>
                  <a:lnTo>
                    <a:pt x="648" y="626"/>
                  </a:lnTo>
                  <a:lnTo>
                    <a:pt x="648" y="643"/>
                  </a:lnTo>
                  <a:lnTo>
                    <a:pt x="295" y="466"/>
                  </a:lnTo>
                  <a:lnTo>
                    <a:pt x="244" y="486"/>
                  </a:lnTo>
                  <a:lnTo>
                    <a:pt x="213" y="501"/>
                  </a:lnTo>
                  <a:lnTo>
                    <a:pt x="176" y="476"/>
                  </a:lnTo>
                  <a:lnTo>
                    <a:pt x="119" y="460"/>
                  </a:lnTo>
                  <a:lnTo>
                    <a:pt x="94" y="425"/>
                  </a:lnTo>
                  <a:lnTo>
                    <a:pt x="62" y="409"/>
                  </a:lnTo>
                  <a:lnTo>
                    <a:pt x="42" y="419"/>
                  </a:lnTo>
                  <a:lnTo>
                    <a:pt x="27" y="393"/>
                  </a:lnTo>
                  <a:lnTo>
                    <a:pt x="27" y="378"/>
                  </a:lnTo>
                  <a:lnTo>
                    <a:pt x="0" y="337"/>
                  </a:lnTo>
                  <a:lnTo>
                    <a:pt x="21" y="315"/>
                  </a:lnTo>
                  <a:lnTo>
                    <a:pt x="11" y="274"/>
                  </a:lnTo>
                  <a:lnTo>
                    <a:pt x="21" y="249"/>
                  </a:lnTo>
                  <a:lnTo>
                    <a:pt x="11" y="192"/>
                  </a:lnTo>
                  <a:lnTo>
                    <a:pt x="0" y="135"/>
                  </a:lnTo>
                </a:path>
              </a:pathLst>
            </a:custGeom>
            <a:solidFill>
              <a:schemeClr val="accent6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9" name="Freeform 144"/>
            <p:cNvSpPr>
              <a:spLocks noChangeArrowheads="1"/>
            </p:cNvSpPr>
            <p:nvPr/>
          </p:nvSpPr>
          <p:spPr bwMode="auto">
            <a:xfrm>
              <a:off x="4742703" y="4724226"/>
              <a:ext cx="591548" cy="1109704"/>
            </a:xfrm>
            <a:custGeom>
              <a:avLst/>
              <a:gdLst>
                <a:gd name="T0" fmla="*/ 67 w 343"/>
                <a:gd name="T1" fmla="*/ 625 h 643"/>
                <a:gd name="T2" fmla="*/ 14 w 343"/>
                <a:gd name="T3" fmla="*/ 584 h 643"/>
                <a:gd name="T4" fmla="*/ 4 w 343"/>
                <a:gd name="T5" fmla="*/ 517 h 643"/>
                <a:gd name="T6" fmla="*/ 14 w 343"/>
                <a:gd name="T7" fmla="*/ 439 h 643"/>
                <a:gd name="T8" fmla="*/ 67 w 343"/>
                <a:gd name="T9" fmla="*/ 372 h 643"/>
                <a:gd name="T10" fmla="*/ 67 w 343"/>
                <a:gd name="T11" fmla="*/ 347 h 643"/>
                <a:gd name="T12" fmla="*/ 46 w 343"/>
                <a:gd name="T13" fmla="*/ 315 h 643"/>
                <a:gd name="T14" fmla="*/ 67 w 343"/>
                <a:gd name="T15" fmla="*/ 217 h 643"/>
                <a:gd name="T16" fmla="*/ 92 w 343"/>
                <a:gd name="T17" fmla="*/ 191 h 643"/>
                <a:gd name="T18" fmla="*/ 124 w 343"/>
                <a:gd name="T19" fmla="*/ 191 h 643"/>
                <a:gd name="T20" fmla="*/ 139 w 343"/>
                <a:gd name="T21" fmla="*/ 175 h 643"/>
                <a:gd name="T22" fmla="*/ 149 w 343"/>
                <a:gd name="T23" fmla="*/ 165 h 643"/>
                <a:gd name="T24" fmla="*/ 180 w 343"/>
                <a:gd name="T25" fmla="*/ 165 h 643"/>
                <a:gd name="T26" fmla="*/ 190 w 343"/>
                <a:gd name="T27" fmla="*/ 149 h 643"/>
                <a:gd name="T28" fmla="*/ 206 w 343"/>
                <a:gd name="T29" fmla="*/ 139 h 643"/>
                <a:gd name="T30" fmla="*/ 233 w 343"/>
                <a:gd name="T31" fmla="*/ 124 h 643"/>
                <a:gd name="T32" fmla="*/ 222 w 343"/>
                <a:gd name="T33" fmla="*/ 98 h 643"/>
                <a:gd name="T34" fmla="*/ 233 w 343"/>
                <a:gd name="T35" fmla="*/ 98 h 643"/>
                <a:gd name="T36" fmla="*/ 243 w 343"/>
                <a:gd name="T37" fmla="*/ 72 h 643"/>
                <a:gd name="T38" fmla="*/ 258 w 343"/>
                <a:gd name="T39" fmla="*/ 67 h 643"/>
                <a:gd name="T40" fmla="*/ 274 w 343"/>
                <a:gd name="T41" fmla="*/ 46 h 643"/>
                <a:gd name="T42" fmla="*/ 284 w 343"/>
                <a:gd name="T43" fmla="*/ 16 h 643"/>
                <a:gd name="T44" fmla="*/ 290 w 343"/>
                <a:gd name="T45" fmla="*/ 16 h 643"/>
                <a:gd name="T46" fmla="*/ 300 w 343"/>
                <a:gd name="T47" fmla="*/ 30 h 643"/>
                <a:gd name="T48" fmla="*/ 331 w 343"/>
                <a:gd name="T49" fmla="*/ 108 h 643"/>
                <a:gd name="T50" fmla="*/ 325 w 343"/>
                <a:gd name="T51" fmla="*/ 181 h 643"/>
                <a:gd name="T52" fmla="*/ 300 w 343"/>
                <a:gd name="T53" fmla="*/ 165 h 643"/>
                <a:gd name="T54" fmla="*/ 310 w 343"/>
                <a:gd name="T55" fmla="*/ 206 h 643"/>
                <a:gd name="T56" fmla="*/ 290 w 343"/>
                <a:gd name="T57" fmla="*/ 259 h 643"/>
                <a:gd name="T58" fmla="*/ 206 w 343"/>
                <a:gd name="T59" fmla="*/ 476 h 643"/>
                <a:gd name="T60" fmla="*/ 134 w 343"/>
                <a:gd name="T61" fmla="*/ 625 h 643"/>
                <a:gd name="T62" fmla="*/ 82 w 343"/>
                <a:gd name="T63" fmla="*/ 642 h 6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3"/>
                <a:gd name="T97" fmla="*/ 0 h 643"/>
                <a:gd name="T98" fmla="*/ 343 w 343"/>
                <a:gd name="T99" fmla="*/ 643 h 6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3" h="643">
                  <a:moveTo>
                    <a:pt x="82" y="642"/>
                  </a:moveTo>
                  <a:lnTo>
                    <a:pt x="67" y="625"/>
                  </a:lnTo>
                  <a:lnTo>
                    <a:pt x="30" y="615"/>
                  </a:lnTo>
                  <a:lnTo>
                    <a:pt x="14" y="584"/>
                  </a:lnTo>
                  <a:lnTo>
                    <a:pt x="14" y="533"/>
                  </a:lnTo>
                  <a:lnTo>
                    <a:pt x="4" y="517"/>
                  </a:lnTo>
                  <a:lnTo>
                    <a:pt x="0" y="465"/>
                  </a:lnTo>
                  <a:lnTo>
                    <a:pt x="14" y="439"/>
                  </a:lnTo>
                  <a:lnTo>
                    <a:pt x="26" y="435"/>
                  </a:lnTo>
                  <a:lnTo>
                    <a:pt x="67" y="372"/>
                  </a:lnTo>
                  <a:lnTo>
                    <a:pt x="67" y="367"/>
                  </a:lnTo>
                  <a:lnTo>
                    <a:pt x="67" y="347"/>
                  </a:lnTo>
                  <a:lnTo>
                    <a:pt x="57" y="331"/>
                  </a:lnTo>
                  <a:lnTo>
                    <a:pt x="46" y="315"/>
                  </a:lnTo>
                  <a:lnTo>
                    <a:pt x="46" y="274"/>
                  </a:lnTo>
                  <a:lnTo>
                    <a:pt x="67" y="217"/>
                  </a:lnTo>
                  <a:lnTo>
                    <a:pt x="72" y="196"/>
                  </a:lnTo>
                  <a:lnTo>
                    <a:pt x="92" y="191"/>
                  </a:lnTo>
                  <a:lnTo>
                    <a:pt x="108" y="181"/>
                  </a:lnTo>
                  <a:lnTo>
                    <a:pt x="124" y="191"/>
                  </a:lnTo>
                  <a:lnTo>
                    <a:pt x="124" y="181"/>
                  </a:lnTo>
                  <a:lnTo>
                    <a:pt x="139" y="175"/>
                  </a:lnTo>
                  <a:lnTo>
                    <a:pt x="155" y="181"/>
                  </a:lnTo>
                  <a:lnTo>
                    <a:pt x="149" y="165"/>
                  </a:lnTo>
                  <a:lnTo>
                    <a:pt x="180" y="149"/>
                  </a:lnTo>
                  <a:lnTo>
                    <a:pt x="180" y="165"/>
                  </a:lnTo>
                  <a:lnTo>
                    <a:pt x="202" y="155"/>
                  </a:lnTo>
                  <a:lnTo>
                    <a:pt x="190" y="149"/>
                  </a:lnTo>
                  <a:lnTo>
                    <a:pt x="206" y="124"/>
                  </a:lnTo>
                  <a:lnTo>
                    <a:pt x="206" y="139"/>
                  </a:lnTo>
                  <a:lnTo>
                    <a:pt x="222" y="124"/>
                  </a:lnTo>
                  <a:lnTo>
                    <a:pt x="233" y="124"/>
                  </a:lnTo>
                  <a:lnTo>
                    <a:pt x="217" y="114"/>
                  </a:lnTo>
                  <a:lnTo>
                    <a:pt x="222" y="98"/>
                  </a:lnTo>
                  <a:lnTo>
                    <a:pt x="233" y="108"/>
                  </a:lnTo>
                  <a:lnTo>
                    <a:pt x="233" y="98"/>
                  </a:lnTo>
                  <a:lnTo>
                    <a:pt x="222" y="72"/>
                  </a:lnTo>
                  <a:lnTo>
                    <a:pt x="243" y="72"/>
                  </a:lnTo>
                  <a:lnTo>
                    <a:pt x="243" y="82"/>
                  </a:lnTo>
                  <a:lnTo>
                    <a:pt x="258" y="67"/>
                  </a:lnTo>
                  <a:lnTo>
                    <a:pt x="263" y="72"/>
                  </a:lnTo>
                  <a:lnTo>
                    <a:pt x="274" y="46"/>
                  </a:lnTo>
                  <a:lnTo>
                    <a:pt x="263" y="20"/>
                  </a:lnTo>
                  <a:lnTo>
                    <a:pt x="284" y="16"/>
                  </a:lnTo>
                  <a:lnTo>
                    <a:pt x="290" y="0"/>
                  </a:lnTo>
                  <a:lnTo>
                    <a:pt x="290" y="16"/>
                  </a:lnTo>
                  <a:lnTo>
                    <a:pt x="300" y="16"/>
                  </a:lnTo>
                  <a:lnTo>
                    <a:pt x="300" y="30"/>
                  </a:lnTo>
                  <a:lnTo>
                    <a:pt x="310" y="41"/>
                  </a:lnTo>
                  <a:lnTo>
                    <a:pt x="331" y="108"/>
                  </a:lnTo>
                  <a:lnTo>
                    <a:pt x="342" y="149"/>
                  </a:lnTo>
                  <a:lnTo>
                    <a:pt x="325" y="181"/>
                  </a:lnTo>
                  <a:lnTo>
                    <a:pt x="310" y="165"/>
                  </a:lnTo>
                  <a:lnTo>
                    <a:pt x="300" y="165"/>
                  </a:lnTo>
                  <a:lnTo>
                    <a:pt x="300" y="181"/>
                  </a:lnTo>
                  <a:lnTo>
                    <a:pt x="310" y="206"/>
                  </a:lnTo>
                  <a:lnTo>
                    <a:pt x="290" y="237"/>
                  </a:lnTo>
                  <a:lnTo>
                    <a:pt x="290" y="259"/>
                  </a:lnTo>
                  <a:lnTo>
                    <a:pt x="258" y="357"/>
                  </a:lnTo>
                  <a:lnTo>
                    <a:pt x="206" y="476"/>
                  </a:lnTo>
                  <a:lnTo>
                    <a:pt x="155" y="610"/>
                  </a:lnTo>
                  <a:lnTo>
                    <a:pt x="134" y="625"/>
                  </a:lnTo>
                  <a:lnTo>
                    <a:pt x="108" y="631"/>
                  </a:lnTo>
                  <a:lnTo>
                    <a:pt x="82" y="64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0" name="Freeform 145"/>
            <p:cNvSpPr>
              <a:spLocks noChangeArrowheads="1"/>
            </p:cNvSpPr>
            <p:nvPr/>
          </p:nvSpPr>
          <p:spPr bwMode="auto">
            <a:xfrm>
              <a:off x="3991392" y="4504014"/>
              <a:ext cx="241801" cy="621779"/>
            </a:xfrm>
            <a:custGeom>
              <a:avLst/>
              <a:gdLst>
                <a:gd name="T0" fmla="*/ 6 w 142"/>
                <a:gd name="T1" fmla="*/ 0 h 363"/>
                <a:gd name="T2" fmla="*/ 31 w 142"/>
                <a:gd name="T3" fmla="*/ 10 h 363"/>
                <a:gd name="T4" fmla="*/ 47 w 142"/>
                <a:gd name="T5" fmla="*/ 20 h 363"/>
                <a:gd name="T6" fmla="*/ 73 w 142"/>
                <a:gd name="T7" fmla="*/ 77 h 363"/>
                <a:gd name="T8" fmla="*/ 73 w 142"/>
                <a:gd name="T9" fmla="*/ 102 h 363"/>
                <a:gd name="T10" fmla="*/ 84 w 142"/>
                <a:gd name="T11" fmla="*/ 108 h 363"/>
                <a:gd name="T12" fmla="*/ 73 w 142"/>
                <a:gd name="T13" fmla="*/ 134 h 363"/>
                <a:gd name="T14" fmla="*/ 73 w 142"/>
                <a:gd name="T15" fmla="*/ 196 h 363"/>
                <a:gd name="T16" fmla="*/ 88 w 142"/>
                <a:gd name="T17" fmla="*/ 196 h 363"/>
                <a:gd name="T18" fmla="*/ 110 w 142"/>
                <a:gd name="T19" fmla="*/ 212 h 363"/>
                <a:gd name="T20" fmla="*/ 125 w 142"/>
                <a:gd name="T21" fmla="*/ 243 h 363"/>
                <a:gd name="T22" fmla="*/ 141 w 142"/>
                <a:gd name="T23" fmla="*/ 253 h 363"/>
                <a:gd name="T24" fmla="*/ 135 w 142"/>
                <a:gd name="T25" fmla="*/ 278 h 363"/>
                <a:gd name="T26" fmla="*/ 125 w 142"/>
                <a:gd name="T27" fmla="*/ 310 h 363"/>
                <a:gd name="T28" fmla="*/ 114 w 142"/>
                <a:gd name="T29" fmla="*/ 320 h 363"/>
                <a:gd name="T30" fmla="*/ 110 w 142"/>
                <a:gd name="T31" fmla="*/ 320 h 363"/>
                <a:gd name="T32" fmla="*/ 110 w 142"/>
                <a:gd name="T33" fmla="*/ 346 h 363"/>
                <a:gd name="T34" fmla="*/ 100 w 142"/>
                <a:gd name="T35" fmla="*/ 362 h 363"/>
                <a:gd name="T36" fmla="*/ 88 w 142"/>
                <a:gd name="T37" fmla="*/ 346 h 363"/>
                <a:gd name="T38" fmla="*/ 73 w 142"/>
                <a:gd name="T39" fmla="*/ 320 h 363"/>
                <a:gd name="T40" fmla="*/ 68 w 142"/>
                <a:gd name="T41" fmla="*/ 304 h 363"/>
                <a:gd name="T42" fmla="*/ 73 w 142"/>
                <a:gd name="T43" fmla="*/ 278 h 363"/>
                <a:gd name="T44" fmla="*/ 73 w 142"/>
                <a:gd name="T45" fmla="*/ 243 h 363"/>
                <a:gd name="T46" fmla="*/ 57 w 142"/>
                <a:gd name="T47" fmla="*/ 237 h 363"/>
                <a:gd name="T48" fmla="*/ 31 w 142"/>
                <a:gd name="T49" fmla="*/ 243 h 363"/>
                <a:gd name="T50" fmla="*/ 16 w 142"/>
                <a:gd name="T51" fmla="*/ 212 h 363"/>
                <a:gd name="T52" fmla="*/ 6 w 142"/>
                <a:gd name="T53" fmla="*/ 216 h 363"/>
                <a:gd name="T54" fmla="*/ 0 w 142"/>
                <a:gd name="T55" fmla="*/ 196 h 363"/>
                <a:gd name="T56" fmla="*/ 6 w 142"/>
                <a:gd name="T57" fmla="*/ 175 h 363"/>
                <a:gd name="T58" fmla="*/ 6 w 142"/>
                <a:gd name="T59" fmla="*/ 149 h 363"/>
                <a:gd name="T60" fmla="*/ 27 w 142"/>
                <a:gd name="T61" fmla="*/ 149 h 363"/>
                <a:gd name="T62" fmla="*/ 31 w 142"/>
                <a:gd name="T63" fmla="*/ 145 h 363"/>
                <a:gd name="T64" fmla="*/ 16 w 142"/>
                <a:gd name="T65" fmla="*/ 129 h 363"/>
                <a:gd name="T66" fmla="*/ 27 w 142"/>
                <a:gd name="T67" fmla="*/ 118 h 363"/>
                <a:gd name="T68" fmla="*/ 27 w 142"/>
                <a:gd name="T69" fmla="*/ 87 h 363"/>
                <a:gd name="T70" fmla="*/ 27 w 142"/>
                <a:gd name="T71" fmla="*/ 67 h 363"/>
                <a:gd name="T72" fmla="*/ 41 w 142"/>
                <a:gd name="T73" fmla="*/ 61 h 363"/>
                <a:gd name="T74" fmla="*/ 41 w 142"/>
                <a:gd name="T75" fmla="*/ 51 h 363"/>
                <a:gd name="T76" fmla="*/ 31 w 142"/>
                <a:gd name="T77" fmla="*/ 36 h 363"/>
                <a:gd name="T78" fmla="*/ 16 w 142"/>
                <a:gd name="T79" fmla="*/ 20 h 363"/>
                <a:gd name="T80" fmla="*/ 6 w 142"/>
                <a:gd name="T81" fmla="*/ 0 h 363"/>
                <a:gd name="T82" fmla="*/ 6 w 142"/>
                <a:gd name="T83" fmla="*/ 0 h 3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363"/>
                <a:gd name="T128" fmla="*/ 142 w 142"/>
                <a:gd name="T129" fmla="*/ 363 h 3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363">
                  <a:moveTo>
                    <a:pt x="6" y="0"/>
                  </a:moveTo>
                  <a:lnTo>
                    <a:pt x="31" y="10"/>
                  </a:lnTo>
                  <a:lnTo>
                    <a:pt x="47" y="20"/>
                  </a:lnTo>
                  <a:lnTo>
                    <a:pt x="73" y="77"/>
                  </a:lnTo>
                  <a:lnTo>
                    <a:pt x="73" y="102"/>
                  </a:lnTo>
                  <a:lnTo>
                    <a:pt x="84" y="108"/>
                  </a:lnTo>
                  <a:lnTo>
                    <a:pt x="73" y="134"/>
                  </a:lnTo>
                  <a:lnTo>
                    <a:pt x="73" y="196"/>
                  </a:lnTo>
                  <a:lnTo>
                    <a:pt x="88" y="196"/>
                  </a:lnTo>
                  <a:lnTo>
                    <a:pt x="110" y="212"/>
                  </a:lnTo>
                  <a:lnTo>
                    <a:pt x="125" y="243"/>
                  </a:lnTo>
                  <a:lnTo>
                    <a:pt x="141" y="253"/>
                  </a:lnTo>
                  <a:lnTo>
                    <a:pt x="135" y="278"/>
                  </a:lnTo>
                  <a:lnTo>
                    <a:pt x="125" y="310"/>
                  </a:lnTo>
                  <a:lnTo>
                    <a:pt x="114" y="320"/>
                  </a:lnTo>
                  <a:lnTo>
                    <a:pt x="110" y="320"/>
                  </a:lnTo>
                  <a:lnTo>
                    <a:pt x="110" y="346"/>
                  </a:lnTo>
                  <a:lnTo>
                    <a:pt x="100" y="362"/>
                  </a:lnTo>
                  <a:lnTo>
                    <a:pt x="88" y="346"/>
                  </a:lnTo>
                  <a:lnTo>
                    <a:pt x="73" y="320"/>
                  </a:lnTo>
                  <a:lnTo>
                    <a:pt x="68" y="304"/>
                  </a:lnTo>
                  <a:lnTo>
                    <a:pt x="73" y="278"/>
                  </a:lnTo>
                  <a:lnTo>
                    <a:pt x="73" y="243"/>
                  </a:lnTo>
                  <a:lnTo>
                    <a:pt x="57" y="237"/>
                  </a:lnTo>
                  <a:lnTo>
                    <a:pt x="31" y="243"/>
                  </a:lnTo>
                  <a:lnTo>
                    <a:pt x="16" y="212"/>
                  </a:lnTo>
                  <a:lnTo>
                    <a:pt x="6" y="216"/>
                  </a:lnTo>
                  <a:lnTo>
                    <a:pt x="0" y="196"/>
                  </a:lnTo>
                  <a:lnTo>
                    <a:pt x="6" y="175"/>
                  </a:lnTo>
                  <a:lnTo>
                    <a:pt x="6" y="149"/>
                  </a:lnTo>
                  <a:lnTo>
                    <a:pt x="27" y="149"/>
                  </a:lnTo>
                  <a:lnTo>
                    <a:pt x="31" y="145"/>
                  </a:lnTo>
                  <a:lnTo>
                    <a:pt x="16" y="129"/>
                  </a:lnTo>
                  <a:lnTo>
                    <a:pt x="27" y="118"/>
                  </a:lnTo>
                  <a:lnTo>
                    <a:pt x="27" y="87"/>
                  </a:lnTo>
                  <a:lnTo>
                    <a:pt x="27" y="67"/>
                  </a:lnTo>
                  <a:lnTo>
                    <a:pt x="41" y="61"/>
                  </a:lnTo>
                  <a:lnTo>
                    <a:pt x="41" y="51"/>
                  </a:lnTo>
                  <a:lnTo>
                    <a:pt x="31" y="36"/>
                  </a:lnTo>
                  <a:lnTo>
                    <a:pt x="16" y="20"/>
                  </a:lnTo>
                  <a:lnTo>
                    <a:pt x="6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1" name="Freeform 146"/>
            <p:cNvSpPr>
              <a:spLocks noChangeArrowheads="1"/>
            </p:cNvSpPr>
            <p:nvPr/>
          </p:nvSpPr>
          <p:spPr bwMode="auto">
            <a:xfrm>
              <a:off x="550041" y="1801002"/>
              <a:ext cx="1260821" cy="1191743"/>
            </a:xfrm>
            <a:custGeom>
              <a:avLst/>
              <a:gdLst>
                <a:gd name="T0" fmla="*/ 595 w 732"/>
                <a:gd name="T1" fmla="*/ 191 h 689"/>
                <a:gd name="T2" fmla="*/ 621 w 732"/>
                <a:gd name="T3" fmla="*/ 217 h 689"/>
                <a:gd name="T4" fmla="*/ 662 w 732"/>
                <a:gd name="T5" fmla="*/ 232 h 689"/>
                <a:gd name="T6" fmla="*/ 689 w 732"/>
                <a:gd name="T7" fmla="*/ 259 h 689"/>
                <a:gd name="T8" fmla="*/ 689 w 732"/>
                <a:gd name="T9" fmla="*/ 284 h 689"/>
                <a:gd name="T10" fmla="*/ 731 w 732"/>
                <a:gd name="T11" fmla="*/ 367 h 689"/>
                <a:gd name="T12" fmla="*/ 709 w 732"/>
                <a:gd name="T13" fmla="*/ 419 h 689"/>
                <a:gd name="T14" fmla="*/ 678 w 732"/>
                <a:gd name="T15" fmla="*/ 445 h 689"/>
                <a:gd name="T16" fmla="*/ 585 w 732"/>
                <a:gd name="T17" fmla="*/ 460 h 689"/>
                <a:gd name="T18" fmla="*/ 501 w 732"/>
                <a:gd name="T19" fmla="*/ 460 h 689"/>
                <a:gd name="T20" fmla="*/ 450 w 732"/>
                <a:gd name="T21" fmla="*/ 476 h 689"/>
                <a:gd name="T22" fmla="*/ 409 w 732"/>
                <a:gd name="T23" fmla="*/ 517 h 689"/>
                <a:gd name="T24" fmla="*/ 382 w 732"/>
                <a:gd name="T25" fmla="*/ 527 h 689"/>
                <a:gd name="T26" fmla="*/ 378 w 732"/>
                <a:gd name="T27" fmla="*/ 553 h 689"/>
                <a:gd name="T28" fmla="*/ 341 w 732"/>
                <a:gd name="T29" fmla="*/ 543 h 689"/>
                <a:gd name="T30" fmla="*/ 341 w 732"/>
                <a:gd name="T31" fmla="*/ 569 h 689"/>
                <a:gd name="T32" fmla="*/ 325 w 732"/>
                <a:gd name="T33" fmla="*/ 605 h 689"/>
                <a:gd name="T34" fmla="*/ 294 w 732"/>
                <a:gd name="T35" fmla="*/ 610 h 689"/>
                <a:gd name="T36" fmla="*/ 294 w 732"/>
                <a:gd name="T37" fmla="*/ 652 h 689"/>
                <a:gd name="T38" fmla="*/ 274 w 732"/>
                <a:gd name="T39" fmla="*/ 678 h 689"/>
                <a:gd name="T40" fmla="*/ 253 w 732"/>
                <a:gd name="T41" fmla="*/ 662 h 689"/>
                <a:gd name="T42" fmla="*/ 233 w 732"/>
                <a:gd name="T43" fmla="*/ 667 h 689"/>
                <a:gd name="T44" fmla="*/ 227 w 732"/>
                <a:gd name="T45" fmla="*/ 688 h 689"/>
                <a:gd name="T46" fmla="*/ 202 w 732"/>
                <a:gd name="T47" fmla="*/ 667 h 689"/>
                <a:gd name="T48" fmla="*/ 165 w 732"/>
                <a:gd name="T49" fmla="*/ 667 h 689"/>
                <a:gd name="T50" fmla="*/ 160 w 732"/>
                <a:gd name="T51" fmla="*/ 647 h 689"/>
                <a:gd name="T52" fmla="*/ 149 w 732"/>
                <a:gd name="T53" fmla="*/ 621 h 689"/>
                <a:gd name="T54" fmla="*/ 124 w 732"/>
                <a:gd name="T55" fmla="*/ 580 h 689"/>
                <a:gd name="T56" fmla="*/ 108 w 732"/>
                <a:gd name="T57" fmla="*/ 594 h 689"/>
                <a:gd name="T58" fmla="*/ 67 w 732"/>
                <a:gd name="T59" fmla="*/ 610 h 689"/>
                <a:gd name="T60" fmla="*/ 41 w 732"/>
                <a:gd name="T61" fmla="*/ 594 h 689"/>
                <a:gd name="T62" fmla="*/ 36 w 732"/>
                <a:gd name="T63" fmla="*/ 580 h 689"/>
                <a:gd name="T64" fmla="*/ 16 w 732"/>
                <a:gd name="T65" fmla="*/ 543 h 689"/>
                <a:gd name="T66" fmla="*/ 0 w 732"/>
                <a:gd name="T67" fmla="*/ 527 h 689"/>
                <a:gd name="T68" fmla="*/ 0 w 732"/>
                <a:gd name="T69" fmla="*/ 496 h 689"/>
                <a:gd name="T70" fmla="*/ 10 w 732"/>
                <a:gd name="T71" fmla="*/ 470 h 689"/>
                <a:gd name="T72" fmla="*/ 26 w 732"/>
                <a:gd name="T73" fmla="*/ 429 h 689"/>
                <a:gd name="T74" fmla="*/ 57 w 732"/>
                <a:gd name="T75" fmla="*/ 435 h 689"/>
                <a:gd name="T76" fmla="*/ 119 w 732"/>
                <a:gd name="T77" fmla="*/ 435 h 689"/>
                <a:gd name="T78" fmla="*/ 284 w 732"/>
                <a:gd name="T79" fmla="*/ 445 h 689"/>
                <a:gd name="T80" fmla="*/ 284 w 732"/>
                <a:gd name="T81" fmla="*/ 392 h 689"/>
                <a:gd name="T82" fmla="*/ 325 w 732"/>
                <a:gd name="T83" fmla="*/ 0 h 6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2"/>
                <a:gd name="T127" fmla="*/ 0 h 689"/>
                <a:gd name="T128" fmla="*/ 732 w 732"/>
                <a:gd name="T129" fmla="*/ 689 h 6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2" h="689">
                  <a:moveTo>
                    <a:pt x="325" y="0"/>
                  </a:moveTo>
                  <a:lnTo>
                    <a:pt x="595" y="191"/>
                  </a:lnTo>
                  <a:lnTo>
                    <a:pt x="595" y="202"/>
                  </a:lnTo>
                  <a:lnTo>
                    <a:pt x="621" y="217"/>
                  </a:lnTo>
                  <a:lnTo>
                    <a:pt x="642" y="227"/>
                  </a:lnTo>
                  <a:lnTo>
                    <a:pt x="662" y="232"/>
                  </a:lnTo>
                  <a:lnTo>
                    <a:pt x="678" y="243"/>
                  </a:lnTo>
                  <a:lnTo>
                    <a:pt x="689" y="259"/>
                  </a:lnTo>
                  <a:lnTo>
                    <a:pt x="678" y="279"/>
                  </a:lnTo>
                  <a:lnTo>
                    <a:pt x="689" y="284"/>
                  </a:lnTo>
                  <a:lnTo>
                    <a:pt x="731" y="279"/>
                  </a:lnTo>
                  <a:lnTo>
                    <a:pt x="731" y="367"/>
                  </a:lnTo>
                  <a:lnTo>
                    <a:pt x="719" y="377"/>
                  </a:lnTo>
                  <a:lnTo>
                    <a:pt x="709" y="419"/>
                  </a:lnTo>
                  <a:lnTo>
                    <a:pt x="693" y="449"/>
                  </a:lnTo>
                  <a:lnTo>
                    <a:pt x="678" y="445"/>
                  </a:lnTo>
                  <a:lnTo>
                    <a:pt x="595" y="449"/>
                  </a:lnTo>
                  <a:lnTo>
                    <a:pt x="585" y="460"/>
                  </a:lnTo>
                  <a:lnTo>
                    <a:pt x="543" y="470"/>
                  </a:lnTo>
                  <a:lnTo>
                    <a:pt x="501" y="460"/>
                  </a:lnTo>
                  <a:lnTo>
                    <a:pt x="491" y="476"/>
                  </a:lnTo>
                  <a:lnTo>
                    <a:pt x="450" y="476"/>
                  </a:lnTo>
                  <a:lnTo>
                    <a:pt x="445" y="502"/>
                  </a:lnTo>
                  <a:lnTo>
                    <a:pt x="409" y="517"/>
                  </a:lnTo>
                  <a:lnTo>
                    <a:pt x="403" y="527"/>
                  </a:lnTo>
                  <a:lnTo>
                    <a:pt x="382" y="527"/>
                  </a:lnTo>
                  <a:lnTo>
                    <a:pt x="393" y="543"/>
                  </a:lnTo>
                  <a:lnTo>
                    <a:pt x="378" y="553"/>
                  </a:lnTo>
                  <a:lnTo>
                    <a:pt x="362" y="537"/>
                  </a:lnTo>
                  <a:lnTo>
                    <a:pt x="341" y="543"/>
                  </a:lnTo>
                  <a:lnTo>
                    <a:pt x="352" y="569"/>
                  </a:lnTo>
                  <a:lnTo>
                    <a:pt x="341" y="569"/>
                  </a:lnTo>
                  <a:lnTo>
                    <a:pt x="341" y="584"/>
                  </a:lnTo>
                  <a:lnTo>
                    <a:pt x="325" y="605"/>
                  </a:lnTo>
                  <a:lnTo>
                    <a:pt x="315" y="605"/>
                  </a:lnTo>
                  <a:lnTo>
                    <a:pt x="294" y="610"/>
                  </a:lnTo>
                  <a:lnTo>
                    <a:pt x="300" y="637"/>
                  </a:lnTo>
                  <a:lnTo>
                    <a:pt x="294" y="652"/>
                  </a:lnTo>
                  <a:lnTo>
                    <a:pt x="294" y="667"/>
                  </a:lnTo>
                  <a:lnTo>
                    <a:pt x="274" y="678"/>
                  </a:lnTo>
                  <a:lnTo>
                    <a:pt x="259" y="678"/>
                  </a:lnTo>
                  <a:lnTo>
                    <a:pt x="253" y="662"/>
                  </a:lnTo>
                  <a:lnTo>
                    <a:pt x="243" y="662"/>
                  </a:lnTo>
                  <a:lnTo>
                    <a:pt x="233" y="667"/>
                  </a:lnTo>
                  <a:lnTo>
                    <a:pt x="227" y="678"/>
                  </a:lnTo>
                  <a:lnTo>
                    <a:pt x="227" y="688"/>
                  </a:lnTo>
                  <a:lnTo>
                    <a:pt x="206" y="678"/>
                  </a:lnTo>
                  <a:lnTo>
                    <a:pt x="202" y="667"/>
                  </a:lnTo>
                  <a:lnTo>
                    <a:pt x="186" y="688"/>
                  </a:lnTo>
                  <a:lnTo>
                    <a:pt x="165" y="667"/>
                  </a:lnTo>
                  <a:lnTo>
                    <a:pt x="165" y="652"/>
                  </a:lnTo>
                  <a:lnTo>
                    <a:pt x="160" y="647"/>
                  </a:lnTo>
                  <a:lnTo>
                    <a:pt x="160" y="625"/>
                  </a:lnTo>
                  <a:lnTo>
                    <a:pt x="149" y="621"/>
                  </a:lnTo>
                  <a:lnTo>
                    <a:pt x="145" y="610"/>
                  </a:lnTo>
                  <a:lnTo>
                    <a:pt x="124" y="580"/>
                  </a:lnTo>
                  <a:lnTo>
                    <a:pt x="119" y="584"/>
                  </a:lnTo>
                  <a:lnTo>
                    <a:pt x="108" y="594"/>
                  </a:lnTo>
                  <a:lnTo>
                    <a:pt x="92" y="594"/>
                  </a:lnTo>
                  <a:lnTo>
                    <a:pt x="67" y="610"/>
                  </a:lnTo>
                  <a:lnTo>
                    <a:pt x="51" y="594"/>
                  </a:lnTo>
                  <a:lnTo>
                    <a:pt x="41" y="594"/>
                  </a:lnTo>
                  <a:lnTo>
                    <a:pt x="36" y="584"/>
                  </a:lnTo>
                  <a:lnTo>
                    <a:pt x="36" y="580"/>
                  </a:lnTo>
                  <a:lnTo>
                    <a:pt x="36" y="559"/>
                  </a:lnTo>
                  <a:lnTo>
                    <a:pt x="16" y="543"/>
                  </a:lnTo>
                  <a:lnTo>
                    <a:pt x="10" y="543"/>
                  </a:lnTo>
                  <a:lnTo>
                    <a:pt x="0" y="527"/>
                  </a:lnTo>
                  <a:lnTo>
                    <a:pt x="10" y="502"/>
                  </a:lnTo>
                  <a:lnTo>
                    <a:pt x="0" y="496"/>
                  </a:lnTo>
                  <a:lnTo>
                    <a:pt x="0" y="476"/>
                  </a:lnTo>
                  <a:lnTo>
                    <a:pt x="10" y="470"/>
                  </a:lnTo>
                  <a:lnTo>
                    <a:pt x="10" y="449"/>
                  </a:lnTo>
                  <a:lnTo>
                    <a:pt x="26" y="429"/>
                  </a:lnTo>
                  <a:lnTo>
                    <a:pt x="51" y="449"/>
                  </a:lnTo>
                  <a:lnTo>
                    <a:pt x="57" y="435"/>
                  </a:lnTo>
                  <a:lnTo>
                    <a:pt x="108" y="445"/>
                  </a:lnTo>
                  <a:lnTo>
                    <a:pt x="119" y="435"/>
                  </a:lnTo>
                  <a:lnTo>
                    <a:pt x="124" y="445"/>
                  </a:lnTo>
                  <a:lnTo>
                    <a:pt x="284" y="445"/>
                  </a:lnTo>
                  <a:lnTo>
                    <a:pt x="300" y="408"/>
                  </a:lnTo>
                  <a:lnTo>
                    <a:pt x="284" y="392"/>
                  </a:lnTo>
                  <a:lnTo>
                    <a:pt x="253" y="0"/>
                  </a:lnTo>
                  <a:lnTo>
                    <a:pt x="325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2" name="Freeform 147"/>
            <p:cNvSpPr>
              <a:spLocks noChangeArrowheads="1"/>
            </p:cNvSpPr>
            <p:nvPr/>
          </p:nvSpPr>
          <p:spPr bwMode="auto">
            <a:xfrm>
              <a:off x="174387" y="907194"/>
              <a:ext cx="1213323" cy="1221970"/>
            </a:xfrm>
            <a:custGeom>
              <a:avLst/>
              <a:gdLst>
                <a:gd name="T0" fmla="*/ 662 w 705"/>
                <a:gd name="T1" fmla="*/ 31 h 707"/>
                <a:gd name="T2" fmla="*/ 677 w 705"/>
                <a:gd name="T3" fmla="*/ 52 h 707"/>
                <a:gd name="T4" fmla="*/ 687 w 705"/>
                <a:gd name="T5" fmla="*/ 78 h 707"/>
                <a:gd name="T6" fmla="*/ 687 w 705"/>
                <a:gd name="T7" fmla="*/ 99 h 707"/>
                <a:gd name="T8" fmla="*/ 694 w 705"/>
                <a:gd name="T9" fmla="*/ 135 h 707"/>
                <a:gd name="T10" fmla="*/ 704 w 705"/>
                <a:gd name="T11" fmla="*/ 151 h 707"/>
                <a:gd name="T12" fmla="*/ 704 w 705"/>
                <a:gd name="T13" fmla="*/ 166 h 707"/>
                <a:gd name="T14" fmla="*/ 704 w 705"/>
                <a:gd name="T15" fmla="*/ 176 h 707"/>
                <a:gd name="T16" fmla="*/ 626 w 705"/>
                <a:gd name="T17" fmla="*/ 187 h 707"/>
                <a:gd name="T18" fmla="*/ 626 w 705"/>
                <a:gd name="T19" fmla="*/ 202 h 707"/>
                <a:gd name="T20" fmla="*/ 595 w 705"/>
                <a:gd name="T21" fmla="*/ 207 h 707"/>
                <a:gd name="T22" fmla="*/ 595 w 705"/>
                <a:gd name="T23" fmla="*/ 217 h 707"/>
                <a:gd name="T24" fmla="*/ 595 w 705"/>
                <a:gd name="T25" fmla="*/ 233 h 707"/>
                <a:gd name="T26" fmla="*/ 579 w 705"/>
                <a:gd name="T27" fmla="*/ 249 h 707"/>
                <a:gd name="T28" fmla="*/ 527 w 705"/>
                <a:gd name="T29" fmla="*/ 296 h 707"/>
                <a:gd name="T30" fmla="*/ 491 w 705"/>
                <a:gd name="T31" fmla="*/ 301 h 707"/>
                <a:gd name="T32" fmla="*/ 476 w 705"/>
                <a:gd name="T33" fmla="*/ 296 h 707"/>
                <a:gd name="T34" fmla="*/ 460 w 705"/>
                <a:gd name="T35" fmla="*/ 301 h 707"/>
                <a:gd name="T36" fmla="*/ 434 w 705"/>
                <a:gd name="T37" fmla="*/ 301 h 707"/>
                <a:gd name="T38" fmla="*/ 393 w 705"/>
                <a:gd name="T39" fmla="*/ 327 h 707"/>
                <a:gd name="T40" fmla="*/ 378 w 705"/>
                <a:gd name="T41" fmla="*/ 337 h 707"/>
                <a:gd name="T42" fmla="*/ 378 w 705"/>
                <a:gd name="T43" fmla="*/ 404 h 707"/>
                <a:gd name="T44" fmla="*/ 378 w 705"/>
                <a:gd name="T45" fmla="*/ 472 h 707"/>
                <a:gd name="T46" fmla="*/ 227 w 705"/>
                <a:gd name="T47" fmla="*/ 476 h 707"/>
                <a:gd name="T48" fmla="*/ 227 w 705"/>
                <a:gd name="T49" fmla="*/ 586 h 707"/>
                <a:gd name="T50" fmla="*/ 186 w 705"/>
                <a:gd name="T51" fmla="*/ 601 h 707"/>
                <a:gd name="T52" fmla="*/ 175 w 705"/>
                <a:gd name="T53" fmla="*/ 611 h 707"/>
                <a:gd name="T54" fmla="*/ 175 w 705"/>
                <a:gd name="T55" fmla="*/ 627 h 707"/>
                <a:gd name="T56" fmla="*/ 175 w 705"/>
                <a:gd name="T57" fmla="*/ 689 h 707"/>
                <a:gd name="T58" fmla="*/ 10 w 705"/>
                <a:gd name="T59" fmla="*/ 689 h 707"/>
                <a:gd name="T60" fmla="*/ 0 w 705"/>
                <a:gd name="T61" fmla="*/ 706 h 707"/>
                <a:gd name="T62" fmla="*/ 10 w 705"/>
                <a:gd name="T63" fmla="*/ 664 h 707"/>
                <a:gd name="T64" fmla="*/ 26 w 705"/>
                <a:gd name="T65" fmla="*/ 642 h 707"/>
                <a:gd name="T66" fmla="*/ 36 w 705"/>
                <a:gd name="T67" fmla="*/ 627 h 707"/>
                <a:gd name="T68" fmla="*/ 41 w 705"/>
                <a:gd name="T69" fmla="*/ 611 h 707"/>
                <a:gd name="T70" fmla="*/ 51 w 705"/>
                <a:gd name="T71" fmla="*/ 596 h 707"/>
                <a:gd name="T72" fmla="*/ 67 w 705"/>
                <a:gd name="T73" fmla="*/ 570 h 707"/>
                <a:gd name="T74" fmla="*/ 98 w 705"/>
                <a:gd name="T75" fmla="*/ 534 h 707"/>
                <a:gd name="T76" fmla="*/ 98 w 705"/>
                <a:gd name="T77" fmla="*/ 503 h 707"/>
                <a:gd name="T78" fmla="*/ 118 w 705"/>
                <a:gd name="T79" fmla="*/ 472 h 707"/>
                <a:gd name="T80" fmla="*/ 160 w 705"/>
                <a:gd name="T81" fmla="*/ 425 h 707"/>
                <a:gd name="T82" fmla="*/ 186 w 705"/>
                <a:gd name="T83" fmla="*/ 384 h 707"/>
                <a:gd name="T84" fmla="*/ 233 w 705"/>
                <a:gd name="T85" fmla="*/ 368 h 707"/>
                <a:gd name="T86" fmla="*/ 268 w 705"/>
                <a:gd name="T87" fmla="*/ 352 h 707"/>
                <a:gd name="T88" fmla="*/ 310 w 705"/>
                <a:gd name="T89" fmla="*/ 311 h 707"/>
                <a:gd name="T90" fmla="*/ 336 w 705"/>
                <a:gd name="T91" fmla="*/ 270 h 707"/>
                <a:gd name="T92" fmla="*/ 325 w 705"/>
                <a:gd name="T93" fmla="*/ 249 h 707"/>
                <a:gd name="T94" fmla="*/ 325 w 705"/>
                <a:gd name="T95" fmla="*/ 207 h 707"/>
                <a:gd name="T96" fmla="*/ 341 w 705"/>
                <a:gd name="T97" fmla="*/ 187 h 707"/>
                <a:gd name="T98" fmla="*/ 351 w 705"/>
                <a:gd name="T99" fmla="*/ 161 h 707"/>
                <a:gd name="T100" fmla="*/ 378 w 705"/>
                <a:gd name="T101" fmla="*/ 125 h 707"/>
                <a:gd name="T102" fmla="*/ 409 w 705"/>
                <a:gd name="T103" fmla="*/ 109 h 707"/>
                <a:gd name="T104" fmla="*/ 460 w 705"/>
                <a:gd name="T105" fmla="*/ 84 h 707"/>
                <a:gd name="T106" fmla="*/ 476 w 705"/>
                <a:gd name="T107" fmla="*/ 42 h 707"/>
                <a:gd name="T108" fmla="*/ 491 w 705"/>
                <a:gd name="T109" fmla="*/ 0 h 707"/>
                <a:gd name="T110" fmla="*/ 517 w 705"/>
                <a:gd name="T111" fmla="*/ 0 h 707"/>
                <a:gd name="T112" fmla="*/ 542 w 705"/>
                <a:gd name="T113" fmla="*/ 27 h 707"/>
                <a:gd name="T114" fmla="*/ 585 w 705"/>
                <a:gd name="T115" fmla="*/ 27 h 707"/>
                <a:gd name="T116" fmla="*/ 610 w 705"/>
                <a:gd name="T117" fmla="*/ 27 h 707"/>
                <a:gd name="T118" fmla="*/ 626 w 705"/>
                <a:gd name="T119" fmla="*/ 16 h 707"/>
                <a:gd name="T120" fmla="*/ 636 w 705"/>
                <a:gd name="T121" fmla="*/ 31 h 707"/>
                <a:gd name="T122" fmla="*/ 662 w 705"/>
                <a:gd name="T123" fmla="*/ 31 h 707"/>
                <a:gd name="T124" fmla="*/ 662 w 705"/>
                <a:gd name="T125" fmla="*/ 31 h 7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5"/>
                <a:gd name="T190" fmla="*/ 0 h 707"/>
                <a:gd name="T191" fmla="*/ 705 w 705"/>
                <a:gd name="T192" fmla="*/ 707 h 7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5" h="707">
                  <a:moveTo>
                    <a:pt x="662" y="31"/>
                  </a:moveTo>
                  <a:lnTo>
                    <a:pt x="677" y="52"/>
                  </a:lnTo>
                  <a:lnTo>
                    <a:pt x="687" y="78"/>
                  </a:lnTo>
                  <a:lnTo>
                    <a:pt x="687" y="99"/>
                  </a:lnTo>
                  <a:lnTo>
                    <a:pt x="694" y="135"/>
                  </a:lnTo>
                  <a:lnTo>
                    <a:pt x="704" y="151"/>
                  </a:lnTo>
                  <a:lnTo>
                    <a:pt x="704" y="166"/>
                  </a:lnTo>
                  <a:lnTo>
                    <a:pt x="704" y="176"/>
                  </a:lnTo>
                  <a:lnTo>
                    <a:pt x="626" y="187"/>
                  </a:lnTo>
                  <a:lnTo>
                    <a:pt x="626" y="202"/>
                  </a:lnTo>
                  <a:lnTo>
                    <a:pt x="595" y="207"/>
                  </a:lnTo>
                  <a:lnTo>
                    <a:pt x="595" y="217"/>
                  </a:lnTo>
                  <a:lnTo>
                    <a:pt x="595" y="233"/>
                  </a:lnTo>
                  <a:lnTo>
                    <a:pt x="579" y="249"/>
                  </a:lnTo>
                  <a:lnTo>
                    <a:pt x="527" y="296"/>
                  </a:lnTo>
                  <a:lnTo>
                    <a:pt x="491" y="301"/>
                  </a:lnTo>
                  <a:lnTo>
                    <a:pt x="476" y="296"/>
                  </a:lnTo>
                  <a:lnTo>
                    <a:pt x="460" y="301"/>
                  </a:lnTo>
                  <a:lnTo>
                    <a:pt x="434" y="301"/>
                  </a:lnTo>
                  <a:lnTo>
                    <a:pt x="393" y="327"/>
                  </a:lnTo>
                  <a:lnTo>
                    <a:pt x="378" y="337"/>
                  </a:lnTo>
                  <a:lnTo>
                    <a:pt x="378" y="404"/>
                  </a:lnTo>
                  <a:lnTo>
                    <a:pt x="378" y="472"/>
                  </a:lnTo>
                  <a:lnTo>
                    <a:pt x="227" y="476"/>
                  </a:lnTo>
                  <a:lnTo>
                    <a:pt x="227" y="586"/>
                  </a:lnTo>
                  <a:lnTo>
                    <a:pt x="186" y="601"/>
                  </a:lnTo>
                  <a:lnTo>
                    <a:pt x="175" y="611"/>
                  </a:lnTo>
                  <a:lnTo>
                    <a:pt x="175" y="627"/>
                  </a:lnTo>
                  <a:lnTo>
                    <a:pt x="175" y="689"/>
                  </a:lnTo>
                  <a:lnTo>
                    <a:pt x="10" y="689"/>
                  </a:lnTo>
                  <a:lnTo>
                    <a:pt x="0" y="706"/>
                  </a:lnTo>
                  <a:lnTo>
                    <a:pt x="10" y="664"/>
                  </a:lnTo>
                  <a:lnTo>
                    <a:pt x="26" y="642"/>
                  </a:lnTo>
                  <a:lnTo>
                    <a:pt x="36" y="627"/>
                  </a:lnTo>
                  <a:lnTo>
                    <a:pt x="41" y="611"/>
                  </a:lnTo>
                  <a:lnTo>
                    <a:pt x="51" y="596"/>
                  </a:lnTo>
                  <a:lnTo>
                    <a:pt x="67" y="570"/>
                  </a:lnTo>
                  <a:lnTo>
                    <a:pt x="98" y="534"/>
                  </a:lnTo>
                  <a:lnTo>
                    <a:pt x="98" y="503"/>
                  </a:lnTo>
                  <a:lnTo>
                    <a:pt x="118" y="472"/>
                  </a:lnTo>
                  <a:lnTo>
                    <a:pt x="160" y="425"/>
                  </a:lnTo>
                  <a:lnTo>
                    <a:pt x="186" y="384"/>
                  </a:lnTo>
                  <a:lnTo>
                    <a:pt x="233" y="368"/>
                  </a:lnTo>
                  <a:lnTo>
                    <a:pt x="268" y="352"/>
                  </a:lnTo>
                  <a:lnTo>
                    <a:pt x="310" y="311"/>
                  </a:lnTo>
                  <a:lnTo>
                    <a:pt x="336" y="270"/>
                  </a:lnTo>
                  <a:lnTo>
                    <a:pt x="325" y="249"/>
                  </a:lnTo>
                  <a:lnTo>
                    <a:pt x="325" y="207"/>
                  </a:lnTo>
                  <a:lnTo>
                    <a:pt x="341" y="187"/>
                  </a:lnTo>
                  <a:lnTo>
                    <a:pt x="351" y="161"/>
                  </a:lnTo>
                  <a:lnTo>
                    <a:pt x="378" y="125"/>
                  </a:lnTo>
                  <a:lnTo>
                    <a:pt x="409" y="109"/>
                  </a:lnTo>
                  <a:lnTo>
                    <a:pt x="460" y="84"/>
                  </a:lnTo>
                  <a:lnTo>
                    <a:pt x="476" y="42"/>
                  </a:lnTo>
                  <a:lnTo>
                    <a:pt x="491" y="0"/>
                  </a:lnTo>
                  <a:lnTo>
                    <a:pt x="517" y="0"/>
                  </a:lnTo>
                  <a:lnTo>
                    <a:pt x="542" y="27"/>
                  </a:lnTo>
                  <a:lnTo>
                    <a:pt x="585" y="27"/>
                  </a:lnTo>
                  <a:lnTo>
                    <a:pt x="610" y="27"/>
                  </a:lnTo>
                  <a:lnTo>
                    <a:pt x="626" y="16"/>
                  </a:lnTo>
                  <a:lnTo>
                    <a:pt x="636" y="31"/>
                  </a:lnTo>
                  <a:lnTo>
                    <a:pt x="662" y="31"/>
                  </a:lnTo>
                </a:path>
              </a:pathLst>
            </a:custGeom>
            <a:solidFill>
              <a:schemeClr val="accent6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3" name="Freeform 148"/>
            <p:cNvSpPr>
              <a:spLocks noChangeArrowheads="1"/>
            </p:cNvSpPr>
            <p:nvPr/>
          </p:nvSpPr>
          <p:spPr bwMode="auto">
            <a:xfrm>
              <a:off x="174387" y="1606695"/>
              <a:ext cx="936979" cy="1019027"/>
            </a:xfrm>
            <a:custGeom>
              <a:avLst/>
              <a:gdLst>
                <a:gd name="T0" fmla="*/ 378 w 544"/>
                <a:gd name="T1" fmla="*/ 0 h 592"/>
                <a:gd name="T2" fmla="*/ 543 w 544"/>
                <a:gd name="T3" fmla="*/ 115 h 592"/>
                <a:gd name="T4" fmla="*/ 470 w 544"/>
                <a:gd name="T5" fmla="*/ 115 h 592"/>
                <a:gd name="T6" fmla="*/ 502 w 544"/>
                <a:gd name="T7" fmla="*/ 507 h 592"/>
                <a:gd name="T8" fmla="*/ 517 w 544"/>
                <a:gd name="T9" fmla="*/ 523 h 592"/>
                <a:gd name="T10" fmla="*/ 502 w 544"/>
                <a:gd name="T11" fmla="*/ 560 h 592"/>
                <a:gd name="T12" fmla="*/ 341 w 544"/>
                <a:gd name="T13" fmla="*/ 560 h 592"/>
                <a:gd name="T14" fmla="*/ 337 w 544"/>
                <a:gd name="T15" fmla="*/ 550 h 592"/>
                <a:gd name="T16" fmla="*/ 326 w 544"/>
                <a:gd name="T17" fmla="*/ 560 h 592"/>
                <a:gd name="T18" fmla="*/ 274 w 544"/>
                <a:gd name="T19" fmla="*/ 550 h 592"/>
                <a:gd name="T20" fmla="*/ 269 w 544"/>
                <a:gd name="T21" fmla="*/ 564 h 592"/>
                <a:gd name="T22" fmla="*/ 243 w 544"/>
                <a:gd name="T23" fmla="*/ 544 h 592"/>
                <a:gd name="T24" fmla="*/ 227 w 544"/>
                <a:gd name="T25" fmla="*/ 564 h 592"/>
                <a:gd name="T26" fmla="*/ 227 w 544"/>
                <a:gd name="T27" fmla="*/ 586 h 592"/>
                <a:gd name="T28" fmla="*/ 217 w 544"/>
                <a:gd name="T29" fmla="*/ 591 h 592"/>
                <a:gd name="T30" fmla="*/ 191 w 544"/>
                <a:gd name="T31" fmla="*/ 586 h 592"/>
                <a:gd name="T32" fmla="*/ 186 w 544"/>
                <a:gd name="T33" fmla="*/ 575 h 592"/>
                <a:gd name="T34" fmla="*/ 175 w 544"/>
                <a:gd name="T35" fmla="*/ 560 h 592"/>
                <a:gd name="T36" fmla="*/ 165 w 544"/>
                <a:gd name="T37" fmla="*/ 560 h 592"/>
                <a:gd name="T38" fmla="*/ 161 w 544"/>
                <a:gd name="T39" fmla="*/ 534 h 592"/>
                <a:gd name="T40" fmla="*/ 145 w 544"/>
                <a:gd name="T41" fmla="*/ 534 h 592"/>
                <a:gd name="T42" fmla="*/ 124 w 544"/>
                <a:gd name="T43" fmla="*/ 507 h 592"/>
                <a:gd name="T44" fmla="*/ 108 w 544"/>
                <a:gd name="T45" fmla="*/ 503 h 592"/>
                <a:gd name="T46" fmla="*/ 67 w 544"/>
                <a:gd name="T47" fmla="*/ 507 h 592"/>
                <a:gd name="T48" fmla="*/ 36 w 544"/>
                <a:gd name="T49" fmla="*/ 507 h 592"/>
                <a:gd name="T50" fmla="*/ 14 w 544"/>
                <a:gd name="T51" fmla="*/ 523 h 592"/>
                <a:gd name="T52" fmla="*/ 26 w 544"/>
                <a:gd name="T53" fmla="*/ 492 h 592"/>
                <a:gd name="T54" fmla="*/ 41 w 544"/>
                <a:gd name="T55" fmla="*/ 450 h 592"/>
                <a:gd name="T56" fmla="*/ 36 w 544"/>
                <a:gd name="T57" fmla="*/ 399 h 592"/>
                <a:gd name="T58" fmla="*/ 14 w 544"/>
                <a:gd name="T59" fmla="*/ 373 h 592"/>
                <a:gd name="T60" fmla="*/ 36 w 544"/>
                <a:gd name="T61" fmla="*/ 373 h 592"/>
                <a:gd name="T62" fmla="*/ 36 w 544"/>
                <a:gd name="T63" fmla="*/ 347 h 592"/>
                <a:gd name="T64" fmla="*/ 26 w 544"/>
                <a:gd name="T65" fmla="*/ 317 h 592"/>
                <a:gd name="T66" fmla="*/ 14 w 544"/>
                <a:gd name="T67" fmla="*/ 327 h 592"/>
                <a:gd name="T68" fmla="*/ 10 w 544"/>
                <a:gd name="T69" fmla="*/ 301 h 592"/>
                <a:gd name="T70" fmla="*/ 0 w 544"/>
                <a:gd name="T71" fmla="*/ 301 h 592"/>
                <a:gd name="T72" fmla="*/ 10 w 544"/>
                <a:gd name="T73" fmla="*/ 285 h 592"/>
                <a:gd name="T74" fmla="*/ 175 w 544"/>
                <a:gd name="T75" fmla="*/ 285 h 592"/>
                <a:gd name="T76" fmla="*/ 175 w 544"/>
                <a:gd name="T77" fmla="*/ 223 h 592"/>
                <a:gd name="T78" fmla="*/ 175 w 544"/>
                <a:gd name="T79" fmla="*/ 207 h 592"/>
                <a:gd name="T80" fmla="*/ 186 w 544"/>
                <a:gd name="T81" fmla="*/ 197 h 592"/>
                <a:gd name="T82" fmla="*/ 227 w 544"/>
                <a:gd name="T83" fmla="*/ 182 h 592"/>
                <a:gd name="T84" fmla="*/ 227 w 544"/>
                <a:gd name="T85" fmla="*/ 72 h 592"/>
                <a:gd name="T86" fmla="*/ 378 w 544"/>
                <a:gd name="T87" fmla="*/ 68 h 592"/>
                <a:gd name="T88" fmla="*/ 378 w 544"/>
                <a:gd name="T89" fmla="*/ 0 h 592"/>
                <a:gd name="T90" fmla="*/ 378 w 544"/>
                <a:gd name="T91" fmla="*/ 0 h 5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4"/>
                <a:gd name="T139" fmla="*/ 0 h 592"/>
                <a:gd name="T140" fmla="*/ 544 w 544"/>
                <a:gd name="T141" fmla="*/ 592 h 5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4" h="592">
                  <a:moveTo>
                    <a:pt x="378" y="0"/>
                  </a:moveTo>
                  <a:lnTo>
                    <a:pt x="543" y="115"/>
                  </a:lnTo>
                  <a:lnTo>
                    <a:pt x="470" y="115"/>
                  </a:lnTo>
                  <a:lnTo>
                    <a:pt x="502" y="507"/>
                  </a:lnTo>
                  <a:lnTo>
                    <a:pt x="517" y="523"/>
                  </a:lnTo>
                  <a:lnTo>
                    <a:pt x="502" y="560"/>
                  </a:lnTo>
                  <a:lnTo>
                    <a:pt x="341" y="560"/>
                  </a:lnTo>
                  <a:lnTo>
                    <a:pt x="337" y="550"/>
                  </a:lnTo>
                  <a:lnTo>
                    <a:pt x="326" y="560"/>
                  </a:lnTo>
                  <a:lnTo>
                    <a:pt x="274" y="550"/>
                  </a:lnTo>
                  <a:lnTo>
                    <a:pt x="269" y="564"/>
                  </a:lnTo>
                  <a:lnTo>
                    <a:pt x="243" y="544"/>
                  </a:lnTo>
                  <a:lnTo>
                    <a:pt x="227" y="564"/>
                  </a:lnTo>
                  <a:lnTo>
                    <a:pt x="227" y="586"/>
                  </a:lnTo>
                  <a:lnTo>
                    <a:pt x="217" y="591"/>
                  </a:lnTo>
                  <a:lnTo>
                    <a:pt x="191" y="586"/>
                  </a:lnTo>
                  <a:lnTo>
                    <a:pt x="186" y="575"/>
                  </a:lnTo>
                  <a:lnTo>
                    <a:pt x="175" y="560"/>
                  </a:lnTo>
                  <a:lnTo>
                    <a:pt x="165" y="560"/>
                  </a:lnTo>
                  <a:lnTo>
                    <a:pt x="161" y="534"/>
                  </a:lnTo>
                  <a:lnTo>
                    <a:pt x="145" y="534"/>
                  </a:lnTo>
                  <a:lnTo>
                    <a:pt x="124" y="507"/>
                  </a:lnTo>
                  <a:lnTo>
                    <a:pt x="108" y="503"/>
                  </a:lnTo>
                  <a:lnTo>
                    <a:pt x="67" y="507"/>
                  </a:lnTo>
                  <a:lnTo>
                    <a:pt x="36" y="507"/>
                  </a:lnTo>
                  <a:lnTo>
                    <a:pt x="14" y="523"/>
                  </a:lnTo>
                  <a:lnTo>
                    <a:pt x="26" y="492"/>
                  </a:lnTo>
                  <a:lnTo>
                    <a:pt x="41" y="450"/>
                  </a:lnTo>
                  <a:lnTo>
                    <a:pt x="36" y="399"/>
                  </a:lnTo>
                  <a:lnTo>
                    <a:pt x="14" y="373"/>
                  </a:lnTo>
                  <a:lnTo>
                    <a:pt x="36" y="373"/>
                  </a:lnTo>
                  <a:lnTo>
                    <a:pt x="36" y="347"/>
                  </a:lnTo>
                  <a:lnTo>
                    <a:pt x="26" y="317"/>
                  </a:lnTo>
                  <a:lnTo>
                    <a:pt x="14" y="327"/>
                  </a:lnTo>
                  <a:lnTo>
                    <a:pt x="10" y="301"/>
                  </a:lnTo>
                  <a:lnTo>
                    <a:pt x="0" y="301"/>
                  </a:lnTo>
                  <a:lnTo>
                    <a:pt x="10" y="285"/>
                  </a:lnTo>
                  <a:lnTo>
                    <a:pt x="175" y="285"/>
                  </a:lnTo>
                  <a:lnTo>
                    <a:pt x="175" y="223"/>
                  </a:lnTo>
                  <a:lnTo>
                    <a:pt x="175" y="207"/>
                  </a:lnTo>
                  <a:lnTo>
                    <a:pt x="186" y="197"/>
                  </a:lnTo>
                  <a:lnTo>
                    <a:pt x="227" y="182"/>
                  </a:lnTo>
                  <a:lnTo>
                    <a:pt x="227" y="72"/>
                  </a:lnTo>
                  <a:lnTo>
                    <a:pt x="378" y="68"/>
                  </a:lnTo>
                  <a:lnTo>
                    <a:pt x="378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4" name="Freeform 149"/>
            <p:cNvSpPr>
              <a:spLocks noChangeArrowheads="1"/>
            </p:cNvSpPr>
            <p:nvPr/>
          </p:nvSpPr>
          <p:spPr bwMode="auto">
            <a:xfrm>
              <a:off x="5843761" y="5367596"/>
              <a:ext cx="25907" cy="60451"/>
            </a:xfrm>
            <a:custGeom>
              <a:avLst/>
              <a:gdLst>
                <a:gd name="T0" fmla="*/ 6 w 17"/>
                <a:gd name="T1" fmla="*/ 36 h 37"/>
                <a:gd name="T2" fmla="*/ 0 w 17"/>
                <a:gd name="T3" fmla="*/ 26 h 37"/>
                <a:gd name="T4" fmla="*/ 0 w 17"/>
                <a:gd name="T5" fmla="*/ 20 h 37"/>
                <a:gd name="T6" fmla="*/ 6 w 17"/>
                <a:gd name="T7" fmla="*/ 0 h 37"/>
                <a:gd name="T8" fmla="*/ 16 w 17"/>
                <a:gd name="T9" fmla="*/ 20 h 37"/>
                <a:gd name="T10" fmla="*/ 6 w 17"/>
                <a:gd name="T11" fmla="*/ 36 h 37"/>
                <a:gd name="T12" fmla="*/ 6 w 17"/>
                <a:gd name="T13" fmla="*/ 3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7"/>
                <a:gd name="T23" fmla="*/ 17 w 1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7">
                  <a:moveTo>
                    <a:pt x="6" y="36"/>
                  </a:moveTo>
                  <a:lnTo>
                    <a:pt x="0" y="26"/>
                  </a:lnTo>
                  <a:lnTo>
                    <a:pt x="0" y="20"/>
                  </a:lnTo>
                  <a:lnTo>
                    <a:pt x="6" y="0"/>
                  </a:lnTo>
                  <a:lnTo>
                    <a:pt x="16" y="20"/>
                  </a:lnTo>
                  <a:lnTo>
                    <a:pt x="6" y="3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5" name="Freeform 150"/>
            <p:cNvSpPr>
              <a:spLocks noChangeArrowheads="1"/>
            </p:cNvSpPr>
            <p:nvPr/>
          </p:nvSpPr>
          <p:spPr bwMode="auto">
            <a:xfrm>
              <a:off x="3766863" y="4607644"/>
              <a:ext cx="833349" cy="1316961"/>
            </a:xfrm>
            <a:custGeom>
              <a:avLst/>
              <a:gdLst>
                <a:gd name="T0" fmla="*/ 243 w 484"/>
                <a:gd name="T1" fmla="*/ 41 h 763"/>
                <a:gd name="T2" fmla="*/ 270 w 484"/>
                <a:gd name="T3" fmla="*/ 41 h 763"/>
                <a:gd name="T4" fmla="*/ 306 w 484"/>
                <a:gd name="T5" fmla="*/ 47 h 763"/>
                <a:gd name="T6" fmla="*/ 337 w 484"/>
                <a:gd name="T7" fmla="*/ 47 h 763"/>
                <a:gd name="T8" fmla="*/ 363 w 484"/>
                <a:gd name="T9" fmla="*/ 31 h 763"/>
                <a:gd name="T10" fmla="*/ 378 w 484"/>
                <a:gd name="T11" fmla="*/ 41 h 763"/>
                <a:gd name="T12" fmla="*/ 415 w 484"/>
                <a:gd name="T13" fmla="*/ 26 h 763"/>
                <a:gd name="T14" fmla="*/ 462 w 484"/>
                <a:gd name="T15" fmla="*/ 0 h 763"/>
                <a:gd name="T16" fmla="*/ 462 w 484"/>
                <a:gd name="T17" fmla="*/ 41 h 763"/>
                <a:gd name="T18" fmla="*/ 462 w 484"/>
                <a:gd name="T19" fmla="*/ 88 h 763"/>
                <a:gd name="T20" fmla="*/ 462 w 484"/>
                <a:gd name="T21" fmla="*/ 114 h 763"/>
                <a:gd name="T22" fmla="*/ 472 w 484"/>
                <a:gd name="T23" fmla="*/ 176 h 763"/>
                <a:gd name="T24" fmla="*/ 472 w 484"/>
                <a:gd name="T25" fmla="*/ 197 h 763"/>
                <a:gd name="T26" fmla="*/ 472 w 484"/>
                <a:gd name="T27" fmla="*/ 217 h 763"/>
                <a:gd name="T28" fmla="*/ 435 w 484"/>
                <a:gd name="T29" fmla="*/ 258 h 763"/>
                <a:gd name="T30" fmla="*/ 419 w 484"/>
                <a:gd name="T31" fmla="*/ 274 h 763"/>
                <a:gd name="T32" fmla="*/ 389 w 484"/>
                <a:gd name="T33" fmla="*/ 300 h 763"/>
                <a:gd name="T34" fmla="*/ 306 w 484"/>
                <a:gd name="T35" fmla="*/ 331 h 763"/>
                <a:gd name="T36" fmla="*/ 296 w 484"/>
                <a:gd name="T37" fmla="*/ 352 h 763"/>
                <a:gd name="T38" fmla="*/ 243 w 484"/>
                <a:gd name="T39" fmla="*/ 393 h 763"/>
                <a:gd name="T40" fmla="*/ 197 w 484"/>
                <a:gd name="T41" fmla="*/ 450 h 763"/>
                <a:gd name="T42" fmla="*/ 213 w 484"/>
                <a:gd name="T43" fmla="*/ 507 h 763"/>
                <a:gd name="T44" fmla="*/ 218 w 484"/>
                <a:gd name="T45" fmla="*/ 533 h 763"/>
                <a:gd name="T46" fmla="*/ 229 w 484"/>
                <a:gd name="T47" fmla="*/ 575 h 763"/>
                <a:gd name="T48" fmla="*/ 213 w 484"/>
                <a:gd name="T49" fmla="*/ 626 h 763"/>
                <a:gd name="T50" fmla="*/ 229 w 484"/>
                <a:gd name="T51" fmla="*/ 632 h 763"/>
                <a:gd name="T52" fmla="*/ 135 w 484"/>
                <a:gd name="T53" fmla="*/ 677 h 763"/>
                <a:gd name="T54" fmla="*/ 104 w 484"/>
                <a:gd name="T55" fmla="*/ 699 h 763"/>
                <a:gd name="T56" fmla="*/ 94 w 484"/>
                <a:gd name="T57" fmla="*/ 724 h 763"/>
                <a:gd name="T58" fmla="*/ 104 w 484"/>
                <a:gd name="T59" fmla="*/ 724 h 763"/>
                <a:gd name="T60" fmla="*/ 88 w 484"/>
                <a:gd name="T61" fmla="*/ 762 h 763"/>
                <a:gd name="T62" fmla="*/ 78 w 484"/>
                <a:gd name="T63" fmla="*/ 724 h 763"/>
                <a:gd name="T64" fmla="*/ 68 w 484"/>
                <a:gd name="T65" fmla="*/ 699 h 763"/>
                <a:gd name="T66" fmla="*/ 68 w 484"/>
                <a:gd name="T67" fmla="*/ 632 h 763"/>
                <a:gd name="T68" fmla="*/ 62 w 484"/>
                <a:gd name="T69" fmla="*/ 575 h 763"/>
                <a:gd name="T70" fmla="*/ 47 w 484"/>
                <a:gd name="T71" fmla="*/ 544 h 763"/>
                <a:gd name="T72" fmla="*/ 104 w 484"/>
                <a:gd name="T73" fmla="*/ 481 h 763"/>
                <a:gd name="T74" fmla="*/ 109 w 484"/>
                <a:gd name="T75" fmla="*/ 450 h 763"/>
                <a:gd name="T76" fmla="*/ 119 w 484"/>
                <a:gd name="T77" fmla="*/ 409 h 763"/>
                <a:gd name="T78" fmla="*/ 119 w 484"/>
                <a:gd name="T79" fmla="*/ 372 h 763"/>
                <a:gd name="T80" fmla="*/ 119 w 484"/>
                <a:gd name="T81" fmla="*/ 368 h 763"/>
                <a:gd name="T82" fmla="*/ 129 w 484"/>
                <a:gd name="T83" fmla="*/ 352 h 763"/>
                <a:gd name="T84" fmla="*/ 129 w 484"/>
                <a:gd name="T85" fmla="*/ 300 h 763"/>
                <a:gd name="T86" fmla="*/ 119 w 484"/>
                <a:gd name="T87" fmla="*/ 264 h 763"/>
                <a:gd name="T88" fmla="*/ 78 w 484"/>
                <a:gd name="T89" fmla="*/ 258 h 763"/>
                <a:gd name="T90" fmla="*/ 52 w 484"/>
                <a:gd name="T91" fmla="*/ 243 h 763"/>
                <a:gd name="T92" fmla="*/ 10 w 484"/>
                <a:gd name="T93" fmla="*/ 233 h 763"/>
                <a:gd name="T94" fmla="*/ 0 w 484"/>
                <a:gd name="T95" fmla="*/ 197 h 763"/>
                <a:gd name="T96" fmla="*/ 145 w 484"/>
                <a:gd name="T97" fmla="*/ 150 h 763"/>
                <a:gd name="T98" fmla="*/ 186 w 484"/>
                <a:gd name="T99" fmla="*/ 176 h 763"/>
                <a:gd name="T100" fmla="*/ 202 w 484"/>
                <a:gd name="T101" fmla="*/ 217 h 763"/>
                <a:gd name="T102" fmla="*/ 202 w 484"/>
                <a:gd name="T103" fmla="*/ 258 h 763"/>
                <a:gd name="T104" fmla="*/ 229 w 484"/>
                <a:gd name="T105" fmla="*/ 300 h 763"/>
                <a:gd name="T106" fmla="*/ 239 w 484"/>
                <a:gd name="T107" fmla="*/ 258 h 763"/>
                <a:gd name="T108" fmla="*/ 254 w 484"/>
                <a:gd name="T109" fmla="*/ 248 h 763"/>
                <a:gd name="T110" fmla="*/ 270 w 484"/>
                <a:gd name="T111" fmla="*/ 192 h 763"/>
                <a:gd name="T112" fmla="*/ 239 w 484"/>
                <a:gd name="T113" fmla="*/ 150 h 763"/>
                <a:gd name="T114" fmla="*/ 202 w 484"/>
                <a:gd name="T115" fmla="*/ 135 h 763"/>
                <a:gd name="T116" fmla="*/ 213 w 484"/>
                <a:gd name="T117" fmla="*/ 47 h 7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4"/>
                <a:gd name="T178" fmla="*/ 0 h 763"/>
                <a:gd name="T179" fmla="*/ 484 w 484"/>
                <a:gd name="T180" fmla="*/ 763 h 7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4" h="763">
                  <a:moveTo>
                    <a:pt x="213" y="47"/>
                  </a:moveTo>
                  <a:lnTo>
                    <a:pt x="243" y="41"/>
                  </a:lnTo>
                  <a:lnTo>
                    <a:pt x="254" y="47"/>
                  </a:lnTo>
                  <a:lnTo>
                    <a:pt x="270" y="41"/>
                  </a:lnTo>
                  <a:lnTo>
                    <a:pt x="286" y="47"/>
                  </a:lnTo>
                  <a:lnTo>
                    <a:pt x="306" y="47"/>
                  </a:lnTo>
                  <a:lnTo>
                    <a:pt x="311" y="47"/>
                  </a:lnTo>
                  <a:lnTo>
                    <a:pt x="337" y="47"/>
                  </a:lnTo>
                  <a:lnTo>
                    <a:pt x="352" y="41"/>
                  </a:lnTo>
                  <a:lnTo>
                    <a:pt x="363" y="31"/>
                  </a:lnTo>
                  <a:lnTo>
                    <a:pt x="378" y="31"/>
                  </a:lnTo>
                  <a:lnTo>
                    <a:pt x="378" y="41"/>
                  </a:lnTo>
                  <a:lnTo>
                    <a:pt x="394" y="31"/>
                  </a:lnTo>
                  <a:lnTo>
                    <a:pt x="415" y="26"/>
                  </a:lnTo>
                  <a:lnTo>
                    <a:pt x="446" y="16"/>
                  </a:lnTo>
                  <a:lnTo>
                    <a:pt x="462" y="0"/>
                  </a:lnTo>
                  <a:lnTo>
                    <a:pt x="472" y="16"/>
                  </a:lnTo>
                  <a:lnTo>
                    <a:pt x="462" y="41"/>
                  </a:lnTo>
                  <a:lnTo>
                    <a:pt x="462" y="68"/>
                  </a:lnTo>
                  <a:lnTo>
                    <a:pt x="462" y="88"/>
                  </a:lnTo>
                  <a:lnTo>
                    <a:pt x="472" y="109"/>
                  </a:lnTo>
                  <a:lnTo>
                    <a:pt x="462" y="114"/>
                  </a:lnTo>
                  <a:lnTo>
                    <a:pt x="472" y="135"/>
                  </a:lnTo>
                  <a:lnTo>
                    <a:pt x="472" y="176"/>
                  </a:lnTo>
                  <a:lnTo>
                    <a:pt x="483" y="182"/>
                  </a:lnTo>
                  <a:lnTo>
                    <a:pt x="472" y="197"/>
                  </a:lnTo>
                  <a:lnTo>
                    <a:pt x="462" y="207"/>
                  </a:lnTo>
                  <a:lnTo>
                    <a:pt x="472" y="217"/>
                  </a:lnTo>
                  <a:lnTo>
                    <a:pt x="456" y="233"/>
                  </a:lnTo>
                  <a:lnTo>
                    <a:pt x="435" y="258"/>
                  </a:lnTo>
                  <a:lnTo>
                    <a:pt x="431" y="264"/>
                  </a:lnTo>
                  <a:lnTo>
                    <a:pt x="419" y="274"/>
                  </a:lnTo>
                  <a:lnTo>
                    <a:pt x="394" y="285"/>
                  </a:lnTo>
                  <a:lnTo>
                    <a:pt x="389" y="300"/>
                  </a:lnTo>
                  <a:lnTo>
                    <a:pt x="337" y="315"/>
                  </a:lnTo>
                  <a:lnTo>
                    <a:pt x="306" y="331"/>
                  </a:lnTo>
                  <a:lnTo>
                    <a:pt x="296" y="342"/>
                  </a:lnTo>
                  <a:lnTo>
                    <a:pt x="296" y="352"/>
                  </a:lnTo>
                  <a:lnTo>
                    <a:pt x="270" y="372"/>
                  </a:lnTo>
                  <a:lnTo>
                    <a:pt x="243" y="393"/>
                  </a:lnTo>
                  <a:lnTo>
                    <a:pt x="202" y="434"/>
                  </a:lnTo>
                  <a:lnTo>
                    <a:pt x="197" y="450"/>
                  </a:lnTo>
                  <a:lnTo>
                    <a:pt x="202" y="476"/>
                  </a:lnTo>
                  <a:lnTo>
                    <a:pt x="213" y="507"/>
                  </a:lnTo>
                  <a:lnTo>
                    <a:pt x="218" y="544"/>
                  </a:lnTo>
                  <a:lnTo>
                    <a:pt x="218" y="533"/>
                  </a:lnTo>
                  <a:lnTo>
                    <a:pt x="229" y="544"/>
                  </a:lnTo>
                  <a:lnTo>
                    <a:pt x="229" y="575"/>
                  </a:lnTo>
                  <a:lnTo>
                    <a:pt x="218" y="589"/>
                  </a:lnTo>
                  <a:lnTo>
                    <a:pt x="213" y="626"/>
                  </a:lnTo>
                  <a:lnTo>
                    <a:pt x="218" y="616"/>
                  </a:lnTo>
                  <a:lnTo>
                    <a:pt x="229" y="632"/>
                  </a:lnTo>
                  <a:lnTo>
                    <a:pt x="202" y="652"/>
                  </a:lnTo>
                  <a:lnTo>
                    <a:pt x="135" y="677"/>
                  </a:lnTo>
                  <a:lnTo>
                    <a:pt x="119" y="683"/>
                  </a:lnTo>
                  <a:lnTo>
                    <a:pt x="104" y="699"/>
                  </a:lnTo>
                  <a:lnTo>
                    <a:pt x="88" y="709"/>
                  </a:lnTo>
                  <a:lnTo>
                    <a:pt x="94" y="724"/>
                  </a:lnTo>
                  <a:lnTo>
                    <a:pt x="104" y="719"/>
                  </a:lnTo>
                  <a:lnTo>
                    <a:pt x="104" y="724"/>
                  </a:lnTo>
                  <a:lnTo>
                    <a:pt x="104" y="762"/>
                  </a:lnTo>
                  <a:lnTo>
                    <a:pt x="88" y="762"/>
                  </a:lnTo>
                  <a:lnTo>
                    <a:pt x="68" y="750"/>
                  </a:lnTo>
                  <a:lnTo>
                    <a:pt x="78" y="724"/>
                  </a:lnTo>
                  <a:lnTo>
                    <a:pt x="68" y="709"/>
                  </a:lnTo>
                  <a:lnTo>
                    <a:pt x="68" y="699"/>
                  </a:lnTo>
                  <a:lnTo>
                    <a:pt x="68" y="667"/>
                  </a:lnTo>
                  <a:lnTo>
                    <a:pt x="68" y="632"/>
                  </a:lnTo>
                  <a:lnTo>
                    <a:pt x="52" y="589"/>
                  </a:lnTo>
                  <a:lnTo>
                    <a:pt x="62" y="575"/>
                  </a:lnTo>
                  <a:lnTo>
                    <a:pt x="52" y="569"/>
                  </a:lnTo>
                  <a:lnTo>
                    <a:pt x="47" y="544"/>
                  </a:lnTo>
                  <a:lnTo>
                    <a:pt x="94" y="502"/>
                  </a:lnTo>
                  <a:lnTo>
                    <a:pt x="104" y="481"/>
                  </a:lnTo>
                  <a:lnTo>
                    <a:pt x="104" y="466"/>
                  </a:lnTo>
                  <a:lnTo>
                    <a:pt x="109" y="450"/>
                  </a:lnTo>
                  <a:lnTo>
                    <a:pt x="129" y="424"/>
                  </a:lnTo>
                  <a:lnTo>
                    <a:pt x="119" y="409"/>
                  </a:lnTo>
                  <a:lnTo>
                    <a:pt x="119" y="393"/>
                  </a:lnTo>
                  <a:lnTo>
                    <a:pt x="119" y="372"/>
                  </a:lnTo>
                  <a:lnTo>
                    <a:pt x="129" y="372"/>
                  </a:lnTo>
                  <a:lnTo>
                    <a:pt x="119" y="368"/>
                  </a:lnTo>
                  <a:lnTo>
                    <a:pt x="129" y="358"/>
                  </a:lnTo>
                  <a:lnTo>
                    <a:pt x="129" y="352"/>
                  </a:lnTo>
                  <a:lnTo>
                    <a:pt x="129" y="326"/>
                  </a:lnTo>
                  <a:lnTo>
                    <a:pt x="129" y="300"/>
                  </a:lnTo>
                  <a:lnTo>
                    <a:pt x="119" y="274"/>
                  </a:lnTo>
                  <a:lnTo>
                    <a:pt x="119" y="264"/>
                  </a:lnTo>
                  <a:lnTo>
                    <a:pt x="88" y="264"/>
                  </a:lnTo>
                  <a:lnTo>
                    <a:pt x="78" y="258"/>
                  </a:lnTo>
                  <a:lnTo>
                    <a:pt x="62" y="248"/>
                  </a:lnTo>
                  <a:lnTo>
                    <a:pt x="52" y="243"/>
                  </a:lnTo>
                  <a:lnTo>
                    <a:pt x="21" y="248"/>
                  </a:lnTo>
                  <a:lnTo>
                    <a:pt x="10" y="233"/>
                  </a:lnTo>
                  <a:lnTo>
                    <a:pt x="10" y="217"/>
                  </a:lnTo>
                  <a:lnTo>
                    <a:pt x="0" y="197"/>
                  </a:lnTo>
                  <a:lnTo>
                    <a:pt x="135" y="155"/>
                  </a:lnTo>
                  <a:lnTo>
                    <a:pt x="145" y="150"/>
                  </a:lnTo>
                  <a:lnTo>
                    <a:pt x="161" y="182"/>
                  </a:lnTo>
                  <a:lnTo>
                    <a:pt x="186" y="176"/>
                  </a:lnTo>
                  <a:lnTo>
                    <a:pt x="202" y="182"/>
                  </a:lnTo>
                  <a:lnTo>
                    <a:pt x="202" y="217"/>
                  </a:lnTo>
                  <a:lnTo>
                    <a:pt x="197" y="243"/>
                  </a:lnTo>
                  <a:lnTo>
                    <a:pt x="202" y="258"/>
                  </a:lnTo>
                  <a:lnTo>
                    <a:pt x="218" y="285"/>
                  </a:lnTo>
                  <a:lnTo>
                    <a:pt x="229" y="300"/>
                  </a:lnTo>
                  <a:lnTo>
                    <a:pt x="239" y="285"/>
                  </a:lnTo>
                  <a:lnTo>
                    <a:pt x="239" y="258"/>
                  </a:lnTo>
                  <a:lnTo>
                    <a:pt x="243" y="258"/>
                  </a:lnTo>
                  <a:lnTo>
                    <a:pt x="254" y="248"/>
                  </a:lnTo>
                  <a:lnTo>
                    <a:pt x="264" y="217"/>
                  </a:lnTo>
                  <a:lnTo>
                    <a:pt x="270" y="192"/>
                  </a:lnTo>
                  <a:lnTo>
                    <a:pt x="254" y="182"/>
                  </a:lnTo>
                  <a:lnTo>
                    <a:pt x="239" y="150"/>
                  </a:lnTo>
                  <a:lnTo>
                    <a:pt x="218" y="135"/>
                  </a:lnTo>
                  <a:lnTo>
                    <a:pt x="202" y="135"/>
                  </a:lnTo>
                  <a:lnTo>
                    <a:pt x="202" y="72"/>
                  </a:lnTo>
                  <a:lnTo>
                    <a:pt x="213" y="4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6" name="Freeform 151"/>
            <p:cNvSpPr>
              <a:spLocks noChangeArrowheads="1"/>
            </p:cNvSpPr>
            <p:nvPr/>
          </p:nvSpPr>
          <p:spPr bwMode="auto">
            <a:xfrm>
              <a:off x="2372186" y="5099886"/>
              <a:ext cx="1019020" cy="975848"/>
            </a:xfrm>
            <a:custGeom>
              <a:avLst/>
              <a:gdLst>
                <a:gd name="T0" fmla="*/ 508 w 592"/>
                <a:gd name="T1" fmla="*/ 30 h 566"/>
                <a:gd name="T2" fmla="*/ 544 w 592"/>
                <a:gd name="T3" fmla="*/ 20 h 566"/>
                <a:gd name="T4" fmla="*/ 550 w 592"/>
                <a:gd name="T5" fmla="*/ 20 h 566"/>
                <a:gd name="T6" fmla="*/ 575 w 592"/>
                <a:gd name="T7" fmla="*/ 30 h 566"/>
                <a:gd name="T8" fmla="*/ 591 w 592"/>
                <a:gd name="T9" fmla="*/ 41 h 566"/>
                <a:gd name="T10" fmla="*/ 575 w 592"/>
                <a:gd name="T11" fmla="*/ 41 h 566"/>
                <a:gd name="T12" fmla="*/ 560 w 592"/>
                <a:gd name="T13" fmla="*/ 46 h 566"/>
                <a:gd name="T14" fmla="*/ 550 w 592"/>
                <a:gd name="T15" fmla="*/ 46 h 566"/>
                <a:gd name="T16" fmla="*/ 518 w 592"/>
                <a:gd name="T17" fmla="*/ 67 h 566"/>
                <a:gd name="T18" fmla="*/ 503 w 592"/>
                <a:gd name="T19" fmla="*/ 46 h 566"/>
                <a:gd name="T20" fmla="*/ 467 w 592"/>
                <a:gd name="T21" fmla="*/ 57 h 566"/>
                <a:gd name="T22" fmla="*/ 409 w 592"/>
                <a:gd name="T23" fmla="*/ 67 h 566"/>
                <a:gd name="T24" fmla="*/ 399 w 592"/>
                <a:gd name="T25" fmla="*/ 232 h 566"/>
                <a:gd name="T26" fmla="*/ 358 w 592"/>
                <a:gd name="T27" fmla="*/ 232 h 566"/>
                <a:gd name="T28" fmla="*/ 352 w 592"/>
                <a:gd name="T29" fmla="*/ 367 h 566"/>
                <a:gd name="T30" fmla="*/ 342 w 592"/>
                <a:gd name="T31" fmla="*/ 543 h 566"/>
                <a:gd name="T32" fmla="*/ 327 w 592"/>
                <a:gd name="T33" fmla="*/ 543 h 566"/>
                <a:gd name="T34" fmla="*/ 305 w 592"/>
                <a:gd name="T35" fmla="*/ 558 h 566"/>
                <a:gd name="T36" fmla="*/ 301 w 592"/>
                <a:gd name="T37" fmla="*/ 565 h 566"/>
                <a:gd name="T38" fmla="*/ 285 w 592"/>
                <a:gd name="T39" fmla="*/ 558 h 566"/>
                <a:gd name="T40" fmla="*/ 264 w 592"/>
                <a:gd name="T41" fmla="*/ 558 h 566"/>
                <a:gd name="T42" fmla="*/ 249 w 592"/>
                <a:gd name="T43" fmla="*/ 558 h 566"/>
                <a:gd name="T44" fmla="*/ 223 w 592"/>
                <a:gd name="T45" fmla="*/ 548 h 566"/>
                <a:gd name="T46" fmla="*/ 223 w 592"/>
                <a:gd name="T47" fmla="*/ 522 h 566"/>
                <a:gd name="T48" fmla="*/ 219 w 592"/>
                <a:gd name="T49" fmla="*/ 522 h 566"/>
                <a:gd name="T50" fmla="*/ 207 w 592"/>
                <a:gd name="T51" fmla="*/ 522 h 566"/>
                <a:gd name="T52" fmla="*/ 197 w 592"/>
                <a:gd name="T53" fmla="*/ 543 h 566"/>
                <a:gd name="T54" fmla="*/ 192 w 592"/>
                <a:gd name="T55" fmla="*/ 548 h 566"/>
                <a:gd name="T56" fmla="*/ 156 w 592"/>
                <a:gd name="T57" fmla="*/ 517 h 566"/>
                <a:gd name="T58" fmla="*/ 140 w 592"/>
                <a:gd name="T59" fmla="*/ 476 h 566"/>
                <a:gd name="T60" fmla="*/ 140 w 592"/>
                <a:gd name="T61" fmla="*/ 455 h 566"/>
                <a:gd name="T62" fmla="*/ 135 w 592"/>
                <a:gd name="T63" fmla="*/ 439 h 566"/>
                <a:gd name="T64" fmla="*/ 125 w 592"/>
                <a:gd name="T65" fmla="*/ 382 h 566"/>
                <a:gd name="T66" fmla="*/ 115 w 592"/>
                <a:gd name="T67" fmla="*/ 357 h 566"/>
                <a:gd name="T68" fmla="*/ 109 w 592"/>
                <a:gd name="T69" fmla="*/ 315 h 566"/>
                <a:gd name="T70" fmla="*/ 109 w 592"/>
                <a:gd name="T71" fmla="*/ 284 h 566"/>
                <a:gd name="T72" fmla="*/ 109 w 592"/>
                <a:gd name="T73" fmla="*/ 259 h 566"/>
                <a:gd name="T74" fmla="*/ 88 w 592"/>
                <a:gd name="T75" fmla="*/ 232 h 566"/>
                <a:gd name="T76" fmla="*/ 58 w 592"/>
                <a:gd name="T77" fmla="*/ 155 h 566"/>
                <a:gd name="T78" fmla="*/ 27 w 592"/>
                <a:gd name="T79" fmla="*/ 98 h 566"/>
                <a:gd name="T80" fmla="*/ 16 w 592"/>
                <a:gd name="T81" fmla="*/ 72 h 566"/>
                <a:gd name="T82" fmla="*/ 0 w 592"/>
                <a:gd name="T83" fmla="*/ 41 h 566"/>
                <a:gd name="T84" fmla="*/ 0 w 592"/>
                <a:gd name="T85" fmla="*/ 14 h 566"/>
                <a:gd name="T86" fmla="*/ 6 w 592"/>
                <a:gd name="T87" fmla="*/ 14 h 566"/>
                <a:gd name="T88" fmla="*/ 27 w 592"/>
                <a:gd name="T89" fmla="*/ 14 h 566"/>
                <a:gd name="T90" fmla="*/ 31 w 592"/>
                <a:gd name="T91" fmla="*/ 14 h 566"/>
                <a:gd name="T92" fmla="*/ 58 w 592"/>
                <a:gd name="T93" fmla="*/ 0 h 566"/>
                <a:gd name="T94" fmla="*/ 72 w 592"/>
                <a:gd name="T95" fmla="*/ 4 h 566"/>
                <a:gd name="T96" fmla="*/ 99 w 592"/>
                <a:gd name="T97" fmla="*/ 20 h 566"/>
                <a:gd name="T98" fmla="*/ 109 w 592"/>
                <a:gd name="T99" fmla="*/ 20 h 566"/>
                <a:gd name="T100" fmla="*/ 285 w 592"/>
                <a:gd name="T101" fmla="*/ 14 h 566"/>
                <a:gd name="T102" fmla="*/ 291 w 592"/>
                <a:gd name="T103" fmla="*/ 30 h 566"/>
                <a:gd name="T104" fmla="*/ 305 w 592"/>
                <a:gd name="T105" fmla="*/ 41 h 566"/>
                <a:gd name="T106" fmla="*/ 368 w 592"/>
                <a:gd name="T107" fmla="*/ 46 h 566"/>
                <a:gd name="T108" fmla="*/ 394 w 592"/>
                <a:gd name="T109" fmla="*/ 46 h 566"/>
                <a:gd name="T110" fmla="*/ 409 w 592"/>
                <a:gd name="T111" fmla="*/ 46 h 566"/>
                <a:gd name="T112" fmla="*/ 425 w 592"/>
                <a:gd name="T113" fmla="*/ 46 h 566"/>
                <a:gd name="T114" fmla="*/ 508 w 592"/>
                <a:gd name="T115" fmla="*/ 30 h 566"/>
                <a:gd name="T116" fmla="*/ 508 w 592"/>
                <a:gd name="T117" fmla="*/ 30 h 5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2"/>
                <a:gd name="T178" fmla="*/ 0 h 566"/>
                <a:gd name="T179" fmla="*/ 592 w 592"/>
                <a:gd name="T180" fmla="*/ 566 h 5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2" h="566">
                  <a:moveTo>
                    <a:pt x="508" y="30"/>
                  </a:moveTo>
                  <a:lnTo>
                    <a:pt x="544" y="20"/>
                  </a:lnTo>
                  <a:lnTo>
                    <a:pt x="550" y="20"/>
                  </a:lnTo>
                  <a:lnTo>
                    <a:pt x="575" y="30"/>
                  </a:lnTo>
                  <a:lnTo>
                    <a:pt x="591" y="41"/>
                  </a:lnTo>
                  <a:lnTo>
                    <a:pt x="575" y="41"/>
                  </a:lnTo>
                  <a:lnTo>
                    <a:pt x="560" y="46"/>
                  </a:lnTo>
                  <a:lnTo>
                    <a:pt x="550" y="46"/>
                  </a:lnTo>
                  <a:lnTo>
                    <a:pt x="518" y="67"/>
                  </a:lnTo>
                  <a:lnTo>
                    <a:pt x="503" y="46"/>
                  </a:lnTo>
                  <a:lnTo>
                    <a:pt x="467" y="57"/>
                  </a:lnTo>
                  <a:lnTo>
                    <a:pt x="409" y="67"/>
                  </a:lnTo>
                  <a:lnTo>
                    <a:pt x="399" y="232"/>
                  </a:lnTo>
                  <a:lnTo>
                    <a:pt x="358" y="232"/>
                  </a:lnTo>
                  <a:lnTo>
                    <a:pt x="352" y="367"/>
                  </a:lnTo>
                  <a:lnTo>
                    <a:pt x="342" y="543"/>
                  </a:lnTo>
                  <a:lnTo>
                    <a:pt x="327" y="543"/>
                  </a:lnTo>
                  <a:lnTo>
                    <a:pt x="305" y="558"/>
                  </a:lnTo>
                  <a:lnTo>
                    <a:pt x="301" y="565"/>
                  </a:lnTo>
                  <a:lnTo>
                    <a:pt x="285" y="558"/>
                  </a:lnTo>
                  <a:lnTo>
                    <a:pt x="264" y="558"/>
                  </a:lnTo>
                  <a:lnTo>
                    <a:pt x="249" y="558"/>
                  </a:lnTo>
                  <a:lnTo>
                    <a:pt x="223" y="548"/>
                  </a:lnTo>
                  <a:lnTo>
                    <a:pt x="223" y="522"/>
                  </a:lnTo>
                  <a:lnTo>
                    <a:pt x="219" y="522"/>
                  </a:lnTo>
                  <a:lnTo>
                    <a:pt x="207" y="522"/>
                  </a:lnTo>
                  <a:lnTo>
                    <a:pt x="197" y="543"/>
                  </a:lnTo>
                  <a:lnTo>
                    <a:pt x="192" y="548"/>
                  </a:lnTo>
                  <a:lnTo>
                    <a:pt x="156" y="517"/>
                  </a:lnTo>
                  <a:lnTo>
                    <a:pt x="140" y="476"/>
                  </a:lnTo>
                  <a:lnTo>
                    <a:pt x="140" y="455"/>
                  </a:lnTo>
                  <a:lnTo>
                    <a:pt x="135" y="439"/>
                  </a:lnTo>
                  <a:lnTo>
                    <a:pt x="125" y="382"/>
                  </a:lnTo>
                  <a:lnTo>
                    <a:pt x="115" y="357"/>
                  </a:lnTo>
                  <a:lnTo>
                    <a:pt x="109" y="315"/>
                  </a:lnTo>
                  <a:lnTo>
                    <a:pt x="109" y="284"/>
                  </a:lnTo>
                  <a:lnTo>
                    <a:pt x="109" y="259"/>
                  </a:lnTo>
                  <a:lnTo>
                    <a:pt x="88" y="232"/>
                  </a:lnTo>
                  <a:lnTo>
                    <a:pt x="58" y="155"/>
                  </a:lnTo>
                  <a:lnTo>
                    <a:pt x="27" y="98"/>
                  </a:lnTo>
                  <a:lnTo>
                    <a:pt x="16" y="72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27" y="14"/>
                  </a:lnTo>
                  <a:lnTo>
                    <a:pt x="31" y="14"/>
                  </a:lnTo>
                  <a:lnTo>
                    <a:pt x="58" y="0"/>
                  </a:lnTo>
                  <a:lnTo>
                    <a:pt x="72" y="4"/>
                  </a:lnTo>
                  <a:lnTo>
                    <a:pt x="99" y="20"/>
                  </a:lnTo>
                  <a:lnTo>
                    <a:pt x="109" y="20"/>
                  </a:lnTo>
                  <a:lnTo>
                    <a:pt x="285" y="14"/>
                  </a:lnTo>
                  <a:lnTo>
                    <a:pt x="291" y="30"/>
                  </a:lnTo>
                  <a:lnTo>
                    <a:pt x="305" y="41"/>
                  </a:lnTo>
                  <a:lnTo>
                    <a:pt x="368" y="46"/>
                  </a:lnTo>
                  <a:lnTo>
                    <a:pt x="394" y="46"/>
                  </a:lnTo>
                  <a:lnTo>
                    <a:pt x="409" y="46"/>
                  </a:lnTo>
                  <a:lnTo>
                    <a:pt x="425" y="46"/>
                  </a:lnTo>
                  <a:lnTo>
                    <a:pt x="508" y="3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7" name="Freeform 152"/>
            <p:cNvSpPr>
              <a:spLocks noChangeArrowheads="1"/>
            </p:cNvSpPr>
            <p:nvPr/>
          </p:nvSpPr>
          <p:spPr bwMode="auto">
            <a:xfrm>
              <a:off x="1487022" y="1934856"/>
              <a:ext cx="1200371" cy="941304"/>
            </a:xfrm>
            <a:custGeom>
              <a:avLst/>
              <a:gdLst>
                <a:gd name="T0" fmla="*/ 586 w 696"/>
                <a:gd name="T1" fmla="*/ 16 h 545"/>
                <a:gd name="T2" fmla="*/ 654 w 696"/>
                <a:gd name="T3" fmla="*/ 26 h 545"/>
                <a:gd name="T4" fmla="*/ 664 w 696"/>
                <a:gd name="T5" fmla="*/ 94 h 545"/>
                <a:gd name="T6" fmla="*/ 679 w 696"/>
                <a:gd name="T7" fmla="*/ 125 h 545"/>
                <a:gd name="T8" fmla="*/ 689 w 696"/>
                <a:gd name="T9" fmla="*/ 155 h 545"/>
                <a:gd name="T10" fmla="*/ 612 w 696"/>
                <a:gd name="T11" fmla="*/ 383 h 545"/>
                <a:gd name="T12" fmla="*/ 597 w 696"/>
                <a:gd name="T13" fmla="*/ 419 h 545"/>
                <a:gd name="T14" fmla="*/ 586 w 696"/>
                <a:gd name="T15" fmla="*/ 460 h 545"/>
                <a:gd name="T16" fmla="*/ 555 w 696"/>
                <a:gd name="T17" fmla="*/ 476 h 545"/>
                <a:gd name="T18" fmla="*/ 462 w 696"/>
                <a:gd name="T19" fmla="*/ 466 h 545"/>
                <a:gd name="T20" fmla="*/ 431 w 696"/>
                <a:gd name="T21" fmla="*/ 481 h 545"/>
                <a:gd name="T22" fmla="*/ 352 w 696"/>
                <a:gd name="T23" fmla="*/ 466 h 545"/>
                <a:gd name="T24" fmla="*/ 286 w 696"/>
                <a:gd name="T25" fmla="*/ 460 h 545"/>
                <a:gd name="T26" fmla="*/ 234 w 696"/>
                <a:gd name="T27" fmla="*/ 440 h 545"/>
                <a:gd name="T28" fmla="*/ 203 w 696"/>
                <a:gd name="T29" fmla="*/ 450 h 545"/>
                <a:gd name="T30" fmla="*/ 176 w 696"/>
                <a:gd name="T31" fmla="*/ 481 h 545"/>
                <a:gd name="T32" fmla="*/ 151 w 696"/>
                <a:gd name="T33" fmla="*/ 544 h 545"/>
                <a:gd name="T34" fmla="*/ 119 w 696"/>
                <a:gd name="T35" fmla="*/ 507 h 545"/>
                <a:gd name="T36" fmla="*/ 99 w 696"/>
                <a:gd name="T37" fmla="*/ 528 h 545"/>
                <a:gd name="T38" fmla="*/ 94 w 696"/>
                <a:gd name="T39" fmla="*/ 503 h 545"/>
                <a:gd name="T40" fmla="*/ 68 w 696"/>
                <a:gd name="T41" fmla="*/ 492 h 545"/>
                <a:gd name="T42" fmla="*/ 37 w 696"/>
                <a:gd name="T43" fmla="*/ 466 h 545"/>
                <a:gd name="T44" fmla="*/ 52 w 696"/>
                <a:gd name="T45" fmla="*/ 460 h 545"/>
                <a:gd name="T46" fmla="*/ 16 w 696"/>
                <a:gd name="T47" fmla="*/ 440 h 545"/>
                <a:gd name="T48" fmla="*/ 0 w 696"/>
                <a:gd name="T49" fmla="*/ 409 h 545"/>
                <a:gd name="T50" fmla="*/ 42 w 696"/>
                <a:gd name="T51" fmla="*/ 383 h 545"/>
                <a:gd name="T52" fmla="*/ 135 w 696"/>
                <a:gd name="T53" fmla="*/ 368 h 545"/>
                <a:gd name="T54" fmla="*/ 166 w 696"/>
                <a:gd name="T55" fmla="*/ 342 h 545"/>
                <a:gd name="T56" fmla="*/ 187 w 696"/>
                <a:gd name="T57" fmla="*/ 290 h 545"/>
                <a:gd name="T58" fmla="*/ 260 w 696"/>
                <a:gd name="T59" fmla="*/ 176 h 545"/>
                <a:gd name="T60" fmla="*/ 487 w 696"/>
                <a:gd name="T61" fmla="*/ 26 h 545"/>
                <a:gd name="T62" fmla="*/ 529 w 696"/>
                <a:gd name="T63" fmla="*/ 0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6"/>
                <a:gd name="T97" fmla="*/ 0 h 545"/>
                <a:gd name="T98" fmla="*/ 696 w 696"/>
                <a:gd name="T99" fmla="*/ 545 h 5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6" h="545">
                  <a:moveTo>
                    <a:pt x="529" y="0"/>
                  </a:moveTo>
                  <a:lnTo>
                    <a:pt x="586" y="16"/>
                  </a:lnTo>
                  <a:lnTo>
                    <a:pt x="622" y="41"/>
                  </a:lnTo>
                  <a:lnTo>
                    <a:pt x="654" y="26"/>
                  </a:lnTo>
                  <a:lnTo>
                    <a:pt x="664" y="57"/>
                  </a:lnTo>
                  <a:lnTo>
                    <a:pt x="664" y="94"/>
                  </a:lnTo>
                  <a:lnTo>
                    <a:pt x="679" y="109"/>
                  </a:lnTo>
                  <a:lnTo>
                    <a:pt x="679" y="125"/>
                  </a:lnTo>
                  <a:lnTo>
                    <a:pt x="695" y="150"/>
                  </a:lnTo>
                  <a:lnTo>
                    <a:pt x="689" y="155"/>
                  </a:lnTo>
                  <a:lnTo>
                    <a:pt x="679" y="300"/>
                  </a:lnTo>
                  <a:lnTo>
                    <a:pt x="612" y="383"/>
                  </a:lnTo>
                  <a:lnTo>
                    <a:pt x="601" y="399"/>
                  </a:lnTo>
                  <a:lnTo>
                    <a:pt x="597" y="419"/>
                  </a:lnTo>
                  <a:lnTo>
                    <a:pt x="597" y="440"/>
                  </a:lnTo>
                  <a:lnTo>
                    <a:pt x="586" y="460"/>
                  </a:lnTo>
                  <a:lnTo>
                    <a:pt x="571" y="466"/>
                  </a:lnTo>
                  <a:lnTo>
                    <a:pt x="555" y="476"/>
                  </a:lnTo>
                  <a:lnTo>
                    <a:pt x="477" y="460"/>
                  </a:lnTo>
                  <a:lnTo>
                    <a:pt x="462" y="466"/>
                  </a:lnTo>
                  <a:lnTo>
                    <a:pt x="446" y="476"/>
                  </a:lnTo>
                  <a:lnTo>
                    <a:pt x="431" y="481"/>
                  </a:lnTo>
                  <a:lnTo>
                    <a:pt x="405" y="492"/>
                  </a:lnTo>
                  <a:lnTo>
                    <a:pt x="352" y="466"/>
                  </a:lnTo>
                  <a:lnTo>
                    <a:pt x="301" y="476"/>
                  </a:lnTo>
                  <a:lnTo>
                    <a:pt x="286" y="460"/>
                  </a:lnTo>
                  <a:lnTo>
                    <a:pt x="260" y="450"/>
                  </a:lnTo>
                  <a:lnTo>
                    <a:pt x="234" y="440"/>
                  </a:lnTo>
                  <a:lnTo>
                    <a:pt x="234" y="450"/>
                  </a:lnTo>
                  <a:lnTo>
                    <a:pt x="203" y="450"/>
                  </a:lnTo>
                  <a:lnTo>
                    <a:pt x="187" y="460"/>
                  </a:lnTo>
                  <a:lnTo>
                    <a:pt x="176" y="481"/>
                  </a:lnTo>
                  <a:lnTo>
                    <a:pt x="151" y="503"/>
                  </a:lnTo>
                  <a:lnTo>
                    <a:pt x="151" y="544"/>
                  </a:lnTo>
                  <a:lnTo>
                    <a:pt x="135" y="528"/>
                  </a:lnTo>
                  <a:lnTo>
                    <a:pt x="119" y="507"/>
                  </a:lnTo>
                  <a:lnTo>
                    <a:pt x="109" y="507"/>
                  </a:lnTo>
                  <a:lnTo>
                    <a:pt x="99" y="528"/>
                  </a:lnTo>
                  <a:lnTo>
                    <a:pt x="84" y="507"/>
                  </a:lnTo>
                  <a:lnTo>
                    <a:pt x="94" y="503"/>
                  </a:lnTo>
                  <a:lnTo>
                    <a:pt x="84" y="492"/>
                  </a:lnTo>
                  <a:lnTo>
                    <a:pt x="68" y="492"/>
                  </a:lnTo>
                  <a:lnTo>
                    <a:pt x="37" y="476"/>
                  </a:lnTo>
                  <a:lnTo>
                    <a:pt x="37" y="466"/>
                  </a:lnTo>
                  <a:lnTo>
                    <a:pt x="52" y="466"/>
                  </a:lnTo>
                  <a:lnTo>
                    <a:pt x="52" y="460"/>
                  </a:lnTo>
                  <a:lnTo>
                    <a:pt x="37" y="460"/>
                  </a:lnTo>
                  <a:lnTo>
                    <a:pt x="16" y="440"/>
                  </a:lnTo>
                  <a:lnTo>
                    <a:pt x="11" y="425"/>
                  </a:lnTo>
                  <a:lnTo>
                    <a:pt x="0" y="409"/>
                  </a:lnTo>
                  <a:lnTo>
                    <a:pt x="0" y="393"/>
                  </a:lnTo>
                  <a:lnTo>
                    <a:pt x="42" y="383"/>
                  </a:lnTo>
                  <a:lnTo>
                    <a:pt x="52" y="372"/>
                  </a:lnTo>
                  <a:lnTo>
                    <a:pt x="135" y="368"/>
                  </a:lnTo>
                  <a:lnTo>
                    <a:pt x="151" y="372"/>
                  </a:lnTo>
                  <a:lnTo>
                    <a:pt x="166" y="342"/>
                  </a:lnTo>
                  <a:lnTo>
                    <a:pt x="176" y="300"/>
                  </a:lnTo>
                  <a:lnTo>
                    <a:pt x="187" y="290"/>
                  </a:lnTo>
                  <a:lnTo>
                    <a:pt x="187" y="202"/>
                  </a:lnTo>
                  <a:lnTo>
                    <a:pt x="260" y="176"/>
                  </a:lnTo>
                  <a:lnTo>
                    <a:pt x="327" y="114"/>
                  </a:lnTo>
                  <a:lnTo>
                    <a:pt x="487" y="26"/>
                  </a:lnTo>
                  <a:lnTo>
                    <a:pt x="529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8" name="Freeform 153"/>
            <p:cNvSpPr>
              <a:spLocks noChangeArrowheads="1"/>
            </p:cNvSpPr>
            <p:nvPr/>
          </p:nvSpPr>
          <p:spPr bwMode="auto">
            <a:xfrm>
              <a:off x="1694280" y="2694809"/>
              <a:ext cx="911071" cy="751316"/>
            </a:xfrm>
            <a:custGeom>
              <a:avLst/>
              <a:gdLst>
                <a:gd name="T0" fmla="*/ 492 w 529"/>
                <a:gd name="T1" fmla="*/ 26 h 436"/>
                <a:gd name="T2" fmla="*/ 502 w 529"/>
                <a:gd name="T3" fmla="*/ 67 h 436"/>
                <a:gd name="T4" fmla="*/ 528 w 529"/>
                <a:gd name="T5" fmla="*/ 104 h 436"/>
                <a:gd name="T6" fmla="*/ 492 w 529"/>
                <a:gd name="T7" fmla="*/ 119 h 436"/>
                <a:gd name="T8" fmla="*/ 477 w 529"/>
                <a:gd name="T9" fmla="*/ 161 h 436"/>
                <a:gd name="T10" fmla="*/ 466 w 529"/>
                <a:gd name="T11" fmla="*/ 196 h 436"/>
                <a:gd name="T12" fmla="*/ 440 w 529"/>
                <a:gd name="T13" fmla="*/ 227 h 436"/>
                <a:gd name="T14" fmla="*/ 399 w 529"/>
                <a:gd name="T15" fmla="*/ 294 h 436"/>
                <a:gd name="T16" fmla="*/ 399 w 529"/>
                <a:gd name="T17" fmla="*/ 310 h 436"/>
                <a:gd name="T18" fmla="*/ 368 w 529"/>
                <a:gd name="T19" fmla="*/ 326 h 436"/>
                <a:gd name="T20" fmla="*/ 352 w 529"/>
                <a:gd name="T21" fmla="*/ 306 h 436"/>
                <a:gd name="T22" fmla="*/ 326 w 529"/>
                <a:gd name="T23" fmla="*/ 310 h 436"/>
                <a:gd name="T24" fmla="*/ 275 w 529"/>
                <a:gd name="T25" fmla="*/ 351 h 436"/>
                <a:gd name="T26" fmla="*/ 248 w 529"/>
                <a:gd name="T27" fmla="*/ 419 h 436"/>
                <a:gd name="T28" fmla="*/ 244 w 529"/>
                <a:gd name="T29" fmla="*/ 419 h 436"/>
                <a:gd name="T30" fmla="*/ 182 w 529"/>
                <a:gd name="T31" fmla="*/ 419 h 436"/>
                <a:gd name="T32" fmla="*/ 150 w 529"/>
                <a:gd name="T33" fmla="*/ 435 h 436"/>
                <a:gd name="T34" fmla="*/ 109 w 529"/>
                <a:gd name="T35" fmla="*/ 394 h 436"/>
                <a:gd name="T36" fmla="*/ 115 w 529"/>
                <a:gd name="T37" fmla="*/ 378 h 436"/>
                <a:gd name="T38" fmla="*/ 94 w 529"/>
                <a:gd name="T39" fmla="*/ 351 h 436"/>
                <a:gd name="T40" fmla="*/ 6 w 529"/>
                <a:gd name="T41" fmla="*/ 337 h 436"/>
                <a:gd name="T42" fmla="*/ 0 w 529"/>
                <a:gd name="T43" fmla="*/ 243 h 436"/>
                <a:gd name="T44" fmla="*/ 16 w 529"/>
                <a:gd name="T45" fmla="*/ 212 h 436"/>
                <a:gd name="T46" fmla="*/ 31 w 529"/>
                <a:gd name="T47" fmla="*/ 176 h 436"/>
                <a:gd name="T48" fmla="*/ 41 w 529"/>
                <a:gd name="T49" fmla="*/ 145 h 436"/>
                <a:gd name="T50" fmla="*/ 31 w 529"/>
                <a:gd name="T51" fmla="*/ 104 h 436"/>
                <a:gd name="T52" fmla="*/ 57 w 529"/>
                <a:gd name="T53" fmla="*/ 41 h 436"/>
                <a:gd name="T54" fmla="*/ 84 w 529"/>
                <a:gd name="T55" fmla="*/ 10 h 436"/>
                <a:gd name="T56" fmla="*/ 115 w 529"/>
                <a:gd name="T57" fmla="*/ 0 h 436"/>
                <a:gd name="T58" fmla="*/ 166 w 529"/>
                <a:gd name="T59" fmla="*/ 20 h 436"/>
                <a:gd name="T60" fmla="*/ 233 w 529"/>
                <a:gd name="T61" fmla="*/ 26 h 436"/>
                <a:gd name="T62" fmla="*/ 311 w 529"/>
                <a:gd name="T63" fmla="*/ 41 h 436"/>
                <a:gd name="T64" fmla="*/ 342 w 529"/>
                <a:gd name="T65" fmla="*/ 26 h 436"/>
                <a:gd name="T66" fmla="*/ 435 w 529"/>
                <a:gd name="T67" fmla="*/ 36 h 436"/>
                <a:gd name="T68" fmla="*/ 466 w 529"/>
                <a:gd name="T69" fmla="*/ 20 h 436"/>
                <a:gd name="T70" fmla="*/ 477 w 529"/>
                <a:gd name="T71" fmla="*/ 0 h 4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9"/>
                <a:gd name="T109" fmla="*/ 0 h 436"/>
                <a:gd name="T110" fmla="*/ 529 w 529"/>
                <a:gd name="T111" fmla="*/ 436 h 4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9" h="436">
                  <a:moveTo>
                    <a:pt x="477" y="0"/>
                  </a:moveTo>
                  <a:lnTo>
                    <a:pt x="492" y="26"/>
                  </a:lnTo>
                  <a:lnTo>
                    <a:pt x="502" y="36"/>
                  </a:lnTo>
                  <a:lnTo>
                    <a:pt x="502" y="67"/>
                  </a:lnTo>
                  <a:lnTo>
                    <a:pt x="518" y="77"/>
                  </a:lnTo>
                  <a:lnTo>
                    <a:pt x="528" y="104"/>
                  </a:lnTo>
                  <a:lnTo>
                    <a:pt x="508" y="129"/>
                  </a:lnTo>
                  <a:lnTo>
                    <a:pt x="492" y="119"/>
                  </a:lnTo>
                  <a:lnTo>
                    <a:pt x="477" y="145"/>
                  </a:lnTo>
                  <a:lnTo>
                    <a:pt x="477" y="161"/>
                  </a:lnTo>
                  <a:lnTo>
                    <a:pt x="461" y="176"/>
                  </a:lnTo>
                  <a:lnTo>
                    <a:pt x="466" y="196"/>
                  </a:lnTo>
                  <a:lnTo>
                    <a:pt x="440" y="202"/>
                  </a:lnTo>
                  <a:lnTo>
                    <a:pt x="440" y="227"/>
                  </a:lnTo>
                  <a:lnTo>
                    <a:pt x="424" y="243"/>
                  </a:lnTo>
                  <a:lnTo>
                    <a:pt x="399" y="294"/>
                  </a:lnTo>
                  <a:lnTo>
                    <a:pt x="409" y="310"/>
                  </a:lnTo>
                  <a:lnTo>
                    <a:pt x="399" y="310"/>
                  </a:lnTo>
                  <a:lnTo>
                    <a:pt x="383" y="326"/>
                  </a:lnTo>
                  <a:lnTo>
                    <a:pt x="368" y="326"/>
                  </a:lnTo>
                  <a:lnTo>
                    <a:pt x="368" y="321"/>
                  </a:lnTo>
                  <a:lnTo>
                    <a:pt x="352" y="306"/>
                  </a:lnTo>
                  <a:lnTo>
                    <a:pt x="342" y="310"/>
                  </a:lnTo>
                  <a:lnTo>
                    <a:pt x="326" y="310"/>
                  </a:lnTo>
                  <a:lnTo>
                    <a:pt x="301" y="326"/>
                  </a:lnTo>
                  <a:lnTo>
                    <a:pt x="275" y="351"/>
                  </a:lnTo>
                  <a:lnTo>
                    <a:pt x="264" y="388"/>
                  </a:lnTo>
                  <a:lnTo>
                    <a:pt x="248" y="419"/>
                  </a:lnTo>
                  <a:lnTo>
                    <a:pt x="244" y="414"/>
                  </a:lnTo>
                  <a:lnTo>
                    <a:pt x="244" y="419"/>
                  </a:lnTo>
                  <a:lnTo>
                    <a:pt x="207" y="429"/>
                  </a:lnTo>
                  <a:lnTo>
                    <a:pt x="182" y="419"/>
                  </a:lnTo>
                  <a:lnTo>
                    <a:pt x="182" y="429"/>
                  </a:lnTo>
                  <a:lnTo>
                    <a:pt x="150" y="435"/>
                  </a:lnTo>
                  <a:lnTo>
                    <a:pt x="135" y="429"/>
                  </a:lnTo>
                  <a:lnTo>
                    <a:pt x="109" y="394"/>
                  </a:lnTo>
                  <a:lnTo>
                    <a:pt x="115" y="388"/>
                  </a:lnTo>
                  <a:lnTo>
                    <a:pt x="115" y="378"/>
                  </a:lnTo>
                  <a:lnTo>
                    <a:pt x="99" y="378"/>
                  </a:lnTo>
                  <a:lnTo>
                    <a:pt x="94" y="351"/>
                  </a:lnTo>
                  <a:lnTo>
                    <a:pt x="57" y="337"/>
                  </a:lnTo>
                  <a:lnTo>
                    <a:pt x="6" y="337"/>
                  </a:lnTo>
                  <a:lnTo>
                    <a:pt x="0" y="294"/>
                  </a:lnTo>
                  <a:lnTo>
                    <a:pt x="0" y="243"/>
                  </a:lnTo>
                  <a:lnTo>
                    <a:pt x="0" y="217"/>
                  </a:lnTo>
                  <a:lnTo>
                    <a:pt x="16" y="212"/>
                  </a:lnTo>
                  <a:lnTo>
                    <a:pt x="27" y="186"/>
                  </a:lnTo>
                  <a:lnTo>
                    <a:pt x="31" y="176"/>
                  </a:lnTo>
                  <a:lnTo>
                    <a:pt x="31" y="161"/>
                  </a:lnTo>
                  <a:lnTo>
                    <a:pt x="41" y="145"/>
                  </a:lnTo>
                  <a:lnTo>
                    <a:pt x="31" y="108"/>
                  </a:lnTo>
                  <a:lnTo>
                    <a:pt x="31" y="104"/>
                  </a:lnTo>
                  <a:lnTo>
                    <a:pt x="31" y="62"/>
                  </a:lnTo>
                  <a:lnTo>
                    <a:pt x="57" y="41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115" y="10"/>
                  </a:lnTo>
                  <a:lnTo>
                    <a:pt x="115" y="0"/>
                  </a:lnTo>
                  <a:lnTo>
                    <a:pt x="140" y="10"/>
                  </a:lnTo>
                  <a:lnTo>
                    <a:pt x="166" y="20"/>
                  </a:lnTo>
                  <a:lnTo>
                    <a:pt x="182" y="36"/>
                  </a:lnTo>
                  <a:lnTo>
                    <a:pt x="233" y="26"/>
                  </a:lnTo>
                  <a:lnTo>
                    <a:pt x="285" y="51"/>
                  </a:lnTo>
                  <a:lnTo>
                    <a:pt x="311" y="41"/>
                  </a:lnTo>
                  <a:lnTo>
                    <a:pt x="326" y="36"/>
                  </a:lnTo>
                  <a:lnTo>
                    <a:pt x="342" y="26"/>
                  </a:lnTo>
                  <a:lnTo>
                    <a:pt x="357" y="20"/>
                  </a:lnTo>
                  <a:lnTo>
                    <a:pt x="435" y="36"/>
                  </a:lnTo>
                  <a:lnTo>
                    <a:pt x="451" y="26"/>
                  </a:lnTo>
                  <a:lnTo>
                    <a:pt x="466" y="20"/>
                  </a:lnTo>
                  <a:lnTo>
                    <a:pt x="477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9" name="Freeform 154"/>
            <p:cNvSpPr>
              <a:spLocks noChangeArrowheads="1"/>
            </p:cNvSpPr>
            <p:nvPr/>
          </p:nvSpPr>
          <p:spPr bwMode="auto">
            <a:xfrm>
              <a:off x="3697776" y="3864964"/>
              <a:ext cx="151124" cy="138173"/>
            </a:xfrm>
            <a:custGeom>
              <a:avLst/>
              <a:gdLst>
                <a:gd name="T0" fmla="*/ 36 w 89"/>
                <a:gd name="T1" fmla="*/ 10 h 79"/>
                <a:gd name="T2" fmla="*/ 51 w 89"/>
                <a:gd name="T3" fmla="*/ 10 h 79"/>
                <a:gd name="T4" fmla="*/ 51 w 89"/>
                <a:gd name="T5" fmla="*/ 16 h 79"/>
                <a:gd name="T6" fmla="*/ 78 w 89"/>
                <a:gd name="T7" fmla="*/ 0 h 79"/>
                <a:gd name="T8" fmla="*/ 88 w 89"/>
                <a:gd name="T9" fmla="*/ 26 h 79"/>
                <a:gd name="T10" fmla="*/ 88 w 89"/>
                <a:gd name="T11" fmla="*/ 51 h 79"/>
                <a:gd name="T12" fmla="*/ 88 w 89"/>
                <a:gd name="T13" fmla="*/ 62 h 79"/>
                <a:gd name="T14" fmla="*/ 78 w 89"/>
                <a:gd name="T15" fmla="*/ 67 h 79"/>
                <a:gd name="T16" fmla="*/ 67 w 89"/>
                <a:gd name="T17" fmla="*/ 51 h 79"/>
                <a:gd name="T18" fmla="*/ 51 w 89"/>
                <a:gd name="T19" fmla="*/ 62 h 79"/>
                <a:gd name="T20" fmla="*/ 41 w 89"/>
                <a:gd name="T21" fmla="*/ 67 h 79"/>
                <a:gd name="T22" fmla="*/ 26 w 89"/>
                <a:gd name="T23" fmla="*/ 78 h 79"/>
                <a:gd name="T24" fmla="*/ 26 w 89"/>
                <a:gd name="T25" fmla="*/ 62 h 79"/>
                <a:gd name="T26" fmla="*/ 0 w 89"/>
                <a:gd name="T27" fmla="*/ 67 h 79"/>
                <a:gd name="T28" fmla="*/ 0 w 89"/>
                <a:gd name="T29" fmla="*/ 62 h 79"/>
                <a:gd name="T30" fmla="*/ 10 w 89"/>
                <a:gd name="T31" fmla="*/ 51 h 79"/>
                <a:gd name="T32" fmla="*/ 21 w 89"/>
                <a:gd name="T33" fmla="*/ 26 h 79"/>
                <a:gd name="T34" fmla="*/ 36 w 89"/>
                <a:gd name="T35" fmla="*/ 16 h 79"/>
                <a:gd name="T36" fmla="*/ 36 w 89"/>
                <a:gd name="T37" fmla="*/ 10 h 79"/>
                <a:gd name="T38" fmla="*/ 36 w 89"/>
                <a:gd name="T39" fmla="*/ 10 h 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9"/>
                <a:gd name="T61" fmla="*/ 0 h 79"/>
                <a:gd name="T62" fmla="*/ 89 w 89"/>
                <a:gd name="T63" fmla="*/ 79 h 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9" h="79">
                  <a:moveTo>
                    <a:pt x="36" y="10"/>
                  </a:moveTo>
                  <a:lnTo>
                    <a:pt x="51" y="10"/>
                  </a:lnTo>
                  <a:lnTo>
                    <a:pt x="51" y="1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88" y="51"/>
                  </a:lnTo>
                  <a:lnTo>
                    <a:pt x="88" y="62"/>
                  </a:lnTo>
                  <a:lnTo>
                    <a:pt x="78" y="67"/>
                  </a:lnTo>
                  <a:lnTo>
                    <a:pt x="67" y="51"/>
                  </a:lnTo>
                  <a:lnTo>
                    <a:pt x="51" y="62"/>
                  </a:lnTo>
                  <a:lnTo>
                    <a:pt x="41" y="67"/>
                  </a:lnTo>
                  <a:lnTo>
                    <a:pt x="26" y="78"/>
                  </a:lnTo>
                  <a:lnTo>
                    <a:pt x="26" y="6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21" y="26"/>
                  </a:lnTo>
                  <a:lnTo>
                    <a:pt x="36" y="16"/>
                  </a:lnTo>
                  <a:lnTo>
                    <a:pt x="36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0" name="Freeform 155"/>
            <p:cNvSpPr>
              <a:spLocks noChangeArrowheads="1"/>
            </p:cNvSpPr>
            <p:nvPr/>
          </p:nvSpPr>
          <p:spPr bwMode="auto">
            <a:xfrm>
              <a:off x="3149404" y="4421973"/>
              <a:ext cx="911074" cy="777224"/>
            </a:xfrm>
            <a:custGeom>
              <a:avLst/>
              <a:gdLst>
                <a:gd name="T0" fmla="*/ 419 w 528"/>
                <a:gd name="T1" fmla="*/ 26 h 452"/>
                <a:gd name="T2" fmla="*/ 444 w 528"/>
                <a:gd name="T3" fmla="*/ 31 h 452"/>
                <a:gd name="T4" fmla="*/ 476 w 528"/>
                <a:gd name="T5" fmla="*/ 41 h 452"/>
                <a:gd name="T6" fmla="*/ 491 w 528"/>
                <a:gd name="T7" fmla="*/ 47 h 452"/>
                <a:gd name="T8" fmla="*/ 517 w 528"/>
                <a:gd name="T9" fmla="*/ 82 h 452"/>
                <a:gd name="T10" fmla="*/ 527 w 528"/>
                <a:gd name="T11" fmla="*/ 108 h 452"/>
                <a:gd name="T12" fmla="*/ 512 w 528"/>
                <a:gd name="T13" fmla="*/ 134 h 452"/>
                <a:gd name="T14" fmla="*/ 501 w 528"/>
                <a:gd name="T15" fmla="*/ 176 h 452"/>
                <a:gd name="T16" fmla="*/ 512 w 528"/>
                <a:gd name="T17" fmla="*/ 196 h 452"/>
                <a:gd name="T18" fmla="*/ 491 w 528"/>
                <a:gd name="T19" fmla="*/ 222 h 452"/>
                <a:gd name="T20" fmla="*/ 491 w 528"/>
                <a:gd name="T21" fmla="*/ 263 h 452"/>
                <a:gd name="T22" fmla="*/ 366 w 528"/>
                <a:gd name="T23" fmla="*/ 325 h 452"/>
                <a:gd name="T24" fmla="*/ 356 w 528"/>
                <a:gd name="T25" fmla="*/ 341 h 452"/>
                <a:gd name="T26" fmla="*/ 300 w 528"/>
                <a:gd name="T27" fmla="*/ 351 h 452"/>
                <a:gd name="T28" fmla="*/ 274 w 528"/>
                <a:gd name="T29" fmla="*/ 382 h 452"/>
                <a:gd name="T30" fmla="*/ 227 w 528"/>
                <a:gd name="T31" fmla="*/ 439 h 452"/>
                <a:gd name="T32" fmla="*/ 202 w 528"/>
                <a:gd name="T33" fmla="*/ 439 h 452"/>
                <a:gd name="T34" fmla="*/ 139 w 528"/>
                <a:gd name="T35" fmla="*/ 434 h 452"/>
                <a:gd name="T36" fmla="*/ 98 w 528"/>
                <a:gd name="T37" fmla="*/ 413 h 452"/>
                <a:gd name="T38" fmla="*/ 57 w 528"/>
                <a:gd name="T39" fmla="*/ 423 h 452"/>
                <a:gd name="T40" fmla="*/ 0 w 528"/>
                <a:gd name="T41" fmla="*/ 356 h 452"/>
                <a:gd name="T42" fmla="*/ 92 w 528"/>
                <a:gd name="T43" fmla="*/ 217 h 452"/>
                <a:gd name="T44" fmla="*/ 92 w 528"/>
                <a:gd name="T45" fmla="*/ 196 h 452"/>
                <a:gd name="T46" fmla="*/ 92 w 528"/>
                <a:gd name="T47" fmla="*/ 114 h 452"/>
                <a:gd name="T48" fmla="*/ 118 w 528"/>
                <a:gd name="T49" fmla="*/ 149 h 452"/>
                <a:gd name="T50" fmla="*/ 160 w 528"/>
                <a:gd name="T51" fmla="*/ 149 h 452"/>
                <a:gd name="T52" fmla="*/ 206 w 528"/>
                <a:gd name="T53" fmla="*/ 165 h 452"/>
                <a:gd name="T54" fmla="*/ 227 w 528"/>
                <a:gd name="T55" fmla="*/ 149 h 452"/>
                <a:gd name="T56" fmla="*/ 258 w 528"/>
                <a:gd name="T57" fmla="*/ 180 h 452"/>
                <a:gd name="T58" fmla="*/ 310 w 528"/>
                <a:gd name="T59" fmla="*/ 217 h 452"/>
                <a:gd name="T60" fmla="*/ 341 w 528"/>
                <a:gd name="T61" fmla="*/ 222 h 452"/>
                <a:gd name="T62" fmla="*/ 351 w 528"/>
                <a:gd name="T63" fmla="*/ 180 h 452"/>
                <a:gd name="T64" fmla="*/ 336 w 528"/>
                <a:gd name="T65" fmla="*/ 192 h 452"/>
                <a:gd name="T66" fmla="*/ 294 w 528"/>
                <a:gd name="T67" fmla="*/ 165 h 452"/>
                <a:gd name="T68" fmla="*/ 294 w 528"/>
                <a:gd name="T69" fmla="*/ 134 h 452"/>
                <a:gd name="T70" fmla="*/ 300 w 528"/>
                <a:gd name="T71" fmla="*/ 98 h 452"/>
                <a:gd name="T72" fmla="*/ 294 w 528"/>
                <a:gd name="T73" fmla="*/ 57 h 452"/>
                <a:gd name="T74" fmla="*/ 315 w 528"/>
                <a:gd name="T75" fmla="*/ 16 h 452"/>
                <a:gd name="T76" fmla="*/ 403 w 528"/>
                <a:gd name="T77" fmla="*/ 0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8"/>
                <a:gd name="T118" fmla="*/ 0 h 452"/>
                <a:gd name="T119" fmla="*/ 528 w 528"/>
                <a:gd name="T120" fmla="*/ 452 h 4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8" h="452">
                  <a:moveTo>
                    <a:pt x="403" y="0"/>
                  </a:moveTo>
                  <a:lnTo>
                    <a:pt x="419" y="26"/>
                  </a:lnTo>
                  <a:lnTo>
                    <a:pt x="434" y="26"/>
                  </a:lnTo>
                  <a:lnTo>
                    <a:pt x="444" y="31"/>
                  </a:lnTo>
                  <a:lnTo>
                    <a:pt x="460" y="41"/>
                  </a:lnTo>
                  <a:lnTo>
                    <a:pt x="476" y="41"/>
                  </a:lnTo>
                  <a:lnTo>
                    <a:pt x="486" y="47"/>
                  </a:lnTo>
                  <a:lnTo>
                    <a:pt x="491" y="47"/>
                  </a:lnTo>
                  <a:lnTo>
                    <a:pt x="501" y="67"/>
                  </a:lnTo>
                  <a:lnTo>
                    <a:pt x="517" y="82"/>
                  </a:lnTo>
                  <a:lnTo>
                    <a:pt x="527" y="98"/>
                  </a:lnTo>
                  <a:lnTo>
                    <a:pt x="527" y="108"/>
                  </a:lnTo>
                  <a:lnTo>
                    <a:pt x="512" y="114"/>
                  </a:lnTo>
                  <a:lnTo>
                    <a:pt x="512" y="134"/>
                  </a:lnTo>
                  <a:lnTo>
                    <a:pt x="512" y="165"/>
                  </a:lnTo>
                  <a:lnTo>
                    <a:pt x="501" y="176"/>
                  </a:lnTo>
                  <a:lnTo>
                    <a:pt x="517" y="192"/>
                  </a:lnTo>
                  <a:lnTo>
                    <a:pt x="512" y="196"/>
                  </a:lnTo>
                  <a:lnTo>
                    <a:pt x="491" y="196"/>
                  </a:lnTo>
                  <a:lnTo>
                    <a:pt x="491" y="222"/>
                  </a:lnTo>
                  <a:lnTo>
                    <a:pt x="486" y="243"/>
                  </a:lnTo>
                  <a:lnTo>
                    <a:pt x="491" y="263"/>
                  </a:lnTo>
                  <a:lnTo>
                    <a:pt x="356" y="305"/>
                  </a:lnTo>
                  <a:lnTo>
                    <a:pt x="366" y="325"/>
                  </a:lnTo>
                  <a:lnTo>
                    <a:pt x="366" y="341"/>
                  </a:lnTo>
                  <a:lnTo>
                    <a:pt x="356" y="341"/>
                  </a:lnTo>
                  <a:lnTo>
                    <a:pt x="336" y="341"/>
                  </a:lnTo>
                  <a:lnTo>
                    <a:pt x="300" y="351"/>
                  </a:lnTo>
                  <a:lnTo>
                    <a:pt x="300" y="372"/>
                  </a:lnTo>
                  <a:lnTo>
                    <a:pt x="274" y="382"/>
                  </a:lnTo>
                  <a:lnTo>
                    <a:pt x="248" y="398"/>
                  </a:lnTo>
                  <a:lnTo>
                    <a:pt x="227" y="439"/>
                  </a:lnTo>
                  <a:lnTo>
                    <a:pt x="206" y="451"/>
                  </a:lnTo>
                  <a:lnTo>
                    <a:pt x="202" y="439"/>
                  </a:lnTo>
                  <a:lnTo>
                    <a:pt x="160" y="439"/>
                  </a:lnTo>
                  <a:lnTo>
                    <a:pt x="139" y="434"/>
                  </a:lnTo>
                  <a:lnTo>
                    <a:pt x="124" y="423"/>
                  </a:lnTo>
                  <a:lnTo>
                    <a:pt x="98" y="413"/>
                  </a:lnTo>
                  <a:lnTo>
                    <a:pt x="92" y="413"/>
                  </a:lnTo>
                  <a:lnTo>
                    <a:pt x="57" y="423"/>
                  </a:lnTo>
                  <a:lnTo>
                    <a:pt x="41" y="393"/>
                  </a:lnTo>
                  <a:lnTo>
                    <a:pt x="0" y="356"/>
                  </a:lnTo>
                  <a:lnTo>
                    <a:pt x="10" y="217"/>
                  </a:lnTo>
                  <a:lnTo>
                    <a:pt x="92" y="217"/>
                  </a:lnTo>
                  <a:lnTo>
                    <a:pt x="92" y="206"/>
                  </a:lnTo>
                  <a:lnTo>
                    <a:pt x="92" y="196"/>
                  </a:lnTo>
                  <a:lnTo>
                    <a:pt x="92" y="165"/>
                  </a:lnTo>
                  <a:lnTo>
                    <a:pt x="92" y="114"/>
                  </a:lnTo>
                  <a:lnTo>
                    <a:pt x="108" y="124"/>
                  </a:lnTo>
                  <a:lnTo>
                    <a:pt x="118" y="149"/>
                  </a:lnTo>
                  <a:lnTo>
                    <a:pt x="149" y="124"/>
                  </a:lnTo>
                  <a:lnTo>
                    <a:pt x="160" y="149"/>
                  </a:lnTo>
                  <a:lnTo>
                    <a:pt x="190" y="165"/>
                  </a:lnTo>
                  <a:lnTo>
                    <a:pt x="206" y="165"/>
                  </a:lnTo>
                  <a:lnTo>
                    <a:pt x="227" y="165"/>
                  </a:lnTo>
                  <a:lnTo>
                    <a:pt x="227" y="149"/>
                  </a:lnTo>
                  <a:lnTo>
                    <a:pt x="233" y="149"/>
                  </a:lnTo>
                  <a:lnTo>
                    <a:pt x="258" y="180"/>
                  </a:lnTo>
                  <a:lnTo>
                    <a:pt x="284" y="180"/>
                  </a:lnTo>
                  <a:lnTo>
                    <a:pt x="310" y="217"/>
                  </a:lnTo>
                  <a:lnTo>
                    <a:pt x="315" y="233"/>
                  </a:lnTo>
                  <a:lnTo>
                    <a:pt x="341" y="222"/>
                  </a:lnTo>
                  <a:lnTo>
                    <a:pt x="341" y="233"/>
                  </a:lnTo>
                  <a:lnTo>
                    <a:pt x="351" y="180"/>
                  </a:lnTo>
                  <a:lnTo>
                    <a:pt x="336" y="180"/>
                  </a:lnTo>
                  <a:lnTo>
                    <a:pt x="336" y="192"/>
                  </a:lnTo>
                  <a:lnTo>
                    <a:pt x="315" y="180"/>
                  </a:lnTo>
                  <a:lnTo>
                    <a:pt x="294" y="165"/>
                  </a:lnTo>
                  <a:lnTo>
                    <a:pt x="284" y="155"/>
                  </a:lnTo>
                  <a:lnTo>
                    <a:pt x="294" y="134"/>
                  </a:lnTo>
                  <a:lnTo>
                    <a:pt x="294" y="114"/>
                  </a:lnTo>
                  <a:lnTo>
                    <a:pt x="300" y="98"/>
                  </a:lnTo>
                  <a:lnTo>
                    <a:pt x="300" y="67"/>
                  </a:lnTo>
                  <a:lnTo>
                    <a:pt x="294" y="57"/>
                  </a:lnTo>
                  <a:lnTo>
                    <a:pt x="310" y="41"/>
                  </a:lnTo>
                  <a:lnTo>
                    <a:pt x="315" y="16"/>
                  </a:lnTo>
                  <a:lnTo>
                    <a:pt x="315" y="4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1" name="Freeform 156"/>
            <p:cNvSpPr>
              <a:spLocks noChangeArrowheads="1"/>
            </p:cNvSpPr>
            <p:nvPr/>
          </p:nvSpPr>
          <p:spPr bwMode="auto">
            <a:xfrm>
              <a:off x="144160" y="2474596"/>
              <a:ext cx="466331" cy="336797"/>
            </a:xfrm>
            <a:custGeom>
              <a:avLst/>
              <a:gdLst>
                <a:gd name="T0" fmla="*/ 30 w 270"/>
                <a:gd name="T1" fmla="*/ 20 h 197"/>
                <a:gd name="T2" fmla="*/ 51 w 270"/>
                <a:gd name="T3" fmla="*/ 4 h 197"/>
                <a:gd name="T4" fmla="*/ 83 w 270"/>
                <a:gd name="T5" fmla="*/ 4 h 197"/>
                <a:gd name="T6" fmla="*/ 124 w 270"/>
                <a:gd name="T7" fmla="*/ 0 h 197"/>
                <a:gd name="T8" fmla="*/ 139 w 270"/>
                <a:gd name="T9" fmla="*/ 4 h 197"/>
                <a:gd name="T10" fmla="*/ 161 w 270"/>
                <a:gd name="T11" fmla="*/ 31 h 197"/>
                <a:gd name="T12" fmla="*/ 176 w 270"/>
                <a:gd name="T13" fmla="*/ 31 h 197"/>
                <a:gd name="T14" fmla="*/ 181 w 270"/>
                <a:gd name="T15" fmla="*/ 57 h 197"/>
                <a:gd name="T16" fmla="*/ 191 w 270"/>
                <a:gd name="T17" fmla="*/ 57 h 197"/>
                <a:gd name="T18" fmla="*/ 202 w 270"/>
                <a:gd name="T19" fmla="*/ 72 h 197"/>
                <a:gd name="T20" fmla="*/ 206 w 270"/>
                <a:gd name="T21" fmla="*/ 82 h 197"/>
                <a:gd name="T22" fmla="*/ 233 w 270"/>
                <a:gd name="T23" fmla="*/ 88 h 197"/>
                <a:gd name="T24" fmla="*/ 233 w 270"/>
                <a:gd name="T25" fmla="*/ 108 h 197"/>
                <a:gd name="T26" fmla="*/ 243 w 270"/>
                <a:gd name="T27" fmla="*/ 114 h 197"/>
                <a:gd name="T28" fmla="*/ 233 w 270"/>
                <a:gd name="T29" fmla="*/ 139 h 197"/>
                <a:gd name="T30" fmla="*/ 243 w 270"/>
                <a:gd name="T31" fmla="*/ 155 h 197"/>
                <a:gd name="T32" fmla="*/ 249 w 270"/>
                <a:gd name="T33" fmla="*/ 155 h 197"/>
                <a:gd name="T34" fmla="*/ 269 w 270"/>
                <a:gd name="T35" fmla="*/ 170 h 197"/>
                <a:gd name="T36" fmla="*/ 269 w 270"/>
                <a:gd name="T37" fmla="*/ 191 h 197"/>
                <a:gd name="T38" fmla="*/ 243 w 270"/>
                <a:gd name="T39" fmla="*/ 191 h 197"/>
                <a:gd name="T40" fmla="*/ 233 w 270"/>
                <a:gd name="T41" fmla="*/ 191 h 197"/>
                <a:gd name="T42" fmla="*/ 218 w 270"/>
                <a:gd name="T43" fmla="*/ 196 h 197"/>
                <a:gd name="T44" fmla="*/ 191 w 270"/>
                <a:gd name="T45" fmla="*/ 191 h 197"/>
                <a:gd name="T46" fmla="*/ 191 w 270"/>
                <a:gd name="T47" fmla="*/ 180 h 197"/>
                <a:gd name="T48" fmla="*/ 161 w 270"/>
                <a:gd name="T49" fmla="*/ 180 h 197"/>
                <a:gd name="T50" fmla="*/ 93 w 270"/>
                <a:gd name="T51" fmla="*/ 180 h 197"/>
                <a:gd name="T52" fmla="*/ 73 w 270"/>
                <a:gd name="T53" fmla="*/ 191 h 197"/>
                <a:gd name="T54" fmla="*/ 57 w 270"/>
                <a:gd name="T55" fmla="*/ 191 h 197"/>
                <a:gd name="T56" fmla="*/ 26 w 270"/>
                <a:gd name="T57" fmla="*/ 196 h 197"/>
                <a:gd name="T58" fmla="*/ 57 w 270"/>
                <a:gd name="T59" fmla="*/ 180 h 197"/>
                <a:gd name="T60" fmla="*/ 26 w 270"/>
                <a:gd name="T61" fmla="*/ 180 h 197"/>
                <a:gd name="T62" fmla="*/ 16 w 270"/>
                <a:gd name="T63" fmla="*/ 165 h 197"/>
                <a:gd name="T64" fmla="*/ 67 w 270"/>
                <a:gd name="T65" fmla="*/ 155 h 197"/>
                <a:gd name="T66" fmla="*/ 67 w 270"/>
                <a:gd name="T67" fmla="*/ 149 h 197"/>
                <a:gd name="T68" fmla="*/ 83 w 270"/>
                <a:gd name="T69" fmla="*/ 149 h 197"/>
                <a:gd name="T70" fmla="*/ 98 w 270"/>
                <a:gd name="T71" fmla="*/ 139 h 197"/>
                <a:gd name="T72" fmla="*/ 139 w 270"/>
                <a:gd name="T73" fmla="*/ 155 h 197"/>
                <a:gd name="T74" fmla="*/ 161 w 270"/>
                <a:gd name="T75" fmla="*/ 139 h 197"/>
                <a:gd name="T76" fmla="*/ 134 w 270"/>
                <a:gd name="T77" fmla="*/ 139 h 197"/>
                <a:gd name="T78" fmla="*/ 108 w 270"/>
                <a:gd name="T79" fmla="*/ 129 h 197"/>
                <a:gd name="T80" fmla="*/ 73 w 270"/>
                <a:gd name="T81" fmla="*/ 129 h 197"/>
                <a:gd name="T82" fmla="*/ 26 w 270"/>
                <a:gd name="T83" fmla="*/ 139 h 197"/>
                <a:gd name="T84" fmla="*/ 26 w 270"/>
                <a:gd name="T85" fmla="*/ 129 h 197"/>
                <a:gd name="T86" fmla="*/ 30 w 270"/>
                <a:gd name="T87" fmla="*/ 124 h 197"/>
                <a:gd name="T88" fmla="*/ 16 w 270"/>
                <a:gd name="T89" fmla="*/ 124 h 197"/>
                <a:gd name="T90" fmla="*/ 4 w 270"/>
                <a:gd name="T91" fmla="*/ 114 h 197"/>
                <a:gd name="T92" fmla="*/ 0 w 270"/>
                <a:gd name="T93" fmla="*/ 88 h 197"/>
                <a:gd name="T94" fmla="*/ 4 w 270"/>
                <a:gd name="T95" fmla="*/ 72 h 197"/>
                <a:gd name="T96" fmla="*/ 26 w 270"/>
                <a:gd name="T97" fmla="*/ 47 h 197"/>
                <a:gd name="T98" fmla="*/ 30 w 270"/>
                <a:gd name="T99" fmla="*/ 20 h 197"/>
                <a:gd name="T100" fmla="*/ 30 w 270"/>
                <a:gd name="T101" fmla="*/ 20 h 1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0"/>
                <a:gd name="T154" fmla="*/ 0 h 197"/>
                <a:gd name="T155" fmla="*/ 270 w 270"/>
                <a:gd name="T156" fmla="*/ 197 h 1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0" h="197">
                  <a:moveTo>
                    <a:pt x="30" y="20"/>
                  </a:moveTo>
                  <a:lnTo>
                    <a:pt x="51" y="4"/>
                  </a:lnTo>
                  <a:lnTo>
                    <a:pt x="83" y="4"/>
                  </a:lnTo>
                  <a:lnTo>
                    <a:pt x="124" y="0"/>
                  </a:lnTo>
                  <a:lnTo>
                    <a:pt x="139" y="4"/>
                  </a:lnTo>
                  <a:lnTo>
                    <a:pt x="161" y="31"/>
                  </a:lnTo>
                  <a:lnTo>
                    <a:pt x="176" y="31"/>
                  </a:lnTo>
                  <a:lnTo>
                    <a:pt x="181" y="57"/>
                  </a:lnTo>
                  <a:lnTo>
                    <a:pt x="191" y="57"/>
                  </a:lnTo>
                  <a:lnTo>
                    <a:pt x="202" y="72"/>
                  </a:lnTo>
                  <a:lnTo>
                    <a:pt x="206" y="82"/>
                  </a:lnTo>
                  <a:lnTo>
                    <a:pt x="233" y="88"/>
                  </a:lnTo>
                  <a:lnTo>
                    <a:pt x="233" y="108"/>
                  </a:lnTo>
                  <a:lnTo>
                    <a:pt x="243" y="114"/>
                  </a:lnTo>
                  <a:lnTo>
                    <a:pt x="233" y="139"/>
                  </a:lnTo>
                  <a:lnTo>
                    <a:pt x="243" y="155"/>
                  </a:lnTo>
                  <a:lnTo>
                    <a:pt x="249" y="155"/>
                  </a:lnTo>
                  <a:lnTo>
                    <a:pt x="269" y="170"/>
                  </a:lnTo>
                  <a:lnTo>
                    <a:pt x="269" y="191"/>
                  </a:lnTo>
                  <a:lnTo>
                    <a:pt x="243" y="191"/>
                  </a:lnTo>
                  <a:lnTo>
                    <a:pt x="233" y="191"/>
                  </a:lnTo>
                  <a:lnTo>
                    <a:pt x="218" y="196"/>
                  </a:lnTo>
                  <a:lnTo>
                    <a:pt x="191" y="191"/>
                  </a:lnTo>
                  <a:lnTo>
                    <a:pt x="191" y="180"/>
                  </a:lnTo>
                  <a:lnTo>
                    <a:pt x="161" y="180"/>
                  </a:lnTo>
                  <a:lnTo>
                    <a:pt x="93" y="180"/>
                  </a:lnTo>
                  <a:lnTo>
                    <a:pt x="73" y="191"/>
                  </a:lnTo>
                  <a:lnTo>
                    <a:pt x="57" y="191"/>
                  </a:lnTo>
                  <a:lnTo>
                    <a:pt x="26" y="196"/>
                  </a:lnTo>
                  <a:lnTo>
                    <a:pt x="57" y="180"/>
                  </a:lnTo>
                  <a:lnTo>
                    <a:pt x="26" y="180"/>
                  </a:lnTo>
                  <a:lnTo>
                    <a:pt x="16" y="165"/>
                  </a:lnTo>
                  <a:lnTo>
                    <a:pt x="67" y="155"/>
                  </a:lnTo>
                  <a:lnTo>
                    <a:pt x="67" y="149"/>
                  </a:lnTo>
                  <a:lnTo>
                    <a:pt x="83" y="149"/>
                  </a:lnTo>
                  <a:lnTo>
                    <a:pt x="98" y="139"/>
                  </a:lnTo>
                  <a:lnTo>
                    <a:pt x="139" y="155"/>
                  </a:lnTo>
                  <a:lnTo>
                    <a:pt x="161" y="139"/>
                  </a:lnTo>
                  <a:lnTo>
                    <a:pt x="134" y="139"/>
                  </a:lnTo>
                  <a:lnTo>
                    <a:pt x="108" y="129"/>
                  </a:lnTo>
                  <a:lnTo>
                    <a:pt x="73" y="129"/>
                  </a:lnTo>
                  <a:lnTo>
                    <a:pt x="26" y="139"/>
                  </a:lnTo>
                  <a:lnTo>
                    <a:pt x="26" y="129"/>
                  </a:lnTo>
                  <a:lnTo>
                    <a:pt x="30" y="124"/>
                  </a:lnTo>
                  <a:lnTo>
                    <a:pt x="16" y="124"/>
                  </a:lnTo>
                  <a:lnTo>
                    <a:pt x="4" y="114"/>
                  </a:lnTo>
                  <a:lnTo>
                    <a:pt x="0" y="88"/>
                  </a:lnTo>
                  <a:lnTo>
                    <a:pt x="4" y="72"/>
                  </a:lnTo>
                  <a:lnTo>
                    <a:pt x="26" y="47"/>
                  </a:lnTo>
                  <a:lnTo>
                    <a:pt x="30" y="2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2" name="Freeform 157"/>
            <p:cNvSpPr>
              <a:spLocks noChangeArrowheads="1"/>
            </p:cNvSpPr>
            <p:nvPr/>
          </p:nvSpPr>
          <p:spPr bwMode="auto">
            <a:xfrm>
              <a:off x="450731" y="2992746"/>
              <a:ext cx="233166" cy="259075"/>
            </a:xfrm>
            <a:custGeom>
              <a:avLst/>
              <a:gdLst>
                <a:gd name="T0" fmla="*/ 0 w 135"/>
                <a:gd name="T1" fmla="*/ 47 h 152"/>
                <a:gd name="T2" fmla="*/ 15 w 135"/>
                <a:gd name="T3" fmla="*/ 31 h 152"/>
                <a:gd name="T4" fmla="*/ 26 w 135"/>
                <a:gd name="T5" fmla="*/ 31 h 152"/>
                <a:gd name="T6" fmla="*/ 41 w 135"/>
                <a:gd name="T7" fmla="*/ 6 h 152"/>
                <a:gd name="T8" fmla="*/ 46 w 135"/>
                <a:gd name="T9" fmla="*/ 6 h 152"/>
                <a:gd name="T10" fmla="*/ 93 w 135"/>
                <a:gd name="T11" fmla="*/ 0 h 152"/>
                <a:gd name="T12" fmla="*/ 108 w 135"/>
                <a:gd name="T13" fmla="*/ 26 h 152"/>
                <a:gd name="T14" fmla="*/ 108 w 135"/>
                <a:gd name="T15" fmla="*/ 41 h 152"/>
                <a:gd name="T16" fmla="*/ 114 w 135"/>
                <a:gd name="T17" fmla="*/ 47 h 152"/>
                <a:gd name="T18" fmla="*/ 114 w 135"/>
                <a:gd name="T19" fmla="*/ 73 h 152"/>
                <a:gd name="T20" fmla="*/ 134 w 135"/>
                <a:gd name="T21" fmla="*/ 73 h 152"/>
                <a:gd name="T22" fmla="*/ 134 w 135"/>
                <a:gd name="T23" fmla="*/ 88 h 152"/>
                <a:gd name="T24" fmla="*/ 124 w 135"/>
                <a:gd name="T25" fmla="*/ 88 h 152"/>
                <a:gd name="T26" fmla="*/ 124 w 135"/>
                <a:gd name="T27" fmla="*/ 108 h 152"/>
                <a:gd name="T28" fmla="*/ 108 w 135"/>
                <a:gd name="T29" fmla="*/ 124 h 152"/>
                <a:gd name="T30" fmla="*/ 93 w 135"/>
                <a:gd name="T31" fmla="*/ 151 h 152"/>
                <a:gd name="T32" fmla="*/ 57 w 135"/>
                <a:gd name="T33" fmla="*/ 135 h 152"/>
                <a:gd name="T34" fmla="*/ 15 w 135"/>
                <a:gd name="T35" fmla="*/ 114 h 152"/>
                <a:gd name="T36" fmla="*/ 15 w 135"/>
                <a:gd name="T37" fmla="*/ 98 h 152"/>
                <a:gd name="T38" fmla="*/ 0 w 135"/>
                <a:gd name="T39" fmla="*/ 73 h 152"/>
                <a:gd name="T40" fmla="*/ 0 w 135"/>
                <a:gd name="T41" fmla="*/ 57 h 152"/>
                <a:gd name="T42" fmla="*/ 0 w 135"/>
                <a:gd name="T43" fmla="*/ 47 h 152"/>
                <a:gd name="T44" fmla="*/ 0 w 135"/>
                <a:gd name="T45" fmla="*/ 47 h 1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5"/>
                <a:gd name="T70" fmla="*/ 0 h 152"/>
                <a:gd name="T71" fmla="*/ 135 w 135"/>
                <a:gd name="T72" fmla="*/ 152 h 1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5" h="152">
                  <a:moveTo>
                    <a:pt x="0" y="47"/>
                  </a:moveTo>
                  <a:lnTo>
                    <a:pt x="15" y="31"/>
                  </a:lnTo>
                  <a:lnTo>
                    <a:pt x="26" y="31"/>
                  </a:lnTo>
                  <a:lnTo>
                    <a:pt x="41" y="6"/>
                  </a:lnTo>
                  <a:lnTo>
                    <a:pt x="46" y="6"/>
                  </a:lnTo>
                  <a:lnTo>
                    <a:pt x="93" y="0"/>
                  </a:lnTo>
                  <a:lnTo>
                    <a:pt x="108" y="26"/>
                  </a:lnTo>
                  <a:lnTo>
                    <a:pt x="108" y="41"/>
                  </a:lnTo>
                  <a:lnTo>
                    <a:pt x="114" y="47"/>
                  </a:lnTo>
                  <a:lnTo>
                    <a:pt x="114" y="73"/>
                  </a:lnTo>
                  <a:lnTo>
                    <a:pt x="134" y="73"/>
                  </a:lnTo>
                  <a:lnTo>
                    <a:pt x="134" y="88"/>
                  </a:lnTo>
                  <a:lnTo>
                    <a:pt x="124" y="88"/>
                  </a:lnTo>
                  <a:lnTo>
                    <a:pt x="124" y="108"/>
                  </a:lnTo>
                  <a:lnTo>
                    <a:pt x="108" y="124"/>
                  </a:lnTo>
                  <a:lnTo>
                    <a:pt x="93" y="151"/>
                  </a:lnTo>
                  <a:lnTo>
                    <a:pt x="57" y="135"/>
                  </a:lnTo>
                  <a:lnTo>
                    <a:pt x="15" y="114"/>
                  </a:lnTo>
                  <a:lnTo>
                    <a:pt x="15" y="98"/>
                  </a:lnTo>
                  <a:lnTo>
                    <a:pt x="0" y="73"/>
                  </a:lnTo>
                  <a:lnTo>
                    <a:pt x="0" y="57"/>
                  </a:lnTo>
                  <a:lnTo>
                    <a:pt x="0" y="4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3" name="Freeform 158"/>
            <p:cNvSpPr>
              <a:spLocks noChangeArrowheads="1"/>
            </p:cNvSpPr>
            <p:nvPr/>
          </p:nvSpPr>
          <p:spPr bwMode="auto">
            <a:xfrm>
              <a:off x="3391206" y="5009208"/>
              <a:ext cx="604503" cy="539740"/>
            </a:xfrm>
            <a:custGeom>
              <a:avLst/>
              <a:gdLst>
                <a:gd name="T0" fmla="*/ 0 w 349"/>
                <a:gd name="T1" fmla="*/ 94 h 312"/>
                <a:gd name="T2" fmla="*/ 21 w 349"/>
                <a:gd name="T3" fmla="*/ 98 h 312"/>
                <a:gd name="T4" fmla="*/ 62 w 349"/>
                <a:gd name="T5" fmla="*/ 98 h 312"/>
                <a:gd name="T6" fmla="*/ 67 w 349"/>
                <a:gd name="T7" fmla="*/ 109 h 312"/>
                <a:gd name="T8" fmla="*/ 88 w 349"/>
                <a:gd name="T9" fmla="*/ 98 h 312"/>
                <a:gd name="T10" fmla="*/ 109 w 349"/>
                <a:gd name="T11" fmla="*/ 57 h 312"/>
                <a:gd name="T12" fmla="*/ 135 w 349"/>
                <a:gd name="T13" fmla="*/ 41 h 312"/>
                <a:gd name="T14" fmla="*/ 161 w 349"/>
                <a:gd name="T15" fmla="*/ 31 h 312"/>
                <a:gd name="T16" fmla="*/ 161 w 349"/>
                <a:gd name="T17" fmla="*/ 10 h 312"/>
                <a:gd name="T18" fmla="*/ 197 w 349"/>
                <a:gd name="T19" fmla="*/ 0 h 312"/>
                <a:gd name="T20" fmla="*/ 218 w 349"/>
                <a:gd name="T21" fmla="*/ 0 h 312"/>
                <a:gd name="T22" fmla="*/ 228 w 349"/>
                <a:gd name="T23" fmla="*/ 0 h 312"/>
                <a:gd name="T24" fmla="*/ 239 w 349"/>
                <a:gd name="T25" fmla="*/ 16 h 312"/>
                <a:gd name="T26" fmla="*/ 270 w 349"/>
                <a:gd name="T27" fmla="*/ 10 h 312"/>
                <a:gd name="T28" fmla="*/ 280 w 349"/>
                <a:gd name="T29" fmla="*/ 16 h 312"/>
                <a:gd name="T30" fmla="*/ 296 w 349"/>
                <a:gd name="T31" fmla="*/ 26 h 312"/>
                <a:gd name="T32" fmla="*/ 306 w 349"/>
                <a:gd name="T33" fmla="*/ 31 h 312"/>
                <a:gd name="T34" fmla="*/ 337 w 349"/>
                <a:gd name="T35" fmla="*/ 31 h 312"/>
                <a:gd name="T36" fmla="*/ 337 w 349"/>
                <a:gd name="T37" fmla="*/ 41 h 312"/>
                <a:gd name="T38" fmla="*/ 348 w 349"/>
                <a:gd name="T39" fmla="*/ 67 h 312"/>
                <a:gd name="T40" fmla="*/ 348 w 349"/>
                <a:gd name="T41" fmla="*/ 94 h 312"/>
                <a:gd name="T42" fmla="*/ 348 w 349"/>
                <a:gd name="T43" fmla="*/ 119 h 312"/>
                <a:gd name="T44" fmla="*/ 348 w 349"/>
                <a:gd name="T45" fmla="*/ 125 h 312"/>
                <a:gd name="T46" fmla="*/ 337 w 349"/>
                <a:gd name="T47" fmla="*/ 135 h 312"/>
                <a:gd name="T48" fmla="*/ 348 w 349"/>
                <a:gd name="T49" fmla="*/ 139 h 312"/>
                <a:gd name="T50" fmla="*/ 337 w 349"/>
                <a:gd name="T51" fmla="*/ 139 h 312"/>
                <a:gd name="T52" fmla="*/ 337 w 349"/>
                <a:gd name="T53" fmla="*/ 160 h 312"/>
                <a:gd name="T54" fmla="*/ 337 w 349"/>
                <a:gd name="T55" fmla="*/ 176 h 312"/>
                <a:gd name="T56" fmla="*/ 348 w 349"/>
                <a:gd name="T57" fmla="*/ 192 h 312"/>
                <a:gd name="T58" fmla="*/ 327 w 349"/>
                <a:gd name="T59" fmla="*/ 217 h 312"/>
                <a:gd name="T60" fmla="*/ 321 w 349"/>
                <a:gd name="T61" fmla="*/ 233 h 312"/>
                <a:gd name="T62" fmla="*/ 321 w 349"/>
                <a:gd name="T63" fmla="*/ 248 h 312"/>
                <a:gd name="T64" fmla="*/ 311 w 349"/>
                <a:gd name="T65" fmla="*/ 270 h 312"/>
                <a:gd name="T66" fmla="*/ 264 w 349"/>
                <a:gd name="T67" fmla="*/ 311 h 312"/>
                <a:gd name="T68" fmla="*/ 254 w 349"/>
                <a:gd name="T69" fmla="*/ 300 h 312"/>
                <a:gd name="T70" fmla="*/ 228 w 349"/>
                <a:gd name="T71" fmla="*/ 311 h 312"/>
                <a:gd name="T72" fmla="*/ 202 w 349"/>
                <a:gd name="T73" fmla="*/ 300 h 312"/>
                <a:gd name="T74" fmla="*/ 176 w 349"/>
                <a:gd name="T75" fmla="*/ 300 h 312"/>
                <a:gd name="T76" fmla="*/ 161 w 349"/>
                <a:gd name="T77" fmla="*/ 300 h 312"/>
                <a:gd name="T78" fmla="*/ 161 w 349"/>
                <a:gd name="T79" fmla="*/ 274 h 312"/>
                <a:gd name="T80" fmla="*/ 135 w 349"/>
                <a:gd name="T81" fmla="*/ 270 h 312"/>
                <a:gd name="T82" fmla="*/ 119 w 349"/>
                <a:gd name="T83" fmla="*/ 270 h 312"/>
                <a:gd name="T84" fmla="*/ 109 w 349"/>
                <a:gd name="T85" fmla="*/ 248 h 312"/>
                <a:gd name="T86" fmla="*/ 104 w 349"/>
                <a:gd name="T87" fmla="*/ 217 h 312"/>
                <a:gd name="T88" fmla="*/ 94 w 349"/>
                <a:gd name="T89" fmla="*/ 217 h 312"/>
                <a:gd name="T90" fmla="*/ 88 w 349"/>
                <a:gd name="T91" fmla="*/ 192 h 312"/>
                <a:gd name="T92" fmla="*/ 62 w 349"/>
                <a:gd name="T93" fmla="*/ 182 h 312"/>
                <a:gd name="T94" fmla="*/ 37 w 349"/>
                <a:gd name="T95" fmla="*/ 166 h 312"/>
                <a:gd name="T96" fmla="*/ 37 w 349"/>
                <a:gd name="T97" fmla="*/ 150 h 312"/>
                <a:gd name="T98" fmla="*/ 10 w 349"/>
                <a:gd name="T99" fmla="*/ 119 h 312"/>
                <a:gd name="T100" fmla="*/ 0 w 349"/>
                <a:gd name="T101" fmla="*/ 94 h 312"/>
                <a:gd name="T102" fmla="*/ 0 w 349"/>
                <a:gd name="T103" fmla="*/ 94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9"/>
                <a:gd name="T157" fmla="*/ 0 h 312"/>
                <a:gd name="T158" fmla="*/ 349 w 349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9" h="312">
                  <a:moveTo>
                    <a:pt x="0" y="94"/>
                  </a:moveTo>
                  <a:lnTo>
                    <a:pt x="21" y="98"/>
                  </a:lnTo>
                  <a:lnTo>
                    <a:pt x="62" y="98"/>
                  </a:lnTo>
                  <a:lnTo>
                    <a:pt x="67" y="109"/>
                  </a:lnTo>
                  <a:lnTo>
                    <a:pt x="88" y="98"/>
                  </a:lnTo>
                  <a:lnTo>
                    <a:pt x="109" y="57"/>
                  </a:lnTo>
                  <a:lnTo>
                    <a:pt x="135" y="41"/>
                  </a:lnTo>
                  <a:lnTo>
                    <a:pt x="161" y="31"/>
                  </a:lnTo>
                  <a:lnTo>
                    <a:pt x="161" y="10"/>
                  </a:lnTo>
                  <a:lnTo>
                    <a:pt x="197" y="0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9" y="16"/>
                  </a:lnTo>
                  <a:lnTo>
                    <a:pt x="270" y="10"/>
                  </a:lnTo>
                  <a:lnTo>
                    <a:pt x="280" y="16"/>
                  </a:lnTo>
                  <a:lnTo>
                    <a:pt x="296" y="26"/>
                  </a:lnTo>
                  <a:lnTo>
                    <a:pt x="306" y="31"/>
                  </a:lnTo>
                  <a:lnTo>
                    <a:pt x="337" y="31"/>
                  </a:lnTo>
                  <a:lnTo>
                    <a:pt x="337" y="41"/>
                  </a:lnTo>
                  <a:lnTo>
                    <a:pt x="348" y="67"/>
                  </a:lnTo>
                  <a:lnTo>
                    <a:pt x="348" y="94"/>
                  </a:lnTo>
                  <a:lnTo>
                    <a:pt x="348" y="119"/>
                  </a:lnTo>
                  <a:lnTo>
                    <a:pt x="348" y="125"/>
                  </a:lnTo>
                  <a:lnTo>
                    <a:pt x="337" y="135"/>
                  </a:lnTo>
                  <a:lnTo>
                    <a:pt x="348" y="139"/>
                  </a:lnTo>
                  <a:lnTo>
                    <a:pt x="337" y="139"/>
                  </a:lnTo>
                  <a:lnTo>
                    <a:pt x="337" y="160"/>
                  </a:lnTo>
                  <a:lnTo>
                    <a:pt x="337" y="176"/>
                  </a:lnTo>
                  <a:lnTo>
                    <a:pt x="348" y="192"/>
                  </a:lnTo>
                  <a:lnTo>
                    <a:pt x="327" y="217"/>
                  </a:lnTo>
                  <a:lnTo>
                    <a:pt x="321" y="233"/>
                  </a:lnTo>
                  <a:lnTo>
                    <a:pt x="321" y="248"/>
                  </a:lnTo>
                  <a:lnTo>
                    <a:pt x="311" y="270"/>
                  </a:lnTo>
                  <a:lnTo>
                    <a:pt x="264" y="311"/>
                  </a:lnTo>
                  <a:lnTo>
                    <a:pt x="254" y="300"/>
                  </a:lnTo>
                  <a:lnTo>
                    <a:pt x="228" y="311"/>
                  </a:lnTo>
                  <a:lnTo>
                    <a:pt x="202" y="300"/>
                  </a:lnTo>
                  <a:lnTo>
                    <a:pt x="176" y="300"/>
                  </a:lnTo>
                  <a:lnTo>
                    <a:pt x="161" y="300"/>
                  </a:lnTo>
                  <a:lnTo>
                    <a:pt x="161" y="274"/>
                  </a:lnTo>
                  <a:lnTo>
                    <a:pt x="135" y="270"/>
                  </a:lnTo>
                  <a:lnTo>
                    <a:pt x="119" y="270"/>
                  </a:lnTo>
                  <a:lnTo>
                    <a:pt x="109" y="248"/>
                  </a:lnTo>
                  <a:lnTo>
                    <a:pt x="104" y="217"/>
                  </a:lnTo>
                  <a:lnTo>
                    <a:pt x="94" y="217"/>
                  </a:lnTo>
                  <a:lnTo>
                    <a:pt x="88" y="192"/>
                  </a:lnTo>
                  <a:lnTo>
                    <a:pt x="62" y="182"/>
                  </a:lnTo>
                  <a:lnTo>
                    <a:pt x="37" y="166"/>
                  </a:lnTo>
                  <a:lnTo>
                    <a:pt x="37" y="150"/>
                  </a:lnTo>
                  <a:lnTo>
                    <a:pt x="10" y="119"/>
                  </a:lnTo>
                  <a:lnTo>
                    <a:pt x="0" y="9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4" name="Freeform 159"/>
            <p:cNvSpPr>
              <a:spLocks noChangeArrowheads="1"/>
            </p:cNvSpPr>
            <p:nvPr/>
          </p:nvSpPr>
          <p:spPr bwMode="auto">
            <a:xfrm>
              <a:off x="4634755" y="2854573"/>
              <a:ext cx="768583" cy="1040615"/>
            </a:xfrm>
            <a:custGeom>
              <a:avLst/>
              <a:gdLst>
                <a:gd name="T0" fmla="*/ 77 w 446"/>
                <a:gd name="T1" fmla="*/ 52 h 603"/>
                <a:gd name="T2" fmla="*/ 88 w 446"/>
                <a:gd name="T3" fmla="*/ 37 h 603"/>
                <a:gd name="T4" fmla="*/ 93 w 446"/>
                <a:gd name="T5" fmla="*/ 27 h 603"/>
                <a:gd name="T6" fmla="*/ 129 w 446"/>
                <a:gd name="T7" fmla="*/ 68 h 603"/>
                <a:gd name="T8" fmla="*/ 155 w 446"/>
                <a:gd name="T9" fmla="*/ 78 h 603"/>
                <a:gd name="T10" fmla="*/ 202 w 446"/>
                <a:gd name="T11" fmla="*/ 52 h 603"/>
                <a:gd name="T12" fmla="*/ 237 w 446"/>
                <a:gd name="T13" fmla="*/ 57 h 603"/>
                <a:gd name="T14" fmla="*/ 280 w 446"/>
                <a:gd name="T15" fmla="*/ 42 h 603"/>
                <a:gd name="T16" fmla="*/ 295 w 446"/>
                <a:gd name="T17" fmla="*/ 42 h 603"/>
                <a:gd name="T18" fmla="*/ 337 w 446"/>
                <a:gd name="T19" fmla="*/ 37 h 603"/>
                <a:gd name="T20" fmla="*/ 362 w 446"/>
                <a:gd name="T21" fmla="*/ 37 h 603"/>
                <a:gd name="T22" fmla="*/ 394 w 446"/>
                <a:gd name="T23" fmla="*/ 27 h 603"/>
                <a:gd name="T24" fmla="*/ 414 w 446"/>
                <a:gd name="T25" fmla="*/ 16 h 603"/>
                <a:gd name="T26" fmla="*/ 419 w 446"/>
                <a:gd name="T27" fmla="*/ 0 h 603"/>
                <a:gd name="T28" fmla="*/ 445 w 446"/>
                <a:gd name="T29" fmla="*/ 11 h 603"/>
                <a:gd name="T30" fmla="*/ 435 w 446"/>
                <a:gd name="T31" fmla="*/ 37 h 603"/>
                <a:gd name="T32" fmla="*/ 435 w 446"/>
                <a:gd name="T33" fmla="*/ 42 h 603"/>
                <a:gd name="T34" fmla="*/ 435 w 446"/>
                <a:gd name="T35" fmla="*/ 78 h 603"/>
                <a:gd name="T36" fmla="*/ 429 w 446"/>
                <a:gd name="T37" fmla="*/ 119 h 603"/>
                <a:gd name="T38" fmla="*/ 394 w 446"/>
                <a:gd name="T39" fmla="*/ 166 h 603"/>
                <a:gd name="T40" fmla="*/ 388 w 446"/>
                <a:gd name="T41" fmla="*/ 186 h 603"/>
                <a:gd name="T42" fmla="*/ 388 w 446"/>
                <a:gd name="T43" fmla="*/ 202 h 603"/>
                <a:gd name="T44" fmla="*/ 352 w 446"/>
                <a:gd name="T45" fmla="*/ 254 h 603"/>
                <a:gd name="T46" fmla="*/ 352 w 446"/>
                <a:gd name="T47" fmla="*/ 270 h 603"/>
                <a:gd name="T48" fmla="*/ 306 w 446"/>
                <a:gd name="T49" fmla="*/ 342 h 603"/>
                <a:gd name="T50" fmla="*/ 227 w 446"/>
                <a:gd name="T51" fmla="*/ 419 h 603"/>
                <a:gd name="T52" fmla="*/ 176 w 446"/>
                <a:gd name="T53" fmla="*/ 462 h 603"/>
                <a:gd name="T54" fmla="*/ 93 w 446"/>
                <a:gd name="T55" fmla="*/ 528 h 603"/>
                <a:gd name="T56" fmla="*/ 26 w 446"/>
                <a:gd name="T57" fmla="*/ 602 h 603"/>
                <a:gd name="T58" fmla="*/ 0 w 446"/>
                <a:gd name="T59" fmla="*/ 570 h 603"/>
                <a:gd name="T60" fmla="*/ 0 w 446"/>
                <a:gd name="T61" fmla="*/ 409 h 603"/>
                <a:gd name="T62" fmla="*/ 41 w 446"/>
                <a:gd name="T63" fmla="*/ 362 h 603"/>
                <a:gd name="T64" fmla="*/ 62 w 446"/>
                <a:gd name="T65" fmla="*/ 352 h 603"/>
                <a:gd name="T66" fmla="*/ 88 w 446"/>
                <a:gd name="T67" fmla="*/ 352 h 603"/>
                <a:gd name="T68" fmla="*/ 104 w 446"/>
                <a:gd name="T69" fmla="*/ 327 h 603"/>
                <a:gd name="T70" fmla="*/ 161 w 446"/>
                <a:gd name="T71" fmla="*/ 311 h 603"/>
                <a:gd name="T72" fmla="*/ 176 w 446"/>
                <a:gd name="T73" fmla="*/ 311 h 603"/>
                <a:gd name="T74" fmla="*/ 306 w 446"/>
                <a:gd name="T75" fmla="*/ 176 h 603"/>
                <a:gd name="T76" fmla="*/ 264 w 446"/>
                <a:gd name="T77" fmla="*/ 176 h 603"/>
                <a:gd name="T78" fmla="*/ 129 w 446"/>
                <a:gd name="T79" fmla="*/ 125 h 603"/>
                <a:gd name="T80" fmla="*/ 104 w 446"/>
                <a:gd name="T81" fmla="*/ 109 h 603"/>
                <a:gd name="T82" fmla="*/ 67 w 446"/>
                <a:gd name="T83" fmla="*/ 68 h 603"/>
                <a:gd name="T84" fmla="*/ 77 w 446"/>
                <a:gd name="T85" fmla="*/ 52 h 603"/>
                <a:gd name="T86" fmla="*/ 77 w 446"/>
                <a:gd name="T87" fmla="*/ 52 h 6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6"/>
                <a:gd name="T133" fmla="*/ 0 h 603"/>
                <a:gd name="T134" fmla="*/ 446 w 446"/>
                <a:gd name="T135" fmla="*/ 603 h 6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6" h="603">
                  <a:moveTo>
                    <a:pt x="77" y="52"/>
                  </a:moveTo>
                  <a:lnTo>
                    <a:pt x="88" y="37"/>
                  </a:lnTo>
                  <a:lnTo>
                    <a:pt x="93" y="27"/>
                  </a:lnTo>
                  <a:lnTo>
                    <a:pt x="129" y="68"/>
                  </a:lnTo>
                  <a:lnTo>
                    <a:pt x="155" y="78"/>
                  </a:lnTo>
                  <a:lnTo>
                    <a:pt x="202" y="52"/>
                  </a:lnTo>
                  <a:lnTo>
                    <a:pt x="237" y="57"/>
                  </a:lnTo>
                  <a:lnTo>
                    <a:pt x="280" y="42"/>
                  </a:lnTo>
                  <a:lnTo>
                    <a:pt x="295" y="42"/>
                  </a:lnTo>
                  <a:lnTo>
                    <a:pt x="337" y="37"/>
                  </a:lnTo>
                  <a:lnTo>
                    <a:pt x="362" y="37"/>
                  </a:lnTo>
                  <a:lnTo>
                    <a:pt x="394" y="27"/>
                  </a:lnTo>
                  <a:lnTo>
                    <a:pt x="414" y="16"/>
                  </a:lnTo>
                  <a:lnTo>
                    <a:pt x="419" y="0"/>
                  </a:lnTo>
                  <a:lnTo>
                    <a:pt x="445" y="11"/>
                  </a:lnTo>
                  <a:lnTo>
                    <a:pt x="435" y="37"/>
                  </a:lnTo>
                  <a:lnTo>
                    <a:pt x="435" y="42"/>
                  </a:lnTo>
                  <a:lnTo>
                    <a:pt x="435" y="78"/>
                  </a:lnTo>
                  <a:lnTo>
                    <a:pt x="429" y="119"/>
                  </a:lnTo>
                  <a:lnTo>
                    <a:pt x="394" y="166"/>
                  </a:lnTo>
                  <a:lnTo>
                    <a:pt x="388" y="186"/>
                  </a:lnTo>
                  <a:lnTo>
                    <a:pt x="388" y="202"/>
                  </a:lnTo>
                  <a:lnTo>
                    <a:pt x="352" y="254"/>
                  </a:lnTo>
                  <a:lnTo>
                    <a:pt x="352" y="270"/>
                  </a:lnTo>
                  <a:lnTo>
                    <a:pt x="306" y="342"/>
                  </a:lnTo>
                  <a:lnTo>
                    <a:pt x="227" y="419"/>
                  </a:lnTo>
                  <a:lnTo>
                    <a:pt x="176" y="462"/>
                  </a:lnTo>
                  <a:lnTo>
                    <a:pt x="93" y="528"/>
                  </a:lnTo>
                  <a:lnTo>
                    <a:pt x="26" y="602"/>
                  </a:lnTo>
                  <a:lnTo>
                    <a:pt x="0" y="570"/>
                  </a:lnTo>
                  <a:lnTo>
                    <a:pt x="0" y="409"/>
                  </a:lnTo>
                  <a:lnTo>
                    <a:pt x="41" y="362"/>
                  </a:lnTo>
                  <a:lnTo>
                    <a:pt x="62" y="352"/>
                  </a:lnTo>
                  <a:lnTo>
                    <a:pt x="88" y="352"/>
                  </a:lnTo>
                  <a:lnTo>
                    <a:pt x="104" y="327"/>
                  </a:lnTo>
                  <a:lnTo>
                    <a:pt x="161" y="311"/>
                  </a:lnTo>
                  <a:lnTo>
                    <a:pt x="176" y="311"/>
                  </a:lnTo>
                  <a:lnTo>
                    <a:pt x="306" y="176"/>
                  </a:lnTo>
                  <a:lnTo>
                    <a:pt x="264" y="176"/>
                  </a:lnTo>
                  <a:lnTo>
                    <a:pt x="129" y="125"/>
                  </a:lnTo>
                  <a:lnTo>
                    <a:pt x="104" y="109"/>
                  </a:lnTo>
                  <a:lnTo>
                    <a:pt x="67" y="68"/>
                  </a:lnTo>
                  <a:lnTo>
                    <a:pt x="77" y="5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5" name="Freeform 160"/>
            <p:cNvSpPr>
              <a:spLocks noChangeArrowheads="1"/>
            </p:cNvSpPr>
            <p:nvPr/>
          </p:nvSpPr>
          <p:spPr bwMode="auto">
            <a:xfrm>
              <a:off x="2704664" y="5527358"/>
              <a:ext cx="1243549" cy="1057889"/>
            </a:xfrm>
            <a:custGeom>
              <a:avLst/>
              <a:gdLst>
                <a:gd name="T0" fmla="*/ 544 w 721"/>
                <a:gd name="T1" fmla="*/ 16 h 612"/>
                <a:gd name="T2" fmla="*/ 503 w 721"/>
                <a:gd name="T3" fmla="*/ 42 h 612"/>
                <a:gd name="T4" fmla="*/ 487 w 721"/>
                <a:gd name="T5" fmla="*/ 52 h 612"/>
                <a:gd name="T6" fmla="*/ 461 w 721"/>
                <a:gd name="T7" fmla="*/ 78 h 612"/>
                <a:gd name="T8" fmla="*/ 446 w 721"/>
                <a:gd name="T9" fmla="*/ 109 h 612"/>
                <a:gd name="T10" fmla="*/ 399 w 721"/>
                <a:gd name="T11" fmla="*/ 161 h 612"/>
                <a:gd name="T12" fmla="*/ 352 w 721"/>
                <a:gd name="T13" fmla="*/ 161 h 612"/>
                <a:gd name="T14" fmla="*/ 301 w 721"/>
                <a:gd name="T15" fmla="*/ 145 h 612"/>
                <a:gd name="T16" fmla="*/ 275 w 721"/>
                <a:gd name="T17" fmla="*/ 176 h 612"/>
                <a:gd name="T18" fmla="*/ 233 w 721"/>
                <a:gd name="T19" fmla="*/ 202 h 612"/>
                <a:gd name="T20" fmla="*/ 207 w 721"/>
                <a:gd name="T21" fmla="*/ 207 h 612"/>
                <a:gd name="T22" fmla="*/ 182 w 721"/>
                <a:gd name="T23" fmla="*/ 192 h 612"/>
                <a:gd name="T24" fmla="*/ 182 w 721"/>
                <a:gd name="T25" fmla="*/ 161 h 612"/>
                <a:gd name="T26" fmla="*/ 160 w 721"/>
                <a:gd name="T27" fmla="*/ 119 h 612"/>
                <a:gd name="T28" fmla="*/ 135 w 721"/>
                <a:gd name="T29" fmla="*/ 295 h 612"/>
                <a:gd name="T30" fmla="*/ 109 w 721"/>
                <a:gd name="T31" fmla="*/ 317 h 612"/>
                <a:gd name="T32" fmla="*/ 72 w 721"/>
                <a:gd name="T33" fmla="*/ 311 h 612"/>
                <a:gd name="T34" fmla="*/ 31 w 721"/>
                <a:gd name="T35" fmla="*/ 301 h 612"/>
                <a:gd name="T36" fmla="*/ 27 w 721"/>
                <a:gd name="T37" fmla="*/ 274 h 612"/>
                <a:gd name="T38" fmla="*/ 5 w 721"/>
                <a:gd name="T39" fmla="*/ 295 h 612"/>
                <a:gd name="T40" fmla="*/ 5 w 721"/>
                <a:gd name="T41" fmla="*/ 327 h 612"/>
                <a:gd name="T42" fmla="*/ 68 w 721"/>
                <a:gd name="T43" fmla="*/ 450 h 612"/>
                <a:gd name="T44" fmla="*/ 68 w 721"/>
                <a:gd name="T45" fmla="*/ 503 h 612"/>
                <a:gd name="T46" fmla="*/ 52 w 721"/>
                <a:gd name="T47" fmla="*/ 513 h 612"/>
                <a:gd name="T48" fmla="*/ 68 w 721"/>
                <a:gd name="T49" fmla="*/ 580 h 612"/>
                <a:gd name="T50" fmla="*/ 72 w 721"/>
                <a:gd name="T51" fmla="*/ 570 h 612"/>
                <a:gd name="T52" fmla="*/ 94 w 721"/>
                <a:gd name="T53" fmla="*/ 585 h 612"/>
                <a:gd name="T54" fmla="*/ 114 w 721"/>
                <a:gd name="T55" fmla="*/ 601 h 612"/>
                <a:gd name="T56" fmla="*/ 150 w 721"/>
                <a:gd name="T57" fmla="*/ 595 h 612"/>
                <a:gd name="T58" fmla="*/ 202 w 721"/>
                <a:gd name="T59" fmla="*/ 585 h 612"/>
                <a:gd name="T60" fmla="*/ 233 w 721"/>
                <a:gd name="T61" fmla="*/ 570 h 612"/>
                <a:gd name="T62" fmla="*/ 301 w 721"/>
                <a:gd name="T63" fmla="*/ 570 h 612"/>
                <a:gd name="T64" fmla="*/ 358 w 721"/>
                <a:gd name="T65" fmla="*/ 570 h 612"/>
                <a:gd name="T66" fmla="*/ 393 w 721"/>
                <a:gd name="T67" fmla="*/ 560 h 612"/>
                <a:gd name="T68" fmla="*/ 508 w 721"/>
                <a:gd name="T69" fmla="*/ 503 h 612"/>
                <a:gd name="T70" fmla="*/ 596 w 721"/>
                <a:gd name="T71" fmla="*/ 425 h 612"/>
                <a:gd name="T72" fmla="*/ 626 w 721"/>
                <a:gd name="T73" fmla="*/ 378 h 612"/>
                <a:gd name="T74" fmla="*/ 684 w 721"/>
                <a:gd name="T75" fmla="*/ 311 h 612"/>
                <a:gd name="T76" fmla="*/ 720 w 721"/>
                <a:gd name="T77" fmla="*/ 229 h 612"/>
                <a:gd name="T78" fmla="*/ 684 w 721"/>
                <a:gd name="T79" fmla="*/ 217 h 612"/>
                <a:gd name="T80" fmla="*/ 653 w 721"/>
                <a:gd name="T81" fmla="*/ 233 h 612"/>
                <a:gd name="T82" fmla="*/ 653 w 721"/>
                <a:gd name="T83" fmla="*/ 176 h 612"/>
                <a:gd name="T84" fmla="*/ 684 w 721"/>
                <a:gd name="T85" fmla="*/ 166 h 612"/>
                <a:gd name="T86" fmla="*/ 684 w 721"/>
                <a:gd name="T87" fmla="*/ 99 h 612"/>
                <a:gd name="T88" fmla="*/ 679 w 721"/>
                <a:gd name="T89" fmla="*/ 42 h 612"/>
                <a:gd name="T90" fmla="*/ 663 w 721"/>
                <a:gd name="T91" fmla="*/ 11 h 612"/>
                <a:gd name="T92" fmla="*/ 626 w 721"/>
                <a:gd name="T93" fmla="*/ 11 h 612"/>
                <a:gd name="T94" fmla="*/ 575 w 721"/>
                <a:gd name="T95" fmla="*/ 0 h 612"/>
                <a:gd name="T96" fmla="*/ 559 w 721"/>
                <a:gd name="T97" fmla="*/ 0 h 6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1"/>
                <a:gd name="T148" fmla="*/ 0 h 612"/>
                <a:gd name="T149" fmla="*/ 721 w 721"/>
                <a:gd name="T150" fmla="*/ 612 h 6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1" h="612">
                  <a:moveTo>
                    <a:pt x="559" y="0"/>
                  </a:moveTo>
                  <a:lnTo>
                    <a:pt x="544" y="16"/>
                  </a:lnTo>
                  <a:lnTo>
                    <a:pt x="528" y="16"/>
                  </a:lnTo>
                  <a:lnTo>
                    <a:pt x="503" y="42"/>
                  </a:lnTo>
                  <a:lnTo>
                    <a:pt x="493" y="42"/>
                  </a:lnTo>
                  <a:lnTo>
                    <a:pt x="487" y="52"/>
                  </a:lnTo>
                  <a:lnTo>
                    <a:pt x="477" y="57"/>
                  </a:lnTo>
                  <a:lnTo>
                    <a:pt x="461" y="78"/>
                  </a:lnTo>
                  <a:lnTo>
                    <a:pt x="461" y="99"/>
                  </a:lnTo>
                  <a:lnTo>
                    <a:pt x="446" y="109"/>
                  </a:lnTo>
                  <a:lnTo>
                    <a:pt x="420" y="119"/>
                  </a:lnTo>
                  <a:lnTo>
                    <a:pt x="399" y="161"/>
                  </a:lnTo>
                  <a:lnTo>
                    <a:pt x="378" y="161"/>
                  </a:lnTo>
                  <a:lnTo>
                    <a:pt x="352" y="161"/>
                  </a:lnTo>
                  <a:lnTo>
                    <a:pt x="327" y="161"/>
                  </a:lnTo>
                  <a:lnTo>
                    <a:pt x="301" y="145"/>
                  </a:lnTo>
                  <a:lnTo>
                    <a:pt x="275" y="145"/>
                  </a:lnTo>
                  <a:lnTo>
                    <a:pt x="275" y="176"/>
                  </a:lnTo>
                  <a:lnTo>
                    <a:pt x="249" y="202"/>
                  </a:lnTo>
                  <a:lnTo>
                    <a:pt x="233" y="202"/>
                  </a:lnTo>
                  <a:lnTo>
                    <a:pt x="233" y="207"/>
                  </a:lnTo>
                  <a:lnTo>
                    <a:pt x="207" y="207"/>
                  </a:lnTo>
                  <a:lnTo>
                    <a:pt x="182" y="217"/>
                  </a:lnTo>
                  <a:lnTo>
                    <a:pt x="182" y="192"/>
                  </a:lnTo>
                  <a:lnTo>
                    <a:pt x="192" y="176"/>
                  </a:lnTo>
                  <a:lnTo>
                    <a:pt x="182" y="161"/>
                  </a:lnTo>
                  <a:lnTo>
                    <a:pt x="176" y="135"/>
                  </a:lnTo>
                  <a:lnTo>
                    <a:pt x="160" y="119"/>
                  </a:lnTo>
                  <a:lnTo>
                    <a:pt x="150" y="295"/>
                  </a:lnTo>
                  <a:lnTo>
                    <a:pt x="135" y="295"/>
                  </a:lnTo>
                  <a:lnTo>
                    <a:pt x="114" y="311"/>
                  </a:lnTo>
                  <a:lnTo>
                    <a:pt x="109" y="317"/>
                  </a:lnTo>
                  <a:lnTo>
                    <a:pt x="94" y="311"/>
                  </a:lnTo>
                  <a:lnTo>
                    <a:pt x="72" y="311"/>
                  </a:lnTo>
                  <a:lnTo>
                    <a:pt x="57" y="311"/>
                  </a:lnTo>
                  <a:lnTo>
                    <a:pt x="31" y="301"/>
                  </a:lnTo>
                  <a:lnTo>
                    <a:pt x="31" y="274"/>
                  </a:lnTo>
                  <a:lnTo>
                    <a:pt x="27" y="274"/>
                  </a:lnTo>
                  <a:lnTo>
                    <a:pt x="16" y="274"/>
                  </a:lnTo>
                  <a:lnTo>
                    <a:pt x="5" y="295"/>
                  </a:lnTo>
                  <a:lnTo>
                    <a:pt x="0" y="301"/>
                  </a:lnTo>
                  <a:lnTo>
                    <a:pt x="5" y="327"/>
                  </a:lnTo>
                  <a:lnTo>
                    <a:pt x="31" y="383"/>
                  </a:lnTo>
                  <a:lnTo>
                    <a:pt x="68" y="450"/>
                  </a:lnTo>
                  <a:lnTo>
                    <a:pt x="72" y="476"/>
                  </a:lnTo>
                  <a:lnTo>
                    <a:pt x="68" y="503"/>
                  </a:lnTo>
                  <a:lnTo>
                    <a:pt x="52" y="503"/>
                  </a:lnTo>
                  <a:lnTo>
                    <a:pt x="52" y="513"/>
                  </a:lnTo>
                  <a:lnTo>
                    <a:pt x="72" y="554"/>
                  </a:lnTo>
                  <a:lnTo>
                    <a:pt x="68" y="580"/>
                  </a:lnTo>
                  <a:lnTo>
                    <a:pt x="72" y="580"/>
                  </a:lnTo>
                  <a:lnTo>
                    <a:pt x="72" y="570"/>
                  </a:lnTo>
                  <a:lnTo>
                    <a:pt x="94" y="570"/>
                  </a:lnTo>
                  <a:lnTo>
                    <a:pt x="94" y="585"/>
                  </a:lnTo>
                  <a:lnTo>
                    <a:pt x="99" y="585"/>
                  </a:lnTo>
                  <a:lnTo>
                    <a:pt x="114" y="601"/>
                  </a:lnTo>
                  <a:lnTo>
                    <a:pt x="140" y="611"/>
                  </a:lnTo>
                  <a:lnTo>
                    <a:pt x="150" y="595"/>
                  </a:lnTo>
                  <a:lnTo>
                    <a:pt x="160" y="585"/>
                  </a:lnTo>
                  <a:lnTo>
                    <a:pt x="202" y="585"/>
                  </a:lnTo>
                  <a:lnTo>
                    <a:pt x="233" y="580"/>
                  </a:lnTo>
                  <a:lnTo>
                    <a:pt x="233" y="570"/>
                  </a:lnTo>
                  <a:lnTo>
                    <a:pt x="275" y="570"/>
                  </a:lnTo>
                  <a:lnTo>
                    <a:pt x="301" y="570"/>
                  </a:lnTo>
                  <a:lnTo>
                    <a:pt x="352" y="580"/>
                  </a:lnTo>
                  <a:lnTo>
                    <a:pt x="358" y="570"/>
                  </a:lnTo>
                  <a:lnTo>
                    <a:pt x="383" y="570"/>
                  </a:lnTo>
                  <a:lnTo>
                    <a:pt x="393" y="560"/>
                  </a:lnTo>
                  <a:lnTo>
                    <a:pt x="425" y="560"/>
                  </a:lnTo>
                  <a:lnTo>
                    <a:pt x="508" y="503"/>
                  </a:lnTo>
                  <a:lnTo>
                    <a:pt x="554" y="462"/>
                  </a:lnTo>
                  <a:lnTo>
                    <a:pt x="596" y="425"/>
                  </a:lnTo>
                  <a:lnTo>
                    <a:pt x="596" y="409"/>
                  </a:lnTo>
                  <a:lnTo>
                    <a:pt x="626" y="378"/>
                  </a:lnTo>
                  <a:lnTo>
                    <a:pt x="626" y="362"/>
                  </a:lnTo>
                  <a:lnTo>
                    <a:pt x="684" y="311"/>
                  </a:lnTo>
                  <a:lnTo>
                    <a:pt x="704" y="270"/>
                  </a:lnTo>
                  <a:lnTo>
                    <a:pt x="720" y="229"/>
                  </a:lnTo>
                  <a:lnTo>
                    <a:pt x="704" y="229"/>
                  </a:lnTo>
                  <a:lnTo>
                    <a:pt x="684" y="217"/>
                  </a:lnTo>
                  <a:lnTo>
                    <a:pt x="684" y="233"/>
                  </a:lnTo>
                  <a:lnTo>
                    <a:pt x="653" y="233"/>
                  </a:lnTo>
                  <a:lnTo>
                    <a:pt x="626" y="202"/>
                  </a:lnTo>
                  <a:lnTo>
                    <a:pt x="653" y="176"/>
                  </a:lnTo>
                  <a:lnTo>
                    <a:pt x="684" y="176"/>
                  </a:lnTo>
                  <a:lnTo>
                    <a:pt x="684" y="166"/>
                  </a:lnTo>
                  <a:lnTo>
                    <a:pt x="684" y="135"/>
                  </a:lnTo>
                  <a:lnTo>
                    <a:pt x="684" y="99"/>
                  </a:lnTo>
                  <a:lnTo>
                    <a:pt x="669" y="57"/>
                  </a:lnTo>
                  <a:lnTo>
                    <a:pt x="679" y="42"/>
                  </a:lnTo>
                  <a:lnTo>
                    <a:pt x="669" y="37"/>
                  </a:lnTo>
                  <a:lnTo>
                    <a:pt x="663" y="11"/>
                  </a:lnTo>
                  <a:lnTo>
                    <a:pt x="653" y="0"/>
                  </a:lnTo>
                  <a:lnTo>
                    <a:pt x="626" y="11"/>
                  </a:lnTo>
                  <a:lnTo>
                    <a:pt x="601" y="0"/>
                  </a:lnTo>
                  <a:lnTo>
                    <a:pt x="575" y="0"/>
                  </a:lnTo>
                  <a:lnTo>
                    <a:pt x="559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6" name="Freeform 161"/>
            <p:cNvSpPr>
              <a:spLocks noChangeArrowheads="1"/>
            </p:cNvSpPr>
            <p:nvPr/>
          </p:nvSpPr>
          <p:spPr bwMode="auto">
            <a:xfrm>
              <a:off x="3499154" y="6049826"/>
              <a:ext cx="168396" cy="177033"/>
            </a:xfrm>
            <a:custGeom>
              <a:avLst/>
              <a:gdLst>
                <a:gd name="T0" fmla="*/ 92 w 99"/>
                <a:gd name="T1" fmla="*/ 67 h 104"/>
                <a:gd name="T2" fmla="*/ 47 w 99"/>
                <a:gd name="T3" fmla="*/ 77 h 104"/>
                <a:gd name="T4" fmla="*/ 41 w 99"/>
                <a:gd name="T5" fmla="*/ 103 h 104"/>
                <a:gd name="T6" fmla="*/ 16 w 99"/>
                <a:gd name="T7" fmla="*/ 93 h 104"/>
                <a:gd name="T8" fmla="*/ 4 w 99"/>
                <a:gd name="T9" fmla="*/ 62 h 104"/>
                <a:gd name="T10" fmla="*/ 0 w 99"/>
                <a:gd name="T11" fmla="*/ 51 h 104"/>
                <a:gd name="T12" fmla="*/ 4 w 99"/>
                <a:gd name="T13" fmla="*/ 41 h 104"/>
                <a:gd name="T14" fmla="*/ 26 w 99"/>
                <a:gd name="T15" fmla="*/ 16 h 104"/>
                <a:gd name="T16" fmla="*/ 67 w 99"/>
                <a:gd name="T17" fmla="*/ 0 h 104"/>
                <a:gd name="T18" fmla="*/ 82 w 99"/>
                <a:gd name="T19" fmla="*/ 10 h 104"/>
                <a:gd name="T20" fmla="*/ 98 w 99"/>
                <a:gd name="T21" fmla="*/ 36 h 104"/>
                <a:gd name="T22" fmla="*/ 92 w 99"/>
                <a:gd name="T23" fmla="*/ 51 h 104"/>
                <a:gd name="T24" fmla="*/ 92 w 99"/>
                <a:gd name="T25" fmla="*/ 67 h 104"/>
                <a:gd name="T26" fmla="*/ 92 w 99"/>
                <a:gd name="T27" fmla="*/ 67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92" y="67"/>
                  </a:move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7" name="Freeform 162"/>
            <p:cNvSpPr>
              <a:spLocks noChangeArrowheads="1"/>
            </p:cNvSpPr>
            <p:nvPr/>
          </p:nvSpPr>
          <p:spPr bwMode="auto">
            <a:xfrm>
              <a:off x="3170995" y="2051441"/>
              <a:ext cx="1252185" cy="1459454"/>
            </a:xfrm>
            <a:custGeom>
              <a:avLst/>
              <a:gdLst>
                <a:gd name="T0" fmla="*/ 632 w 726"/>
                <a:gd name="T1" fmla="*/ 4 h 844"/>
                <a:gd name="T2" fmla="*/ 658 w 726"/>
                <a:gd name="T3" fmla="*/ 46 h 844"/>
                <a:gd name="T4" fmla="*/ 674 w 726"/>
                <a:gd name="T5" fmla="*/ 149 h 844"/>
                <a:gd name="T6" fmla="*/ 721 w 726"/>
                <a:gd name="T7" fmla="*/ 181 h 844"/>
                <a:gd name="T8" fmla="*/ 721 w 726"/>
                <a:gd name="T9" fmla="*/ 217 h 844"/>
                <a:gd name="T10" fmla="*/ 684 w 726"/>
                <a:gd name="T11" fmla="*/ 222 h 844"/>
                <a:gd name="T12" fmla="*/ 668 w 726"/>
                <a:gd name="T13" fmla="*/ 232 h 844"/>
                <a:gd name="T14" fmla="*/ 658 w 726"/>
                <a:gd name="T15" fmla="*/ 284 h 844"/>
                <a:gd name="T16" fmla="*/ 632 w 726"/>
                <a:gd name="T17" fmla="*/ 398 h 844"/>
                <a:gd name="T18" fmla="*/ 611 w 726"/>
                <a:gd name="T19" fmla="*/ 435 h 844"/>
                <a:gd name="T20" fmla="*/ 585 w 726"/>
                <a:gd name="T21" fmla="*/ 507 h 844"/>
                <a:gd name="T22" fmla="*/ 560 w 726"/>
                <a:gd name="T23" fmla="*/ 517 h 844"/>
                <a:gd name="T24" fmla="*/ 549 w 726"/>
                <a:gd name="T25" fmla="*/ 549 h 844"/>
                <a:gd name="T26" fmla="*/ 544 w 726"/>
                <a:gd name="T27" fmla="*/ 615 h 844"/>
                <a:gd name="T28" fmla="*/ 492 w 726"/>
                <a:gd name="T29" fmla="*/ 625 h 844"/>
                <a:gd name="T30" fmla="*/ 523 w 726"/>
                <a:gd name="T31" fmla="*/ 667 h 844"/>
                <a:gd name="T32" fmla="*/ 585 w 726"/>
                <a:gd name="T33" fmla="*/ 719 h 844"/>
                <a:gd name="T34" fmla="*/ 601 w 726"/>
                <a:gd name="T35" fmla="*/ 760 h 844"/>
                <a:gd name="T36" fmla="*/ 617 w 726"/>
                <a:gd name="T37" fmla="*/ 792 h 844"/>
                <a:gd name="T38" fmla="*/ 601 w 726"/>
                <a:gd name="T39" fmla="*/ 776 h 844"/>
                <a:gd name="T40" fmla="*/ 549 w 726"/>
                <a:gd name="T41" fmla="*/ 802 h 844"/>
                <a:gd name="T42" fmla="*/ 517 w 726"/>
                <a:gd name="T43" fmla="*/ 833 h 844"/>
                <a:gd name="T44" fmla="*/ 456 w 726"/>
                <a:gd name="T45" fmla="*/ 833 h 844"/>
                <a:gd name="T46" fmla="*/ 435 w 726"/>
                <a:gd name="T47" fmla="*/ 833 h 844"/>
                <a:gd name="T48" fmla="*/ 394 w 726"/>
                <a:gd name="T49" fmla="*/ 833 h 844"/>
                <a:gd name="T50" fmla="*/ 341 w 726"/>
                <a:gd name="T51" fmla="*/ 792 h 844"/>
                <a:gd name="T52" fmla="*/ 331 w 726"/>
                <a:gd name="T53" fmla="*/ 802 h 844"/>
                <a:gd name="T54" fmla="*/ 306 w 726"/>
                <a:gd name="T55" fmla="*/ 792 h 844"/>
                <a:gd name="T56" fmla="*/ 290 w 726"/>
                <a:gd name="T57" fmla="*/ 807 h 844"/>
                <a:gd name="T58" fmla="*/ 259 w 726"/>
                <a:gd name="T59" fmla="*/ 792 h 844"/>
                <a:gd name="T60" fmla="*/ 239 w 726"/>
                <a:gd name="T61" fmla="*/ 766 h 844"/>
                <a:gd name="T62" fmla="*/ 207 w 726"/>
                <a:gd name="T63" fmla="*/ 724 h 844"/>
                <a:gd name="T64" fmla="*/ 192 w 726"/>
                <a:gd name="T65" fmla="*/ 693 h 844"/>
                <a:gd name="T66" fmla="*/ 176 w 726"/>
                <a:gd name="T67" fmla="*/ 678 h 844"/>
                <a:gd name="T68" fmla="*/ 139 w 726"/>
                <a:gd name="T69" fmla="*/ 641 h 844"/>
                <a:gd name="T70" fmla="*/ 98 w 726"/>
                <a:gd name="T71" fmla="*/ 625 h 844"/>
                <a:gd name="T72" fmla="*/ 72 w 726"/>
                <a:gd name="T73" fmla="*/ 610 h 844"/>
                <a:gd name="T74" fmla="*/ 67 w 726"/>
                <a:gd name="T75" fmla="*/ 590 h 844"/>
                <a:gd name="T76" fmla="*/ 72 w 726"/>
                <a:gd name="T77" fmla="*/ 574 h 844"/>
                <a:gd name="T78" fmla="*/ 41 w 726"/>
                <a:gd name="T79" fmla="*/ 517 h 844"/>
                <a:gd name="T80" fmla="*/ 41 w 726"/>
                <a:gd name="T81" fmla="*/ 492 h 844"/>
                <a:gd name="T82" fmla="*/ 20 w 726"/>
                <a:gd name="T83" fmla="*/ 460 h 844"/>
                <a:gd name="T84" fmla="*/ 16 w 726"/>
                <a:gd name="T85" fmla="*/ 435 h 844"/>
                <a:gd name="T86" fmla="*/ 0 w 726"/>
                <a:gd name="T87" fmla="*/ 435 h 844"/>
                <a:gd name="T88" fmla="*/ 16 w 726"/>
                <a:gd name="T89" fmla="*/ 398 h 844"/>
                <a:gd name="T90" fmla="*/ 20 w 726"/>
                <a:gd name="T91" fmla="*/ 357 h 844"/>
                <a:gd name="T92" fmla="*/ 20 w 726"/>
                <a:gd name="T93" fmla="*/ 331 h 844"/>
                <a:gd name="T94" fmla="*/ 31 w 726"/>
                <a:gd name="T95" fmla="*/ 300 h 844"/>
                <a:gd name="T96" fmla="*/ 83 w 726"/>
                <a:gd name="T97" fmla="*/ 284 h 844"/>
                <a:gd name="T98" fmla="*/ 83 w 726"/>
                <a:gd name="T99" fmla="*/ 98 h 844"/>
                <a:gd name="T100" fmla="*/ 124 w 726"/>
                <a:gd name="T101" fmla="*/ 0 h 8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6"/>
                <a:gd name="T154" fmla="*/ 0 h 844"/>
                <a:gd name="T155" fmla="*/ 726 w 726"/>
                <a:gd name="T156" fmla="*/ 844 h 8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6" h="844">
                  <a:moveTo>
                    <a:pt x="124" y="0"/>
                  </a:moveTo>
                  <a:lnTo>
                    <a:pt x="632" y="4"/>
                  </a:lnTo>
                  <a:lnTo>
                    <a:pt x="642" y="30"/>
                  </a:lnTo>
                  <a:lnTo>
                    <a:pt x="658" y="46"/>
                  </a:lnTo>
                  <a:lnTo>
                    <a:pt x="652" y="46"/>
                  </a:lnTo>
                  <a:lnTo>
                    <a:pt x="674" y="149"/>
                  </a:lnTo>
                  <a:lnTo>
                    <a:pt x="694" y="165"/>
                  </a:lnTo>
                  <a:lnTo>
                    <a:pt x="721" y="181"/>
                  </a:lnTo>
                  <a:lnTo>
                    <a:pt x="725" y="191"/>
                  </a:lnTo>
                  <a:lnTo>
                    <a:pt x="721" y="217"/>
                  </a:lnTo>
                  <a:lnTo>
                    <a:pt x="699" y="206"/>
                  </a:lnTo>
                  <a:lnTo>
                    <a:pt x="684" y="222"/>
                  </a:lnTo>
                  <a:lnTo>
                    <a:pt x="684" y="232"/>
                  </a:lnTo>
                  <a:lnTo>
                    <a:pt x="668" y="232"/>
                  </a:lnTo>
                  <a:lnTo>
                    <a:pt x="658" y="259"/>
                  </a:lnTo>
                  <a:lnTo>
                    <a:pt x="658" y="284"/>
                  </a:lnTo>
                  <a:lnTo>
                    <a:pt x="642" y="341"/>
                  </a:lnTo>
                  <a:lnTo>
                    <a:pt x="632" y="398"/>
                  </a:lnTo>
                  <a:lnTo>
                    <a:pt x="627" y="424"/>
                  </a:lnTo>
                  <a:lnTo>
                    <a:pt x="611" y="435"/>
                  </a:lnTo>
                  <a:lnTo>
                    <a:pt x="590" y="465"/>
                  </a:lnTo>
                  <a:lnTo>
                    <a:pt x="585" y="507"/>
                  </a:lnTo>
                  <a:lnTo>
                    <a:pt x="575" y="517"/>
                  </a:lnTo>
                  <a:lnTo>
                    <a:pt x="560" y="517"/>
                  </a:lnTo>
                  <a:lnTo>
                    <a:pt x="549" y="533"/>
                  </a:lnTo>
                  <a:lnTo>
                    <a:pt x="549" y="549"/>
                  </a:lnTo>
                  <a:lnTo>
                    <a:pt x="544" y="569"/>
                  </a:lnTo>
                  <a:lnTo>
                    <a:pt x="544" y="615"/>
                  </a:lnTo>
                  <a:lnTo>
                    <a:pt x="523" y="625"/>
                  </a:lnTo>
                  <a:lnTo>
                    <a:pt x="492" y="625"/>
                  </a:lnTo>
                  <a:lnTo>
                    <a:pt x="492" y="651"/>
                  </a:lnTo>
                  <a:lnTo>
                    <a:pt x="523" y="667"/>
                  </a:lnTo>
                  <a:lnTo>
                    <a:pt x="549" y="693"/>
                  </a:lnTo>
                  <a:lnTo>
                    <a:pt x="585" y="719"/>
                  </a:lnTo>
                  <a:lnTo>
                    <a:pt x="590" y="739"/>
                  </a:lnTo>
                  <a:lnTo>
                    <a:pt x="601" y="760"/>
                  </a:lnTo>
                  <a:lnTo>
                    <a:pt x="617" y="760"/>
                  </a:lnTo>
                  <a:lnTo>
                    <a:pt x="617" y="792"/>
                  </a:lnTo>
                  <a:lnTo>
                    <a:pt x="611" y="792"/>
                  </a:lnTo>
                  <a:lnTo>
                    <a:pt x="601" y="776"/>
                  </a:lnTo>
                  <a:lnTo>
                    <a:pt x="575" y="792"/>
                  </a:lnTo>
                  <a:lnTo>
                    <a:pt x="549" y="802"/>
                  </a:lnTo>
                  <a:lnTo>
                    <a:pt x="544" y="817"/>
                  </a:lnTo>
                  <a:lnTo>
                    <a:pt x="517" y="833"/>
                  </a:lnTo>
                  <a:lnTo>
                    <a:pt x="482" y="833"/>
                  </a:lnTo>
                  <a:lnTo>
                    <a:pt x="456" y="833"/>
                  </a:lnTo>
                  <a:lnTo>
                    <a:pt x="451" y="843"/>
                  </a:lnTo>
                  <a:lnTo>
                    <a:pt x="435" y="833"/>
                  </a:lnTo>
                  <a:lnTo>
                    <a:pt x="399" y="827"/>
                  </a:lnTo>
                  <a:lnTo>
                    <a:pt x="394" y="833"/>
                  </a:lnTo>
                  <a:lnTo>
                    <a:pt x="357" y="807"/>
                  </a:lnTo>
                  <a:lnTo>
                    <a:pt x="341" y="792"/>
                  </a:lnTo>
                  <a:lnTo>
                    <a:pt x="331" y="792"/>
                  </a:lnTo>
                  <a:lnTo>
                    <a:pt x="331" y="802"/>
                  </a:lnTo>
                  <a:lnTo>
                    <a:pt x="306" y="802"/>
                  </a:lnTo>
                  <a:lnTo>
                    <a:pt x="306" y="792"/>
                  </a:lnTo>
                  <a:lnTo>
                    <a:pt x="300" y="802"/>
                  </a:lnTo>
                  <a:lnTo>
                    <a:pt x="290" y="807"/>
                  </a:lnTo>
                  <a:lnTo>
                    <a:pt x="274" y="802"/>
                  </a:lnTo>
                  <a:lnTo>
                    <a:pt x="259" y="792"/>
                  </a:lnTo>
                  <a:lnTo>
                    <a:pt x="259" y="776"/>
                  </a:lnTo>
                  <a:lnTo>
                    <a:pt x="239" y="766"/>
                  </a:lnTo>
                  <a:lnTo>
                    <a:pt x="233" y="739"/>
                  </a:lnTo>
                  <a:lnTo>
                    <a:pt x="207" y="724"/>
                  </a:lnTo>
                  <a:lnTo>
                    <a:pt x="196" y="698"/>
                  </a:lnTo>
                  <a:lnTo>
                    <a:pt x="192" y="693"/>
                  </a:lnTo>
                  <a:lnTo>
                    <a:pt x="181" y="693"/>
                  </a:lnTo>
                  <a:lnTo>
                    <a:pt x="176" y="678"/>
                  </a:lnTo>
                  <a:lnTo>
                    <a:pt x="151" y="678"/>
                  </a:lnTo>
                  <a:lnTo>
                    <a:pt x="139" y="641"/>
                  </a:lnTo>
                  <a:lnTo>
                    <a:pt x="124" y="625"/>
                  </a:lnTo>
                  <a:lnTo>
                    <a:pt x="98" y="625"/>
                  </a:lnTo>
                  <a:lnTo>
                    <a:pt x="98" y="610"/>
                  </a:lnTo>
                  <a:lnTo>
                    <a:pt x="72" y="610"/>
                  </a:lnTo>
                  <a:lnTo>
                    <a:pt x="67" y="600"/>
                  </a:lnTo>
                  <a:lnTo>
                    <a:pt x="67" y="590"/>
                  </a:lnTo>
                  <a:lnTo>
                    <a:pt x="57" y="584"/>
                  </a:lnTo>
                  <a:lnTo>
                    <a:pt x="72" y="574"/>
                  </a:lnTo>
                  <a:lnTo>
                    <a:pt x="67" y="549"/>
                  </a:lnTo>
                  <a:lnTo>
                    <a:pt x="41" y="517"/>
                  </a:lnTo>
                  <a:lnTo>
                    <a:pt x="31" y="507"/>
                  </a:lnTo>
                  <a:lnTo>
                    <a:pt x="41" y="492"/>
                  </a:lnTo>
                  <a:lnTo>
                    <a:pt x="20" y="481"/>
                  </a:lnTo>
                  <a:lnTo>
                    <a:pt x="20" y="460"/>
                  </a:lnTo>
                  <a:lnTo>
                    <a:pt x="16" y="439"/>
                  </a:lnTo>
                  <a:lnTo>
                    <a:pt x="16" y="435"/>
                  </a:lnTo>
                  <a:lnTo>
                    <a:pt x="5" y="424"/>
                  </a:lnTo>
                  <a:lnTo>
                    <a:pt x="0" y="435"/>
                  </a:lnTo>
                  <a:lnTo>
                    <a:pt x="0" y="414"/>
                  </a:lnTo>
                  <a:lnTo>
                    <a:pt x="16" y="398"/>
                  </a:lnTo>
                  <a:lnTo>
                    <a:pt x="5" y="372"/>
                  </a:lnTo>
                  <a:lnTo>
                    <a:pt x="20" y="357"/>
                  </a:lnTo>
                  <a:lnTo>
                    <a:pt x="16" y="341"/>
                  </a:lnTo>
                  <a:lnTo>
                    <a:pt x="20" y="331"/>
                  </a:lnTo>
                  <a:lnTo>
                    <a:pt x="41" y="304"/>
                  </a:lnTo>
                  <a:lnTo>
                    <a:pt x="31" y="300"/>
                  </a:lnTo>
                  <a:lnTo>
                    <a:pt x="47" y="290"/>
                  </a:lnTo>
                  <a:lnTo>
                    <a:pt x="83" y="284"/>
                  </a:lnTo>
                  <a:lnTo>
                    <a:pt x="83" y="114"/>
                  </a:lnTo>
                  <a:lnTo>
                    <a:pt x="83" y="98"/>
                  </a:lnTo>
                  <a:lnTo>
                    <a:pt x="124" y="98"/>
                  </a:lnTo>
                  <a:lnTo>
                    <a:pt x="124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8" name="Freeform 163"/>
            <p:cNvSpPr>
              <a:spLocks noChangeArrowheads="1"/>
            </p:cNvSpPr>
            <p:nvPr/>
          </p:nvSpPr>
          <p:spPr bwMode="auto">
            <a:xfrm>
              <a:off x="3784134" y="5833931"/>
              <a:ext cx="116581" cy="94994"/>
            </a:xfrm>
            <a:custGeom>
              <a:avLst/>
              <a:gdLst>
                <a:gd name="T0" fmla="*/ 58 w 69"/>
                <a:gd name="T1" fmla="*/ 0 h 58"/>
                <a:gd name="T2" fmla="*/ 68 w 69"/>
                <a:gd name="T3" fmla="*/ 16 h 58"/>
                <a:gd name="T4" fmla="*/ 58 w 69"/>
                <a:gd name="T5" fmla="*/ 41 h 58"/>
                <a:gd name="T6" fmla="*/ 58 w 69"/>
                <a:gd name="T7" fmla="*/ 57 h 58"/>
                <a:gd name="T8" fmla="*/ 27 w 69"/>
                <a:gd name="T9" fmla="*/ 57 h 58"/>
                <a:gd name="T10" fmla="*/ 0 w 69"/>
                <a:gd name="T11" fmla="*/ 26 h 58"/>
                <a:gd name="T12" fmla="*/ 27 w 69"/>
                <a:gd name="T13" fmla="*/ 0 h 58"/>
                <a:gd name="T14" fmla="*/ 58 w 69"/>
                <a:gd name="T15" fmla="*/ 0 h 58"/>
                <a:gd name="T16" fmla="*/ 58 w 69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58"/>
                <a:gd name="T29" fmla="*/ 69 w 69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58">
                  <a:moveTo>
                    <a:pt x="58" y="0"/>
                  </a:moveTo>
                  <a:lnTo>
                    <a:pt x="68" y="16"/>
                  </a:lnTo>
                  <a:lnTo>
                    <a:pt x="58" y="41"/>
                  </a:lnTo>
                  <a:lnTo>
                    <a:pt x="58" y="57"/>
                  </a:lnTo>
                  <a:lnTo>
                    <a:pt x="27" y="57"/>
                  </a:lnTo>
                  <a:lnTo>
                    <a:pt x="0" y="26"/>
                  </a:lnTo>
                  <a:lnTo>
                    <a:pt x="27" y="0"/>
                  </a:lnTo>
                  <a:lnTo>
                    <a:pt x="58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9" name="Freeform 164"/>
            <p:cNvSpPr>
              <a:spLocks noChangeArrowheads="1"/>
            </p:cNvSpPr>
            <p:nvPr/>
          </p:nvSpPr>
          <p:spPr bwMode="auto">
            <a:xfrm>
              <a:off x="3740955" y="3856328"/>
              <a:ext cx="824714" cy="833355"/>
            </a:xfrm>
            <a:custGeom>
              <a:avLst/>
              <a:gdLst>
                <a:gd name="T0" fmla="*/ 68 w 478"/>
                <a:gd name="T1" fmla="*/ 0 h 484"/>
                <a:gd name="T2" fmla="*/ 202 w 478"/>
                <a:gd name="T3" fmla="*/ 0 h 484"/>
                <a:gd name="T4" fmla="*/ 378 w 478"/>
                <a:gd name="T5" fmla="*/ 98 h 484"/>
                <a:gd name="T6" fmla="*/ 435 w 478"/>
                <a:gd name="T7" fmla="*/ 176 h 484"/>
                <a:gd name="T8" fmla="*/ 420 w 478"/>
                <a:gd name="T9" fmla="*/ 239 h 484"/>
                <a:gd name="T10" fmla="*/ 435 w 478"/>
                <a:gd name="T11" fmla="*/ 264 h 484"/>
                <a:gd name="T12" fmla="*/ 446 w 478"/>
                <a:gd name="T13" fmla="*/ 286 h 484"/>
                <a:gd name="T14" fmla="*/ 446 w 478"/>
                <a:gd name="T15" fmla="*/ 316 h 484"/>
                <a:gd name="T16" fmla="*/ 446 w 478"/>
                <a:gd name="T17" fmla="*/ 374 h 484"/>
                <a:gd name="T18" fmla="*/ 471 w 478"/>
                <a:gd name="T19" fmla="*/ 415 h 484"/>
                <a:gd name="T20" fmla="*/ 477 w 478"/>
                <a:gd name="T21" fmla="*/ 435 h 484"/>
                <a:gd name="T22" fmla="*/ 430 w 478"/>
                <a:gd name="T23" fmla="*/ 461 h 484"/>
                <a:gd name="T24" fmla="*/ 393 w 478"/>
                <a:gd name="T25" fmla="*/ 476 h 484"/>
                <a:gd name="T26" fmla="*/ 378 w 478"/>
                <a:gd name="T27" fmla="*/ 466 h 484"/>
                <a:gd name="T28" fmla="*/ 352 w 478"/>
                <a:gd name="T29" fmla="*/ 483 h 484"/>
                <a:gd name="T30" fmla="*/ 321 w 478"/>
                <a:gd name="T31" fmla="*/ 483 h 484"/>
                <a:gd name="T32" fmla="*/ 285 w 478"/>
                <a:gd name="T33" fmla="*/ 476 h 484"/>
                <a:gd name="T34" fmla="*/ 258 w 478"/>
                <a:gd name="T35" fmla="*/ 476 h 484"/>
                <a:gd name="T36" fmla="*/ 217 w 478"/>
                <a:gd name="T37" fmla="*/ 476 h 484"/>
                <a:gd name="T38" fmla="*/ 192 w 478"/>
                <a:gd name="T39" fmla="*/ 394 h 484"/>
                <a:gd name="T40" fmla="*/ 150 w 478"/>
                <a:gd name="T41" fmla="*/ 374 h 484"/>
                <a:gd name="T42" fmla="*/ 135 w 478"/>
                <a:gd name="T43" fmla="*/ 368 h 484"/>
                <a:gd name="T44" fmla="*/ 104 w 478"/>
                <a:gd name="T45" fmla="*/ 358 h 484"/>
                <a:gd name="T46" fmla="*/ 78 w 478"/>
                <a:gd name="T47" fmla="*/ 352 h 484"/>
                <a:gd name="T48" fmla="*/ 41 w 478"/>
                <a:gd name="T49" fmla="*/ 286 h 484"/>
                <a:gd name="T50" fmla="*/ 0 w 478"/>
                <a:gd name="T51" fmla="*/ 233 h 484"/>
                <a:gd name="T52" fmla="*/ 0 w 478"/>
                <a:gd name="T53" fmla="*/ 176 h 484"/>
                <a:gd name="T54" fmla="*/ 26 w 478"/>
                <a:gd name="T55" fmla="*/ 151 h 484"/>
                <a:gd name="T56" fmla="*/ 68 w 478"/>
                <a:gd name="T57" fmla="*/ 109 h 484"/>
                <a:gd name="T58" fmla="*/ 52 w 478"/>
                <a:gd name="T59" fmla="*/ 84 h 484"/>
                <a:gd name="T60" fmla="*/ 62 w 478"/>
                <a:gd name="T61" fmla="*/ 68 h 484"/>
                <a:gd name="T62" fmla="*/ 62 w 478"/>
                <a:gd name="T63" fmla="*/ 31 h 484"/>
                <a:gd name="T64" fmla="*/ 52 w 478"/>
                <a:gd name="T65" fmla="*/ 6 h 4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8"/>
                <a:gd name="T100" fmla="*/ 0 h 484"/>
                <a:gd name="T101" fmla="*/ 478 w 478"/>
                <a:gd name="T102" fmla="*/ 484 h 4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8" h="484">
                  <a:moveTo>
                    <a:pt x="52" y="6"/>
                  </a:moveTo>
                  <a:lnTo>
                    <a:pt x="68" y="0"/>
                  </a:lnTo>
                  <a:lnTo>
                    <a:pt x="135" y="0"/>
                  </a:lnTo>
                  <a:lnTo>
                    <a:pt x="202" y="0"/>
                  </a:lnTo>
                  <a:lnTo>
                    <a:pt x="217" y="0"/>
                  </a:lnTo>
                  <a:lnTo>
                    <a:pt x="378" y="98"/>
                  </a:lnTo>
                  <a:lnTo>
                    <a:pt x="378" y="125"/>
                  </a:lnTo>
                  <a:lnTo>
                    <a:pt x="435" y="176"/>
                  </a:lnTo>
                  <a:lnTo>
                    <a:pt x="420" y="207"/>
                  </a:lnTo>
                  <a:lnTo>
                    <a:pt x="420" y="239"/>
                  </a:lnTo>
                  <a:lnTo>
                    <a:pt x="430" y="259"/>
                  </a:lnTo>
                  <a:lnTo>
                    <a:pt x="435" y="264"/>
                  </a:lnTo>
                  <a:lnTo>
                    <a:pt x="446" y="274"/>
                  </a:lnTo>
                  <a:lnTo>
                    <a:pt x="446" y="286"/>
                  </a:lnTo>
                  <a:lnTo>
                    <a:pt x="435" y="290"/>
                  </a:lnTo>
                  <a:lnTo>
                    <a:pt x="446" y="316"/>
                  </a:lnTo>
                  <a:lnTo>
                    <a:pt x="435" y="342"/>
                  </a:lnTo>
                  <a:lnTo>
                    <a:pt x="446" y="374"/>
                  </a:lnTo>
                  <a:lnTo>
                    <a:pt x="450" y="409"/>
                  </a:lnTo>
                  <a:lnTo>
                    <a:pt x="471" y="415"/>
                  </a:lnTo>
                  <a:lnTo>
                    <a:pt x="477" y="425"/>
                  </a:lnTo>
                  <a:lnTo>
                    <a:pt x="477" y="435"/>
                  </a:lnTo>
                  <a:lnTo>
                    <a:pt x="461" y="451"/>
                  </a:lnTo>
                  <a:lnTo>
                    <a:pt x="430" y="461"/>
                  </a:lnTo>
                  <a:lnTo>
                    <a:pt x="409" y="466"/>
                  </a:lnTo>
                  <a:lnTo>
                    <a:pt x="393" y="476"/>
                  </a:lnTo>
                  <a:lnTo>
                    <a:pt x="393" y="466"/>
                  </a:lnTo>
                  <a:lnTo>
                    <a:pt x="378" y="466"/>
                  </a:lnTo>
                  <a:lnTo>
                    <a:pt x="368" y="476"/>
                  </a:lnTo>
                  <a:lnTo>
                    <a:pt x="352" y="483"/>
                  </a:lnTo>
                  <a:lnTo>
                    <a:pt x="326" y="483"/>
                  </a:lnTo>
                  <a:lnTo>
                    <a:pt x="321" y="483"/>
                  </a:lnTo>
                  <a:lnTo>
                    <a:pt x="301" y="483"/>
                  </a:lnTo>
                  <a:lnTo>
                    <a:pt x="285" y="476"/>
                  </a:lnTo>
                  <a:lnTo>
                    <a:pt x="270" y="483"/>
                  </a:lnTo>
                  <a:lnTo>
                    <a:pt x="258" y="476"/>
                  </a:lnTo>
                  <a:lnTo>
                    <a:pt x="228" y="483"/>
                  </a:lnTo>
                  <a:lnTo>
                    <a:pt x="217" y="476"/>
                  </a:lnTo>
                  <a:lnTo>
                    <a:pt x="217" y="451"/>
                  </a:lnTo>
                  <a:lnTo>
                    <a:pt x="192" y="394"/>
                  </a:lnTo>
                  <a:lnTo>
                    <a:pt x="176" y="384"/>
                  </a:lnTo>
                  <a:lnTo>
                    <a:pt x="150" y="374"/>
                  </a:lnTo>
                  <a:lnTo>
                    <a:pt x="145" y="374"/>
                  </a:lnTo>
                  <a:lnTo>
                    <a:pt x="135" y="368"/>
                  </a:lnTo>
                  <a:lnTo>
                    <a:pt x="119" y="368"/>
                  </a:lnTo>
                  <a:lnTo>
                    <a:pt x="104" y="358"/>
                  </a:lnTo>
                  <a:lnTo>
                    <a:pt x="94" y="352"/>
                  </a:lnTo>
                  <a:lnTo>
                    <a:pt x="78" y="352"/>
                  </a:lnTo>
                  <a:lnTo>
                    <a:pt x="62" y="327"/>
                  </a:lnTo>
                  <a:lnTo>
                    <a:pt x="41" y="286"/>
                  </a:lnTo>
                  <a:lnTo>
                    <a:pt x="16" y="259"/>
                  </a:lnTo>
                  <a:lnTo>
                    <a:pt x="0" y="233"/>
                  </a:lnTo>
                  <a:lnTo>
                    <a:pt x="0" y="197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26" y="151"/>
                  </a:lnTo>
                  <a:lnTo>
                    <a:pt x="52" y="125"/>
                  </a:lnTo>
                  <a:lnTo>
                    <a:pt x="68" y="109"/>
                  </a:lnTo>
                  <a:lnTo>
                    <a:pt x="68" y="88"/>
                  </a:lnTo>
                  <a:lnTo>
                    <a:pt x="52" y="84"/>
                  </a:lnTo>
                  <a:lnTo>
                    <a:pt x="52" y="73"/>
                  </a:lnTo>
                  <a:lnTo>
                    <a:pt x="62" y="68"/>
                  </a:lnTo>
                  <a:lnTo>
                    <a:pt x="62" y="57"/>
                  </a:lnTo>
                  <a:lnTo>
                    <a:pt x="62" y="31"/>
                  </a:lnTo>
                  <a:lnTo>
                    <a:pt x="52" y="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0" name="Freeform 165"/>
            <p:cNvSpPr>
              <a:spLocks noChangeArrowheads="1"/>
            </p:cNvSpPr>
            <p:nvPr/>
          </p:nvSpPr>
          <p:spPr bwMode="auto">
            <a:xfrm>
              <a:off x="1469750" y="2927976"/>
              <a:ext cx="133853" cy="375660"/>
            </a:xfrm>
            <a:custGeom>
              <a:avLst/>
              <a:gdLst>
                <a:gd name="T0" fmla="*/ 10 w 79"/>
                <a:gd name="T1" fmla="*/ 0 h 217"/>
                <a:gd name="T2" fmla="*/ 21 w 79"/>
                <a:gd name="T3" fmla="*/ 0 h 217"/>
                <a:gd name="T4" fmla="*/ 37 w 79"/>
                <a:gd name="T5" fmla="*/ 0 h 217"/>
                <a:gd name="T6" fmla="*/ 47 w 79"/>
                <a:gd name="T7" fmla="*/ 26 h 217"/>
                <a:gd name="T8" fmla="*/ 62 w 79"/>
                <a:gd name="T9" fmla="*/ 41 h 217"/>
                <a:gd name="T10" fmla="*/ 68 w 79"/>
                <a:gd name="T11" fmla="*/ 61 h 217"/>
                <a:gd name="T12" fmla="*/ 78 w 79"/>
                <a:gd name="T13" fmla="*/ 77 h 217"/>
                <a:gd name="T14" fmla="*/ 78 w 79"/>
                <a:gd name="T15" fmla="*/ 186 h 217"/>
                <a:gd name="T16" fmla="*/ 78 w 79"/>
                <a:gd name="T17" fmla="*/ 190 h 217"/>
                <a:gd name="T18" fmla="*/ 78 w 79"/>
                <a:gd name="T19" fmla="*/ 211 h 217"/>
                <a:gd name="T20" fmla="*/ 68 w 79"/>
                <a:gd name="T21" fmla="*/ 211 h 217"/>
                <a:gd name="T22" fmla="*/ 52 w 79"/>
                <a:gd name="T23" fmla="*/ 216 h 217"/>
                <a:gd name="T24" fmla="*/ 37 w 79"/>
                <a:gd name="T25" fmla="*/ 201 h 217"/>
                <a:gd name="T26" fmla="*/ 26 w 79"/>
                <a:gd name="T27" fmla="*/ 170 h 217"/>
                <a:gd name="T28" fmla="*/ 26 w 79"/>
                <a:gd name="T29" fmla="*/ 144 h 217"/>
                <a:gd name="T30" fmla="*/ 26 w 79"/>
                <a:gd name="T31" fmla="*/ 124 h 217"/>
                <a:gd name="T32" fmla="*/ 37 w 79"/>
                <a:gd name="T33" fmla="*/ 108 h 217"/>
                <a:gd name="T34" fmla="*/ 26 w 79"/>
                <a:gd name="T35" fmla="*/ 92 h 217"/>
                <a:gd name="T36" fmla="*/ 26 w 79"/>
                <a:gd name="T37" fmla="*/ 82 h 217"/>
                <a:gd name="T38" fmla="*/ 26 w 79"/>
                <a:gd name="T39" fmla="*/ 67 h 217"/>
                <a:gd name="T40" fmla="*/ 10 w 79"/>
                <a:gd name="T41" fmla="*/ 61 h 217"/>
                <a:gd name="T42" fmla="*/ 21 w 79"/>
                <a:gd name="T43" fmla="*/ 41 h 217"/>
                <a:gd name="T44" fmla="*/ 21 w 79"/>
                <a:gd name="T45" fmla="*/ 26 h 217"/>
                <a:gd name="T46" fmla="*/ 0 w 79"/>
                <a:gd name="T47" fmla="*/ 10 h 217"/>
                <a:gd name="T48" fmla="*/ 10 w 79"/>
                <a:gd name="T49" fmla="*/ 0 h 217"/>
                <a:gd name="T50" fmla="*/ 10 w 79"/>
                <a:gd name="T51" fmla="*/ 0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217"/>
                <a:gd name="T80" fmla="*/ 79 w 79"/>
                <a:gd name="T81" fmla="*/ 217 h 2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217">
                  <a:moveTo>
                    <a:pt x="10" y="0"/>
                  </a:moveTo>
                  <a:lnTo>
                    <a:pt x="21" y="0"/>
                  </a:lnTo>
                  <a:lnTo>
                    <a:pt x="37" y="0"/>
                  </a:lnTo>
                  <a:lnTo>
                    <a:pt x="47" y="26"/>
                  </a:lnTo>
                  <a:lnTo>
                    <a:pt x="62" y="41"/>
                  </a:lnTo>
                  <a:lnTo>
                    <a:pt x="68" y="61"/>
                  </a:lnTo>
                  <a:lnTo>
                    <a:pt x="78" y="77"/>
                  </a:lnTo>
                  <a:lnTo>
                    <a:pt x="78" y="186"/>
                  </a:lnTo>
                  <a:lnTo>
                    <a:pt x="78" y="190"/>
                  </a:lnTo>
                  <a:lnTo>
                    <a:pt x="78" y="211"/>
                  </a:lnTo>
                  <a:lnTo>
                    <a:pt x="68" y="211"/>
                  </a:lnTo>
                  <a:lnTo>
                    <a:pt x="52" y="216"/>
                  </a:lnTo>
                  <a:lnTo>
                    <a:pt x="37" y="201"/>
                  </a:lnTo>
                  <a:lnTo>
                    <a:pt x="26" y="170"/>
                  </a:lnTo>
                  <a:lnTo>
                    <a:pt x="26" y="144"/>
                  </a:lnTo>
                  <a:lnTo>
                    <a:pt x="26" y="124"/>
                  </a:lnTo>
                  <a:lnTo>
                    <a:pt x="37" y="108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10" y="61"/>
                  </a:lnTo>
                  <a:lnTo>
                    <a:pt x="21" y="41"/>
                  </a:lnTo>
                  <a:lnTo>
                    <a:pt x="21" y="26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1" name="Freeform 166"/>
            <p:cNvSpPr>
              <a:spLocks noChangeArrowheads="1"/>
            </p:cNvSpPr>
            <p:nvPr/>
          </p:nvSpPr>
          <p:spPr bwMode="auto">
            <a:xfrm>
              <a:off x="2518994" y="1947811"/>
              <a:ext cx="794490" cy="1260830"/>
            </a:xfrm>
            <a:custGeom>
              <a:avLst/>
              <a:gdLst>
                <a:gd name="T0" fmla="*/ 108 w 462"/>
                <a:gd name="T1" fmla="*/ 0 h 731"/>
                <a:gd name="T2" fmla="*/ 461 w 462"/>
                <a:gd name="T3" fmla="*/ 347 h 731"/>
                <a:gd name="T4" fmla="*/ 409 w 462"/>
                <a:gd name="T5" fmla="*/ 362 h 731"/>
                <a:gd name="T6" fmla="*/ 398 w 462"/>
                <a:gd name="T7" fmla="*/ 393 h 731"/>
                <a:gd name="T8" fmla="*/ 398 w 462"/>
                <a:gd name="T9" fmla="*/ 419 h 731"/>
                <a:gd name="T10" fmla="*/ 393 w 462"/>
                <a:gd name="T11" fmla="*/ 460 h 731"/>
                <a:gd name="T12" fmla="*/ 377 w 462"/>
                <a:gd name="T13" fmla="*/ 497 h 731"/>
                <a:gd name="T14" fmla="*/ 393 w 462"/>
                <a:gd name="T15" fmla="*/ 497 h 731"/>
                <a:gd name="T16" fmla="*/ 398 w 462"/>
                <a:gd name="T17" fmla="*/ 523 h 731"/>
                <a:gd name="T18" fmla="*/ 419 w 462"/>
                <a:gd name="T19" fmla="*/ 554 h 731"/>
                <a:gd name="T20" fmla="*/ 393 w 462"/>
                <a:gd name="T21" fmla="*/ 570 h 731"/>
                <a:gd name="T22" fmla="*/ 356 w 462"/>
                <a:gd name="T23" fmla="*/ 605 h 731"/>
                <a:gd name="T24" fmla="*/ 325 w 462"/>
                <a:gd name="T25" fmla="*/ 631 h 731"/>
                <a:gd name="T26" fmla="*/ 300 w 462"/>
                <a:gd name="T27" fmla="*/ 646 h 731"/>
                <a:gd name="T28" fmla="*/ 243 w 462"/>
                <a:gd name="T29" fmla="*/ 662 h 731"/>
                <a:gd name="T30" fmla="*/ 243 w 462"/>
                <a:gd name="T31" fmla="*/ 688 h 731"/>
                <a:gd name="T32" fmla="*/ 207 w 462"/>
                <a:gd name="T33" fmla="*/ 693 h 731"/>
                <a:gd name="T34" fmla="*/ 180 w 462"/>
                <a:gd name="T35" fmla="*/ 693 h 731"/>
                <a:gd name="T36" fmla="*/ 139 w 462"/>
                <a:gd name="T37" fmla="*/ 713 h 731"/>
                <a:gd name="T38" fmla="*/ 108 w 462"/>
                <a:gd name="T39" fmla="*/ 719 h 731"/>
                <a:gd name="T40" fmla="*/ 92 w 462"/>
                <a:gd name="T41" fmla="*/ 713 h 731"/>
                <a:gd name="T42" fmla="*/ 72 w 462"/>
                <a:gd name="T43" fmla="*/ 672 h 731"/>
                <a:gd name="T44" fmla="*/ 26 w 462"/>
                <a:gd name="T45" fmla="*/ 631 h 731"/>
                <a:gd name="T46" fmla="*/ 51 w 462"/>
                <a:gd name="T47" fmla="*/ 611 h 731"/>
                <a:gd name="T48" fmla="*/ 72 w 462"/>
                <a:gd name="T49" fmla="*/ 595 h 731"/>
                <a:gd name="T50" fmla="*/ 67 w 462"/>
                <a:gd name="T51" fmla="*/ 543 h 731"/>
                <a:gd name="T52" fmla="*/ 57 w 462"/>
                <a:gd name="T53" fmla="*/ 497 h 731"/>
                <a:gd name="T54" fmla="*/ 41 w 462"/>
                <a:gd name="T55" fmla="*/ 470 h 731"/>
                <a:gd name="T56" fmla="*/ 16 w 462"/>
                <a:gd name="T57" fmla="*/ 460 h 731"/>
                <a:gd name="T58" fmla="*/ 0 w 462"/>
                <a:gd name="T59" fmla="*/ 413 h 731"/>
                <a:gd name="T60" fmla="*/ 16 w 462"/>
                <a:gd name="T61" fmla="*/ 378 h 731"/>
                <a:gd name="T62" fmla="*/ 92 w 462"/>
                <a:gd name="T63" fmla="*/ 149 h 731"/>
                <a:gd name="T64" fmla="*/ 82 w 462"/>
                <a:gd name="T65" fmla="*/ 119 h 731"/>
                <a:gd name="T66" fmla="*/ 67 w 462"/>
                <a:gd name="T67" fmla="*/ 88 h 731"/>
                <a:gd name="T68" fmla="*/ 57 w 462"/>
                <a:gd name="T69" fmla="*/ 20 h 7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2"/>
                <a:gd name="T106" fmla="*/ 0 h 731"/>
                <a:gd name="T107" fmla="*/ 462 w 462"/>
                <a:gd name="T108" fmla="*/ 731 h 7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2" h="731">
                  <a:moveTo>
                    <a:pt x="57" y="20"/>
                  </a:moveTo>
                  <a:lnTo>
                    <a:pt x="108" y="0"/>
                  </a:lnTo>
                  <a:lnTo>
                    <a:pt x="461" y="176"/>
                  </a:lnTo>
                  <a:lnTo>
                    <a:pt x="461" y="347"/>
                  </a:lnTo>
                  <a:lnTo>
                    <a:pt x="424" y="352"/>
                  </a:lnTo>
                  <a:lnTo>
                    <a:pt x="409" y="362"/>
                  </a:lnTo>
                  <a:lnTo>
                    <a:pt x="419" y="367"/>
                  </a:lnTo>
                  <a:lnTo>
                    <a:pt x="398" y="393"/>
                  </a:lnTo>
                  <a:lnTo>
                    <a:pt x="393" y="403"/>
                  </a:lnTo>
                  <a:lnTo>
                    <a:pt x="398" y="419"/>
                  </a:lnTo>
                  <a:lnTo>
                    <a:pt x="383" y="435"/>
                  </a:lnTo>
                  <a:lnTo>
                    <a:pt x="393" y="460"/>
                  </a:lnTo>
                  <a:lnTo>
                    <a:pt x="377" y="476"/>
                  </a:lnTo>
                  <a:lnTo>
                    <a:pt x="377" y="497"/>
                  </a:lnTo>
                  <a:lnTo>
                    <a:pt x="383" y="486"/>
                  </a:lnTo>
                  <a:lnTo>
                    <a:pt x="393" y="497"/>
                  </a:lnTo>
                  <a:lnTo>
                    <a:pt x="393" y="502"/>
                  </a:lnTo>
                  <a:lnTo>
                    <a:pt x="398" y="523"/>
                  </a:lnTo>
                  <a:lnTo>
                    <a:pt x="398" y="543"/>
                  </a:lnTo>
                  <a:lnTo>
                    <a:pt x="419" y="554"/>
                  </a:lnTo>
                  <a:lnTo>
                    <a:pt x="409" y="570"/>
                  </a:lnTo>
                  <a:lnTo>
                    <a:pt x="393" y="570"/>
                  </a:lnTo>
                  <a:lnTo>
                    <a:pt x="367" y="580"/>
                  </a:lnTo>
                  <a:lnTo>
                    <a:pt x="356" y="605"/>
                  </a:lnTo>
                  <a:lnTo>
                    <a:pt x="341" y="611"/>
                  </a:lnTo>
                  <a:lnTo>
                    <a:pt x="325" y="631"/>
                  </a:lnTo>
                  <a:lnTo>
                    <a:pt x="315" y="636"/>
                  </a:lnTo>
                  <a:lnTo>
                    <a:pt x="300" y="646"/>
                  </a:lnTo>
                  <a:lnTo>
                    <a:pt x="258" y="652"/>
                  </a:lnTo>
                  <a:lnTo>
                    <a:pt x="243" y="662"/>
                  </a:lnTo>
                  <a:lnTo>
                    <a:pt x="248" y="672"/>
                  </a:lnTo>
                  <a:lnTo>
                    <a:pt x="243" y="688"/>
                  </a:lnTo>
                  <a:lnTo>
                    <a:pt x="217" y="693"/>
                  </a:lnTo>
                  <a:lnTo>
                    <a:pt x="207" y="693"/>
                  </a:lnTo>
                  <a:lnTo>
                    <a:pt x="192" y="703"/>
                  </a:lnTo>
                  <a:lnTo>
                    <a:pt x="180" y="693"/>
                  </a:lnTo>
                  <a:lnTo>
                    <a:pt x="160" y="703"/>
                  </a:lnTo>
                  <a:lnTo>
                    <a:pt x="139" y="713"/>
                  </a:lnTo>
                  <a:lnTo>
                    <a:pt x="135" y="703"/>
                  </a:lnTo>
                  <a:lnTo>
                    <a:pt x="108" y="719"/>
                  </a:lnTo>
                  <a:lnTo>
                    <a:pt x="92" y="730"/>
                  </a:lnTo>
                  <a:lnTo>
                    <a:pt x="92" y="713"/>
                  </a:lnTo>
                  <a:lnTo>
                    <a:pt x="82" y="703"/>
                  </a:lnTo>
                  <a:lnTo>
                    <a:pt x="72" y="672"/>
                  </a:lnTo>
                  <a:lnTo>
                    <a:pt x="57" y="662"/>
                  </a:lnTo>
                  <a:lnTo>
                    <a:pt x="26" y="631"/>
                  </a:lnTo>
                  <a:lnTo>
                    <a:pt x="31" y="611"/>
                  </a:lnTo>
                  <a:lnTo>
                    <a:pt x="51" y="611"/>
                  </a:lnTo>
                  <a:lnTo>
                    <a:pt x="92" y="611"/>
                  </a:lnTo>
                  <a:lnTo>
                    <a:pt x="72" y="595"/>
                  </a:lnTo>
                  <a:lnTo>
                    <a:pt x="67" y="570"/>
                  </a:lnTo>
                  <a:lnTo>
                    <a:pt x="67" y="543"/>
                  </a:lnTo>
                  <a:lnTo>
                    <a:pt x="67" y="523"/>
                  </a:lnTo>
                  <a:lnTo>
                    <a:pt x="57" y="497"/>
                  </a:lnTo>
                  <a:lnTo>
                    <a:pt x="41" y="486"/>
                  </a:lnTo>
                  <a:lnTo>
                    <a:pt x="41" y="470"/>
                  </a:lnTo>
                  <a:lnTo>
                    <a:pt x="26" y="470"/>
                  </a:lnTo>
                  <a:lnTo>
                    <a:pt x="16" y="460"/>
                  </a:lnTo>
                  <a:lnTo>
                    <a:pt x="0" y="435"/>
                  </a:lnTo>
                  <a:lnTo>
                    <a:pt x="0" y="413"/>
                  </a:lnTo>
                  <a:lnTo>
                    <a:pt x="4" y="393"/>
                  </a:lnTo>
                  <a:lnTo>
                    <a:pt x="16" y="378"/>
                  </a:lnTo>
                  <a:lnTo>
                    <a:pt x="82" y="294"/>
                  </a:lnTo>
                  <a:lnTo>
                    <a:pt x="92" y="149"/>
                  </a:lnTo>
                  <a:lnTo>
                    <a:pt x="98" y="145"/>
                  </a:lnTo>
                  <a:lnTo>
                    <a:pt x="82" y="119"/>
                  </a:lnTo>
                  <a:lnTo>
                    <a:pt x="82" y="104"/>
                  </a:lnTo>
                  <a:lnTo>
                    <a:pt x="67" y="88"/>
                  </a:lnTo>
                  <a:lnTo>
                    <a:pt x="67" y="51"/>
                  </a:lnTo>
                  <a:lnTo>
                    <a:pt x="57" y="2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2" name="Freeform 167"/>
            <p:cNvSpPr>
              <a:spLocks noChangeArrowheads="1"/>
            </p:cNvSpPr>
            <p:nvPr/>
          </p:nvSpPr>
          <p:spPr bwMode="auto">
            <a:xfrm>
              <a:off x="2044027" y="764704"/>
              <a:ext cx="310887" cy="608824"/>
            </a:xfrm>
            <a:custGeom>
              <a:avLst/>
              <a:gdLst>
                <a:gd name="T0" fmla="*/ 46 w 182"/>
                <a:gd name="T1" fmla="*/ 26 h 353"/>
                <a:gd name="T2" fmla="*/ 61 w 182"/>
                <a:gd name="T3" fmla="*/ 6 h 353"/>
                <a:gd name="T4" fmla="*/ 87 w 182"/>
                <a:gd name="T5" fmla="*/ 0 h 353"/>
                <a:gd name="T6" fmla="*/ 108 w 182"/>
                <a:gd name="T7" fmla="*/ 6 h 353"/>
                <a:gd name="T8" fmla="*/ 114 w 182"/>
                <a:gd name="T9" fmla="*/ 31 h 353"/>
                <a:gd name="T10" fmla="*/ 140 w 182"/>
                <a:gd name="T11" fmla="*/ 16 h 353"/>
                <a:gd name="T12" fmla="*/ 150 w 182"/>
                <a:gd name="T13" fmla="*/ 26 h 353"/>
                <a:gd name="T14" fmla="*/ 130 w 182"/>
                <a:gd name="T15" fmla="*/ 41 h 353"/>
                <a:gd name="T16" fmla="*/ 124 w 182"/>
                <a:gd name="T17" fmla="*/ 67 h 353"/>
                <a:gd name="T18" fmla="*/ 140 w 182"/>
                <a:gd name="T19" fmla="*/ 82 h 353"/>
                <a:gd name="T20" fmla="*/ 150 w 182"/>
                <a:gd name="T21" fmla="*/ 109 h 353"/>
                <a:gd name="T22" fmla="*/ 130 w 182"/>
                <a:gd name="T23" fmla="*/ 135 h 353"/>
                <a:gd name="T24" fmla="*/ 108 w 182"/>
                <a:gd name="T25" fmla="*/ 160 h 353"/>
                <a:gd name="T26" fmla="*/ 114 w 182"/>
                <a:gd name="T27" fmla="*/ 182 h 353"/>
                <a:gd name="T28" fmla="*/ 130 w 182"/>
                <a:gd name="T29" fmla="*/ 182 h 353"/>
                <a:gd name="T30" fmla="*/ 130 w 182"/>
                <a:gd name="T31" fmla="*/ 192 h 353"/>
                <a:gd name="T32" fmla="*/ 150 w 182"/>
                <a:gd name="T33" fmla="*/ 192 h 353"/>
                <a:gd name="T34" fmla="*/ 155 w 182"/>
                <a:gd name="T35" fmla="*/ 202 h 353"/>
                <a:gd name="T36" fmla="*/ 171 w 182"/>
                <a:gd name="T37" fmla="*/ 217 h 353"/>
                <a:gd name="T38" fmla="*/ 171 w 182"/>
                <a:gd name="T39" fmla="*/ 233 h 353"/>
                <a:gd name="T40" fmla="*/ 181 w 182"/>
                <a:gd name="T41" fmla="*/ 248 h 353"/>
                <a:gd name="T42" fmla="*/ 150 w 182"/>
                <a:gd name="T43" fmla="*/ 258 h 353"/>
                <a:gd name="T44" fmla="*/ 114 w 182"/>
                <a:gd name="T45" fmla="*/ 290 h 353"/>
                <a:gd name="T46" fmla="*/ 124 w 182"/>
                <a:gd name="T47" fmla="*/ 326 h 353"/>
                <a:gd name="T48" fmla="*/ 98 w 182"/>
                <a:gd name="T49" fmla="*/ 352 h 353"/>
                <a:gd name="T50" fmla="*/ 87 w 182"/>
                <a:gd name="T51" fmla="*/ 352 h 353"/>
                <a:gd name="T52" fmla="*/ 73 w 182"/>
                <a:gd name="T53" fmla="*/ 258 h 353"/>
                <a:gd name="T54" fmla="*/ 41 w 182"/>
                <a:gd name="T55" fmla="*/ 243 h 353"/>
                <a:gd name="T56" fmla="*/ 30 w 182"/>
                <a:gd name="T57" fmla="*/ 207 h 353"/>
                <a:gd name="T58" fmla="*/ 15 w 182"/>
                <a:gd name="T59" fmla="*/ 202 h 353"/>
                <a:gd name="T60" fmla="*/ 0 w 182"/>
                <a:gd name="T61" fmla="*/ 166 h 353"/>
                <a:gd name="T62" fmla="*/ 30 w 182"/>
                <a:gd name="T63" fmla="*/ 125 h 353"/>
                <a:gd name="T64" fmla="*/ 30 w 182"/>
                <a:gd name="T65" fmla="*/ 82 h 353"/>
                <a:gd name="T66" fmla="*/ 30 w 182"/>
                <a:gd name="T67" fmla="*/ 52 h 353"/>
                <a:gd name="T68" fmla="*/ 30 w 182"/>
                <a:gd name="T69" fmla="*/ 41 h 353"/>
                <a:gd name="T70" fmla="*/ 46 w 182"/>
                <a:gd name="T71" fmla="*/ 31 h 353"/>
                <a:gd name="T72" fmla="*/ 46 w 182"/>
                <a:gd name="T73" fmla="*/ 26 h 353"/>
                <a:gd name="T74" fmla="*/ 46 w 182"/>
                <a:gd name="T75" fmla="*/ 26 h 3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2"/>
                <a:gd name="T115" fmla="*/ 0 h 353"/>
                <a:gd name="T116" fmla="*/ 182 w 182"/>
                <a:gd name="T117" fmla="*/ 353 h 3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2" h="353">
                  <a:moveTo>
                    <a:pt x="46" y="26"/>
                  </a:moveTo>
                  <a:lnTo>
                    <a:pt x="61" y="6"/>
                  </a:lnTo>
                  <a:lnTo>
                    <a:pt x="87" y="0"/>
                  </a:lnTo>
                  <a:lnTo>
                    <a:pt x="108" y="6"/>
                  </a:lnTo>
                  <a:lnTo>
                    <a:pt x="114" y="31"/>
                  </a:lnTo>
                  <a:lnTo>
                    <a:pt x="140" y="16"/>
                  </a:lnTo>
                  <a:lnTo>
                    <a:pt x="150" y="26"/>
                  </a:lnTo>
                  <a:lnTo>
                    <a:pt x="130" y="41"/>
                  </a:lnTo>
                  <a:lnTo>
                    <a:pt x="124" y="67"/>
                  </a:lnTo>
                  <a:lnTo>
                    <a:pt x="140" y="82"/>
                  </a:lnTo>
                  <a:lnTo>
                    <a:pt x="150" y="109"/>
                  </a:lnTo>
                  <a:lnTo>
                    <a:pt x="130" y="135"/>
                  </a:lnTo>
                  <a:lnTo>
                    <a:pt x="108" y="160"/>
                  </a:lnTo>
                  <a:lnTo>
                    <a:pt x="114" y="182"/>
                  </a:lnTo>
                  <a:lnTo>
                    <a:pt x="130" y="182"/>
                  </a:lnTo>
                  <a:lnTo>
                    <a:pt x="130" y="192"/>
                  </a:lnTo>
                  <a:lnTo>
                    <a:pt x="150" y="192"/>
                  </a:lnTo>
                  <a:lnTo>
                    <a:pt x="155" y="202"/>
                  </a:lnTo>
                  <a:lnTo>
                    <a:pt x="171" y="217"/>
                  </a:lnTo>
                  <a:lnTo>
                    <a:pt x="171" y="233"/>
                  </a:lnTo>
                  <a:lnTo>
                    <a:pt x="181" y="248"/>
                  </a:lnTo>
                  <a:lnTo>
                    <a:pt x="150" y="258"/>
                  </a:lnTo>
                  <a:lnTo>
                    <a:pt x="114" y="290"/>
                  </a:lnTo>
                  <a:lnTo>
                    <a:pt x="124" y="326"/>
                  </a:lnTo>
                  <a:lnTo>
                    <a:pt x="98" y="352"/>
                  </a:lnTo>
                  <a:lnTo>
                    <a:pt x="87" y="352"/>
                  </a:lnTo>
                  <a:lnTo>
                    <a:pt x="73" y="258"/>
                  </a:lnTo>
                  <a:lnTo>
                    <a:pt x="41" y="243"/>
                  </a:lnTo>
                  <a:lnTo>
                    <a:pt x="30" y="207"/>
                  </a:lnTo>
                  <a:lnTo>
                    <a:pt x="15" y="202"/>
                  </a:lnTo>
                  <a:lnTo>
                    <a:pt x="0" y="166"/>
                  </a:lnTo>
                  <a:lnTo>
                    <a:pt x="30" y="125"/>
                  </a:lnTo>
                  <a:lnTo>
                    <a:pt x="30" y="82"/>
                  </a:lnTo>
                  <a:lnTo>
                    <a:pt x="30" y="52"/>
                  </a:lnTo>
                  <a:lnTo>
                    <a:pt x="30" y="41"/>
                  </a:lnTo>
                  <a:lnTo>
                    <a:pt x="46" y="31"/>
                  </a:lnTo>
                  <a:lnTo>
                    <a:pt x="46" y="26"/>
                  </a:lnTo>
                </a:path>
              </a:pathLst>
            </a:custGeom>
            <a:solidFill>
              <a:schemeClr val="accent6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3" name="Freeform 168"/>
            <p:cNvSpPr>
              <a:spLocks noChangeArrowheads="1"/>
            </p:cNvSpPr>
            <p:nvPr/>
          </p:nvSpPr>
          <p:spPr bwMode="auto">
            <a:xfrm>
              <a:off x="3758227" y="3463397"/>
              <a:ext cx="423152" cy="431791"/>
            </a:xfrm>
            <a:custGeom>
              <a:avLst/>
              <a:gdLst>
                <a:gd name="T0" fmla="*/ 52 w 245"/>
                <a:gd name="T1" fmla="*/ 16 h 250"/>
                <a:gd name="T2" fmla="*/ 58 w 245"/>
                <a:gd name="T3" fmla="*/ 10 h 250"/>
                <a:gd name="T4" fmla="*/ 94 w 245"/>
                <a:gd name="T5" fmla="*/ 16 h 250"/>
                <a:gd name="T6" fmla="*/ 109 w 245"/>
                <a:gd name="T7" fmla="*/ 26 h 250"/>
                <a:gd name="T8" fmla="*/ 115 w 245"/>
                <a:gd name="T9" fmla="*/ 16 h 250"/>
                <a:gd name="T10" fmla="*/ 140 w 245"/>
                <a:gd name="T11" fmla="*/ 16 h 250"/>
                <a:gd name="T12" fmla="*/ 176 w 245"/>
                <a:gd name="T13" fmla="*/ 16 h 250"/>
                <a:gd name="T14" fmla="*/ 203 w 245"/>
                <a:gd name="T15" fmla="*/ 0 h 250"/>
                <a:gd name="T16" fmla="*/ 203 w 245"/>
                <a:gd name="T17" fmla="*/ 10 h 250"/>
                <a:gd name="T18" fmla="*/ 218 w 245"/>
                <a:gd name="T19" fmla="*/ 16 h 250"/>
                <a:gd name="T20" fmla="*/ 218 w 245"/>
                <a:gd name="T21" fmla="*/ 31 h 250"/>
                <a:gd name="T22" fmla="*/ 223 w 245"/>
                <a:gd name="T23" fmla="*/ 57 h 250"/>
                <a:gd name="T24" fmla="*/ 244 w 245"/>
                <a:gd name="T25" fmla="*/ 98 h 250"/>
                <a:gd name="T26" fmla="*/ 223 w 245"/>
                <a:gd name="T27" fmla="*/ 124 h 250"/>
                <a:gd name="T28" fmla="*/ 192 w 245"/>
                <a:gd name="T29" fmla="*/ 176 h 250"/>
                <a:gd name="T30" fmla="*/ 192 w 245"/>
                <a:gd name="T31" fmla="*/ 228 h 250"/>
                <a:gd name="T32" fmla="*/ 125 w 245"/>
                <a:gd name="T33" fmla="*/ 228 h 250"/>
                <a:gd name="T34" fmla="*/ 58 w 245"/>
                <a:gd name="T35" fmla="*/ 228 h 250"/>
                <a:gd name="T36" fmla="*/ 42 w 245"/>
                <a:gd name="T37" fmla="*/ 233 h 250"/>
                <a:gd name="T38" fmla="*/ 16 w 245"/>
                <a:gd name="T39" fmla="*/ 249 h 250"/>
                <a:gd name="T40" fmla="*/ 16 w 245"/>
                <a:gd name="T41" fmla="*/ 243 h 250"/>
                <a:gd name="T42" fmla="*/ 0 w 245"/>
                <a:gd name="T43" fmla="*/ 243 h 250"/>
                <a:gd name="T44" fmla="*/ 6 w 245"/>
                <a:gd name="T45" fmla="*/ 186 h 250"/>
                <a:gd name="T46" fmla="*/ 16 w 245"/>
                <a:gd name="T47" fmla="*/ 161 h 250"/>
                <a:gd name="T48" fmla="*/ 31 w 245"/>
                <a:gd name="T49" fmla="*/ 135 h 250"/>
                <a:gd name="T50" fmla="*/ 58 w 245"/>
                <a:gd name="T51" fmla="*/ 109 h 250"/>
                <a:gd name="T52" fmla="*/ 74 w 245"/>
                <a:gd name="T53" fmla="*/ 94 h 250"/>
                <a:gd name="T54" fmla="*/ 58 w 245"/>
                <a:gd name="T55" fmla="*/ 67 h 250"/>
                <a:gd name="T56" fmla="*/ 58 w 245"/>
                <a:gd name="T57" fmla="*/ 51 h 250"/>
                <a:gd name="T58" fmla="*/ 58 w 245"/>
                <a:gd name="T59" fmla="*/ 31 h 250"/>
                <a:gd name="T60" fmla="*/ 52 w 245"/>
                <a:gd name="T61" fmla="*/ 16 h 250"/>
                <a:gd name="T62" fmla="*/ 52 w 245"/>
                <a:gd name="T63" fmla="*/ 16 h 2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5"/>
                <a:gd name="T97" fmla="*/ 0 h 250"/>
                <a:gd name="T98" fmla="*/ 245 w 245"/>
                <a:gd name="T99" fmla="*/ 250 h 2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5" h="250">
                  <a:moveTo>
                    <a:pt x="52" y="16"/>
                  </a:moveTo>
                  <a:lnTo>
                    <a:pt x="58" y="10"/>
                  </a:lnTo>
                  <a:lnTo>
                    <a:pt x="94" y="16"/>
                  </a:lnTo>
                  <a:lnTo>
                    <a:pt x="109" y="26"/>
                  </a:lnTo>
                  <a:lnTo>
                    <a:pt x="115" y="16"/>
                  </a:lnTo>
                  <a:lnTo>
                    <a:pt x="140" y="16"/>
                  </a:lnTo>
                  <a:lnTo>
                    <a:pt x="176" y="16"/>
                  </a:lnTo>
                  <a:lnTo>
                    <a:pt x="203" y="0"/>
                  </a:lnTo>
                  <a:lnTo>
                    <a:pt x="203" y="10"/>
                  </a:lnTo>
                  <a:lnTo>
                    <a:pt x="218" y="16"/>
                  </a:lnTo>
                  <a:lnTo>
                    <a:pt x="218" y="31"/>
                  </a:lnTo>
                  <a:lnTo>
                    <a:pt x="223" y="57"/>
                  </a:lnTo>
                  <a:lnTo>
                    <a:pt x="244" y="98"/>
                  </a:lnTo>
                  <a:lnTo>
                    <a:pt x="223" y="124"/>
                  </a:lnTo>
                  <a:lnTo>
                    <a:pt x="192" y="176"/>
                  </a:lnTo>
                  <a:lnTo>
                    <a:pt x="192" y="228"/>
                  </a:lnTo>
                  <a:lnTo>
                    <a:pt x="125" y="228"/>
                  </a:lnTo>
                  <a:lnTo>
                    <a:pt x="58" y="228"/>
                  </a:lnTo>
                  <a:lnTo>
                    <a:pt x="42" y="233"/>
                  </a:lnTo>
                  <a:lnTo>
                    <a:pt x="16" y="249"/>
                  </a:lnTo>
                  <a:lnTo>
                    <a:pt x="16" y="243"/>
                  </a:lnTo>
                  <a:lnTo>
                    <a:pt x="0" y="243"/>
                  </a:lnTo>
                  <a:lnTo>
                    <a:pt x="6" y="186"/>
                  </a:lnTo>
                  <a:lnTo>
                    <a:pt x="16" y="161"/>
                  </a:lnTo>
                  <a:lnTo>
                    <a:pt x="31" y="135"/>
                  </a:lnTo>
                  <a:lnTo>
                    <a:pt x="58" y="109"/>
                  </a:lnTo>
                  <a:lnTo>
                    <a:pt x="74" y="94"/>
                  </a:lnTo>
                  <a:lnTo>
                    <a:pt x="58" y="67"/>
                  </a:lnTo>
                  <a:lnTo>
                    <a:pt x="58" y="51"/>
                  </a:lnTo>
                  <a:lnTo>
                    <a:pt x="58" y="31"/>
                  </a:lnTo>
                  <a:lnTo>
                    <a:pt x="52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4" name="Freeform 169"/>
            <p:cNvSpPr>
              <a:spLocks noChangeArrowheads="1"/>
            </p:cNvSpPr>
            <p:nvPr/>
          </p:nvSpPr>
          <p:spPr bwMode="auto">
            <a:xfrm>
              <a:off x="2419684" y="3364086"/>
              <a:ext cx="1463760" cy="1459454"/>
            </a:xfrm>
            <a:custGeom>
              <a:avLst/>
              <a:gdLst>
                <a:gd name="T0" fmla="*/ 279 w 850"/>
                <a:gd name="T1" fmla="*/ 41 h 845"/>
                <a:gd name="T2" fmla="*/ 356 w 850"/>
                <a:gd name="T3" fmla="*/ 31 h 845"/>
                <a:gd name="T4" fmla="*/ 434 w 850"/>
                <a:gd name="T5" fmla="*/ 47 h 845"/>
                <a:gd name="T6" fmla="*/ 476 w 850"/>
                <a:gd name="T7" fmla="*/ 31 h 845"/>
                <a:gd name="T8" fmla="*/ 543 w 850"/>
                <a:gd name="T9" fmla="*/ 16 h 845"/>
                <a:gd name="T10" fmla="*/ 585 w 850"/>
                <a:gd name="T11" fmla="*/ 6 h 845"/>
                <a:gd name="T12" fmla="*/ 626 w 850"/>
                <a:gd name="T13" fmla="*/ 6 h 845"/>
                <a:gd name="T14" fmla="*/ 657 w 850"/>
                <a:gd name="T15" fmla="*/ 6 h 845"/>
                <a:gd name="T16" fmla="*/ 693 w 850"/>
                <a:gd name="T17" fmla="*/ 31 h 845"/>
                <a:gd name="T18" fmla="*/ 734 w 850"/>
                <a:gd name="T19" fmla="*/ 41 h 845"/>
                <a:gd name="T20" fmla="*/ 765 w 850"/>
                <a:gd name="T21" fmla="*/ 41 h 845"/>
                <a:gd name="T22" fmla="*/ 791 w 850"/>
                <a:gd name="T23" fmla="*/ 47 h 845"/>
                <a:gd name="T24" fmla="*/ 833 w 850"/>
                <a:gd name="T25" fmla="*/ 108 h 845"/>
                <a:gd name="T26" fmla="*/ 833 w 850"/>
                <a:gd name="T27" fmla="*/ 166 h 845"/>
                <a:gd name="T28" fmla="*/ 781 w 850"/>
                <a:gd name="T29" fmla="*/ 243 h 845"/>
                <a:gd name="T30" fmla="*/ 761 w 850"/>
                <a:gd name="T31" fmla="*/ 315 h 845"/>
                <a:gd name="T32" fmla="*/ 740 w 850"/>
                <a:gd name="T33" fmla="*/ 357 h 845"/>
                <a:gd name="T34" fmla="*/ 761 w 850"/>
                <a:gd name="T35" fmla="*/ 394 h 845"/>
                <a:gd name="T36" fmla="*/ 765 w 850"/>
                <a:gd name="T37" fmla="*/ 440 h 845"/>
                <a:gd name="T38" fmla="*/ 765 w 850"/>
                <a:gd name="T39" fmla="*/ 517 h 845"/>
                <a:gd name="T40" fmla="*/ 828 w 850"/>
                <a:gd name="T41" fmla="*/ 611 h 845"/>
                <a:gd name="T42" fmla="*/ 734 w 850"/>
                <a:gd name="T43" fmla="*/ 652 h 845"/>
                <a:gd name="T44" fmla="*/ 724 w 850"/>
                <a:gd name="T45" fmla="*/ 709 h 845"/>
                <a:gd name="T46" fmla="*/ 709 w 850"/>
                <a:gd name="T47" fmla="*/ 766 h 845"/>
                <a:gd name="T48" fmla="*/ 761 w 850"/>
                <a:gd name="T49" fmla="*/ 803 h 845"/>
                <a:gd name="T50" fmla="*/ 765 w 850"/>
                <a:gd name="T51" fmla="*/ 844 h 845"/>
                <a:gd name="T52" fmla="*/ 734 w 850"/>
                <a:gd name="T53" fmla="*/ 828 h 845"/>
                <a:gd name="T54" fmla="*/ 657 w 850"/>
                <a:gd name="T55" fmla="*/ 760 h 845"/>
                <a:gd name="T56" fmla="*/ 631 w 850"/>
                <a:gd name="T57" fmla="*/ 776 h 845"/>
                <a:gd name="T58" fmla="*/ 574 w 850"/>
                <a:gd name="T59" fmla="*/ 735 h 845"/>
                <a:gd name="T60" fmla="*/ 517 w 850"/>
                <a:gd name="T61" fmla="*/ 725 h 845"/>
                <a:gd name="T62" fmla="*/ 476 w 850"/>
                <a:gd name="T63" fmla="*/ 735 h 845"/>
                <a:gd name="T64" fmla="*/ 440 w 850"/>
                <a:gd name="T65" fmla="*/ 735 h 845"/>
                <a:gd name="T66" fmla="*/ 434 w 850"/>
                <a:gd name="T67" fmla="*/ 678 h 845"/>
                <a:gd name="T68" fmla="*/ 424 w 850"/>
                <a:gd name="T69" fmla="*/ 600 h 845"/>
                <a:gd name="T70" fmla="*/ 372 w 850"/>
                <a:gd name="T71" fmla="*/ 543 h 845"/>
                <a:gd name="T72" fmla="*/ 325 w 850"/>
                <a:gd name="T73" fmla="*/ 574 h 845"/>
                <a:gd name="T74" fmla="*/ 279 w 850"/>
                <a:gd name="T75" fmla="*/ 590 h 845"/>
                <a:gd name="T76" fmla="*/ 206 w 850"/>
                <a:gd name="T77" fmla="*/ 559 h 845"/>
                <a:gd name="T78" fmla="*/ 196 w 850"/>
                <a:gd name="T79" fmla="*/ 523 h 845"/>
                <a:gd name="T80" fmla="*/ 82 w 850"/>
                <a:gd name="T81" fmla="*/ 502 h 845"/>
                <a:gd name="T82" fmla="*/ 31 w 850"/>
                <a:gd name="T83" fmla="*/ 502 h 845"/>
                <a:gd name="T84" fmla="*/ 15 w 850"/>
                <a:gd name="T85" fmla="*/ 492 h 845"/>
                <a:gd name="T86" fmla="*/ 31 w 850"/>
                <a:gd name="T87" fmla="*/ 440 h 845"/>
                <a:gd name="T88" fmla="*/ 61 w 850"/>
                <a:gd name="T89" fmla="*/ 450 h 845"/>
                <a:gd name="T90" fmla="*/ 98 w 850"/>
                <a:gd name="T91" fmla="*/ 440 h 845"/>
                <a:gd name="T92" fmla="*/ 129 w 850"/>
                <a:gd name="T93" fmla="*/ 435 h 845"/>
                <a:gd name="T94" fmla="*/ 170 w 850"/>
                <a:gd name="T95" fmla="*/ 382 h 845"/>
                <a:gd name="T96" fmla="*/ 192 w 850"/>
                <a:gd name="T97" fmla="*/ 315 h 845"/>
                <a:gd name="T98" fmla="*/ 222 w 850"/>
                <a:gd name="T99" fmla="*/ 284 h 845"/>
                <a:gd name="T100" fmla="*/ 248 w 850"/>
                <a:gd name="T101" fmla="*/ 223 h 845"/>
                <a:gd name="T102" fmla="*/ 258 w 850"/>
                <a:gd name="T103" fmla="*/ 150 h 845"/>
                <a:gd name="T104" fmla="*/ 279 w 850"/>
                <a:gd name="T105" fmla="*/ 72 h 8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50"/>
                <a:gd name="T160" fmla="*/ 0 h 845"/>
                <a:gd name="T161" fmla="*/ 850 w 850"/>
                <a:gd name="T162" fmla="*/ 845 h 8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50" h="845">
                  <a:moveTo>
                    <a:pt x="279" y="72"/>
                  </a:moveTo>
                  <a:lnTo>
                    <a:pt x="279" y="47"/>
                  </a:lnTo>
                  <a:lnTo>
                    <a:pt x="279" y="41"/>
                  </a:lnTo>
                  <a:lnTo>
                    <a:pt x="300" y="26"/>
                  </a:lnTo>
                  <a:lnTo>
                    <a:pt x="325" y="6"/>
                  </a:lnTo>
                  <a:lnTo>
                    <a:pt x="356" y="31"/>
                  </a:lnTo>
                  <a:lnTo>
                    <a:pt x="382" y="41"/>
                  </a:lnTo>
                  <a:lnTo>
                    <a:pt x="409" y="47"/>
                  </a:lnTo>
                  <a:lnTo>
                    <a:pt x="434" y="47"/>
                  </a:lnTo>
                  <a:lnTo>
                    <a:pt x="450" y="57"/>
                  </a:lnTo>
                  <a:lnTo>
                    <a:pt x="466" y="31"/>
                  </a:lnTo>
                  <a:lnTo>
                    <a:pt x="476" y="31"/>
                  </a:lnTo>
                  <a:lnTo>
                    <a:pt x="501" y="31"/>
                  </a:lnTo>
                  <a:lnTo>
                    <a:pt x="517" y="26"/>
                  </a:lnTo>
                  <a:lnTo>
                    <a:pt x="543" y="16"/>
                  </a:lnTo>
                  <a:lnTo>
                    <a:pt x="558" y="16"/>
                  </a:lnTo>
                  <a:lnTo>
                    <a:pt x="574" y="16"/>
                  </a:lnTo>
                  <a:lnTo>
                    <a:pt x="585" y="6"/>
                  </a:lnTo>
                  <a:lnTo>
                    <a:pt x="589" y="0"/>
                  </a:lnTo>
                  <a:lnTo>
                    <a:pt x="610" y="6"/>
                  </a:lnTo>
                  <a:lnTo>
                    <a:pt x="626" y="6"/>
                  </a:lnTo>
                  <a:lnTo>
                    <a:pt x="631" y="16"/>
                  </a:lnTo>
                  <a:lnTo>
                    <a:pt x="652" y="16"/>
                  </a:lnTo>
                  <a:lnTo>
                    <a:pt x="657" y="6"/>
                  </a:lnTo>
                  <a:lnTo>
                    <a:pt x="673" y="6"/>
                  </a:lnTo>
                  <a:lnTo>
                    <a:pt x="693" y="16"/>
                  </a:lnTo>
                  <a:lnTo>
                    <a:pt x="693" y="31"/>
                  </a:lnTo>
                  <a:lnTo>
                    <a:pt x="709" y="41"/>
                  </a:lnTo>
                  <a:lnTo>
                    <a:pt x="724" y="47"/>
                  </a:lnTo>
                  <a:lnTo>
                    <a:pt x="734" y="41"/>
                  </a:lnTo>
                  <a:lnTo>
                    <a:pt x="740" y="31"/>
                  </a:lnTo>
                  <a:lnTo>
                    <a:pt x="740" y="41"/>
                  </a:lnTo>
                  <a:lnTo>
                    <a:pt x="765" y="41"/>
                  </a:lnTo>
                  <a:lnTo>
                    <a:pt x="765" y="31"/>
                  </a:lnTo>
                  <a:lnTo>
                    <a:pt x="775" y="31"/>
                  </a:lnTo>
                  <a:lnTo>
                    <a:pt x="791" y="47"/>
                  </a:lnTo>
                  <a:lnTo>
                    <a:pt x="828" y="72"/>
                  </a:lnTo>
                  <a:lnTo>
                    <a:pt x="833" y="88"/>
                  </a:lnTo>
                  <a:lnTo>
                    <a:pt x="833" y="108"/>
                  </a:lnTo>
                  <a:lnTo>
                    <a:pt x="833" y="124"/>
                  </a:lnTo>
                  <a:lnTo>
                    <a:pt x="849" y="150"/>
                  </a:lnTo>
                  <a:lnTo>
                    <a:pt x="833" y="166"/>
                  </a:lnTo>
                  <a:lnTo>
                    <a:pt x="807" y="192"/>
                  </a:lnTo>
                  <a:lnTo>
                    <a:pt x="791" y="217"/>
                  </a:lnTo>
                  <a:lnTo>
                    <a:pt x="781" y="243"/>
                  </a:lnTo>
                  <a:lnTo>
                    <a:pt x="775" y="300"/>
                  </a:lnTo>
                  <a:lnTo>
                    <a:pt x="775" y="305"/>
                  </a:lnTo>
                  <a:lnTo>
                    <a:pt x="761" y="315"/>
                  </a:lnTo>
                  <a:lnTo>
                    <a:pt x="750" y="341"/>
                  </a:lnTo>
                  <a:lnTo>
                    <a:pt x="740" y="352"/>
                  </a:lnTo>
                  <a:lnTo>
                    <a:pt x="740" y="357"/>
                  </a:lnTo>
                  <a:lnTo>
                    <a:pt x="750" y="372"/>
                  </a:lnTo>
                  <a:lnTo>
                    <a:pt x="761" y="382"/>
                  </a:lnTo>
                  <a:lnTo>
                    <a:pt x="761" y="394"/>
                  </a:lnTo>
                  <a:lnTo>
                    <a:pt x="761" y="409"/>
                  </a:lnTo>
                  <a:lnTo>
                    <a:pt x="765" y="435"/>
                  </a:lnTo>
                  <a:lnTo>
                    <a:pt x="765" y="440"/>
                  </a:lnTo>
                  <a:lnTo>
                    <a:pt x="765" y="460"/>
                  </a:lnTo>
                  <a:lnTo>
                    <a:pt x="765" y="482"/>
                  </a:lnTo>
                  <a:lnTo>
                    <a:pt x="765" y="517"/>
                  </a:lnTo>
                  <a:lnTo>
                    <a:pt x="781" y="543"/>
                  </a:lnTo>
                  <a:lnTo>
                    <a:pt x="807" y="570"/>
                  </a:lnTo>
                  <a:lnTo>
                    <a:pt x="828" y="611"/>
                  </a:lnTo>
                  <a:lnTo>
                    <a:pt x="740" y="615"/>
                  </a:lnTo>
                  <a:lnTo>
                    <a:pt x="740" y="627"/>
                  </a:lnTo>
                  <a:lnTo>
                    <a:pt x="734" y="652"/>
                  </a:lnTo>
                  <a:lnTo>
                    <a:pt x="719" y="668"/>
                  </a:lnTo>
                  <a:lnTo>
                    <a:pt x="724" y="678"/>
                  </a:lnTo>
                  <a:lnTo>
                    <a:pt x="724" y="709"/>
                  </a:lnTo>
                  <a:lnTo>
                    <a:pt x="719" y="725"/>
                  </a:lnTo>
                  <a:lnTo>
                    <a:pt x="719" y="745"/>
                  </a:lnTo>
                  <a:lnTo>
                    <a:pt x="709" y="766"/>
                  </a:lnTo>
                  <a:lnTo>
                    <a:pt x="719" y="776"/>
                  </a:lnTo>
                  <a:lnTo>
                    <a:pt x="740" y="791"/>
                  </a:lnTo>
                  <a:lnTo>
                    <a:pt x="761" y="803"/>
                  </a:lnTo>
                  <a:lnTo>
                    <a:pt x="761" y="791"/>
                  </a:lnTo>
                  <a:lnTo>
                    <a:pt x="775" y="791"/>
                  </a:lnTo>
                  <a:lnTo>
                    <a:pt x="765" y="844"/>
                  </a:lnTo>
                  <a:lnTo>
                    <a:pt x="765" y="833"/>
                  </a:lnTo>
                  <a:lnTo>
                    <a:pt x="740" y="844"/>
                  </a:lnTo>
                  <a:lnTo>
                    <a:pt x="734" y="828"/>
                  </a:lnTo>
                  <a:lnTo>
                    <a:pt x="709" y="791"/>
                  </a:lnTo>
                  <a:lnTo>
                    <a:pt x="683" y="791"/>
                  </a:lnTo>
                  <a:lnTo>
                    <a:pt x="657" y="760"/>
                  </a:lnTo>
                  <a:lnTo>
                    <a:pt x="652" y="760"/>
                  </a:lnTo>
                  <a:lnTo>
                    <a:pt x="652" y="776"/>
                  </a:lnTo>
                  <a:lnTo>
                    <a:pt x="631" y="776"/>
                  </a:lnTo>
                  <a:lnTo>
                    <a:pt x="615" y="776"/>
                  </a:lnTo>
                  <a:lnTo>
                    <a:pt x="585" y="760"/>
                  </a:lnTo>
                  <a:lnTo>
                    <a:pt x="574" y="735"/>
                  </a:lnTo>
                  <a:lnTo>
                    <a:pt x="543" y="760"/>
                  </a:lnTo>
                  <a:lnTo>
                    <a:pt x="533" y="735"/>
                  </a:lnTo>
                  <a:lnTo>
                    <a:pt x="517" y="725"/>
                  </a:lnTo>
                  <a:lnTo>
                    <a:pt x="517" y="735"/>
                  </a:lnTo>
                  <a:lnTo>
                    <a:pt x="501" y="725"/>
                  </a:lnTo>
                  <a:lnTo>
                    <a:pt x="476" y="735"/>
                  </a:lnTo>
                  <a:lnTo>
                    <a:pt x="455" y="735"/>
                  </a:lnTo>
                  <a:lnTo>
                    <a:pt x="450" y="745"/>
                  </a:lnTo>
                  <a:lnTo>
                    <a:pt x="440" y="735"/>
                  </a:lnTo>
                  <a:lnTo>
                    <a:pt x="440" y="719"/>
                  </a:lnTo>
                  <a:lnTo>
                    <a:pt x="440" y="683"/>
                  </a:lnTo>
                  <a:lnTo>
                    <a:pt x="434" y="678"/>
                  </a:lnTo>
                  <a:lnTo>
                    <a:pt x="413" y="658"/>
                  </a:lnTo>
                  <a:lnTo>
                    <a:pt x="434" y="627"/>
                  </a:lnTo>
                  <a:lnTo>
                    <a:pt x="424" y="600"/>
                  </a:lnTo>
                  <a:lnTo>
                    <a:pt x="413" y="570"/>
                  </a:lnTo>
                  <a:lnTo>
                    <a:pt x="372" y="570"/>
                  </a:lnTo>
                  <a:lnTo>
                    <a:pt x="372" y="543"/>
                  </a:lnTo>
                  <a:lnTo>
                    <a:pt x="346" y="548"/>
                  </a:lnTo>
                  <a:lnTo>
                    <a:pt x="325" y="559"/>
                  </a:lnTo>
                  <a:lnTo>
                    <a:pt x="325" y="574"/>
                  </a:lnTo>
                  <a:lnTo>
                    <a:pt x="315" y="574"/>
                  </a:lnTo>
                  <a:lnTo>
                    <a:pt x="315" y="590"/>
                  </a:lnTo>
                  <a:lnTo>
                    <a:pt x="279" y="590"/>
                  </a:lnTo>
                  <a:lnTo>
                    <a:pt x="274" y="600"/>
                  </a:lnTo>
                  <a:lnTo>
                    <a:pt x="233" y="600"/>
                  </a:lnTo>
                  <a:lnTo>
                    <a:pt x="206" y="559"/>
                  </a:lnTo>
                  <a:lnTo>
                    <a:pt x="206" y="548"/>
                  </a:lnTo>
                  <a:lnTo>
                    <a:pt x="196" y="533"/>
                  </a:lnTo>
                  <a:lnTo>
                    <a:pt x="196" y="523"/>
                  </a:lnTo>
                  <a:lnTo>
                    <a:pt x="192" y="502"/>
                  </a:lnTo>
                  <a:lnTo>
                    <a:pt x="165" y="502"/>
                  </a:lnTo>
                  <a:lnTo>
                    <a:pt x="82" y="502"/>
                  </a:lnTo>
                  <a:lnTo>
                    <a:pt x="61" y="507"/>
                  </a:lnTo>
                  <a:lnTo>
                    <a:pt x="46" y="502"/>
                  </a:lnTo>
                  <a:lnTo>
                    <a:pt x="31" y="502"/>
                  </a:lnTo>
                  <a:lnTo>
                    <a:pt x="3" y="502"/>
                  </a:lnTo>
                  <a:lnTo>
                    <a:pt x="0" y="492"/>
                  </a:lnTo>
                  <a:lnTo>
                    <a:pt x="15" y="492"/>
                  </a:lnTo>
                  <a:lnTo>
                    <a:pt x="15" y="466"/>
                  </a:lnTo>
                  <a:lnTo>
                    <a:pt x="31" y="450"/>
                  </a:lnTo>
                  <a:lnTo>
                    <a:pt x="31" y="440"/>
                  </a:lnTo>
                  <a:lnTo>
                    <a:pt x="41" y="440"/>
                  </a:lnTo>
                  <a:lnTo>
                    <a:pt x="46" y="450"/>
                  </a:lnTo>
                  <a:lnTo>
                    <a:pt x="61" y="450"/>
                  </a:lnTo>
                  <a:lnTo>
                    <a:pt x="72" y="435"/>
                  </a:lnTo>
                  <a:lnTo>
                    <a:pt x="88" y="435"/>
                  </a:lnTo>
                  <a:lnTo>
                    <a:pt x="98" y="440"/>
                  </a:lnTo>
                  <a:lnTo>
                    <a:pt x="108" y="460"/>
                  </a:lnTo>
                  <a:lnTo>
                    <a:pt x="124" y="440"/>
                  </a:lnTo>
                  <a:lnTo>
                    <a:pt x="129" y="435"/>
                  </a:lnTo>
                  <a:lnTo>
                    <a:pt x="149" y="425"/>
                  </a:lnTo>
                  <a:lnTo>
                    <a:pt x="165" y="409"/>
                  </a:lnTo>
                  <a:lnTo>
                    <a:pt x="170" y="382"/>
                  </a:lnTo>
                  <a:lnTo>
                    <a:pt x="170" y="357"/>
                  </a:lnTo>
                  <a:lnTo>
                    <a:pt x="170" y="331"/>
                  </a:lnTo>
                  <a:lnTo>
                    <a:pt x="192" y="315"/>
                  </a:lnTo>
                  <a:lnTo>
                    <a:pt x="196" y="305"/>
                  </a:lnTo>
                  <a:lnTo>
                    <a:pt x="206" y="284"/>
                  </a:lnTo>
                  <a:lnTo>
                    <a:pt x="222" y="284"/>
                  </a:lnTo>
                  <a:lnTo>
                    <a:pt x="248" y="259"/>
                  </a:lnTo>
                  <a:lnTo>
                    <a:pt x="248" y="243"/>
                  </a:lnTo>
                  <a:lnTo>
                    <a:pt x="248" y="223"/>
                  </a:lnTo>
                  <a:lnTo>
                    <a:pt x="248" y="196"/>
                  </a:lnTo>
                  <a:lnTo>
                    <a:pt x="258" y="176"/>
                  </a:lnTo>
                  <a:lnTo>
                    <a:pt x="258" y="150"/>
                  </a:lnTo>
                  <a:lnTo>
                    <a:pt x="274" y="114"/>
                  </a:lnTo>
                  <a:lnTo>
                    <a:pt x="279" y="98"/>
                  </a:lnTo>
                  <a:lnTo>
                    <a:pt x="279" y="7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5" name="Freeform 170"/>
            <p:cNvSpPr>
              <a:spLocks noChangeArrowheads="1"/>
            </p:cNvSpPr>
            <p:nvPr/>
          </p:nvSpPr>
          <p:spPr bwMode="auto">
            <a:xfrm>
              <a:off x="2605351" y="2927976"/>
              <a:ext cx="975841" cy="673594"/>
            </a:xfrm>
            <a:custGeom>
              <a:avLst/>
              <a:gdLst>
                <a:gd name="T0" fmla="*/ 57 w 567"/>
                <a:gd name="T1" fmla="*/ 149 h 390"/>
                <a:gd name="T2" fmla="*/ 88 w 567"/>
                <a:gd name="T3" fmla="*/ 144 h 390"/>
                <a:gd name="T4" fmla="*/ 129 w 567"/>
                <a:gd name="T5" fmla="*/ 124 h 390"/>
                <a:gd name="T6" fmla="*/ 156 w 567"/>
                <a:gd name="T7" fmla="*/ 124 h 390"/>
                <a:gd name="T8" fmla="*/ 192 w 567"/>
                <a:gd name="T9" fmla="*/ 118 h 390"/>
                <a:gd name="T10" fmla="*/ 192 w 567"/>
                <a:gd name="T11" fmla="*/ 93 h 390"/>
                <a:gd name="T12" fmla="*/ 248 w 567"/>
                <a:gd name="T13" fmla="*/ 77 h 390"/>
                <a:gd name="T14" fmla="*/ 274 w 567"/>
                <a:gd name="T15" fmla="*/ 61 h 390"/>
                <a:gd name="T16" fmla="*/ 305 w 567"/>
                <a:gd name="T17" fmla="*/ 36 h 390"/>
                <a:gd name="T18" fmla="*/ 342 w 567"/>
                <a:gd name="T19" fmla="*/ 0 h 390"/>
                <a:gd name="T20" fmla="*/ 368 w 567"/>
                <a:gd name="T21" fmla="*/ 10 h 390"/>
                <a:gd name="T22" fmla="*/ 399 w 567"/>
                <a:gd name="T23" fmla="*/ 67 h 390"/>
                <a:gd name="T24" fmla="*/ 393 w 567"/>
                <a:gd name="T25" fmla="*/ 82 h 390"/>
                <a:gd name="T26" fmla="*/ 399 w 567"/>
                <a:gd name="T27" fmla="*/ 103 h 390"/>
                <a:gd name="T28" fmla="*/ 425 w 567"/>
                <a:gd name="T29" fmla="*/ 118 h 390"/>
                <a:gd name="T30" fmla="*/ 466 w 567"/>
                <a:gd name="T31" fmla="*/ 134 h 390"/>
                <a:gd name="T32" fmla="*/ 502 w 567"/>
                <a:gd name="T33" fmla="*/ 171 h 390"/>
                <a:gd name="T34" fmla="*/ 518 w 567"/>
                <a:gd name="T35" fmla="*/ 186 h 390"/>
                <a:gd name="T36" fmla="*/ 534 w 567"/>
                <a:gd name="T37" fmla="*/ 216 h 390"/>
                <a:gd name="T38" fmla="*/ 566 w 567"/>
                <a:gd name="T39" fmla="*/ 259 h 390"/>
                <a:gd name="T40" fmla="*/ 544 w 567"/>
                <a:gd name="T41" fmla="*/ 269 h 390"/>
                <a:gd name="T42" fmla="*/ 518 w 567"/>
                <a:gd name="T43" fmla="*/ 259 h 390"/>
                <a:gd name="T44" fmla="*/ 481 w 567"/>
                <a:gd name="T45" fmla="*/ 253 h 390"/>
                <a:gd name="T46" fmla="*/ 466 w 567"/>
                <a:gd name="T47" fmla="*/ 269 h 390"/>
                <a:gd name="T48" fmla="*/ 435 w 567"/>
                <a:gd name="T49" fmla="*/ 269 h 390"/>
                <a:gd name="T50" fmla="*/ 393 w 567"/>
                <a:gd name="T51" fmla="*/ 284 h 390"/>
                <a:gd name="T52" fmla="*/ 358 w 567"/>
                <a:gd name="T53" fmla="*/ 284 h 390"/>
                <a:gd name="T54" fmla="*/ 326 w 567"/>
                <a:gd name="T55" fmla="*/ 300 h 390"/>
                <a:gd name="T56" fmla="*/ 274 w 567"/>
                <a:gd name="T57" fmla="*/ 294 h 390"/>
                <a:gd name="T58" fmla="*/ 217 w 567"/>
                <a:gd name="T59" fmla="*/ 259 h 390"/>
                <a:gd name="T60" fmla="*/ 170 w 567"/>
                <a:gd name="T61" fmla="*/ 294 h 390"/>
                <a:gd name="T62" fmla="*/ 170 w 567"/>
                <a:gd name="T63" fmla="*/ 325 h 390"/>
                <a:gd name="T64" fmla="*/ 125 w 567"/>
                <a:gd name="T65" fmla="*/ 325 h 390"/>
                <a:gd name="T66" fmla="*/ 84 w 567"/>
                <a:gd name="T67" fmla="*/ 361 h 390"/>
                <a:gd name="T68" fmla="*/ 57 w 567"/>
                <a:gd name="T69" fmla="*/ 377 h 390"/>
                <a:gd name="T70" fmla="*/ 57 w 567"/>
                <a:gd name="T71" fmla="*/ 351 h 390"/>
                <a:gd name="T72" fmla="*/ 21 w 567"/>
                <a:gd name="T73" fmla="*/ 294 h 390"/>
                <a:gd name="T74" fmla="*/ 6 w 567"/>
                <a:gd name="T75" fmla="*/ 259 h 390"/>
                <a:gd name="T76" fmla="*/ 0 w 567"/>
                <a:gd name="T77" fmla="*/ 216 h 390"/>
                <a:gd name="T78" fmla="*/ 21 w 567"/>
                <a:gd name="T79" fmla="*/ 171 h 390"/>
                <a:gd name="T80" fmla="*/ 41 w 567"/>
                <a:gd name="T81" fmla="*/ 159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7"/>
                <a:gd name="T124" fmla="*/ 0 h 390"/>
                <a:gd name="T125" fmla="*/ 567 w 567"/>
                <a:gd name="T126" fmla="*/ 390 h 3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7" h="390">
                  <a:moveTo>
                    <a:pt x="41" y="159"/>
                  </a:moveTo>
                  <a:lnTo>
                    <a:pt x="57" y="149"/>
                  </a:lnTo>
                  <a:lnTo>
                    <a:pt x="84" y="134"/>
                  </a:lnTo>
                  <a:lnTo>
                    <a:pt x="88" y="144"/>
                  </a:lnTo>
                  <a:lnTo>
                    <a:pt x="109" y="134"/>
                  </a:lnTo>
                  <a:lnTo>
                    <a:pt x="129" y="124"/>
                  </a:lnTo>
                  <a:lnTo>
                    <a:pt x="140" y="134"/>
                  </a:lnTo>
                  <a:lnTo>
                    <a:pt x="156" y="124"/>
                  </a:lnTo>
                  <a:lnTo>
                    <a:pt x="166" y="124"/>
                  </a:lnTo>
                  <a:lnTo>
                    <a:pt x="192" y="118"/>
                  </a:lnTo>
                  <a:lnTo>
                    <a:pt x="197" y="103"/>
                  </a:lnTo>
                  <a:lnTo>
                    <a:pt x="192" y="93"/>
                  </a:lnTo>
                  <a:lnTo>
                    <a:pt x="207" y="82"/>
                  </a:lnTo>
                  <a:lnTo>
                    <a:pt x="248" y="77"/>
                  </a:lnTo>
                  <a:lnTo>
                    <a:pt x="264" y="67"/>
                  </a:lnTo>
                  <a:lnTo>
                    <a:pt x="274" y="61"/>
                  </a:lnTo>
                  <a:lnTo>
                    <a:pt x="290" y="41"/>
                  </a:lnTo>
                  <a:lnTo>
                    <a:pt x="305" y="36"/>
                  </a:lnTo>
                  <a:lnTo>
                    <a:pt x="316" y="10"/>
                  </a:lnTo>
                  <a:lnTo>
                    <a:pt x="342" y="0"/>
                  </a:lnTo>
                  <a:lnTo>
                    <a:pt x="358" y="0"/>
                  </a:lnTo>
                  <a:lnTo>
                    <a:pt x="368" y="10"/>
                  </a:lnTo>
                  <a:lnTo>
                    <a:pt x="393" y="41"/>
                  </a:lnTo>
                  <a:lnTo>
                    <a:pt x="399" y="67"/>
                  </a:lnTo>
                  <a:lnTo>
                    <a:pt x="383" y="77"/>
                  </a:lnTo>
                  <a:lnTo>
                    <a:pt x="393" y="82"/>
                  </a:lnTo>
                  <a:lnTo>
                    <a:pt x="393" y="93"/>
                  </a:lnTo>
                  <a:lnTo>
                    <a:pt x="399" y="103"/>
                  </a:lnTo>
                  <a:lnTo>
                    <a:pt x="425" y="103"/>
                  </a:lnTo>
                  <a:lnTo>
                    <a:pt x="425" y="118"/>
                  </a:lnTo>
                  <a:lnTo>
                    <a:pt x="450" y="118"/>
                  </a:lnTo>
                  <a:lnTo>
                    <a:pt x="466" y="134"/>
                  </a:lnTo>
                  <a:lnTo>
                    <a:pt x="477" y="171"/>
                  </a:lnTo>
                  <a:lnTo>
                    <a:pt x="502" y="171"/>
                  </a:lnTo>
                  <a:lnTo>
                    <a:pt x="507" y="186"/>
                  </a:lnTo>
                  <a:lnTo>
                    <a:pt x="518" y="186"/>
                  </a:lnTo>
                  <a:lnTo>
                    <a:pt x="523" y="191"/>
                  </a:lnTo>
                  <a:lnTo>
                    <a:pt x="534" y="216"/>
                  </a:lnTo>
                  <a:lnTo>
                    <a:pt x="559" y="232"/>
                  </a:lnTo>
                  <a:lnTo>
                    <a:pt x="566" y="259"/>
                  </a:lnTo>
                  <a:lnTo>
                    <a:pt x="549" y="259"/>
                  </a:lnTo>
                  <a:lnTo>
                    <a:pt x="544" y="269"/>
                  </a:lnTo>
                  <a:lnTo>
                    <a:pt x="523" y="269"/>
                  </a:lnTo>
                  <a:lnTo>
                    <a:pt x="518" y="259"/>
                  </a:lnTo>
                  <a:lnTo>
                    <a:pt x="502" y="259"/>
                  </a:lnTo>
                  <a:lnTo>
                    <a:pt x="481" y="253"/>
                  </a:lnTo>
                  <a:lnTo>
                    <a:pt x="477" y="259"/>
                  </a:lnTo>
                  <a:lnTo>
                    <a:pt x="466" y="269"/>
                  </a:lnTo>
                  <a:lnTo>
                    <a:pt x="450" y="269"/>
                  </a:lnTo>
                  <a:lnTo>
                    <a:pt x="435" y="269"/>
                  </a:lnTo>
                  <a:lnTo>
                    <a:pt x="409" y="279"/>
                  </a:lnTo>
                  <a:lnTo>
                    <a:pt x="393" y="284"/>
                  </a:lnTo>
                  <a:lnTo>
                    <a:pt x="368" y="284"/>
                  </a:lnTo>
                  <a:lnTo>
                    <a:pt x="358" y="284"/>
                  </a:lnTo>
                  <a:lnTo>
                    <a:pt x="342" y="310"/>
                  </a:lnTo>
                  <a:lnTo>
                    <a:pt x="326" y="300"/>
                  </a:lnTo>
                  <a:lnTo>
                    <a:pt x="301" y="300"/>
                  </a:lnTo>
                  <a:lnTo>
                    <a:pt x="274" y="294"/>
                  </a:lnTo>
                  <a:lnTo>
                    <a:pt x="248" y="284"/>
                  </a:lnTo>
                  <a:lnTo>
                    <a:pt x="217" y="259"/>
                  </a:lnTo>
                  <a:lnTo>
                    <a:pt x="192" y="279"/>
                  </a:lnTo>
                  <a:lnTo>
                    <a:pt x="170" y="294"/>
                  </a:lnTo>
                  <a:lnTo>
                    <a:pt x="170" y="300"/>
                  </a:lnTo>
                  <a:lnTo>
                    <a:pt x="170" y="325"/>
                  </a:lnTo>
                  <a:lnTo>
                    <a:pt x="150" y="325"/>
                  </a:lnTo>
                  <a:lnTo>
                    <a:pt x="125" y="325"/>
                  </a:lnTo>
                  <a:lnTo>
                    <a:pt x="88" y="325"/>
                  </a:lnTo>
                  <a:lnTo>
                    <a:pt x="84" y="361"/>
                  </a:lnTo>
                  <a:lnTo>
                    <a:pt x="62" y="389"/>
                  </a:lnTo>
                  <a:lnTo>
                    <a:pt x="57" y="377"/>
                  </a:lnTo>
                  <a:lnTo>
                    <a:pt x="62" y="351"/>
                  </a:lnTo>
                  <a:lnTo>
                    <a:pt x="57" y="351"/>
                  </a:lnTo>
                  <a:lnTo>
                    <a:pt x="21" y="320"/>
                  </a:lnTo>
                  <a:lnTo>
                    <a:pt x="21" y="294"/>
                  </a:lnTo>
                  <a:lnTo>
                    <a:pt x="6" y="284"/>
                  </a:lnTo>
                  <a:lnTo>
                    <a:pt x="6" y="259"/>
                  </a:lnTo>
                  <a:lnTo>
                    <a:pt x="0" y="253"/>
                  </a:lnTo>
                  <a:lnTo>
                    <a:pt x="0" y="216"/>
                  </a:lnTo>
                  <a:lnTo>
                    <a:pt x="6" y="212"/>
                  </a:lnTo>
                  <a:lnTo>
                    <a:pt x="21" y="171"/>
                  </a:lnTo>
                  <a:lnTo>
                    <a:pt x="41" y="159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6" name="Freeform 171"/>
            <p:cNvSpPr>
              <a:spLocks noChangeArrowheads="1"/>
            </p:cNvSpPr>
            <p:nvPr/>
          </p:nvSpPr>
          <p:spPr bwMode="auto">
            <a:xfrm>
              <a:off x="3499154" y="6049826"/>
              <a:ext cx="168396" cy="177033"/>
            </a:xfrm>
            <a:custGeom>
              <a:avLst/>
              <a:gdLst>
                <a:gd name="T0" fmla="*/ 26 w 99"/>
                <a:gd name="T1" fmla="*/ 16 h 104"/>
                <a:gd name="T2" fmla="*/ 67 w 99"/>
                <a:gd name="T3" fmla="*/ 0 h 104"/>
                <a:gd name="T4" fmla="*/ 82 w 99"/>
                <a:gd name="T5" fmla="*/ 10 h 104"/>
                <a:gd name="T6" fmla="*/ 98 w 99"/>
                <a:gd name="T7" fmla="*/ 36 h 104"/>
                <a:gd name="T8" fmla="*/ 92 w 99"/>
                <a:gd name="T9" fmla="*/ 51 h 104"/>
                <a:gd name="T10" fmla="*/ 92 w 99"/>
                <a:gd name="T11" fmla="*/ 67 h 104"/>
                <a:gd name="T12" fmla="*/ 47 w 99"/>
                <a:gd name="T13" fmla="*/ 77 h 104"/>
                <a:gd name="T14" fmla="*/ 41 w 99"/>
                <a:gd name="T15" fmla="*/ 103 h 104"/>
                <a:gd name="T16" fmla="*/ 16 w 99"/>
                <a:gd name="T17" fmla="*/ 93 h 104"/>
                <a:gd name="T18" fmla="*/ 4 w 99"/>
                <a:gd name="T19" fmla="*/ 62 h 104"/>
                <a:gd name="T20" fmla="*/ 0 w 99"/>
                <a:gd name="T21" fmla="*/ 51 h 104"/>
                <a:gd name="T22" fmla="*/ 4 w 99"/>
                <a:gd name="T23" fmla="*/ 41 h 104"/>
                <a:gd name="T24" fmla="*/ 26 w 99"/>
                <a:gd name="T25" fmla="*/ 16 h 104"/>
                <a:gd name="T26" fmla="*/ 26 w 99"/>
                <a:gd name="T27" fmla="*/ 16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26" y="16"/>
                  </a:move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7" name="Freeform 288"/>
            <p:cNvSpPr>
              <a:spLocks noChangeArrowheads="1"/>
            </p:cNvSpPr>
            <p:nvPr/>
          </p:nvSpPr>
          <p:spPr bwMode="auto">
            <a:xfrm>
              <a:off x="5662410" y="5440999"/>
              <a:ext cx="47498" cy="43179"/>
            </a:xfrm>
            <a:custGeom>
              <a:avLst/>
              <a:gdLst>
                <a:gd name="T0" fmla="*/ 16 w 27"/>
                <a:gd name="T1" fmla="*/ 26 h 27"/>
                <a:gd name="T2" fmla="*/ 0 w 27"/>
                <a:gd name="T3" fmla="*/ 21 h 27"/>
                <a:gd name="T4" fmla="*/ 10 w 27"/>
                <a:gd name="T5" fmla="*/ 0 h 27"/>
                <a:gd name="T6" fmla="*/ 26 w 27"/>
                <a:gd name="T7" fmla="*/ 21 h 27"/>
                <a:gd name="T8" fmla="*/ 16 w 27"/>
                <a:gd name="T9" fmla="*/ 26 h 27"/>
                <a:gd name="T10" fmla="*/ 16 w 27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7"/>
                <a:gd name="T20" fmla="*/ 27 w 27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7">
                  <a:moveTo>
                    <a:pt x="16" y="26"/>
                  </a:moveTo>
                  <a:lnTo>
                    <a:pt x="0" y="21"/>
                  </a:lnTo>
                  <a:lnTo>
                    <a:pt x="10" y="0"/>
                  </a:lnTo>
                  <a:lnTo>
                    <a:pt x="26" y="21"/>
                  </a:lnTo>
                  <a:lnTo>
                    <a:pt x="16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8" name="Freeform 291"/>
            <p:cNvSpPr>
              <a:spLocks noChangeArrowheads="1"/>
            </p:cNvSpPr>
            <p:nvPr/>
          </p:nvSpPr>
          <p:spPr bwMode="auto">
            <a:xfrm>
              <a:off x="191658" y="1148997"/>
              <a:ext cx="43179" cy="17272"/>
            </a:xfrm>
            <a:custGeom>
              <a:avLst/>
              <a:gdLst>
                <a:gd name="T0" fmla="*/ 16 w 27"/>
                <a:gd name="T1" fmla="*/ 10 h 11"/>
                <a:gd name="T2" fmla="*/ 0 w 27"/>
                <a:gd name="T3" fmla="*/ 0 h 11"/>
                <a:gd name="T4" fmla="*/ 5 w 27"/>
                <a:gd name="T5" fmla="*/ 0 h 11"/>
                <a:gd name="T6" fmla="*/ 26 w 27"/>
                <a:gd name="T7" fmla="*/ 10 h 11"/>
                <a:gd name="T8" fmla="*/ 16 w 27"/>
                <a:gd name="T9" fmla="*/ 10 h 11"/>
                <a:gd name="T10" fmla="*/ 16 w 27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1"/>
                <a:gd name="T20" fmla="*/ 27 w 2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1">
                  <a:moveTo>
                    <a:pt x="16" y="1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6" y="10"/>
                  </a:lnTo>
                  <a:lnTo>
                    <a:pt x="16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9" name="Freeform 292"/>
            <p:cNvSpPr>
              <a:spLocks noChangeArrowheads="1"/>
            </p:cNvSpPr>
            <p:nvPr/>
          </p:nvSpPr>
          <p:spPr bwMode="auto">
            <a:xfrm>
              <a:off x="200294" y="1516020"/>
              <a:ext cx="47495" cy="47496"/>
            </a:xfrm>
            <a:custGeom>
              <a:avLst/>
              <a:gdLst>
                <a:gd name="T0" fmla="*/ 11 w 28"/>
                <a:gd name="T1" fmla="*/ 26 h 27"/>
                <a:gd name="T2" fmla="*/ 0 w 28"/>
                <a:gd name="T3" fmla="*/ 6 h 27"/>
                <a:gd name="T4" fmla="*/ 27 w 28"/>
                <a:gd name="T5" fmla="*/ 0 h 27"/>
                <a:gd name="T6" fmla="*/ 21 w 28"/>
                <a:gd name="T7" fmla="*/ 16 h 27"/>
                <a:gd name="T8" fmla="*/ 11 w 28"/>
                <a:gd name="T9" fmla="*/ 26 h 27"/>
                <a:gd name="T10" fmla="*/ 11 w 28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7"/>
                <a:gd name="T20" fmla="*/ 28 w 28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7">
                  <a:moveTo>
                    <a:pt x="11" y="26"/>
                  </a:moveTo>
                  <a:lnTo>
                    <a:pt x="0" y="6"/>
                  </a:lnTo>
                  <a:lnTo>
                    <a:pt x="27" y="0"/>
                  </a:lnTo>
                  <a:lnTo>
                    <a:pt x="21" y="16"/>
                  </a:lnTo>
                  <a:lnTo>
                    <a:pt x="11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0" name="Freeform 293"/>
            <p:cNvSpPr>
              <a:spLocks noChangeArrowheads="1"/>
            </p:cNvSpPr>
            <p:nvPr/>
          </p:nvSpPr>
          <p:spPr bwMode="auto">
            <a:xfrm>
              <a:off x="290968" y="1528973"/>
              <a:ext cx="25907" cy="43179"/>
            </a:xfrm>
            <a:custGeom>
              <a:avLst/>
              <a:gdLst>
                <a:gd name="T0" fmla="*/ 10 w 17"/>
                <a:gd name="T1" fmla="*/ 26 h 27"/>
                <a:gd name="T2" fmla="*/ 0 w 17"/>
                <a:gd name="T3" fmla="*/ 20 h 27"/>
                <a:gd name="T4" fmla="*/ 16 w 17"/>
                <a:gd name="T5" fmla="*/ 0 h 27"/>
                <a:gd name="T6" fmla="*/ 10 w 17"/>
                <a:gd name="T7" fmla="*/ 26 h 27"/>
                <a:gd name="T8" fmla="*/ 10 w 17"/>
                <a:gd name="T9" fmla="*/ 2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7"/>
                <a:gd name="T17" fmla="*/ 17 w 1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7">
                  <a:moveTo>
                    <a:pt x="10" y="26"/>
                  </a:moveTo>
                  <a:lnTo>
                    <a:pt x="0" y="20"/>
                  </a:lnTo>
                  <a:lnTo>
                    <a:pt x="16" y="0"/>
                  </a:lnTo>
                  <a:lnTo>
                    <a:pt x="10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1" name="Freeform 296"/>
            <p:cNvSpPr>
              <a:spLocks noChangeArrowheads="1"/>
            </p:cNvSpPr>
            <p:nvPr/>
          </p:nvSpPr>
          <p:spPr bwMode="auto">
            <a:xfrm>
              <a:off x="2190835" y="3579981"/>
              <a:ext cx="164079" cy="116582"/>
            </a:xfrm>
            <a:custGeom>
              <a:avLst/>
              <a:gdLst>
                <a:gd name="T0" fmla="*/ 21 w 95"/>
                <a:gd name="T1" fmla="*/ 0 h 69"/>
                <a:gd name="T2" fmla="*/ 37 w 95"/>
                <a:gd name="T3" fmla="*/ 11 h 69"/>
                <a:gd name="T4" fmla="*/ 94 w 95"/>
                <a:gd name="T5" fmla="*/ 16 h 69"/>
                <a:gd name="T6" fmla="*/ 94 w 95"/>
                <a:gd name="T7" fmla="*/ 68 h 69"/>
                <a:gd name="T8" fmla="*/ 68 w 95"/>
                <a:gd name="T9" fmla="*/ 68 h 69"/>
                <a:gd name="T10" fmla="*/ 42 w 95"/>
                <a:gd name="T11" fmla="*/ 68 h 69"/>
                <a:gd name="T12" fmla="*/ 11 w 95"/>
                <a:gd name="T13" fmla="*/ 68 h 69"/>
                <a:gd name="T14" fmla="*/ 0 w 95"/>
                <a:gd name="T15" fmla="*/ 57 h 69"/>
                <a:gd name="T16" fmla="*/ 21 w 95"/>
                <a:gd name="T17" fmla="*/ 27 h 69"/>
                <a:gd name="T18" fmla="*/ 21 w 95"/>
                <a:gd name="T19" fmla="*/ 0 h 69"/>
                <a:gd name="T20" fmla="*/ 21 w 95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69"/>
                <a:gd name="T35" fmla="*/ 95 w 95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69">
                  <a:moveTo>
                    <a:pt x="21" y="0"/>
                  </a:moveTo>
                  <a:lnTo>
                    <a:pt x="37" y="11"/>
                  </a:lnTo>
                  <a:lnTo>
                    <a:pt x="94" y="16"/>
                  </a:lnTo>
                  <a:lnTo>
                    <a:pt x="94" y="68"/>
                  </a:lnTo>
                  <a:lnTo>
                    <a:pt x="68" y="68"/>
                  </a:lnTo>
                  <a:lnTo>
                    <a:pt x="42" y="68"/>
                  </a:lnTo>
                  <a:lnTo>
                    <a:pt x="11" y="68"/>
                  </a:lnTo>
                  <a:lnTo>
                    <a:pt x="0" y="57"/>
                  </a:lnTo>
                  <a:lnTo>
                    <a:pt x="21" y="27"/>
                  </a:lnTo>
                  <a:lnTo>
                    <a:pt x="21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42" name="ZoneTexte 141"/>
          <p:cNvSpPr txBox="1"/>
          <p:nvPr/>
        </p:nvSpPr>
        <p:spPr>
          <a:xfrm>
            <a:off x="1568760" y="1780967"/>
            <a:ext cx="725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dirty="0" smtClean="0">
                <a:latin typeface="Tw Cen MT" pitchFamily="34" charset="0"/>
              </a:rPr>
              <a:t>Algérie</a:t>
            </a:r>
            <a:endParaRPr lang="fr-FR" sz="1400" b="1" cap="small" dirty="0">
              <a:latin typeface="Tw Cen MT" pitchFamily="34" charset="0"/>
            </a:endParaRPr>
          </a:p>
        </p:txBody>
      </p:sp>
      <p:sp>
        <p:nvSpPr>
          <p:cNvPr id="143" name="ZoneTexte 142"/>
          <p:cNvSpPr txBox="1"/>
          <p:nvPr/>
        </p:nvSpPr>
        <p:spPr>
          <a:xfrm>
            <a:off x="3046694" y="1753071"/>
            <a:ext cx="517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dirty="0" smtClean="0">
                <a:latin typeface="Tw Cen MT" pitchFamily="34" charset="0"/>
              </a:rPr>
              <a:t>Lybie</a:t>
            </a:r>
            <a:endParaRPr lang="fr-FR" sz="1400" b="1" cap="small" dirty="0">
              <a:latin typeface="Tw Cen MT" pitchFamily="34" charset="0"/>
            </a:endParaRPr>
          </a:p>
        </p:txBody>
      </p:sp>
      <p:sp>
        <p:nvSpPr>
          <p:cNvPr id="144" name="ZoneTexte 143"/>
          <p:cNvSpPr txBox="1"/>
          <p:nvPr/>
        </p:nvSpPr>
        <p:spPr>
          <a:xfrm>
            <a:off x="3577988" y="174366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dirty="0" smtClean="0">
                <a:latin typeface="Tw Cen MT" pitchFamily="34" charset="0"/>
              </a:rPr>
              <a:t>Egypte</a:t>
            </a:r>
            <a:endParaRPr lang="fr-FR" sz="1400" b="1" cap="small" dirty="0">
              <a:latin typeface="Tw Cen MT" pitchFamily="34" charset="0"/>
            </a:endParaRPr>
          </a:p>
        </p:txBody>
      </p:sp>
      <p:grpSp>
        <p:nvGrpSpPr>
          <p:cNvPr id="145" name="Groupe 144"/>
          <p:cNvGrpSpPr/>
          <p:nvPr/>
        </p:nvGrpSpPr>
        <p:grpSpPr>
          <a:xfrm>
            <a:off x="72008" y="476672"/>
            <a:ext cx="6516216" cy="6309320"/>
            <a:chOff x="72008" y="476672"/>
            <a:chExt cx="6516216" cy="6309320"/>
          </a:xfrm>
        </p:grpSpPr>
        <p:sp>
          <p:nvSpPr>
            <p:cNvPr id="146" name="Rectangle 145"/>
            <p:cNvSpPr/>
            <p:nvPr/>
          </p:nvSpPr>
          <p:spPr>
            <a:xfrm>
              <a:off x="72008" y="476672"/>
              <a:ext cx="6516216" cy="63093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Freeform 79"/>
            <p:cNvSpPr>
              <a:spLocks noChangeArrowheads="1"/>
            </p:cNvSpPr>
            <p:nvPr/>
          </p:nvSpPr>
          <p:spPr bwMode="auto">
            <a:xfrm>
              <a:off x="4191539" y="1114453"/>
              <a:ext cx="94993" cy="332480"/>
            </a:xfrm>
            <a:custGeom>
              <a:avLst/>
              <a:gdLst>
                <a:gd name="T0" fmla="*/ 26 w 58"/>
                <a:gd name="T1" fmla="*/ 6 h 193"/>
                <a:gd name="T2" fmla="*/ 41 w 58"/>
                <a:gd name="T3" fmla="*/ 6 h 193"/>
                <a:gd name="T4" fmla="*/ 41 w 58"/>
                <a:gd name="T5" fmla="*/ 0 h 193"/>
                <a:gd name="T6" fmla="*/ 57 w 58"/>
                <a:gd name="T7" fmla="*/ 0 h 193"/>
                <a:gd name="T8" fmla="*/ 57 w 58"/>
                <a:gd name="T9" fmla="*/ 6 h 193"/>
                <a:gd name="T10" fmla="*/ 41 w 58"/>
                <a:gd name="T11" fmla="*/ 31 h 193"/>
                <a:gd name="T12" fmla="*/ 41 w 58"/>
                <a:gd name="T13" fmla="*/ 41 h 193"/>
                <a:gd name="T14" fmla="*/ 37 w 58"/>
                <a:gd name="T15" fmla="*/ 41 h 193"/>
                <a:gd name="T16" fmla="*/ 37 w 58"/>
                <a:gd name="T17" fmla="*/ 57 h 193"/>
                <a:gd name="T18" fmla="*/ 41 w 58"/>
                <a:gd name="T19" fmla="*/ 73 h 193"/>
                <a:gd name="T20" fmla="*/ 41 w 58"/>
                <a:gd name="T21" fmla="*/ 109 h 193"/>
                <a:gd name="T22" fmla="*/ 41 w 58"/>
                <a:gd name="T23" fmla="*/ 139 h 193"/>
                <a:gd name="T24" fmla="*/ 41 w 58"/>
                <a:gd name="T25" fmla="*/ 176 h 193"/>
                <a:gd name="T26" fmla="*/ 26 w 58"/>
                <a:gd name="T27" fmla="*/ 192 h 193"/>
                <a:gd name="T28" fmla="*/ 26 w 58"/>
                <a:gd name="T29" fmla="*/ 155 h 193"/>
                <a:gd name="T30" fmla="*/ 16 w 58"/>
                <a:gd name="T31" fmla="*/ 129 h 193"/>
                <a:gd name="T32" fmla="*/ 0 w 58"/>
                <a:gd name="T33" fmla="*/ 109 h 193"/>
                <a:gd name="T34" fmla="*/ 10 w 58"/>
                <a:gd name="T35" fmla="*/ 88 h 193"/>
                <a:gd name="T36" fmla="*/ 0 w 58"/>
                <a:gd name="T37" fmla="*/ 73 h 193"/>
                <a:gd name="T38" fmla="*/ 10 w 58"/>
                <a:gd name="T39" fmla="*/ 68 h 193"/>
                <a:gd name="T40" fmla="*/ 16 w 58"/>
                <a:gd name="T41" fmla="*/ 41 h 193"/>
                <a:gd name="T42" fmla="*/ 26 w 58"/>
                <a:gd name="T43" fmla="*/ 6 h 193"/>
                <a:gd name="T44" fmla="*/ 26 w 58"/>
                <a:gd name="T45" fmla="*/ 6 h 1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"/>
                <a:gd name="T70" fmla="*/ 0 h 193"/>
                <a:gd name="T71" fmla="*/ 58 w 58"/>
                <a:gd name="T72" fmla="*/ 193 h 1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" h="193">
                  <a:moveTo>
                    <a:pt x="26" y="6"/>
                  </a:moveTo>
                  <a:lnTo>
                    <a:pt x="41" y="6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41" y="31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7" y="57"/>
                  </a:lnTo>
                  <a:lnTo>
                    <a:pt x="41" y="73"/>
                  </a:lnTo>
                  <a:lnTo>
                    <a:pt x="41" y="109"/>
                  </a:lnTo>
                  <a:lnTo>
                    <a:pt x="41" y="139"/>
                  </a:lnTo>
                  <a:lnTo>
                    <a:pt x="41" y="176"/>
                  </a:lnTo>
                  <a:lnTo>
                    <a:pt x="26" y="192"/>
                  </a:lnTo>
                  <a:lnTo>
                    <a:pt x="26" y="155"/>
                  </a:lnTo>
                  <a:lnTo>
                    <a:pt x="16" y="129"/>
                  </a:lnTo>
                  <a:lnTo>
                    <a:pt x="0" y="109"/>
                  </a:lnTo>
                  <a:lnTo>
                    <a:pt x="10" y="88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6" y="41"/>
                  </a:lnTo>
                  <a:lnTo>
                    <a:pt x="26" y="6"/>
                  </a:lnTo>
                </a:path>
              </a:pathLst>
            </a:custGeom>
            <a:noFill/>
            <a:ln w="3302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8" name="Freeform 82"/>
            <p:cNvSpPr>
              <a:spLocks noChangeArrowheads="1"/>
            </p:cNvSpPr>
            <p:nvPr/>
          </p:nvSpPr>
          <p:spPr bwMode="auto">
            <a:xfrm>
              <a:off x="4234718" y="1097182"/>
              <a:ext cx="319523" cy="358388"/>
            </a:xfrm>
            <a:custGeom>
              <a:avLst/>
              <a:gdLst>
                <a:gd name="T0" fmla="*/ 16 w 188"/>
                <a:gd name="T1" fmla="*/ 41 h 208"/>
                <a:gd name="T2" fmla="*/ 42 w 188"/>
                <a:gd name="T3" fmla="*/ 41 h 208"/>
                <a:gd name="T4" fmla="*/ 52 w 188"/>
                <a:gd name="T5" fmla="*/ 51 h 208"/>
                <a:gd name="T6" fmla="*/ 57 w 188"/>
                <a:gd name="T7" fmla="*/ 51 h 208"/>
                <a:gd name="T8" fmla="*/ 78 w 188"/>
                <a:gd name="T9" fmla="*/ 51 h 208"/>
                <a:gd name="T10" fmla="*/ 119 w 188"/>
                <a:gd name="T11" fmla="*/ 31 h 208"/>
                <a:gd name="T12" fmla="*/ 160 w 188"/>
                <a:gd name="T13" fmla="*/ 0 h 208"/>
                <a:gd name="T14" fmla="*/ 187 w 188"/>
                <a:gd name="T15" fmla="*/ 57 h 208"/>
                <a:gd name="T16" fmla="*/ 150 w 188"/>
                <a:gd name="T17" fmla="*/ 78 h 208"/>
                <a:gd name="T18" fmla="*/ 93 w 188"/>
                <a:gd name="T19" fmla="*/ 92 h 208"/>
                <a:gd name="T20" fmla="*/ 93 w 188"/>
                <a:gd name="T21" fmla="*/ 98 h 208"/>
                <a:gd name="T22" fmla="*/ 135 w 188"/>
                <a:gd name="T23" fmla="*/ 139 h 208"/>
                <a:gd name="T24" fmla="*/ 125 w 188"/>
                <a:gd name="T25" fmla="*/ 149 h 208"/>
                <a:gd name="T26" fmla="*/ 119 w 188"/>
                <a:gd name="T27" fmla="*/ 165 h 208"/>
                <a:gd name="T28" fmla="*/ 99 w 188"/>
                <a:gd name="T29" fmla="*/ 176 h 208"/>
                <a:gd name="T30" fmla="*/ 93 w 188"/>
                <a:gd name="T31" fmla="*/ 176 h 208"/>
                <a:gd name="T32" fmla="*/ 57 w 188"/>
                <a:gd name="T33" fmla="*/ 207 h 208"/>
                <a:gd name="T34" fmla="*/ 0 w 188"/>
                <a:gd name="T35" fmla="*/ 201 h 208"/>
                <a:gd name="T36" fmla="*/ 16 w 188"/>
                <a:gd name="T37" fmla="*/ 186 h 208"/>
                <a:gd name="T38" fmla="*/ 16 w 188"/>
                <a:gd name="T39" fmla="*/ 149 h 208"/>
                <a:gd name="T40" fmla="*/ 16 w 188"/>
                <a:gd name="T41" fmla="*/ 119 h 208"/>
                <a:gd name="T42" fmla="*/ 16 w 188"/>
                <a:gd name="T43" fmla="*/ 82 h 208"/>
                <a:gd name="T44" fmla="*/ 11 w 188"/>
                <a:gd name="T45" fmla="*/ 67 h 208"/>
                <a:gd name="T46" fmla="*/ 11 w 188"/>
                <a:gd name="T47" fmla="*/ 51 h 208"/>
                <a:gd name="T48" fmla="*/ 16 w 188"/>
                <a:gd name="T49" fmla="*/ 51 h 208"/>
                <a:gd name="T50" fmla="*/ 16 w 188"/>
                <a:gd name="T51" fmla="*/ 41 h 208"/>
                <a:gd name="T52" fmla="*/ 16 w 188"/>
                <a:gd name="T53" fmla="*/ 41 h 2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208"/>
                <a:gd name="T83" fmla="*/ 188 w 188"/>
                <a:gd name="T84" fmla="*/ 208 h 2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208">
                  <a:moveTo>
                    <a:pt x="16" y="41"/>
                  </a:moveTo>
                  <a:lnTo>
                    <a:pt x="42" y="41"/>
                  </a:lnTo>
                  <a:lnTo>
                    <a:pt x="52" y="51"/>
                  </a:lnTo>
                  <a:lnTo>
                    <a:pt x="57" y="51"/>
                  </a:lnTo>
                  <a:lnTo>
                    <a:pt x="78" y="51"/>
                  </a:lnTo>
                  <a:lnTo>
                    <a:pt x="119" y="31"/>
                  </a:lnTo>
                  <a:lnTo>
                    <a:pt x="160" y="0"/>
                  </a:lnTo>
                  <a:lnTo>
                    <a:pt x="187" y="57"/>
                  </a:lnTo>
                  <a:lnTo>
                    <a:pt x="150" y="78"/>
                  </a:lnTo>
                  <a:lnTo>
                    <a:pt x="93" y="92"/>
                  </a:lnTo>
                  <a:lnTo>
                    <a:pt x="93" y="98"/>
                  </a:lnTo>
                  <a:lnTo>
                    <a:pt x="135" y="139"/>
                  </a:lnTo>
                  <a:lnTo>
                    <a:pt x="125" y="149"/>
                  </a:lnTo>
                  <a:lnTo>
                    <a:pt x="119" y="165"/>
                  </a:lnTo>
                  <a:lnTo>
                    <a:pt x="99" y="176"/>
                  </a:lnTo>
                  <a:lnTo>
                    <a:pt x="93" y="176"/>
                  </a:lnTo>
                  <a:lnTo>
                    <a:pt x="57" y="207"/>
                  </a:lnTo>
                  <a:lnTo>
                    <a:pt x="0" y="201"/>
                  </a:lnTo>
                  <a:lnTo>
                    <a:pt x="16" y="186"/>
                  </a:lnTo>
                  <a:lnTo>
                    <a:pt x="16" y="149"/>
                  </a:lnTo>
                  <a:lnTo>
                    <a:pt x="16" y="119"/>
                  </a:lnTo>
                  <a:lnTo>
                    <a:pt x="16" y="82"/>
                  </a:lnTo>
                  <a:lnTo>
                    <a:pt x="11" y="67"/>
                  </a:lnTo>
                  <a:lnTo>
                    <a:pt x="11" y="51"/>
                  </a:lnTo>
                  <a:lnTo>
                    <a:pt x="16" y="51"/>
                  </a:lnTo>
                  <a:lnTo>
                    <a:pt x="16" y="4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9" name="Freeform 84"/>
            <p:cNvSpPr>
              <a:spLocks noChangeArrowheads="1"/>
            </p:cNvSpPr>
            <p:nvPr/>
          </p:nvSpPr>
          <p:spPr bwMode="auto">
            <a:xfrm>
              <a:off x="5452360" y="1723280"/>
              <a:ext cx="51815" cy="125218"/>
            </a:xfrm>
            <a:custGeom>
              <a:avLst/>
              <a:gdLst>
                <a:gd name="T0" fmla="*/ 6 w 32"/>
                <a:gd name="T1" fmla="*/ 63 h 74"/>
                <a:gd name="T2" fmla="*/ 0 w 32"/>
                <a:gd name="T3" fmla="*/ 20 h 74"/>
                <a:gd name="T4" fmla="*/ 6 w 32"/>
                <a:gd name="T5" fmla="*/ 16 h 74"/>
                <a:gd name="T6" fmla="*/ 15 w 32"/>
                <a:gd name="T7" fmla="*/ 0 h 74"/>
                <a:gd name="T8" fmla="*/ 31 w 32"/>
                <a:gd name="T9" fmla="*/ 16 h 74"/>
                <a:gd name="T10" fmla="*/ 31 w 32"/>
                <a:gd name="T11" fmla="*/ 41 h 74"/>
                <a:gd name="T12" fmla="*/ 31 w 32"/>
                <a:gd name="T13" fmla="*/ 63 h 74"/>
                <a:gd name="T14" fmla="*/ 25 w 32"/>
                <a:gd name="T15" fmla="*/ 73 h 74"/>
                <a:gd name="T16" fmla="*/ 15 w 32"/>
                <a:gd name="T17" fmla="*/ 63 h 74"/>
                <a:gd name="T18" fmla="*/ 6 w 32"/>
                <a:gd name="T19" fmla="*/ 63 h 74"/>
                <a:gd name="T20" fmla="*/ 6 w 32"/>
                <a:gd name="T21" fmla="*/ 63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74"/>
                <a:gd name="T35" fmla="*/ 32 w 32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74">
                  <a:moveTo>
                    <a:pt x="6" y="63"/>
                  </a:moveTo>
                  <a:lnTo>
                    <a:pt x="0" y="20"/>
                  </a:lnTo>
                  <a:lnTo>
                    <a:pt x="6" y="16"/>
                  </a:lnTo>
                  <a:lnTo>
                    <a:pt x="15" y="0"/>
                  </a:lnTo>
                  <a:lnTo>
                    <a:pt x="31" y="16"/>
                  </a:lnTo>
                  <a:lnTo>
                    <a:pt x="31" y="41"/>
                  </a:lnTo>
                  <a:lnTo>
                    <a:pt x="31" y="63"/>
                  </a:lnTo>
                  <a:lnTo>
                    <a:pt x="25" y="73"/>
                  </a:lnTo>
                  <a:lnTo>
                    <a:pt x="15" y="63"/>
                  </a:lnTo>
                  <a:lnTo>
                    <a:pt x="6" y="6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0" name="Freeform 87"/>
            <p:cNvSpPr>
              <a:spLocks noChangeArrowheads="1"/>
            </p:cNvSpPr>
            <p:nvPr/>
          </p:nvSpPr>
          <p:spPr bwMode="auto">
            <a:xfrm>
              <a:off x="5128521" y="1382164"/>
              <a:ext cx="116581" cy="116585"/>
            </a:xfrm>
            <a:custGeom>
              <a:avLst/>
              <a:gdLst>
                <a:gd name="T0" fmla="*/ 0 w 68"/>
                <a:gd name="T1" fmla="*/ 42 h 69"/>
                <a:gd name="T2" fmla="*/ 10 w 68"/>
                <a:gd name="T3" fmla="*/ 27 h 69"/>
                <a:gd name="T4" fmla="*/ 16 w 68"/>
                <a:gd name="T5" fmla="*/ 0 h 69"/>
                <a:gd name="T6" fmla="*/ 41 w 68"/>
                <a:gd name="T7" fmla="*/ 0 h 69"/>
                <a:gd name="T8" fmla="*/ 51 w 68"/>
                <a:gd name="T9" fmla="*/ 11 h 69"/>
                <a:gd name="T10" fmla="*/ 62 w 68"/>
                <a:gd name="T11" fmla="*/ 11 h 69"/>
                <a:gd name="T12" fmla="*/ 62 w 68"/>
                <a:gd name="T13" fmla="*/ 21 h 69"/>
                <a:gd name="T14" fmla="*/ 41 w 68"/>
                <a:gd name="T15" fmla="*/ 27 h 69"/>
                <a:gd name="T16" fmla="*/ 51 w 68"/>
                <a:gd name="T17" fmla="*/ 37 h 69"/>
                <a:gd name="T18" fmla="*/ 67 w 68"/>
                <a:gd name="T19" fmla="*/ 68 h 69"/>
                <a:gd name="T20" fmla="*/ 41 w 68"/>
                <a:gd name="T21" fmla="*/ 68 h 69"/>
                <a:gd name="T22" fmla="*/ 36 w 68"/>
                <a:gd name="T23" fmla="*/ 52 h 69"/>
                <a:gd name="T24" fmla="*/ 0 w 68"/>
                <a:gd name="T25" fmla="*/ 42 h 69"/>
                <a:gd name="T26" fmla="*/ 0 w 68"/>
                <a:gd name="T27" fmla="*/ 42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69"/>
                <a:gd name="T44" fmla="*/ 68 w 68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69">
                  <a:moveTo>
                    <a:pt x="0" y="42"/>
                  </a:moveTo>
                  <a:lnTo>
                    <a:pt x="10" y="27"/>
                  </a:lnTo>
                  <a:lnTo>
                    <a:pt x="16" y="0"/>
                  </a:lnTo>
                  <a:lnTo>
                    <a:pt x="41" y="0"/>
                  </a:lnTo>
                  <a:lnTo>
                    <a:pt x="51" y="11"/>
                  </a:lnTo>
                  <a:lnTo>
                    <a:pt x="62" y="11"/>
                  </a:lnTo>
                  <a:lnTo>
                    <a:pt x="62" y="21"/>
                  </a:lnTo>
                  <a:lnTo>
                    <a:pt x="41" y="27"/>
                  </a:lnTo>
                  <a:lnTo>
                    <a:pt x="51" y="37"/>
                  </a:lnTo>
                  <a:lnTo>
                    <a:pt x="67" y="68"/>
                  </a:lnTo>
                  <a:lnTo>
                    <a:pt x="41" y="68"/>
                  </a:lnTo>
                  <a:lnTo>
                    <a:pt x="36" y="52"/>
                  </a:lnTo>
                  <a:lnTo>
                    <a:pt x="0" y="4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" name="Freeform 93"/>
            <p:cNvSpPr>
              <a:spLocks noChangeArrowheads="1"/>
            </p:cNvSpPr>
            <p:nvPr/>
          </p:nvSpPr>
          <p:spPr bwMode="auto">
            <a:xfrm>
              <a:off x="5594852" y="1792367"/>
              <a:ext cx="561324" cy="690866"/>
            </a:xfrm>
            <a:custGeom>
              <a:avLst/>
              <a:gdLst>
                <a:gd name="T0" fmla="*/ 134 w 327"/>
                <a:gd name="T1" fmla="*/ 124 h 400"/>
                <a:gd name="T2" fmla="*/ 134 w 327"/>
                <a:gd name="T3" fmla="*/ 88 h 400"/>
                <a:gd name="T4" fmla="*/ 140 w 327"/>
                <a:gd name="T5" fmla="*/ 72 h 400"/>
                <a:gd name="T6" fmla="*/ 140 w 327"/>
                <a:gd name="T7" fmla="*/ 57 h 400"/>
                <a:gd name="T8" fmla="*/ 161 w 327"/>
                <a:gd name="T9" fmla="*/ 57 h 400"/>
                <a:gd name="T10" fmla="*/ 165 w 327"/>
                <a:gd name="T11" fmla="*/ 57 h 400"/>
                <a:gd name="T12" fmla="*/ 161 w 327"/>
                <a:gd name="T13" fmla="*/ 41 h 400"/>
                <a:gd name="T14" fmla="*/ 150 w 327"/>
                <a:gd name="T15" fmla="*/ 41 h 400"/>
                <a:gd name="T16" fmla="*/ 140 w 327"/>
                <a:gd name="T17" fmla="*/ 6 h 400"/>
                <a:gd name="T18" fmla="*/ 150 w 327"/>
                <a:gd name="T19" fmla="*/ 0 h 400"/>
                <a:gd name="T20" fmla="*/ 161 w 327"/>
                <a:gd name="T21" fmla="*/ 0 h 400"/>
                <a:gd name="T22" fmla="*/ 191 w 327"/>
                <a:gd name="T23" fmla="*/ 47 h 400"/>
                <a:gd name="T24" fmla="*/ 249 w 327"/>
                <a:gd name="T25" fmla="*/ 67 h 400"/>
                <a:gd name="T26" fmla="*/ 275 w 327"/>
                <a:gd name="T27" fmla="*/ 72 h 400"/>
                <a:gd name="T28" fmla="*/ 310 w 327"/>
                <a:gd name="T29" fmla="*/ 114 h 400"/>
                <a:gd name="T30" fmla="*/ 326 w 327"/>
                <a:gd name="T31" fmla="*/ 124 h 400"/>
                <a:gd name="T32" fmla="*/ 310 w 327"/>
                <a:gd name="T33" fmla="*/ 176 h 400"/>
                <a:gd name="T34" fmla="*/ 275 w 327"/>
                <a:gd name="T35" fmla="*/ 223 h 400"/>
                <a:gd name="T36" fmla="*/ 269 w 327"/>
                <a:gd name="T37" fmla="*/ 223 h 400"/>
                <a:gd name="T38" fmla="*/ 259 w 327"/>
                <a:gd name="T39" fmla="*/ 217 h 400"/>
                <a:gd name="T40" fmla="*/ 249 w 327"/>
                <a:gd name="T41" fmla="*/ 237 h 400"/>
                <a:gd name="T42" fmla="*/ 243 w 327"/>
                <a:gd name="T43" fmla="*/ 264 h 400"/>
                <a:gd name="T44" fmla="*/ 249 w 327"/>
                <a:gd name="T45" fmla="*/ 290 h 400"/>
                <a:gd name="T46" fmla="*/ 206 w 327"/>
                <a:gd name="T47" fmla="*/ 300 h 400"/>
                <a:gd name="T48" fmla="*/ 191 w 327"/>
                <a:gd name="T49" fmla="*/ 315 h 400"/>
                <a:gd name="T50" fmla="*/ 191 w 327"/>
                <a:gd name="T51" fmla="*/ 331 h 400"/>
                <a:gd name="T52" fmla="*/ 181 w 327"/>
                <a:gd name="T53" fmla="*/ 341 h 400"/>
                <a:gd name="T54" fmla="*/ 140 w 327"/>
                <a:gd name="T55" fmla="*/ 347 h 400"/>
                <a:gd name="T56" fmla="*/ 140 w 327"/>
                <a:gd name="T57" fmla="*/ 372 h 400"/>
                <a:gd name="T58" fmla="*/ 134 w 327"/>
                <a:gd name="T59" fmla="*/ 382 h 400"/>
                <a:gd name="T60" fmla="*/ 118 w 327"/>
                <a:gd name="T61" fmla="*/ 382 h 400"/>
                <a:gd name="T62" fmla="*/ 73 w 327"/>
                <a:gd name="T63" fmla="*/ 393 h 400"/>
                <a:gd name="T64" fmla="*/ 51 w 327"/>
                <a:gd name="T65" fmla="*/ 399 h 400"/>
                <a:gd name="T66" fmla="*/ 0 w 327"/>
                <a:gd name="T67" fmla="*/ 290 h 400"/>
                <a:gd name="T68" fmla="*/ 134 w 327"/>
                <a:gd name="T69" fmla="*/ 237 h 400"/>
                <a:gd name="T70" fmla="*/ 150 w 327"/>
                <a:gd name="T71" fmla="*/ 150 h 400"/>
                <a:gd name="T72" fmla="*/ 134 w 327"/>
                <a:gd name="T73" fmla="*/ 124 h 400"/>
                <a:gd name="T74" fmla="*/ 134 w 327"/>
                <a:gd name="T75" fmla="*/ 124 h 4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400"/>
                <a:gd name="T116" fmla="*/ 327 w 327"/>
                <a:gd name="T117" fmla="*/ 400 h 4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400">
                  <a:moveTo>
                    <a:pt x="134" y="124"/>
                  </a:moveTo>
                  <a:lnTo>
                    <a:pt x="134" y="88"/>
                  </a:lnTo>
                  <a:lnTo>
                    <a:pt x="140" y="72"/>
                  </a:lnTo>
                  <a:lnTo>
                    <a:pt x="140" y="57"/>
                  </a:lnTo>
                  <a:lnTo>
                    <a:pt x="161" y="57"/>
                  </a:lnTo>
                  <a:lnTo>
                    <a:pt x="165" y="57"/>
                  </a:lnTo>
                  <a:lnTo>
                    <a:pt x="161" y="41"/>
                  </a:lnTo>
                  <a:lnTo>
                    <a:pt x="150" y="41"/>
                  </a:lnTo>
                  <a:lnTo>
                    <a:pt x="140" y="6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91" y="47"/>
                  </a:lnTo>
                  <a:lnTo>
                    <a:pt x="249" y="67"/>
                  </a:lnTo>
                  <a:lnTo>
                    <a:pt x="275" y="72"/>
                  </a:lnTo>
                  <a:lnTo>
                    <a:pt x="310" y="114"/>
                  </a:lnTo>
                  <a:lnTo>
                    <a:pt x="326" y="124"/>
                  </a:lnTo>
                  <a:lnTo>
                    <a:pt x="310" y="176"/>
                  </a:lnTo>
                  <a:lnTo>
                    <a:pt x="275" y="223"/>
                  </a:lnTo>
                  <a:lnTo>
                    <a:pt x="269" y="223"/>
                  </a:lnTo>
                  <a:lnTo>
                    <a:pt x="259" y="217"/>
                  </a:lnTo>
                  <a:lnTo>
                    <a:pt x="249" y="237"/>
                  </a:lnTo>
                  <a:lnTo>
                    <a:pt x="243" y="264"/>
                  </a:lnTo>
                  <a:lnTo>
                    <a:pt x="249" y="290"/>
                  </a:lnTo>
                  <a:lnTo>
                    <a:pt x="206" y="300"/>
                  </a:lnTo>
                  <a:lnTo>
                    <a:pt x="191" y="315"/>
                  </a:lnTo>
                  <a:lnTo>
                    <a:pt x="191" y="331"/>
                  </a:lnTo>
                  <a:lnTo>
                    <a:pt x="181" y="341"/>
                  </a:lnTo>
                  <a:lnTo>
                    <a:pt x="140" y="347"/>
                  </a:lnTo>
                  <a:lnTo>
                    <a:pt x="140" y="372"/>
                  </a:lnTo>
                  <a:lnTo>
                    <a:pt x="134" y="382"/>
                  </a:lnTo>
                  <a:lnTo>
                    <a:pt x="118" y="382"/>
                  </a:lnTo>
                  <a:lnTo>
                    <a:pt x="73" y="393"/>
                  </a:lnTo>
                  <a:lnTo>
                    <a:pt x="51" y="399"/>
                  </a:lnTo>
                  <a:lnTo>
                    <a:pt x="0" y="290"/>
                  </a:lnTo>
                  <a:lnTo>
                    <a:pt x="134" y="237"/>
                  </a:lnTo>
                  <a:lnTo>
                    <a:pt x="150" y="150"/>
                  </a:lnTo>
                  <a:lnTo>
                    <a:pt x="134" y="124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2" name="Freeform 104"/>
            <p:cNvSpPr>
              <a:spLocks noChangeArrowheads="1"/>
            </p:cNvSpPr>
            <p:nvPr/>
          </p:nvSpPr>
          <p:spPr bwMode="auto">
            <a:xfrm>
              <a:off x="4217447" y="1196495"/>
              <a:ext cx="1636478" cy="1347188"/>
            </a:xfrm>
            <a:custGeom>
              <a:avLst/>
              <a:gdLst>
                <a:gd name="T0" fmla="*/ 67 w 950"/>
                <a:gd name="T1" fmla="*/ 150 h 782"/>
                <a:gd name="T2" fmla="*/ 109 w 950"/>
                <a:gd name="T3" fmla="*/ 119 h 782"/>
                <a:gd name="T4" fmla="*/ 135 w 950"/>
                <a:gd name="T5" fmla="*/ 92 h 782"/>
                <a:gd name="T6" fmla="*/ 104 w 950"/>
                <a:gd name="T7" fmla="*/ 41 h 782"/>
                <a:gd name="T8" fmla="*/ 161 w 950"/>
                <a:gd name="T9" fmla="*/ 21 h 782"/>
                <a:gd name="T10" fmla="*/ 239 w 950"/>
                <a:gd name="T11" fmla="*/ 10 h 782"/>
                <a:gd name="T12" fmla="*/ 362 w 950"/>
                <a:gd name="T13" fmla="*/ 78 h 782"/>
                <a:gd name="T14" fmla="*/ 394 w 950"/>
                <a:gd name="T15" fmla="*/ 92 h 782"/>
                <a:gd name="T16" fmla="*/ 446 w 950"/>
                <a:gd name="T17" fmla="*/ 150 h 782"/>
                <a:gd name="T18" fmla="*/ 564 w 950"/>
                <a:gd name="T19" fmla="*/ 160 h 782"/>
                <a:gd name="T20" fmla="*/ 595 w 950"/>
                <a:gd name="T21" fmla="*/ 176 h 782"/>
                <a:gd name="T22" fmla="*/ 622 w 950"/>
                <a:gd name="T23" fmla="*/ 212 h 782"/>
                <a:gd name="T24" fmla="*/ 638 w 950"/>
                <a:gd name="T25" fmla="*/ 227 h 782"/>
                <a:gd name="T26" fmla="*/ 652 w 950"/>
                <a:gd name="T27" fmla="*/ 253 h 782"/>
                <a:gd name="T28" fmla="*/ 679 w 950"/>
                <a:gd name="T29" fmla="*/ 284 h 782"/>
                <a:gd name="T30" fmla="*/ 674 w 950"/>
                <a:gd name="T31" fmla="*/ 295 h 782"/>
                <a:gd name="T32" fmla="*/ 689 w 950"/>
                <a:gd name="T33" fmla="*/ 325 h 782"/>
                <a:gd name="T34" fmla="*/ 720 w 950"/>
                <a:gd name="T35" fmla="*/ 368 h 782"/>
                <a:gd name="T36" fmla="*/ 740 w 950"/>
                <a:gd name="T37" fmla="*/ 378 h 782"/>
                <a:gd name="T38" fmla="*/ 762 w 950"/>
                <a:gd name="T39" fmla="*/ 413 h 782"/>
                <a:gd name="T40" fmla="*/ 787 w 950"/>
                <a:gd name="T41" fmla="*/ 454 h 782"/>
                <a:gd name="T42" fmla="*/ 932 w 950"/>
                <a:gd name="T43" fmla="*/ 470 h 782"/>
                <a:gd name="T44" fmla="*/ 932 w 950"/>
                <a:gd name="T45" fmla="*/ 584 h 782"/>
                <a:gd name="T46" fmla="*/ 652 w 950"/>
                <a:gd name="T47" fmla="*/ 672 h 782"/>
                <a:gd name="T48" fmla="*/ 554 w 950"/>
                <a:gd name="T49" fmla="*/ 781 h 782"/>
                <a:gd name="T50" fmla="*/ 472 w 950"/>
                <a:gd name="T51" fmla="*/ 703 h 782"/>
                <a:gd name="T52" fmla="*/ 419 w 950"/>
                <a:gd name="T53" fmla="*/ 714 h 782"/>
                <a:gd name="T54" fmla="*/ 415 w 950"/>
                <a:gd name="T55" fmla="*/ 744 h 782"/>
                <a:gd name="T56" fmla="*/ 362 w 950"/>
                <a:gd name="T57" fmla="*/ 714 h 782"/>
                <a:gd name="T58" fmla="*/ 296 w 950"/>
                <a:gd name="T59" fmla="*/ 620 h 782"/>
                <a:gd name="T60" fmla="*/ 239 w 950"/>
                <a:gd name="T61" fmla="*/ 569 h 782"/>
                <a:gd name="T62" fmla="*/ 213 w 950"/>
                <a:gd name="T63" fmla="*/ 497 h 782"/>
                <a:gd name="T64" fmla="*/ 171 w 950"/>
                <a:gd name="T65" fmla="*/ 403 h 782"/>
                <a:gd name="T66" fmla="*/ 119 w 950"/>
                <a:gd name="T67" fmla="*/ 362 h 782"/>
                <a:gd name="T68" fmla="*/ 94 w 950"/>
                <a:gd name="T69" fmla="*/ 310 h 782"/>
                <a:gd name="T70" fmla="*/ 37 w 950"/>
                <a:gd name="T71" fmla="*/ 212 h 782"/>
                <a:gd name="T72" fmla="*/ 0 w 950"/>
                <a:gd name="T73" fmla="*/ 202 h 782"/>
                <a:gd name="T74" fmla="*/ 10 w 950"/>
                <a:gd name="T75" fmla="*/ 145 h 7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0"/>
                <a:gd name="T115" fmla="*/ 0 h 782"/>
                <a:gd name="T116" fmla="*/ 950 w 950"/>
                <a:gd name="T117" fmla="*/ 782 h 7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0" h="782">
                  <a:moveTo>
                    <a:pt x="10" y="145"/>
                  </a:moveTo>
                  <a:lnTo>
                    <a:pt x="67" y="150"/>
                  </a:lnTo>
                  <a:lnTo>
                    <a:pt x="104" y="119"/>
                  </a:lnTo>
                  <a:lnTo>
                    <a:pt x="109" y="119"/>
                  </a:lnTo>
                  <a:lnTo>
                    <a:pt x="129" y="108"/>
                  </a:lnTo>
                  <a:lnTo>
                    <a:pt x="135" y="92"/>
                  </a:lnTo>
                  <a:lnTo>
                    <a:pt x="145" y="82"/>
                  </a:lnTo>
                  <a:lnTo>
                    <a:pt x="104" y="41"/>
                  </a:lnTo>
                  <a:lnTo>
                    <a:pt x="104" y="36"/>
                  </a:lnTo>
                  <a:lnTo>
                    <a:pt x="161" y="21"/>
                  </a:lnTo>
                  <a:lnTo>
                    <a:pt x="197" y="0"/>
                  </a:lnTo>
                  <a:lnTo>
                    <a:pt x="239" y="10"/>
                  </a:lnTo>
                  <a:lnTo>
                    <a:pt x="327" y="62"/>
                  </a:lnTo>
                  <a:lnTo>
                    <a:pt x="362" y="78"/>
                  </a:lnTo>
                  <a:lnTo>
                    <a:pt x="368" y="82"/>
                  </a:lnTo>
                  <a:lnTo>
                    <a:pt x="394" y="92"/>
                  </a:lnTo>
                  <a:lnTo>
                    <a:pt x="394" y="129"/>
                  </a:lnTo>
                  <a:lnTo>
                    <a:pt x="446" y="150"/>
                  </a:lnTo>
                  <a:lnTo>
                    <a:pt x="529" y="150"/>
                  </a:lnTo>
                  <a:lnTo>
                    <a:pt x="564" y="160"/>
                  </a:lnTo>
                  <a:lnTo>
                    <a:pt x="570" y="176"/>
                  </a:lnTo>
                  <a:lnTo>
                    <a:pt x="595" y="176"/>
                  </a:lnTo>
                  <a:lnTo>
                    <a:pt x="607" y="202"/>
                  </a:lnTo>
                  <a:lnTo>
                    <a:pt x="622" y="212"/>
                  </a:lnTo>
                  <a:lnTo>
                    <a:pt x="622" y="227"/>
                  </a:lnTo>
                  <a:lnTo>
                    <a:pt x="638" y="227"/>
                  </a:lnTo>
                  <a:lnTo>
                    <a:pt x="638" y="237"/>
                  </a:lnTo>
                  <a:lnTo>
                    <a:pt x="652" y="253"/>
                  </a:lnTo>
                  <a:lnTo>
                    <a:pt x="674" y="258"/>
                  </a:lnTo>
                  <a:lnTo>
                    <a:pt x="679" y="284"/>
                  </a:lnTo>
                  <a:lnTo>
                    <a:pt x="679" y="295"/>
                  </a:lnTo>
                  <a:lnTo>
                    <a:pt x="674" y="295"/>
                  </a:lnTo>
                  <a:lnTo>
                    <a:pt x="679" y="310"/>
                  </a:lnTo>
                  <a:lnTo>
                    <a:pt x="689" y="325"/>
                  </a:lnTo>
                  <a:lnTo>
                    <a:pt x="705" y="346"/>
                  </a:lnTo>
                  <a:lnTo>
                    <a:pt x="720" y="368"/>
                  </a:lnTo>
                  <a:lnTo>
                    <a:pt x="730" y="368"/>
                  </a:lnTo>
                  <a:lnTo>
                    <a:pt x="740" y="378"/>
                  </a:lnTo>
                  <a:lnTo>
                    <a:pt x="746" y="393"/>
                  </a:lnTo>
                  <a:lnTo>
                    <a:pt x="762" y="413"/>
                  </a:lnTo>
                  <a:lnTo>
                    <a:pt x="783" y="434"/>
                  </a:lnTo>
                  <a:lnTo>
                    <a:pt x="787" y="454"/>
                  </a:lnTo>
                  <a:lnTo>
                    <a:pt x="922" y="476"/>
                  </a:lnTo>
                  <a:lnTo>
                    <a:pt x="932" y="470"/>
                  </a:lnTo>
                  <a:lnTo>
                    <a:pt x="949" y="497"/>
                  </a:lnTo>
                  <a:lnTo>
                    <a:pt x="932" y="584"/>
                  </a:lnTo>
                  <a:lnTo>
                    <a:pt x="798" y="636"/>
                  </a:lnTo>
                  <a:lnTo>
                    <a:pt x="652" y="672"/>
                  </a:lnTo>
                  <a:lnTo>
                    <a:pt x="580" y="771"/>
                  </a:lnTo>
                  <a:lnTo>
                    <a:pt x="554" y="781"/>
                  </a:lnTo>
                  <a:lnTo>
                    <a:pt x="554" y="744"/>
                  </a:lnTo>
                  <a:lnTo>
                    <a:pt x="472" y="703"/>
                  </a:lnTo>
                  <a:lnTo>
                    <a:pt x="435" y="714"/>
                  </a:lnTo>
                  <a:lnTo>
                    <a:pt x="419" y="714"/>
                  </a:lnTo>
                  <a:lnTo>
                    <a:pt x="415" y="714"/>
                  </a:lnTo>
                  <a:lnTo>
                    <a:pt x="415" y="744"/>
                  </a:lnTo>
                  <a:lnTo>
                    <a:pt x="389" y="760"/>
                  </a:lnTo>
                  <a:lnTo>
                    <a:pt x="362" y="714"/>
                  </a:lnTo>
                  <a:lnTo>
                    <a:pt x="337" y="687"/>
                  </a:lnTo>
                  <a:lnTo>
                    <a:pt x="296" y="620"/>
                  </a:lnTo>
                  <a:lnTo>
                    <a:pt x="270" y="579"/>
                  </a:lnTo>
                  <a:lnTo>
                    <a:pt x="239" y="569"/>
                  </a:lnTo>
                  <a:lnTo>
                    <a:pt x="213" y="527"/>
                  </a:lnTo>
                  <a:lnTo>
                    <a:pt x="213" y="497"/>
                  </a:lnTo>
                  <a:lnTo>
                    <a:pt x="213" y="476"/>
                  </a:lnTo>
                  <a:lnTo>
                    <a:pt x="171" y="403"/>
                  </a:lnTo>
                  <a:lnTo>
                    <a:pt x="135" y="388"/>
                  </a:lnTo>
                  <a:lnTo>
                    <a:pt x="119" y="362"/>
                  </a:lnTo>
                  <a:lnTo>
                    <a:pt x="129" y="352"/>
                  </a:lnTo>
                  <a:lnTo>
                    <a:pt x="94" y="310"/>
                  </a:lnTo>
                  <a:lnTo>
                    <a:pt x="62" y="253"/>
                  </a:lnTo>
                  <a:lnTo>
                    <a:pt x="37" y="212"/>
                  </a:lnTo>
                  <a:lnTo>
                    <a:pt x="21" y="202"/>
                  </a:lnTo>
                  <a:lnTo>
                    <a:pt x="0" y="202"/>
                  </a:lnTo>
                  <a:lnTo>
                    <a:pt x="10" y="170"/>
                  </a:lnTo>
                  <a:lnTo>
                    <a:pt x="10" y="145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3" name="Freeform 108"/>
            <p:cNvSpPr>
              <a:spLocks noChangeArrowheads="1"/>
            </p:cNvSpPr>
            <p:nvPr/>
          </p:nvSpPr>
          <p:spPr bwMode="auto">
            <a:xfrm>
              <a:off x="5495539" y="1706008"/>
              <a:ext cx="384293" cy="310890"/>
            </a:xfrm>
            <a:custGeom>
              <a:avLst/>
              <a:gdLst>
                <a:gd name="T0" fmla="*/ 0 w 224"/>
                <a:gd name="T1" fmla="*/ 83 h 182"/>
                <a:gd name="T2" fmla="*/ 6 w 224"/>
                <a:gd name="T3" fmla="*/ 73 h 182"/>
                <a:gd name="T4" fmla="*/ 6 w 224"/>
                <a:gd name="T5" fmla="*/ 93 h 182"/>
                <a:gd name="T6" fmla="*/ 16 w 224"/>
                <a:gd name="T7" fmla="*/ 98 h 182"/>
                <a:gd name="T8" fmla="*/ 21 w 224"/>
                <a:gd name="T9" fmla="*/ 108 h 182"/>
                <a:gd name="T10" fmla="*/ 47 w 224"/>
                <a:gd name="T11" fmla="*/ 108 h 182"/>
                <a:gd name="T12" fmla="*/ 58 w 224"/>
                <a:gd name="T13" fmla="*/ 98 h 182"/>
                <a:gd name="T14" fmla="*/ 109 w 224"/>
                <a:gd name="T15" fmla="*/ 98 h 182"/>
                <a:gd name="T16" fmla="*/ 130 w 224"/>
                <a:gd name="T17" fmla="*/ 93 h 182"/>
                <a:gd name="T18" fmla="*/ 150 w 224"/>
                <a:gd name="T19" fmla="*/ 73 h 182"/>
                <a:gd name="T20" fmla="*/ 176 w 224"/>
                <a:gd name="T21" fmla="*/ 41 h 182"/>
                <a:gd name="T22" fmla="*/ 197 w 224"/>
                <a:gd name="T23" fmla="*/ 15 h 182"/>
                <a:gd name="T24" fmla="*/ 207 w 224"/>
                <a:gd name="T25" fmla="*/ 0 h 182"/>
                <a:gd name="T26" fmla="*/ 218 w 224"/>
                <a:gd name="T27" fmla="*/ 10 h 182"/>
                <a:gd name="T28" fmla="*/ 218 w 224"/>
                <a:gd name="T29" fmla="*/ 26 h 182"/>
                <a:gd name="T30" fmla="*/ 218 w 224"/>
                <a:gd name="T31" fmla="*/ 51 h 182"/>
                <a:gd name="T32" fmla="*/ 207 w 224"/>
                <a:gd name="T33" fmla="*/ 51 h 182"/>
                <a:gd name="T34" fmla="*/ 197 w 224"/>
                <a:gd name="T35" fmla="*/ 57 h 182"/>
                <a:gd name="T36" fmla="*/ 207 w 224"/>
                <a:gd name="T37" fmla="*/ 93 h 182"/>
                <a:gd name="T38" fmla="*/ 218 w 224"/>
                <a:gd name="T39" fmla="*/ 93 h 182"/>
                <a:gd name="T40" fmla="*/ 223 w 224"/>
                <a:gd name="T41" fmla="*/ 108 h 182"/>
                <a:gd name="T42" fmla="*/ 218 w 224"/>
                <a:gd name="T43" fmla="*/ 108 h 182"/>
                <a:gd name="T44" fmla="*/ 197 w 224"/>
                <a:gd name="T45" fmla="*/ 108 h 182"/>
                <a:gd name="T46" fmla="*/ 197 w 224"/>
                <a:gd name="T47" fmla="*/ 124 h 182"/>
                <a:gd name="T48" fmla="*/ 192 w 224"/>
                <a:gd name="T49" fmla="*/ 140 h 182"/>
                <a:gd name="T50" fmla="*/ 192 w 224"/>
                <a:gd name="T51" fmla="*/ 175 h 182"/>
                <a:gd name="T52" fmla="*/ 182 w 224"/>
                <a:gd name="T53" fmla="*/ 181 h 182"/>
                <a:gd name="T54" fmla="*/ 47 w 224"/>
                <a:gd name="T55" fmla="*/ 160 h 182"/>
                <a:gd name="T56" fmla="*/ 42 w 224"/>
                <a:gd name="T57" fmla="*/ 140 h 182"/>
                <a:gd name="T58" fmla="*/ 21 w 224"/>
                <a:gd name="T59" fmla="*/ 118 h 182"/>
                <a:gd name="T60" fmla="*/ 6 w 224"/>
                <a:gd name="T61" fmla="*/ 98 h 182"/>
                <a:gd name="T62" fmla="*/ 0 w 224"/>
                <a:gd name="T63" fmla="*/ 83 h 182"/>
                <a:gd name="T64" fmla="*/ 0 w 224"/>
                <a:gd name="T65" fmla="*/ 83 h 1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182"/>
                <a:gd name="T101" fmla="*/ 224 w 224"/>
                <a:gd name="T102" fmla="*/ 182 h 1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182">
                  <a:moveTo>
                    <a:pt x="0" y="83"/>
                  </a:moveTo>
                  <a:lnTo>
                    <a:pt x="6" y="73"/>
                  </a:lnTo>
                  <a:lnTo>
                    <a:pt x="6" y="93"/>
                  </a:lnTo>
                  <a:lnTo>
                    <a:pt x="16" y="98"/>
                  </a:lnTo>
                  <a:lnTo>
                    <a:pt x="21" y="108"/>
                  </a:lnTo>
                  <a:lnTo>
                    <a:pt x="47" y="108"/>
                  </a:lnTo>
                  <a:lnTo>
                    <a:pt x="58" y="98"/>
                  </a:lnTo>
                  <a:lnTo>
                    <a:pt x="109" y="98"/>
                  </a:lnTo>
                  <a:lnTo>
                    <a:pt x="130" y="93"/>
                  </a:lnTo>
                  <a:lnTo>
                    <a:pt x="150" y="73"/>
                  </a:lnTo>
                  <a:lnTo>
                    <a:pt x="176" y="41"/>
                  </a:lnTo>
                  <a:lnTo>
                    <a:pt x="197" y="15"/>
                  </a:lnTo>
                  <a:lnTo>
                    <a:pt x="207" y="0"/>
                  </a:lnTo>
                  <a:lnTo>
                    <a:pt x="218" y="10"/>
                  </a:lnTo>
                  <a:lnTo>
                    <a:pt x="218" y="26"/>
                  </a:lnTo>
                  <a:lnTo>
                    <a:pt x="218" y="51"/>
                  </a:lnTo>
                  <a:lnTo>
                    <a:pt x="207" y="51"/>
                  </a:lnTo>
                  <a:lnTo>
                    <a:pt x="197" y="57"/>
                  </a:lnTo>
                  <a:lnTo>
                    <a:pt x="207" y="93"/>
                  </a:lnTo>
                  <a:lnTo>
                    <a:pt x="218" y="93"/>
                  </a:lnTo>
                  <a:lnTo>
                    <a:pt x="223" y="108"/>
                  </a:lnTo>
                  <a:lnTo>
                    <a:pt x="218" y="108"/>
                  </a:lnTo>
                  <a:lnTo>
                    <a:pt x="197" y="108"/>
                  </a:lnTo>
                  <a:lnTo>
                    <a:pt x="197" y="124"/>
                  </a:lnTo>
                  <a:lnTo>
                    <a:pt x="192" y="140"/>
                  </a:lnTo>
                  <a:lnTo>
                    <a:pt x="192" y="175"/>
                  </a:lnTo>
                  <a:lnTo>
                    <a:pt x="182" y="181"/>
                  </a:lnTo>
                  <a:lnTo>
                    <a:pt x="47" y="160"/>
                  </a:lnTo>
                  <a:lnTo>
                    <a:pt x="42" y="140"/>
                  </a:lnTo>
                  <a:lnTo>
                    <a:pt x="21" y="118"/>
                  </a:lnTo>
                  <a:lnTo>
                    <a:pt x="6" y="98"/>
                  </a:lnTo>
                  <a:lnTo>
                    <a:pt x="0" y="8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4" name="Freeform 113"/>
            <p:cNvSpPr>
              <a:spLocks noChangeArrowheads="1"/>
            </p:cNvSpPr>
            <p:nvPr/>
          </p:nvSpPr>
          <p:spPr bwMode="auto">
            <a:xfrm>
              <a:off x="4886719" y="2409826"/>
              <a:ext cx="332475" cy="375660"/>
            </a:xfrm>
            <a:custGeom>
              <a:avLst/>
              <a:gdLst>
                <a:gd name="T0" fmla="*/ 30 w 192"/>
                <a:gd name="T1" fmla="*/ 217 h 218"/>
                <a:gd name="T2" fmla="*/ 26 w 192"/>
                <a:gd name="T3" fmla="*/ 191 h 218"/>
                <a:gd name="T4" fmla="*/ 15 w 192"/>
                <a:gd name="T5" fmla="*/ 145 h 218"/>
                <a:gd name="T6" fmla="*/ 0 w 192"/>
                <a:gd name="T7" fmla="*/ 98 h 218"/>
                <a:gd name="T8" fmla="*/ 0 w 192"/>
                <a:gd name="T9" fmla="*/ 78 h 218"/>
                <a:gd name="T10" fmla="*/ 0 w 192"/>
                <a:gd name="T11" fmla="*/ 57 h 218"/>
                <a:gd name="T12" fmla="*/ 26 w 192"/>
                <a:gd name="T13" fmla="*/ 41 h 218"/>
                <a:gd name="T14" fmla="*/ 26 w 192"/>
                <a:gd name="T15" fmla="*/ 11 h 218"/>
                <a:gd name="T16" fmla="*/ 30 w 192"/>
                <a:gd name="T17" fmla="*/ 11 h 218"/>
                <a:gd name="T18" fmla="*/ 46 w 192"/>
                <a:gd name="T19" fmla="*/ 11 h 218"/>
                <a:gd name="T20" fmla="*/ 83 w 192"/>
                <a:gd name="T21" fmla="*/ 0 h 218"/>
                <a:gd name="T22" fmla="*/ 165 w 192"/>
                <a:gd name="T23" fmla="*/ 41 h 218"/>
                <a:gd name="T24" fmla="*/ 165 w 192"/>
                <a:gd name="T25" fmla="*/ 78 h 218"/>
                <a:gd name="T26" fmla="*/ 191 w 192"/>
                <a:gd name="T27" fmla="*/ 68 h 218"/>
                <a:gd name="T28" fmla="*/ 175 w 192"/>
                <a:gd name="T29" fmla="*/ 109 h 218"/>
                <a:gd name="T30" fmla="*/ 150 w 192"/>
                <a:gd name="T31" fmla="*/ 135 h 218"/>
                <a:gd name="T32" fmla="*/ 150 w 192"/>
                <a:gd name="T33" fmla="*/ 160 h 218"/>
                <a:gd name="T34" fmla="*/ 181 w 192"/>
                <a:gd name="T35" fmla="*/ 145 h 218"/>
                <a:gd name="T36" fmla="*/ 181 w 192"/>
                <a:gd name="T37" fmla="*/ 150 h 218"/>
                <a:gd name="T38" fmla="*/ 155 w 192"/>
                <a:gd name="T39" fmla="*/ 166 h 218"/>
                <a:gd name="T40" fmla="*/ 124 w 192"/>
                <a:gd name="T41" fmla="*/ 176 h 218"/>
                <a:gd name="T42" fmla="*/ 30 w 192"/>
                <a:gd name="T43" fmla="*/ 217 h 218"/>
                <a:gd name="T44" fmla="*/ 30 w 192"/>
                <a:gd name="T45" fmla="*/ 217 h 2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218"/>
                <a:gd name="T71" fmla="*/ 192 w 192"/>
                <a:gd name="T72" fmla="*/ 218 h 2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218">
                  <a:moveTo>
                    <a:pt x="30" y="217"/>
                  </a:moveTo>
                  <a:lnTo>
                    <a:pt x="26" y="191"/>
                  </a:lnTo>
                  <a:lnTo>
                    <a:pt x="15" y="145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0" y="57"/>
                  </a:lnTo>
                  <a:lnTo>
                    <a:pt x="26" y="4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46" y="11"/>
                  </a:lnTo>
                  <a:lnTo>
                    <a:pt x="83" y="0"/>
                  </a:lnTo>
                  <a:lnTo>
                    <a:pt x="165" y="41"/>
                  </a:lnTo>
                  <a:lnTo>
                    <a:pt x="165" y="78"/>
                  </a:lnTo>
                  <a:lnTo>
                    <a:pt x="191" y="68"/>
                  </a:lnTo>
                  <a:lnTo>
                    <a:pt x="175" y="109"/>
                  </a:lnTo>
                  <a:lnTo>
                    <a:pt x="150" y="135"/>
                  </a:lnTo>
                  <a:lnTo>
                    <a:pt x="150" y="160"/>
                  </a:lnTo>
                  <a:lnTo>
                    <a:pt x="181" y="145"/>
                  </a:lnTo>
                  <a:lnTo>
                    <a:pt x="181" y="150"/>
                  </a:lnTo>
                  <a:lnTo>
                    <a:pt x="155" y="166"/>
                  </a:lnTo>
                  <a:lnTo>
                    <a:pt x="124" y="176"/>
                  </a:lnTo>
                  <a:lnTo>
                    <a:pt x="30" y="21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5" name="Freeform 114"/>
            <p:cNvSpPr>
              <a:spLocks noChangeArrowheads="1"/>
            </p:cNvSpPr>
            <p:nvPr/>
          </p:nvSpPr>
          <p:spPr bwMode="auto">
            <a:xfrm>
              <a:off x="4938534" y="2293244"/>
              <a:ext cx="746992" cy="509513"/>
            </a:xfrm>
            <a:custGeom>
              <a:avLst/>
              <a:gdLst>
                <a:gd name="T0" fmla="*/ 379 w 432"/>
                <a:gd name="T1" fmla="*/ 0 h 296"/>
                <a:gd name="T2" fmla="*/ 431 w 432"/>
                <a:gd name="T3" fmla="*/ 108 h 296"/>
                <a:gd name="T4" fmla="*/ 393 w 432"/>
                <a:gd name="T5" fmla="*/ 124 h 296"/>
                <a:gd name="T6" fmla="*/ 389 w 432"/>
                <a:gd name="T7" fmla="*/ 150 h 296"/>
                <a:gd name="T8" fmla="*/ 389 w 432"/>
                <a:gd name="T9" fmla="*/ 160 h 296"/>
                <a:gd name="T10" fmla="*/ 280 w 432"/>
                <a:gd name="T11" fmla="*/ 201 h 296"/>
                <a:gd name="T12" fmla="*/ 254 w 432"/>
                <a:gd name="T13" fmla="*/ 211 h 296"/>
                <a:gd name="T14" fmla="*/ 233 w 432"/>
                <a:gd name="T15" fmla="*/ 233 h 296"/>
                <a:gd name="T16" fmla="*/ 213 w 432"/>
                <a:gd name="T17" fmla="*/ 233 h 296"/>
                <a:gd name="T18" fmla="*/ 203 w 432"/>
                <a:gd name="T19" fmla="*/ 233 h 296"/>
                <a:gd name="T20" fmla="*/ 160 w 432"/>
                <a:gd name="T21" fmla="*/ 258 h 296"/>
                <a:gd name="T22" fmla="*/ 104 w 432"/>
                <a:gd name="T23" fmla="*/ 268 h 296"/>
                <a:gd name="T24" fmla="*/ 78 w 432"/>
                <a:gd name="T25" fmla="*/ 274 h 296"/>
                <a:gd name="T26" fmla="*/ 78 w 432"/>
                <a:gd name="T27" fmla="*/ 295 h 296"/>
                <a:gd name="T28" fmla="*/ 52 w 432"/>
                <a:gd name="T29" fmla="*/ 295 h 296"/>
                <a:gd name="T30" fmla="*/ 16 w 432"/>
                <a:gd name="T31" fmla="*/ 295 h 296"/>
                <a:gd name="T32" fmla="*/ 0 w 432"/>
                <a:gd name="T33" fmla="*/ 284 h 296"/>
                <a:gd name="T34" fmla="*/ 94 w 432"/>
                <a:gd name="T35" fmla="*/ 243 h 296"/>
                <a:gd name="T36" fmla="*/ 125 w 432"/>
                <a:gd name="T37" fmla="*/ 233 h 296"/>
                <a:gd name="T38" fmla="*/ 150 w 432"/>
                <a:gd name="T39" fmla="*/ 217 h 296"/>
                <a:gd name="T40" fmla="*/ 150 w 432"/>
                <a:gd name="T41" fmla="*/ 211 h 296"/>
                <a:gd name="T42" fmla="*/ 119 w 432"/>
                <a:gd name="T43" fmla="*/ 227 h 296"/>
                <a:gd name="T44" fmla="*/ 119 w 432"/>
                <a:gd name="T45" fmla="*/ 201 h 296"/>
                <a:gd name="T46" fmla="*/ 145 w 432"/>
                <a:gd name="T47" fmla="*/ 176 h 296"/>
                <a:gd name="T48" fmla="*/ 160 w 432"/>
                <a:gd name="T49" fmla="*/ 135 h 296"/>
                <a:gd name="T50" fmla="*/ 233 w 432"/>
                <a:gd name="T51" fmla="*/ 36 h 296"/>
                <a:gd name="T52" fmla="*/ 379 w 432"/>
                <a:gd name="T53" fmla="*/ 0 h 296"/>
                <a:gd name="T54" fmla="*/ 379 w 432"/>
                <a:gd name="T55" fmla="*/ 0 h 2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2"/>
                <a:gd name="T85" fmla="*/ 0 h 296"/>
                <a:gd name="T86" fmla="*/ 432 w 432"/>
                <a:gd name="T87" fmla="*/ 296 h 2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2" h="296">
                  <a:moveTo>
                    <a:pt x="379" y="0"/>
                  </a:moveTo>
                  <a:lnTo>
                    <a:pt x="431" y="108"/>
                  </a:lnTo>
                  <a:lnTo>
                    <a:pt x="393" y="124"/>
                  </a:lnTo>
                  <a:lnTo>
                    <a:pt x="389" y="150"/>
                  </a:lnTo>
                  <a:lnTo>
                    <a:pt x="389" y="160"/>
                  </a:lnTo>
                  <a:lnTo>
                    <a:pt x="280" y="201"/>
                  </a:lnTo>
                  <a:lnTo>
                    <a:pt x="254" y="211"/>
                  </a:lnTo>
                  <a:lnTo>
                    <a:pt x="233" y="233"/>
                  </a:lnTo>
                  <a:lnTo>
                    <a:pt x="213" y="233"/>
                  </a:lnTo>
                  <a:lnTo>
                    <a:pt x="203" y="233"/>
                  </a:lnTo>
                  <a:lnTo>
                    <a:pt x="160" y="258"/>
                  </a:lnTo>
                  <a:lnTo>
                    <a:pt x="104" y="268"/>
                  </a:lnTo>
                  <a:lnTo>
                    <a:pt x="78" y="274"/>
                  </a:lnTo>
                  <a:lnTo>
                    <a:pt x="78" y="295"/>
                  </a:lnTo>
                  <a:lnTo>
                    <a:pt x="52" y="295"/>
                  </a:lnTo>
                  <a:lnTo>
                    <a:pt x="16" y="295"/>
                  </a:lnTo>
                  <a:lnTo>
                    <a:pt x="0" y="284"/>
                  </a:lnTo>
                  <a:lnTo>
                    <a:pt x="94" y="243"/>
                  </a:lnTo>
                  <a:lnTo>
                    <a:pt x="125" y="233"/>
                  </a:lnTo>
                  <a:lnTo>
                    <a:pt x="150" y="217"/>
                  </a:lnTo>
                  <a:lnTo>
                    <a:pt x="150" y="211"/>
                  </a:lnTo>
                  <a:lnTo>
                    <a:pt x="119" y="227"/>
                  </a:lnTo>
                  <a:lnTo>
                    <a:pt x="119" y="201"/>
                  </a:lnTo>
                  <a:lnTo>
                    <a:pt x="145" y="176"/>
                  </a:lnTo>
                  <a:lnTo>
                    <a:pt x="160" y="135"/>
                  </a:lnTo>
                  <a:lnTo>
                    <a:pt x="233" y="36"/>
                  </a:lnTo>
                  <a:lnTo>
                    <a:pt x="379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6" name="Freeform 122"/>
            <p:cNvSpPr>
              <a:spLocks noChangeArrowheads="1"/>
            </p:cNvSpPr>
            <p:nvPr/>
          </p:nvSpPr>
          <p:spPr bwMode="auto">
            <a:xfrm>
              <a:off x="3483407" y="1239674"/>
              <a:ext cx="924026" cy="820403"/>
            </a:xfrm>
            <a:custGeom>
              <a:avLst/>
              <a:gdLst>
                <a:gd name="T0" fmla="*/ 10 w 536"/>
                <a:gd name="T1" fmla="*/ 16 h 477"/>
                <a:gd name="T2" fmla="*/ 31 w 536"/>
                <a:gd name="T3" fmla="*/ 16 h 477"/>
                <a:gd name="T4" fmla="*/ 68 w 536"/>
                <a:gd name="T5" fmla="*/ 16 h 477"/>
                <a:gd name="T6" fmla="*/ 176 w 536"/>
                <a:gd name="T7" fmla="*/ 41 h 477"/>
                <a:gd name="T8" fmla="*/ 233 w 536"/>
                <a:gd name="T9" fmla="*/ 37 h 477"/>
                <a:gd name="T10" fmla="*/ 233 w 536"/>
                <a:gd name="T11" fmla="*/ 16 h 477"/>
                <a:gd name="T12" fmla="*/ 249 w 536"/>
                <a:gd name="T13" fmla="*/ 26 h 477"/>
                <a:gd name="T14" fmla="*/ 259 w 536"/>
                <a:gd name="T15" fmla="*/ 16 h 477"/>
                <a:gd name="T16" fmla="*/ 295 w 536"/>
                <a:gd name="T17" fmla="*/ 26 h 477"/>
                <a:gd name="T18" fmla="*/ 311 w 536"/>
                <a:gd name="T19" fmla="*/ 41 h 477"/>
                <a:gd name="T20" fmla="*/ 311 w 536"/>
                <a:gd name="T21" fmla="*/ 26 h 477"/>
                <a:gd name="T22" fmla="*/ 317 w 536"/>
                <a:gd name="T23" fmla="*/ 26 h 477"/>
                <a:gd name="T24" fmla="*/ 327 w 536"/>
                <a:gd name="T25" fmla="*/ 37 h 477"/>
                <a:gd name="T26" fmla="*/ 358 w 536"/>
                <a:gd name="T27" fmla="*/ 37 h 477"/>
                <a:gd name="T28" fmla="*/ 405 w 536"/>
                <a:gd name="T29" fmla="*/ 26 h 477"/>
                <a:gd name="T30" fmla="*/ 409 w 536"/>
                <a:gd name="T31" fmla="*/ 0 h 477"/>
                <a:gd name="T32" fmla="*/ 419 w 536"/>
                <a:gd name="T33" fmla="*/ 16 h 477"/>
                <a:gd name="T34" fmla="*/ 409 w 536"/>
                <a:gd name="T35" fmla="*/ 37 h 477"/>
                <a:gd name="T36" fmla="*/ 425 w 536"/>
                <a:gd name="T37" fmla="*/ 57 h 477"/>
                <a:gd name="T38" fmla="*/ 435 w 536"/>
                <a:gd name="T39" fmla="*/ 82 h 477"/>
                <a:gd name="T40" fmla="*/ 435 w 536"/>
                <a:gd name="T41" fmla="*/ 119 h 477"/>
                <a:gd name="T42" fmla="*/ 425 w 536"/>
                <a:gd name="T43" fmla="*/ 119 h 477"/>
                <a:gd name="T44" fmla="*/ 425 w 536"/>
                <a:gd name="T45" fmla="*/ 135 h 477"/>
                <a:gd name="T46" fmla="*/ 419 w 536"/>
                <a:gd name="T47" fmla="*/ 176 h 477"/>
                <a:gd name="T48" fmla="*/ 409 w 536"/>
                <a:gd name="T49" fmla="*/ 192 h 477"/>
                <a:gd name="T50" fmla="*/ 368 w 536"/>
                <a:gd name="T51" fmla="*/ 160 h 477"/>
                <a:gd name="T52" fmla="*/ 358 w 536"/>
                <a:gd name="T53" fmla="*/ 135 h 477"/>
                <a:gd name="T54" fmla="*/ 352 w 536"/>
                <a:gd name="T55" fmla="*/ 125 h 477"/>
                <a:gd name="T56" fmla="*/ 337 w 536"/>
                <a:gd name="T57" fmla="*/ 104 h 477"/>
                <a:gd name="T58" fmla="*/ 327 w 536"/>
                <a:gd name="T59" fmla="*/ 104 h 477"/>
                <a:gd name="T60" fmla="*/ 327 w 536"/>
                <a:gd name="T61" fmla="*/ 109 h 477"/>
                <a:gd name="T62" fmla="*/ 337 w 536"/>
                <a:gd name="T63" fmla="*/ 125 h 477"/>
                <a:gd name="T64" fmla="*/ 378 w 536"/>
                <a:gd name="T65" fmla="*/ 186 h 477"/>
                <a:gd name="T66" fmla="*/ 378 w 536"/>
                <a:gd name="T67" fmla="*/ 202 h 477"/>
                <a:gd name="T68" fmla="*/ 405 w 536"/>
                <a:gd name="T69" fmla="*/ 243 h 477"/>
                <a:gd name="T70" fmla="*/ 425 w 536"/>
                <a:gd name="T71" fmla="*/ 284 h 477"/>
                <a:gd name="T72" fmla="*/ 477 w 536"/>
                <a:gd name="T73" fmla="*/ 378 h 477"/>
                <a:gd name="T74" fmla="*/ 487 w 536"/>
                <a:gd name="T75" fmla="*/ 388 h 477"/>
                <a:gd name="T76" fmla="*/ 477 w 536"/>
                <a:gd name="T77" fmla="*/ 388 h 477"/>
                <a:gd name="T78" fmla="*/ 492 w 536"/>
                <a:gd name="T79" fmla="*/ 435 h 477"/>
                <a:gd name="T80" fmla="*/ 513 w 536"/>
                <a:gd name="T81" fmla="*/ 445 h 477"/>
                <a:gd name="T82" fmla="*/ 518 w 536"/>
                <a:gd name="T83" fmla="*/ 460 h 477"/>
                <a:gd name="T84" fmla="*/ 535 w 536"/>
                <a:gd name="T85" fmla="*/ 476 h 477"/>
                <a:gd name="T86" fmla="*/ 26 w 536"/>
                <a:gd name="T87" fmla="*/ 471 h 477"/>
                <a:gd name="T88" fmla="*/ 10 w 536"/>
                <a:gd name="T89" fmla="*/ 125 h 477"/>
                <a:gd name="T90" fmla="*/ 0 w 536"/>
                <a:gd name="T91" fmla="*/ 82 h 477"/>
                <a:gd name="T92" fmla="*/ 10 w 536"/>
                <a:gd name="T93" fmla="*/ 57 h 477"/>
                <a:gd name="T94" fmla="*/ 0 w 536"/>
                <a:gd name="T95" fmla="*/ 26 h 477"/>
                <a:gd name="T96" fmla="*/ 10 w 536"/>
                <a:gd name="T97" fmla="*/ 16 h 477"/>
                <a:gd name="T98" fmla="*/ 10 w 536"/>
                <a:gd name="T99" fmla="*/ 16 h 4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6"/>
                <a:gd name="T151" fmla="*/ 0 h 477"/>
                <a:gd name="T152" fmla="*/ 536 w 536"/>
                <a:gd name="T153" fmla="*/ 477 h 4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6" h="477">
                  <a:moveTo>
                    <a:pt x="10" y="16"/>
                  </a:moveTo>
                  <a:lnTo>
                    <a:pt x="31" y="16"/>
                  </a:lnTo>
                  <a:lnTo>
                    <a:pt x="68" y="16"/>
                  </a:lnTo>
                  <a:lnTo>
                    <a:pt x="176" y="41"/>
                  </a:lnTo>
                  <a:lnTo>
                    <a:pt x="233" y="37"/>
                  </a:lnTo>
                  <a:lnTo>
                    <a:pt x="233" y="16"/>
                  </a:lnTo>
                  <a:lnTo>
                    <a:pt x="249" y="26"/>
                  </a:lnTo>
                  <a:lnTo>
                    <a:pt x="259" y="16"/>
                  </a:lnTo>
                  <a:lnTo>
                    <a:pt x="295" y="26"/>
                  </a:lnTo>
                  <a:lnTo>
                    <a:pt x="311" y="41"/>
                  </a:lnTo>
                  <a:lnTo>
                    <a:pt x="311" y="26"/>
                  </a:lnTo>
                  <a:lnTo>
                    <a:pt x="317" y="26"/>
                  </a:lnTo>
                  <a:lnTo>
                    <a:pt x="327" y="37"/>
                  </a:lnTo>
                  <a:lnTo>
                    <a:pt x="358" y="37"/>
                  </a:lnTo>
                  <a:lnTo>
                    <a:pt x="405" y="26"/>
                  </a:lnTo>
                  <a:lnTo>
                    <a:pt x="409" y="0"/>
                  </a:lnTo>
                  <a:lnTo>
                    <a:pt x="419" y="16"/>
                  </a:lnTo>
                  <a:lnTo>
                    <a:pt x="409" y="37"/>
                  </a:lnTo>
                  <a:lnTo>
                    <a:pt x="425" y="57"/>
                  </a:lnTo>
                  <a:lnTo>
                    <a:pt x="435" y="82"/>
                  </a:lnTo>
                  <a:lnTo>
                    <a:pt x="435" y="119"/>
                  </a:lnTo>
                  <a:lnTo>
                    <a:pt x="425" y="119"/>
                  </a:lnTo>
                  <a:lnTo>
                    <a:pt x="425" y="135"/>
                  </a:lnTo>
                  <a:lnTo>
                    <a:pt x="419" y="176"/>
                  </a:lnTo>
                  <a:lnTo>
                    <a:pt x="409" y="192"/>
                  </a:lnTo>
                  <a:lnTo>
                    <a:pt x="368" y="160"/>
                  </a:lnTo>
                  <a:lnTo>
                    <a:pt x="358" y="135"/>
                  </a:lnTo>
                  <a:lnTo>
                    <a:pt x="352" y="125"/>
                  </a:lnTo>
                  <a:lnTo>
                    <a:pt x="337" y="104"/>
                  </a:lnTo>
                  <a:lnTo>
                    <a:pt x="327" y="104"/>
                  </a:lnTo>
                  <a:lnTo>
                    <a:pt x="327" y="109"/>
                  </a:lnTo>
                  <a:lnTo>
                    <a:pt x="337" y="125"/>
                  </a:lnTo>
                  <a:lnTo>
                    <a:pt x="378" y="186"/>
                  </a:lnTo>
                  <a:lnTo>
                    <a:pt x="378" y="202"/>
                  </a:lnTo>
                  <a:lnTo>
                    <a:pt x="405" y="243"/>
                  </a:lnTo>
                  <a:lnTo>
                    <a:pt x="425" y="284"/>
                  </a:lnTo>
                  <a:lnTo>
                    <a:pt x="477" y="378"/>
                  </a:lnTo>
                  <a:lnTo>
                    <a:pt x="487" y="388"/>
                  </a:lnTo>
                  <a:lnTo>
                    <a:pt x="477" y="388"/>
                  </a:lnTo>
                  <a:lnTo>
                    <a:pt x="492" y="435"/>
                  </a:lnTo>
                  <a:lnTo>
                    <a:pt x="513" y="445"/>
                  </a:lnTo>
                  <a:lnTo>
                    <a:pt x="518" y="460"/>
                  </a:lnTo>
                  <a:lnTo>
                    <a:pt x="535" y="476"/>
                  </a:lnTo>
                  <a:lnTo>
                    <a:pt x="26" y="471"/>
                  </a:lnTo>
                  <a:lnTo>
                    <a:pt x="10" y="125"/>
                  </a:lnTo>
                  <a:lnTo>
                    <a:pt x="0" y="82"/>
                  </a:lnTo>
                  <a:lnTo>
                    <a:pt x="10" y="57"/>
                  </a:lnTo>
                  <a:lnTo>
                    <a:pt x="0" y="26"/>
                  </a:lnTo>
                  <a:lnTo>
                    <a:pt x="10" y="1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7" name="Freeform 123" descr="Écossais"/>
            <p:cNvSpPr>
              <a:spLocks noChangeArrowheads="1"/>
            </p:cNvSpPr>
            <p:nvPr/>
          </p:nvSpPr>
          <p:spPr bwMode="auto">
            <a:xfrm>
              <a:off x="970401" y="794928"/>
              <a:ext cx="1571708" cy="1498316"/>
            </a:xfrm>
            <a:custGeom>
              <a:avLst/>
              <a:gdLst>
                <a:gd name="T0" fmla="*/ 300 w 912"/>
                <a:gd name="T1" fmla="*/ 98 h 871"/>
                <a:gd name="T2" fmla="*/ 341 w 912"/>
                <a:gd name="T3" fmla="*/ 78 h 871"/>
                <a:gd name="T4" fmla="*/ 372 w 912"/>
                <a:gd name="T5" fmla="*/ 57 h 871"/>
                <a:gd name="T6" fmla="*/ 450 w 912"/>
                <a:gd name="T7" fmla="*/ 26 h 871"/>
                <a:gd name="T8" fmla="*/ 517 w 912"/>
                <a:gd name="T9" fmla="*/ 16 h 871"/>
                <a:gd name="T10" fmla="*/ 570 w 912"/>
                <a:gd name="T11" fmla="*/ 10 h 871"/>
                <a:gd name="T12" fmla="*/ 611 w 912"/>
                <a:gd name="T13" fmla="*/ 26 h 871"/>
                <a:gd name="T14" fmla="*/ 652 w 912"/>
                <a:gd name="T15" fmla="*/ 0 h 871"/>
                <a:gd name="T16" fmla="*/ 678 w 912"/>
                <a:gd name="T17" fmla="*/ 10 h 871"/>
                <a:gd name="T18" fmla="*/ 719 w 912"/>
                <a:gd name="T19" fmla="*/ 16 h 871"/>
                <a:gd name="T20" fmla="*/ 750 w 912"/>
                <a:gd name="T21" fmla="*/ 16 h 871"/>
                <a:gd name="T22" fmla="*/ 735 w 912"/>
                <a:gd name="T23" fmla="*/ 37 h 871"/>
                <a:gd name="T24" fmla="*/ 735 w 912"/>
                <a:gd name="T25" fmla="*/ 109 h 871"/>
                <a:gd name="T26" fmla="*/ 719 w 912"/>
                <a:gd name="T27" fmla="*/ 186 h 871"/>
                <a:gd name="T28" fmla="*/ 746 w 912"/>
                <a:gd name="T29" fmla="*/ 228 h 871"/>
                <a:gd name="T30" fmla="*/ 792 w 912"/>
                <a:gd name="T31" fmla="*/ 337 h 871"/>
                <a:gd name="T32" fmla="*/ 813 w 912"/>
                <a:gd name="T33" fmla="*/ 451 h 871"/>
                <a:gd name="T34" fmla="*/ 813 w 912"/>
                <a:gd name="T35" fmla="*/ 517 h 871"/>
                <a:gd name="T36" fmla="*/ 818 w 912"/>
                <a:gd name="T37" fmla="*/ 580 h 871"/>
                <a:gd name="T38" fmla="*/ 834 w 912"/>
                <a:gd name="T39" fmla="*/ 621 h 871"/>
                <a:gd name="T40" fmla="*/ 885 w 912"/>
                <a:gd name="T41" fmla="*/ 627 h 871"/>
                <a:gd name="T42" fmla="*/ 870 w 912"/>
                <a:gd name="T43" fmla="*/ 688 h 871"/>
                <a:gd name="T44" fmla="*/ 642 w 912"/>
                <a:gd name="T45" fmla="*/ 839 h 871"/>
                <a:gd name="T46" fmla="*/ 528 w 912"/>
                <a:gd name="T47" fmla="*/ 870 h 871"/>
                <a:gd name="T48" fmla="*/ 528 w 912"/>
                <a:gd name="T49" fmla="*/ 844 h 871"/>
                <a:gd name="T50" fmla="*/ 502 w 912"/>
                <a:gd name="T51" fmla="*/ 817 h 871"/>
                <a:gd name="T52" fmla="*/ 460 w 912"/>
                <a:gd name="T53" fmla="*/ 803 h 871"/>
                <a:gd name="T54" fmla="*/ 435 w 912"/>
                <a:gd name="T55" fmla="*/ 776 h 871"/>
                <a:gd name="T56" fmla="*/ 0 w 912"/>
                <a:gd name="T57" fmla="*/ 471 h 871"/>
                <a:gd name="T58" fmla="*/ 16 w 912"/>
                <a:gd name="T59" fmla="*/ 394 h 871"/>
                <a:gd name="T60" fmla="*/ 83 w 912"/>
                <a:gd name="T61" fmla="*/ 368 h 871"/>
                <a:gd name="T62" fmla="*/ 114 w 912"/>
                <a:gd name="T63" fmla="*/ 368 h 871"/>
                <a:gd name="T64" fmla="*/ 202 w 912"/>
                <a:gd name="T65" fmla="*/ 316 h 871"/>
                <a:gd name="T66" fmla="*/ 217 w 912"/>
                <a:gd name="T67" fmla="*/ 284 h 871"/>
                <a:gd name="T68" fmla="*/ 249 w 912"/>
                <a:gd name="T69" fmla="*/ 269 h 871"/>
                <a:gd name="T70" fmla="*/ 326 w 912"/>
                <a:gd name="T71" fmla="*/ 243 h 871"/>
                <a:gd name="T72" fmla="*/ 326 w 912"/>
                <a:gd name="T73" fmla="*/ 217 h 871"/>
                <a:gd name="T74" fmla="*/ 310 w 912"/>
                <a:gd name="T75" fmla="*/ 166 h 871"/>
                <a:gd name="T76" fmla="*/ 300 w 912"/>
                <a:gd name="T77" fmla="*/ 119 h 871"/>
                <a:gd name="T78" fmla="*/ 284 w 912"/>
                <a:gd name="T79" fmla="*/ 98 h 8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2"/>
                <a:gd name="T121" fmla="*/ 0 h 871"/>
                <a:gd name="T122" fmla="*/ 912 w 912"/>
                <a:gd name="T123" fmla="*/ 871 h 8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2" h="871">
                  <a:moveTo>
                    <a:pt x="284" y="98"/>
                  </a:moveTo>
                  <a:lnTo>
                    <a:pt x="300" y="98"/>
                  </a:lnTo>
                  <a:lnTo>
                    <a:pt x="316" y="83"/>
                  </a:lnTo>
                  <a:lnTo>
                    <a:pt x="341" y="78"/>
                  </a:lnTo>
                  <a:lnTo>
                    <a:pt x="357" y="67"/>
                  </a:lnTo>
                  <a:lnTo>
                    <a:pt x="372" y="57"/>
                  </a:lnTo>
                  <a:lnTo>
                    <a:pt x="398" y="41"/>
                  </a:lnTo>
                  <a:lnTo>
                    <a:pt x="450" y="26"/>
                  </a:lnTo>
                  <a:lnTo>
                    <a:pt x="492" y="26"/>
                  </a:lnTo>
                  <a:lnTo>
                    <a:pt x="517" y="16"/>
                  </a:lnTo>
                  <a:lnTo>
                    <a:pt x="533" y="10"/>
                  </a:lnTo>
                  <a:lnTo>
                    <a:pt x="570" y="10"/>
                  </a:lnTo>
                  <a:lnTo>
                    <a:pt x="595" y="26"/>
                  </a:lnTo>
                  <a:lnTo>
                    <a:pt x="611" y="26"/>
                  </a:lnTo>
                  <a:lnTo>
                    <a:pt x="627" y="16"/>
                  </a:lnTo>
                  <a:lnTo>
                    <a:pt x="652" y="0"/>
                  </a:lnTo>
                  <a:lnTo>
                    <a:pt x="658" y="0"/>
                  </a:lnTo>
                  <a:lnTo>
                    <a:pt x="678" y="10"/>
                  </a:lnTo>
                  <a:lnTo>
                    <a:pt x="683" y="0"/>
                  </a:lnTo>
                  <a:lnTo>
                    <a:pt x="719" y="16"/>
                  </a:lnTo>
                  <a:lnTo>
                    <a:pt x="750" y="10"/>
                  </a:lnTo>
                  <a:lnTo>
                    <a:pt x="750" y="16"/>
                  </a:lnTo>
                  <a:lnTo>
                    <a:pt x="735" y="26"/>
                  </a:lnTo>
                  <a:lnTo>
                    <a:pt x="735" y="37"/>
                  </a:lnTo>
                  <a:lnTo>
                    <a:pt x="735" y="67"/>
                  </a:lnTo>
                  <a:lnTo>
                    <a:pt x="735" y="109"/>
                  </a:lnTo>
                  <a:lnTo>
                    <a:pt x="705" y="151"/>
                  </a:lnTo>
                  <a:lnTo>
                    <a:pt x="719" y="186"/>
                  </a:lnTo>
                  <a:lnTo>
                    <a:pt x="735" y="192"/>
                  </a:lnTo>
                  <a:lnTo>
                    <a:pt x="746" y="228"/>
                  </a:lnTo>
                  <a:lnTo>
                    <a:pt x="777" y="243"/>
                  </a:lnTo>
                  <a:lnTo>
                    <a:pt x="792" y="337"/>
                  </a:lnTo>
                  <a:lnTo>
                    <a:pt x="803" y="394"/>
                  </a:lnTo>
                  <a:lnTo>
                    <a:pt x="813" y="451"/>
                  </a:lnTo>
                  <a:lnTo>
                    <a:pt x="803" y="476"/>
                  </a:lnTo>
                  <a:lnTo>
                    <a:pt x="813" y="517"/>
                  </a:lnTo>
                  <a:lnTo>
                    <a:pt x="792" y="539"/>
                  </a:lnTo>
                  <a:lnTo>
                    <a:pt x="818" y="580"/>
                  </a:lnTo>
                  <a:lnTo>
                    <a:pt x="818" y="596"/>
                  </a:lnTo>
                  <a:lnTo>
                    <a:pt x="834" y="621"/>
                  </a:lnTo>
                  <a:lnTo>
                    <a:pt x="854" y="611"/>
                  </a:lnTo>
                  <a:lnTo>
                    <a:pt x="885" y="627"/>
                  </a:lnTo>
                  <a:lnTo>
                    <a:pt x="911" y="662"/>
                  </a:lnTo>
                  <a:lnTo>
                    <a:pt x="870" y="688"/>
                  </a:lnTo>
                  <a:lnTo>
                    <a:pt x="709" y="776"/>
                  </a:lnTo>
                  <a:lnTo>
                    <a:pt x="642" y="839"/>
                  </a:lnTo>
                  <a:lnTo>
                    <a:pt x="570" y="864"/>
                  </a:lnTo>
                  <a:lnTo>
                    <a:pt x="528" y="870"/>
                  </a:lnTo>
                  <a:lnTo>
                    <a:pt x="517" y="864"/>
                  </a:lnTo>
                  <a:lnTo>
                    <a:pt x="528" y="844"/>
                  </a:lnTo>
                  <a:lnTo>
                    <a:pt x="517" y="829"/>
                  </a:lnTo>
                  <a:lnTo>
                    <a:pt x="502" y="817"/>
                  </a:lnTo>
                  <a:lnTo>
                    <a:pt x="482" y="813"/>
                  </a:lnTo>
                  <a:lnTo>
                    <a:pt x="460" y="803"/>
                  </a:lnTo>
                  <a:lnTo>
                    <a:pt x="435" y="787"/>
                  </a:lnTo>
                  <a:lnTo>
                    <a:pt x="435" y="776"/>
                  </a:lnTo>
                  <a:lnTo>
                    <a:pt x="165" y="585"/>
                  </a:lnTo>
                  <a:lnTo>
                    <a:pt x="0" y="471"/>
                  </a:lnTo>
                  <a:lnTo>
                    <a:pt x="0" y="404"/>
                  </a:lnTo>
                  <a:lnTo>
                    <a:pt x="16" y="394"/>
                  </a:lnTo>
                  <a:lnTo>
                    <a:pt x="57" y="368"/>
                  </a:lnTo>
                  <a:lnTo>
                    <a:pt x="83" y="368"/>
                  </a:lnTo>
                  <a:lnTo>
                    <a:pt x="98" y="362"/>
                  </a:lnTo>
                  <a:lnTo>
                    <a:pt x="114" y="368"/>
                  </a:lnTo>
                  <a:lnTo>
                    <a:pt x="149" y="362"/>
                  </a:lnTo>
                  <a:lnTo>
                    <a:pt x="202" y="316"/>
                  </a:lnTo>
                  <a:lnTo>
                    <a:pt x="217" y="300"/>
                  </a:lnTo>
                  <a:lnTo>
                    <a:pt x="217" y="284"/>
                  </a:lnTo>
                  <a:lnTo>
                    <a:pt x="217" y="274"/>
                  </a:lnTo>
                  <a:lnTo>
                    <a:pt x="249" y="269"/>
                  </a:lnTo>
                  <a:lnTo>
                    <a:pt x="249" y="254"/>
                  </a:lnTo>
                  <a:lnTo>
                    <a:pt x="326" y="243"/>
                  </a:lnTo>
                  <a:lnTo>
                    <a:pt x="326" y="233"/>
                  </a:lnTo>
                  <a:lnTo>
                    <a:pt x="326" y="217"/>
                  </a:lnTo>
                  <a:lnTo>
                    <a:pt x="316" y="202"/>
                  </a:lnTo>
                  <a:lnTo>
                    <a:pt x="310" y="166"/>
                  </a:lnTo>
                  <a:lnTo>
                    <a:pt x="310" y="145"/>
                  </a:lnTo>
                  <a:lnTo>
                    <a:pt x="300" y="119"/>
                  </a:lnTo>
                  <a:lnTo>
                    <a:pt x="284" y="98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8" name="Freeform 124"/>
            <p:cNvSpPr>
              <a:spLocks noChangeArrowheads="1"/>
            </p:cNvSpPr>
            <p:nvPr/>
          </p:nvSpPr>
          <p:spPr bwMode="auto">
            <a:xfrm>
              <a:off x="2498930" y="4231985"/>
              <a:ext cx="958569" cy="949940"/>
            </a:xfrm>
            <a:custGeom>
              <a:avLst/>
              <a:gdLst>
                <a:gd name="T0" fmla="*/ 82 w 555"/>
                <a:gd name="T1" fmla="*/ 0 h 551"/>
                <a:gd name="T2" fmla="*/ 119 w 555"/>
                <a:gd name="T3" fmla="*/ 0 h 551"/>
                <a:gd name="T4" fmla="*/ 228 w 555"/>
                <a:gd name="T5" fmla="*/ 0 h 551"/>
                <a:gd name="T6" fmla="*/ 233 w 555"/>
                <a:gd name="T7" fmla="*/ 31 h 551"/>
                <a:gd name="T8" fmla="*/ 243 w 555"/>
                <a:gd name="T9" fmla="*/ 57 h 551"/>
                <a:gd name="T10" fmla="*/ 311 w 555"/>
                <a:gd name="T11" fmla="*/ 98 h 551"/>
                <a:gd name="T12" fmla="*/ 352 w 555"/>
                <a:gd name="T13" fmla="*/ 88 h 551"/>
                <a:gd name="T14" fmla="*/ 362 w 555"/>
                <a:gd name="T15" fmla="*/ 73 h 551"/>
                <a:gd name="T16" fmla="*/ 383 w 555"/>
                <a:gd name="T17" fmla="*/ 47 h 551"/>
                <a:gd name="T18" fmla="*/ 409 w 555"/>
                <a:gd name="T19" fmla="*/ 68 h 551"/>
                <a:gd name="T20" fmla="*/ 461 w 555"/>
                <a:gd name="T21" fmla="*/ 98 h 551"/>
                <a:gd name="T22" fmla="*/ 450 w 555"/>
                <a:gd name="T23" fmla="*/ 156 h 551"/>
                <a:gd name="T24" fmla="*/ 477 w 555"/>
                <a:gd name="T25" fmla="*/ 182 h 551"/>
                <a:gd name="T26" fmla="*/ 477 w 555"/>
                <a:gd name="T27" fmla="*/ 233 h 551"/>
                <a:gd name="T28" fmla="*/ 491 w 555"/>
                <a:gd name="T29" fmla="*/ 233 h 551"/>
                <a:gd name="T30" fmla="*/ 538 w 555"/>
                <a:gd name="T31" fmla="*/ 223 h 551"/>
                <a:gd name="T32" fmla="*/ 554 w 555"/>
                <a:gd name="T33" fmla="*/ 223 h 551"/>
                <a:gd name="T34" fmla="*/ 554 w 555"/>
                <a:gd name="T35" fmla="*/ 306 h 551"/>
                <a:gd name="T36" fmla="*/ 554 w 555"/>
                <a:gd name="T37" fmla="*/ 327 h 551"/>
                <a:gd name="T38" fmla="*/ 461 w 555"/>
                <a:gd name="T39" fmla="*/ 466 h 551"/>
                <a:gd name="T40" fmla="*/ 518 w 555"/>
                <a:gd name="T41" fmla="*/ 533 h 551"/>
                <a:gd name="T42" fmla="*/ 419 w 555"/>
                <a:gd name="T43" fmla="*/ 550 h 551"/>
                <a:gd name="T44" fmla="*/ 378 w 555"/>
                <a:gd name="T45" fmla="*/ 550 h 551"/>
                <a:gd name="T46" fmla="*/ 301 w 555"/>
                <a:gd name="T47" fmla="*/ 533 h 551"/>
                <a:gd name="T48" fmla="*/ 119 w 555"/>
                <a:gd name="T49" fmla="*/ 523 h 551"/>
                <a:gd name="T50" fmla="*/ 82 w 555"/>
                <a:gd name="T51" fmla="*/ 508 h 551"/>
                <a:gd name="T52" fmla="*/ 41 w 555"/>
                <a:gd name="T53" fmla="*/ 518 h 551"/>
                <a:gd name="T54" fmla="*/ 16 w 555"/>
                <a:gd name="T55" fmla="*/ 518 h 551"/>
                <a:gd name="T56" fmla="*/ 10 w 555"/>
                <a:gd name="T57" fmla="*/ 482 h 551"/>
                <a:gd name="T58" fmla="*/ 16 w 555"/>
                <a:gd name="T59" fmla="*/ 451 h 551"/>
                <a:gd name="T60" fmla="*/ 37 w 555"/>
                <a:gd name="T61" fmla="*/ 368 h 551"/>
                <a:gd name="T62" fmla="*/ 57 w 555"/>
                <a:gd name="T63" fmla="*/ 316 h 551"/>
                <a:gd name="T64" fmla="*/ 94 w 555"/>
                <a:gd name="T65" fmla="*/ 290 h 551"/>
                <a:gd name="T66" fmla="*/ 94 w 555"/>
                <a:gd name="T67" fmla="*/ 218 h 551"/>
                <a:gd name="T68" fmla="*/ 68 w 555"/>
                <a:gd name="T69" fmla="*/ 141 h 551"/>
                <a:gd name="T70" fmla="*/ 57 w 555"/>
                <a:gd name="T71" fmla="*/ 47 h 551"/>
                <a:gd name="T72" fmla="*/ 57 w 555"/>
                <a:gd name="T73" fmla="*/ 6 h 551"/>
                <a:gd name="T74" fmla="*/ 68 w 555"/>
                <a:gd name="T75" fmla="*/ 0 h 5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5"/>
                <a:gd name="T115" fmla="*/ 0 h 551"/>
                <a:gd name="T116" fmla="*/ 555 w 555"/>
                <a:gd name="T117" fmla="*/ 551 h 5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5" h="551">
                  <a:moveTo>
                    <a:pt x="68" y="0"/>
                  </a:moveTo>
                  <a:lnTo>
                    <a:pt x="82" y="0"/>
                  </a:lnTo>
                  <a:lnTo>
                    <a:pt x="98" y="6"/>
                  </a:lnTo>
                  <a:lnTo>
                    <a:pt x="119" y="0"/>
                  </a:lnTo>
                  <a:lnTo>
                    <a:pt x="202" y="0"/>
                  </a:lnTo>
                  <a:lnTo>
                    <a:pt x="228" y="0"/>
                  </a:lnTo>
                  <a:lnTo>
                    <a:pt x="233" y="21"/>
                  </a:lnTo>
                  <a:lnTo>
                    <a:pt x="233" y="31"/>
                  </a:lnTo>
                  <a:lnTo>
                    <a:pt x="243" y="47"/>
                  </a:lnTo>
                  <a:lnTo>
                    <a:pt x="243" y="57"/>
                  </a:lnTo>
                  <a:lnTo>
                    <a:pt x="270" y="98"/>
                  </a:lnTo>
                  <a:lnTo>
                    <a:pt x="311" y="98"/>
                  </a:lnTo>
                  <a:lnTo>
                    <a:pt x="315" y="88"/>
                  </a:lnTo>
                  <a:lnTo>
                    <a:pt x="352" y="88"/>
                  </a:lnTo>
                  <a:lnTo>
                    <a:pt x="352" y="73"/>
                  </a:lnTo>
                  <a:lnTo>
                    <a:pt x="362" y="73"/>
                  </a:lnTo>
                  <a:lnTo>
                    <a:pt x="362" y="57"/>
                  </a:lnTo>
                  <a:lnTo>
                    <a:pt x="383" y="47"/>
                  </a:lnTo>
                  <a:lnTo>
                    <a:pt x="409" y="41"/>
                  </a:lnTo>
                  <a:lnTo>
                    <a:pt x="409" y="68"/>
                  </a:lnTo>
                  <a:lnTo>
                    <a:pt x="450" y="68"/>
                  </a:lnTo>
                  <a:lnTo>
                    <a:pt x="461" y="98"/>
                  </a:lnTo>
                  <a:lnTo>
                    <a:pt x="471" y="125"/>
                  </a:lnTo>
                  <a:lnTo>
                    <a:pt x="450" y="156"/>
                  </a:lnTo>
                  <a:lnTo>
                    <a:pt x="471" y="176"/>
                  </a:lnTo>
                  <a:lnTo>
                    <a:pt x="477" y="182"/>
                  </a:lnTo>
                  <a:lnTo>
                    <a:pt x="477" y="218"/>
                  </a:lnTo>
                  <a:lnTo>
                    <a:pt x="477" y="233"/>
                  </a:lnTo>
                  <a:lnTo>
                    <a:pt x="487" y="243"/>
                  </a:lnTo>
                  <a:lnTo>
                    <a:pt x="491" y="233"/>
                  </a:lnTo>
                  <a:lnTo>
                    <a:pt x="513" y="233"/>
                  </a:lnTo>
                  <a:lnTo>
                    <a:pt x="538" y="223"/>
                  </a:lnTo>
                  <a:lnTo>
                    <a:pt x="554" y="233"/>
                  </a:lnTo>
                  <a:lnTo>
                    <a:pt x="554" y="223"/>
                  </a:lnTo>
                  <a:lnTo>
                    <a:pt x="554" y="274"/>
                  </a:lnTo>
                  <a:lnTo>
                    <a:pt x="554" y="306"/>
                  </a:lnTo>
                  <a:lnTo>
                    <a:pt x="554" y="316"/>
                  </a:lnTo>
                  <a:lnTo>
                    <a:pt x="554" y="327"/>
                  </a:lnTo>
                  <a:lnTo>
                    <a:pt x="471" y="327"/>
                  </a:lnTo>
                  <a:lnTo>
                    <a:pt x="461" y="466"/>
                  </a:lnTo>
                  <a:lnTo>
                    <a:pt x="503" y="503"/>
                  </a:lnTo>
                  <a:lnTo>
                    <a:pt x="518" y="533"/>
                  </a:lnTo>
                  <a:lnTo>
                    <a:pt x="435" y="550"/>
                  </a:lnTo>
                  <a:lnTo>
                    <a:pt x="419" y="550"/>
                  </a:lnTo>
                  <a:lnTo>
                    <a:pt x="403" y="550"/>
                  </a:lnTo>
                  <a:lnTo>
                    <a:pt x="378" y="550"/>
                  </a:lnTo>
                  <a:lnTo>
                    <a:pt x="315" y="544"/>
                  </a:lnTo>
                  <a:lnTo>
                    <a:pt x="301" y="533"/>
                  </a:lnTo>
                  <a:lnTo>
                    <a:pt x="295" y="518"/>
                  </a:lnTo>
                  <a:lnTo>
                    <a:pt x="119" y="523"/>
                  </a:lnTo>
                  <a:lnTo>
                    <a:pt x="109" y="523"/>
                  </a:lnTo>
                  <a:lnTo>
                    <a:pt x="82" y="508"/>
                  </a:lnTo>
                  <a:lnTo>
                    <a:pt x="68" y="503"/>
                  </a:lnTo>
                  <a:lnTo>
                    <a:pt x="41" y="518"/>
                  </a:lnTo>
                  <a:lnTo>
                    <a:pt x="37" y="518"/>
                  </a:lnTo>
                  <a:lnTo>
                    <a:pt x="16" y="518"/>
                  </a:lnTo>
                  <a:lnTo>
                    <a:pt x="10" y="518"/>
                  </a:lnTo>
                  <a:lnTo>
                    <a:pt x="10" y="482"/>
                  </a:lnTo>
                  <a:lnTo>
                    <a:pt x="0" y="461"/>
                  </a:lnTo>
                  <a:lnTo>
                    <a:pt x="16" y="451"/>
                  </a:lnTo>
                  <a:lnTo>
                    <a:pt x="37" y="409"/>
                  </a:lnTo>
                  <a:lnTo>
                    <a:pt x="37" y="368"/>
                  </a:lnTo>
                  <a:lnTo>
                    <a:pt x="52" y="331"/>
                  </a:lnTo>
                  <a:lnTo>
                    <a:pt x="57" y="316"/>
                  </a:lnTo>
                  <a:lnTo>
                    <a:pt x="78" y="301"/>
                  </a:lnTo>
                  <a:lnTo>
                    <a:pt x="94" y="290"/>
                  </a:lnTo>
                  <a:lnTo>
                    <a:pt x="98" y="249"/>
                  </a:lnTo>
                  <a:lnTo>
                    <a:pt x="94" y="218"/>
                  </a:lnTo>
                  <a:lnTo>
                    <a:pt x="78" y="182"/>
                  </a:lnTo>
                  <a:lnTo>
                    <a:pt x="68" y="141"/>
                  </a:lnTo>
                  <a:lnTo>
                    <a:pt x="82" y="125"/>
                  </a:lnTo>
                  <a:lnTo>
                    <a:pt x="57" y="47"/>
                  </a:lnTo>
                  <a:lnTo>
                    <a:pt x="37" y="6"/>
                  </a:lnTo>
                  <a:lnTo>
                    <a:pt x="57" y="6"/>
                  </a:lnTo>
                  <a:lnTo>
                    <a:pt x="68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" name="Freeform 125"/>
            <p:cNvSpPr>
              <a:spLocks noChangeArrowheads="1"/>
            </p:cNvSpPr>
            <p:nvPr/>
          </p:nvSpPr>
          <p:spPr bwMode="auto">
            <a:xfrm>
              <a:off x="2542109" y="4115402"/>
              <a:ext cx="73405" cy="99311"/>
            </a:xfrm>
            <a:custGeom>
              <a:avLst/>
              <a:gdLst>
                <a:gd name="T0" fmla="*/ 0 w 43"/>
                <a:gd name="T1" fmla="*/ 31 h 58"/>
                <a:gd name="T2" fmla="*/ 15 w 43"/>
                <a:gd name="T3" fmla="*/ 16 h 58"/>
                <a:gd name="T4" fmla="*/ 15 w 43"/>
                <a:gd name="T5" fmla="*/ 6 h 58"/>
                <a:gd name="T6" fmla="*/ 31 w 43"/>
                <a:gd name="T7" fmla="*/ 0 h 58"/>
                <a:gd name="T8" fmla="*/ 42 w 43"/>
                <a:gd name="T9" fmla="*/ 6 h 58"/>
                <a:gd name="T10" fmla="*/ 42 w 43"/>
                <a:gd name="T11" fmla="*/ 16 h 58"/>
                <a:gd name="T12" fmla="*/ 26 w 43"/>
                <a:gd name="T13" fmla="*/ 31 h 58"/>
                <a:gd name="T14" fmla="*/ 26 w 43"/>
                <a:gd name="T15" fmla="*/ 57 h 58"/>
                <a:gd name="T16" fmla="*/ 11 w 43"/>
                <a:gd name="T17" fmla="*/ 57 h 58"/>
                <a:gd name="T18" fmla="*/ 11 w 43"/>
                <a:gd name="T19" fmla="*/ 47 h 58"/>
                <a:gd name="T20" fmla="*/ 0 w 43"/>
                <a:gd name="T21" fmla="*/ 31 h 58"/>
                <a:gd name="T22" fmla="*/ 0 w 43"/>
                <a:gd name="T23" fmla="*/ 3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58"/>
                <a:gd name="T38" fmla="*/ 43 w 43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58">
                  <a:moveTo>
                    <a:pt x="0" y="31"/>
                  </a:moveTo>
                  <a:lnTo>
                    <a:pt x="15" y="16"/>
                  </a:lnTo>
                  <a:lnTo>
                    <a:pt x="15" y="6"/>
                  </a:lnTo>
                  <a:lnTo>
                    <a:pt x="31" y="0"/>
                  </a:lnTo>
                  <a:lnTo>
                    <a:pt x="42" y="6"/>
                  </a:lnTo>
                  <a:lnTo>
                    <a:pt x="42" y="16"/>
                  </a:lnTo>
                  <a:lnTo>
                    <a:pt x="26" y="31"/>
                  </a:lnTo>
                  <a:lnTo>
                    <a:pt x="26" y="57"/>
                  </a:lnTo>
                  <a:lnTo>
                    <a:pt x="11" y="57"/>
                  </a:lnTo>
                  <a:lnTo>
                    <a:pt x="11" y="47"/>
                  </a:lnTo>
                  <a:lnTo>
                    <a:pt x="0" y="3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0" name="Freeform 126"/>
            <p:cNvSpPr>
              <a:spLocks noChangeArrowheads="1"/>
            </p:cNvSpPr>
            <p:nvPr/>
          </p:nvSpPr>
          <p:spPr bwMode="auto">
            <a:xfrm>
              <a:off x="4161316" y="2383919"/>
              <a:ext cx="1148556" cy="1135612"/>
            </a:xfrm>
            <a:custGeom>
              <a:avLst/>
              <a:gdLst>
                <a:gd name="T0" fmla="*/ 248 w 665"/>
                <a:gd name="T1" fmla="*/ 52 h 660"/>
                <a:gd name="T2" fmla="*/ 285 w 665"/>
                <a:gd name="T3" fmla="*/ 135 h 660"/>
                <a:gd name="T4" fmla="*/ 290 w 665"/>
                <a:gd name="T5" fmla="*/ 114 h 660"/>
                <a:gd name="T6" fmla="*/ 316 w 665"/>
                <a:gd name="T7" fmla="*/ 140 h 660"/>
                <a:gd name="T8" fmla="*/ 378 w 665"/>
                <a:gd name="T9" fmla="*/ 182 h 660"/>
                <a:gd name="T10" fmla="*/ 424 w 665"/>
                <a:gd name="T11" fmla="*/ 233 h 660"/>
                <a:gd name="T12" fmla="*/ 446 w 665"/>
                <a:gd name="T13" fmla="*/ 244 h 660"/>
                <a:gd name="T14" fmla="*/ 409 w 665"/>
                <a:gd name="T15" fmla="*/ 259 h 660"/>
                <a:gd name="T16" fmla="*/ 383 w 665"/>
                <a:gd name="T17" fmla="*/ 290 h 660"/>
                <a:gd name="T18" fmla="*/ 424 w 665"/>
                <a:gd name="T19" fmla="*/ 317 h 660"/>
                <a:gd name="T20" fmla="*/ 424 w 665"/>
                <a:gd name="T21" fmla="*/ 342 h 660"/>
                <a:gd name="T22" fmla="*/ 487 w 665"/>
                <a:gd name="T23" fmla="*/ 399 h 660"/>
                <a:gd name="T24" fmla="*/ 664 w 665"/>
                <a:gd name="T25" fmla="*/ 450 h 660"/>
                <a:gd name="T26" fmla="*/ 518 w 665"/>
                <a:gd name="T27" fmla="*/ 585 h 660"/>
                <a:gd name="T28" fmla="*/ 446 w 665"/>
                <a:gd name="T29" fmla="*/ 627 h 660"/>
                <a:gd name="T30" fmla="*/ 399 w 665"/>
                <a:gd name="T31" fmla="*/ 637 h 660"/>
                <a:gd name="T32" fmla="*/ 352 w 665"/>
                <a:gd name="T33" fmla="*/ 627 h 660"/>
                <a:gd name="T34" fmla="*/ 311 w 665"/>
                <a:gd name="T35" fmla="*/ 627 h 660"/>
                <a:gd name="T36" fmla="*/ 244 w 665"/>
                <a:gd name="T37" fmla="*/ 653 h 660"/>
                <a:gd name="T38" fmla="*/ 150 w 665"/>
                <a:gd name="T39" fmla="*/ 611 h 660"/>
                <a:gd name="T40" fmla="*/ 125 w 665"/>
                <a:gd name="T41" fmla="*/ 570 h 660"/>
                <a:gd name="T42" fmla="*/ 98 w 665"/>
                <a:gd name="T43" fmla="*/ 549 h 660"/>
                <a:gd name="T44" fmla="*/ 57 w 665"/>
                <a:gd name="T45" fmla="*/ 503 h 660"/>
                <a:gd name="T46" fmla="*/ 0 w 665"/>
                <a:gd name="T47" fmla="*/ 461 h 660"/>
                <a:gd name="T48" fmla="*/ 31 w 665"/>
                <a:gd name="T49" fmla="*/ 435 h 660"/>
                <a:gd name="T50" fmla="*/ 52 w 665"/>
                <a:gd name="T51" fmla="*/ 378 h 660"/>
                <a:gd name="T52" fmla="*/ 57 w 665"/>
                <a:gd name="T53" fmla="*/ 342 h 660"/>
                <a:gd name="T54" fmla="*/ 84 w 665"/>
                <a:gd name="T55" fmla="*/ 327 h 660"/>
                <a:gd name="T56" fmla="*/ 98 w 665"/>
                <a:gd name="T57" fmla="*/ 274 h 660"/>
                <a:gd name="T58" fmla="*/ 135 w 665"/>
                <a:gd name="T59" fmla="*/ 233 h 660"/>
                <a:gd name="T60" fmla="*/ 150 w 665"/>
                <a:gd name="T61" fmla="*/ 151 h 660"/>
                <a:gd name="T62" fmla="*/ 166 w 665"/>
                <a:gd name="T63" fmla="*/ 68 h 660"/>
                <a:gd name="T64" fmla="*/ 192 w 665"/>
                <a:gd name="T65" fmla="*/ 41 h 660"/>
                <a:gd name="T66" fmla="*/ 207 w 665"/>
                <a:gd name="T67" fmla="*/ 16 h 660"/>
                <a:gd name="T68" fmla="*/ 233 w 665"/>
                <a:gd name="T69" fmla="*/ 0 h 6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5"/>
                <a:gd name="T106" fmla="*/ 0 h 660"/>
                <a:gd name="T107" fmla="*/ 665 w 665"/>
                <a:gd name="T108" fmla="*/ 660 h 6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5" h="660">
                  <a:moveTo>
                    <a:pt x="233" y="0"/>
                  </a:moveTo>
                  <a:lnTo>
                    <a:pt x="248" y="52"/>
                  </a:lnTo>
                  <a:lnTo>
                    <a:pt x="270" y="99"/>
                  </a:lnTo>
                  <a:lnTo>
                    <a:pt x="285" y="135"/>
                  </a:lnTo>
                  <a:lnTo>
                    <a:pt x="290" y="135"/>
                  </a:lnTo>
                  <a:lnTo>
                    <a:pt x="290" y="114"/>
                  </a:lnTo>
                  <a:lnTo>
                    <a:pt x="311" y="140"/>
                  </a:lnTo>
                  <a:lnTo>
                    <a:pt x="316" y="140"/>
                  </a:lnTo>
                  <a:lnTo>
                    <a:pt x="342" y="151"/>
                  </a:lnTo>
                  <a:lnTo>
                    <a:pt x="378" y="182"/>
                  </a:lnTo>
                  <a:lnTo>
                    <a:pt x="399" y="217"/>
                  </a:lnTo>
                  <a:lnTo>
                    <a:pt x="424" y="233"/>
                  </a:lnTo>
                  <a:lnTo>
                    <a:pt x="434" y="233"/>
                  </a:lnTo>
                  <a:lnTo>
                    <a:pt x="446" y="244"/>
                  </a:lnTo>
                  <a:lnTo>
                    <a:pt x="424" y="249"/>
                  </a:lnTo>
                  <a:lnTo>
                    <a:pt x="409" y="259"/>
                  </a:lnTo>
                  <a:lnTo>
                    <a:pt x="399" y="274"/>
                  </a:lnTo>
                  <a:lnTo>
                    <a:pt x="383" y="290"/>
                  </a:lnTo>
                  <a:lnTo>
                    <a:pt x="393" y="317"/>
                  </a:lnTo>
                  <a:lnTo>
                    <a:pt x="424" y="317"/>
                  </a:lnTo>
                  <a:lnTo>
                    <a:pt x="434" y="327"/>
                  </a:lnTo>
                  <a:lnTo>
                    <a:pt x="424" y="342"/>
                  </a:lnTo>
                  <a:lnTo>
                    <a:pt x="461" y="384"/>
                  </a:lnTo>
                  <a:lnTo>
                    <a:pt x="487" y="399"/>
                  </a:lnTo>
                  <a:lnTo>
                    <a:pt x="622" y="450"/>
                  </a:lnTo>
                  <a:lnTo>
                    <a:pt x="664" y="450"/>
                  </a:lnTo>
                  <a:lnTo>
                    <a:pt x="534" y="585"/>
                  </a:lnTo>
                  <a:lnTo>
                    <a:pt x="518" y="585"/>
                  </a:lnTo>
                  <a:lnTo>
                    <a:pt x="461" y="601"/>
                  </a:lnTo>
                  <a:lnTo>
                    <a:pt x="446" y="627"/>
                  </a:lnTo>
                  <a:lnTo>
                    <a:pt x="420" y="627"/>
                  </a:lnTo>
                  <a:lnTo>
                    <a:pt x="399" y="637"/>
                  </a:lnTo>
                  <a:lnTo>
                    <a:pt x="368" y="637"/>
                  </a:lnTo>
                  <a:lnTo>
                    <a:pt x="352" y="627"/>
                  </a:lnTo>
                  <a:lnTo>
                    <a:pt x="326" y="627"/>
                  </a:lnTo>
                  <a:lnTo>
                    <a:pt x="311" y="627"/>
                  </a:lnTo>
                  <a:lnTo>
                    <a:pt x="290" y="659"/>
                  </a:lnTo>
                  <a:lnTo>
                    <a:pt x="244" y="653"/>
                  </a:lnTo>
                  <a:lnTo>
                    <a:pt x="202" y="627"/>
                  </a:lnTo>
                  <a:lnTo>
                    <a:pt x="150" y="611"/>
                  </a:lnTo>
                  <a:lnTo>
                    <a:pt x="125" y="601"/>
                  </a:lnTo>
                  <a:lnTo>
                    <a:pt x="125" y="570"/>
                  </a:lnTo>
                  <a:lnTo>
                    <a:pt x="109" y="570"/>
                  </a:lnTo>
                  <a:lnTo>
                    <a:pt x="98" y="549"/>
                  </a:lnTo>
                  <a:lnTo>
                    <a:pt x="94" y="529"/>
                  </a:lnTo>
                  <a:lnTo>
                    <a:pt x="57" y="503"/>
                  </a:lnTo>
                  <a:lnTo>
                    <a:pt x="31" y="476"/>
                  </a:lnTo>
                  <a:lnTo>
                    <a:pt x="0" y="461"/>
                  </a:lnTo>
                  <a:lnTo>
                    <a:pt x="0" y="435"/>
                  </a:lnTo>
                  <a:lnTo>
                    <a:pt x="31" y="435"/>
                  </a:lnTo>
                  <a:lnTo>
                    <a:pt x="52" y="425"/>
                  </a:lnTo>
                  <a:lnTo>
                    <a:pt x="52" y="378"/>
                  </a:lnTo>
                  <a:lnTo>
                    <a:pt x="57" y="358"/>
                  </a:lnTo>
                  <a:lnTo>
                    <a:pt x="57" y="342"/>
                  </a:lnTo>
                  <a:lnTo>
                    <a:pt x="68" y="327"/>
                  </a:lnTo>
                  <a:lnTo>
                    <a:pt x="84" y="327"/>
                  </a:lnTo>
                  <a:lnTo>
                    <a:pt x="94" y="317"/>
                  </a:lnTo>
                  <a:lnTo>
                    <a:pt x="98" y="274"/>
                  </a:lnTo>
                  <a:lnTo>
                    <a:pt x="119" y="244"/>
                  </a:lnTo>
                  <a:lnTo>
                    <a:pt x="135" y="233"/>
                  </a:lnTo>
                  <a:lnTo>
                    <a:pt x="140" y="207"/>
                  </a:lnTo>
                  <a:lnTo>
                    <a:pt x="150" y="151"/>
                  </a:lnTo>
                  <a:lnTo>
                    <a:pt x="166" y="94"/>
                  </a:lnTo>
                  <a:lnTo>
                    <a:pt x="166" y="68"/>
                  </a:lnTo>
                  <a:lnTo>
                    <a:pt x="176" y="41"/>
                  </a:lnTo>
                  <a:lnTo>
                    <a:pt x="192" y="41"/>
                  </a:lnTo>
                  <a:lnTo>
                    <a:pt x="192" y="31"/>
                  </a:lnTo>
                  <a:lnTo>
                    <a:pt x="207" y="16"/>
                  </a:lnTo>
                  <a:lnTo>
                    <a:pt x="228" y="27"/>
                  </a:lnTo>
                  <a:lnTo>
                    <a:pt x="233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1" name="Freeform 127"/>
            <p:cNvSpPr>
              <a:spLocks noChangeArrowheads="1"/>
            </p:cNvSpPr>
            <p:nvPr/>
          </p:nvSpPr>
          <p:spPr bwMode="auto">
            <a:xfrm>
              <a:off x="1678533" y="2811393"/>
              <a:ext cx="228849" cy="483606"/>
            </a:xfrm>
            <a:custGeom>
              <a:avLst/>
              <a:gdLst>
                <a:gd name="T0" fmla="*/ 73 w 135"/>
                <a:gd name="T1" fmla="*/ 21 h 281"/>
                <a:gd name="T2" fmla="*/ 83 w 135"/>
                <a:gd name="T3" fmla="*/ 0 h 281"/>
                <a:gd name="T4" fmla="*/ 93 w 135"/>
                <a:gd name="T5" fmla="*/ 0 h 281"/>
                <a:gd name="T6" fmla="*/ 108 w 135"/>
                <a:gd name="T7" fmla="*/ 21 h 281"/>
                <a:gd name="T8" fmla="*/ 124 w 135"/>
                <a:gd name="T9" fmla="*/ 37 h 281"/>
                <a:gd name="T10" fmla="*/ 124 w 135"/>
                <a:gd name="T11" fmla="*/ 41 h 281"/>
                <a:gd name="T12" fmla="*/ 134 w 135"/>
                <a:gd name="T13" fmla="*/ 78 h 281"/>
                <a:gd name="T14" fmla="*/ 124 w 135"/>
                <a:gd name="T15" fmla="*/ 94 h 281"/>
                <a:gd name="T16" fmla="*/ 124 w 135"/>
                <a:gd name="T17" fmla="*/ 109 h 281"/>
                <a:gd name="T18" fmla="*/ 119 w 135"/>
                <a:gd name="T19" fmla="*/ 119 h 281"/>
                <a:gd name="T20" fmla="*/ 108 w 135"/>
                <a:gd name="T21" fmla="*/ 145 h 281"/>
                <a:gd name="T22" fmla="*/ 93 w 135"/>
                <a:gd name="T23" fmla="*/ 151 h 281"/>
                <a:gd name="T24" fmla="*/ 93 w 135"/>
                <a:gd name="T25" fmla="*/ 176 h 281"/>
                <a:gd name="T26" fmla="*/ 93 w 135"/>
                <a:gd name="T27" fmla="*/ 227 h 281"/>
                <a:gd name="T28" fmla="*/ 98 w 135"/>
                <a:gd name="T29" fmla="*/ 270 h 281"/>
                <a:gd name="T30" fmla="*/ 73 w 135"/>
                <a:gd name="T31" fmla="*/ 270 h 281"/>
                <a:gd name="T32" fmla="*/ 41 w 135"/>
                <a:gd name="T33" fmla="*/ 280 h 281"/>
                <a:gd name="T34" fmla="*/ 41 w 135"/>
                <a:gd name="T35" fmla="*/ 259 h 281"/>
                <a:gd name="T36" fmla="*/ 41 w 135"/>
                <a:gd name="T37" fmla="*/ 254 h 281"/>
                <a:gd name="T38" fmla="*/ 41 w 135"/>
                <a:gd name="T39" fmla="*/ 145 h 281"/>
                <a:gd name="T40" fmla="*/ 31 w 135"/>
                <a:gd name="T41" fmla="*/ 129 h 281"/>
                <a:gd name="T42" fmla="*/ 26 w 135"/>
                <a:gd name="T43" fmla="*/ 109 h 281"/>
                <a:gd name="T44" fmla="*/ 10 w 135"/>
                <a:gd name="T45" fmla="*/ 94 h 281"/>
                <a:gd name="T46" fmla="*/ 0 w 135"/>
                <a:gd name="T47" fmla="*/ 68 h 281"/>
                <a:gd name="T48" fmla="*/ 16 w 135"/>
                <a:gd name="T49" fmla="*/ 62 h 281"/>
                <a:gd name="T50" fmla="*/ 31 w 135"/>
                <a:gd name="T51" fmla="*/ 52 h 281"/>
                <a:gd name="T52" fmla="*/ 57 w 135"/>
                <a:gd name="T53" fmla="*/ 41 h 281"/>
                <a:gd name="T54" fmla="*/ 73 w 135"/>
                <a:gd name="T55" fmla="*/ 21 h 281"/>
                <a:gd name="T56" fmla="*/ 73 w 135"/>
                <a:gd name="T57" fmla="*/ 21 h 2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5"/>
                <a:gd name="T88" fmla="*/ 0 h 281"/>
                <a:gd name="T89" fmla="*/ 135 w 135"/>
                <a:gd name="T90" fmla="*/ 281 h 2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5" h="281">
                  <a:moveTo>
                    <a:pt x="73" y="21"/>
                  </a:moveTo>
                  <a:lnTo>
                    <a:pt x="83" y="0"/>
                  </a:lnTo>
                  <a:lnTo>
                    <a:pt x="93" y="0"/>
                  </a:lnTo>
                  <a:lnTo>
                    <a:pt x="108" y="21"/>
                  </a:lnTo>
                  <a:lnTo>
                    <a:pt x="124" y="37"/>
                  </a:lnTo>
                  <a:lnTo>
                    <a:pt x="124" y="41"/>
                  </a:lnTo>
                  <a:lnTo>
                    <a:pt x="134" y="78"/>
                  </a:lnTo>
                  <a:lnTo>
                    <a:pt x="124" y="94"/>
                  </a:lnTo>
                  <a:lnTo>
                    <a:pt x="124" y="109"/>
                  </a:lnTo>
                  <a:lnTo>
                    <a:pt x="119" y="119"/>
                  </a:lnTo>
                  <a:lnTo>
                    <a:pt x="108" y="145"/>
                  </a:lnTo>
                  <a:lnTo>
                    <a:pt x="93" y="151"/>
                  </a:lnTo>
                  <a:lnTo>
                    <a:pt x="93" y="176"/>
                  </a:lnTo>
                  <a:lnTo>
                    <a:pt x="93" y="227"/>
                  </a:lnTo>
                  <a:lnTo>
                    <a:pt x="98" y="270"/>
                  </a:lnTo>
                  <a:lnTo>
                    <a:pt x="73" y="270"/>
                  </a:lnTo>
                  <a:lnTo>
                    <a:pt x="41" y="280"/>
                  </a:lnTo>
                  <a:lnTo>
                    <a:pt x="41" y="259"/>
                  </a:lnTo>
                  <a:lnTo>
                    <a:pt x="41" y="254"/>
                  </a:lnTo>
                  <a:lnTo>
                    <a:pt x="41" y="145"/>
                  </a:lnTo>
                  <a:lnTo>
                    <a:pt x="31" y="129"/>
                  </a:lnTo>
                  <a:lnTo>
                    <a:pt x="26" y="109"/>
                  </a:lnTo>
                  <a:lnTo>
                    <a:pt x="10" y="94"/>
                  </a:lnTo>
                  <a:lnTo>
                    <a:pt x="0" y="68"/>
                  </a:lnTo>
                  <a:lnTo>
                    <a:pt x="16" y="62"/>
                  </a:lnTo>
                  <a:lnTo>
                    <a:pt x="31" y="52"/>
                  </a:lnTo>
                  <a:lnTo>
                    <a:pt x="57" y="41"/>
                  </a:lnTo>
                  <a:lnTo>
                    <a:pt x="73" y="2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2" name="Freeform 128"/>
            <p:cNvSpPr>
              <a:spLocks noChangeArrowheads="1"/>
            </p:cNvSpPr>
            <p:nvPr/>
          </p:nvSpPr>
          <p:spPr bwMode="auto">
            <a:xfrm>
              <a:off x="3125024" y="5173289"/>
              <a:ext cx="686542" cy="729728"/>
            </a:xfrm>
            <a:custGeom>
              <a:avLst/>
              <a:gdLst>
                <a:gd name="T0" fmla="*/ 238 w 400"/>
                <a:gd name="T1" fmla="*/ 0 h 425"/>
                <a:gd name="T2" fmla="*/ 248 w 400"/>
                <a:gd name="T3" fmla="*/ 26 h 425"/>
                <a:gd name="T4" fmla="*/ 275 w 400"/>
                <a:gd name="T5" fmla="*/ 57 h 425"/>
                <a:gd name="T6" fmla="*/ 275 w 400"/>
                <a:gd name="T7" fmla="*/ 73 h 425"/>
                <a:gd name="T8" fmla="*/ 301 w 400"/>
                <a:gd name="T9" fmla="*/ 88 h 425"/>
                <a:gd name="T10" fmla="*/ 326 w 400"/>
                <a:gd name="T11" fmla="*/ 98 h 425"/>
                <a:gd name="T12" fmla="*/ 332 w 400"/>
                <a:gd name="T13" fmla="*/ 124 h 425"/>
                <a:gd name="T14" fmla="*/ 342 w 400"/>
                <a:gd name="T15" fmla="*/ 124 h 425"/>
                <a:gd name="T16" fmla="*/ 348 w 400"/>
                <a:gd name="T17" fmla="*/ 155 h 425"/>
                <a:gd name="T18" fmla="*/ 358 w 400"/>
                <a:gd name="T19" fmla="*/ 176 h 425"/>
                <a:gd name="T20" fmla="*/ 373 w 400"/>
                <a:gd name="T21" fmla="*/ 176 h 425"/>
                <a:gd name="T22" fmla="*/ 399 w 400"/>
                <a:gd name="T23" fmla="*/ 181 h 425"/>
                <a:gd name="T24" fmla="*/ 399 w 400"/>
                <a:gd name="T25" fmla="*/ 206 h 425"/>
                <a:gd name="T26" fmla="*/ 383 w 400"/>
                <a:gd name="T27" fmla="*/ 222 h 425"/>
                <a:gd name="T28" fmla="*/ 368 w 400"/>
                <a:gd name="T29" fmla="*/ 222 h 425"/>
                <a:gd name="T30" fmla="*/ 342 w 400"/>
                <a:gd name="T31" fmla="*/ 249 h 425"/>
                <a:gd name="T32" fmla="*/ 332 w 400"/>
                <a:gd name="T33" fmla="*/ 249 h 425"/>
                <a:gd name="T34" fmla="*/ 326 w 400"/>
                <a:gd name="T35" fmla="*/ 259 h 425"/>
                <a:gd name="T36" fmla="*/ 316 w 400"/>
                <a:gd name="T37" fmla="*/ 263 h 425"/>
                <a:gd name="T38" fmla="*/ 301 w 400"/>
                <a:gd name="T39" fmla="*/ 284 h 425"/>
                <a:gd name="T40" fmla="*/ 301 w 400"/>
                <a:gd name="T41" fmla="*/ 306 h 425"/>
                <a:gd name="T42" fmla="*/ 285 w 400"/>
                <a:gd name="T43" fmla="*/ 316 h 425"/>
                <a:gd name="T44" fmla="*/ 260 w 400"/>
                <a:gd name="T45" fmla="*/ 326 h 425"/>
                <a:gd name="T46" fmla="*/ 238 w 400"/>
                <a:gd name="T47" fmla="*/ 367 h 425"/>
                <a:gd name="T48" fmla="*/ 217 w 400"/>
                <a:gd name="T49" fmla="*/ 367 h 425"/>
                <a:gd name="T50" fmla="*/ 192 w 400"/>
                <a:gd name="T51" fmla="*/ 367 h 425"/>
                <a:gd name="T52" fmla="*/ 166 w 400"/>
                <a:gd name="T53" fmla="*/ 367 h 425"/>
                <a:gd name="T54" fmla="*/ 140 w 400"/>
                <a:gd name="T55" fmla="*/ 351 h 425"/>
                <a:gd name="T56" fmla="*/ 115 w 400"/>
                <a:gd name="T57" fmla="*/ 351 h 425"/>
                <a:gd name="T58" fmla="*/ 115 w 400"/>
                <a:gd name="T59" fmla="*/ 383 h 425"/>
                <a:gd name="T60" fmla="*/ 88 w 400"/>
                <a:gd name="T61" fmla="*/ 408 h 425"/>
                <a:gd name="T62" fmla="*/ 72 w 400"/>
                <a:gd name="T63" fmla="*/ 408 h 425"/>
                <a:gd name="T64" fmla="*/ 72 w 400"/>
                <a:gd name="T65" fmla="*/ 414 h 425"/>
                <a:gd name="T66" fmla="*/ 47 w 400"/>
                <a:gd name="T67" fmla="*/ 414 h 425"/>
                <a:gd name="T68" fmla="*/ 21 w 400"/>
                <a:gd name="T69" fmla="*/ 424 h 425"/>
                <a:gd name="T70" fmla="*/ 21 w 400"/>
                <a:gd name="T71" fmla="*/ 398 h 425"/>
                <a:gd name="T72" fmla="*/ 31 w 400"/>
                <a:gd name="T73" fmla="*/ 383 h 425"/>
                <a:gd name="T74" fmla="*/ 21 w 400"/>
                <a:gd name="T75" fmla="*/ 367 h 425"/>
                <a:gd name="T76" fmla="*/ 16 w 400"/>
                <a:gd name="T77" fmla="*/ 341 h 425"/>
                <a:gd name="T78" fmla="*/ 0 w 400"/>
                <a:gd name="T79" fmla="*/ 326 h 425"/>
                <a:gd name="T80" fmla="*/ 6 w 400"/>
                <a:gd name="T81" fmla="*/ 191 h 425"/>
                <a:gd name="T82" fmla="*/ 47 w 400"/>
                <a:gd name="T83" fmla="*/ 191 h 425"/>
                <a:gd name="T84" fmla="*/ 57 w 400"/>
                <a:gd name="T85" fmla="*/ 26 h 425"/>
                <a:gd name="T86" fmla="*/ 115 w 400"/>
                <a:gd name="T87" fmla="*/ 16 h 425"/>
                <a:gd name="T88" fmla="*/ 150 w 400"/>
                <a:gd name="T89" fmla="*/ 4 h 425"/>
                <a:gd name="T90" fmla="*/ 166 w 400"/>
                <a:gd name="T91" fmla="*/ 26 h 425"/>
                <a:gd name="T92" fmla="*/ 197 w 400"/>
                <a:gd name="T93" fmla="*/ 4 h 425"/>
                <a:gd name="T94" fmla="*/ 207 w 400"/>
                <a:gd name="T95" fmla="*/ 4 h 425"/>
                <a:gd name="T96" fmla="*/ 223 w 400"/>
                <a:gd name="T97" fmla="*/ 0 h 425"/>
                <a:gd name="T98" fmla="*/ 238 w 400"/>
                <a:gd name="T99" fmla="*/ 0 h 425"/>
                <a:gd name="T100" fmla="*/ 238 w 400"/>
                <a:gd name="T101" fmla="*/ 0 h 4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0"/>
                <a:gd name="T154" fmla="*/ 0 h 425"/>
                <a:gd name="T155" fmla="*/ 400 w 400"/>
                <a:gd name="T156" fmla="*/ 425 h 4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0" h="425">
                  <a:moveTo>
                    <a:pt x="238" y="0"/>
                  </a:moveTo>
                  <a:lnTo>
                    <a:pt x="248" y="26"/>
                  </a:lnTo>
                  <a:lnTo>
                    <a:pt x="275" y="57"/>
                  </a:lnTo>
                  <a:lnTo>
                    <a:pt x="275" y="73"/>
                  </a:lnTo>
                  <a:lnTo>
                    <a:pt x="301" y="88"/>
                  </a:lnTo>
                  <a:lnTo>
                    <a:pt x="326" y="98"/>
                  </a:lnTo>
                  <a:lnTo>
                    <a:pt x="332" y="124"/>
                  </a:lnTo>
                  <a:lnTo>
                    <a:pt x="342" y="124"/>
                  </a:lnTo>
                  <a:lnTo>
                    <a:pt x="348" y="155"/>
                  </a:lnTo>
                  <a:lnTo>
                    <a:pt x="358" y="176"/>
                  </a:lnTo>
                  <a:lnTo>
                    <a:pt x="373" y="176"/>
                  </a:lnTo>
                  <a:lnTo>
                    <a:pt x="399" y="181"/>
                  </a:lnTo>
                  <a:lnTo>
                    <a:pt x="399" y="206"/>
                  </a:lnTo>
                  <a:lnTo>
                    <a:pt x="383" y="222"/>
                  </a:lnTo>
                  <a:lnTo>
                    <a:pt x="368" y="222"/>
                  </a:lnTo>
                  <a:lnTo>
                    <a:pt x="342" y="249"/>
                  </a:lnTo>
                  <a:lnTo>
                    <a:pt x="332" y="249"/>
                  </a:lnTo>
                  <a:lnTo>
                    <a:pt x="326" y="259"/>
                  </a:lnTo>
                  <a:lnTo>
                    <a:pt x="316" y="263"/>
                  </a:lnTo>
                  <a:lnTo>
                    <a:pt x="301" y="284"/>
                  </a:lnTo>
                  <a:lnTo>
                    <a:pt x="301" y="306"/>
                  </a:lnTo>
                  <a:lnTo>
                    <a:pt x="285" y="316"/>
                  </a:lnTo>
                  <a:lnTo>
                    <a:pt x="260" y="326"/>
                  </a:lnTo>
                  <a:lnTo>
                    <a:pt x="238" y="367"/>
                  </a:lnTo>
                  <a:lnTo>
                    <a:pt x="217" y="367"/>
                  </a:lnTo>
                  <a:lnTo>
                    <a:pt x="192" y="367"/>
                  </a:lnTo>
                  <a:lnTo>
                    <a:pt x="166" y="367"/>
                  </a:lnTo>
                  <a:lnTo>
                    <a:pt x="140" y="351"/>
                  </a:lnTo>
                  <a:lnTo>
                    <a:pt x="115" y="351"/>
                  </a:lnTo>
                  <a:lnTo>
                    <a:pt x="115" y="383"/>
                  </a:lnTo>
                  <a:lnTo>
                    <a:pt x="88" y="408"/>
                  </a:lnTo>
                  <a:lnTo>
                    <a:pt x="72" y="408"/>
                  </a:lnTo>
                  <a:lnTo>
                    <a:pt x="72" y="414"/>
                  </a:lnTo>
                  <a:lnTo>
                    <a:pt x="47" y="414"/>
                  </a:lnTo>
                  <a:lnTo>
                    <a:pt x="21" y="424"/>
                  </a:lnTo>
                  <a:lnTo>
                    <a:pt x="21" y="398"/>
                  </a:lnTo>
                  <a:lnTo>
                    <a:pt x="31" y="383"/>
                  </a:lnTo>
                  <a:lnTo>
                    <a:pt x="21" y="367"/>
                  </a:lnTo>
                  <a:lnTo>
                    <a:pt x="16" y="341"/>
                  </a:lnTo>
                  <a:lnTo>
                    <a:pt x="0" y="326"/>
                  </a:lnTo>
                  <a:lnTo>
                    <a:pt x="6" y="191"/>
                  </a:lnTo>
                  <a:lnTo>
                    <a:pt x="47" y="191"/>
                  </a:lnTo>
                  <a:lnTo>
                    <a:pt x="57" y="26"/>
                  </a:lnTo>
                  <a:lnTo>
                    <a:pt x="115" y="16"/>
                  </a:lnTo>
                  <a:lnTo>
                    <a:pt x="150" y="4"/>
                  </a:lnTo>
                  <a:lnTo>
                    <a:pt x="166" y="26"/>
                  </a:lnTo>
                  <a:lnTo>
                    <a:pt x="197" y="4"/>
                  </a:lnTo>
                  <a:lnTo>
                    <a:pt x="207" y="4"/>
                  </a:lnTo>
                  <a:lnTo>
                    <a:pt x="223" y="0"/>
                  </a:lnTo>
                  <a:lnTo>
                    <a:pt x="238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3" name="Freeform 129"/>
            <p:cNvSpPr>
              <a:spLocks noChangeArrowheads="1"/>
            </p:cNvSpPr>
            <p:nvPr/>
          </p:nvSpPr>
          <p:spPr bwMode="auto">
            <a:xfrm>
              <a:off x="1203567" y="2599814"/>
              <a:ext cx="600187" cy="444746"/>
            </a:xfrm>
            <a:custGeom>
              <a:avLst/>
              <a:gdLst>
                <a:gd name="T0" fmla="*/ 249 w 350"/>
                <a:gd name="T1" fmla="*/ 10 h 260"/>
                <a:gd name="T2" fmla="*/ 249 w 350"/>
                <a:gd name="T3" fmla="*/ 26 h 260"/>
                <a:gd name="T4" fmla="*/ 260 w 350"/>
                <a:gd name="T5" fmla="*/ 41 h 260"/>
                <a:gd name="T6" fmla="*/ 264 w 350"/>
                <a:gd name="T7" fmla="*/ 57 h 260"/>
                <a:gd name="T8" fmla="*/ 285 w 350"/>
                <a:gd name="T9" fmla="*/ 77 h 260"/>
                <a:gd name="T10" fmla="*/ 301 w 350"/>
                <a:gd name="T11" fmla="*/ 77 h 260"/>
                <a:gd name="T12" fmla="*/ 301 w 350"/>
                <a:gd name="T13" fmla="*/ 83 h 260"/>
                <a:gd name="T14" fmla="*/ 285 w 350"/>
                <a:gd name="T15" fmla="*/ 83 h 260"/>
                <a:gd name="T16" fmla="*/ 285 w 350"/>
                <a:gd name="T17" fmla="*/ 93 h 260"/>
                <a:gd name="T18" fmla="*/ 317 w 350"/>
                <a:gd name="T19" fmla="*/ 108 h 260"/>
                <a:gd name="T20" fmla="*/ 332 w 350"/>
                <a:gd name="T21" fmla="*/ 108 h 260"/>
                <a:gd name="T22" fmla="*/ 342 w 350"/>
                <a:gd name="T23" fmla="*/ 119 h 260"/>
                <a:gd name="T24" fmla="*/ 332 w 350"/>
                <a:gd name="T25" fmla="*/ 124 h 260"/>
                <a:gd name="T26" fmla="*/ 349 w 350"/>
                <a:gd name="T27" fmla="*/ 145 h 260"/>
                <a:gd name="T28" fmla="*/ 332 w 350"/>
                <a:gd name="T29" fmla="*/ 165 h 260"/>
                <a:gd name="T30" fmla="*/ 307 w 350"/>
                <a:gd name="T31" fmla="*/ 176 h 260"/>
                <a:gd name="T32" fmla="*/ 291 w 350"/>
                <a:gd name="T33" fmla="*/ 186 h 260"/>
                <a:gd name="T34" fmla="*/ 275 w 350"/>
                <a:gd name="T35" fmla="*/ 192 h 260"/>
                <a:gd name="T36" fmla="*/ 260 w 350"/>
                <a:gd name="T37" fmla="*/ 192 h 260"/>
                <a:gd name="T38" fmla="*/ 249 w 350"/>
                <a:gd name="T39" fmla="*/ 192 h 260"/>
                <a:gd name="T40" fmla="*/ 239 w 350"/>
                <a:gd name="T41" fmla="*/ 186 h 260"/>
                <a:gd name="T42" fmla="*/ 223 w 350"/>
                <a:gd name="T43" fmla="*/ 186 h 260"/>
                <a:gd name="T44" fmla="*/ 219 w 350"/>
                <a:gd name="T45" fmla="*/ 192 h 260"/>
                <a:gd name="T46" fmla="*/ 115 w 350"/>
                <a:gd name="T47" fmla="*/ 186 h 260"/>
                <a:gd name="T48" fmla="*/ 109 w 350"/>
                <a:gd name="T49" fmla="*/ 202 h 260"/>
                <a:gd name="T50" fmla="*/ 115 w 350"/>
                <a:gd name="T51" fmla="*/ 233 h 260"/>
                <a:gd name="T52" fmla="*/ 115 w 350"/>
                <a:gd name="T53" fmla="*/ 259 h 260"/>
                <a:gd name="T54" fmla="*/ 84 w 350"/>
                <a:gd name="T55" fmla="*/ 233 h 260"/>
                <a:gd name="T56" fmla="*/ 58 w 350"/>
                <a:gd name="T57" fmla="*/ 233 h 260"/>
                <a:gd name="T58" fmla="*/ 47 w 350"/>
                <a:gd name="T59" fmla="*/ 253 h 260"/>
                <a:gd name="T60" fmla="*/ 31 w 350"/>
                <a:gd name="T61" fmla="*/ 253 h 260"/>
                <a:gd name="T62" fmla="*/ 16 w 350"/>
                <a:gd name="T63" fmla="*/ 228 h 260"/>
                <a:gd name="T64" fmla="*/ 0 w 350"/>
                <a:gd name="T65" fmla="*/ 218 h 260"/>
                <a:gd name="T66" fmla="*/ 0 w 350"/>
                <a:gd name="T67" fmla="*/ 206 h 260"/>
                <a:gd name="T68" fmla="*/ 0 w 350"/>
                <a:gd name="T69" fmla="*/ 192 h 260"/>
                <a:gd name="T70" fmla="*/ 6 w 350"/>
                <a:gd name="T71" fmla="*/ 176 h 260"/>
                <a:gd name="T72" fmla="*/ 0 w 350"/>
                <a:gd name="T73" fmla="*/ 150 h 260"/>
                <a:gd name="T74" fmla="*/ 21 w 350"/>
                <a:gd name="T75" fmla="*/ 145 h 260"/>
                <a:gd name="T76" fmla="*/ 31 w 350"/>
                <a:gd name="T77" fmla="*/ 145 h 260"/>
                <a:gd name="T78" fmla="*/ 47 w 350"/>
                <a:gd name="T79" fmla="*/ 124 h 260"/>
                <a:gd name="T80" fmla="*/ 47 w 350"/>
                <a:gd name="T81" fmla="*/ 108 h 260"/>
                <a:gd name="T82" fmla="*/ 58 w 350"/>
                <a:gd name="T83" fmla="*/ 108 h 260"/>
                <a:gd name="T84" fmla="*/ 47 w 350"/>
                <a:gd name="T85" fmla="*/ 83 h 260"/>
                <a:gd name="T86" fmla="*/ 68 w 350"/>
                <a:gd name="T87" fmla="*/ 77 h 260"/>
                <a:gd name="T88" fmla="*/ 84 w 350"/>
                <a:gd name="T89" fmla="*/ 93 h 260"/>
                <a:gd name="T90" fmla="*/ 99 w 350"/>
                <a:gd name="T91" fmla="*/ 83 h 260"/>
                <a:gd name="T92" fmla="*/ 88 w 350"/>
                <a:gd name="T93" fmla="*/ 67 h 260"/>
                <a:gd name="T94" fmla="*/ 109 w 350"/>
                <a:gd name="T95" fmla="*/ 67 h 260"/>
                <a:gd name="T96" fmla="*/ 115 w 350"/>
                <a:gd name="T97" fmla="*/ 57 h 260"/>
                <a:gd name="T98" fmla="*/ 151 w 350"/>
                <a:gd name="T99" fmla="*/ 41 h 260"/>
                <a:gd name="T100" fmla="*/ 156 w 350"/>
                <a:gd name="T101" fmla="*/ 16 h 260"/>
                <a:gd name="T102" fmla="*/ 197 w 350"/>
                <a:gd name="T103" fmla="*/ 16 h 260"/>
                <a:gd name="T104" fmla="*/ 207 w 350"/>
                <a:gd name="T105" fmla="*/ 0 h 260"/>
                <a:gd name="T106" fmla="*/ 249 w 350"/>
                <a:gd name="T107" fmla="*/ 10 h 260"/>
                <a:gd name="T108" fmla="*/ 249 w 350"/>
                <a:gd name="T109" fmla="*/ 10 h 2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0"/>
                <a:gd name="T166" fmla="*/ 0 h 260"/>
                <a:gd name="T167" fmla="*/ 350 w 350"/>
                <a:gd name="T168" fmla="*/ 260 h 2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0" h="260">
                  <a:moveTo>
                    <a:pt x="249" y="10"/>
                  </a:moveTo>
                  <a:lnTo>
                    <a:pt x="249" y="26"/>
                  </a:lnTo>
                  <a:lnTo>
                    <a:pt x="260" y="41"/>
                  </a:lnTo>
                  <a:lnTo>
                    <a:pt x="264" y="57"/>
                  </a:lnTo>
                  <a:lnTo>
                    <a:pt x="285" y="77"/>
                  </a:lnTo>
                  <a:lnTo>
                    <a:pt x="301" y="77"/>
                  </a:lnTo>
                  <a:lnTo>
                    <a:pt x="301" y="83"/>
                  </a:lnTo>
                  <a:lnTo>
                    <a:pt x="285" y="83"/>
                  </a:lnTo>
                  <a:lnTo>
                    <a:pt x="285" y="93"/>
                  </a:lnTo>
                  <a:lnTo>
                    <a:pt x="317" y="108"/>
                  </a:lnTo>
                  <a:lnTo>
                    <a:pt x="332" y="108"/>
                  </a:lnTo>
                  <a:lnTo>
                    <a:pt x="342" y="119"/>
                  </a:lnTo>
                  <a:lnTo>
                    <a:pt x="332" y="124"/>
                  </a:lnTo>
                  <a:lnTo>
                    <a:pt x="349" y="145"/>
                  </a:lnTo>
                  <a:lnTo>
                    <a:pt x="332" y="165"/>
                  </a:lnTo>
                  <a:lnTo>
                    <a:pt x="307" y="176"/>
                  </a:lnTo>
                  <a:lnTo>
                    <a:pt x="291" y="186"/>
                  </a:lnTo>
                  <a:lnTo>
                    <a:pt x="275" y="192"/>
                  </a:lnTo>
                  <a:lnTo>
                    <a:pt x="260" y="192"/>
                  </a:lnTo>
                  <a:lnTo>
                    <a:pt x="249" y="192"/>
                  </a:lnTo>
                  <a:lnTo>
                    <a:pt x="239" y="186"/>
                  </a:lnTo>
                  <a:lnTo>
                    <a:pt x="223" y="186"/>
                  </a:lnTo>
                  <a:lnTo>
                    <a:pt x="219" y="192"/>
                  </a:lnTo>
                  <a:lnTo>
                    <a:pt x="115" y="186"/>
                  </a:lnTo>
                  <a:lnTo>
                    <a:pt x="109" y="202"/>
                  </a:lnTo>
                  <a:lnTo>
                    <a:pt x="115" y="233"/>
                  </a:lnTo>
                  <a:lnTo>
                    <a:pt x="115" y="259"/>
                  </a:lnTo>
                  <a:lnTo>
                    <a:pt x="84" y="233"/>
                  </a:lnTo>
                  <a:lnTo>
                    <a:pt x="58" y="233"/>
                  </a:lnTo>
                  <a:lnTo>
                    <a:pt x="47" y="253"/>
                  </a:lnTo>
                  <a:lnTo>
                    <a:pt x="31" y="253"/>
                  </a:lnTo>
                  <a:lnTo>
                    <a:pt x="16" y="228"/>
                  </a:lnTo>
                  <a:lnTo>
                    <a:pt x="0" y="218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6" y="176"/>
                  </a:lnTo>
                  <a:lnTo>
                    <a:pt x="0" y="150"/>
                  </a:lnTo>
                  <a:lnTo>
                    <a:pt x="21" y="145"/>
                  </a:lnTo>
                  <a:lnTo>
                    <a:pt x="31" y="145"/>
                  </a:lnTo>
                  <a:lnTo>
                    <a:pt x="47" y="124"/>
                  </a:lnTo>
                  <a:lnTo>
                    <a:pt x="47" y="108"/>
                  </a:lnTo>
                  <a:lnTo>
                    <a:pt x="58" y="108"/>
                  </a:lnTo>
                  <a:lnTo>
                    <a:pt x="47" y="83"/>
                  </a:lnTo>
                  <a:lnTo>
                    <a:pt x="68" y="77"/>
                  </a:lnTo>
                  <a:lnTo>
                    <a:pt x="84" y="93"/>
                  </a:lnTo>
                  <a:lnTo>
                    <a:pt x="99" y="83"/>
                  </a:lnTo>
                  <a:lnTo>
                    <a:pt x="88" y="67"/>
                  </a:lnTo>
                  <a:lnTo>
                    <a:pt x="109" y="67"/>
                  </a:lnTo>
                  <a:lnTo>
                    <a:pt x="115" y="57"/>
                  </a:lnTo>
                  <a:lnTo>
                    <a:pt x="151" y="41"/>
                  </a:lnTo>
                  <a:lnTo>
                    <a:pt x="156" y="16"/>
                  </a:lnTo>
                  <a:lnTo>
                    <a:pt x="197" y="16"/>
                  </a:lnTo>
                  <a:lnTo>
                    <a:pt x="207" y="0"/>
                  </a:lnTo>
                  <a:lnTo>
                    <a:pt x="249" y="1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4" name="Freeform 130"/>
            <p:cNvSpPr>
              <a:spLocks noChangeArrowheads="1"/>
            </p:cNvSpPr>
            <p:nvPr/>
          </p:nvSpPr>
          <p:spPr bwMode="auto">
            <a:xfrm>
              <a:off x="3841792" y="3955638"/>
              <a:ext cx="159760" cy="168400"/>
            </a:xfrm>
            <a:custGeom>
              <a:avLst/>
              <a:gdLst>
                <a:gd name="T0" fmla="*/ 0 w 95"/>
                <a:gd name="T1" fmla="*/ 16 h 100"/>
                <a:gd name="T2" fmla="*/ 26 w 95"/>
                <a:gd name="T3" fmla="*/ 11 h 100"/>
                <a:gd name="T4" fmla="*/ 26 w 95"/>
                <a:gd name="T5" fmla="*/ 27 h 100"/>
                <a:gd name="T6" fmla="*/ 41 w 95"/>
                <a:gd name="T7" fmla="*/ 16 h 100"/>
                <a:gd name="T8" fmla="*/ 51 w 95"/>
                <a:gd name="T9" fmla="*/ 11 h 100"/>
                <a:gd name="T10" fmla="*/ 67 w 95"/>
                <a:gd name="T11" fmla="*/ 0 h 100"/>
                <a:gd name="T12" fmla="*/ 78 w 95"/>
                <a:gd name="T13" fmla="*/ 16 h 100"/>
                <a:gd name="T14" fmla="*/ 78 w 95"/>
                <a:gd name="T15" fmla="*/ 27 h 100"/>
                <a:gd name="T16" fmla="*/ 94 w 95"/>
                <a:gd name="T17" fmla="*/ 31 h 100"/>
                <a:gd name="T18" fmla="*/ 94 w 95"/>
                <a:gd name="T19" fmla="*/ 52 h 100"/>
                <a:gd name="T20" fmla="*/ 78 w 95"/>
                <a:gd name="T21" fmla="*/ 68 h 100"/>
                <a:gd name="T22" fmla="*/ 51 w 95"/>
                <a:gd name="T23" fmla="*/ 93 h 100"/>
                <a:gd name="T24" fmla="*/ 26 w 95"/>
                <a:gd name="T25" fmla="*/ 99 h 100"/>
                <a:gd name="T26" fmla="*/ 26 w 95"/>
                <a:gd name="T27" fmla="*/ 93 h 100"/>
                <a:gd name="T28" fmla="*/ 21 w 95"/>
                <a:gd name="T29" fmla="*/ 68 h 100"/>
                <a:gd name="T30" fmla="*/ 21 w 95"/>
                <a:gd name="T31" fmla="*/ 52 h 100"/>
                <a:gd name="T32" fmla="*/ 21 w 95"/>
                <a:gd name="T33" fmla="*/ 41 h 100"/>
                <a:gd name="T34" fmla="*/ 10 w 95"/>
                <a:gd name="T35" fmla="*/ 31 h 100"/>
                <a:gd name="T36" fmla="*/ 0 w 95"/>
                <a:gd name="T37" fmla="*/ 16 h 100"/>
                <a:gd name="T38" fmla="*/ 0 w 95"/>
                <a:gd name="T39" fmla="*/ 16 h 1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5"/>
                <a:gd name="T61" fmla="*/ 0 h 100"/>
                <a:gd name="T62" fmla="*/ 95 w 95"/>
                <a:gd name="T63" fmla="*/ 100 h 1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5" h="100">
                  <a:moveTo>
                    <a:pt x="0" y="16"/>
                  </a:moveTo>
                  <a:lnTo>
                    <a:pt x="26" y="11"/>
                  </a:lnTo>
                  <a:lnTo>
                    <a:pt x="26" y="27"/>
                  </a:lnTo>
                  <a:lnTo>
                    <a:pt x="41" y="16"/>
                  </a:lnTo>
                  <a:lnTo>
                    <a:pt x="51" y="11"/>
                  </a:lnTo>
                  <a:lnTo>
                    <a:pt x="67" y="0"/>
                  </a:lnTo>
                  <a:lnTo>
                    <a:pt x="78" y="16"/>
                  </a:lnTo>
                  <a:lnTo>
                    <a:pt x="78" y="27"/>
                  </a:lnTo>
                  <a:lnTo>
                    <a:pt x="94" y="31"/>
                  </a:lnTo>
                  <a:lnTo>
                    <a:pt x="94" y="52"/>
                  </a:lnTo>
                  <a:lnTo>
                    <a:pt x="78" y="68"/>
                  </a:lnTo>
                  <a:lnTo>
                    <a:pt x="51" y="93"/>
                  </a:lnTo>
                  <a:lnTo>
                    <a:pt x="26" y="99"/>
                  </a:lnTo>
                  <a:lnTo>
                    <a:pt x="26" y="93"/>
                  </a:lnTo>
                  <a:lnTo>
                    <a:pt x="21" y="68"/>
                  </a:lnTo>
                  <a:lnTo>
                    <a:pt x="21" y="52"/>
                  </a:lnTo>
                  <a:lnTo>
                    <a:pt x="21" y="41"/>
                  </a:lnTo>
                  <a:lnTo>
                    <a:pt x="10" y="31"/>
                  </a:lnTo>
                  <a:lnTo>
                    <a:pt x="0" y="1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5" name="Freeform 131"/>
            <p:cNvSpPr>
              <a:spLocks noChangeArrowheads="1"/>
            </p:cNvSpPr>
            <p:nvPr/>
          </p:nvSpPr>
          <p:spPr bwMode="auto">
            <a:xfrm>
              <a:off x="4826269" y="2802758"/>
              <a:ext cx="116581" cy="146809"/>
            </a:xfrm>
            <a:custGeom>
              <a:avLst/>
              <a:gdLst>
                <a:gd name="T0" fmla="*/ 62 w 68"/>
                <a:gd name="T1" fmla="*/ 0 h 84"/>
                <a:gd name="T2" fmla="*/ 67 w 68"/>
                <a:gd name="T3" fmla="*/ 30 h 84"/>
                <a:gd name="T4" fmla="*/ 37 w 68"/>
                <a:gd name="T5" fmla="*/ 46 h 84"/>
                <a:gd name="T6" fmla="*/ 37 w 68"/>
                <a:gd name="T7" fmla="*/ 57 h 84"/>
                <a:gd name="T8" fmla="*/ 62 w 68"/>
                <a:gd name="T9" fmla="*/ 46 h 84"/>
                <a:gd name="T10" fmla="*/ 67 w 68"/>
                <a:gd name="T11" fmla="*/ 57 h 84"/>
                <a:gd name="T12" fmla="*/ 62 w 68"/>
                <a:gd name="T13" fmla="*/ 67 h 84"/>
                <a:gd name="T14" fmla="*/ 51 w 68"/>
                <a:gd name="T15" fmla="*/ 83 h 84"/>
                <a:gd name="T16" fmla="*/ 41 w 68"/>
                <a:gd name="T17" fmla="*/ 73 h 84"/>
                <a:gd name="T18" fmla="*/ 10 w 68"/>
                <a:gd name="T19" fmla="*/ 73 h 84"/>
                <a:gd name="T20" fmla="*/ 0 w 68"/>
                <a:gd name="T21" fmla="*/ 46 h 84"/>
                <a:gd name="T22" fmla="*/ 16 w 68"/>
                <a:gd name="T23" fmla="*/ 30 h 84"/>
                <a:gd name="T24" fmla="*/ 26 w 68"/>
                <a:gd name="T25" fmla="*/ 15 h 84"/>
                <a:gd name="T26" fmla="*/ 41 w 68"/>
                <a:gd name="T27" fmla="*/ 4 h 84"/>
                <a:gd name="T28" fmla="*/ 62 w 68"/>
                <a:gd name="T29" fmla="*/ 0 h 84"/>
                <a:gd name="T30" fmla="*/ 62 w 68"/>
                <a:gd name="T31" fmla="*/ 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84"/>
                <a:gd name="T50" fmla="*/ 68 w 68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84">
                  <a:moveTo>
                    <a:pt x="62" y="0"/>
                  </a:moveTo>
                  <a:lnTo>
                    <a:pt x="67" y="30"/>
                  </a:lnTo>
                  <a:lnTo>
                    <a:pt x="37" y="46"/>
                  </a:lnTo>
                  <a:lnTo>
                    <a:pt x="37" y="57"/>
                  </a:lnTo>
                  <a:lnTo>
                    <a:pt x="62" y="46"/>
                  </a:lnTo>
                  <a:lnTo>
                    <a:pt x="67" y="57"/>
                  </a:lnTo>
                  <a:lnTo>
                    <a:pt x="62" y="67"/>
                  </a:lnTo>
                  <a:lnTo>
                    <a:pt x="51" y="83"/>
                  </a:lnTo>
                  <a:lnTo>
                    <a:pt x="41" y="73"/>
                  </a:lnTo>
                  <a:lnTo>
                    <a:pt x="10" y="73"/>
                  </a:lnTo>
                  <a:lnTo>
                    <a:pt x="0" y="46"/>
                  </a:lnTo>
                  <a:lnTo>
                    <a:pt x="16" y="30"/>
                  </a:lnTo>
                  <a:lnTo>
                    <a:pt x="26" y="15"/>
                  </a:lnTo>
                  <a:lnTo>
                    <a:pt x="41" y="4"/>
                  </a:lnTo>
                  <a:lnTo>
                    <a:pt x="62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6" name="Freeform 132"/>
            <p:cNvSpPr>
              <a:spLocks noChangeArrowheads="1"/>
            </p:cNvSpPr>
            <p:nvPr/>
          </p:nvSpPr>
          <p:spPr bwMode="auto">
            <a:xfrm>
              <a:off x="970401" y="2945247"/>
              <a:ext cx="449059" cy="492242"/>
            </a:xfrm>
            <a:custGeom>
              <a:avLst/>
              <a:gdLst>
                <a:gd name="T0" fmla="*/ 26 w 260"/>
                <a:gd name="T1" fmla="*/ 26 h 285"/>
                <a:gd name="T2" fmla="*/ 41 w 260"/>
                <a:gd name="T3" fmla="*/ 4 h 285"/>
                <a:gd name="T4" fmla="*/ 46 w 260"/>
                <a:gd name="T5" fmla="*/ 16 h 285"/>
                <a:gd name="T6" fmla="*/ 67 w 260"/>
                <a:gd name="T7" fmla="*/ 26 h 285"/>
                <a:gd name="T8" fmla="*/ 67 w 260"/>
                <a:gd name="T9" fmla="*/ 16 h 285"/>
                <a:gd name="T10" fmla="*/ 73 w 260"/>
                <a:gd name="T11" fmla="*/ 4 h 285"/>
                <a:gd name="T12" fmla="*/ 83 w 260"/>
                <a:gd name="T13" fmla="*/ 0 h 285"/>
                <a:gd name="T14" fmla="*/ 93 w 260"/>
                <a:gd name="T15" fmla="*/ 0 h 285"/>
                <a:gd name="T16" fmla="*/ 98 w 260"/>
                <a:gd name="T17" fmla="*/ 16 h 285"/>
                <a:gd name="T18" fmla="*/ 114 w 260"/>
                <a:gd name="T19" fmla="*/ 16 h 285"/>
                <a:gd name="T20" fmla="*/ 134 w 260"/>
                <a:gd name="T21" fmla="*/ 4 h 285"/>
                <a:gd name="T22" fmla="*/ 134 w 260"/>
                <a:gd name="T23" fmla="*/ 16 h 285"/>
                <a:gd name="T24" fmla="*/ 150 w 260"/>
                <a:gd name="T25" fmla="*/ 26 h 285"/>
                <a:gd name="T26" fmla="*/ 165 w 260"/>
                <a:gd name="T27" fmla="*/ 51 h 285"/>
                <a:gd name="T28" fmla="*/ 181 w 260"/>
                <a:gd name="T29" fmla="*/ 51 h 285"/>
                <a:gd name="T30" fmla="*/ 192 w 260"/>
                <a:gd name="T31" fmla="*/ 31 h 285"/>
                <a:gd name="T32" fmla="*/ 218 w 260"/>
                <a:gd name="T33" fmla="*/ 31 h 285"/>
                <a:gd name="T34" fmla="*/ 249 w 260"/>
                <a:gd name="T35" fmla="*/ 57 h 285"/>
                <a:gd name="T36" fmla="*/ 249 w 260"/>
                <a:gd name="T37" fmla="*/ 67 h 285"/>
                <a:gd name="T38" fmla="*/ 259 w 260"/>
                <a:gd name="T39" fmla="*/ 98 h 285"/>
                <a:gd name="T40" fmla="*/ 259 w 260"/>
                <a:gd name="T41" fmla="*/ 114 h 285"/>
                <a:gd name="T42" fmla="*/ 243 w 260"/>
                <a:gd name="T43" fmla="*/ 124 h 285"/>
                <a:gd name="T44" fmla="*/ 243 w 260"/>
                <a:gd name="T45" fmla="*/ 149 h 285"/>
                <a:gd name="T46" fmla="*/ 222 w 260"/>
                <a:gd name="T47" fmla="*/ 176 h 285"/>
                <a:gd name="T48" fmla="*/ 243 w 260"/>
                <a:gd name="T49" fmla="*/ 217 h 285"/>
                <a:gd name="T50" fmla="*/ 249 w 260"/>
                <a:gd name="T51" fmla="*/ 243 h 285"/>
                <a:gd name="T52" fmla="*/ 249 w 260"/>
                <a:gd name="T53" fmla="*/ 258 h 285"/>
                <a:gd name="T54" fmla="*/ 233 w 260"/>
                <a:gd name="T55" fmla="*/ 248 h 285"/>
                <a:gd name="T56" fmla="*/ 233 w 260"/>
                <a:gd name="T57" fmla="*/ 233 h 285"/>
                <a:gd name="T58" fmla="*/ 222 w 260"/>
                <a:gd name="T59" fmla="*/ 248 h 285"/>
                <a:gd name="T60" fmla="*/ 202 w 260"/>
                <a:gd name="T61" fmla="*/ 243 h 285"/>
                <a:gd name="T62" fmla="*/ 181 w 260"/>
                <a:gd name="T63" fmla="*/ 248 h 285"/>
                <a:gd name="T64" fmla="*/ 134 w 260"/>
                <a:gd name="T65" fmla="*/ 248 h 285"/>
                <a:gd name="T66" fmla="*/ 93 w 260"/>
                <a:gd name="T67" fmla="*/ 258 h 285"/>
                <a:gd name="T68" fmla="*/ 41 w 260"/>
                <a:gd name="T69" fmla="*/ 284 h 285"/>
                <a:gd name="T70" fmla="*/ 31 w 260"/>
                <a:gd name="T71" fmla="*/ 248 h 285"/>
                <a:gd name="T72" fmla="*/ 41 w 260"/>
                <a:gd name="T73" fmla="*/ 217 h 285"/>
                <a:gd name="T74" fmla="*/ 31 w 260"/>
                <a:gd name="T75" fmla="*/ 206 h 285"/>
                <a:gd name="T76" fmla="*/ 26 w 260"/>
                <a:gd name="T77" fmla="*/ 202 h 285"/>
                <a:gd name="T78" fmla="*/ 4 w 260"/>
                <a:gd name="T79" fmla="*/ 202 h 285"/>
                <a:gd name="T80" fmla="*/ 0 w 260"/>
                <a:gd name="T81" fmla="*/ 180 h 285"/>
                <a:gd name="T82" fmla="*/ 0 w 260"/>
                <a:gd name="T83" fmla="*/ 176 h 285"/>
                <a:gd name="T84" fmla="*/ 0 w 260"/>
                <a:gd name="T85" fmla="*/ 160 h 285"/>
                <a:gd name="T86" fmla="*/ 0 w 260"/>
                <a:gd name="T87" fmla="*/ 139 h 285"/>
                <a:gd name="T88" fmla="*/ 4 w 260"/>
                <a:gd name="T89" fmla="*/ 139 h 285"/>
                <a:gd name="T90" fmla="*/ 16 w 260"/>
                <a:gd name="T91" fmla="*/ 114 h 285"/>
                <a:gd name="T92" fmla="*/ 4 w 260"/>
                <a:gd name="T93" fmla="*/ 108 h 285"/>
                <a:gd name="T94" fmla="*/ 16 w 260"/>
                <a:gd name="T95" fmla="*/ 98 h 285"/>
                <a:gd name="T96" fmla="*/ 31 w 260"/>
                <a:gd name="T97" fmla="*/ 98 h 285"/>
                <a:gd name="T98" fmla="*/ 26 w 260"/>
                <a:gd name="T99" fmla="*/ 82 h 285"/>
                <a:gd name="T100" fmla="*/ 26 w 260"/>
                <a:gd name="T101" fmla="*/ 72 h 285"/>
                <a:gd name="T102" fmla="*/ 26 w 260"/>
                <a:gd name="T103" fmla="*/ 57 h 285"/>
                <a:gd name="T104" fmla="*/ 16 w 260"/>
                <a:gd name="T105" fmla="*/ 51 h 285"/>
                <a:gd name="T106" fmla="*/ 16 w 260"/>
                <a:gd name="T107" fmla="*/ 31 h 285"/>
                <a:gd name="T108" fmla="*/ 26 w 260"/>
                <a:gd name="T109" fmla="*/ 26 h 285"/>
                <a:gd name="T110" fmla="*/ 26 w 260"/>
                <a:gd name="T111" fmla="*/ 26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0"/>
                <a:gd name="T169" fmla="*/ 0 h 285"/>
                <a:gd name="T170" fmla="*/ 260 w 260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0" h="285">
                  <a:moveTo>
                    <a:pt x="26" y="26"/>
                  </a:moveTo>
                  <a:lnTo>
                    <a:pt x="41" y="4"/>
                  </a:lnTo>
                  <a:lnTo>
                    <a:pt x="46" y="16"/>
                  </a:lnTo>
                  <a:lnTo>
                    <a:pt x="67" y="26"/>
                  </a:lnTo>
                  <a:lnTo>
                    <a:pt x="67" y="16"/>
                  </a:lnTo>
                  <a:lnTo>
                    <a:pt x="73" y="4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8" y="16"/>
                  </a:lnTo>
                  <a:lnTo>
                    <a:pt x="114" y="16"/>
                  </a:lnTo>
                  <a:lnTo>
                    <a:pt x="134" y="4"/>
                  </a:lnTo>
                  <a:lnTo>
                    <a:pt x="134" y="16"/>
                  </a:lnTo>
                  <a:lnTo>
                    <a:pt x="150" y="26"/>
                  </a:lnTo>
                  <a:lnTo>
                    <a:pt x="165" y="51"/>
                  </a:lnTo>
                  <a:lnTo>
                    <a:pt x="181" y="51"/>
                  </a:lnTo>
                  <a:lnTo>
                    <a:pt x="192" y="31"/>
                  </a:lnTo>
                  <a:lnTo>
                    <a:pt x="218" y="31"/>
                  </a:lnTo>
                  <a:lnTo>
                    <a:pt x="249" y="57"/>
                  </a:lnTo>
                  <a:lnTo>
                    <a:pt x="249" y="67"/>
                  </a:lnTo>
                  <a:lnTo>
                    <a:pt x="259" y="98"/>
                  </a:lnTo>
                  <a:lnTo>
                    <a:pt x="259" y="114"/>
                  </a:lnTo>
                  <a:lnTo>
                    <a:pt x="243" y="124"/>
                  </a:lnTo>
                  <a:lnTo>
                    <a:pt x="243" y="149"/>
                  </a:lnTo>
                  <a:lnTo>
                    <a:pt x="222" y="176"/>
                  </a:lnTo>
                  <a:lnTo>
                    <a:pt x="243" y="217"/>
                  </a:lnTo>
                  <a:lnTo>
                    <a:pt x="249" y="243"/>
                  </a:lnTo>
                  <a:lnTo>
                    <a:pt x="249" y="258"/>
                  </a:lnTo>
                  <a:lnTo>
                    <a:pt x="233" y="248"/>
                  </a:lnTo>
                  <a:lnTo>
                    <a:pt x="233" y="233"/>
                  </a:lnTo>
                  <a:lnTo>
                    <a:pt x="222" y="248"/>
                  </a:lnTo>
                  <a:lnTo>
                    <a:pt x="202" y="243"/>
                  </a:lnTo>
                  <a:lnTo>
                    <a:pt x="181" y="248"/>
                  </a:lnTo>
                  <a:lnTo>
                    <a:pt x="134" y="248"/>
                  </a:lnTo>
                  <a:lnTo>
                    <a:pt x="93" y="258"/>
                  </a:lnTo>
                  <a:lnTo>
                    <a:pt x="41" y="284"/>
                  </a:lnTo>
                  <a:lnTo>
                    <a:pt x="31" y="248"/>
                  </a:lnTo>
                  <a:lnTo>
                    <a:pt x="41" y="217"/>
                  </a:lnTo>
                  <a:lnTo>
                    <a:pt x="31" y="206"/>
                  </a:lnTo>
                  <a:lnTo>
                    <a:pt x="26" y="202"/>
                  </a:lnTo>
                  <a:lnTo>
                    <a:pt x="4" y="202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39"/>
                  </a:lnTo>
                  <a:lnTo>
                    <a:pt x="4" y="139"/>
                  </a:lnTo>
                  <a:lnTo>
                    <a:pt x="16" y="114"/>
                  </a:lnTo>
                  <a:lnTo>
                    <a:pt x="4" y="108"/>
                  </a:lnTo>
                  <a:lnTo>
                    <a:pt x="16" y="98"/>
                  </a:lnTo>
                  <a:lnTo>
                    <a:pt x="31" y="98"/>
                  </a:lnTo>
                  <a:lnTo>
                    <a:pt x="26" y="82"/>
                  </a:lnTo>
                  <a:lnTo>
                    <a:pt x="26" y="72"/>
                  </a:lnTo>
                  <a:lnTo>
                    <a:pt x="26" y="57"/>
                  </a:lnTo>
                  <a:lnTo>
                    <a:pt x="16" y="51"/>
                  </a:lnTo>
                  <a:lnTo>
                    <a:pt x="16" y="31"/>
                  </a:lnTo>
                  <a:lnTo>
                    <a:pt x="26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7" name="Freeform 133"/>
            <p:cNvSpPr>
              <a:spLocks noChangeArrowheads="1"/>
            </p:cNvSpPr>
            <p:nvPr/>
          </p:nvSpPr>
          <p:spPr bwMode="auto">
            <a:xfrm>
              <a:off x="2291672" y="3597253"/>
              <a:ext cx="457695" cy="474970"/>
            </a:xfrm>
            <a:custGeom>
              <a:avLst/>
              <a:gdLst>
                <a:gd name="T0" fmla="*/ 119 w 266"/>
                <a:gd name="T1" fmla="*/ 4 h 275"/>
                <a:gd name="T2" fmla="*/ 119 w 266"/>
                <a:gd name="T3" fmla="*/ 0 h 275"/>
                <a:gd name="T4" fmla="*/ 156 w 266"/>
                <a:gd name="T5" fmla="*/ 0 h 275"/>
                <a:gd name="T6" fmla="*/ 187 w 266"/>
                <a:gd name="T7" fmla="*/ 0 h 275"/>
                <a:gd name="T8" fmla="*/ 202 w 266"/>
                <a:gd name="T9" fmla="*/ 0 h 275"/>
                <a:gd name="T10" fmla="*/ 213 w 266"/>
                <a:gd name="T11" fmla="*/ 0 h 275"/>
                <a:gd name="T12" fmla="*/ 202 w 266"/>
                <a:gd name="T13" fmla="*/ 16 h 275"/>
                <a:gd name="T14" fmla="*/ 202 w 266"/>
                <a:gd name="T15" fmla="*/ 46 h 275"/>
                <a:gd name="T16" fmla="*/ 217 w 266"/>
                <a:gd name="T17" fmla="*/ 41 h 275"/>
                <a:gd name="T18" fmla="*/ 238 w 266"/>
                <a:gd name="T19" fmla="*/ 41 h 275"/>
                <a:gd name="T20" fmla="*/ 244 w 266"/>
                <a:gd name="T21" fmla="*/ 46 h 275"/>
                <a:gd name="T22" fmla="*/ 254 w 266"/>
                <a:gd name="T23" fmla="*/ 61 h 275"/>
                <a:gd name="T24" fmla="*/ 244 w 266"/>
                <a:gd name="T25" fmla="*/ 72 h 275"/>
                <a:gd name="T26" fmla="*/ 238 w 266"/>
                <a:gd name="T27" fmla="*/ 82 h 275"/>
                <a:gd name="T28" fmla="*/ 238 w 266"/>
                <a:gd name="T29" fmla="*/ 108 h 275"/>
                <a:gd name="T30" fmla="*/ 265 w 266"/>
                <a:gd name="T31" fmla="*/ 124 h 275"/>
                <a:gd name="T32" fmla="*/ 265 w 266"/>
                <a:gd name="T33" fmla="*/ 165 h 275"/>
                <a:gd name="T34" fmla="*/ 254 w 266"/>
                <a:gd name="T35" fmla="*/ 180 h 275"/>
                <a:gd name="T36" fmla="*/ 244 w 266"/>
                <a:gd name="T37" fmla="*/ 196 h 275"/>
                <a:gd name="T38" fmla="*/ 244 w 266"/>
                <a:gd name="T39" fmla="*/ 217 h 275"/>
                <a:gd name="T40" fmla="*/ 238 w 266"/>
                <a:gd name="T41" fmla="*/ 217 h 275"/>
                <a:gd name="T42" fmla="*/ 228 w 266"/>
                <a:gd name="T43" fmla="*/ 196 h 275"/>
                <a:gd name="T44" fmla="*/ 202 w 266"/>
                <a:gd name="T45" fmla="*/ 206 h 275"/>
                <a:gd name="T46" fmla="*/ 171 w 266"/>
                <a:gd name="T47" fmla="*/ 180 h 275"/>
                <a:gd name="T48" fmla="*/ 160 w 266"/>
                <a:gd name="T49" fmla="*/ 206 h 275"/>
                <a:gd name="T50" fmla="*/ 145 w 266"/>
                <a:gd name="T51" fmla="*/ 206 h 275"/>
                <a:gd name="T52" fmla="*/ 135 w 266"/>
                <a:gd name="T53" fmla="*/ 196 h 275"/>
                <a:gd name="T54" fmla="*/ 129 w 266"/>
                <a:gd name="T55" fmla="*/ 222 h 275"/>
                <a:gd name="T56" fmla="*/ 145 w 266"/>
                <a:gd name="T57" fmla="*/ 233 h 275"/>
                <a:gd name="T58" fmla="*/ 145 w 266"/>
                <a:gd name="T59" fmla="*/ 263 h 275"/>
                <a:gd name="T60" fmla="*/ 135 w 266"/>
                <a:gd name="T61" fmla="*/ 263 h 275"/>
                <a:gd name="T62" fmla="*/ 129 w 266"/>
                <a:gd name="T63" fmla="*/ 258 h 275"/>
                <a:gd name="T64" fmla="*/ 119 w 266"/>
                <a:gd name="T65" fmla="*/ 263 h 275"/>
                <a:gd name="T66" fmla="*/ 104 w 266"/>
                <a:gd name="T67" fmla="*/ 274 h 275"/>
                <a:gd name="T68" fmla="*/ 62 w 266"/>
                <a:gd name="T69" fmla="*/ 233 h 275"/>
                <a:gd name="T70" fmla="*/ 47 w 266"/>
                <a:gd name="T71" fmla="*/ 217 h 275"/>
                <a:gd name="T72" fmla="*/ 62 w 266"/>
                <a:gd name="T73" fmla="*/ 222 h 275"/>
                <a:gd name="T74" fmla="*/ 62 w 266"/>
                <a:gd name="T75" fmla="*/ 217 h 275"/>
                <a:gd name="T76" fmla="*/ 37 w 266"/>
                <a:gd name="T77" fmla="*/ 206 h 275"/>
                <a:gd name="T78" fmla="*/ 26 w 266"/>
                <a:gd name="T79" fmla="*/ 190 h 275"/>
                <a:gd name="T80" fmla="*/ 37 w 266"/>
                <a:gd name="T81" fmla="*/ 190 h 275"/>
                <a:gd name="T82" fmla="*/ 26 w 266"/>
                <a:gd name="T83" fmla="*/ 180 h 275"/>
                <a:gd name="T84" fmla="*/ 37 w 266"/>
                <a:gd name="T85" fmla="*/ 170 h 275"/>
                <a:gd name="T86" fmla="*/ 26 w 266"/>
                <a:gd name="T87" fmla="*/ 165 h 275"/>
                <a:gd name="T88" fmla="*/ 21 w 266"/>
                <a:gd name="T89" fmla="*/ 170 h 275"/>
                <a:gd name="T90" fmla="*/ 11 w 266"/>
                <a:gd name="T91" fmla="*/ 149 h 275"/>
                <a:gd name="T92" fmla="*/ 0 w 266"/>
                <a:gd name="T93" fmla="*/ 129 h 275"/>
                <a:gd name="T94" fmla="*/ 21 w 266"/>
                <a:gd name="T95" fmla="*/ 129 h 275"/>
                <a:gd name="T96" fmla="*/ 26 w 266"/>
                <a:gd name="T97" fmla="*/ 98 h 275"/>
                <a:gd name="T98" fmla="*/ 37 w 266"/>
                <a:gd name="T99" fmla="*/ 108 h 275"/>
                <a:gd name="T100" fmla="*/ 52 w 266"/>
                <a:gd name="T101" fmla="*/ 98 h 275"/>
                <a:gd name="T102" fmla="*/ 26 w 266"/>
                <a:gd name="T103" fmla="*/ 88 h 275"/>
                <a:gd name="T104" fmla="*/ 26 w 266"/>
                <a:gd name="T105" fmla="*/ 72 h 275"/>
                <a:gd name="T106" fmla="*/ 37 w 266"/>
                <a:gd name="T107" fmla="*/ 72 h 275"/>
                <a:gd name="T108" fmla="*/ 37 w 266"/>
                <a:gd name="T109" fmla="*/ 57 h 275"/>
                <a:gd name="T110" fmla="*/ 68 w 266"/>
                <a:gd name="T111" fmla="*/ 57 h 275"/>
                <a:gd name="T112" fmla="*/ 94 w 266"/>
                <a:gd name="T113" fmla="*/ 57 h 275"/>
                <a:gd name="T114" fmla="*/ 119 w 266"/>
                <a:gd name="T115" fmla="*/ 57 h 275"/>
                <a:gd name="T116" fmla="*/ 119 w 266"/>
                <a:gd name="T117" fmla="*/ 4 h 275"/>
                <a:gd name="T118" fmla="*/ 119 w 266"/>
                <a:gd name="T119" fmla="*/ 4 h 2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6"/>
                <a:gd name="T181" fmla="*/ 0 h 275"/>
                <a:gd name="T182" fmla="*/ 266 w 266"/>
                <a:gd name="T183" fmla="*/ 275 h 2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6" h="275">
                  <a:moveTo>
                    <a:pt x="119" y="4"/>
                  </a:moveTo>
                  <a:lnTo>
                    <a:pt x="119" y="0"/>
                  </a:lnTo>
                  <a:lnTo>
                    <a:pt x="156" y="0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13" y="0"/>
                  </a:lnTo>
                  <a:lnTo>
                    <a:pt x="202" y="16"/>
                  </a:lnTo>
                  <a:lnTo>
                    <a:pt x="202" y="46"/>
                  </a:lnTo>
                  <a:lnTo>
                    <a:pt x="217" y="41"/>
                  </a:lnTo>
                  <a:lnTo>
                    <a:pt x="238" y="41"/>
                  </a:lnTo>
                  <a:lnTo>
                    <a:pt x="244" y="46"/>
                  </a:lnTo>
                  <a:lnTo>
                    <a:pt x="254" y="61"/>
                  </a:lnTo>
                  <a:lnTo>
                    <a:pt x="244" y="72"/>
                  </a:lnTo>
                  <a:lnTo>
                    <a:pt x="238" y="82"/>
                  </a:lnTo>
                  <a:lnTo>
                    <a:pt x="238" y="108"/>
                  </a:lnTo>
                  <a:lnTo>
                    <a:pt x="265" y="124"/>
                  </a:lnTo>
                  <a:lnTo>
                    <a:pt x="265" y="165"/>
                  </a:lnTo>
                  <a:lnTo>
                    <a:pt x="254" y="180"/>
                  </a:lnTo>
                  <a:lnTo>
                    <a:pt x="244" y="196"/>
                  </a:lnTo>
                  <a:lnTo>
                    <a:pt x="244" y="217"/>
                  </a:lnTo>
                  <a:lnTo>
                    <a:pt x="238" y="217"/>
                  </a:lnTo>
                  <a:lnTo>
                    <a:pt x="228" y="196"/>
                  </a:lnTo>
                  <a:lnTo>
                    <a:pt x="202" y="206"/>
                  </a:lnTo>
                  <a:lnTo>
                    <a:pt x="171" y="180"/>
                  </a:lnTo>
                  <a:lnTo>
                    <a:pt x="160" y="206"/>
                  </a:lnTo>
                  <a:lnTo>
                    <a:pt x="145" y="206"/>
                  </a:lnTo>
                  <a:lnTo>
                    <a:pt x="135" y="196"/>
                  </a:lnTo>
                  <a:lnTo>
                    <a:pt x="129" y="222"/>
                  </a:lnTo>
                  <a:lnTo>
                    <a:pt x="145" y="233"/>
                  </a:lnTo>
                  <a:lnTo>
                    <a:pt x="145" y="263"/>
                  </a:lnTo>
                  <a:lnTo>
                    <a:pt x="135" y="263"/>
                  </a:lnTo>
                  <a:lnTo>
                    <a:pt x="129" y="258"/>
                  </a:lnTo>
                  <a:lnTo>
                    <a:pt x="119" y="263"/>
                  </a:lnTo>
                  <a:lnTo>
                    <a:pt x="104" y="274"/>
                  </a:lnTo>
                  <a:lnTo>
                    <a:pt x="62" y="233"/>
                  </a:lnTo>
                  <a:lnTo>
                    <a:pt x="47" y="217"/>
                  </a:lnTo>
                  <a:lnTo>
                    <a:pt x="62" y="222"/>
                  </a:lnTo>
                  <a:lnTo>
                    <a:pt x="62" y="217"/>
                  </a:lnTo>
                  <a:lnTo>
                    <a:pt x="37" y="206"/>
                  </a:lnTo>
                  <a:lnTo>
                    <a:pt x="26" y="190"/>
                  </a:lnTo>
                  <a:lnTo>
                    <a:pt x="37" y="190"/>
                  </a:lnTo>
                  <a:lnTo>
                    <a:pt x="26" y="180"/>
                  </a:lnTo>
                  <a:lnTo>
                    <a:pt x="37" y="170"/>
                  </a:lnTo>
                  <a:lnTo>
                    <a:pt x="26" y="165"/>
                  </a:lnTo>
                  <a:lnTo>
                    <a:pt x="21" y="170"/>
                  </a:lnTo>
                  <a:lnTo>
                    <a:pt x="11" y="149"/>
                  </a:lnTo>
                  <a:lnTo>
                    <a:pt x="0" y="129"/>
                  </a:lnTo>
                  <a:lnTo>
                    <a:pt x="21" y="129"/>
                  </a:lnTo>
                  <a:lnTo>
                    <a:pt x="26" y="98"/>
                  </a:lnTo>
                  <a:lnTo>
                    <a:pt x="37" y="108"/>
                  </a:lnTo>
                  <a:lnTo>
                    <a:pt x="52" y="98"/>
                  </a:lnTo>
                  <a:lnTo>
                    <a:pt x="26" y="88"/>
                  </a:lnTo>
                  <a:lnTo>
                    <a:pt x="26" y="72"/>
                  </a:lnTo>
                  <a:lnTo>
                    <a:pt x="37" y="72"/>
                  </a:lnTo>
                  <a:lnTo>
                    <a:pt x="37" y="57"/>
                  </a:lnTo>
                  <a:lnTo>
                    <a:pt x="68" y="57"/>
                  </a:lnTo>
                  <a:lnTo>
                    <a:pt x="94" y="57"/>
                  </a:lnTo>
                  <a:lnTo>
                    <a:pt x="119" y="57"/>
                  </a:lnTo>
                  <a:lnTo>
                    <a:pt x="119" y="4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8" name="Freeform 134"/>
            <p:cNvSpPr>
              <a:spLocks noChangeArrowheads="1"/>
            </p:cNvSpPr>
            <p:nvPr/>
          </p:nvSpPr>
          <p:spPr bwMode="auto">
            <a:xfrm>
              <a:off x="318403" y="2694809"/>
              <a:ext cx="250437" cy="64770"/>
            </a:xfrm>
            <a:custGeom>
              <a:avLst/>
              <a:gdLst>
                <a:gd name="T0" fmla="*/ 10 w 146"/>
                <a:gd name="T1" fmla="*/ 10 h 37"/>
                <a:gd name="T2" fmla="*/ 57 w 146"/>
                <a:gd name="T3" fmla="*/ 0 h 37"/>
                <a:gd name="T4" fmla="*/ 93 w 146"/>
                <a:gd name="T5" fmla="*/ 0 h 37"/>
                <a:gd name="T6" fmla="*/ 118 w 146"/>
                <a:gd name="T7" fmla="*/ 10 h 37"/>
                <a:gd name="T8" fmla="*/ 145 w 146"/>
                <a:gd name="T9" fmla="*/ 10 h 37"/>
                <a:gd name="T10" fmla="*/ 124 w 146"/>
                <a:gd name="T11" fmla="*/ 26 h 37"/>
                <a:gd name="T12" fmla="*/ 82 w 146"/>
                <a:gd name="T13" fmla="*/ 10 h 37"/>
                <a:gd name="T14" fmla="*/ 67 w 146"/>
                <a:gd name="T15" fmla="*/ 20 h 37"/>
                <a:gd name="T16" fmla="*/ 51 w 146"/>
                <a:gd name="T17" fmla="*/ 20 h 37"/>
                <a:gd name="T18" fmla="*/ 51 w 146"/>
                <a:gd name="T19" fmla="*/ 26 h 37"/>
                <a:gd name="T20" fmla="*/ 0 w 146"/>
                <a:gd name="T21" fmla="*/ 36 h 37"/>
                <a:gd name="T22" fmla="*/ 0 w 146"/>
                <a:gd name="T23" fmla="*/ 26 h 37"/>
                <a:gd name="T24" fmla="*/ 10 w 146"/>
                <a:gd name="T25" fmla="*/ 20 h 37"/>
                <a:gd name="T26" fmla="*/ 10 w 146"/>
                <a:gd name="T27" fmla="*/ 10 h 37"/>
                <a:gd name="T28" fmla="*/ 10 w 146"/>
                <a:gd name="T29" fmla="*/ 1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6"/>
                <a:gd name="T46" fmla="*/ 0 h 37"/>
                <a:gd name="T47" fmla="*/ 146 w 146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6" h="37">
                  <a:moveTo>
                    <a:pt x="10" y="10"/>
                  </a:moveTo>
                  <a:lnTo>
                    <a:pt x="57" y="0"/>
                  </a:lnTo>
                  <a:lnTo>
                    <a:pt x="93" y="0"/>
                  </a:lnTo>
                  <a:lnTo>
                    <a:pt x="118" y="10"/>
                  </a:lnTo>
                  <a:lnTo>
                    <a:pt x="145" y="10"/>
                  </a:lnTo>
                  <a:lnTo>
                    <a:pt x="124" y="26"/>
                  </a:lnTo>
                  <a:lnTo>
                    <a:pt x="82" y="10"/>
                  </a:lnTo>
                  <a:lnTo>
                    <a:pt x="67" y="20"/>
                  </a:lnTo>
                  <a:lnTo>
                    <a:pt x="51" y="20"/>
                  </a:lnTo>
                  <a:lnTo>
                    <a:pt x="51" y="2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10" y="20"/>
                  </a:lnTo>
                  <a:lnTo>
                    <a:pt x="10" y="1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9" name="Freeform 135"/>
            <p:cNvSpPr>
              <a:spLocks noChangeArrowheads="1"/>
            </p:cNvSpPr>
            <p:nvPr/>
          </p:nvSpPr>
          <p:spPr bwMode="auto">
            <a:xfrm>
              <a:off x="1354694" y="2919340"/>
              <a:ext cx="349747" cy="474970"/>
            </a:xfrm>
            <a:custGeom>
              <a:avLst/>
              <a:gdLst>
                <a:gd name="T0" fmla="*/ 27 w 204"/>
                <a:gd name="T1" fmla="*/ 72 h 275"/>
                <a:gd name="T2" fmla="*/ 27 w 204"/>
                <a:gd name="T3" fmla="*/ 47 h 275"/>
                <a:gd name="T4" fmla="*/ 21 w 204"/>
                <a:gd name="T5" fmla="*/ 16 h 275"/>
                <a:gd name="T6" fmla="*/ 27 w 204"/>
                <a:gd name="T7" fmla="*/ 0 h 275"/>
                <a:gd name="T8" fmla="*/ 130 w 204"/>
                <a:gd name="T9" fmla="*/ 6 h 275"/>
                <a:gd name="T10" fmla="*/ 135 w 204"/>
                <a:gd name="T11" fmla="*/ 0 h 275"/>
                <a:gd name="T12" fmla="*/ 150 w 204"/>
                <a:gd name="T13" fmla="*/ 0 h 275"/>
                <a:gd name="T14" fmla="*/ 161 w 204"/>
                <a:gd name="T15" fmla="*/ 6 h 275"/>
                <a:gd name="T16" fmla="*/ 150 w 204"/>
                <a:gd name="T17" fmla="*/ 16 h 275"/>
                <a:gd name="T18" fmla="*/ 172 w 204"/>
                <a:gd name="T19" fmla="*/ 31 h 275"/>
                <a:gd name="T20" fmla="*/ 172 w 204"/>
                <a:gd name="T21" fmla="*/ 47 h 275"/>
                <a:gd name="T22" fmla="*/ 161 w 204"/>
                <a:gd name="T23" fmla="*/ 67 h 275"/>
                <a:gd name="T24" fmla="*/ 176 w 204"/>
                <a:gd name="T25" fmla="*/ 72 h 275"/>
                <a:gd name="T26" fmla="*/ 176 w 204"/>
                <a:gd name="T27" fmla="*/ 88 h 275"/>
                <a:gd name="T28" fmla="*/ 176 w 204"/>
                <a:gd name="T29" fmla="*/ 98 h 275"/>
                <a:gd name="T30" fmla="*/ 187 w 204"/>
                <a:gd name="T31" fmla="*/ 114 h 275"/>
                <a:gd name="T32" fmla="*/ 176 w 204"/>
                <a:gd name="T33" fmla="*/ 129 h 275"/>
                <a:gd name="T34" fmla="*/ 176 w 204"/>
                <a:gd name="T35" fmla="*/ 149 h 275"/>
                <a:gd name="T36" fmla="*/ 176 w 204"/>
                <a:gd name="T37" fmla="*/ 176 h 275"/>
                <a:gd name="T38" fmla="*/ 187 w 204"/>
                <a:gd name="T39" fmla="*/ 207 h 275"/>
                <a:gd name="T40" fmla="*/ 203 w 204"/>
                <a:gd name="T41" fmla="*/ 222 h 275"/>
                <a:gd name="T42" fmla="*/ 197 w 204"/>
                <a:gd name="T43" fmla="*/ 233 h 275"/>
                <a:gd name="T44" fmla="*/ 161 w 204"/>
                <a:gd name="T45" fmla="*/ 237 h 275"/>
                <a:gd name="T46" fmla="*/ 135 w 204"/>
                <a:gd name="T47" fmla="*/ 248 h 275"/>
                <a:gd name="T48" fmla="*/ 88 w 204"/>
                <a:gd name="T49" fmla="*/ 264 h 275"/>
                <a:gd name="T50" fmla="*/ 62 w 204"/>
                <a:gd name="T51" fmla="*/ 274 h 275"/>
                <a:gd name="T52" fmla="*/ 27 w 204"/>
                <a:gd name="T53" fmla="*/ 274 h 275"/>
                <a:gd name="T54" fmla="*/ 27 w 204"/>
                <a:gd name="T55" fmla="*/ 258 h 275"/>
                <a:gd name="T56" fmla="*/ 21 w 204"/>
                <a:gd name="T57" fmla="*/ 233 h 275"/>
                <a:gd name="T58" fmla="*/ 0 w 204"/>
                <a:gd name="T59" fmla="*/ 191 h 275"/>
                <a:gd name="T60" fmla="*/ 21 w 204"/>
                <a:gd name="T61" fmla="*/ 165 h 275"/>
                <a:gd name="T62" fmla="*/ 21 w 204"/>
                <a:gd name="T63" fmla="*/ 139 h 275"/>
                <a:gd name="T64" fmla="*/ 37 w 204"/>
                <a:gd name="T65" fmla="*/ 129 h 275"/>
                <a:gd name="T66" fmla="*/ 37 w 204"/>
                <a:gd name="T67" fmla="*/ 114 h 275"/>
                <a:gd name="T68" fmla="*/ 27 w 204"/>
                <a:gd name="T69" fmla="*/ 82 h 275"/>
                <a:gd name="T70" fmla="*/ 27 w 204"/>
                <a:gd name="T71" fmla="*/ 72 h 275"/>
                <a:gd name="T72" fmla="*/ 27 w 204"/>
                <a:gd name="T73" fmla="*/ 72 h 2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4"/>
                <a:gd name="T112" fmla="*/ 0 h 275"/>
                <a:gd name="T113" fmla="*/ 204 w 204"/>
                <a:gd name="T114" fmla="*/ 275 h 2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4" h="275">
                  <a:moveTo>
                    <a:pt x="27" y="72"/>
                  </a:moveTo>
                  <a:lnTo>
                    <a:pt x="27" y="47"/>
                  </a:lnTo>
                  <a:lnTo>
                    <a:pt x="21" y="16"/>
                  </a:lnTo>
                  <a:lnTo>
                    <a:pt x="27" y="0"/>
                  </a:lnTo>
                  <a:lnTo>
                    <a:pt x="130" y="6"/>
                  </a:lnTo>
                  <a:lnTo>
                    <a:pt x="135" y="0"/>
                  </a:lnTo>
                  <a:lnTo>
                    <a:pt x="150" y="0"/>
                  </a:lnTo>
                  <a:lnTo>
                    <a:pt x="161" y="6"/>
                  </a:lnTo>
                  <a:lnTo>
                    <a:pt x="150" y="16"/>
                  </a:lnTo>
                  <a:lnTo>
                    <a:pt x="172" y="31"/>
                  </a:lnTo>
                  <a:lnTo>
                    <a:pt x="172" y="47"/>
                  </a:lnTo>
                  <a:lnTo>
                    <a:pt x="161" y="67"/>
                  </a:lnTo>
                  <a:lnTo>
                    <a:pt x="176" y="72"/>
                  </a:lnTo>
                  <a:lnTo>
                    <a:pt x="176" y="88"/>
                  </a:lnTo>
                  <a:lnTo>
                    <a:pt x="176" y="98"/>
                  </a:lnTo>
                  <a:lnTo>
                    <a:pt x="187" y="114"/>
                  </a:lnTo>
                  <a:lnTo>
                    <a:pt x="176" y="129"/>
                  </a:lnTo>
                  <a:lnTo>
                    <a:pt x="176" y="149"/>
                  </a:lnTo>
                  <a:lnTo>
                    <a:pt x="176" y="176"/>
                  </a:lnTo>
                  <a:lnTo>
                    <a:pt x="187" y="207"/>
                  </a:lnTo>
                  <a:lnTo>
                    <a:pt x="203" y="222"/>
                  </a:lnTo>
                  <a:lnTo>
                    <a:pt x="197" y="233"/>
                  </a:lnTo>
                  <a:lnTo>
                    <a:pt x="161" y="237"/>
                  </a:lnTo>
                  <a:lnTo>
                    <a:pt x="135" y="248"/>
                  </a:lnTo>
                  <a:lnTo>
                    <a:pt x="88" y="264"/>
                  </a:lnTo>
                  <a:lnTo>
                    <a:pt x="62" y="274"/>
                  </a:lnTo>
                  <a:lnTo>
                    <a:pt x="27" y="274"/>
                  </a:lnTo>
                  <a:lnTo>
                    <a:pt x="27" y="258"/>
                  </a:lnTo>
                  <a:lnTo>
                    <a:pt x="21" y="233"/>
                  </a:lnTo>
                  <a:lnTo>
                    <a:pt x="0" y="191"/>
                  </a:lnTo>
                  <a:lnTo>
                    <a:pt x="21" y="165"/>
                  </a:lnTo>
                  <a:lnTo>
                    <a:pt x="21" y="139"/>
                  </a:lnTo>
                  <a:lnTo>
                    <a:pt x="37" y="129"/>
                  </a:lnTo>
                  <a:lnTo>
                    <a:pt x="37" y="114"/>
                  </a:lnTo>
                  <a:lnTo>
                    <a:pt x="27" y="82"/>
                  </a:lnTo>
                  <a:lnTo>
                    <a:pt x="27" y="7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0" name="Freeform 136"/>
            <p:cNvSpPr>
              <a:spLocks noChangeArrowheads="1"/>
            </p:cNvSpPr>
            <p:nvPr/>
          </p:nvSpPr>
          <p:spPr bwMode="auto">
            <a:xfrm>
              <a:off x="460891" y="2785486"/>
              <a:ext cx="565644" cy="418836"/>
            </a:xfrm>
            <a:custGeom>
              <a:avLst/>
              <a:gdLst>
                <a:gd name="T0" fmla="*/ 62 w 328"/>
                <a:gd name="T1" fmla="*/ 0 h 244"/>
                <a:gd name="T2" fmla="*/ 93 w 328"/>
                <a:gd name="T3" fmla="*/ 0 h 244"/>
                <a:gd name="T4" fmla="*/ 93 w 328"/>
                <a:gd name="T5" fmla="*/ 11 h 244"/>
                <a:gd name="T6" fmla="*/ 119 w 328"/>
                <a:gd name="T7" fmla="*/ 16 h 244"/>
                <a:gd name="T8" fmla="*/ 135 w 328"/>
                <a:gd name="T9" fmla="*/ 11 h 244"/>
                <a:gd name="T10" fmla="*/ 145 w 328"/>
                <a:gd name="T11" fmla="*/ 11 h 244"/>
                <a:gd name="T12" fmla="*/ 171 w 328"/>
                <a:gd name="T13" fmla="*/ 11 h 244"/>
                <a:gd name="T14" fmla="*/ 171 w 328"/>
                <a:gd name="T15" fmla="*/ 16 h 244"/>
                <a:gd name="T16" fmla="*/ 176 w 328"/>
                <a:gd name="T17" fmla="*/ 26 h 244"/>
                <a:gd name="T18" fmla="*/ 186 w 328"/>
                <a:gd name="T19" fmla="*/ 26 h 244"/>
                <a:gd name="T20" fmla="*/ 202 w 328"/>
                <a:gd name="T21" fmla="*/ 41 h 244"/>
                <a:gd name="T22" fmla="*/ 228 w 328"/>
                <a:gd name="T23" fmla="*/ 26 h 244"/>
                <a:gd name="T24" fmla="*/ 243 w 328"/>
                <a:gd name="T25" fmla="*/ 26 h 244"/>
                <a:gd name="T26" fmla="*/ 254 w 328"/>
                <a:gd name="T27" fmla="*/ 16 h 244"/>
                <a:gd name="T28" fmla="*/ 259 w 328"/>
                <a:gd name="T29" fmla="*/ 11 h 244"/>
                <a:gd name="T30" fmla="*/ 280 w 328"/>
                <a:gd name="T31" fmla="*/ 41 h 244"/>
                <a:gd name="T32" fmla="*/ 284 w 328"/>
                <a:gd name="T33" fmla="*/ 52 h 244"/>
                <a:gd name="T34" fmla="*/ 296 w 328"/>
                <a:gd name="T35" fmla="*/ 57 h 244"/>
                <a:gd name="T36" fmla="*/ 296 w 328"/>
                <a:gd name="T37" fmla="*/ 78 h 244"/>
                <a:gd name="T38" fmla="*/ 300 w 328"/>
                <a:gd name="T39" fmla="*/ 84 h 244"/>
                <a:gd name="T40" fmla="*/ 300 w 328"/>
                <a:gd name="T41" fmla="*/ 98 h 244"/>
                <a:gd name="T42" fmla="*/ 321 w 328"/>
                <a:gd name="T43" fmla="*/ 119 h 244"/>
                <a:gd name="T44" fmla="*/ 311 w 328"/>
                <a:gd name="T45" fmla="*/ 125 h 244"/>
                <a:gd name="T46" fmla="*/ 311 w 328"/>
                <a:gd name="T47" fmla="*/ 145 h 244"/>
                <a:gd name="T48" fmla="*/ 321 w 328"/>
                <a:gd name="T49" fmla="*/ 150 h 244"/>
                <a:gd name="T50" fmla="*/ 321 w 328"/>
                <a:gd name="T51" fmla="*/ 166 h 244"/>
                <a:gd name="T52" fmla="*/ 321 w 328"/>
                <a:gd name="T53" fmla="*/ 176 h 244"/>
                <a:gd name="T54" fmla="*/ 327 w 328"/>
                <a:gd name="T55" fmla="*/ 192 h 244"/>
                <a:gd name="T56" fmla="*/ 311 w 328"/>
                <a:gd name="T57" fmla="*/ 192 h 244"/>
                <a:gd name="T58" fmla="*/ 300 w 328"/>
                <a:gd name="T59" fmla="*/ 202 h 244"/>
                <a:gd name="T60" fmla="*/ 311 w 328"/>
                <a:gd name="T61" fmla="*/ 207 h 244"/>
                <a:gd name="T62" fmla="*/ 300 w 328"/>
                <a:gd name="T63" fmla="*/ 233 h 244"/>
                <a:gd name="T64" fmla="*/ 296 w 328"/>
                <a:gd name="T65" fmla="*/ 233 h 244"/>
                <a:gd name="T66" fmla="*/ 280 w 328"/>
                <a:gd name="T67" fmla="*/ 227 h 244"/>
                <a:gd name="T68" fmla="*/ 280 w 328"/>
                <a:gd name="T69" fmla="*/ 243 h 244"/>
                <a:gd name="T70" fmla="*/ 259 w 328"/>
                <a:gd name="T71" fmla="*/ 243 h 244"/>
                <a:gd name="T72" fmla="*/ 243 w 328"/>
                <a:gd name="T73" fmla="*/ 243 h 244"/>
                <a:gd name="T74" fmla="*/ 243 w 328"/>
                <a:gd name="T75" fmla="*/ 217 h 244"/>
                <a:gd name="T76" fmla="*/ 233 w 328"/>
                <a:gd name="T77" fmla="*/ 192 h 244"/>
                <a:gd name="T78" fmla="*/ 212 w 328"/>
                <a:gd name="T79" fmla="*/ 192 h 244"/>
                <a:gd name="T80" fmla="*/ 192 w 328"/>
                <a:gd name="T81" fmla="*/ 192 h 244"/>
                <a:gd name="T82" fmla="*/ 192 w 328"/>
                <a:gd name="T83" fmla="*/ 166 h 244"/>
                <a:gd name="T84" fmla="*/ 186 w 328"/>
                <a:gd name="T85" fmla="*/ 160 h 244"/>
                <a:gd name="T86" fmla="*/ 186 w 328"/>
                <a:gd name="T87" fmla="*/ 145 h 244"/>
                <a:gd name="T88" fmla="*/ 171 w 328"/>
                <a:gd name="T89" fmla="*/ 119 h 244"/>
                <a:gd name="T90" fmla="*/ 124 w 328"/>
                <a:gd name="T91" fmla="*/ 125 h 244"/>
                <a:gd name="T92" fmla="*/ 119 w 328"/>
                <a:gd name="T93" fmla="*/ 125 h 244"/>
                <a:gd name="T94" fmla="*/ 104 w 328"/>
                <a:gd name="T95" fmla="*/ 150 h 244"/>
                <a:gd name="T96" fmla="*/ 93 w 328"/>
                <a:gd name="T97" fmla="*/ 150 h 244"/>
                <a:gd name="T98" fmla="*/ 78 w 328"/>
                <a:gd name="T99" fmla="*/ 166 h 244"/>
                <a:gd name="T100" fmla="*/ 67 w 328"/>
                <a:gd name="T101" fmla="*/ 150 h 244"/>
                <a:gd name="T102" fmla="*/ 62 w 328"/>
                <a:gd name="T103" fmla="*/ 135 h 244"/>
                <a:gd name="T104" fmla="*/ 26 w 328"/>
                <a:gd name="T105" fmla="*/ 109 h 244"/>
                <a:gd name="T106" fmla="*/ 16 w 328"/>
                <a:gd name="T107" fmla="*/ 94 h 244"/>
                <a:gd name="T108" fmla="*/ 0 w 328"/>
                <a:gd name="T109" fmla="*/ 84 h 244"/>
                <a:gd name="T110" fmla="*/ 16 w 328"/>
                <a:gd name="T111" fmla="*/ 57 h 244"/>
                <a:gd name="T112" fmla="*/ 51 w 328"/>
                <a:gd name="T113" fmla="*/ 41 h 244"/>
                <a:gd name="T114" fmla="*/ 62 w 328"/>
                <a:gd name="T115" fmla="*/ 26 h 244"/>
                <a:gd name="T116" fmla="*/ 51 w 328"/>
                <a:gd name="T117" fmla="*/ 16 h 244"/>
                <a:gd name="T118" fmla="*/ 62 w 328"/>
                <a:gd name="T119" fmla="*/ 11 h 244"/>
                <a:gd name="T120" fmla="*/ 62 w 328"/>
                <a:gd name="T121" fmla="*/ 0 h 244"/>
                <a:gd name="T122" fmla="*/ 62 w 328"/>
                <a:gd name="T123" fmla="*/ 0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8"/>
                <a:gd name="T187" fmla="*/ 0 h 244"/>
                <a:gd name="T188" fmla="*/ 328 w 328"/>
                <a:gd name="T189" fmla="*/ 244 h 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8" h="244">
                  <a:moveTo>
                    <a:pt x="62" y="0"/>
                  </a:moveTo>
                  <a:lnTo>
                    <a:pt x="93" y="0"/>
                  </a:lnTo>
                  <a:lnTo>
                    <a:pt x="93" y="11"/>
                  </a:lnTo>
                  <a:lnTo>
                    <a:pt x="119" y="16"/>
                  </a:lnTo>
                  <a:lnTo>
                    <a:pt x="135" y="11"/>
                  </a:lnTo>
                  <a:lnTo>
                    <a:pt x="145" y="11"/>
                  </a:lnTo>
                  <a:lnTo>
                    <a:pt x="171" y="11"/>
                  </a:lnTo>
                  <a:lnTo>
                    <a:pt x="171" y="16"/>
                  </a:lnTo>
                  <a:lnTo>
                    <a:pt x="176" y="26"/>
                  </a:lnTo>
                  <a:lnTo>
                    <a:pt x="186" y="26"/>
                  </a:lnTo>
                  <a:lnTo>
                    <a:pt x="202" y="41"/>
                  </a:lnTo>
                  <a:lnTo>
                    <a:pt x="228" y="26"/>
                  </a:lnTo>
                  <a:lnTo>
                    <a:pt x="243" y="26"/>
                  </a:lnTo>
                  <a:lnTo>
                    <a:pt x="254" y="16"/>
                  </a:lnTo>
                  <a:lnTo>
                    <a:pt x="259" y="11"/>
                  </a:lnTo>
                  <a:lnTo>
                    <a:pt x="280" y="41"/>
                  </a:lnTo>
                  <a:lnTo>
                    <a:pt x="284" y="52"/>
                  </a:lnTo>
                  <a:lnTo>
                    <a:pt x="296" y="57"/>
                  </a:lnTo>
                  <a:lnTo>
                    <a:pt x="296" y="78"/>
                  </a:lnTo>
                  <a:lnTo>
                    <a:pt x="300" y="84"/>
                  </a:lnTo>
                  <a:lnTo>
                    <a:pt x="300" y="98"/>
                  </a:lnTo>
                  <a:lnTo>
                    <a:pt x="321" y="119"/>
                  </a:lnTo>
                  <a:lnTo>
                    <a:pt x="311" y="125"/>
                  </a:lnTo>
                  <a:lnTo>
                    <a:pt x="311" y="145"/>
                  </a:lnTo>
                  <a:lnTo>
                    <a:pt x="321" y="150"/>
                  </a:lnTo>
                  <a:lnTo>
                    <a:pt x="321" y="166"/>
                  </a:lnTo>
                  <a:lnTo>
                    <a:pt x="321" y="176"/>
                  </a:lnTo>
                  <a:lnTo>
                    <a:pt x="327" y="192"/>
                  </a:lnTo>
                  <a:lnTo>
                    <a:pt x="311" y="192"/>
                  </a:lnTo>
                  <a:lnTo>
                    <a:pt x="300" y="202"/>
                  </a:lnTo>
                  <a:lnTo>
                    <a:pt x="311" y="207"/>
                  </a:lnTo>
                  <a:lnTo>
                    <a:pt x="300" y="233"/>
                  </a:lnTo>
                  <a:lnTo>
                    <a:pt x="296" y="233"/>
                  </a:lnTo>
                  <a:lnTo>
                    <a:pt x="280" y="227"/>
                  </a:lnTo>
                  <a:lnTo>
                    <a:pt x="280" y="243"/>
                  </a:lnTo>
                  <a:lnTo>
                    <a:pt x="259" y="243"/>
                  </a:lnTo>
                  <a:lnTo>
                    <a:pt x="243" y="243"/>
                  </a:lnTo>
                  <a:lnTo>
                    <a:pt x="243" y="217"/>
                  </a:lnTo>
                  <a:lnTo>
                    <a:pt x="233" y="192"/>
                  </a:lnTo>
                  <a:lnTo>
                    <a:pt x="212" y="192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186" y="160"/>
                  </a:lnTo>
                  <a:lnTo>
                    <a:pt x="186" y="145"/>
                  </a:lnTo>
                  <a:lnTo>
                    <a:pt x="171" y="119"/>
                  </a:lnTo>
                  <a:lnTo>
                    <a:pt x="124" y="125"/>
                  </a:lnTo>
                  <a:lnTo>
                    <a:pt x="119" y="125"/>
                  </a:lnTo>
                  <a:lnTo>
                    <a:pt x="104" y="150"/>
                  </a:lnTo>
                  <a:lnTo>
                    <a:pt x="93" y="150"/>
                  </a:lnTo>
                  <a:lnTo>
                    <a:pt x="78" y="166"/>
                  </a:lnTo>
                  <a:lnTo>
                    <a:pt x="67" y="150"/>
                  </a:lnTo>
                  <a:lnTo>
                    <a:pt x="62" y="135"/>
                  </a:lnTo>
                  <a:lnTo>
                    <a:pt x="26" y="109"/>
                  </a:lnTo>
                  <a:lnTo>
                    <a:pt x="16" y="94"/>
                  </a:lnTo>
                  <a:lnTo>
                    <a:pt x="0" y="84"/>
                  </a:lnTo>
                  <a:lnTo>
                    <a:pt x="16" y="57"/>
                  </a:lnTo>
                  <a:lnTo>
                    <a:pt x="51" y="41"/>
                  </a:lnTo>
                  <a:lnTo>
                    <a:pt x="62" y="26"/>
                  </a:lnTo>
                  <a:lnTo>
                    <a:pt x="51" y="16"/>
                  </a:lnTo>
                  <a:lnTo>
                    <a:pt x="62" y="11"/>
                  </a:lnTo>
                  <a:lnTo>
                    <a:pt x="62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1" name="Freeform 137"/>
            <p:cNvSpPr>
              <a:spLocks noChangeArrowheads="1"/>
            </p:cNvSpPr>
            <p:nvPr/>
          </p:nvSpPr>
          <p:spPr bwMode="auto">
            <a:xfrm>
              <a:off x="335674" y="2785486"/>
              <a:ext cx="233166" cy="146809"/>
            </a:xfrm>
            <a:custGeom>
              <a:avLst/>
              <a:gdLst>
                <a:gd name="T0" fmla="*/ 0 w 136"/>
                <a:gd name="T1" fmla="*/ 16 h 85"/>
                <a:gd name="T2" fmla="*/ 31 w 136"/>
                <a:gd name="T3" fmla="*/ 11 h 85"/>
                <a:gd name="T4" fmla="*/ 47 w 136"/>
                <a:gd name="T5" fmla="*/ 11 h 85"/>
                <a:gd name="T6" fmla="*/ 67 w 136"/>
                <a:gd name="T7" fmla="*/ 0 h 85"/>
                <a:gd name="T8" fmla="*/ 135 w 136"/>
                <a:gd name="T9" fmla="*/ 0 h 85"/>
                <a:gd name="T10" fmla="*/ 135 w 136"/>
                <a:gd name="T11" fmla="*/ 11 h 85"/>
                <a:gd name="T12" fmla="*/ 124 w 136"/>
                <a:gd name="T13" fmla="*/ 16 h 85"/>
                <a:gd name="T14" fmla="*/ 135 w 136"/>
                <a:gd name="T15" fmla="*/ 26 h 85"/>
                <a:gd name="T16" fmla="*/ 124 w 136"/>
                <a:gd name="T17" fmla="*/ 41 h 85"/>
                <a:gd name="T18" fmla="*/ 88 w 136"/>
                <a:gd name="T19" fmla="*/ 57 h 85"/>
                <a:gd name="T20" fmla="*/ 72 w 136"/>
                <a:gd name="T21" fmla="*/ 84 h 85"/>
                <a:gd name="T22" fmla="*/ 67 w 136"/>
                <a:gd name="T23" fmla="*/ 68 h 85"/>
                <a:gd name="T24" fmla="*/ 57 w 136"/>
                <a:gd name="T25" fmla="*/ 78 h 85"/>
                <a:gd name="T26" fmla="*/ 57 w 136"/>
                <a:gd name="T27" fmla="*/ 41 h 85"/>
                <a:gd name="T28" fmla="*/ 31 w 136"/>
                <a:gd name="T29" fmla="*/ 41 h 85"/>
                <a:gd name="T30" fmla="*/ 31 w 136"/>
                <a:gd name="T31" fmla="*/ 37 h 85"/>
                <a:gd name="T32" fmla="*/ 16 w 136"/>
                <a:gd name="T33" fmla="*/ 26 h 85"/>
                <a:gd name="T34" fmla="*/ 0 w 136"/>
                <a:gd name="T35" fmla="*/ 16 h 85"/>
                <a:gd name="T36" fmla="*/ 0 w 136"/>
                <a:gd name="T37" fmla="*/ 16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85"/>
                <a:gd name="T59" fmla="*/ 136 w 136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85">
                  <a:moveTo>
                    <a:pt x="0" y="16"/>
                  </a:moveTo>
                  <a:lnTo>
                    <a:pt x="31" y="11"/>
                  </a:lnTo>
                  <a:lnTo>
                    <a:pt x="47" y="11"/>
                  </a:lnTo>
                  <a:lnTo>
                    <a:pt x="67" y="0"/>
                  </a:lnTo>
                  <a:lnTo>
                    <a:pt x="135" y="0"/>
                  </a:lnTo>
                  <a:lnTo>
                    <a:pt x="135" y="11"/>
                  </a:lnTo>
                  <a:lnTo>
                    <a:pt x="124" y="16"/>
                  </a:lnTo>
                  <a:lnTo>
                    <a:pt x="135" y="26"/>
                  </a:lnTo>
                  <a:lnTo>
                    <a:pt x="124" y="41"/>
                  </a:lnTo>
                  <a:lnTo>
                    <a:pt x="88" y="57"/>
                  </a:lnTo>
                  <a:lnTo>
                    <a:pt x="72" y="84"/>
                  </a:lnTo>
                  <a:lnTo>
                    <a:pt x="67" y="68"/>
                  </a:lnTo>
                  <a:lnTo>
                    <a:pt x="57" y="78"/>
                  </a:lnTo>
                  <a:lnTo>
                    <a:pt x="57" y="41"/>
                  </a:lnTo>
                  <a:lnTo>
                    <a:pt x="31" y="41"/>
                  </a:lnTo>
                  <a:lnTo>
                    <a:pt x="31" y="37"/>
                  </a:lnTo>
                  <a:lnTo>
                    <a:pt x="16" y="26"/>
                  </a:lnTo>
                  <a:lnTo>
                    <a:pt x="0" y="1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2" name="Freeform 138"/>
            <p:cNvSpPr>
              <a:spLocks noChangeArrowheads="1"/>
            </p:cNvSpPr>
            <p:nvPr/>
          </p:nvSpPr>
          <p:spPr bwMode="auto">
            <a:xfrm>
              <a:off x="2265765" y="2759579"/>
              <a:ext cx="591551" cy="846310"/>
            </a:xfrm>
            <a:custGeom>
              <a:avLst/>
              <a:gdLst>
                <a:gd name="T0" fmla="*/ 270 w 344"/>
                <a:gd name="T1" fmla="*/ 0 h 493"/>
                <a:gd name="T2" fmla="*/ 285 w 344"/>
                <a:gd name="T3" fmla="*/ 27 h 493"/>
                <a:gd name="T4" fmla="*/ 295 w 344"/>
                <a:gd name="T5" fmla="*/ 73 h 493"/>
                <a:gd name="T6" fmla="*/ 301 w 344"/>
                <a:gd name="T7" fmla="*/ 125 h 493"/>
                <a:gd name="T8" fmla="*/ 280 w 344"/>
                <a:gd name="T9" fmla="*/ 141 h 493"/>
                <a:gd name="T10" fmla="*/ 254 w 344"/>
                <a:gd name="T11" fmla="*/ 161 h 493"/>
                <a:gd name="T12" fmla="*/ 301 w 344"/>
                <a:gd name="T13" fmla="*/ 202 h 493"/>
                <a:gd name="T14" fmla="*/ 321 w 344"/>
                <a:gd name="T15" fmla="*/ 243 h 493"/>
                <a:gd name="T16" fmla="*/ 301 w 344"/>
                <a:gd name="T17" fmla="*/ 270 h 493"/>
                <a:gd name="T18" fmla="*/ 280 w 344"/>
                <a:gd name="T19" fmla="*/ 316 h 493"/>
                <a:gd name="T20" fmla="*/ 285 w 344"/>
                <a:gd name="T21" fmla="*/ 358 h 493"/>
                <a:gd name="T22" fmla="*/ 301 w 344"/>
                <a:gd name="T23" fmla="*/ 394 h 493"/>
                <a:gd name="T24" fmla="*/ 336 w 344"/>
                <a:gd name="T25" fmla="*/ 451 h 493"/>
                <a:gd name="T26" fmla="*/ 336 w 344"/>
                <a:gd name="T27" fmla="*/ 476 h 493"/>
                <a:gd name="T28" fmla="*/ 285 w 344"/>
                <a:gd name="T29" fmla="*/ 476 h 493"/>
                <a:gd name="T30" fmla="*/ 203 w 344"/>
                <a:gd name="T31" fmla="*/ 487 h 493"/>
                <a:gd name="T32" fmla="*/ 135 w 344"/>
                <a:gd name="T33" fmla="*/ 487 h 493"/>
                <a:gd name="T34" fmla="*/ 78 w 344"/>
                <a:gd name="T35" fmla="*/ 487 h 493"/>
                <a:gd name="T36" fmla="*/ 62 w 344"/>
                <a:gd name="T37" fmla="*/ 441 h 493"/>
                <a:gd name="T38" fmla="*/ 41 w 344"/>
                <a:gd name="T39" fmla="*/ 409 h 493"/>
                <a:gd name="T40" fmla="*/ 27 w 344"/>
                <a:gd name="T41" fmla="*/ 394 h 493"/>
                <a:gd name="T42" fmla="*/ 0 w 344"/>
                <a:gd name="T43" fmla="*/ 384 h 493"/>
                <a:gd name="T44" fmla="*/ 27 w 344"/>
                <a:gd name="T45" fmla="*/ 316 h 493"/>
                <a:gd name="T46" fmla="*/ 78 w 344"/>
                <a:gd name="T47" fmla="*/ 274 h 493"/>
                <a:gd name="T48" fmla="*/ 104 w 344"/>
                <a:gd name="T49" fmla="*/ 270 h 493"/>
                <a:gd name="T50" fmla="*/ 119 w 344"/>
                <a:gd name="T51" fmla="*/ 290 h 493"/>
                <a:gd name="T52" fmla="*/ 150 w 344"/>
                <a:gd name="T53" fmla="*/ 274 h 493"/>
                <a:gd name="T54" fmla="*/ 150 w 344"/>
                <a:gd name="T55" fmla="*/ 259 h 493"/>
                <a:gd name="T56" fmla="*/ 192 w 344"/>
                <a:gd name="T57" fmla="*/ 192 h 493"/>
                <a:gd name="T58" fmla="*/ 217 w 344"/>
                <a:gd name="T59" fmla="*/ 161 h 493"/>
                <a:gd name="T60" fmla="*/ 228 w 344"/>
                <a:gd name="T61" fmla="*/ 125 h 493"/>
                <a:gd name="T62" fmla="*/ 244 w 344"/>
                <a:gd name="T63" fmla="*/ 84 h 493"/>
                <a:gd name="T64" fmla="*/ 280 w 344"/>
                <a:gd name="T65" fmla="*/ 68 h 493"/>
                <a:gd name="T66" fmla="*/ 254 w 344"/>
                <a:gd name="T67" fmla="*/ 31 h 493"/>
                <a:gd name="T68" fmla="*/ 254 w 344"/>
                <a:gd name="T69" fmla="*/ 0 h 4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4"/>
                <a:gd name="T106" fmla="*/ 0 h 493"/>
                <a:gd name="T107" fmla="*/ 344 w 344"/>
                <a:gd name="T108" fmla="*/ 493 h 4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4" h="493">
                  <a:moveTo>
                    <a:pt x="254" y="0"/>
                  </a:moveTo>
                  <a:lnTo>
                    <a:pt x="270" y="0"/>
                  </a:lnTo>
                  <a:lnTo>
                    <a:pt x="270" y="16"/>
                  </a:lnTo>
                  <a:lnTo>
                    <a:pt x="285" y="27"/>
                  </a:lnTo>
                  <a:lnTo>
                    <a:pt x="295" y="52"/>
                  </a:lnTo>
                  <a:lnTo>
                    <a:pt x="295" y="73"/>
                  </a:lnTo>
                  <a:lnTo>
                    <a:pt x="295" y="99"/>
                  </a:lnTo>
                  <a:lnTo>
                    <a:pt x="301" y="125"/>
                  </a:lnTo>
                  <a:lnTo>
                    <a:pt x="321" y="141"/>
                  </a:lnTo>
                  <a:lnTo>
                    <a:pt x="280" y="141"/>
                  </a:lnTo>
                  <a:lnTo>
                    <a:pt x="259" y="141"/>
                  </a:lnTo>
                  <a:lnTo>
                    <a:pt x="254" y="161"/>
                  </a:lnTo>
                  <a:lnTo>
                    <a:pt x="285" y="192"/>
                  </a:lnTo>
                  <a:lnTo>
                    <a:pt x="301" y="202"/>
                  </a:lnTo>
                  <a:lnTo>
                    <a:pt x="311" y="233"/>
                  </a:lnTo>
                  <a:lnTo>
                    <a:pt x="321" y="243"/>
                  </a:lnTo>
                  <a:lnTo>
                    <a:pt x="321" y="259"/>
                  </a:lnTo>
                  <a:lnTo>
                    <a:pt x="301" y="270"/>
                  </a:lnTo>
                  <a:lnTo>
                    <a:pt x="285" y="311"/>
                  </a:lnTo>
                  <a:lnTo>
                    <a:pt x="280" y="316"/>
                  </a:lnTo>
                  <a:lnTo>
                    <a:pt x="280" y="352"/>
                  </a:lnTo>
                  <a:lnTo>
                    <a:pt x="285" y="358"/>
                  </a:lnTo>
                  <a:lnTo>
                    <a:pt x="285" y="384"/>
                  </a:lnTo>
                  <a:lnTo>
                    <a:pt x="301" y="394"/>
                  </a:lnTo>
                  <a:lnTo>
                    <a:pt x="301" y="419"/>
                  </a:lnTo>
                  <a:lnTo>
                    <a:pt x="336" y="451"/>
                  </a:lnTo>
                  <a:lnTo>
                    <a:pt x="343" y="451"/>
                  </a:lnTo>
                  <a:lnTo>
                    <a:pt x="336" y="476"/>
                  </a:lnTo>
                  <a:lnTo>
                    <a:pt x="343" y="487"/>
                  </a:lnTo>
                  <a:lnTo>
                    <a:pt x="285" y="476"/>
                  </a:lnTo>
                  <a:lnTo>
                    <a:pt x="217" y="487"/>
                  </a:lnTo>
                  <a:lnTo>
                    <a:pt x="203" y="487"/>
                  </a:lnTo>
                  <a:lnTo>
                    <a:pt x="172" y="487"/>
                  </a:lnTo>
                  <a:lnTo>
                    <a:pt x="135" y="487"/>
                  </a:lnTo>
                  <a:lnTo>
                    <a:pt x="135" y="492"/>
                  </a:lnTo>
                  <a:lnTo>
                    <a:pt x="78" y="487"/>
                  </a:lnTo>
                  <a:lnTo>
                    <a:pt x="62" y="476"/>
                  </a:lnTo>
                  <a:lnTo>
                    <a:pt x="62" y="441"/>
                  </a:lnTo>
                  <a:lnTo>
                    <a:pt x="62" y="419"/>
                  </a:lnTo>
                  <a:lnTo>
                    <a:pt x="41" y="409"/>
                  </a:lnTo>
                  <a:lnTo>
                    <a:pt x="37" y="409"/>
                  </a:lnTo>
                  <a:lnTo>
                    <a:pt x="27" y="394"/>
                  </a:lnTo>
                  <a:lnTo>
                    <a:pt x="11" y="384"/>
                  </a:lnTo>
                  <a:lnTo>
                    <a:pt x="0" y="384"/>
                  </a:lnTo>
                  <a:lnTo>
                    <a:pt x="16" y="352"/>
                  </a:lnTo>
                  <a:lnTo>
                    <a:pt x="27" y="316"/>
                  </a:lnTo>
                  <a:lnTo>
                    <a:pt x="52" y="290"/>
                  </a:lnTo>
                  <a:lnTo>
                    <a:pt x="78" y="274"/>
                  </a:lnTo>
                  <a:lnTo>
                    <a:pt x="94" y="274"/>
                  </a:lnTo>
                  <a:lnTo>
                    <a:pt x="104" y="270"/>
                  </a:lnTo>
                  <a:lnTo>
                    <a:pt x="119" y="286"/>
                  </a:lnTo>
                  <a:lnTo>
                    <a:pt x="119" y="290"/>
                  </a:lnTo>
                  <a:lnTo>
                    <a:pt x="135" y="290"/>
                  </a:lnTo>
                  <a:lnTo>
                    <a:pt x="150" y="274"/>
                  </a:lnTo>
                  <a:lnTo>
                    <a:pt x="160" y="274"/>
                  </a:lnTo>
                  <a:lnTo>
                    <a:pt x="150" y="259"/>
                  </a:lnTo>
                  <a:lnTo>
                    <a:pt x="176" y="207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217" y="161"/>
                  </a:lnTo>
                  <a:lnTo>
                    <a:pt x="213" y="141"/>
                  </a:lnTo>
                  <a:lnTo>
                    <a:pt x="228" y="125"/>
                  </a:lnTo>
                  <a:lnTo>
                    <a:pt x="228" y="109"/>
                  </a:lnTo>
                  <a:lnTo>
                    <a:pt x="244" y="84"/>
                  </a:lnTo>
                  <a:lnTo>
                    <a:pt x="259" y="94"/>
                  </a:lnTo>
                  <a:lnTo>
                    <a:pt x="280" y="68"/>
                  </a:lnTo>
                  <a:lnTo>
                    <a:pt x="270" y="41"/>
                  </a:lnTo>
                  <a:lnTo>
                    <a:pt x="254" y="31"/>
                  </a:lnTo>
                  <a:lnTo>
                    <a:pt x="254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3" name="Freeform 139"/>
            <p:cNvSpPr>
              <a:spLocks noChangeArrowheads="1"/>
            </p:cNvSpPr>
            <p:nvPr/>
          </p:nvSpPr>
          <p:spPr bwMode="auto">
            <a:xfrm>
              <a:off x="4234718" y="3394310"/>
              <a:ext cx="617458" cy="768588"/>
            </a:xfrm>
            <a:custGeom>
              <a:avLst/>
              <a:gdLst>
                <a:gd name="T0" fmla="*/ 11 w 359"/>
                <a:gd name="T1" fmla="*/ 41 h 446"/>
                <a:gd name="T2" fmla="*/ 16 w 359"/>
                <a:gd name="T3" fmla="*/ 26 h 446"/>
                <a:gd name="T4" fmla="*/ 42 w 359"/>
                <a:gd name="T5" fmla="*/ 16 h 446"/>
                <a:gd name="T6" fmla="*/ 68 w 359"/>
                <a:gd name="T7" fmla="*/ 0 h 446"/>
                <a:gd name="T8" fmla="*/ 78 w 359"/>
                <a:gd name="T9" fmla="*/ 16 h 446"/>
                <a:gd name="T10" fmla="*/ 84 w 359"/>
                <a:gd name="T11" fmla="*/ 16 h 446"/>
                <a:gd name="T12" fmla="*/ 109 w 359"/>
                <a:gd name="T13" fmla="*/ 26 h 446"/>
                <a:gd name="T14" fmla="*/ 161 w 359"/>
                <a:gd name="T15" fmla="*/ 41 h 446"/>
                <a:gd name="T16" fmla="*/ 203 w 359"/>
                <a:gd name="T17" fmla="*/ 67 h 446"/>
                <a:gd name="T18" fmla="*/ 249 w 359"/>
                <a:gd name="T19" fmla="*/ 72 h 446"/>
                <a:gd name="T20" fmla="*/ 270 w 359"/>
                <a:gd name="T21" fmla="*/ 41 h 446"/>
                <a:gd name="T22" fmla="*/ 285 w 359"/>
                <a:gd name="T23" fmla="*/ 41 h 446"/>
                <a:gd name="T24" fmla="*/ 311 w 359"/>
                <a:gd name="T25" fmla="*/ 41 h 446"/>
                <a:gd name="T26" fmla="*/ 327 w 359"/>
                <a:gd name="T27" fmla="*/ 51 h 446"/>
                <a:gd name="T28" fmla="*/ 358 w 359"/>
                <a:gd name="T29" fmla="*/ 51 h 446"/>
                <a:gd name="T30" fmla="*/ 317 w 359"/>
                <a:gd name="T31" fmla="*/ 98 h 446"/>
                <a:gd name="T32" fmla="*/ 317 w 359"/>
                <a:gd name="T33" fmla="*/ 259 h 446"/>
                <a:gd name="T34" fmla="*/ 342 w 359"/>
                <a:gd name="T35" fmla="*/ 290 h 446"/>
                <a:gd name="T36" fmla="*/ 337 w 359"/>
                <a:gd name="T37" fmla="*/ 310 h 446"/>
                <a:gd name="T38" fmla="*/ 311 w 359"/>
                <a:gd name="T39" fmla="*/ 326 h 446"/>
                <a:gd name="T40" fmla="*/ 311 w 359"/>
                <a:gd name="T41" fmla="*/ 337 h 446"/>
                <a:gd name="T42" fmla="*/ 295 w 359"/>
                <a:gd name="T43" fmla="*/ 341 h 446"/>
                <a:gd name="T44" fmla="*/ 275 w 359"/>
                <a:gd name="T45" fmla="*/ 352 h 446"/>
                <a:gd name="T46" fmla="*/ 270 w 359"/>
                <a:gd name="T47" fmla="*/ 378 h 446"/>
                <a:gd name="T48" fmla="*/ 249 w 359"/>
                <a:gd name="T49" fmla="*/ 419 h 446"/>
                <a:gd name="T50" fmla="*/ 233 w 359"/>
                <a:gd name="T51" fmla="*/ 445 h 446"/>
                <a:gd name="T52" fmla="*/ 176 w 359"/>
                <a:gd name="T53" fmla="*/ 394 h 446"/>
                <a:gd name="T54" fmla="*/ 176 w 359"/>
                <a:gd name="T55" fmla="*/ 367 h 446"/>
                <a:gd name="T56" fmla="*/ 16 w 359"/>
                <a:gd name="T57" fmla="*/ 269 h 446"/>
                <a:gd name="T58" fmla="*/ 0 w 359"/>
                <a:gd name="T59" fmla="*/ 269 h 446"/>
                <a:gd name="T60" fmla="*/ 0 w 359"/>
                <a:gd name="T61" fmla="*/ 217 h 446"/>
                <a:gd name="T62" fmla="*/ 31 w 359"/>
                <a:gd name="T63" fmla="*/ 165 h 446"/>
                <a:gd name="T64" fmla="*/ 52 w 359"/>
                <a:gd name="T65" fmla="*/ 139 h 446"/>
                <a:gd name="T66" fmla="*/ 31 w 359"/>
                <a:gd name="T67" fmla="*/ 98 h 446"/>
                <a:gd name="T68" fmla="*/ 27 w 359"/>
                <a:gd name="T69" fmla="*/ 72 h 446"/>
                <a:gd name="T70" fmla="*/ 27 w 359"/>
                <a:gd name="T71" fmla="*/ 57 h 446"/>
                <a:gd name="T72" fmla="*/ 11 w 359"/>
                <a:gd name="T73" fmla="*/ 51 h 446"/>
                <a:gd name="T74" fmla="*/ 11 w 359"/>
                <a:gd name="T75" fmla="*/ 41 h 446"/>
                <a:gd name="T76" fmla="*/ 11 w 359"/>
                <a:gd name="T77" fmla="*/ 41 h 4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9"/>
                <a:gd name="T118" fmla="*/ 0 h 446"/>
                <a:gd name="T119" fmla="*/ 359 w 359"/>
                <a:gd name="T120" fmla="*/ 446 h 4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9" h="446">
                  <a:moveTo>
                    <a:pt x="11" y="41"/>
                  </a:moveTo>
                  <a:lnTo>
                    <a:pt x="16" y="26"/>
                  </a:lnTo>
                  <a:lnTo>
                    <a:pt x="42" y="16"/>
                  </a:lnTo>
                  <a:lnTo>
                    <a:pt x="68" y="0"/>
                  </a:lnTo>
                  <a:lnTo>
                    <a:pt x="78" y="16"/>
                  </a:lnTo>
                  <a:lnTo>
                    <a:pt x="84" y="16"/>
                  </a:lnTo>
                  <a:lnTo>
                    <a:pt x="109" y="26"/>
                  </a:lnTo>
                  <a:lnTo>
                    <a:pt x="161" y="41"/>
                  </a:lnTo>
                  <a:lnTo>
                    <a:pt x="203" y="67"/>
                  </a:lnTo>
                  <a:lnTo>
                    <a:pt x="249" y="72"/>
                  </a:lnTo>
                  <a:lnTo>
                    <a:pt x="270" y="41"/>
                  </a:lnTo>
                  <a:lnTo>
                    <a:pt x="285" y="41"/>
                  </a:lnTo>
                  <a:lnTo>
                    <a:pt x="311" y="41"/>
                  </a:lnTo>
                  <a:lnTo>
                    <a:pt x="327" y="51"/>
                  </a:lnTo>
                  <a:lnTo>
                    <a:pt x="358" y="51"/>
                  </a:lnTo>
                  <a:lnTo>
                    <a:pt x="317" y="98"/>
                  </a:lnTo>
                  <a:lnTo>
                    <a:pt x="317" y="259"/>
                  </a:lnTo>
                  <a:lnTo>
                    <a:pt x="342" y="290"/>
                  </a:lnTo>
                  <a:lnTo>
                    <a:pt x="337" y="310"/>
                  </a:lnTo>
                  <a:lnTo>
                    <a:pt x="311" y="326"/>
                  </a:lnTo>
                  <a:lnTo>
                    <a:pt x="311" y="337"/>
                  </a:lnTo>
                  <a:lnTo>
                    <a:pt x="295" y="341"/>
                  </a:lnTo>
                  <a:lnTo>
                    <a:pt x="275" y="352"/>
                  </a:lnTo>
                  <a:lnTo>
                    <a:pt x="270" y="378"/>
                  </a:lnTo>
                  <a:lnTo>
                    <a:pt x="249" y="419"/>
                  </a:lnTo>
                  <a:lnTo>
                    <a:pt x="233" y="445"/>
                  </a:lnTo>
                  <a:lnTo>
                    <a:pt x="176" y="394"/>
                  </a:lnTo>
                  <a:lnTo>
                    <a:pt x="176" y="367"/>
                  </a:lnTo>
                  <a:lnTo>
                    <a:pt x="16" y="269"/>
                  </a:lnTo>
                  <a:lnTo>
                    <a:pt x="0" y="269"/>
                  </a:lnTo>
                  <a:lnTo>
                    <a:pt x="0" y="217"/>
                  </a:lnTo>
                  <a:lnTo>
                    <a:pt x="31" y="165"/>
                  </a:lnTo>
                  <a:lnTo>
                    <a:pt x="52" y="139"/>
                  </a:lnTo>
                  <a:lnTo>
                    <a:pt x="31" y="98"/>
                  </a:lnTo>
                  <a:lnTo>
                    <a:pt x="27" y="72"/>
                  </a:lnTo>
                  <a:lnTo>
                    <a:pt x="27" y="57"/>
                  </a:lnTo>
                  <a:lnTo>
                    <a:pt x="11" y="51"/>
                  </a:lnTo>
                  <a:lnTo>
                    <a:pt x="11" y="4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4" name="Freeform 140"/>
            <p:cNvSpPr>
              <a:spLocks noChangeArrowheads="1"/>
            </p:cNvSpPr>
            <p:nvPr/>
          </p:nvSpPr>
          <p:spPr bwMode="auto">
            <a:xfrm>
              <a:off x="4934215" y="4676731"/>
              <a:ext cx="8636" cy="47496"/>
            </a:xfrm>
            <a:custGeom>
              <a:avLst/>
              <a:gdLst>
                <a:gd name="T0" fmla="*/ 5 w 6"/>
                <a:gd name="T1" fmla="*/ 27 h 28"/>
                <a:gd name="T2" fmla="*/ 0 w 6"/>
                <a:gd name="T3" fmla="*/ 16 h 28"/>
                <a:gd name="T4" fmla="*/ 0 w 6"/>
                <a:gd name="T5" fmla="*/ 6 h 28"/>
                <a:gd name="T6" fmla="*/ 0 w 6"/>
                <a:gd name="T7" fmla="*/ 0 h 28"/>
                <a:gd name="T8" fmla="*/ 5 w 6"/>
                <a:gd name="T9" fmla="*/ 0 h 28"/>
                <a:gd name="T10" fmla="*/ 5 w 6"/>
                <a:gd name="T11" fmla="*/ 27 h 28"/>
                <a:gd name="T12" fmla="*/ 5 w 6"/>
                <a:gd name="T13" fmla="*/ 2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8"/>
                <a:gd name="T23" fmla="*/ 6 w 6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8">
                  <a:moveTo>
                    <a:pt x="5" y="27"/>
                  </a:moveTo>
                  <a:lnTo>
                    <a:pt x="0" y="1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5" name="Freeform 141"/>
            <p:cNvSpPr>
              <a:spLocks noChangeArrowheads="1"/>
            </p:cNvSpPr>
            <p:nvPr/>
          </p:nvSpPr>
          <p:spPr bwMode="auto">
            <a:xfrm>
              <a:off x="2473023" y="3493623"/>
              <a:ext cx="569960" cy="677911"/>
            </a:xfrm>
            <a:custGeom>
              <a:avLst/>
              <a:gdLst>
                <a:gd name="T0" fmla="*/ 244 w 333"/>
                <a:gd name="T1" fmla="*/ 36 h 395"/>
                <a:gd name="T2" fmla="*/ 285 w 333"/>
                <a:gd name="T3" fmla="*/ 0 h 395"/>
                <a:gd name="T4" fmla="*/ 332 w 333"/>
                <a:gd name="T5" fmla="*/ 0 h 395"/>
                <a:gd name="T6" fmla="*/ 326 w 333"/>
                <a:gd name="T7" fmla="*/ 41 h 395"/>
                <a:gd name="T8" fmla="*/ 311 w 333"/>
                <a:gd name="T9" fmla="*/ 104 h 395"/>
                <a:gd name="T10" fmla="*/ 301 w 333"/>
                <a:gd name="T11" fmla="*/ 151 h 395"/>
                <a:gd name="T12" fmla="*/ 301 w 333"/>
                <a:gd name="T13" fmla="*/ 186 h 395"/>
                <a:gd name="T14" fmla="*/ 258 w 333"/>
                <a:gd name="T15" fmla="*/ 212 h 395"/>
                <a:gd name="T16" fmla="*/ 244 w 333"/>
                <a:gd name="T17" fmla="*/ 243 h 395"/>
                <a:gd name="T18" fmla="*/ 223 w 333"/>
                <a:gd name="T19" fmla="*/ 285 h 395"/>
                <a:gd name="T20" fmla="*/ 217 w 333"/>
                <a:gd name="T21" fmla="*/ 337 h 395"/>
                <a:gd name="T22" fmla="*/ 182 w 333"/>
                <a:gd name="T23" fmla="*/ 363 h 395"/>
                <a:gd name="T24" fmla="*/ 160 w 333"/>
                <a:gd name="T25" fmla="*/ 388 h 395"/>
                <a:gd name="T26" fmla="*/ 140 w 333"/>
                <a:gd name="T27" fmla="*/ 363 h 395"/>
                <a:gd name="T28" fmla="*/ 114 w 333"/>
                <a:gd name="T29" fmla="*/ 378 h 395"/>
                <a:gd name="T30" fmla="*/ 94 w 333"/>
                <a:gd name="T31" fmla="*/ 368 h 395"/>
                <a:gd name="T32" fmla="*/ 72 w 333"/>
                <a:gd name="T33" fmla="*/ 363 h 395"/>
                <a:gd name="T34" fmla="*/ 57 w 333"/>
                <a:gd name="T35" fmla="*/ 378 h 395"/>
                <a:gd name="T36" fmla="*/ 31 w 333"/>
                <a:gd name="T37" fmla="*/ 378 h 395"/>
                <a:gd name="T38" fmla="*/ 16 w 333"/>
                <a:gd name="T39" fmla="*/ 326 h 395"/>
                <a:gd name="T40" fmla="*/ 31 w 333"/>
                <a:gd name="T41" fmla="*/ 326 h 395"/>
                <a:gd name="T42" fmla="*/ 41 w 333"/>
                <a:gd name="T43" fmla="*/ 296 h 395"/>
                <a:gd name="T44" fmla="*/ 31 w 333"/>
                <a:gd name="T45" fmla="*/ 259 h 395"/>
                <a:gd name="T46" fmla="*/ 57 w 333"/>
                <a:gd name="T47" fmla="*/ 269 h 395"/>
                <a:gd name="T48" fmla="*/ 98 w 333"/>
                <a:gd name="T49" fmla="*/ 269 h 395"/>
                <a:gd name="T50" fmla="*/ 135 w 333"/>
                <a:gd name="T51" fmla="*/ 280 h 395"/>
                <a:gd name="T52" fmla="*/ 140 w 333"/>
                <a:gd name="T53" fmla="*/ 259 h 395"/>
                <a:gd name="T54" fmla="*/ 160 w 333"/>
                <a:gd name="T55" fmla="*/ 228 h 395"/>
                <a:gd name="T56" fmla="*/ 135 w 333"/>
                <a:gd name="T57" fmla="*/ 171 h 395"/>
                <a:gd name="T58" fmla="*/ 140 w 333"/>
                <a:gd name="T59" fmla="*/ 135 h 395"/>
                <a:gd name="T60" fmla="*/ 140 w 333"/>
                <a:gd name="T61" fmla="*/ 108 h 395"/>
                <a:gd name="T62" fmla="*/ 114 w 333"/>
                <a:gd name="T63" fmla="*/ 104 h 395"/>
                <a:gd name="T64" fmla="*/ 98 w 333"/>
                <a:gd name="T65" fmla="*/ 78 h 395"/>
                <a:gd name="T66" fmla="*/ 98 w 333"/>
                <a:gd name="T67" fmla="*/ 62 h 395"/>
                <a:gd name="T68" fmla="*/ 223 w 333"/>
                <a:gd name="T69" fmla="*/ 62 h 3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3"/>
                <a:gd name="T106" fmla="*/ 0 h 395"/>
                <a:gd name="T107" fmla="*/ 333 w 333"/>
                <a:gd name="T108" fmla="*/ 395 h 3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3" h="395">
                  <a:moveTo>
                    <a:pt x="223" y="62"/>
                  </a:moveTo>
                  <a:lnTo>
                    <a:pt x="244" y="36"/>
                  </a:lnTo>
                  <a:lnTo>
                    <a:pt x="248" y="0"/>
                  </a:lnTo>
                  <a:lnTo>
                    <a:pt x="285" y="0"/>
                  </a:lnTo>
                  <a:lnTo>
                    <a:pt x="311" y="0"/>
                  </a:lnTo>
                  <a:lnTo>
                    <a:pt x="332" y="0"/>
                  </a:lnTo>
                  <a:lnTo>
                    <a:pt x="332" y="26"/>
                  </a:lnTo>
                  <a:lnTo>
                    <a:pt x="326" y="41"/>
                  </a:lnTo>
                  <a:lnTo>
                    <a:pt x="311" y="78"/>
                  </a:lnTo>
                  <a:lnTo>
                    <a:pt x="311" y="104"/>
                  </a:lnTo>
                  <a:lnTo>
                    <a:pt x="301" y="124"/>
                  </a:lnTo>
                  <a:lnTo>
                    <a:pt x="301" y="151"/>
                  </a:lnTo>
                  <a:lnTo>
                    <a:pt x="301" y="171"/>
                  </a:lnTo>
                  <a:lnTo>
                    <a:pt x="301" y="186"/>
                  </a:lnTo>
                  <a:lnTo>
                    <a:pt x="274" y="212"/>
                  </a:lnTo>
                  <a:lnTo>
                    <a:pt x="258" y="212"/>
                  </a:lnTo>
                  <a:lnTo>
                    <a:pt x="248" y="233"/>
                  </a:lnTo>
                  <a:lnTo>
                    <a:pt x="244" y="243"/>
                  </a:lnTo>
                  <a:lnTo>
                    <a:pt x="223" y="259"/>
                  </a:lnTo>
                  <a:lnTo>
                    <a:pt x="223" y="285"/>
                  </a:lnTo>
                  <a:lnTo>
                    <a:pt x="223" y="310"/>
                  </a:lnTo>
                  <a:lnTo>
                    <a:pt x="217" y="337"/>
                  </a:lnTo>
                  <a:lnTo>
                    <a:pt x="202" y="353"/>
                  </a:lnTo>
                  <a:lnTo>
                    <a:pt x="182" y="363"/>
                  </a:lnTo>
                  <a:lnTo>
                    <a:pt x="176" y="368"/>
                  </a:lnTo>
                  <a:lnTo>
                    <a:pt x="160" y="388"/>
                  </a:lnTo>
                  <a:lnTo>
                    <a:pt x="150" y="368"/>
                  </a:lnTo>
                  <a:lnTo>
                    <a:pt x="140" y="363"/>
                  </a:lnTo>
                  <a:lnTo>
                    <a:pt x="125" y="363"/>
                  </a:lnTo>
                  <a:lnTo>
                    <a:pt x="114" y="378"/>
                  </a:lnTo>
                  <a:lnTo>
                    <a:pt x="98" y="378"/>
                  </a:lnTo>
                  <a:lnTo>
                    <a:pt x="94" y="368"/>
                  </a:lnTo>
                  <a:lnTo>
                    <a:pt x="84" y="368"/>
                  </a:lnTo>
                  <a:lnTo>
                    <a:pt x="72" y="363"/>
                  </a:lnTo>
                  <a:lnTo>
                    <a:pt x="57" y="368"/>
                  </a:lnTo>
                  <a:lnTo>
                    <a:pt x="57" y="378"/>
                  </a:lnTo>
                  <a:lnTo>
                    <a:pt x="41" y="394"/>
                  </a:lnTo>
                  <a:lnTo>
                    <a:pt x="31" y="378"/>
                  </a:lnTo>
                  <a:lnTo>
                    <a:pt x="0" y="337"/>
                  </a:lnTo>
                  <a:lnTo>
                    <a:pt x="16" y="326"/>
                  </a:lnTo>
                  <a:lnTo>
                    <a:pt x="26" y="321"/>
                  </a:lnTo>
                  <a:lnTo>
                    <a:pt x="31" y="326"/>
                  </a:lnTo>
                  <a:lnTo>
                    <a:pt x="41" y="326"/>
                  </a:lnTo>
                  <a:lnTo>
                    <a:pt x="41" y="296"/>
                  </a:lnTo>
                  <a:lnTo>
                    <a:pt x="26" y="285"/>
                  </a:lnTo>
                  <a:lnTo>
                    <a:pt x="31" y="259"/>
                  </a:lnTo>
                  <a:lnTo>
                    <a:pt x="41" y="269"/>
                  </a:lnTo>
                  <a:lnTo>
                    <a:pt x="57" y="269"/>
                  </a:lnTo>
                  <a:lnTo>
                    <a:pt x="68" y="243"/>
                  </a:lnTo>
                  <a:lnTo>
                    <a:pt x="98" y="269"/>
                  </a:lnTo>
                  <a:lnTo>
                    <a:pt x="125" y="259"/>
                  </a:lnTo>
                  <a:lnTo>
                    <a:pt x="135" y="280"/>
                  </a:lnTo>
                  <a:lnTo>
                    <a:pt x="140" y="280"/>
                  </a:lnTo>
                  <a:lnTo>
                    <a:pt x="140" y="259"/>
                  </a:lnTo>
                  <a:lnTo>
                    <a:pt x="150" y="243"/>
                  </a:lnTo>
                  <a:lnTo>
                    <a:pt x="160" y="228"/>
                  </a:lnTo>
                  <a:lnTo>
                    <a:pt x="160" y="186"/>
                  </a:lnTo>
                  <a:lnTo>
                    <a:pt x="135" y="171"/>
                  </a:lnTo>
                  <a:lnTo>
                    <a:pt x="135" y="145"/>
                  </a:lnTo>
                  <a:lnTo>
                    <a:pt x="140" y="135"/>
                  </a:lnTo>
                  <a:lnTo>
                    <a:pt x="150" y="124"/>
                  </a:lnTo>
                  <a:lnTo>
                    <a:pt x="140" y="108"/>
                  </a:lnTo>
                  <a:lnTo>
                    <a:pt x="135" y="104"/>
                  </a:lnTo>
                  <a:lnTo>
                    <a:pt x="114" y="104"/>
                  </a:lnTo>
                  <a:lnTo>
                    <a:pt x="98" y="108"/>
                  </a:lnTo>
                  <a:lnTo>
                    <a:pt x="98" y="78"/>
                  </a:lnTo>
                  <a:lnTo>
                    <a:pt x="109" y="62"/>
                  </a:lnTo>
                  <a:lnTo>
                    <a:pt x="98" y="62"/>
                  </a:lnTo>
                  <a:lnTo>
                    <a:pt x="166" y="51"/>
                  </a:lnTo>
                  <a:lnTo>
                    <a:pt x="223" y="6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6" name="Freeform 142"/>
            <p:cNvSpPr>
              <a:spLocks noChangeArrowheads="1"/>
            </p:cNvSpPr>
            <p:nvPr/>
          </p:nvSpPr>
          <p:spPr bwMode="auto">
            <a:xfrm>
              <a:off x="754507" y="3113647"/>
              <a:ext cx="284980" cy="323842"/>
            </a:xfrm>
            <a:custGeom>
              <a:avLst/>
              <a:gdLst>
                <a:gd name="T0" fmla="*/ 41 w 167"/>
                <a:gd name="T1" fmla="*/ 0 h 187"/>
                <a:gd name="T2" fmla="*/ 62 w 167"/>
                <a:gd name="T3" fmla="*/ 0 h 187"/>
                <a:gd name="T4" fmla="*/ 72 w 167"/>
                <a:gd name="T5" fmla="*/ 26 h 187"/>
                <a:gd name="T6" fmla="*/ 72 w 167"/>
                <a:gd name="T7" fmla="*/ 51 h 187"/>
                <a:gd name="T8" fmla="*/ 88 w 167"/>
                <a:gd name="T9" fmla="*/ 51 h 187"/>
                <a:gd name="T10" fmla="*/ 109 w 167"/>
                <a:gd name="T11" fmla="*/ 51 h 187"/>
                <a:gd name="T12" fmla="*/ 109 w 167"/>
                <a:gd name="T13" fmla="*/ 36 h 187"/>
                <a:gd name="T14" fmla="*/ 125 w 167"/>
                <a:gd name="T15" fmla="*/ 41 h 187"/>
                <a:gd name="T16" fmla="*/ 125 w 167"/>
                <a:gd name="T17" fmla="*/ 62 h 187"/>
                <a:gd name="T18" fmla="*/ 125 w 167"/>
                <a:gd name="T19" fmla="*/ 78 h 187"/>
                <a:gd name="T20" fmla="*/ 125 w 167"/>
                <a:gd name="T21" fmla="*/ 82 h 187"/>
                <a:gd name="T22" fmla="*/ 129 w 167"/>
                <a:gd name="T23" fmla="*/ 104 h 187"/>
                <a:gd name="T24" fmla="*/ 150 w 167"/>
                <a:gd name="T25" fmla="*/ 104 h 187"/>
                <a:gd name="T26" fmla="*/ 156 w 167"/>
                <a:gd name="T27" fmla="*/ 108 h 187"/>
                <a:gd name="T28" fmla="*/ 166 w 167"/>
                <a:gd name="T29" fmla="*/ 119 h 187"/>
                <a:gd name="T30" fmla="*/ 156 w 167"/>
                <a:gd name="T31" fmla="*/ 150 h 187"/>
                <a:gd name="T32" fmla="*/ 166 w 167"/>
                <a:gd name="T33" fmla="*/ 186 h 187"/>
                <a:gd name="T34" fmla="*/ 125 w 167"/>
                <a:gd name="T35" fmla="*/ 176 h 187"/>
                <a:gd name="T36" fmla="*/ 47 w 167"/>
                <a:gd name="T37" fmla="*/ 119 h 187"/>
                <a:gd name="T38" fmla="*/ 0 w 167"/>
                <a:gd name="T39" fmla="*/ 78 h 187"/>
                <a:gd name="T40" fmla="*/ 16 w 167"/>
                <a:gd name="T41" fmla="*/ 51 h 187"/>
                <a:gd name="T42" fmla="*/ 31 w 167"/>
                <a:gd name="T43" fmla="*/ 36 h 187"/>
                <a:gd name="T44" fmla="*/ 31 w 167"/>
                <a:gd name="T45" fmla="*/ 16 h 187"/>
                <a:gd name="T46" fmla="*/ 41 w 167"/>
                <a:gd name="T47" fmla="*/ 16 h 187"/>
                <a:gd name="T48" fmla="*/ 41 w 167"/>
                <a:gd name="T49" fmla="*/ 0 h 187"/>
                <a:gd name="T50" fmla="*/ 41 w 167"/>
                <a:gd name="T51" fmla="*/ 0 h 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7"/>
                <a:gd name="T79" fmla="*/ 0 h 187"/>
                <a:gd name="T80" fmla="*/ 167 w 167"/>
                <a:gd name="T81" fmla="*/ 187 h 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7" h="187">
                  <a:moveTo>
                    <a:pt x="41" y="0"/>
                  </a:moveTo>
                  <a:lnTo>
                    <a:pt x="62" y="0"/>
                  </a:lnTo>
                  <a:lnTo>
                    <a:pt x="72" y="26"/>
                  </a:lnTo>
                  <a:lnTo>
                    <a:pt x="72" y="51"/>
                  </a:lnTo>
                  <a:lnTo>
                    <a:pt x="88" y="51"/>
                  </a:lnTo>
                  <a:lnTo>
                    <a:pt x="109" y="51"/>
                  </a:lnTo>
                  <a:lnTo>
                    <a:pt x="109" y="36"/>
                  </a:lnTo>
                  <a:lnTo>
                    <a:pt x="125" y="41"/>
                  </a:lnTo>
                  <a:lnTo>
                    <a:pt x="125" y="62"/>
                  </a:lnTo>
                  <a:lnTo>
                    <a:pt x="125" y="78"/>
                  </a:lnTo>
                  <a:lnTo>
                    <a:pt x="125" y="82"/>
                  </a:lnTo>
                  <a:lnTo>
                    <a:pt x="129" y="104"/>
                  </a:lnTo>
                  <a:lnTo>
                    <a:pt x="150" y="104"/>
                  </a:lnTo>
                  <a:lnTo>
                    <a:pt x="156" y="108"/>
                  </a:lnTo>
                  <a:lnTo>
                    <a:pt x="166" y="119"/>
                  </a:lnTo>
                  <a:lnTo>
                    <a:pt x="156" y="150"/>
                  </a:lnTo>
                  <a:lnTo>
                    <a:pt x="166" y="186"/>
                  </a:lnTo>
                  <a:lnTo>
                    <a:pt x="125" y="176"/>
                  </a:lnTo>
                  <a:lnTo>
                    <a:pt x="47" y="119"/>
                  </a:lnTo>
                  <a:lnTo>
                    <a:pt x="0" y="78"/>
                  </a:lnTo>
                  <a:lnTo>
                    <a:pt x="16" y="51"/>
                  </a:lnTo>
                  <a:lnTo>
                    <a:pt x="31" y="36"/>
                  </a:lnTo>
                  <a:lnTo>
                    <a:pt x="31" y="16"/>
                  </a:lnTo>
                  <a:lnTo>
                    <a:pt x="41" y="16"/>
                  </a:lnTo>
                  <a:lnTo>
                    <a:pt x="41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7" name="Freeform 143"/>
            <p:cNvSpPr>
              <a:spLocks noChangeArrowheads="1"/>
            </p:cNvSpPr>
            <p:nvPr/>
          </p:nvSpPr>
          <p:spPr bwMode="auto">
            <a:xfrm>
              <a:off x="2334851" y="1140361"/>
              <a:ext cx="1191735" cy="1109704"/>
            </a:xfrm>
            <a:custGeom>
              <a:avLst/>
              <a:gdLst>
                <a:gd name="T0" fmla="*/ 0 w 690"/>
                <a:gd name="T1" fmla="*/ 135 h 644"/>
                <a:gd name="T2" fmla="*/ 11 w 690"/>
                <a:gd name="T3" fmla="*/ 135 h 644"/>
                <a:gd name="T4" fmla="*/ 37 w 690"/>
                <a:gd name="T5" fmla="*/ 109 h 644"/>
                <a:gd name="T6" fmla="*/ 27 w 690"/>
                <a:gd name="T7" fmla="*/ 72 h 644"/>
                <a:gd name="T8" fmla="*/ 62 w 690"/>
                <a:gd name="T9" fmla="*/ 41 h 644"/>
                <a:gd name="T10" fmla="*/ 94 w 690"/>
                <a:gd name="T11" fmla="*/ 31 h 644"/>
                <a:gd name="T12" fmla="*/ 84 w 690"/>
                <a:gd name="T13" fmla="*/ 16 h 644"/>
                <a:gd name="T14" fmla="*/ 84 w 690"/>
                <a:gd name="T15" fmla="*/ 0 h 644"/>
                <a:gd name="T16" fmla="*/ 130 w 690"/>
                <a:gd name="T17" fmla="*/ 6 h 644"/>
                <a:gd name="T18" fmla="*/ 176 w 690"/>
                <a:gd name="T19" fmla="*/ 16 h 644"/>
                <a:gd name="T20" fmla="*/ 203 w 690"/>
                <a:gd name="T21" fmla="*/ 26 h 644"/>
                <a:gd name="T22" fmla="*/ 244 w 690"/>
                <a:gd name="T23" fmla="*/ 31 h 644"/>
                <a:gd name="T24" fmla="*/ 260 w 690"/>
                <a:gd name="T25" fmla="*/ 72 h 644"/>
                <a:gd name="T26" fmla="*/ 327 w 690"/>
                <a:gd name="T27" fmla="*/ 94 h 644"/>
                <a:gd name="T28" fmla="*/ 420 w 690"/>
                <a:gd name="T29" fmla="*/ 139 h 644"/>
                <a:gd name="T30" fmla="*/ 446 w 690"/>
                <a:gd name="T31" fmla="*/ 114 h 644"/>
                <a:gd name="T32" fmla="*/ 456 w 690"/>
                <a:gd name="T33" fmla="*/ 94 h 644"/>
                <a:gd name="T34" fmla="*/ 446 w 690"/>
                <a:gd name="T35" fmla="*/ 52 h 644"/>
                <a:gd name="T36" fmla="*/ 461 w 690"/>
                <a:gd name="T37" fmla="*/ 26 h 644"/>
                <a:gd name="T38" fmla="*/ 497 w 690"/>
                <a:gd name="T39" fmla="*/ 16 h 644"/>
                <a:gd name="T40" fmla="*/ 503 w 690"/>
                <a:gd name="T41" fmla="*/ 16 h 644"/>
                <a:gd name="T42" fmla="*/ 513 w 690"/>
                <a:gd name="T43" fmla="*/ 6 h 644"/>
                <a:gd name="T44" fmla="*/ 544 w 690"/>
                <a:gd name="T45" fmla="*/ 6 h 644"/>
                <a:gd name="T46" fmla="*/ 571 w 690"/>
                <a:gd name="T47" fmla="*/ 16 h 644"/>
                <a:gd name="T48" fmla="*/ 581 w 690"/>
                <a:gd name="T49" fmla="*/ 31 h 644"/>
                <a:gd name="T50" fmla="*/ 622 w 690"/>
                <a:gd name="T51" fmla="*/ 52 h 644"/>
                <a:gd name="T52" fmla="*/ 673 w 690"/>
                <a:gd name="T53" fmla="*/ 72 h 644"/>
                <a:gd name="T54" fmla="*/ 663 w 690"/>
                <a:gd name="T55" fmla="*/ 82 h 644"/>
                <a:gd name="T56" fmla="*/ 673 w 690"/>
                <a:gd name="T57" fmla="*/ 114 h 644"/>
                <a:gd name="T58" fmla="*/ 663 w 690"/>
                <a:gd name="T59" fmla="*/ 139 h 644"/>
                <a:gd name="T60" fmla="*/ 673 w 690"/>
                <a:gd name="T61" fmla="*/ 182 h 644"/>
                <a:gd name="T62" fmla="*/ 689 w 690"/>
                <a:gd name="T63" fmla="*/ 528 h 644"/>
                <a:gd name="T64" fmla="*/ 689 w 690"/>
                <a:gd name="T65" fmla="*/ 626 h 644"/>
                <a:gd name="T66" fmla="*/ 648 w 690"/>
                <a:gd name="T67" fmla="*/ 626 h 644"/>
                <a:gd name="T68" fmla="*/ 648 w 690"/>
                <a:gd name="T69" fmla="*/ 643 h 644"/>
                <a:gd name="T70" fmla="*/ 295 w 690"/>
                <a:gd name="T71" fmla="*/ 466 h 644"/>
                <a:gd name="T72" fmla="*/ 244 w 690"/>
                <a:gd name="T73" fmla="*/ 486 h 644"/>
                <a:gd name="T74" fmla="*/ 213 w 690"/>
                <a:gd name="T75" fmla="*/ 501 h 644"/>
                <a:gd name="T76" fmla="*/ 176 w 690"/>
                <a:gd name="T77" fmla="*/ 476 h 644"/>
                <a:gd name="T78" fmla="*/ 119 w 690"/>
                <a:gd name="T79" fmla="*/ 460 h 644"/>
                <a:gd name="T80" fmla="*/ 94 w 690"/>
                <a:gd name="T81" fmla="*/ 425 h 644"/>
                <a:gd name="T82" fmla="*/ 62 w 690"/>
                <a:gd name="T83" fmla="*/ 409 h 644"/>
                <a:gd name="T84" fmla="*/ 42 w 690"/>
                <a:gd name="T85" fmla="*/ 419 h 644"/>
                <a:gd name="T86" fmla="*/ 27 w 690"/>
                <a:gd name="T87" fmla="*/ 393 h 644"/>
                <a:gd name="T88" fmla="*/ 27 w 690"/>
                <a:gd name="T89" fmla="*/ 378 h 644"/>
                <a:gd name="T90" fmla="*/ 0 w 690"/>
                <a:gd name="T91" fmla="*/ 337 h 644"/>
                <a:gd name="T92" fmla="*/ 21 w 690"/>
                <a:gd name="T93" fmla="*/ 315 h 644"/>
                <a:gd name="T94" fmla="*/ 11 w 690"/>
                <a:gd name="T95" fmla="*/ 274 h 644"/>
                <a:gd name="T96" fmla="*/ 21 w 690"/>
                <a:gd name="T97" fmla="*/ 249 h 644"/>
                <a:gd name="T98" fmla="*/ 11 w 690"/>
                <a:gd name="T99" fmla="*/ 192 h 644"/>
                <a:gd name="T100" fmla="*/ 0 w 690"/>
                <a:gd name="T101" fmla="*/ 135 h 644"/>
                <a:gd name="T102" fmla="*/ 0 w 690"/>
                <a:gd name="T103" fmla="*/ 135 h 6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0"/>
                <a:gd name="T157" fmla="*/ 0 h 644"/>
                <a:gd name="T158" fmla="*/ 690 w 690"/>
                <a:gd name="T159" fmla="*/ 644 h 6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0" h="644">
                  <a:moveTo>
                    <a:pt x="0" y="135"/>
                  </a:moveTo>
                  <a:lnTo>
                    <a:pt x="11" y="135"/>
                  </a:lnTo>
                  <a:lnTo>
                    <a:pt x="37" y="109"/>
                  </a:lnTo>
                  <a:lnTo>
                    <a:pt x="27" y="72"/>
                  </a:lnTo>
                  <a:lnTo>
                    <a:pt x="62" y="41"/>
                  </a:lnTo>
                  <a:lnTo>
                    <a:pt x="94" y="31"/>
                  </a:lnTo>
                  <a:lnTo>
                    <a:pt x="84" y="16"/>
                  </a:lnTo>
                  <a:lnTo>
                    <a:pt x="84" y="0"/>
                  </a:lnTo>
                  <a:lnTo>
                    <a:pt x="130" y="6"/>
                  </a:lnTo>
                  <a:lnTo>
                    <a:pt x="176" y="16"/>
                  </a:lnTo>
                  <a:lnTo>
                    <a:pt x="203" y="26"/>
                  </a:lnTo>
                  <a:lnTo>
                    <a:pt x="244" y="31"/>
                  </a:lnTo>
                  <a:lnTo>
                    <a:pt x="260" y="72"/>
                  </a:lnTo>
                  <a:lnTo>
                    <a:pt x="327" y="94"/>
                  </a:lnTo>
                  <a:lnTo>
                    <a:pt x="420" y="139"/>
                  </a:lnTo>
                  <a:lnTo>
                    <a:pt x="446" y="114"/>
                  </a:lnTo>
                  <a:lnTo>
                    <a:pt x="456" y="94"/>
                  </a:lnTo>
                  <a:lnTo>
                    <a:pt x="446" y="52"/>
                  </a:lnTo>
                  <a:lnTo>
                    <a:pt x="461" y="26"/>
                  </a:lnTo>
                  <a:lnTo>
                    <a:pt x="497" y="16"/>
                  </a:lnTo>
                  <a:lnTo>
                    <a:pt x="503" y="16"/>
                  </a:lnTo>
                  <a:lnTo>
                    <a:pt x="513" y="6"/>
                  </a:lnTo>
                  <a:lnTo>
                    <a:pt x="544" y="6"/>
                  </a:lnTo>
                  <a:lnTo>
                    <a:pt x="571" y="16"/>
                  </a:lnTo>
                  <a:lnTo>
                    <a:pt x="581" y="31"/>
                  </a:lnTo>
                  <a:lnTo>
                    <a:pt x="622" y="52"/>
                  </a:lnTo>
                  <a:lnTo>
                    <a:pt x="673" y="72"/>
                  </a:lnTo>
                  <a:lnTo>
                    <a:pt x="663" y="82"/>
                  </a:lnTo>
                  <a:lnTo>
                    <a:pt x="673" y="114"/>
                  </a:lnTo>
                  <a:lnTo>
                    <a:pt x="663" y="139"/>
                  </a:lnTo>
                  <a:lnTo>
                    <a:pt x="673" y="182"/>
                  </a:lnTo>
                  <a:lnTo>
                    <a:pt x="689" y="528"/>
                  </a:lnTo>
                  <a:lnTo>
                    <a:pt x="689" y="626"/>
                  </a:lnTo>
                  <a:lnTo>
                    <a:pt x="648" y="626"/>
                  </a:lnTo>
                  <a:lnTo>
                    <a:pt x="648" y="643"/>
                  </a:lnTo>
                  <a:lnTo>
                    <a:pt x="295" y="466"/>
                  </a:lnTo>
                  <a:lnTo>
                    <a:pt x="244" y="486"/>
                  </a:lnTo>
                  <a:lnTo>
                    <a:pt x="213" y="501"/>
                  </a:lnTo>
                  <a:lnTo>
                    <a:pt x="176" y="476"/>
                  </a:lnTo>
                  <a:lnTo>
                    <a:pt x="119" y="460"/>
                  </a:lnTo>
                  <a:lnTo>
                    <a:pt x="94" y="425"/>
                  </a:lnTo>
                  <a:lnTo>
                    <a:pt x="62" y="409"/>
                  </a:lnTo>
                  <a:lnTo>
                    <a:pt x="42" y="419"/>
                  </a:lnTo>
                  <a:lnTo>
                    <a:pt x="27" y="393"/>
                  </a:lnTo>
                  <a:lnTo>
                    <a:pt x="27" y="378"/>
                  </a:lnTo>
                  <a:lnTo>
                    <a:pt x="0" y="337"/>
                  </a:lnTo>
                  <a:lnTo>
                    <a:pt x="21" y="315"/>
                  </a:lnTo>
                  <a:lnTo>
                    <a:pt x="11" y="274"/>
                  </a:lnTo>
                  <a:lnTo>
                    <a:pt x="21" y="249"/>
                  </a:lnTo>
                  <a:lnTo>
                    <a:pt x="11" y="192"/>
                  </a:lnTo>
                  <a:lnTo>
                    <a:pt x="0" y="135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8" name="Freeform 144"/>
            <p:cNvSpPr>
              <a:spLocks noChangeArrowheads="1"/>
            </p:cNvSpPr>
            <p:nvPr/>
          </p:nvSpPr>
          <p:spPr bwMode="auto">
            <a:xfrm>
              <a:off x="4886719" y="4724226"/>
              <a:ext cx="591548" cy="1109704"/>
            </a:xfrm>
            <a:custGeom>
              <a:avLst/>
              <a:gdLst>
                <a:gd name="T0" fmla="*/ 67 w 343"/>
                <a:gd name="T1" fmla="*/ 625 h 643"/>
                <a:gd name="T2" fmla="*/ 14 w 343"/>
                <a:gd name="T3" fmla="*/ 584 h 643"/>
                <a:gd name="T4" fmla="*/ 4 w 343"/>
                <a:gd name="T5" fmla="*/ 517 h 643"/>
                <a:gd name="T6" fmla="*/ 14 w 343"/>
                <a:gd name="T7" fmla="*/ 439 h 643"/>
                <a:gd name="T8" fmla="*/ 67 w 343"/>
                <a:gd name="T9" fmla="*/ 372 h 643"/>
                <a:gd name="T10" fmla="*/ 67 w 343"/>
                <a:gd name="T11" fmla="*/ 347 h 643"/>
                <a:gd name="T12" fmla="*/ 46 w 343"/>
                <a:gd name="T13" fmla="*/ 315 h 643"/>
                <a:gd name="T14" fmla="*/ 67 w 343"/>
                <a:gd name="T15" fmla="*/ 217 h 643"/>
                <a:gd name="T16" fmla="*/ 92 w 343"/>
                <a:gd name="T17" fmla="*/ 191 h 643"/>
                <a:gd name="T18" fmla="*/ 124 w 343"/>
                <a:gd name="T19" fmla="*/ 191 h 643"/>
                <a:gd name="T20" fmla="*/ 139 w 343"/>
                <a:gd name="T21" fmla="*/ 175 h 643"/>
                <a:gd name="T22" fmla="*/ 149 w 343"/>
                <a:gd name="T23" fmla="*/ 165 h 643"/>
                <a:gd name="T24" fmla="*/ 180 w 343"/>
                <a:gd name="T25" fmla="*/ 165 h 643"/>
                <a:gd name="T26" fmla="*/ 190 w 343"/>
                <a:gd name="T27" fmla="*/ 149 h 643"/>
                <a:gd name="T28" fmla="*/ 206 w 343"/>
                <a:gd name="T29" fmla="*/ 139 h 643"/>
                <a:gd name="T30" fmla="*/ 233 w 343"/>
                <a:gd name="T31" fmla="*/ 124 h 643"/>
                <a:gd name="T32" fmla="*/ 222 w 343"/>
                <a:gd name="T33" fmla="*/ 98 h 643"/>
                <a:gd name="T34" fmla="*/ 233 w 343"/>
                <a:gd name="T35" fmla="*/ 98 h 643"/>
                <a:gd name="T36" fmla="*/ 243 w 343"/>
                <a:gd name="T37" fmla="*/ 72 h 643"/>
                <a:gd name="T38" fmla="*/ 258 w 343"/>
                <a:gd name="T39" fmla="*/ 67 h 643"/>
                <a:gd name="T40" fmla="*/ 274 w 343"/>
                <a:gd name="T41" fmla="*/ 46 h 643"/>
                <a:gd name="T42" fmla="*/ 284 w 343"/>
                <a:gd name="T43" fmla="*/ 16 h 643"/>
                <a:gd name="T44" fmla="*/ 290 w 343"/>
                <a:gd name="T45" fmla="*/ 16 h 643"/>
                <a:gd name="T46" fmla="*/ 300 w 343"/>
                <a:gd name="T47" fmla="*/ 30 h 643"/>
                <a:gd name="T48" fmla="*/ 331 w 343"/>
                <a:gd name="T49" fmla="*/ 108 h 643"/>
                <a:gd name="T50" fmla="*/ 325 w 343"/>
                <a:gd name="T51" fmla="*/ 181 h 643"/>
                <a:gd name="T52" fmla="*/ 300 w 343"/>
                <a:gd name="T53" fmla="*/ 165 h 643"/>
                <a:gd name="T54" fmla="*/ 310 w 343"/>
                <a:gd name="T55" fmla="*/ 206 h 643"/>
                <a:gd name="T56" fmla="*/ 290 w 343"/>
                <a:gd name="T57" fmla="*/ 259 h 643"/>
                <a:gd name="T58" fmla="*/ 206 w 343"/>
                <a:gd name="T59" fmla="*/ 476 h 643"/>
                <a:gd name="T60" fmla="*/ 134 w 343"/>
                <a:gd name="T61" fmla="*/ 625 h 643"/>
                <a:gd name="T62" fmla="*/ 82 w 343"/>
                <a:gd name="T63" fmla="*/ 642 h 6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3"/>
                <a:gd name="T97" fmla="*/ 0 h 643"/>
                <a:gd name="T98" fmla="*/ 343 w 343"/>
                <a:gd name="T99" fmla="*/ 643 h 6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3" h="643">
                  <a:moveTo>
                    <a:pt x="82" y="642"/>
                  </a:moveTo>
                  <a:lnTo>
                    <a:pt x="67" y="625"/>
                  </a:lnTo>
                  <a:lnTo>
                    <a:pt x="30" y="615"/>
                  </a:lnTo>
                  <a:lnTo>
                    <a:pt x="14" y="584"/>
                  </a:lnTo>
                  <a:lnTo>
                    <a:pt x="14" y="533"/>
                  </a:lnTo>
                  <a:lnTo>
                    <a:pt x="4" y="517"/>
                  </a:lnTo>
                  <a:lnTo>
                    <a:pt x="0" y="465"/>
                  </a:lnTo>
                  <a:lnTo>
                    <a:pt x="14" y="439"/>
                  </a:lnTo>
                  <a:lnTo>
                    <a:pt x="26" y="435"/>
                  </a:lnTo>
                  <a:lnTo>
                    <a:pt x="67" y="372"/>
                  </a:lnTo>
                  <a:lnTo>
                    <a:pt x="67" y="367"/>
                  </a:lnTo>
                  <a:lnTo>
                    <a:pt x="67" y="347"/>
                  </a:lnTo>
                  <a:lnTo>
                    <a:pt x="57" y="331"/>
                  </a:lnTo>
                  <a:lnTo>
                    <a:pt x="46" y="315"/>
                  </a:lnTo>
                  <a:lnTo>
                    <a:pt x="46" y="274"/>
                  </a:lnTo>
                  <a:lnTo>
                    <a:pt x="67" y="217"/>
                  </a:lnTo>
                  <a:lnTo>
                    <a:pt x="72" y="196"/>
                  </a:lnTo>
                  <a:lnTo>
                    <a:pt x="92" y="191"/>
                  </a:lnTo>
                  <a:lnTo>
                    <a:pt x="108" y="181"/>
                  </a:lnTo>
                  <a:lnTo>
                    <a:pt x="124" y="191"/>
                  </a:lnTo>
                  <a:lnTo>
                    <a:pt x="124" y="181"/>
                  </a:lnTo>
                  <a:lnTo>
                    <a:pt x="139" y="175"/>
                  </a:lnTo>
                  <a:lnTo>
                    <a:pt x="155" y="181"/>
                  </a:lnTo>
                  <a:lnTo>
                    <a:pt x="149" y="165"/>
                  </a:lnTo>
                  <a:lnTo>
                    <a:pt x="180" y="149"/>
                  </a:lnTo>
                  <a:lnTo>
                    <a:pt x="180" y="165"/>
                  </a:lnTo>
                  <a:lnTo>
                    <a:pt x="202" y="155"/>
                  </a:lnTo>
                  <a:lnTo>
                    <a:pt x="190" y="149"/>
                  </a:lnTo>
                  <a:lnTo>
                    <a:pt x="206" y="124"/>
                  </a:lnTo>
                  <a:lnTo>
                    <a:pt x="206" y="139"/>
                  </a:lnTo>
                  <a:lnTo>
                    <a:pt x="222" y="124"/>
                  </a:lnTo>
                  <a:lnTo>
                    <a:pt x="233" y="124"/>
                  </a:lnTo>
                  <a:lnTo>
                    <a:pt x="217" y="114"/>
                  </a:lnTo>
                  <a:lnTo>
                    <a:pt x="222" y="98"/>
                  </a:lnTo>
                  <a:lnTo>
                    <a:pt x="233" y="108"/>
                  </a:lnTo>
                  <a:lnTo>
                    <a:pt x="233" y="98"/>
                  </a:lnTo>
                  <a:lnTo>
                    <a:pt x="222" y="72"/>
                  </a:lnTo>
                  <a:lnTo>
                    <a:pt x="243" y="72"/>
                  </a:lnTo>
                  <a:lnTo>
                    <a:pt x="243" y="82"/>
                  </a:lnTo>
                  <a:lnTo>
                    <a:pt x="258" y="67"/>
                  </a:lnTo>
                  <a:lnTo>
                    <a:pt x="263" y="72"/>
                  </a:lnTo>
                  <a:lnTo>
                    <a:pt x="274" y="46"/>
                  </a:lnTo>
                  <a:lnTo>
                    <a:pt x="263" y="20"/>
                  </a:lnTo>
                  <a:lnTo>
                    <a:pt x="284" y="16"/>
                  </a:lnTo>
                  <a:lnTo>
                    <a:pt x="290" y="0"/>
                  </a:lnTo>
                  <a:lnTo>
                    <a:pt x="290" y="16"/>
                  </a:lnTo>
                  <a:lnTo>
                    <a:pt x="300" y="16"/>
                  </a:lnTo>
                  <a:lnTo>
                    <a:pt x="300" y="30"/>
                  </a:lnTo>
                  <a:lnTo>
                    <a:pt x="310" y="41"/>
                  </a:lnTo>
                  <a:lnTo>
                    <a:pt x="331" y="108"/>
                  </a:lnTo>
                  <a:lnTo>
                    <a:pt x="342" y="149"/>
                  </a:lnTo>
                  <a:lnTo>
                    <a:pt x="325" y="181"/>
                  </a:lnTo>
                  <a:lnTo>
                    <a:pt x="310" y="165"/>
                  </a:lnTo>
                  <a:lnTo>
                    <a:pt x="300" y="165"/>
                  </a:lnTo>
                  <a:lnTo>
                    <a:pt x="300" y="181"/>
                  </a:lnTo>
                  <a:lnTo>
                    <a:pt x="310" y="206"/>
                  </a:lnTo>
                  <a:lnTo>
                    <a:pt x="290" y="237"/>
                  </a:lnTo>
                  <a:lnTo>
                    <a:pt x="290" y="259"/>
                  </a:lnTo>
                  <a:lnTo>
                    <a:pt x="258" y="357"/>
                  </a:lnTo>
                  <a:lnTo>
                    <a:pt x="206" y="476"/>
                  </a:lnTo>
                  <a:lnTo>
                    <a:pt x="155" y="610"/>
                  </a:lnTo>
                  <a:lnTo>
                    <a:pt x="134" y="625"/>
                  </a:lnTo>
                  <a:lnTo>
                    <a:pt x="108" y="631"/>
                  </a:lnTo>
                  <a:lnTo>
                    <a:pt x="82" y="64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9" name="Freeform 145"/>
            <p:cNvSpPr>
              <a:spLocks noChangeArrowheads="1"/>
            </p:cNvSpPr>
            <p:nvPr/>
          </p:nvSpPr>
          <p:spPr bwMode="auto">
            <a:xfrm>
              <a:off x="4135408" y="4504014"/>
              <a:ext cx="241801" cy="621779"/>
            </a:xfrm>
            <a:custGeom>
              <a:avLst/>
              <a:gdLst>
                <a:gd name="T0" fmla="*/ 6 w 142"/>
                <a:gd name="T1" fmla="*/ 0 h 363"/>
                <a:gd name="T2" fmla="*/ 31 w 142"/>
                <a:gd name="T3" fmla="*/ 10 h 363"/>
                <a:gd name="T4" fmla="*/ 47 w 142"/>
                <a:gd name="T5" fmla="*/ 20 h 363"/>
                <a:gd name="T6" fmla="*/ 73 w 142"/>
                <a:gd name="T7" fmla="*/ 77 h 363"/>
                <a:gd name="T8" fmla="*/ 73 w 142"/>
                <a:gd name="T9" fmla="*/ 102 h 363"/>
                <a:gd name="T10" fmla="*/ 84 w 142"/>
                <a:gd name="T11" fmla="*/ 108 h 363"/>
                <a:gd name="T12" fmla="*/ 73 w 142"/>
                <a:gd name="T13" fmla="*/ 134 h 363"/>
                <a:gd name="T14" fmla="*/ 73 w 142"/>
                <a:gd name="T15" fmla="*/ 196 h 363"/>
                <a:gd name="T16" fmla="*/ 88 w 142"/>
                <a:gd name="T17" fmla="*/ 196 h 363"/>
                <a:gd name="T18" fmla="*/ 110 w 142"/>
                <a:gd name="T19" fmla="*/ 212 h 363"/>
                <a:gd name="T20" fmla="*/ 125 w 142"/>
                <a:gd name="T21" fmla="*/ 243 h 363"/>
                <a:gd name="T22" fmla="*/ 141 w 142"/>
                <a:gd name="T23" fmla="*/ 253 h 363"/>
                <a:gd name="T24" fmla="*/ 135 w 142"/>
                <a:gd name="T25" fmla="*/ 278 h 363"/>
                <a:gd name="T26" fmla="*/ 125 w 142"/>
                <a:gd name="T27" fmla="*/ 310 h 363"/>
                <a:gd name="T28" fmla="*/ 114 w 142"/>
                <a:gd name="T29" fmla="*/ 320 h 363"/>
                <a:gd name="T30" fmla="*/ 110 w 142"/>
                <a:gd name="T31" fmla="*/ 320 h 363"/>
                <a:gd name="T32" fmla="*/ 110 w 142"/>
                <a:gd name="T33" fmla="*/ 346 h 363"/>
                <a:gd name="T34" fmla="*/ 100 w 142"/>
                <a:gd name="T35" fmla="*/ 362 h 363"/>
                <a:gd name="T36" fmla="*/ 88 w 142"/>
                <a:gd name="T37" fmla="*/ 346 h 363"/>
                <a:gd name="T38" fmla="*/ 73 w 142"/>
                <a:gd name="T39" fmla="*/ 320 h 363"/>
                <a:gd name="T40" fmla="*/ 68 w 142"/>
                <a:gd name="T41" fmla="*/ 304 h 363"/>
                <a:gd name="T42" fmla="*/ 73 w 142"/>
                <a:gd name="T43" fmla="*/ 278 h 363"/>
                <a:gd name="T44" fmla="*/ 73 w 142"/>
                <a:gd name="T45" fmla="*/ 243 h 363"/>
                <a:gd name="T46" fmla="*/ 57 w 142"/>
                <a:gd name="T47" fmla="*/ 237 h 363"/>
                <a:gd name="T48" fmla="*/ 31 w 142"/>
                <a:gd name="T49" fmla="*/ 243 h 363"/>
                <a:gd name="T50" fmla="*/ 16 w 142"/>
                <a:gd name="T51" fmla="*/ 212 h 363"/>
                <a:gd name="T52" fmla="*/ 6 w 142"/>
                <a:gd name="T53" fmla="*/ 216 h 363"/>
                <a:gd name="T54" fmla="*/ 0 w 142"/>
                <a:gd name="T55" fmla="*/ 196 h 363"/>
                <a:gd name="T56" fmla="*/ 6 w 142"/>
                <a:gd name="T57" fmla="*/ 175 h 363"/>
                <a:gd name="T58" fmla="*/ 6 w 142"/>
                <a:gd name="T59" fmla="*/ 149 h 363"/>
                <a:gd name="T60" fmla="*/ 27 w 142"/>
                <a:gd name="T61" fmla="*/ 149 h 363"/>
                <a:gd name="T62" fmla="*/ 31 w 142"/>
                <a:gd name="T63" fmla="*/ 145 h 363"/>
                <a:gd name="T64" fmla="*/ 16 w 142"/>
                <a:gd name="T65" fmla="*/ 129 h 363"/>
                <a:gd name="T66" fmla="*/ 27 w 142"/>
                <a:gd name="T67" fmla="*/ 118 h 363"/>
                <a:gd name="T68" fmla="*/ 27 w 142"/>
                <a:gd name="T69" fmla="*/ 87 h 363"/>
                <a:gd name="T70" fmla="*/ 27 w 142"/>
                <a:gd name="T71" fmla="*/ 67 h 363"/>
                <a:gd name="T72" fmla="*/ 41 w 142"/>
                <a:gd name="T73" fmla="*/ 61 h 363"/>
                <a:gd name="T74" fmla="*/ 41 w 142"/>
                <a:gd name="T75" fmla="*/ 51 h 363"/>
                <a:gd name="T76" fmla="*/ 31 w 142"/>
                <a:gd name="T77" fmla="*/ 36 h 363"/>
                <a:gd name="T78" fmla="*/ 16 w 142"/>
                <a:gd name="T79" fmla="*/ 20 h 363"/>
                <a:gd name="T80" fmla="*/ 6 w 142"/>
                <a:gd name="T81" fmla="*/ 0 h 363"/>
                <a:gd name="T82" fmla="*/ 6 w 142"/>
                <a:gd name="T83" fmla="*/ 0 h 3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363"/>
                <a:gd name="T128" fmla="*/ 142 w 142"/>
                <a:gd name="T129" fmla="*/ 363 h 3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363">
                  <a:moveTo>
                    <a:pt x="6" y="0"/>
                  </a:moveTo>
                  <a:lnTo>
                    <a:pt x="31" y="10"/>
                  </a:lnTo>
                  <a:lnTo>
                    <a:pt x="47" y="20"/>
                  </a:lnTo>
                  <a:lnTo>
                    <a:pt x="73" y="77"/>
                  </a:lnTo>
                  <a:lnTo>
                    <a:pt x="73" y="102"/>
                  </a:lnTo>
                  <a:lnTo>
                    <a:pt x="84" y="108"/>
                  </a:lnTo>
                  <a:lnTo>
                    <a:pt x="73" y="134"/>
                  </a:lnTo>
                  <a:lnTo>
                    <a:pt x="73" y="196"/>
                  </a:lnTo>
                  <a:lnTo>
                    <a:pt x="88" y="196"/>
                  </a:lnTo>
                  <a:lnTo>
                    <a:pt x="110" y="212"/>
                  </a:lnTo>
                  <a:lnTo>
                    <a:pt x="125" y="243"/>
                  </a:lnTo>
                  <a:lnTo>
                    <a:pt x="141" y="253"/>
                  </a:lnTo>
                  <a:lnTo>
                    <a:pt x="135" y="278"/>
                  </a:lnTo>
                  <a:lnTo>
                    <a:pt x="125" y="310"/>
                  </a:lnTo>
                  <a:lnTo>
                    <a:pt x="114" y="320"/>
                  </a:lnTo>
                  <a:lnTo>
                    <a:pt x="110" y="320"/>
                  </a:lnTo>
                  <a:lnTo>
                    <a:pt x="110" y="346"/>
                  </a:lnTo>
                  <a:lnTo>
                    <a:pt x="100" y="362"/>
                  </a:lnTo>
                  <a:lnTo>
                    <a:pt x="88" y="346"/>
                  </a:lnTo>
                  <a:lnTo>
                    <a:pt x="73" y="320"/>
                  </a:lnTo>
                  <a:lnTo>
                    <a:pt x="68" y="304"/>
                  </a:lnTo>
                  <a:lnTo>
                    <a:pt x="73" y="278"/>
                  </a:lnTo>
                  <a:lnTo>
                    <a:pt x="73" y="243"/>
                  </a:lnTo>
                  <a:lnTo>
                    <a:pt x="57" y="237"/>
                  </a:lnTo>
                  <a:lnTo>
                    <a:pt x="31" y="243"/>
                  </a:lnTo>
                  <a:lnTo>
                    <a:pt x="16" y="212"/>
                  </a:lnTo>
                  <a:lnTo>
                    <a:pt x="6" y="216"/>
                  </a:lnTo>
                  <a:lnTo>
                    <a:pt x="0" y="196"/>
                  </a:lnTo>
                  <a:lnTo>
                    <a:pt x="6" y="175"/>
                  </a:lnTo>
                  <a:lnTo>
                    <a:pt x="6" y="149"/>
                  </a:lnTo>
                  <a:lnTo>
                    <a:pt x="27" y="149"/>
                  </a:lnTo>
                  <a:lnTo>
                    <a:pt x="31" y="145"/>
                  </a:lnTo>
                  <a:lnTo>
                    <a:pt x="16" y="129"/>
                  </a:lnTo>
                  <a:lnTo>
                    <a:pt x="27" y="118"/>
                  </a:lnTo>
                  <a:lnTo>
                    <a:pt x="27" y="87"/>
                  </a:lnTo>
                  <a:lnTo>
                    <a:pt x="27" y="67"/>
                  </a:lnTo>
                  <a:lnTo>
                    <a:pt x="41" y="61"/>
                  </a:lnTo>
                  <a:lnTo>
                    <a:pt x="41" y="51"/>
                  </a:lnTo>
                  <a:lnTo>
                    <a:pt x="31" y="36"/>
                  </a:lnTo>
                  <a:lnTo>
                    <a:pt x="16" y="20"/>
                  </a:lnTo>
                  <a:lnTo>
                    <a:pt x="6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0" name="Freeform 146"/>
            <p:cNvSpPr>
              <a:spLocks noChangeArrowheads="1"/>
            </p:cNvSpPr>
            <p:nvPr/>
          </p:nvSpPr>
          <p:spPr bwMode="auto">
            <a:xfrm>
              <a:off x="694057" y="1801002"/>
              <a:ext cx="1260821" cy="1191743"/>
            </a:xfrm>
            <a:custGeom>
              <a:avLst/>
              <a:gdLst>
                <a:gd name="T0" fmla="*/ 595 w 732"/>
                <a:gd name="T1" fmla="*/ 191 h 689"/>
                <a:gd name="T2" fmla="*/ 621 w 732"/>
                <a:gd name="T3" fmla="*/ 217 h 689"/>
                <a:gd name="T4" fmla="*/ 662 w 732"/>
                <a:gd name="T5" fmla="*/ 232 h 689"/>
                <a:gd name="T6" fmla="*/ 689 w 732"/>
                <a:gd name="T7" fmla="*/ 259 h 689"/>
                <a:gd name="T8" fmla="*/ 689 w 732"/>
                <a:gd name="T9" fmla="*/ 284 h 689"/>
                <a:gd name="T10" fmla="*/ 731 w 732"/>
                <a:gd name="T11" fmla="*/ 367 h 689"/>
                <a:gd name="T12" fmla="*/ 709 w 732"/>
                <a:gd name="T13" fmla="*/ 419 h 689"/>
                <a:gd name="T14" fmla="*/ 678 w 732"/>
                <a:gd name="T15" fmla="*/ 445 h 689"/>
                <a:gd name="T16" fmla="*/ 585 w 732"/>
                <a:gd name="T17" fmla="*/ 460 h 689"/>
                <a:gd name="T18" fmla="*/ 501 w 732"/>
                <a:gd name="T19" fmla="*/ 460 h 689"/>
                <a:gd name="T20" fmla="*/ 450 w 732"/>
                <a:gd name="T21" fmla="*/ 476 h 689"/>
                <a:gd name="T22" fmla="*/ 409 w 732"/>
                <a:gd name="T23" fmla="*/ 517 h 689"/>
                <a:gd name="T24" fmla="*/ 382 w 732"/>
                <a:gd name="T25" fmla="*/ 527 h 689"/>
                <a:gd name="T26" fmla="*/ 378 w 732"/>
                <a:gd name="T27" fmla="*/ 553 h 689"/>
                <a:gd name="T28" fmla="*/ 341 w 732"/>
                <a:gd name="T29" fmla="*/ 543 h 689"/>
                <a:gd name="T30" fmla="*/ 341 w 732"/>
                <a:gd name="T31" fmla="*/ 569 h 689"/>
                <a:gd name="T32" fmla="*/ 325 w 732"/>
                <a:gd name="T33" fmla="*/ 605 h 689"/>
                <a:gd name="T34" fmla="*/ 294 w 732"/>
                <a:gd name="T35" fmla="*/ 610 h 689"/>
                <a:gd name="T36" fmla="*/ 294 w 732"/>
                <a:gd name="T37" fmla="*/ 652 h 689"/>
                <a:gd name="T38" fmla="*/ 274 w 732"/>
                <a:gd name="T39" fmla="*/ 678 h 689"/>
                <a:gd name="T40" fmla="*/ 253 w 732"/>
                <a:gd name="T41" fmla="*/ 662 h 689"/>
                <a:gd name="T42" fmla="*/ 233 w 732"/>
                <a:gd name="T43" fmla="*/ 667 h 689"/>
                <a:gd name="T44" fmla="*/ 227 w 732"/>
                <a:gd name="T45" fmla="*/ 688 h 689"/>
                <a:gd name="T46" fmla="*/ 202 w 732"/>
                <a:gd name="T47" fmla="*/ 667 h 689"/>
                <a:gd name="T48" fmla="*/ 165 w 732"/>
                <a:gd name="T49" fmla="*/ 667 h 689"/>
                <a:gd name="T50" fmla="*/ 160 w 732"/>
                <a:gd name="T51" fmla="*/ 647 h 689"/>
                <a:gd name="T52" fmla="*/ 149 w 732"/>
                <a:gd name="T53" fmla="*/ 621 h 689"/>
                <a:gd name="T54" fmla="*/ 124 w 732"/>
                <a:gd name="T55" fmla="*/ 580 h 689"/>
                <a:gd name="T56" fmla="*/ 108 w 732"/>
                <a:gd name="T57" fmla="*/ 594 h 689"/>
                <a:gd name="T58" fmla="*/ 67 w 732"/>
                <a:gd name="T59" fmla="*/ 610 h 689"/>
                <a:gd name="T60" fmla="*/ 41 w 732"/>
                <a:gd name="T61" fmla="*/ 594 h 689"/>
                <a:gd name="T62" fmla="*/ 36 w 732"/>
                <a:gd name="T63" fmla="*/ 580 h 689"/>
                <a:gd name="T64" fmla="*/ 16 w 732"/>
                <a:gd name="T65" fmla="*/ 543 h 689"/>
                <a:gd name="T66" fmla="*/ 0 w 732"/>
                <a:gd name="T67" fmla="*/ 527 h 689"/>
                <a:gd name="T68" fmla="*/ 0 w 732"/>
                <a:gd name="T69" fmla="*/ 496 h 689"/>
                <a:gd name="T70" fmla="*/ 10 w 732"/>
                <a:gd name="T71" fmla="*/ 470 h 689"/>
                <a:gd name="T72" fmla="*/ 26 w 732"/>
                <a:gd name="T73" fmla="*/ 429 h 689"/>
                <a:gd name="T74" fmla="*/ 57 w 732"/>
                <a:gd name="T75" fmla="*/ 435 h 689"/>
                <a:gd name="T76" fmla="*/ 119 w 732"/>
                <a:gd name="T77" fmla="*/ 435 h 689"/>
                <a:gd name="T78" fmla="*/ 284 w 732"/>
                <a:gd name="T79" fmla="*/ 445 h 689"/>
                <a:gd name="T80" fmla="*/ 284 w 732"/>
                <a:gd name="T81" fmla="*/ 392 h 689"/>
                <a:gd name="T82" fmla="*/ 325 w 732"/>
                <a:gd name="T83" fmla="*/ 0 h 6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2"/>
                <a:gd name="T127" fmla="*/ 0 h 689"/>
                <a:gd name="T128" fmla="*/ 732 w 732"/>
                <a:gd name="T129" fmla="*/ 689 h 6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2" h="689">
                  <a:moveTo>
                    <a:pt x="325" y="0"/>
                  </a:moveTo>
                  <a:lnTo>
                    <a:pt x="595" y="191"/>
                  </a:lnTo>
                  <a:lnTo>
                    <a:pt x="595" y="202"/>
                  </a:lnTo>
                  <a:lnTo>
                    <a:pt x="621" y="217"/>
                  </a:lnTo>
                  <a:lnTo>
                    <a:pt x="642" y="227"/>
                  </a:lnTo>
                  <a:lnTo>
                    <a:pt x="662" y="232"/>
                  </a:lnTo>
                  <a:lnTo>
                    <a:pt x="678" y="243"/>
                  </a:lnTo>
                  <a:lnTo>
                    <a:pt x="689" y="259"/>
                  </a:lnTo>
                  <a:lnTo>
                    <a:pt x="678" y="279"/>
                  </a:lnTo>
                  <a:lnTo>
                    <a:pt x="689" y="284"/>
                  </a:lnTo>
                  <a:lnTo>
                    <a:pt x="731" y="279"/>
                  </a:lnTo>
                  <a:lnTo>
                    <a:pt x="731" y="367"/>
                  </a:lnTo>
                  <a:lnTo>
                    <a:pt x="719" y="377"/>
                  </a:lnTo>
                  <a:lnTo>
                    <a:pt x="709" y="419"/>
                  </a:lnTo>
                  <a:lnTo>
                    <a:pt x="693" y="449"/>
                  </a:lnTo>
                  <a:lnTo>
                    <a:pt x="678" y="445"/>
                  </a:lnTo>
                  <a:lnTo>
                    <a:pt x="595" y="449"/>
                  </a:lnTo>
                  <a:lnTo>
                    <a:pt x="585" y="460"/>
                  </a:lnTo>
                  <a:lnTo>
                    <a:pt x="543" y="470"/>
                  </a:lnTo>
                  <a:lnTo>
                    <a:pt x="501" y="460"/>
                  </a:lnTo>
                  <a:lnTo>
                    <a:pt x="491" y="476"/>
                  </a:lnTo>
                  <a:lnTo>
                    <a:pt x="450" y="476"/>
                  </a:lnTo>
                  <a:lnTo>
                    <a:pt x="445" y="502"/>
                  </a:lnTo>
                  <a:lnTo>
                    <a:pt x="409" y="517"/>
                  </a:lnTo>
                  <a:lnTo>
                    <a:pt x="403" y="527"/>
                  </a:lnTo>
                  <a:lnTo>
                    <a:pt x="382" y="527"/>
                  </a:lnTo>
                  <a:lnTo>
                    <a:pt x="393" y="543"/>
                  </a:lnTo>
                  <a:lnTo>
                    <a:pt x="378" y="553"/>
                  </a:lnTo>
                  <a:lnTo>
                    <a:pt x="362" y="537"/>
                  </a:lnTo>
                  <a:lnTo>
                    <a:pt x="341" y="543"/>
                  </a:lnTo>
                  <a:lnTo>
                    <a:pt x="352" y="569"/>
                  </a:lnTo>
                  <a:lnTo>
                    <a:pt x="341" y="569"/>
                  </a:lnTo>
                  <a:lnTo>
                    <a:pt x="341" y="584"/>
                  </a:lnTo>
                  <a:lnTo>
                    <a:pt x="325" y="605"/>
                  </a:lnTo>
                  <a:lnTo>
                    <a:pt x="315" y="605"/>
                  </a:lnTo>
                  <a:lnTo>
                    <a:pt x="294" y="610"/>
                  </a:lnTo>
                  <a:lnTo>
                    <a:pt x="300" y="637"/>
                  </a:lnTo>
                  <a:lnTo>
                    <a:pt x="294" y="652"/>
                  </a:lnTo>
                  <a:lnTo>
                    <a:pt x="294" y="667"/>
                  </a:lnTo>
                  <a:lnTo>
                    <a:pt x="274" y="678"/>
                  </a:lnTo>
                  <a:lnTo>
                    <a:pt x="259" y="678"/>
                  </a:lnTo>
                  <a:lnTo>
                    <a:pt x="253" y="662"/>
                  </a:lnTo>
                  <a:lnTo>
                    <a:pt x="243" y="662"/>
                  </a:lnTo>
                  <a:lnTo>
                    <a:pt x="233" y="667"/>
                  </a:lnTo>
                  <a:lnTo>
                    <a:pt x="227" y="678"/>
                  </a:lnTo>
                  <a:lnTo>
                    <a:pt x="227" y="688"/>
                  </a:lnTo>
                  <a:lnTo>
                    <a:pt x="206" y="678"/>
                  </a:lnTo>
                  <a:lnTo>
                    <a:pt x="202" y="667"/>
                  </a:lnTo>
                  <a:lnTo>
                    <a:pt x="186" y="688"/>
                  </a:lnTo>
                  <a:lnTo>
                    <a:pt x="165" y="667"/>
                  </a:lnTo>
                  <a:lnTo>
                    <a:pt x="165" y="652"/>
                  </a:lnTo>
                  <a:lnTo>
                    <a:pt x="160" y="647"/>
                  </a:lnTo>
                  <a:lnTo>
                    <a:pt x="160" y="625"/>
                  </a:lnTo>
                  <a:lnTo>
                    <a:pt x="149" y="621"/>
                  </a:lnTo>
                  <a:lnTo>
                    <a:pt x="145" y="610"/>
                  </a:lnTo>
                  <a:lnTo>
                    <a:pt x="124" y="580"/>
                  </a:lnTo>
                  <a:lnTo>
                    <a:pt x="119" y="584"/>
                  </a:lnTo>
                  <a:lnTo>
                    <a:pt x="108" y="594"/>
                  </a:lnTo>
                  <a:lnTo>
                    <a:pt x="92" y="594"/>
                  </a:lnTo>
                  <a:lnTo>
                    <a:pt x="67" y="610"/>
                  </a:lnTo>
                  <a:lnTo>
                    <a:pt x="51" y="594"/>
                  </a:lnTo>
                  <a:lnTo>
                    <a:pt x="41" y="594"/>
                  </a:lnTo>
                  <a:lnTo>
                    <a:pt x="36" y="584"/>
                  </a:lnTo>
                  <a:lnTo>
                    <a:pt x="36" y="580"/>
                  </a:lnTo>
                  <a:lnTo>
                    <a:pt x="36" y="559"/>
                  </a:lnTo>
                  <a:lnTo>
                    <a:pt x="16" y="543"/>
                  </a:lnTo>
                  <a:lnTo>
                    <a:pt x="10" y="543"/>
                  </a:lnTo>
                  <a:lnTo>
                    <a:pt x="0" y="527"/>
                  </a:lnTo>
                  <a:lnTo>
                    <a:pt x="10" y="502"/>
                  </a:lnTo>
                  <a:lnTo>
                    <a:pt x="0" y="496"/>
                  </a:lnTo>
                  <a:lnTo>
                    <a:pt x="0" y="476"/>
                  </a:lnTo>
                  <a:lnTo>
                    <a:pt x="10" y="470"/>
                  </a:lnTo>
                  <a:lnTo>
                    <a:pt x="10" y="449"/>
                  </a:lnTo>
                  <a:lnTo>
                    <a:pt x="26" y="429"/>
                  </a:lnTo>
                  <a:lnTo>
                    <a:pt x="51" y="449"/>
                  </a:lnTo>
                  <a:lnTo>
                    <a:pt x="57" y="435"/>
                  </a:lnTo>
                  <a:lnTo>
                    <a:pt x="108" y="445"/>
                  </a:lnTo>
                  <a:lnTo>
                    <a:pt x="119" y="435"/>
                  </a:lnTo>
                  <a:lnTo>
                    <a:pt x="124" y="445"/>
                  </a:lnTo>
                  <a:lnTo>
                    <a:pt x="284" y="445"/>
                  </a:lnTo>
                  <a:lnTo>
                    <a:pt x="300" y="408"/>
                  </a:lnTo>
                  <a:lnTo>
                    <a:pt x="284" y="392"/>
                  </a:lnTo>
                  <a:lnTo>
                    <a:pt x="253" y="0"/>
                  </a:lnTo>
                  <a:lnTo>
                    <a:pt x="325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1" name="Freeform 147"/>
            <p:cNvSpPr>
              <a:spLocks noChangeArrowheads="1"/>
            </p:cNvSpPr>
            <p:nvPr/>
          </p:nvSpPr>
          <p:spPr bwMode="auto">
            <a:xfrm>
              <a:off x="318403" y="907194"/>
              <a:ext cx="1213323" cy="1221970"/>
            </a:xfrm>
            <a:custGeom>
              <a:avLst/>
              <a:gdLst>
                <a:gd name="T0" fmla="*/ 662 w 705"/>
                <a:gd name="T1" fmla="*/ 31 h 707"/>
                <a:gd name="T2" fmla="*/ 677 w 705"/>
                <a:gd name="T3" fmla="*/ 52 h 707"/>
                <a:gd name="T4" fmla="*/ 687 w 705"/>
                <a:gd name="T5" fmla="*/ 78 h 707"/>
                <a:gd name="T6" fmla="*/ 687 w 705"/>
                <a:gd name="T7" fmla="*/ 99 h 707"/>
                <a:gd name="T8" fmla="*/ 694 w 705"/>
                <a:gd name="T9" fmla="*/ 135 h 707"/>
                <a:gd name="T10" fmla="*/ 704 w 705"/>
                <a:gd name="T11" fmla="*/ 151 h 707"/>
                <a:gd name="T12" fmla="*/ 704 w 705"/>
                <a:gd name="T13" fmla="*/ 166 h 707"/>
                <a:gd name="T14" fmla="*/ 704 w 705"/>
                <a:gd name="T15" fmla="*/ 176 h 707"/>
                <a:gd name="T16" fmla="*/ 626 w 705"/>
                <a:gd name="T17" fmla="*/ 187 h 707"/>
                <a:gd name="T18" fmla="*/ 626 w 705"/>
                <a:gd name="T19" fmla="*/ 202 h 707"/>
                <a:gd name="T20" fmla="*/ 595 w 705"/>
                <a:gd name="T21" fmla="*/ 207 h 707"/>
                <a:gd name="T22" fmla="*/ 595 w 705"/>
                <a:gd name="T23" fmla="*/ 217 h 707"/>
                <a:gd name="T24" fmla="*/ 595 w 705"/>
                <a:gd name="T25" fmla="*/ 233 h 707"/>
                <a:gd name="T26" fmla="*/ 579 w 705"/>
                <a:gd name="T27" fmla="*/ 249 h 707"/>
                <a:gd name="T28" fmla="*/ 527 w 705"/>
                <a:gd name="T29" fmla="*/ 296 h 707"/>
                <a:gd name="T30" fmla="*/ 491 w 705"/>
                <a:gd name="T31" fmla="*/ 301 h 707"/>
                <a:gd name="T32" fmla="*/ 476 w 705"/>
                <a:gd name="T33" fmla="*/ 296 h 707"/>
                <a:gd name="T34" fmla="*/ 460 w 705"/>
                <a:gd name="T35" fmla="*/ 301 h 707"/>
                <a:gd name="T36" fmla="*/ 434 w 705"/>
                <a:gd name="T37" fmla="*/ 301 h 707"/>
                <a:gd name="T38" fmla="*/ 393 w 705"/>
                <a:gd name="T39" fmla="*/ 327 h 707"/>
                <a:gd name="T40" fmla="*/ 378 w 705"/>
                <a:gd name="T41" fmla="*/ 337 h 707"/>
                <a:gd name="T42" fmla="*/ 378 w 705"/>
                <a:gd name="T43" fmla="*/ 404 h 707"/>
                <a:gd name="T44" fmla="*/ 378 w 705"/>
                <a:gd name="T45" fmla="*/ 472 h 707"/>
                <a:gd name="T46" fmla="*/ 227 w 705"/>
                <a:gd name="T47" fmla="*/ 476 h 707"/>
                <a:gd name="T48" fmla="*/ 227 w 705"/>
                <a:gd name="T49" fmla="*/ 586 h 707"/>
                <a:gd name="T50" fmla="*/ 186 w 705"/>
                <a:gd name="T51" fmla="*/ 601 h 707"/>
                <a:gd name="T52" fmla="*/ 175 w 705"/>
                <a:gd name="T53" fmla="*/ 611 h 707"/>
                <a:gd name="T54" fmla="*/ 175 w 705"/>
                <a:gd name="T55" fmla="*/ 627 h 707"/>
                <a:gd name="T56" fmla="*/ 175 w 705"/>
                <a:gd name="T57" fmla="*/ 689 h 707"/>
                <a:gd name="T58" fmla="*/ 10 w 705"/>
                <a:gd name="T59" fmla="*/ 689 h 707"/>
                <a:gd name="T60" fmla="*/ 0 w 705"/>
                <a:gd name="T61" fmla="*/ 706 h 707"/>
                <a:gd name="T62" fmla="*/ 10 w 705"/>
                <a:gd name="T63" fmla="*/ 664 h 707"/>
                <a:gd name="T64" fmla="*/ 26 w 705"/>
                <a:gd name="T65" fmla="*/ 642 h 707"/>
                <a:gd name="T66" fmla="*/ 36 w 705"/>
                <a:gd name="T67" fmla="*/ 627 h 707"/>
                <a:gd name="T68" fmla="*/ 41 w 705"/>
                <a:gd name="T69" fmla="*/ 611 h 707"/>
                <a:gd name="T70" fmla="*/ 51 w 705"/>
                <a:gd name="T71" fmla="*/ 596 h 707"/>
                <a:gd name="T72" fmla="*/ 67 w 705"/>
                <a:gd name="T73" fmla="*/ 570 h 707"/>
                <a:gd name="T74" fmla="*/ 98 w 705"/>
                <a:gd name="T75" fmla="*/ 534 h 707"/>
                <a:gd name="T76" fmla="*/ 98 w 705"/>
                <a:gd name="T77" fmla="*/ 503 h 707"/>
                <a:gd name="T78" fmla="*/ 118 w 705"/>
                <a:gd name="T79" fmla="*/ 472 h 707"/>
                <a:gd name="T80" fmla="*/ 160 w 705"/>
                <a:gd name="T81" fmla="*/ 425 h 707"/>
                <a:gd name="T82" fmla="*/ 186 w 705"/>
                <a:gd name="T83" fmla="*/ 384 h 707"/>
                <a:gd name="T84" fmla="*/ 233 w 705"/>
                <a:gd name="T85" fmla="*/ 368 h 707"/>
                <a:gd name="T86" fmla="*/ 268 w 705"/>
                <a:gd name="T87" fmla="*/ 352 h 707"/>
                <a:gd name="T88" fmla="*/ 310 w 705"/>
                <a:gd name="T89" fmla="*/ 311 h 707"/>
                <a:gd name="T90" fmla="*/ 336 w 705"/>
                <a:gd name="T91" fmla="*/ 270 h 707"/>
                <a:gd name="T92" fmla="*/ 325 w 705"/>
                <a:gd name="T93" fmla="*/ 249 h 707"/>
                <a:gd name="T94" fmla="*/ 325 w 705"/>
                <a:gd name="T95" fmla="*/ 207 h 707"/>
                <a:gd name="T96" fmla="*/ 341 w 705"/>
                <a:gd name="T97" fmla="*/ 187 h 707"/>
                <a:gd name="T98" fmla="*/ 351 w 705"/>
                <a:gd name="T99" fmla="*/ 161 h 707"/>
                <a:gd name="T100" fmla="*/ 378 w 705"/>
                <a:gd name="T101" fmla="*/ 125 h 707"/>
                <a:gd name="T102" fmla="*/ 409 w 705"/>
                <a:gd name="T103" fmla="*/ 109 h 707"/>
                <a:gd name="T104" fmla="*/ 460 w 705"/>
                <a:gd name="T105" fmla="*/ 84 h 707"/>
                <a:gd name="T106" fmla="*/ 476 w 705"/>
                <a:gd name="T107" fmla="*/ 42 h 707"/>
                <a:gd name="T108" fmla="*/ 491 w 705"/>
                <a:gd name="T109" fmla="*/ 0 h 707"/>
                <a:gd name="T110" fmla="*/ 517 w 705"/>
                <a:gd name="T111" fmla="*/ 0 h 707"/>
                <a:gd name="T112" fmla="*/ 542 w 705"/>
                <a:gd name="T113" fmla="*/ 27 h 707"/>
                <a:gd name="T114" fmla="*/ 585 w 705"/>
                <a:gd name="T115" fmla="*/ 27 h 707"/>
                <a:gd name="T116" fmla="*/ 610 w 705"/>
                <a:gd name="T117" fmla="*/ 27 h 707"/>
                <a:gd name="T118" fmla="*/ 626 w 705"/>
                <a:gd name="T119" fmla="*/ 16 h 707"/>
                <a:gd name="T120" fmla="*/ 636 w 705"/>
                <a:gd name="T121" fmla="*/ 31 h 707"/>
                <a:gd name="T122" fmla="*/ 662 w 705"/>
                <a:gd name="T123" fmla="*/ 31 h 707"/>
                <a:gd name="T124" fmla="*/ 662 w 705"/>
                <a:gd name="T125" fmla="*/ 31 h 7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5"/>
                <a:gd name="T190" fmla="*/ 0 h 707"/>
                <a:gd name="T191" fmla="*/ 705 w 705"/>
                <a:gd name="T192" fmla="*/ 707 h 7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5" h="707">
                  <a:moveTo>
                    <a:pt x="662" y="31"/>
                  </a:moveTo>
                  <a:lnTo>
                    <a:pt x="677" y="52"/>
                  </a:lnTo>
                  <a:lnTo>
                    <a:pt x="687" y="78"/>
                  </a:lnTo>
                  <a:lnTo>
                    <a:pt x="687" y="99"/>
                  </a:lnTo>
                  <a:lnTo>
                    <a:pt x="694" y="135"/>
                  </a:lnTo>
                  <a:lnTo>
                    <a:pt x="704" y="151"/>
                  </a:lnTo>
                  <a:lnTo>
                    <a:pt x="704" y="166"/>
                  </a:lnTo>
                  <a:lnTo>
                    <a:pt x="704" y="176"/>
                  </a:lnTo>
                  <a:lnTo>
                    <a:pt x="626" y="187"/>
                  </a:lnTo>
                  <a:lnTo>
                    <a:pt x="626" y="202"/>
                  </a:lnTo>
                  <a:lnTo>
                    <a:pt x="595" y="207"/>
                  </a:lnTo>
                  <a:lnTo>
                    <a:pt x="595" y="217"/>
                  </a:lnTo>
                  <a:lnTo>
                    <a:pt x="595" y="233"/>
                  </a:lnTo>
                  <a:lnTo>
                    <a:pt x="579" y="249"/>
                  </a:lnTo>
                  <a:lnTo>
                    <a:pt x="527" y="296"/>
                  </a:lnTo>
                  <a:lnTo>
                    <a:pt x="491" y="301"/>
                  </a:lnTo>
                  <a:lnTo>
                    <a:pt x="476" y="296"/>
                  </a:lnTo>
                  <a:lnTo>
                    <a:pt x="460" y="301"/>
                  </a:lnTo>
                  <a:lnTo>
                    <a:pt x="434" y="301"/>
                  </a:lnTo>
                  <a:lnTo>
                    <a:pt x="393" y="327"/>
                  </a:lnTo>
                  <a:lnTo>
                    <a:pt x="378" y="337"/>
                  </a:lnTo>
                  <a:lnTo>
                    <a:pt x="378" y="404"/>
                  </a:lnTo>
                  <a:lnTo>
                    <a:pt x="378" y="472"/>
                  </a:lnTo>
                  <a:lnTo>
                    <a:pt x="227" y="476"/>
                  </a:lnTo>
                  <a:lnTo>
                    <a:pt x="227" y="586"/>
                  </a:lnTo>
                  <a:lnTo>
                    <a:pt x="186" y="601"/>
                  </a:lnTo>
                  <a:lnTo>
                    <a:pt x="175" y="611"/>
                  </a:lnTo>
                  <a:lnTo>
                    <a:pt x="175" y="627"/>
                  </a:lnTo>
                  <a:lnTo>
                    <a:pt x="175" y="689"/>
                  </a:lnTo>
                  <a:lnTo>
                    <a:pt x="10" y="689"/>
                  </a:lnTo>
                  <a:lnTo>
                    <a:pt x="0" y="706"/>
                  </a:lnTo>
                  <a:lnTo>
                    <a:pt x="10" y="664"/>
                  </a:lnTo>
                  <a:lnTo>
                    <a:pt x="26" y="642"/>
                  </a:lnTo>
                  <a:lnTo>
                    <a:pt x="36" y="627"/>
                  </a:lnTo>
                  <a:lnTo>
                    <a:pt x="41" y="611"/>
                  </a:lnTo>
                  <a:lnTo>
                    <a:pt x="51" y="596"/>
                  </a:lnTo>
                  <a:lnTo>
                    <a:pt x="67" y="570"/>
                  </a:lnTo>
                  <a:lnTo>
                    <a:pt x="98" y="534"/>
                  </a:lnTo>
                  <a:lnTo>
                    <a:pt x="98" y="503"/>
                  </a:lnTo>
                  <a:lnTo>
                    <a:pt x="118" y="472"/>
                  </a:lnTo>
                  <a:lnTo>
                    <a:pt x="160" y="425"/>
                  </a:lnTo>
                  <a:lnTo>
                    <a:pt x="186" y="384"/>
                  </a:lnTo>
                  <a:lnTo>
                    <a:pt x="233" y="368"/>
                  </a:lnTo>
                  <a:lnTo>
                    <a:pt x="268" y="352"/>
                  </a:lnTo>
                  <a:lnTo>
                    <a:pt x="310" y="311"/>
                  </a:lnTo>
                  <a:lnTo>
                    <a:pt x="336" y="270"/>
                  </a:lnTo>
                  <a:lnTo>
                    <a:pt x="325" y="249"/>
                  </a:lnTo>
                  <a:lnTo>
                    <a:pt x="325" y="207"/>
                  </a:lnTo>
                  <a:lnTo>
                    <a:pt x="341" y="187"/>
                  </a:lnTo>
                  <a:lnTo>
                    <a:pt x="351" y="161"/>
                  </a:lnTo>
                  <a:lnTo>
                    <a:pt x="378" y="125"/>
                  </a:lnTo>
                  <a:lnTo>
                    <a:pt x="409" y="109"/>
                  </a:lnTo>
                  <a:lnTo>
                    <a:pt x="460" y="84"/>
                  </a:lnTo>
                  <a:lnTo>
                    <a:pt x="476" y="42"/>
                  </a:lnTo>
                  <a:lnTo>
                    <a:pt x="491" y="0"/>
                  </a:lnTo>
                  <a:lnTo>
                    <a:pt x="517" y="0"/>
                  </a:lnTo>
                  <a:lnTo>
                    <a:pt x="542" y="27"/>
                  </a:lnTo>
                  <a:lnTo>
                    <a:pt x="585" y="27"/>
                  </a:lnTo>
                  <a:lnTo>
                    <a:pt x="610" y="27"/>
                  </a:lnTo>
                  <a:lnTo>
                    <a:pt x="626" y="16"/>
                  </a:lnTo>
                  <a:lnTo>
                    <a:pt x="636" y="31"/>
                  </a:lnTo>
                  <a:lnTo>
                    <a:pt x="662" y="3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2" name="Freeform 148"/>
            <p:cNvSpPr>
              <a:spLocks noChangeArrowheads="1"/>
            </p:cNvSpPr>
            <p:nvPr/>
          </p:nvSpPr>
          <p:spPr bwMode="auto">
            <a:xfrm>
              <a:off x="318403" y="1606695"/>
              <a:ext cx="936979" cy="1019027"/>
            </a:xfrm>
            <a:custGeom>
              <a:avLst/>
              <a:gdLst>
                <a:gd name="T0" fmla="*/ 378 w 544"/>
                <a:gd name="T1" fmla="*/ 0 h 592"/>
                <a:gd name="T2" fmla="*/ 543 w 544"/>
                <a:gd name="T3" fmla="*/ 115 h 592"/>
                <a:gd name="T4" fmla="*/ 470 w 544"/>
                <a:gd name="T5" fmla="*/ 115 h 592"/>
                <a:gd name="T6" fmla="*/ 502 w 544"/>
                <a:gd name="T7" fmla="*/ 507 h 592"/>
                <a:gd name="T8" fmla="*/ 517 w 544"/>
                <a:gd name="T9" fmla="*/ 523 h 592"/>
                <a:gd name="T10" fmla="*/ 502 w 544"/>
                <a:gd name="T11" fmla="*/ 560 h 592"/>
                <a:gd name="T12" fmla="*/ 341 w 544"/>
                <a:gd name="T13" fmla="*/ 560 h 592"/>
                <a:gd name="T14" fmla="*/ 337 w 544"/>
                <a:gd name="T15" fmla="*/ 550 h 592"/>
                <a:gd name="T16" fmla="*/ 326 w 544"/>
                <a:gd name="T17" fmla="*/ 560 h 592"/>
                <a:gd name="T18" fmla="*/ 274 w 544"/>
                <a:gd name="T19" fmla="*/ 550 h 592"/>
                <a:gd name="T20" fmla="*/ 269 w 544"/>
                <a:gd name="T21" fmla="*/ 564 h 592"/>
                <a:gd name="T22" fmla="*/ 243 w 544"/>
                <a:gd name="T23" fmla="*/ 544 h 592"/>
                <a:gd name="T24" fmla="*/ 227 w 544"/>
                <a:gd name="T25" fmla="*/ 564 h 592"/>
                <a:gd name="T26" fmla="*/ 227 w 544"/>
                <a:gd name="T27" fmla="*/ 586 h 592"/>
                <a:gd name="T28" fmla="*/ 217 w 544"/>
                <a:gd name="T29" fmla="*/ 591 h 592"/>
                <a:gd name="T30" fmla="*/ 191 w 544"/>
                <a:gd name="T31" fmla="*/ 586 h 592"/>
                <a:gd name="T32" fmla="*/ 186 w 544"/>
                <a:gd name="T33" fmla="*/ 575 h 592"/>
                <a:gd name="T34" fmla="*/ 175 w 544"/>
                <a:gd name="T35" fmla="*/ 560 h 592"/>
                <a:gd name="T36" fmla="*/ 165 w 544"/>
                <a:gd name="T37" fmla="*/ 560 h 592"/>
                <a:gd name="T38" fmla="*/ 161 w 544"/>
                <a:gd name="T39" fmla="*/ 534 h 592"/>
                <a:gd name="T40" fmla="*/ 145 w 544"/>
                <a:gd name="T41" fmla="*/ 534 h 592"/>
                <a:gd name="T42" fmla="*/ 124 w 544"/>
                <a:gd name="T43" fmla="*/ 507 h 592"/>
                <a:gd name="T44" fmla="*/ 108 w 544"/>
                <a:gd name="T45" fmla="*/ 503 h 592"/>
                <a:gd name="T46" fmla="*/ 67 w 544"/>
                <a:gd name="T47" fmla="*/ 507 h 592"/>
                <a:gd name="T48" fmla="*/ 36 w 544"/>
                <a:gd name="T49" fmla="*/ 507 h 592"/>
                <a:gd name="T50" fmla="*/ 14 w 544"/>
                <a:gd name="T51" fmla="*/ 523 h 592"/>
                <a:gd name="T52" fmla="*/ 26 w 544"/>
                <a:gd name="T53" fmla="*/ 492 h 592"/>
                <a:gd name="T54" fmla="*/ 41 w 544"/>
                <a:gd name="T55" fmla="*/ 450 h 592"/>
                <a:gd name="T56" fmla="*/ 36 w 544"/>
                <a:gd name="T57" fmla="*/ 399 h 592"/>
                <a:gd name="T58" fmla="*/ 14 w 544"/>
                <a:gd name="T59" fmla="*/ 373 h 592"/>
                <a:gd name="T60" fmla="*/ 36 w 544"/>
                <a:gd name="T61" fmla="*/ 373 h 592"/>
                <a:gd name="T62" fmla="*/ 36 w 544"/>
                <a:gd name="T63" fmla="*/ 347 h 592"/>
                <a:gd name="T64" fmla="*/ 26 w 544"/>
                <a:gd name="T65" fmla="*/ 317 h 592"/>
                <a:gd name="T66" fmla="*/ 14 w 544"/>
                <a:gd name="T67" fmla="*/ 327 h 592"/>
                <a:gd name="T68" fmla="*/ 10 w 544"/>
                <a:gd name="T69" fmla="*/ 301 h 592"/>
                <a:gd name="T70" fmla="*/ 0 w 544"/>
                <a:gd name="T71" fmla="*/ 301 h 592"/>
                <a:gd name="T72" fmla="*/ 10 w 544"/>
                <a:gd name="T73" fmla="*/ 285 h 592"/>
                <a:gd name="T74" fmla="*/ 175 w 544"/>
                <a:gd name="T75" fmla="*/ 285 h 592"/>
                <a:gd name="T76" fmla="*/ 175 w 544"/>
                <a:gd name="T77" fmla="*/ 223 h 592"/>
                <a:gd name="T78" fmla="*/ 175 w 544"/>
                <a:gd name="T79" fmla="*/ 207 h 592"/>
                <a:gd name="T80" fmla="*/ 186 w 544"/>
                <a:gd name="T81" fmla="*/ 197 h 592"/>
                <a:gd name="T82" fmla="*/ 227 w 544"/>
                <a:gd name="T83" fmla="*/ 182 h 592"/>
                <a:gd name="T84" fmla="*/ 227 w 544"/>
                <a:gd name="T85" fmla="*/ 72 h 592"/>
                <a:gd name="T86" fmla="*/ 378 w 544"/>
                <a:gd name="T87" fmla="*/ 68 h 592"/>
                <a:gd name="T88" fmla="*/ 378 w 544"/>
                <a:gd name="T89" fmla="*/ 0 h 592"/>
                <a:gd name="T90" fmla="*/ 378 w 544"/>
                <a:gd name="T91" fmla="*/ 0 h 5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4"/>
                <a:gd name="T139" fmla="*/ 0 h 592"/>
                <a:gd name="T140" fmla="*/ 544 w 544"/>
                <a:gd name="T141" fmla="*/ 592 h 5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4" h="592">
                  <a:moveTo>
                    <a:pt x="378" y="0"/>
                  </a:moveTo>
                  <a:lnTo>
                    <a:pt x="543" y="115"/>
                  </a:lnTo>
                  <a:lnTo>
                    <a:pt x="470" y="115"/>
                  </a:lnTo>
                  <a:lnTo>
                    <a:pt x="502" y="507"/>
                  </a:lnTo>
                  <a:lnTo>
                    <a:pt x="517" y="523"/>
                  </a:lnTo>
                  <a:lnTo>
                    <a:pt x="502" y="560"/>
                  </a:lnTo>
                  <a:lnTo>
                    <a:pt x="341" y="560"/>
                  </a:lnTo>
                  <a:lnTo>
                    <a:pt x="337" y="550"/>
                  </a:lnTo>
                  <a:lnTo>
                    <a:pt x="326" y="560"/>
                  </a:lnTo>
                  <a:lnTo>
                    <a:pt x="274" y="550"/>
                  </a:lnTo>
                  <a:lnTo>
                    <a:pt x="269" y="564"/>
                  </a:lnTo>
                  <a:lnTo>
                    <a:pt x="243" y="544"/>
                  </a:lnTo>
                  <a:lnTo>
                    <a:pt x="227" y="564"/>
                  </a:lnTo>
                  <a:lnTo>
                    <a:pt x="227" y="586"/>
                  </a:lnTo>
                  <a:lnTo>
                    <a:pt x="217" y="591"/>
                  </a:lnTo>
                  <a:lnTo>
                    <a:pt x="191" y="586"/>
                  </a:lnTo>
                  <a:lnTo>
                    <a:pt x="186" y="575"/>
                  </a:lnTo>
                  <a:lnTo>
                    <a:pt x="175" y="560"/>
                  </a:lnTo>
                  <a:lnTo>
                    <a:pt x="165" y="560"/>
                  </a:lnTo>
                  <a:lnTo>
                    <a:pt x="161" y="534"/>
                  </a:lnTo>
                  <a:lnTo>
                    <a:pt x="145" y="534"/>
                  </a:lnTo>
                  <a:lnTo>
                    <a:pt x="124" y="507"/>
                  </a:lnTo>
                  <a:lnTo>
                    <a:pt x="108" y="503"/>
                  </a:lnTo>
                  <a:lnTo>
                    <a:pt x="67" y="507"/>
                  </a:lnTo>
                  <a:lnTo>
                    <a:pt x="36" y="507"/>
                  </a:lnTo>
                  <a:lnTo>
                    <a:pt x="14" y="523"/>
                  </a:lnTo>
                  <a:lnTo>
                    <a:pt x="26" y="492"/>
                  </a:lnTo>
                  <a:lnTo>
                    <a:pt x="41" y="450"/>
                  </a:lnTo>
                  <a:lnTo>
                    <a:pt x="36" y="399"/>
                  </a:lnTo>
                  <a:lnTo>
                    <a:pt x="14" y="373"/>
                  </a:lnTo>
                  <a:lnTo>
                    <a:pt x="36" y="373"/>
                  </a:lnTo>
                  <a:lnTo>
                    <a:pt x="36" y="347"/>
                  </a:lnTo>
                  <a:lnTo>
                    <a:pt x="26" y="317"/>
                  </a:lnTo>
                  <a:lnTo>
                    <a:pt x="14" y="327"/>
                  </a:lnTo>
                  <a:lnTo>
                    <a:pt x="10" y="301"/>
                  </a:lnTo>
                  <a:lnTo>
                    <a:pt x="0" y="301"/>
                  </a:lnTo>
                  <a:lnTo>
                    <a:pt x="10" y="285"/>
                  </a:lnTo>
                  <a:lnTo>
                    <a:pt x="175" y="285"/>
                  </a:lnTo>
                  <a:lnTo>
                    <a:pt x="175" y="223"/>
                  </a:lnTo>
                  <a:lnTo>
                    <a:pt x="175" y="207"/>
                  </a:lnTo>
                  <a:lnTo>
                    <a:pt x="186" y="197"/>
                  </a:lnTo>
                  <a:lnTo>
                    <a:pt x="227" y="182"/>
                  </a:lnTo>
                  <a:lnTo>
                    <a:pt x="227" y="72"/>
                  </a:lnTo>
                  <a:lnTo>
                    <a:pt x="378" y="68"/>
                  </a:lnTo>
                  <a:lnTo>
                    <a:pt x="378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3" name="Freeform 149"/>
            <p:cNvSpPr>
              <a:spLocks noChangeArrowheads="1"/>
            </p:cNvSpPr>
            <p:nvPr/>
          </p:nvSpPr>
          <p:spPr bwMode="auto">
            <a:xfrm>
              <a:off x="5987777" y="5367596"/>
              <a:ext cx="25907" cy="60451"/>
            </a:xfrm>
            <a:custGeom>
              <a:avLst/>
              <a:gdLst>
                <a:gd name="T0" fmla="*/ 6 w 17"/>
                <a:gd name="T1" fmla="*/ 36 h 37"/>
                <a:gd name="T2" fmla="*/ 0 w 17"/>
                <a:gd name="T3" fmla="*/ 26 h 37"/>
                <a:gd name="T4" fmla="*/ 0 w 17"/>
                <a:gd name="T5" fmla="*/ 20 h 37"/>
                <a:gd name="T6" fmla="*/ 6 w 17"/>
                <a:gd name="T7" fmla="*/ 0 h 37"/>
                <a:gd name="T8" fmla="*/ 16 w 17"/>
                <a:gd name="T9" fmla="*/ 20 h 37"/>
                <a:gd name="T10" fmla="*/ 6 w 17"/>
                <a:gd name="T11" fmla="*/ 36 h 37"/>
                <a:gd name="T12" fmla="*/ 6 w 17"/>
                <a:gd name="T13" fmla="*/ 3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7"/>
                <a:gd name="T23" fmla="*/ 17 w 1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7">
                  <a:moveTo>
                    <a:pt x="6" y="36"/>
                  </a:moveTo>
                  <a:lnTo>
                    <a:pt x="0" y="26"/>
                  </a:lnTo>
                  <a:lnTo>
                    <a:pt x="0" y="20"/>
                  </a:lnTo>
                  <a:lnTo>
                    <a:pt x="6" y="0"/>
                  </a:lnTo>
                  <a:lnTo>
                    <a:pt x="16" y="20"/>
                  </a:lnTo>
                  <a:lnTo>
                    <a:pt x="6" y="3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4" name="Freeform 150"/>
            <p:cNvSpPr>
              <a:spLocks noChangeArrowheads="1"/>
            </p:cNvSpPr>
            <p:nvPr/>
          </p:nvSpPr>
          <p:spPr bwMode="auto">
            <a:xfrm>
              <a:off x="3910879" y="4607644"/>
              <a:ext cx="833349" cy="1316961"/>
            </a:xfrm>
            <a:custGeom>
              <a:avLst/>
              <a:gdLst>
                <a:gd name="T0" fmla="*/ 243 w 484"/>
                <a:gd name="T1" fmla="*/ 41 h 763"/>
                <a:gd name="T2" fmla="*/ 270 w 484"/>
                <a:gd name="T3" fmla="*/ 41 h 763"/>
                <a:gd name="T4" fmla="*/ 306 w 484"/>
                <a:gd name="T5" fmla="*/ 47 h 763"/>
                <a:gd name="T6" fmla="*/ 337 w 484"/>
                <a:gd name="T7" fmla="*/ 47 h 763"/>
                <a:gd name="T8" fmla="*/ 363 w 484"/>
                <a:gd name="T9" fmla="*/ 31 h 763"/>
                <a:gd name="T10" fmla="*/ 378 w 484"/>
                <a:gd name="T11" fmla="*/ 41 h 763"/>
                <a:gd name="T12" fmla="*/ 415 w 484"/>
                <a:gd name="T13" fmla="*/ 26 h 763"/>
                <a:gd name="T14" fmla="*/ 462 w 484"/>
                <a:gd name="T15" fmla="*/ 0 h 763"/>
                <a:gd name="T16" fmla="*/ 462 w 484"/>
                <a:gd name="T17" fmla="*/ 41 h 763"/>
                <a:gd name="T18" fmla="*/ 462 w 484"/>
                <a:gd name="T19" fmla="*/ 88 h 763"/>
                <a:gd name="T20" fmla="*/ 462 w 484"/>
                <a:gd name="T21" fmla="*/ 114 h 763"/>
                <a:gd name="T22" fmla="*/ 472 w 484"/>
                <a:gd name="T23" fmla="*/ 176 h 763"/>
                <a:gd name="T24" fmla="*/ 472 w 484"/>
                <a:gd name="T25" fmla="*/ 197 h 763"/>
                <a:gd name="T26" fmla="*/ 472 w 484"/>
                <a:gd name="T27" fmla="*/ 217 h 763"/>
                <a:gd name="T28" fmla="*/ 435 w 484"/>
                <a:gd name="T29" fmla="*/ 258 h 763"/>
                <a:gd name="T30" fmla="*/ 419 w 484"/>
                <a:gd name="T31" fmla="*/ 274 h 763"/>
                <a:gd name="T32" fmla="*/ 389 w 484"/>
                <a:gd name="T33" fmla="*/ 300 h 763"/>
                <a:gd name="T34" fmla="*/ 306 w 484"/>
                <a:gd name="T35" fmla="*/ 331 h 763"/>
                <a:gd name="T36" fmla="*/ 296 w 484"/>
                <a:gd name="T37" fmla="*/ 352 h 763"/>
                <a:gd name="T38" fmla="*/ 243 w 484"/>
                <a:gd name="T39" fmla="*/ 393 h 763"/>
                <a:gd name="T40" fmla="*/ 197 w 484"/>
                <a:gd name="T41" fmla="*/ 450 h 763"/>
                <a:gd name="T42" fmla="*/ 213 w 484"/>
                <a:gd name="T43" fmla="*/ 507 h 763"/>
                <a:gd name="T44" fmla="*/ 218 w 484"/>
                <a:gd name="T45" fmla="*/ 533 h 763"/>
                <a:gd name="T46" fmla="*/ 229 w 484"/>
                <a:gd name="T47" fmla="*/ 575 h 763"/>
                <a:gd name="T48" fmla="*/ 213 w 484"/>
                <a:gd name="T49" fmla="*/ 626 h 763"/>
                <a:gd name="T50" fmla="*/ 229 w 484"/>
                <a:gd name="T51" fmla="*/ 632 h 763"/>
                <a:gd name="T52" fmla="*/ 135 w 484"/>
                <a:gd name="T53" fmla="*/ 677 h 763"/>
                <a:gd name="T54" fmla="*/ 104 w 484"/>
                <a:gd name="T55" fmla="*/ 699 h 763"/>
                <a:gd name="T56" fmla="*/ 94 w 484"/>
                <a:gd name="T57" fmla="*/ 724 h 763"/>
                <a:gd name="T58" fmla="*/ 104 w 484"/>
                <a:gd name="T59" fmla="*/ 724 h 763"/>
                <a:gd name="T60" fmla="*/ 88 w 484"/>
                <a:gd name="T61" fmla="*/ 762 h 763"/>
                <a:gd name="T62" fmla="*/ 78 w 484"/>
                <a:gd name="T63" fmla="*/ 724 h 763"/>
                <a:gd name="T64" fmla="*/ 68 w 484"/>
                <a:gd name="T65" fmla="*/ 699 h 763"/>
                <a:gd name="T66" fmla="*/ 68 w 484"/>
                <a:gd name="T67" fmla="*/ 632 h 763"/>
                <a:gd name="T68" fmla="*/ 62 w 484"/>
                <a:gd name="T69" fmla="*/ 575 h 763"/>
                <a:gd name="T70" fmla="*/ 47 w 484"/>
                <a:gd name="T71" fmla="*/ 544 h 763"/>
                <a:gd name="T72" fmla="*/ 104 w 484"/>
                <a:gd name="T73" fmla="*/ 481 h 763"/>
                <a:gd name="T74" fmla="*/ 109 w 484"/>
                <a:gd name="T75" fmla="*/ 450 h 763"/>
                <a:gd name="T76" fmla="*/ 119 w 484"/>
                <a:gd name="T77" fmla="*/ 409 h 763"/>
                <a:gd name="T78" fmla="*/ 119 w 484"/>
                <a:gd name="T79" fmla="*/ 372 h 763"/>
                <a:gd name="T80" fmla="*/ 119 w 484"/>
                <a:gd name="T81" fmla="*/ 368 h 763"/>
                <a:gd name="T82" fmla="*/ 129 w 484"/>
                <a:gd name="T83" fmla="*/ 352 h 763"/>
                <a:gd name="T84" fmla="*/ 129 w 484"/>
                <a:gd name="T85" fmla="*/ 300 h 763"/>
                <a:gd name="T86" fmla="*/ 119 w 484"/>
                <a:gd name="T87" fmla="*/ 264 h 763"/>
                <a:gd name="T88" fmla="*/ 78 w 484"/>
                <a:gd name="T89" fmla="*/ 258 h 763"/>
                <a:gd name="T90" fmla="*/ 52 w 484"/>
                <a:gd name="T91" fmla="*/ 243 h 763"/>
                <a:gd name="T92" fmla="*/ 10 w 484"/>
                <a:gd name="T93" fmla="*/ 233 h 763"/>
                <a:gd name="T94" fmla="*/ 0 w 484"/>
                <a:gd name="T95" fmla="*/ 197 h 763"/>
                <a:gd name="T96" fmla="*/ 145 w 484"/>
                <a:gd name="T97" fmla="*/ 150 h 763"/>
                <a:gd name="T98" fmla="*/ 186 w 484"/>
                <a:gd name="T99" fmla="*/ 176 h 763"/>
                <a:gd name="T100" fmla="*/ 202 w 484"/>
                <a:gd name="T101" fmla="*/ 217 h 763"/>
                <a:gd name="T102" fmla="*/ 202 w 484"/>
                <a:gd name="T103" fmla="*/ 258 h 763"/>
                <a:gd name="T104" fmla="*/ 229 w 484"/>
                <a:gd name="T105" fmla="*/ 300 h 763"/>
                <a:gd name="T106" fmla="*/ 239 w 484"/>
                <a:gd name="T107" fmla="*/ 258 h 763"/>
                <a:gd name="T108" fmla="*/ 254 w 484"/>
                <a:gd name="T109" fmla="*/ 248 h 763"/>
                <a:gd name="T110" fmla="*/ 270 w 484"/>
                <a:gd name="T111" fmla="*/ 192 h 763"/>
                <a:gd name="T112" fmla="*/ 239 w 484"/>
                <a:gd name="T113" fmla="*/ 150 h 763"/>
                <a:gd name="T114" fmla="*/ 202 w 484"/>
                <a:gd name="T115" fmla="*/ 135 h 763"/>
                <a:gd name="T116" fmla="*/ 213 w 484"/>
                <a:gd name="T117" fmla="*/ 47 h 7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4"/>
                <a:gd name="T178" fmla="*/ 0 h 763"/>
                <a:gd name="T179" fmla="*/ 484 w 484"/>
                <a:gd name="T180" fmla="*/ 763 h 7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4" h="763">
                  <a:moveTo>
                    <a:pt x="213" y="47"/>
                  </a:moveTo>
                  <a:lnTo>
                    <a:pt x="243" y="41"/>
                  </a:lnTo>
                  <a:lnTo>
                    <a:pt x="254" y="47"/>
                  </a:lnTo>
                  <a:lnTo>
                    <a:pt x="270" y="41"/>
                  </a:lnTo>
                  <a:lnTo>
                    <a:pt x="286" y="47"/>
                  </a:lnTo>
                  <a:lnTo>
                    <a:pt x="306" y="47"/>
                  </a:lnTo>
                  <a:lnTo>
                    <a:pt x="311" y="47"/>
                  </a:lnTo>
                  <a:lnTo>
                    <a:pt x="337" y="47"/>
                  </a:lnTo>
                  <a:lnTo>
                    <a:pt x="352" y="41"/>
                  </a:lnTo>
                  <a:lnTo>
                    <a:pt x="363" y="31"/>
                  </a:lnTo>
                  <a:lnTo>
                    <a:pt x="378" y="31"/>
                  </a:lnTo>
                  <a:lnTo>
                    <a:pt x="378" y="41"/>
                  </a:lnTo>
                  <a:lnTo>
                    <a:pt x="394" y="31"/>
                  </a:lnTo>
                  <a:lnTo>
                    <a:pt x="415" y="26"/>
                  </a:lnTo>
                  <a:lnTo>
                    <a:pt x="446" y="16"/>
                  </a:lnTo>
                  <a:lnTo>
                    <a:pt x="462" y="0"/>
                  </a:lnTo>
                  <a:lnTo>
                    <a:pt x="472" y="16"/>
                  </a:lnTo>
                  <a:lnTo>
                    <a:pt x="462" y="41"/>
                  </a:lnTo>
                  <a:lnTo>
                    <a:pt x="462" y="68"/>
                  </a:lnTo>
                  <a:lnTo>
                    <a:pt x="462" y="88"/>
                  </a:lnTo>
                  <a:lnTo>
                    <a:pt x="472" y="109"/>
                  </a:lnTo>
                  <a:lnTo>
                    <a:pt x="462" y="114"/>
                  </a:lnTo>
                  <a:lnTo>
                    <a:pt x="472" y="135"/>
                  </a:lnTo>
                  <a:lnTo>
                    <a:pt x="472" y="176"/>
                  </a:lnTo>
                  <a:lnTo>
                    <a:pt x="483" y="182"/>
                  </a:lnTo>
                  <a:lnTo>
                    <a:pt x="472" y="197"/>
                  </a:lnTo>
                  <a:lnTo>
                    <a:pt x="462" y="207"/>
                  </a:lnTo>
                  <a:lnTo>
                    <a:pt x="472" y="217"/>
                  </a:lnTo>
                  <a:lnTo>
                    <a:pt x="456" y="233"/>
                  </a:lnTo>
                  <a:lnTo>
                    <a:pt x="435" y="258"/>
                  </a:lnTo>
                  <a:lnTo>
                    <a:pt x="431" y="264"/>
                  </a:lnTo>
                  <a:lnTo>
                    <a:pt x="419" y="274"/>
                  </a:lnTo>
                  <a:lnTo>
                    <a:pt x="394" y="285"/>
                  </a:lnTo>
                  <a:lnTo>
                    <a:pt x="389" y="300"/>
                  </a:lnTo>
                  <a:lnTo>
                    <a:pt x="337" y="315"/>
                  </a:lnTo>
                  <a:lnTo>
                    <a:pt x="306" y="331"/>
                  </a:lnTo>
                  <a:lnTo>
                    <a:pt x="296" y="342"/>
                  </a:lnTo>
                  <a:lnTo>
                    <a:pt x="296" y="352"/>
                  </a:lnTo>
                  <a:lnTo>
                    <a:pt x="270" y="372"/>
                  </a:lnTo>
                  <a:lnTo>
                    <a:pt x="243" y="393"/>
                  </a:lnTo>
                  <a:lnTo>
                    <a:pt x="202" y="434"/>
                  </a:lnTo>
                  <a:lnTo>
                    <a:pt x="197" y="450"/>
                  </a:lnTo>
                  <a:lnTo>
                    <a:pt x="202" y="476"/>
                  </a:lnTo>
                  <a:lnTo>
                    <a:pt x="213" y="507"/>
                  </a:lnTo>
                  <a:lnTo>
                    <a:pt x="218" y="544"/>
                  </a:lnTo>
                  <a:lnTo>
                    <a:pt x="218" y="533"/>
                  </a:lnTo>
                  <a:lnTo>
                    <a:pt x="229" y="544"/>
                  </a:lnTo>
                  <a:lnTo>
                    <a:pt x="229" y="575"/>
                  </a:lnTo>
                  <a:lnTo>
                    <a:pt x="218" y="589"/>
                  </a:lnTo>
                  <a:lnTo>
                    <a:pt x="213" y="626"/>
                  </a:lnTo>
                  <a:lnTo>
                    <a:pt x="218" y="616"/>
                  </a:lnTo>
                  <a:lnTo>
                    <a:pt x="229" y="632"/>
                  </a:lnTo>
                  <a:lnTo>
                    <a:pt x="202" y="652"/>
                  </a:lnTo>
                  <a:lnTo>
                    <a:pt x="135" y="677"/>
                  </a:lnTo>
                  <a:lnTo>
                    <a:pt x="119" y="683"/>
                  </a:lnTo>
                  <a:lnTo>
                    <a:pt x="104" y="699"/>
                  </a:lnTo>
                  <a:lnTo>
                    <a:pt x="88" y="709"/>
                  </a:lnTo>
                  <a:lnTo>
                    <a:pt x="94" y="724"/>
                  </a:lnTo>
                  <a:lnTo>
                    <a:pt x="104" y="719"/>
                  </a:lnTo>
                  <a:lnTo>
                    <a:pt x="104" y="724"/>
                  </a:lnTo>
                  <a:lnTo>
                    <a:pt x="104" y="762"/>
                  </a:lnTo>
                  <a:lnTo>
                    <a:pt x="88" y="762"/>
                  </a:lnTo>
                  <a:lnTo>
                    <a:pt x="68" y="750"/>
                  </a:lnTo>
                  <a:lnTo>
                    <a:pt x="78" y="724"/>
                  </a:lnTo>
                  <a:lnTo>
                    <a:pt x="68" y="709"/>
                  </a:lnTo>
                  <a:lnTo>
                    <a:pt x="68" y="699"/>
                  </a:lnTo>
                  <a:lnTo>
                    <a:pt x="68" y="667"/>
                  </a:lnTo>
                  <a:lnTo>
                    <a:pt x="68" y="632"/>
                  </a:lnTo>
                  <a:lnTo>
                    <a:pt x="52" y="589"/>
                  </a:lnTo>
                  <a:lnTo>
                    <a:pt x="62" y="575"/>
                  </a:lnTo>
                  <a:lnTo>
                    <a:pt x="52" y="569"/>
                  </a:lnTo>
                  <a:lnTo>
                    <a:pt x="47" y="544"/>
                  </a:lnTo>
                  <a:lnTo>
                    <a:pt x="94" y="502"/>
                  </a:lnTo>
                  <a:lnTo>
                    <a:pt x="104" y="481"/>
                  </a:lnTo>
                  <a:lnTo>
                    <a:pt x="104" y="466"/>
                  </a:lnTo>
                  <a:lnTo>
                    <a:pt x="109" y="450"/>
                  </a:lnTo>
                  <a:lnTo>
                    <a:pt x="129" y="424"/>
                  </a:lnTo>
                  <a:lnTo>
                    <a:pt x="119" y="409"/>
                  </a:lnTo>
                  <a:lnTo>
                    <a:pt x="119" y="393"/>
                  </a:lnTo>
                  <a:lnTo>
                    <a:pt x="119" y="372"/>
                  </a:lnTo>
                  <a:lnTo>
                    <a:pt x="129" y="372"/>
                  </a:lnTo>
                  <a:lnTo>
                    <a:pt x="119" y="368"/>
                  </a:lnTo>
                  <a:lnTo>
                    <a:pt x="129" y="358"/>
                  </a:lnTo>
                  <a:lnTo>
                    <a:pt x="129" y="352"/>
                  </a:lnTo>
                  <a:lnTo>
                    <a:pt x="129" y="326"/>
                  </a:lnTo>
                  <a:lnTo>
                    <a:pt x="129" y="300"/>
                  </a:lnTo>
                  <a:lnTo>
                    <a:pt x="119" y="274"/>
                  </a:lnTo>
                  <a:lnTo>
                    <a:pt x="119" y="264"/>
                  </a:lnTo>
                  <a:lnTo>
                    <a:pt x="88" y="264"/>
                  </a:lnTo>
                  <a:lnTo>
                    <a:pt x="78" y="258"/>
                  </a:lnTo>
                  <a:lnTo>
                    <a:pt x="62" y="248"/>
                  </a:lnTo>
                  <a:lnTo>
                    <a:pt x="52" y="243"/>
                  </a:lnTo>
                  <a:lnTo>
                    <a:pt x="21" y="248"/>
                  </a:lnTo>
                  <a:lnTo>
                    <a:pt x="10" y="233"/>
                  </a:lnTo>
                  <a:lnTo>
                    <a:pt x="10" y="217"/>
                  </a:lnTo>
                  <a:lnTo>
                    <a:pt x="0" y="197"/>
                  </a:lnTo>
                  <a:lnTo>
                    <a:pt x="135" y="155"/>
                  </a:lnTo>
                  <a:lnTo>
                    <a:pt x="145" y="150"/>
                  </a:lnTo>
                  <a:lnTo>
                    <a:pt x="161" y="182"/>
                  </a:lnTo>
                  <a:lnTo>
                    <a:pt x="186" y="176"/>
                  </a:lnTo>
                  <a:lnTo>
                    <a:pt x="202" y="182"/>
                  </a:lnTo>
                  <a:lnTo>
                    <a:pt x="202" y="217"/>
                  </a:lnTo>
                  <a:lnTo>
                    <a:pt x="197" y="243"/>
                  </a:lnTo>
                  <a:lnTo>
                    <a:pt x="202" y="258"/>
                  </a:lnTo>
                  <a:lnTo>
                    <a:pt x="218" y="285"/>
                  </a:lnTo>
                  <a:lnTo>
                    <a:pt x="229" y="300"/>
                  </a:lnTo>
                  <a:lnTo>
                    <a:pt x="239" y="285"/>
                  </a:lnTo>
                  <a:lnTo>
                    <a:pt x="239" y="258"/>
                  </a:lnTo>
                  <a:lnTo>
                    <a:pt x="243" y="258"/>
                  </a:lnTo>
                  <a:lnTo>
                    <a:pt x="254" y="248"/>
                  </a:lnTo>
                  <a:lnTo>
                    <a:pt x="264" y="217"/>
                  </a:lnTo>
                  <a:lnTo>
                    <a:pt x="270" y="192"/>
                  </a:lnTo>
                  <a:lnTo>
                    <a:pt x="254" y="182"/>
                  </a:lnTo>
                  <a:lnTo>
                    <a:pt x="239" y="150"/>
                  </a:lnTo>
                  <a:lnTo>
                    <a:pt x="218" y="135"/>
                  </a:lnTo>
                  <a:lnTo>
                    <a:pt x="202" y="135"/>
                  </a:lnTo>
                  <a:lnTo>
                    <a:pt x="202" y="72"/>
                  </a:lnTo>
                  <a:lnTo>
                    <a:pt x="213" y="4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5" name="Freeform 151"/>
            <p:cNvSpPr>
              <a:spLocks noChangeArrowheads="1"/>
            </p:cNvSpPr>
            <p:nvPr/>
          </p:nvSpPr>
          <p:spPr bwMode="auto">
            <a:xfrm>
              <a:off x="2516202" y="5099886"/>
              <a:ext cx="1019020" cy="975848"/>
            </a:xfrm>
            <a:custGeom>
              <a:avLst/>
              <a:gdLst>
                <a:gd name="T0" fmla="*/ 508 w 592"/>
                <a:gd name="T1" fmla="*/ 30 h 566"/>
                <a:gd name="T2" fmla="*/ 544 w 592"/>
                <a:gd name="T3" fmla="*/ 20 h 566"/>
                <a:gd name="T4" fmla="*/ 550 w 592"/>
                <a:gd name="T5" fmla="*/ 20 h 566"/>
                <a:gd name="T6" fmla="*/ 575 w 592"/>
                <a:gd name="T7" fmla="*/ 30 h 566"/>
                <a:gd name="T8" fmla="*/ 591 w 592"/>
                <a:gd name="T9" fmla="*/ 41 h 566"/>
                <a:gd name="T10" fmla="*/ 575 w 592"/>
                <a:gd name="T11" fmla="*/ 41 h 566"/>
                <a:gd name="T12" fmla="*/ 560 w 592"/>
                <a:gd name="T13" fmla="*/ 46 h 566"/>
                <a:gd name="T14" fmla="*/ 550 w 592"/>
                <a:gd name="T15" fmla="*/ 46 h 566"/>
                <a:gd name="T16" fmla="*/ 518 w 592"/>
                <a:gd name="T17" fmla="*/ 67 h 566"/>
                <a:gd name="T18" fmla="*/ 503 w 592"/>
                <a:gd name="T19" fmla="*/ 46 h 566"/>
                <a:gd name="T20" fmla="*/ 467 w 592"/>
                <a:gd name="T21" fmla="*/ 57 h 566"/>
                <a:gd name="T22" fmla="*/ 409 w 592"/>
                <a:gd name="T23" fmla="*/ 67 h 566"/>
                <a:gd name="T24" fmla="*/ 399 w 592"/>
                <a:gd name="T25" fmla="*/ 232 h 566"/>
                <a:gd name="T26" fmla="*/ 358 w 592"/>
                <a:gd name="T27" fmla="*/ 232 h 566"/>
                <a:gd name="T28" fmla="*/ 352 w 592"/>
                <a:gd name="T29" fmla="*/ 367 h 566"/>
                <a:gd name="T30" fmla="*/ 342 w 592"/>
                <a:gd name="T31" fmla="*/ 543 h 566"/>
                <a:gd name="T32" fmla="*/ 327 w 592"/>
                <a:gd name="T33" fmla="*/ 543 h 566"/>
                <a:gd name="T34" fmla="*/ 305 w 592"/>
                <a:gd name="T35" fmla="*/ 558 h 566"/>
                <a:gd name="T36" fmla="*/ 301 w 592"/>
                <a:gd name="T37" fmla="*/ 565 h 566"/>
                <a:gd name="T38" fmla="*/ 285 w 592"/>
                <a:gd name="T39" fmla="*/ 558 h 566"/>
                <a:gd name="T40" fmla="*/ 264 w 592"/>
                <a:gd name="T41" fmla="*/ 558 h 566"/>
                <a:gd name="T42" fmla="*/ 249 w 592"/>
                <a:gd name="T43" fmla="*/ 558 h 566"/>
                <a:gd name="T44" fmla="*/ 223 w 592"/>
                <a:gd name="T45" fmla="*/ 548 h 566"/>
                <a:gd name="T46" fmla="*/ 223 w 592"/>
                <a:gd name="T47" fmla="*/ 522 h 566"/>
                <a:gd name="T48" fmla="*/ 219 w 592"/>
                <a:gd name="T49" fmla="*/ 522 h 566"/>
                <a:gd name="T50" fmla="*/ 207 w 592"/>
                <a:gd name="T51" fmla="*/ 522 h 566"/>
                <a:gd name="T52" fmla="*/ 197 w 592"/>
                <a:gd name="T53" fmla="*/ 543 h 566"/>
                <a:gd name="T54" fmla="*/ 192 w 592"/>
                <a:gd name="T55" fmla="*/ 548 h 566"/>
                <a:gd name="T56" fmla="*/ 156 w 592"/>
                <a:gd name="T57" fmla="*/ 517 h 566"/>
                <a:gd name="T58" fmla="*/ 140 w 592"/>
                <a:gd name="T59" fmla="*/ 476 h 566"/>
                <a:gd name="T60" fmla="*/ 140 w 592"/>
                <a:gd name="T61" fmla="*/ 455 h 566"/>
                <a:gd name="T62" fmla="*/ 135 w 592"/>
                <a:gd name="T63" fmla="*/ 439 h 566"/>
                <a:gd name="T64" fmla="*/ 125 w 592"/>
                <a:gd name="T65" fmla="*/ 382 h 566"/>
                <a:gd name="T66" fmla="*/ 115 w 592"/>
                <a:gd name="T67" fmla="*/ 357 h 566"/>
                <a:gd name="T68" fmla="*/ 109 w 592"/>
                <a:gd name="T69" fmla="*/ 315 h 566"/>
                <a:gd name="T70" fmla="*/ 109 w 592"/>
                <a:gd name="T71" fmla="*/ 284 h 566"/>
                <a:gd name="T72" fmla="*/ 109 w 592"/>
                <a:gd name="T73" fmla="*/ 259 h 566"/>
                <a:gd name="T74" fmla="*/ 88 w 592"/>
                <a:gd name="T75" fmla="*/ 232 h 566"/>
                <a:gd name="T76" fmla="*/ 58 w 592"/>
                <a:gd name="T77" fmla="*/ 155 h 566"/>
                <a:gd name="T78" fmla="*/ 27 w 592"/>
                <a:gd name="T79" fmla="*/ 98 h 566"/>
                <a:gd name="T80" fmla="*/ 16 w 592"/>
                <a:gd name="T81" fmla="*/ 72 h 566"/>
                <a:gd name="T82" fmla="*/ 0 w 592"/>
                <a:gd name="T83" fmla="*/ 41 h 566"/>
                <a:gd name="T84" fmla="*/ 0 w 592"/>
                <a:gd name="T85" fmla="*/ 14 h 566"/>
                <a:gd name="T86" fmla="*/ 6 w 592"/>
                <a:gd name="T87" fmla="*/ 14 h 566"/>
                <a:gd name="T88" fmla="*/ 27 w 592"/>
                <a:gd name="T89" fmla="*/ 14 h 566"/>
                <a:gd name="T90" fmla="*/ 31 w 592"/>
                <a:gd name="T91" fmla="*/ 14 h 566"/>
                <a:gd name="T92" fmla="*/ 58 w 592"/>
                <a:gd name="T93" fmla="*/ 0 h 566"/>
                <a:gd name="T94" fmla="*/ 72 w 592"/>
                <a:gd name="T95" fmla="*/ 4 h 566"/>
                <a:gd name="T96" fmla="*/ 99 w 592"/>
                <a:gd name="T97" fmla="*/ 20 h 566"/>
                <a:gd name="T98" fmla="*/ 109 w 592"/>
                <a:gd name="T99" fmla="*/ 20 h 566"/>
                <a:gd name="T100" fmla="*/ 285 w 592"/>
                <a:gd name="T101" fmla="*/ 14 h 566"/>
                <a:gd name="T102" fmla="*/ 291 w 592"/>
                <a:gd name="T103" fmla="*/ 30 h 566"/>
                <a:gd name="T104" fmla="*/ 305 w 592"/>
                <a:gd name="T105" fmla="*/ 41 h 566"/>
                <a:gd name="T106" fmla="*/ 368 w 592"/>
                <a:gd name="T107" fmla="*/ 46 h 566"/>
                <a:gd name="T108" fmla="*/ 394 w 592"/>
                <a:gd name="T109" fmla="*/ 46 h 566"/>
                <a:gd name="T110" fmla="*/ 409 w 592"/>
                <a:gd name="T111" fmla="*/ 46 h 566"/>
                <a:gd name="T112" fmla="*/ 425 w 592"/>
                <a:gd name="T113" fmla="*/ 46 h 566"/>
                <a:gd name="T114" fmla="*/ 508 w 592"/>
                <a:gd name="T115" fmla="*/ 30 h 566"/>
                <a:gd name="T116" fmla="*/ 508 w 592"/>
                <a:gd name="T117" fmla="*/ 30 h 5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2"/>
                <a:gd name="T178" fmla="*/ 0 h 566"/>
                <a:gd name="T179" fmla="*/ 592 w 592"/>
                <a:gd name="T180" fmla="*/ 566 h 5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2" h="566">
                  <a:moveTo>
                    <a:pt x="508" y="30"/>
                  </a:moveTo>
                  <a:lnTo>
                    <a:pt x="544" y="20"/>
                  </a:lnTo>
                  <a:lnTo>
                    <a:pt x="550" y="20"/>
                  </a:lnTo>
                  <a:lnTo>
                    <a:pt x="575" y="30"/>
                  </a:lnTo>
                  <a:lnTo>
                    <a:pt x="591" y="41"/>
                  </a:lnTo>
                  <a:lnTo>
                    <a:pt x="575" y="41"/>
                  </a:lnTo>
                  <a:lnTo>
                    <a:pt x="560" y="46"/>
                  </a:lnTo>
                  <a:lnTo>
                    <a:pt x="550" y="46"/>
                  </a:lnTo>
                  <a:lnTo>
                    <a:pt x="518" y="67"/>
                  </a:lnTo>
                  <a:lnTo>
                    <a:pt x="503" y="46"/>
                  </a:lnTo>
                  <a:lnTo>
                    <a:pt x="467" y="57"/>
                  </a:lnTo>
                  <a:lnTo>
                    <a:pt x="409" y="67"/>
                  </a:lnTo>
                  <a:lnTo>
                    <a:pt x="399" y="232"/>
                  </a:lnTo>
                  <a:lnTo>
                    <a:pt x="358" y="232"/>
                  </a:lnTo>
                  <a:lnTo>
                    <a:pt x="352" y="367"/>
                  </a:lnTo>
                  <a:lnTo>
                    <a:pt x="342" y="543"/>
                  </a:lnTo>
                  <a:lnTo>
                    <a:pt x="327" y="543"/>
                  </a:lnTo>
                  <a:lnTo>
                    <a:pt x="305" y="558"/>
                  </a:lnTo>
                  <a:lnTo>
                    <a:pt x="301" y="565"/>
                  </a:lnTo>
                  <a:lnTo>
                    <a:pt x="285" y="558"/>
                  </a:lnTo>
                  <a:lnTo>
                    <a:pt x="264" y="558"/>
                  </a:lnTo>
                  <a:lnTo>
                    <a:pt x="249" y="558"/>
                  </a:lnTo>
                  <a:lnTo>
                    <a:pt x="223" y="548"/>
                  </a:lnTo>
                  <a:lnTo>
                    <a:pt x="223" y="522"/>
                  </a:lnTo>
                  <a:lnTo>
                    <a:pt x="219" y="522"/>
                  </a:lnTo>
                  <a:lnTo>
                    <a:pt x="207" y="522"/>
                  </a:lnTo>
                  <a:lnTo>
                    <a:pt x="197" y="543"/>
                  </a:lnTo>
                  <a:lnTo>
                    <a:pt x="192" y="548"/>
                  </a:lnTo>
                  <a:lnTo>
                    <a:pt x="156" y="517"/>
                  </a:lnTo>
                  <a:lnTo>
                    <a:pt x="140" y="476"/>
                  </a:lnTo>
                  <a:lnTo>
                    <a:pt x="140" y="455"/>
                  </a:lnTo>
                  <a:lnTo>
                    <a:pt x="135" y="439"/>
                  </a:lnTo>
                  <a:lnTo>
                    <a:pt x="125" y="382"/>
                  </a:lnTo>
                  <a:lnTo>
                    <a:pt x="115" y="357"/>
                  </a:lnTo>
                  <a:lnTo>
                    <a:pt x="109" y="315"/>
                  </a:lnTo>
                  <a:lnTo>
                    <a:pt x="109" y="284"/>
                  </a:lnTo>
                  <a:lnTo>
                    <a:pt x="109" y="259"/>
                  </a:lnTo>
                  <a:lnTo>
                    <a:pt x="88" y="232"/>
                  </a:lnTo>
                  <a:lnTo>
                    <a:pt x="58" y="155"/>
                  </a:lnTo>
                  <a:lnTo>
                    <a:pt x="27" y="98"/>
                  </a:lnTo>
                  <a:lnTo>
                    <a:pt x="16" y="72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27" y="14"/>
                  </a:lnTo>
                  <a:lnTo>
                    <a:pt x="31" y="14"/>
                  </a:lnTo>
                  <a:lnTo>
                    <a:pt x="58" y="0"/>
                  </a:lnTo>
                  <a:lnTo>
                    <a:pt x="72" y="4"/>
                  </a:lnTo>
                  <a:lnTo>
                    <a:pt x="99" y="20"/>
                  </a:lnTo>
                  <a:lnTo>
                    <a:pt x="109" y="20"/>
                  </a:lnTo>
                  <a:lnTo>
                    <a:pt x="285" y="14"/>
                  </a:lnTo>
                  <a:lnTo>
                    <a:pt x="291" y="30"/>
                  </a:lnTo>
                  <a:lnTo>
                    <a:pt x="305" y="41"/>
                  </a:lnTo>
                  <a:lnTo>
                    <a:pt x="368" y="46"/>
                  </a:lnTo>
                  <a:lnTo>
                    <a:pt x="394" y="46"/>
                  </a:lnTo>
                  <a:lnTo>
                    <a:pt x="409" y="46"/>
                  </a:lnTo>
                  <a:lnTo>
                    <a:pt x="425" y="46"/>
                  </a:lnTo>
                  <a:lnTo>
                    <a:pt x="508" y="3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6" name="Freeform 152"/>
            <p:cNvSpPr>
              <a:spLocks noChangeArrowheads="1"/>
            </p:cNvSpPr>
            <p:nvPr/>
          </p:nvSpPr>
          <p:spPr bwMode="auto">
            <a:xfrm>
              <a:off x="1631038" y="1934856"/>
              <a:ext cx="1200371" cy="941304"/>
            </a:xfrm>
            <a:custGeom>
              <a:avLst/>
              <a:gdLst>
                <a:gd name="T0" fmla="*/ 586 w 696"/>
                <a:gd name="T1" fmla="*/ 16 h 545"/>
                <a:gd name="T2" fmla="*/ 654 w 696"/>
                <a:gd name="T3" fmla="*/ 26 h 545"/>
                <a:gd name="T4" fmla="*/ 664 w 696"/>
                <a:gd name="T5" fmla="*/ 94 h 545"/>
                <a:gd name="T6" fmla="*/ 679 w 696"/>
                <a:gd name="T7" fmla="*/ 125 h 545"/>
                <a:gd name="T8" fmla="*/ 689 w 696"/>
                <a:gd name="T9" fmla="*/ 155 h 545"/>
                <a:gd name="T10" fmla="*/ 612 w 696"/>
                <a:gd name="T11" fmla="*/ 383 h 545"/>
                <a:gd name="T12" fmla="*/ 597 w 696"/>
                <a:gd name="T13" fmla="*/ 419 h 545"/>
                <a:gd name="T14" fmla="*/ 586 w 696"/>
                <a:gd name="T15" fmla="*/ 460 h 545"/>
                <a:gd name="T16" fmla="*/ 555 w 696"/>
                <a:gd name="T17" fmla="*/ 476 h 545"/>
                <a:gd name="T18" fmla="*/ 462 w 696"/>
                <a:gd name="T19" fmla="*/ 466 h 545"/>
                <a:gd name="T20" fmla="*/ 431 w 696"/>
                <a:gd name="T21" fmla="*/ 481 h 545"/>
                <a:gd name="T22" fmla="*/ 352 w 696"/>
                <a:gd name="T23" fmla="*/ 466 h 545"/>
                <a:gd name="T24" fmla="*/ 286 w 696"/>
                <a:gd name="T25" fmla="*/ 460 h 545"/>
                <a:gd name="T26" fmla="*/ 234 w 696"/>
                <a:gd name="T27" fmla="*/ 440 h 545"/>
                <a:gd name="T28" fmla="*/ 203 w 696"/>
                <a:gd name="T29" fmla="*/ 450 h 545"/>
                <a:gd name="T30" fmla="*/ 176 w 696"/>
                <a:gd name="T31" fmla="*/ 481 h 545"/>
                <a:gd name="T32" fmla="*/ 151 w 696"/>
                <a:gd name="T33" fmla="*/ 544 h 545"/>
                <a:gd name="T34" fmla="*/ 119 w 696"/>
                <a:gd name="T35" fmla="*/ 507 h 545"/>
                <a:gd name="T36" fmla="*/ 99 w 696"/>
                <a:gd name="T37" fmla="*/ 528 h 545"/>
                <a:gd name="T38" fmla="*/ 94 w 696"/>
                <a:gd name="T39" fmla="*/ 503 h 545"/>
                <a:gd name="T40" fmla="*/ 68 w 696"/>
                <a:gd name="T41" fmla="*/ 492 h 545"/>
                <a:gd name="T42" fmla="*/ 37 w 696"/>
                <a:gd name="T43" fmla="*/ 466 h 545"/>
                <a:gd name="T44" fmla="*/ 52 w 696"/>
                <a:gd name="T45" fmla="*/ 460 h 545"/>
                <a:gd name="T46" fmla="*/ 16 w 696"/>
                <a:gd name="T47" fmla="*/ 440 h 545"/>
                <a:gd name="T48" fmla="*/ 0 w 696"/>
                <a:gd name="T49" fmla="*/ 409 h 545"/>
                <a:gd name="T50" fmla="*/ 42 w 696"/>
                <a:gd name="T51" fmla="*/ 383 h 545"/>
                <a:gd name="T52" fmla="*/ 135 w 696"/>
                <a:gd name="T53" fmla="*/ 368 h 545"/>
                <a:gd name="T54" fmla="*/ 166 w 696"/>
                <a:gd name="T55" fmla="*/ 342 h 545"/>
                <a:gd name="T56" fmla="*/ 187 w 696"/>
                <a:gd name="T57" fmla="*/ 290 h 545"/>
                <a:gd name="T58" fmla="*/ 260 w 696"/>
                <a:gd name="T59" fmla="*/ 176 h 545"/>
                <a:gd name="T60" fmla="*/ 487 w 696"/>
                <a:gd name="T61" fmla="*/ 26 h 545"/>
                <a:gd name="T62" fmla="*/ 529 w 696"/>
                <a:gd name="T63" fmla="*/ 0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6"/>
                <a:gd name="T97" fmla="*/ 0 h 545"/>
                <a:gd name="T98" fmla="*/ 696 w 696"/>
                <a:gd name="T99" fmla="*/ 545 h 5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6" h="545">
                  <a:moveTo>
                    <a:pt x="529" y="0"/>
                  </a:moveTo>
                  <a:lnTo>
                    <a:pt x="586" y="16"/>
                  </a:lnTo>
                  <a:lnTo>
                    <a:pt x="622" y="41"/>
                  </a:lnTo>
                  <a:lnTo>
                    <a:pt x="654" y="26"/>
                  </a:lnTo>
                  <a:lnTo>
                    <a:pt x="664" y="57"/>
                  </a:lnTo>
                  <a:lnTo>
                    <a:pt x="664" y="94"/>
                  </a:lnTo>
                  <a:lnTo>
                    <a:pt x="679" y="109"/>
                  </a:lnTo>
                  <a:lnTo>
                    <a:pt x="679" y="125"/>
                  </a:lnTo>
                  <a:lnTo>
                    <a:pt x="695" y="150"/>
                  </a:lnTo>
                  <a:lnTo>
                    <a:pt x="689" y="155"/>
                  </a:lnTo>
                  <a:lnTo>
                    <a:pt x="679" y="300"/>
                  </a:lnTo>
                  <a:lnTo>
                    <a:pt x="612" y="383"/>
                  </a:lnTo>
                  <a:lnTo>
                    <a:pt x="601" y="399"/>
                  </a:lnTo>
                  <a:lnTo>
                    <a:pt x="597" y="419"/>
                  </a:lnTo>
                  <a:lnTo>
                    <a:pt x="597" y="440"/>
                  </a:lnTo>
                  <a:lnTo>
                    <a:pt x="586" y="460"/>
                  </a:lnTo>
                  <a:lnTo>
                    <a:pt x="571" y="466"/>
                  </a:lnTo>
                  <a:lnTo>
                    <a:pt x="555" y="476"/>
                  </a:lnTo>
                  <a:lnTo>
                    <a:pt x="477" y="460"/>
                  </a:lnTo>
                  <a:lnTo>
                    <a:pt x="462" y="466"/>
                  </a:lnTo>
                  <a:lnTo>
                    <a:pt x="446" y="476"/>
                  </a:lnTo>
                  <a:lnTo>
                    <a:pt x="431" y="481"/>
                  </a:lnTo>
                  <a:lnTo>
                    <a:pt x="405" y="492"/>
                  </a:lnTo>
                  <a:lnTo>
                    <a:pt x="352" y="466"/>
                  </a:lnTo>
                  <a:lnTo>
                    <a:pt x="301" y="476"/>
                  </a:lnTo>
                  <a:lnTo>
                    <a:pt x="286" y="460"/>
                  </a:lnTo>
                  <a:lnTo>
                    <a:pt x="260" y="450"/>
                  </a:lnTo>
                  <a:lnTo>
                    <a:pt x="234" y="440"/>
                  </a:lnTo>
                  <a:lnTo>
                    <a:pt x="234" y="450"/>
                  </a:lnTo>
                  <a:lnTo>
                    <a:pt x="203" y="450"/>
                  </a:lnTo>
                  <a:lnTo>
                    <a:pt x="187" y="460"/>
                  </a:lnTo>
                  <a:lnTo>
                    <a:pt x="176" y="481"/>
                  </a:lnTo>
                  <a:lnTo>
                    <a:pt x="151" y="503"/>
                  </a:lnTo>
                  <a:lnTo>
                    <a:pt x="151" y="544"/>
                  </a:lnTo>
                  <a:lnTo>
                    <a:pt x="135" y="528"/>
                  </a:lnTo>
                  <a:lnTo>
                    <a:pt x="119" y="507"/>
                  </a:lnTo>
                  <a:lnTo>
                    <a:pt x="109" y="507"/>
                  </a:lnTo>
                  <a:lnTo>
                    <a:pt x="99" y="528"/>
                  </a:lnTo>
                  <a:lnTo>
                    <a:pt x="84" y="507"/>
                  </a:lnTo>
                  <a:lnTo>
                    <a:pt x="94" y="503"/>
                  </a:lnTo>
                  <a:lnTo>
                    <a:pt x="84" y="492"/>
                  </a:lnTo>
                  <a:lnTo>
                    <a:pt x="68" y="492"/>
                  </a:lnTo>
                  <a:lnTo>
                    <a:pt x="37" y="476"/>
                  </a:lnTo>
                  <a:lnTo>
                    <a:pt x="37" y="466"/>
                  </a:lnTo>
                  <a:lnTo>
                    <a:pt x="52" y="466"/>
                  </a:lnTo>
                  <a:lnTo>
                    <a:pt x="52" y="460"/>
                  </a:lnTo>
                  <a:lnTo>
                    <a:pt x="37" y="460"/>
                  </a:lnTo>
                  <a:lnTo>
                    <a:pt x="16" y="440"/>
                  </a:lnTo>
                  <a:lnTo>
                    <a:pt x="11" y="425"/>
                  </a:lnTo>
                  <a:lnTo>
                    <a:pt x="0" y="409"/>
                  </a:lnTo>
                  <a:lnTo>
                    <a:pt x="0" y="393"/>
                  </a:lnTo>
                  <a:lnTo>
                    <a:pt x="42" y="383"/>
                  </a:lnTo>
                  <a:lnTo>
                    <a:pt x="52" y="372"/>
                  </a:lnTo>
                  <a:lnTo>
                    <a:pt x="135" y="368"/>
                  </a:lnTo>
                  <a:lnTo>
                    <a:pt x="151" y="372"/>
                  </a:lnTo>
                  <a:lnTo>
                    <a:pt x="166" y="342"/>
                  </a:lnTo>
                  <a:lnTo>
                    <a:pt x="176" y="300"/>
                  </a:lnTo>
                  <a:lnTo>
                    <a:pt x="187" y="290"/>
                  </a:lnTo>
                  <a:lnTo>
                    <a:pt x="187" y="202"/>
                  </a:lnTo>
                  <a:lnTo>
                    <a:pt x="260" y="176"/>
                  </a:lnTo>
                  <a:lnTo>
                    <a:pt x="327" y="114"/>
                  </a:lnTo>
                  <a:lnTo>
                    <a:pt x="487" y="26"/>
                  </a:lnTo>
                  <a:lnTo>
                    <a:pt x="529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7" name="Freeform 153"/>
            <p:cNvSpPr>
              <a:spLocks noChangeArrowheads="1"/>
            </p:cNvSpPr>
            <p:nvPr/>
          </p:nvSpPr>
          <p:spPr bwMode="auto">
            <a:xfrm>
              <a:off x="1838296" y="2694809"/>
              <a:ext cx="911071" cy="751316"/>
            </a:xfrm>
            <a:custGeom>
              <a:avLst/>
              <a:gdLst>
                <a:gd name="T0" fmla="*/ 492 w 529"/>
                <a:gd name="T1" fmla="*/ 26 h 436"/>
                <a:gd name="T2" fmla="*/ 502 w 529"/>
                <a:gd name="T3" fmla="*/ 67 h 436"/>
                <a:gd name="T4" fmla="*/ 528 w 529"/>
                <a:gd name="T5" fmla="*/ 104 h 436"/>
                <a:gd name="T6" fmla="*/ 492 w 529"/>
                <a:gd name="T7" fmla="*/ 119 h 436"/>
                <a:gd name="T8" fmla="*/ 477 w 529"/>
                <a:gd name="T9" fmla="*/ 161 h 436"/>
                <a:gd name="T10" fmla="*/ 466 w 529"/>
                <a:gd name="T11" fmla="*/ 196 h 436"/>
                <a:gd name="T12" fmla="*/ 440 w 529"/>
                <a:gd name="T13" fmla="*/ 227 h 436"/>
                <a:gd name="T14" fmla="*/ 399 w 529"/>
                <a:gd name="T15" fmla="*/ 294 h 436"/>
                <a:gd name="T16" fmla="*/ 399 w 529"/>
                <a:gd name="T17" fmla="*/ 310 h 436"/>
                <a:gd name="T18" fmla="*/ 368 w 529"/>
                <a:gd name="T19" fmla="*/ 326 h 436"/>
                <a:gd name="T20" fmla="*/ 352 w 529"/>
                <a:gd name="T21" fmla="*/ 306 h 436"/>
                <a:gd name="T22" fmla="*/ 326 w 529"/>
                <a:gd name="T23" fmla="*/ 310 h 436"/>
                <a:gd name="T24" fmla="*/ 275 w 529"/>
                <a:gd name="T25" fmla="*/ 351 h 436"/>
                <a:gd name="T26" fmla="*/ 248 w 529"/>
                <a:gd name="T27" fmla="*/ 419 h 436"/>
                <a:gd name="T28" fmla="*/ 244 w 529"/>
                <a:gd name="T29" fmla="*/ 419 h 436"/>
                <a:gd name="T30" fmla="*/ 182 w 529"/>
                <a:gd name="T31" fmla="*/ 419 h 436"/>
                <a:gd name="T32" fmla="*/ 150 w 529"/>
                <a:gd name="T33" fmla="*/ 435 h 436"/>
                <a:gd name="T34" fmla="*/ 109 w 529"/>
                <a:gd name="T35" fmla="*/ 394 h 436"/>
                <a:gd name="T36" fmla="*/ 115 w 529"/>
                <a:gd name="T37" fmla="*/ 378 h 436"/>
                <a:gd name="T38" fmla="*/ 94 w 529"/>
                <a:gd name="T39" fmla="*/ 351 h 436"/>
                <a:gd name="T40" fmla="*/ 6 w 529"/>
                <a:gd name="T41" fmla="*/ 337 h 436"/>
                <a:gd name="T42" fmla="*/ 0 w 529"/>
                <a:gd name="T43" fmla="*/ 243 h 436"/>
                <a:gd name="T44" fmla="*/ 16 w 529"/>
                <a:gd name="T45" fmla="*/ 212 h 436"/>
                <a:gd name="T46" fmla="*/ 31 w 529"/>
                <a:gd name="T47" fmla="*/ 176 h 436"/>
                <a:gd name="T48" fmla="*/ 41 w 529"/>
                <a:gd name="T49" fmla="*/ 145 h 436"/>
                <a:gd name="T50" fmla="*/ 31 w 529"/>
                <a:gd name="T51" fmla="*/ 104 h 436"/>
                <a:gd name="T52" fmla="*/ 57 w 529"/>
                <a:gd name="T53" fmla="*/ 41 h 436"/>
                <a:gd name="T54" fmla="*/ 84 w 529"/>
                <a:gd name="T55" fmla="*/ 10 h 436"/>
                <a:gd name="T56" fmla="*/ 115 w 529"/>
                <a:gd name="T57" fmla="*/ 0 h 436"/>
                <a:gd name="T58" fmla="*/ 166 w 529"/>
                <a:gd name="T59" fmla="*/ 20 h 436"/>
                <a:gd name="T60" fmla="*/ 233 w 529"/>
                <a:gd name="T61" fmla="*/ 26 h 436"/>
                <a:gd name="T62" fmla="*/ 311 w 529"/>
                <a:gd name="T63" fmla="*/ 41 h 436"/>
                <a:gd name="T64" fmla="*/ 342 w 529"/>
                <a:gd name="T65" fmla="*/ 26 h 436"/>
                <a:gd name="T66" fmla="*/ 435 w 529"/>
                <a:gd name="T67" fmla="*/ 36 h 436"/>
                <a:gd name="T68" fmla="*/ 466 w 529"/>
                <a:gd name="T69" fmla="*/ 20 h 436"/>
                <a:gd name="T70" fmla="*/ 477 w 529"/>
                <a:gd name="T71" fmla="*/ 0 h 4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9"/>
                <a:gd name="T109" fmla="*/ 0 h 436"/>
                <a:gd name="T110" fmla="*/ 529 w 529"/>
                <a:gd name="T111" fmla="*/ 436 h 4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9" h="436">
                  <a:moveTo>
                    <a:pt x="477" y="0"/>
                  </a:moveTo>
                  <a:lnTo>
                    <a:pt x="492" y="26"/>
                  </a:lnTo>
                  <a:lnTo>
                    <a:pt x="502" y="36"/>
                  </a:lnTo>
                  <a:lnTo>
                    <a:pt x="502" y="67"/>
                  </a:lnTo>
                  <a:lnTo>
                    <a:pt x="518" y="77"/>
                  </a:lnTo>
                  <a:lnTo>
                    <a:pt x="528" y="104"/>
                  </a:lnTo>
                  <a:lnTo>
                    <a:pt x="508" y="129"/>
                  </a:lnTo>
                  <a:lnTo>
                    <a:pt x="492" y="119"/>
                  </a:lnTo>
                  <a:lnTo>
                    <a:pt x="477" y="145"/>
                  </a:lnTo>
                  <a:lnTo>
                    <a:pt x="477" y="161"/>
                  </a:lnTo>
                  <a:lnTo>
                    <a:pt x="461" y="176"/>
                  </a:lnTo>
                  <a:lnTo>
                    <a:pt x="466" y="196"/>
                  </a:lnTo>
                  <a:lnTo>
                    <a:pt x="440" y="202"/>
                  </a:lnTo>
                  <a:lnTo>
                    <a:pt x="440" y="227"/>
                  </a:lnTo>
                  <a:lnTo>
                    <a:pt x="424" y="243"/>
                  </a:lnTo>
                  <a:lnTo>
                    <a:pt x="399" y="294"/>
                  </a:lnTo>
                  <a:lnTo>
                    <a:pt x="409" y="310"/>
                  </a:lnTo>
                  <a:lnTo>
                    <a:pt x="399" y="310"/>
                  </a:lnTo>
                  <a:lnTo>
                    <a:pt x="383" y="326"/>
                  </a:lnTo>
                  <a:lnTo>
                    <a:pt x="368" y="326"/>
                  </a:lnTo>
                  <a:lnTo>
                    <a:pt x="368" y="321"/>
                  </a:lnTo>
                  <a:lnTo>
                    <a:pt x="352" y="306"/>
                  </a:lnTo>
                  <a:lnTo>
                    <a:pt x="342" y="310"/>
                  </a:lnTo>
                  <a:lnTo>
                    <a:pt x="326" y="310"/>
                  </a:lnTo>
                  <a:lnTo>
                    <a:pt x="301" y="326"/>
                  </a:lnTo>
                  <a:lnTo>
                    <a:pt x="275" y="351"/>
                  </a:lnTo>
                  <a:lnTo>
                    <a:pt x="264" y="388"/>
                  </a:lnTo>
                  <a:lnTo>
                    <a:pt x="248" y="419"/>
                  </a:lnTo>
                  <a:lnTo>
                    <a:pt x="244" y="414"/>
                  </a:lnTo>
                  <a:lnTo>
                    <a:pt x="244" y="419"/>
                  </a:lnTo>
                  <a:lnTo>
                    <a:pt x="207" y="429"/>
                  </a:lnTo>
                  <a:lnTo>
                    <a:pt x="182" y="419"/>
                  </a:lnTo>
                  <a:lnTo>
                    <a:pt x="182" y="429"/>
                  </a:lnTo>
                  <a:lnTo>
                    <a:pt x="150" y="435"/>
                  </a:lnTo>
                  <a:lnTo>
                    <a:pt x="135" y="429"/>
                  </a:lnTo>
                  <a:lnTo>
                    <a:pt x="109" y="394"/>
                  </a:lnTo>
                  <a:lnTo>
                    <a:pt x="115" y="388"/>
                  </a:lnTo>
                  <a:lnTo>
                    <a:pt x="115" y="378"/>
                  </a:lnTo>
                  <a:lnTo>
                    <a:pt x="99" y="378"/>
                  </a:lnTo>
                  <a:lnTo>
                    <a:pt x="94" y="351"/>
                  </a:lnTo>
                  <a:lnTo>
                    <a:pt x="57" y="337"/>
                  </a:lnTo>
                  <a:lnTo>
                    <a:pt x="6" y="337"/>
                  </a:lnTo>
                  <a:lnTo>
                    <a:pt x="0" y="294"/>
                  </a:lnTo>
                  <a:lnTo>
                    <a:pt x="0" y="243"/>
                  </a:lnTo>
                  <a:lnTo>
                    <a:pt x="0" y="217"/>
                  </a:lnTo>
                  <a:lnTo>
                    <a:pt x="16" y="212"/>
                  </a:lnTo>
                  <a:lnTo>
                    <a:pt x="27" y="186"/>
                  </a:lnTo>
                  <a:lnTo>
                    <a:pt x="31" y="176"/>
                  </a:lnTo>
                  <a:lnTo>
                    <a:pt x="31" y="161"/>
                  </a:lnTo>
                  <a:lnTo>
                    <a:pt x="41" y="145"/>
                  </a:lnTo>
                  <a:lnTo>
                    <a:pt x="31" y="108"/>
                  </a:lnTo>
                  <a:lnTo>
                    <a:pt x="31" y="104"/>
                  </a:lnTo>
                  <a:lnTo>
                    <a:pt x="31" y="62"/>
                  </a:lnTo>
                  <a:lnTo>
                    <a:pt x="57" y="41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115" y="10"/>
                  </a:lnTo>
                  <a:lnTo>
                    <a:pt x="115" y="0"/>
                  </a:lnTo>
                  <a:lnTo>
                    <a:pt x="140" y="10"/>
                  </a:lnTo>
                  <a:lnTo>
                    <a:pt x="166" y="20"/>
                  </a:lnTo>
                  <a:lnTo>
                    <a:pt x="182" y="36"/>
                  </a:lnTo>
                  <a:lnTo>
                    <a:pt x="233" y="26"/>
                  </a:lnTo>
                  <a:lnTo>
                    <a:pt x="285" y="51"/>
                  </a:lnTo>
                  <a:lnTo>
                    <a:pt x="311" y="41"/>
                  </a:lnTo>
                  <a:lnTo>
                    <a:pt x="326" y="36"/>
                  </a:lnTo>
                  <a:lnTo>
                    <a:pt x="342" y="26"/>
                  </a:lnTo>
                  <a:lnTo>
                    <a:pt x="357" y="20"/>
                  </a:lnTo>
                  <a:lnTo>
                    <a:pt x="435" y="36"/>
                  </a:lnTo>
                  <a:lnTo>
                    <a:pt x="451" y="26"/>
                  </a:lnTo>
                  <a:lnTo>
                    <a:pt x="466" y="20"/>
                  </a:lnTo>
                  <a:lnTo>
                    <a:pt x="477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8" name="Freeform 154"/>
            <p:cNvSpPr>
              <a:spLocks noChangeArrowheads="1"/>
            </p:cNvSpPr>
            <p:nvPr/>
          </p:nvSpPr>
          <p:spPr bwMode="auto">
            <a:xfrm>
              <a:off x="3841792" y="3864964"/>
              <a:ext cx="151124" cy="138173"/>
            </a:xfrm>
            <a:custGeom>
              <a:avLst/>
              <a:gdLst>
                <a:gd name="T0" fmla="*/ 36 w 89"/>
                <a:gd name="T1" fmla="*/ 10 h 79"/>
                <a:gd name="T2" fmla="*/ 51 w 89"/>
                <a:gd name="T3" fmla="*/ 10 h 79"/>
                <a:gd name="T4" fmla="*/ 51 w 89"/>
                <a:gd name="T5" fmla="*/ 16 h 79"/>
                <a:gd name="T6" fmla="*/ 78 w 89"/>
                <a:gd name="T7" fmla="*/ 0 h 79"/>
                <a:gd name="T8" fmla="*/ 88 w 89"/>
                <a:gd name="T9" fmla="*/ 26 h 79"/>
                <a:gd name="T10" fmla="*/ 88 w 89"/>
                <a:gd name="T11" fmla="*/ 51 h 79"/>
                <a:gd name="T12" fmla="*/ 88 w 89"/>
                <a:gd name="T13" fmla="*/ 62 h 79"/>
                <a:gd name="T14" fmla="*/ 78 w 89"/>
                <a:gd name="T15" fmla="*/ 67 h 79"/>
                <a:gd name="T16" fmla="*/ 67 w 89"/>
                <a:gd name="T17" fmla="*/ 51 h 79"/>
                <a:gd name="T18" fmla="*/ 51 w 89"/>
                <a:gd name="T19" fmla="*/ 62 h 79"/>
                <a:gd name="T20" fmla="*/ 41 w 89"/>
                <a:gd name="T21" fmla="*/ 67 h 79"/>
                <a:gd name="T22" fmla="*/ 26 w 89"/>
                <a:gd name="T23" fmla="*/ 78 h 79"/>
                <a:gd name="T24" fmla="*/ 26 w 89"/>
                <a:gd name="T25" fmla="*/ 62 h 79"/>
                <a:gd name="T26" fmla="*/ 0 w 89"/>
                <a:gd name="T27" fmla="*/ 67 h 79"/>
                <a:gd name="T28" fmla="*/ 0 w 89"/>
                <a:gd name="T29" fmla="*/ 62 h 79"/>
                <a:gd name="T30" fmla="*/ 10 w 89"/>
                <a:gd name="T31" fmla="*/ 51 h 79"/>
                <a:gd name="T32" fmla="*/ 21 w 89"/>
                <a:gd name="T33" fmla="*/ 26 h 79"/>
                <a:gd name="T34" fmla="*/ 36 w 89"/>
                <a:gd name="T35" fmla="*/ 16 h 79"/>
                <a:gd name="T36" fmla="*/ 36 w 89"/>
                <a:gd name="T37" fmla="*/ 10 h 79"/>
                <a:gd name="T38" fmla="*/ 36 w 89"/>
                <a:gd name="T39" fmla="*/ 10 h 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9"/>
                <a:gd name="T61" fmla="*/ 0 h 79"/>
                <a:gd name="T62" fmla="*/ 89 w 89"/>
                <a:gd name="T63" fmla="*/ 79 h 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9" h="79">
                  <a:moveTo>
                    <a:pt x="36" y="10"/>
                  </a:moveTo>
                  <a:lnTo>
                    <a:pt x="51" y="10"/>
                  </a:lnTo>
                  <a:lnTo>
                    <a:pt x="51" y="1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88" y="51"/>
                  </a:lnTo>
                  <a:lnTo>
                    <a:pt x="88" y="62"/>
                  </a:lnTo>
                  <a:lnTo>
                    <a:pt x="78" y="67"/>
                  </a:lnTo>
                  <a:lnTo>
                    <a:pt x="67" y="51"/>
                  </a:lnTo>
                  <a:lnTo>
                    <a:pt x="51" y="62"/>
                  </a:lnTo>
                  <a:lnTo>
                    <a:pt x="41" y="67"/>
                  </a:lnTo>
                  <a:lnTo>
                    <a:pt x="26" y="78"/>
                  </a:lnTo>
                  <a:lnTo>
                    <a:pt x="26" y="6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21" y="26"/>
                  </a:lnTo>
                  <a:lnTo>
                    <a:pt x="36" y="16"/>
                  </a:lnTo>
                  <a:lnTo>
                    <a:pt x="36" y="1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9" name="Freeform 155"/>
            <p:cNvSpPr>
              <a:spLocks noChangeArrowheads="1"/>
            </p:cNvSpPr>
            <p:nvPr/>
          </p:nvSpPr>
          <p:spPr bwMode="auto">
            <a:xfrm>
              <a:off x="3293420" y="4421973"/>
              <a:ext cx="911074" cy="777224"/>
            </a:xfrm>
            <a:custGeom>
              <a:avLst/>
              <a:gdLst>
                <a:gd name="T0" fmla="*/ 419 w 528"/>
                <a:gd name="T1" fmla="*/ 26 h 452"/>
                <a:gd name="T2" fmla="*/ 444 w 528"/>
                <a:gd name="T3" fmla="*/ 31 h 452"/>
                <a:gd name="T4" fmla="*/ 476 w 528"/>
                <a:gd name="T5" fmla="*/ 41 h 452"/>
                <a:gd name="T6" fmla="*/ 491 w 528"/>
                <a:gd name="T7" fmla="*/ 47 h 452"/>
                <a:gd name="T8" fmla="*/ 517 w 528"/>
                <a:gd name="T9" fmla="*/ 82 h 452"/>
                <a:gd name="T10" fmla="*/ 527 w 528"/>
                <a:gd name="T11" fmla="*/ 108 h 452"/>
                <a:gd name="T12" fmla="*/ 512 w 528"/>
                <a:gd name="T13" fmla="*/ 134 h 452"/>
                <a:gd name="T14" fmla="*/ 501 w 528"/>
                <a:gd name="T15" fmla="*/ 176 h 452"/>
                <a:gd name="T16" fmla="*/ 512 w 528"/>
                <a:gd name="T17" fmla="*/ 196 h 452"/>
                <a:gd name="T18" fmla="*/ 491 w 528"/>
                <a:gd name="T19" fmla="*/ 222 h 452"/>
                <a:gd name="T20" fmla="*/ 491 w 528"/>
                <a:gd name="T21" fmla="*/ 263 h 452"/>
                <a:gd name="T22" fmla="*/ 366 w 528"/>
                <a:gd name="T23" fmla="*/ 325 h 452"/>
                <a:gd name="T24" fmla="*/ 356 w 528"/>
                <a:gd name="T25" fmla="*/ 341 h 452"/>
                <a:gd name="T26" fmla="*/ 300 w 528"/>
                <a:gd name="T27" fmla="*/ 351 h 452"/>
                <a:gd name="T28" fmla="*/ 274 w 528"/>
                <a:gd name="T29" fmla="*/ 382 h 452"/>
                <a:gd name="T30" fmla="*/ 227 w 528"/>
                <a:gd name="T31" fmla="*/ 439 h 452"/>
                <a:gd name="T32" fmla="*/ 202 w 528"/>
                <a:gd name="T33" fmla="*/ 439 h 452"/>
                <a:gd name="T34" fmla="*/ 139 w 528"/>
                <a:gd name="T35" fmla="*/ 434 h 452"/>
                <a:gd name="T36" fmla="*/ 98 w 528"/>
                <a:gd name="T37" fmla="*/ 413 h 452"/>
                <a:gd name="T38" fmla="*/ 57 w 528"/>
                <a:gd name="T39" fmla="*/ 423 h 452"/>
                <a:gd name="T40" fmla="*/ 0 w 528"/>
                <a:gd name="T41" fmla="*/ 356 h 452"/>
                <a:gd name="T42" fmla="*/ 92 w 528"/>
                <a:gd name="T43" fmla="*/ 217 h 452"/>
                <a:gd name="T44" fmla="*/ 92 w 528"/>
                <a:gd name="T45" fmla="*/ 196 h 452"/>
                <a:gd name="T46" fmla="*/ 92 w 528"/>
                <a:gd name="T47" fmla="*/ 114 h 452"/>
                <a:gd name="T48" fmla="*/ 118 w 528"/>
                <a:gd name="T49" fmla="*/ 149 h 452"/>
                <a:gd name="T50" fmla="*/ 160 w 528"/>
                <a:gd name="T51" fmla="*/ 149 h 452"/>
                <a:gd name="T52" fmla="*/ 206 w 528"/>
                <a:gd name="T53" fmla="*/ 165 h 452"/>
                <a:gd name="T54" fmla="*/ 227 w 528"/>
                <a:gd name="T55" fmla="*/ 149 h 452"/>
                <a:gd name="T56" fmla="*/ 258 w 528"/>
                <a:gd name="T57" fmla="*/ 180 h 452"/>
                <a:gd name="T58" fmla="*/ 310 w 528"/>
                <a:gd name="T59" fmla="*/ 217 h 452"/>
                <a:gd name="T60" fmla="*/ 341 w 528"/>
                <a:gd name="T61" fmla="*/ 222 h 452"/>
                <a:gd name="T62" fmla="*/ 351 w 528"/>
                <a:gd name="T63" fmla="*/ 180 h 452"/>
                <a:gd name="T64" fmla="*/ 336 w 528"/>
                <a:gd name="T65" fmla="*/ 192 h 452"/>
                <a:gd name="T66" fmla="*/ 294 w 528"/>
                <a:gd name="T67" fmla="*/ 165 h 452"/>
                <a:gd name="T68" fmla="*/ 294 w 528"/>
                <a:gd name="T69" fmla="*/ 134 h 452"/>
                <a:gd name="T70" fmla="*/ 300 w 528"/>
                <a:gd name="T71" fmla="*/ 98 h 452"/>
                <a:gd name="T72" fmla="*/ 294 w 528"/>
                <a:gd name="T73" fmla="*/ 57 h 452"/>
                <a:gd name="T74" fmla="*/ 315 w 528"/>
                <a:gd name="T75" fmla="*/ 16 h 452"/>
                <a:gd name="T76" fmla="*/ 403 w 528"/>
                <a:gd name="T77" fmla="*/ 0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8"/>
                <a:gd name="T118" fmla="*/ 0 h 452"/>
                <a:gd name="T119" fmla="*/ 528 w 528"/>
                <a:gd name="T120" fmla="*/ 452 h 4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8" h="452">
                  <a:moveTo>
                    <a:pt x="403" y="0"/>
                  </a:moveTo>
                  <a:lnTo>
                    <a:pt x="419" y="26"/>
                  </a:lnTo>
                  <a:lnTo>
                    <a:pt x="434" y="26"/>
                  </a:lnTo>
                  <a:lnTo>
                    <a:pt x="444" y="31"/>
                  </a:lnTo>
                  <a:lnTo>
                    <a:pt x="460" y="41"/>
                  </a:lnTo>
                  <a:lnTo>
                    <a:pt x="476" y="41"/>
                  </a:lnTo>
                  <a:lnTo>
                    <a:pt x="486" y="47"/>
                  </a:lnTo>
                  <a:lnTo>
                    <a:pt x="491" y="47"/>
                  </a:lnTo>
                  <a:lnTo>
                    <a:pt x="501" y="67"/>
                  </a:lnTo>
                  <a:lnTo>
                    <a:pt x="517" y="82"/>
                  </a:lnTo>
                  <a:lnTo>
                    <a:pt x="527" y="98"/>
                  </a:lnTo>
                  <a:lnTo>
                    <a:pt x="527" y="108"/>
                  </a:lnTo>
                  <a:lnTo>
                    <a:pt x="512" y="114"/>
                  </a:lnTo>
                  <a:lnTo>
                    <a:pt x="512" y="134"/>
                  </a:lnTo>
                  <a:lnTo>
                    <a:pt x="512" y="165"/>
                  </a:lnTo>
                  <a:lnTo>
                    <a:pt x="501" y="176"/>
                  </a:lnTo>
                  <a:lnTo>
                    <a:pt x="517" y="192"/>
                  </a:lnTo>
                  <a:lnTo>
                    <a:pt x="512" y="196"/>
                  </a:lnTo>
                  <a:lnTo>
                    <a:pt x="491" y="196"/>
                  </a:lnTo>
                  <a:lnTo>
                    <a:pt x="491" y="222"/>
                  </a:lnTo>
                  <a:lnTo>
                    <a:pt x="486" y="243"/>
                  </a:lnTo>
                  <a:lnTo>
                    <a:pt x="491" y="263"/>
                  </a:lnTo>
                  <a:lnTo>
                    <a:pt x="356" y="305"/>
                  </a:lnTo>
                  <a:lnTo>
                    <a:pt x="366" y="325"/>
                  </a:lnTo>
                  <a:lnTo>
                    <a:pt x="366" y="341"/>
                  </a:lnTo>
                  <a:lnTo>
                    <a:pt x="356" y="341"/>
                  </a:lnTo>
                  <a:lnTo>
                    <a:pt x="336" y="341"/>
                  </a:lnTo>
                  <a:lnTo>
                    <a:pt x="300" y="351"/>
                  </a:lnTo>
                  <a:lnTo>
                    <a:pt x="300" y="372"/>
                  </a:lnTo>
                  <a:lnTo>
                    <a:pt x="274" y="382"/>
                  </a:lnTo>
                  <a:lnTo>
                    <a:pt x="248" y="398"/>
                  </a:lnTo>
                  <a:lnTo>
                    <a:pt x="227" y="439"/>
                  </a:lnTo>
                  <a:lnTo>
                    <a:pt x="206" y="451"/>
                  </a:lnTo>
                  <a:lnTo>
                    <a:pt x="202" y="439"/>
                  </a:lnTo>
                  <a:lnTo>
                    <a:pt x="160" y="439"/>
                  </a:lnTo>
                  <a:lnTo>
                    <a:pt x="139" y="434"/>
                  </a:lnTo>
                  <a:lnTo>
                    <a:pt x="124" y="423"/>
                  </a:lnTo>
                  <a:lnTo>
                    <a:pt x="98" y="413"/>
                  </a:lnTo>
                  <a:lnTo>
                    <a:pt x="92" y="413"/>
                  </a:lnTo>
                  <a:lnTo>
                    <a:pt x="57" y="423"/>
                  </a:lnTo>
                  <a:lnTo>
                    <a:pt x="41" y="393"/>
                  </a:lnTo>
                  <a:lnTo>
                    <a:pt x="0" y="356"/>
                  </a:lnTo>
                  <a:lnTo>
                    <a:pt x="10" y="217"/>
                  </a:lnTo>
                  <a:lnTo>
                    <a:pt x="92" y="217"/>
                  </a:lnTo>
                  <a:lnTo>
                    <a:pt x="92" y="206"/>
                  </a:lnTo>
                  <a:lnTo>
                    <a:pt x="92" y="196"/>
                  </a:lnTo>
                  <a:lnTo>
                    <a:pt x="92" y="165"/>
                  </a:lnTo>
                  <a:lnTo>
                    <a:pt x="92" y="114"/>
                  </a:lnTo>
                  <a:lnTo>
                    <a:pt x="108" y="124"/>
                  </a:lnTo>
                  <a:lnTo>
                    <a:pt x="118" y="149"/>
                  </a:lnTo>
                  <a:lnTo>
                    <a:pt x="149" y="124"/>
                  </a:lnTo>
                  <a:lnTo>
                    <a:pt x="160" y="149"/>
                  </a:lnTo>
                  <a:lnTo>
                    <a:pt x="190" y="165"/>
                  </a:lnTo>
                  <a:lnTo>
                    <a:pt x="206" y="165"/>
                  </a:lnTo>
                  <a:lnTo>
                    <a:pt x="227" y="165"/>
                  </a:lnTo>
                  <a:lnTo>
                    <a:pt x="227" y="149"/>
                  </a:lnTo>
                  <a:lnTo>
                    <a:pt x="233" y="149"/>
                  </a:lnTo>
                  <a:lnTo>
                    <a:pt x="258" y="180"/>
                  </a:lnTo>
                  <a:lnTo>
                    <a:pt x="284" y="180"/>
                  </a:lnTo>
                  <a:lnTo>
                    <a:pt x="310" y="217"/>
                  </a:lnTo>
                  <a:lnTo>
                    <a:pt x="315" y="233"/>
                  </a:lnTo>
                  <a:lnTo>
                    <a:pt x="341" y="222"/>
                  </a:lnTo>
                  <a:lnTo>
                    <a:pt x="341" y="233"/>
                  </a:lnTo>
                  <a:lnTo>
                    <a:pt x="351" y="180"/>
                  </a:lnTo>
                  <a:lnTo>
                    <a:pt x="336" y="180"/>
                  </a:lnTo>
                  <a:lnTo>
                    <a:pt x="336" y="192"/>
                  </a:lnTo>
                  <a:lnTo>
                    <a:pt x="315" y="180"/>
                  </a:lnTo>
                  <a:lnTo>
                    <a:pt x="294" y="165"/>
                  </a:lnTo>
                  <a:lnTo>
                    <a:pt x="284" y="155"/>
                  </a:lnTo>
                  <a:lnTo>
                    <a:pt x="294" y="134"/>
                  </a:lnTo>
                  <a:lnTo>
                    <a:pt x="294" y="114"/>
                  </a:lnTo>
                  <a:lnTo>
                    <a:pt x="300" y="98"/>
                  </a:lnTo>
                  <a:lnTo>
                    <a:pt x="300" y="67"/>
                  </a:lnTo>
                  <a:lnTo>
                    <a:pt x="294" y="57"/>
                  </a:lnTo>
                  <a:lnTo>
                    <a:pt x="310" y="41"/>
                  </a:lnTo>
                  <a:lnTo>
                    <a:pt x="315" y="16"/>
                  </a:lnTo>
                  <a:lnTo>
                    <a:pt x="315" y="4"/>
                  </a:lnTo>
                  <a:lnTo>
                    <a:pt x="403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0" name="Freeform 156"/>
            <p:cNvSpPr>
              <a:spLocks noChangeArrowheads="1"/>
            </p:cNvSpPr>
            <p:nvPr/>
          </p:nvSpPr>
          <p:spPr bwMode="auto">
            <a:xfrm>
              <a:off x="288176" y="2474596"/>
              <a:ext cx="466331" cy="336797"/>
            </a:xfrm>
            <a:custGeom>
              <a:avLst/>
              <a:gdLst>
                <a:gd name="T0" fmla="*/ 30 w 270"/>
                <a:gd name="T1" fmla="*/ 20 h 197"/>
                <a:gd name="T2" fmla="*/ 51 w 270"/>
                <a:gd name="T3" fmla="*/ 4 h 197"/>
                <a:gd name="T4" fmla="*/ 83 w 270"/>
                <a:gd name="T5" fmla="*/ 4 h 197"/>
                <a:gd name="T6" fmla="*/ 124 w 270"/>
                <a:gd name="T7" fmla="*/ 0 h 197"/>
                <a:gd name="T8" fmla="*/ 139 w 270"/>
                <a:gd name="T9" fmla="*/ 4 h 197"/>
                <a:gd name="T10" fmla="*/ 161 w 270"/>
                <a:gd name="T11" fmla="*/ 31 h 197"/>
                <a:gd name="T12" fmla="*/ 176 w 270"/>
                <a:gd name="T13" fmla="*/ 31 h 197"/>
                <a:gd name="T14" fmla="*/ 181 w 270"/>
                <a:gd name="T15" fmla="*/ 57 h 197"/>
                <a:gd name="T16" fmla="*/ 191 w 270"/>
                <a:gd name="T17" fmla="*/ 57 h 197"/>
                <a:gd name="T18" fmla="*/ 202 w 270"/>
                <a:gd name="T19" fmla="*/ 72 h 197"/>
                <a:gd name="T20" fmla="*/ 206 w 270"/>
                <a:gd name="T21" fmla="*/ 82 h 197"/>
                <a:gd name="T22" fmla="*/ 233 w 270"/>
                <a:gd name="T23" fmla="*/ 88 h 197"/>
                <a:gd name="T24" fmla="*/ 233 w 270"/>
                <a:gd name="T25" fmla="*/ 108 h 197"/>
                <a:gd name="T26" fmla="*/ 243 w 270"/>
                <a:gd name="T27" fmla="*/ 114 h 197"/>
                <a:gd name="T28" fmla="*/ 233 w 270"/>
                <a:gd name="T29" fmla="*/ 139 h 197"/>
                <a:gd name="T30" fmla="*/ 243 w 270"/>
                <a:gd name="T31" fmla="*/ 155 h 197"/>
                <a:gd name="T32" fmla="*/ 249 w 270"/>
                <a:gd name="T33" fmla="*/ 155 h 197"/>
                <a:gd name="T34" fmla="*/ 269 w 270"/>
                <a:gd name="T35" fmla="*/ 170 h 197"/>
                <a:gd name="T36" fmla="*/ 269 w 270"/>
                <a:gd name="T37" fmla="*/ 191 h 197"/>
                <a:gd name="T38" fmla="*/ 243 w 270"/>
                <a:gd name="T39" fmla="*/ 191 h 197"/>
                <a:gd name="T40" fmla="*/ 233 w 270"/>
                <a:gd name="T41" fmla="*/ 191 h 197"/>
                <a:gd name="T42" fmla="*/ 218 w 270"/>
                <a:gd name="T43" fmla="*/ 196 h 197"/>
                <a:gd name="T44" fmla="*/ 191 w 270"/>
                <a:gd name="T45" fmla="*/ 191 h 197"/>
                <a:gd name="T46" fmla="*/ 191 w 270"/>
                <a:gd name="T47" fmla="*/ 180 h 197"/>
                <a:gd name="T48" fmla="*/ 161 w 270"/>
                <a:gd name="T49" fmla="*/ 180 h 197"/>
                <a:gd name="T50" fmla="*/ 93 w 270"/>
                <a:gd name="T51" fmla="*/ 180 h 197"/>
                <a:gd name="T52" fmla="*/ 73 w 270"/>
                <a:gd name="T53" fmla="*/ 191 h 197"/>
                <a:gd name="T54" fmla="*/ 57 w 270"/>
                <a:gd name="T55" fmla="*/ 191 h 197"/>
                <a:gd name="T56" fmla="*/ 26 w 270"/>
                <a:gd name="T57" fmla="*/ 196 h 197"/>
                <a:gd name="T58" fmla="*/ 57 w 270"/>
                <a:gd name="T59" fmla="*/ 180 h 197"/>
                <a:gd name="T60" fmla="*/ 26 w 270"/>
                <a:gd name="T61" fmla="*/ 180 h 197"/>
                <a:gd name="T62" fmla="*/ 16 w 270"/>
                <a:gd name="T63" fmla="*/ 165 h 197"/>
                <a:gd name="T64" fmla="*/ 67 w 270"/>
                <a:gd name="T65" fmla="*/ 155 h 197"/>
                <a:gd name="T66" fmla="*/ 67 w 270"/>
                <a:gd name="T67" fmla="*/ 149 h 197"/>
                <a:gd name="T68" fmla="*/ 83 w 270"/>
                <a:gd name="T69" fmla="*/ 149 h 197"/>
                <a:gd name="T70" fmla="*/ 98 w 270"/>
                <a:gd name="T71" fmla="*/ 139 h 197"/>
                <a:gd name="T72" fmla="*/ 139 w 270"/>
                <a:gd name="T73" fmla="*/ 155 h 197"/>
                <a:gd name="T74" fmla="*/ 161 w 270"/>
                <a:gd name="T75" fmla="*/ 139 h 197"/>
                <a:gd name="T76" fmla="*/ 134 w 270"/>
                <a:gd name="T77" fmla="*/ 139 h 197"/>
                <a:gd name="T78" fmla="*/ 108 w 270"/>
                <a:gd name="T79" fmla="*/ 129 h 197"/>
                <a:gd name="T80" fmla="*/ 73 w 270"/>
                <a:gd name="T81" fmla="*/ 129 h 197"/>
                <a:gd name="T82" fmla="*/ 26 w 270"/>
                <a:gd name="T83" fmla="*/ 139 h 197"/>
                <a:gd name="T84" fmla="*/ 26 w 270"/>
                <a:gd name="T85" fmla="*/ 129 h 197"/>
                <a:gd name="T86" fmla="*/ 30 w 270"/>
                <a:gd name="T87" fmla="*/ 124 h 197"/>
                <a:gd name="T88" fmla="*/ 16 w 270"/>
                <a:gd name="T89" fmla="*/ 124 h 197"/>
                <a:gd name="T90" fmla="*/ 4 w 270"/>
                <a:gd name="T91" fmla="*/ 114 h 197"/>
                <a:gd name="T92" fmla="*/ 0 w 270"/>
                <a:gd name="T93" fmla="*/ 88 h 197"/>
                <a:gd name="T94" fmla="*/ 4 w 270"/>
                <a:gd name="T95" fmla="*/ 72 h 197"/>
                <a:gd name="T96" fmla="*/ 26 w 270"/>
                <a:gd name="T97" fmla="*/ 47 h 197"/>
                <a:gd name="T98" fmla="*/ 30 w 270"/>
                <a:gd name="T99" fmla="*/ 20 h 197"/>
                <a:gd name="T100" fmla="*/ 30 w 270"/>
                <a:gd name="T101" fmla="*/ 20 h 1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0"/>
                <a:gd name="T154" fmla="*/ 0 h 197"/>
                <a:gd name="T155" fmla="*/ 270 w 270"/>
                <a:gd name="T156" fmla="*/ 197 h 1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0" h="197">
                  <a:moveTo>
                    <a:pt x="30" y="20"/>
                  </a:moveTo>
                  <a:lnTo>
                    <a:pt x="51" y="4"/>
                  </a:lnTo>
                  <a:lnTo>
                    <a:pt x="83" y="4"/>
                  </a:lnTo>
                  <a:lnTo>
                    <a:pt x="124" y="0"/>
                  </a:lnTo>
                  <a:lnTo>
                    <a:pt x="139" y="4"/>
                  </a:lnTo>
                  <a:lnTo>
                    <a:pt x="161" y="31"/>
                  </a:lnTo>
                  <a:lnTo>
                    <a:pt x="176" y="31"/>
                  </a:lnTo>
                  <a:lnTo>
                    <a:pt x="181" y="57"/>
                  </a:lnTo>
                  <a:lnTo>
                    <a:pt x="191" y="57"/>
                  </a:lnTo>
                  <a:lnTo>
                    <a:pt x="202" y="72"/>
                  </a:lnTo>
                  <a:lnTo>
                    <a:pt x="206" y="82"/>
                  </a:lnTo>
                  <a:lnTo>
                    <a:pt x="233" y="88"/>
                  </a:lnTo>
                  <a:lnTo>
                    <a:pt x="233" y="108"/>
                  </a:lnTo>
                  <a:lnTo>
                    <a:pt x="243" y="114"/>
                  </a:lnTo>
                  <a:lnTo>
                    <a:pt x="233" y="139"/>
                  </a:lnTo>
                  <a:lnTo>
                    <a:pt x="243" y="155"/>
                  </a:lnTo>
                  <a:lnTo>
                    <a:pt x="249" y="155"/>
                  </a:lnTo>
                  <a:lnTo>
                    <a:pt x="269" y="170"/>
                  </a:lnTo>
                  <a:lnTo>
                    <a:pt x="269" y="191"/>
                  </a:lnTo>
                  <a:lnTo>
                    <a:pt x="243" y="191"/>
                  </a:lnTo>
                  <a:lnTo>
                    <a:pt x="233" y="191"/>
                  </a:lnTo>
                  <a:lnTo>
                    <a:pt x="218" y="196"/>
                  </a:lnTo>
                  <a:lnTo>
                    <a:pt x="191" y="191"/>
                  </a:lnTo>
                  <a:lnTo>
                    <a:pt x="191" y="180"/>
                  </a:lnTo>
                  <a:lnTo>
                    <a:pt x="161" y="180"/>
                  </a:lnTo>
                  <a:lnTo>
                    <a:pt x="93" y="180"/>
                  </a:lnTo>
                  <a:lnTo>
                    <a:pt x="73" y="191"/>
                  </a:lnTo>
                  <a:lnTo>
                    <a:pt x="57" y="191"/>
                  </a:lnTo>
                  <a:lnTo>
                    <a:pt x="26" y="196"/>
                  </a:lnTo>
                  <a:lnTo>
                    <a:pt x="57" y="180"/>
                  </a:lnTo>
                  <a:lnTo>
                    <a:pt x="26" y="180"/>
                  </a:lnTo>
                  <a:lnTo>
                    <a:pt x="16" y="165"/>
                  </a:lnTo>
                  <a:lnTo>
                    <a:pt x="67" y="155"/>
                  </a:lnTo>
                  <a:lnTo>
                    <a:pt x="67" y="149"/>
                  </a:lnTo>
                  <a:lnTo>
                    <a:pt x="83" y="149"/>
                  </a:lnTo>
                  <a:lnTo>
                    <a:pt x="98" y="139"/>
                  </a:lnTo>
                  <a:lnTo>
                    <a:pt x="139" y="155"/>
                  </a:lnTo>
                  <a:lnTo>
                    <a:pt x="161" y="139"/>
                  </a:lnTo>
                  <a:lnTo>
                    <a:pt x="134" y="139"/>
                  </a:lnTo>
                  <a:lnTo>
                    <a:pt x="108" y="129"/>
                  </a:lnTo>
                  <a:lnTo>
                    <a:pt x="73" y="129"/>
                  </a:lnTo>
                  <a:lnTo>
                    <a:pt x="26" y="139"/>
                  </a:lnTo>
                  <a:lnTo>
                    <a:pt x="26" y="129"/>
                  </a:lnTo>
                  <a:lnTo>
                    <a:pt x="30" y="124"/>
                  </a:lnTo>
                  <a:lnTo>
                    <a:pt x="16" y="124"/>
                  </a:lnTo>
                  <a:lnTo>
                    <a:pt x="4" y="114"/>
                  </a:lnTo>
                  <a:lnTo>
                    <a:pt x="0" y="88"/>
                  </a:lnTo>
                  <a:lnTo>
                    <a:pt x="4" y="72"/>
                  </a:lnTo>
                  <a:lnTo>
                    <a:pt x="26" y="47"/>
                  </a:lnTo>
                  <a:lnTo>
                    <a:pt x="30" y="2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1" name="Freeform 157"/>
            <p:cNvSpPr>
              <a:spLocks noChangeArrowheads="1"/>
            </p:cNvSpPr>
            <p:nvPr/>
          </p:nvSpPr>
          <p:spPr bwMode="auto">
            <a:xfrm>
              <a:off x="594747" y="2992746"/>
              <a:ext cx="233166" cy="259075"/>
            </a:xfrm>
            <a:custGeom>
              <a:avLst/>
              <a:gdLst>
                <a:gd name="T0" fmla="*/ 0 w 135"/>
                <a:gd name="T1" fmla="*/ 47 h 152"/>
                <a:gd name="T2" fmla="*/ 15 w 135"/>
                <a:gd name="T3" fmla="*/ 31 h 152"/>
                <a:gd name="T4" fmla="*/ 26 w 135"/>
                <a:gd name="T5" fmla="*/ 31 h 152"/>
                <a:gd name="T6" fmla="*/ 41 w 135"/>
                <a:gd name="T7" fmla="*/ 6 h 152"/>
                <a:gd name="T8" fmla="*/ 46 w 135"/>
                <a:gd name="T9" fmla="*/ 6 h 152"/>
                <a:gd name="T10" fmla="*/ 93 w 135"/>
                <a:gd name="T11" fmla="*/ 0 h 152"/>
                <a:gd name="T12" fmla="*/ 108 w 135"/>
                <a:gd name="T13" fmla="*/ 26 h 152"/>
                <a:gd name="T14" fmla="*/ 108 w 135"/>
                <a:gd name="T15" fmla="*/ 41 h 152"/>
                <a:gd name="T16" fmla="*/ 114 w 135"/>
                <a:gd name="T17" fmla="*/ 47 h 152"/>
                <a:gd name="T18" fmla="*/ 114 w 135"/>
                <a:gd name="T19" fmla="*/ 73 h 152"/>
                <a:gd name="T20" fmla="*/ 134 w 135"/>
                <a:gd name="T21" fmla="*/ 73 h 152"/>
                <a:gd name="T22" fmla="*/ 134 w 135"/>
                <a:gd name="T23" fmla="*/ 88 h 152"/>
                <a:gd name="T24" fmla="*/ 124 w 135"/>
                <a:gd name="T25" fmla="*/ 88 h 152"/>
                <a:gd name="T26" fmla="*/ 124 w 135"/>
                <a:gd name="T27" fmla="*/ 108 h 152"/>
                <a:gd name="T28" fmla="*/ 108 w 135"/>
                <a:gd name="T29" fmla="*/ 124 h 152"/>
                <a:gd name="T30" fmla="*/ 93 w 135"/>
                <a:gd name="T31" fmla="*/ 151 h 152"/>
                <a:gd name="T32" fmla="*/ 57 w 135"/>
                <a:gd name="T33" fmla="*/ 135 h 152"/>
                <a:gd name="T34" fmla="*/ 15 w 135"/>
                <a:gd name="T35" fmla="*/ 114 h 152"/>
                <a:gd name="T36" fmla="*/ 15 w 135"/>
                <a:gd name="T37" fmla="*/ 98 h 152"/>
                <a:gd name="T38" fmla="*/ 0 w 135"/>
                <a:gd name="T39" fmla="*/ 73 h 152"/>
                <a:gd name="T40" fmla="*/ 0 w 135"/>
                <a:gd name="T41" fmla="*/ 57 h 152"/>
                <a:gd name="T42" fmla="*/ 0 w 135"/>
                <a:gd name="T43" fmla="*/ 47 h 152"/>
                <a:gd name="T44" fmla="*/ 0 w 135"/>
                <a:gd name="T45" fmla="*/ 47 h 1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5"/>
                <a:gd name="T70" fmla="*/ 0 h 152"/>
                <a:gd name="T71" fmla="*/ 135 w 135"/>
                <a:gd name="T72" fmla="*/ 152 h 1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5" h="152">
                  <a:moveTo>
                    <a:pt x="0" y="47"/>
                  </a:moveTo>
                  <a:lnTo>
                    <a:pt x="15" y="31"/>
                  </a:lnTo>
                  <a:lnTo>
                    <a:pt x="26" y="31"/>
                  </a:lnTo>
                  <a:lnTo>
                    <a:pt x="41" y="6"/>
                  </a:lnTo>
                  <a:lnTo>
                    <a:pt x="46" y="6"/>
                  </a:lnTo>
                  <a:lnTo>
                    <a:pt x="93" y="0"/>
                  </a:lnTo>
                  <a:lnTo>
                    <a:pt x="108" y="26"/>
                  </a:lnTo>
                  <a:lnTo>
                    <a:pt x="108" y="41"/>
                  </a:lnTo>
                  <a:lnTo>
                    <a:pt x="114" y="47"/>
                  </a:lnTo>
                  <a:lnTo>
                    <a:pt x="114" y="73"/>
                  </a:lnTo>
                  <a:lnTo>
                    <a:pt x="134" y="73"/>
                  </a:lnTo>
                  <a:lnTo>
                    <a:pt x="134" y="88"/>
                  </a:lnTo>
                  <a:lnTo>
                    <a:pt x="124" y="88"/>
                  </a:lnTo>
                  <a:lnTo>
                    <a:pt x="124" y="108"/>
                  </a:lnTo>
                  <a:lnTo>
                    <a:pt x="108" y="124"/>
                  </a:lnTo>
                  <a:lnTo>
                    <a:pt x="93" y="151"/>
                  </a:lnTo>
                  <a:lnTo>
                    <a:pt x="57" y="135"/>
                  </a:lnTo>
                  <a:lnTo>
                    <a:pt x="15" y="114"/>
                  </a:lnTo>
                  <a:lnTo>
                    <a:pt x="15" y="98"/>
                  </a:lnTo>
                  <a:lnTo>
                    <a:pt x="0" y="73"/>
                  </a:lnTo>
                  <a:lnTo>
                    <a:pt x="0" y="57"/>
                  </a:lnTo>
                  <a:lnTo>
                    <a:pt x="0" y="4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2" name="Freeform 158"/>
            <p:cNvSpPr>
              <a:spLocks noChangeArrowheads="1"/>
            </p:cNvSpPr>
            <p:nvPr/>
          </p:nvSpPr>
          <p:spPr bwMode="auto">
            <a:xfrm>
              <a:off x="3535222" y="5009208"/>
              <a:ext cx="604503" cy="539740"/>
            </a:xfrm>
            <a:custGeom>
              <a:avLst/>
              <a:gdLst>
                <a:gd name="T0" fmla="*/ 0 w 349"/>
                <a:gd name="T1" fmla="*/ 94 h 312"/>
                <a:gd name="T2" fmla="*/ 21 w 349"/>
                <a:gd name="T3" fmla="*/ 98 h 312"/>
                <a:gd name="T4" fmla="*/ 62 w 349"/>
                <a:gd name="T5" fmla="*/ 98 h 312"/>
                <a:gd name="T6" fmla="*/ 67 w 349"/>
                <a:gd name="T7" fmla="*/ 109 h 312"/>
                <a:gd name="T8" fmla="*/ 88 w 349"/>
                <a:gd name="T9" fmla="*/ 98 h 312"/>
                <a:gd name="T10" fmla="*/ 109 w 349"/>
                <a:gd name="T11" fmla="*/ 57 h 312"/>
                <a:gd name="T12" fmla="*/ 135 w 349"/>
                <a:gd name="T13" fmla="*/ 41 h 312"/>
                <a:gd name="T14" fmla="*/ 161 w 349"/>
                <a:gd name="T15" fmla="*/ 31 h 312"/>
                <a:gd name="T16" fmla="*/ 161 w 349"/>
                <a:gd name="T17" fmla="*/ 10 h 312"/>
                <a:gd name="T18" fmla="*/ 197 w 349"/>
                <a:gd name="T19" fmla="*/ 0 h 312"/>
                <a:gd name="T20" fmla="*/ 218 w 349"/>
                <a:gd name="T21" fmla="*/ 0 h 312"/>
                <a:gd name="T22" fmla="*/ 228 w 349"/>
                <a:gd name="T23" fmla="*/ 0 h 312"/>
                <a:gd name="T24" fmla="*/ 239 w 349"/>
                <a:gd name="T25" fmla="*/ 16 h 312"/>
                <a:gd name="T26" fmla="*/ 270 w 349"/>
                <a:gd name="T27" fmla="*/ 10 h 312"/>
                <a:gd name="T28" fmla="*/ 280 w 349"/>
                <a:gd name="T29" fmla="*/ 16 h 312"/>
                <a:gd name="T30" fmla="*/ 296 w 349"/>
                <a:gd name="T31" fmla="*/ 26 h 312"/>
                <a:gd name="T32" fmla="*/ 306 w 349"/>
                <a:gd name="T33" fmla="*/ 31 h 312"/>
                <a:gd name="T34" fmla="*/ 337 w 349"/>
                <a:gd name="T35" fmla="*/ 31 h 312"/>
                <a:gd name="T36" fmla="*/ 337 w 349"/>
                <a:gd name="T37" fmla="*/ 41 h 312"/>
                <a:gd name="T38" fmla="*/ 348 w 349"/>
                <a:gd name="T39" fmla="*/ 67 h 312"/>
                <a:gd name="T40" fmla="*/ 348 w 349"/>
                <a:gd name="T41" fmla="*/ 94 h 312"/>
                <a:gd name="T42" fmla="*/ 348 w 349"/>
                <a:gd name="T43" fmla="*/ 119 h 312"/>
                <a:gd name="T44" fmla="*/ 348 w 349"/>
                <a:gd name="T45" fmla="*/ 125 h 312"/>
                <a:gd name="T46" fmla="*/ 337 w 349"/>
                <a:gd name="T47" fmla="*/ 135 h 312"/>
                <a:gd name="T48" fmla="*/ 348 w 349"/>
                <a:gd name="T49" fmla="*/ 139 h 312"/>
                <a:gd name="T50" fmla="*/ 337 w 349"/>
                <a:gd name="T51" fmla="*/ 139 h 312"/>
                <a:gd name="T52" fmla="*/ 337 w 349"/>
                <a:gd name="T53" fmla="*/ 160 h 312"/>
                <a:gd name="T54" fmla="*/ 337 w 349"/>
                <a:gd name="T55" fmla="*/ 176 h 312"/>
                <a:gd name="T56" fmla="*/ 348 w 349"/>
                <a:gd name="T57" fmla="*/ 192 h 312"/>
                <a:gd name="T58" fmla="*/ 327 w 349"/>
                <a:gd name="T59" fmla="*/ 217 h 312"/>
                <a:gd name="T60" fmla="*/ 321 w 349"/>
                <a:gd name="T61" fmla="*/ 233 h 312"/>
                <a:gd name="T62" fmla="*/ 321 w 349"/>
                <a:gd name="T63" fmla="*/ 248 h 312"/>
                <a:gd name="T64" fmla="*/ 311 w 349"/>
                <a:gd name="T65" fmla="*/ 270 h 312"/>
                <a:gd name="T66" fmla="*/ 264 w 349"/>
                <a:gd name="T67" fmla="*/ 311 h 312"/>
                <a:gd name="T68" fmla="*/ 254 w 349"/>
                <a:gd name="T69" fmla="*/ 300 h 312"/>
                <a:gd name="T70" fmla="*/ 228 w 349"/>
                <a:gd name="T71" fmla="*/ 311 h 312"/>
                <a:gd name="T72" fmla="*/ 202 w 349"/>
                <a:gd name="T73" fmla="*/ 300 h 312"/>
                <a:gd name="T74" fmla="*/ 176 w 349"/>
                <a:gd name="T75" fmla="*/ 300 h 312"/>
                <a:gd name="T76" fmla="*/ 161 w 349"/>
                <a:gd name="T77" fmla="*/ 300 h 312"/>
                <a:gd name="T78" fmla="*/ 161 w 349"/>
                <a:gd name="T79" fmla="*/ 274 h 312"/>
                <a:gd name="T80" fmla="*/ 135 w 349"/>
                <a:gd name="T81" fmla="*/ 270 h 312"/>
                <a:gd name="T82" fmla="*/ 119 w 349"/>
                <a:gd name="T83" fmla="*/ 270 h 312"/>
                <a:gd name="T84" fmla="*/ 109 w 349"/>
                <a:gd name="T85" fmla="*/ 248 h 312"/>
                <a:gd name="T86" fmla="*/ 104 w 349"/>
                <a:gd name="T87" fmla="*/ 217 h 312"/>
                <a:gd name="T88" fmla="*/ 94 w 349"/>
                <a:gd name="T89" fmla="*/ 217 h 312"/>
                <a:gd name="T90" fmla="*/ 88 w 349"/>
                <a:gd name="T91" fmla="*/ 192 h 312"/>
                <a:gd name="T92" fmla="*/ 62 w 349"/>
                <a:gd name="T93" fmla="*/ 182 h 312"/>
                <a:gd name="T94" fmla="*/ 37 w 349"/>
                <a:gd name="T95" fmla="*/ 166 h 312"/>
                <a:gd name="T96" fmla="*/ 37 w 349"/>
                <a:gd name="T97" fmla="*/ 150 h 312"/>
                <a:gd name="T98" fmla="*/ 10 w 349"/>
                <a:gd name="T99" fmla="*/ 119 h 312"/>
                <a:gd name="T100" fmla="*/ 0 w 349"/>
                <a:gd name="T101" fmla="*/ 94 h 312"/>
                <a:gd name="T102" fmla="*/ 0 w 349"/>
                <a:gd name="T103" fmla="*/ 94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9"/>
                <a:gd name="T157" fmla="*/ 0 h 312"/>
                <a:gd name="T158" fmla="*/ 349 w 349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9" h="312">
                  <a:moveTo>
                    <a:pt x="0" y="94"/>
                  </a:moveTo>
                  <a:lnTo>
                    <a:pt x="21" y="98"/>
                  </a:lnTo>
                  <a:lnTo>
                    <a:pt x="62" y="98"/>
                  </a:lnTo>
                  <a:lnTo>
                    <a:pt x="67" y="109"/>
                  </a:lnTo>
                  <a:lnTo>
                    <a:pt x="88" y="98"/>
                  </a:lnTo>
                  <a:lnTo>
                    <a:pt x="109" y="57"/>
                  </a:lnTo>
                  <a:lnTo>
                    <a:pt x="135" y="41"/>
                  </a:lnTo>
                  <a:lnTo>
                    <a:pt x="161" y="31"/>
                  </a:lnTo>
                  <a:lnTo>
                    <a:pt x="161" y="10"/>
                  </a:lnTo>
                  <a:lnTo>
                    <a:pt x="197" y="0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9" y="16"/>
                  </a:lnTo>
                  <a:lnTo>
                    <a:pt x="270" y="10"/>
                  </a:lnTo>
                  <a:lnTo>
                    <a:pt x="280" y="16"/>
                  </a:lnTo>
                  <a:lnTo>
                    <a:pt x="296" y="26"/>
                  </a:lnTo>
                  <a:lnTo>
                    <a:pt x="306" y="31"/>
                  </a:lnTo>
                  <a:lnTo>
                    <a:pt x="337" y="31"/>
                  </a:lnTo>
                  <a:lnTo>
                    <a:pt x="337" y="41"/>
                  </a:lnTo>
                  <a:lnTo>
                    <a:pt x="348" y="67"/>
                  </a:lnTo>
                  <a:lnTo>
                    <a:pt x="348" y="94"/>
                  </a:lnTo>
                  <a:lnTo>
                    <a:pt x="348" y="119"/>
                  </a:lnTo>
                  <a:lnTo>
                    <a:pt x="348" y="125"/>
                  </a:lnTo>
                  <a:lnTo>
                    <a:pt x="337" y="135"/>
                  </a:lnTo>
                  <a:lnTo>
                    <a:pt x="348" y="139"/>
                  </a:lnTo>
                  <a:lnTo>
                    <a:pt x="337" y="139"/>
                  </a:lnTo>
                  <a:lnTo>
                    <a:pt x="337" y="160"/>
                  </a:lnTo>
                  <a:lnTo>
                    <a:pt x="337" y="176"/>
                  </a:lnTo>
                  <a:lnTo>
                    <a:pt x="348" y="192"/>
                  </a:lnTo>
                  <a:lnTo>
                    <a:pt x="327" y="217"/>
                  </a:lnTo>
                  <a:lnTo>
                    <a:pt x="321" y="233"/>
                  </a:lnTo>
                  <a:lnTo>
                    <a:pt x="321" y="248"/>
                  </a:lnTo>
                  <a:lnTo>
                    <a:pt x="311" y="270"/>
                  </a:lnTo>
                  <a:lnTo>
                    <a:pt x="264" y="311"/>
                  </a:lnTo>
                  <a:lnTo>
                    <a:pt x="254" y="300"/>
                  </a:lnTo>
                  <a:lnTo>
                    <a:pt x="228" y="311"/>
                  </a:lnTo>
                  <a:lnTo>
                    <a:pt x="202" y="300"/>
                  </a:lnTo>
                  <a:lnTo>
                    <a:pt x="176" y="300"/>
                  </a:lnTo>
                  <a:lnTo>
                    <a:pt x="161" y="300"/>
                  </a:lnTo>
                  <a:lnTo>
                    <a:pt x="161" y="274"/>
                  </a:lnTo>
                  <a:lnTo>
                    <a:pt x="135" y="270"/>
                  </a:lnTo>
                  <a:lnTo>
                    <a:pt x="119" y="270"/>
                  </a:lnTo>
                  <a:lnTo>
                    <a:pt x="109" y="248"/>
                  </a:lnTo>
                  <a:lnTo>
                    <a:pt x="104" y="217"/>
                  </a:lnTo>
                  <a:lnTo>
                    <a:pt x="94" y="217"/>
                  </a:lnTo>
                  <a:lnTo>
                    <a:pt x="88" y="192"/>
                  </a:lnTo>
                  <a:lnTo>
                    <a:pt x="62" y="182"/>
                  </a:lnTo>
                  <a:lnTo>
                    <a:pt x="37" y="166"/>
                  </a:lnTo>
                  <a:lnTo>
                    <a:pt x="37" y="150"/>
                  </a:lnTo>
                  <a:lnTo>
                    <a:pt x="10" y="119"/>
                  </a:lnTo>
                  <a:lnTo>
                    <a:pt x="0" y="94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3" name="Freeform 159"/>
            <p:cNvSpPr>
              <a:spLocks noChangeArrowheads="1"/>
            </p:cNvSpPr>
            <p:nvPr/>
          </p:nvSpPr>
          <p:spPr bwMode="auto">
            <a:xfrm>
              <a:off x="4778771" y="2854573"/>
              <a:ext cx="768583" cy="1040615"/>
            </a:xfrm>
            <a:custGeom>
              <a:avLst/>
              <a:gdLst>
                <a:gd name="T0" fmla="*/ 77 w 446"/>
                <a:gd name="T1" fmla="*/ 52 h 603"/>
                <a:gd name="T2" fmla="*/ 88 w 446"/>
                <a:gd name="T3" fmla="*/ 37 h 603"/>
                <a:gd name="T4" fmla="*/ 93 w 446"/>
                <a:gd name="T5" fmla="*/ 27 h 603"/>
                <a:gd name="T6" fmla="*/ 129 w 446"/>
                <a:gd name="T7" fmla="*/ 68 h 603"/>
                <a:gd name="T8" fmla="*/ 155 w 446"/>
                <a:gd name="T9" fmla="*/ 78 h 603"/>
                <a:gd name="T10" fmla="*/ 202 w 446"/>
                <a:gd name="T11" fmla="*/ 52 h 603"/>
                <a:gd name="T12" fmla="*/ 237 w 446"/>
                <a:gd name="T13" fmla="*/ 57 h 603"/>
                <a:gd name="T14" fmla="*/ 280 w 446"/>
                <a:gd name="T15" fmla="*/ 42 h 603"/>
                <a:gd name="T16" fmla="*/ 295 w 446"/>
                <a:gd name="T17" fmla="*/ 42 h 603"/>
                <a:gd name="T18" fmla="*/ 337 w 446"/>
                <a:gd name="T19" fmla="*/ 37 h 603"/>
                <a:gd name="T20" fmla="*/ 362 w 446"/>
                <a:gd name="T21" fmla="*/ 37 h 603"/>
                <a:gd name="T22" fmla="*/ 394 w 446"/>
                <a:gd name="T23" fmla="*/ 27 h 603"/>
                <a:gd name="T24" fmla="*/ 414 w 446"/>
                <a:gd name="T25" fmla="*/ 16 h 603"/>
                <a:gd name="T26" fmla="*/ 419 w 446"/>
                <a:gd name="T27" fmla="*/ 0 h 603"/>
                <a:gd name="T28" fmla="*/ 445 w 446"/>
                <a:gd name="T29" fmla="*/ 11 h 603"/>
                <a:gd name="T30" fmla="*/ 435 w 446"/>
                <a:gd name="T31" fmla="*/ 37 h 603"/>
                <a:gd name="T32" fmla="*/ 435 w 446"/>
                <a:gd name="T33" fmla="*/ 42 h 603"/>
                <a:gd name="T34" fmla="*/ 435 w 446"/>
                <a:gd name="T35" fmla="*/ 78 h 603"/>
                <a:gd name="T36" fmla="*/ 429 w 446"/>
                <a:gd name="T37" fmla="*/ 119 h 603"/>
                <a:gd name="T38" fmla="*/ 394 w 446"/>
                <a:gd name="T39" fmla="*/ 166 h 603"/>
                <a:gd name="T40" fmla="*/ 388 w 446"/>
                <a:gd name="T41" fmla="*/ 186 h 603"/>
                <a:gd name="T42" fmla="*/ 388 w 446"/>
                <a:gd name="T43" fmla="*/ 202 h 603"/>
                <a:gd name="T44" fmla="*/ 352 w 446"/>
                <a:gd name="T45" fmla="*/ 254 h 603"/>
                <a:gd name="T46" fmla="*/ 352 w 446"/>
                <a:gd name="T47" fmla="*/ 270 h 603"/>
                <a:gd name="T48" fmla="*/ 306 w 446"/>
                <a:gd name="T49" fmla="*/ 342 h 603"/>
                <a:gd name="T50" fmla="*/ 227 w 446"/>
                <a:gd name="T51" fmla="*/ 419 h 603"/>
                <a:gd name="T52" fmla="*/ 176 w 446"/>
                <a:gd name="T53" fmla="*/ 462 h 603"/>
                <a:gd name="T54" fmla="*/ 93 w 446"/>
                <a:gd name="T55" fmla="*/ 528 h 603"/>
                <a:gd name="T56" fmla="*/ 26 w 446"/>
                <a:gd name="T57" fmla="*/ 602 h 603"/>
                <a:gd name="T58" fmla="*/ 0 w 446"/>
                <a:gd name="T59" fmla="*/ 570 h 603"/>
                <a:gd name="T60" fmla="*/ 0 w 446"/>
                <a:gd name="T61" fmla="*/ 409 h 603"/>
                <a:gd name="T62" fmla="*/ 41 w 446"/>
                <a:gd name="T63" fmla="*/ 362 h 603"/>
                <a:gd name="T64" fmla="*/ 62 w 446"/>
                <a:gd name="T65" fmla="*/ 352 h 603"/>
                <a:gd name="T66" fmla="*/ 88 w 446"/>
                <a:gd name="T67" fmla="*/ 352 h 603"/>
                <a:gd name="T68" fmla="*/ 104 w 446"/>
                <a:gd name="T69" fmla="*/ 327 h 603"/>
                <a:gd name="T70" fmla="*/ 161 w 446"/>
                <a:gd name="T71" fmla="*/ 311 h 603"/>
                <a:gd name="T72" fmla="*/ 176 w 446"/>
                <a:gd name="T73" fmla="*/ 311 h 603"/>
                <a:gd name="T74" fmla="*/ 306 w 446"/>
                <a:gd name="T75" fmla="*/ 176 h 603"/>
                <a:gd name="T76" fmla="*/ 264 w 446"/>
                <a:gd name="T77" fmla="*/ 176 h 603"/>
                <a:gd name="T78" fmla="*/ 129 w 446"/>
                <a:gd name="T79" fmla="*/ 125 h 603"/>
                <a:gd name="T80" fmla="*/ 104 w 446"/>
                <a:gd name="T81" fmla="*/ 109 h 603"/>
                <a:gd name="T82" fmla="*/ 67 w 446"/>
                <a:gd name="T83" fmla="*/ 68 h 603"/>
                <a:gd name="T84" fmla="*/ 77 w 446"/>
                <a:gd name="T85" fmla="*/ 52 h 603"/>
                <a:gd name="T86" fmla="*/ 77 w 446"/>
                <a:gd name="T87" fmla="*/ 52 h 6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6"/>
                <a:gd name="T133" fmla="*/ 0 h 603"/>
                <a:gd name="T134" fmla="*/ 446 w 446"/>
                <a:gd name="T135" fmla="*/ 603 h 6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6" h="603">
                  <a:moveTo>
                    <a:pt x="77" y="52"/>
                  </a:moveTo>
                  <a:lnTo>
                    <a:pt x="88" y="37"/>
                  </a:lnTo>
                  <a:lnTo>
                    <a:pt x="93" y="27"/>
                  </a:lnTo>
                  <a:lnTo>
                    <a:pt x="129" y="68"/>
                  </a:lnTo>
                  <a:lnTo>
                    <a:pt x="155" y="78"/>
                  </a:lnTo>
                  <a:lnTo>
                    <a:pt x="202" y="52"/>
                  </a:lnTo>
                  <a:lnTo>
                    <a:pt x="237" y="57"/>
                  </a:lnTo>
                  <a:lnTo>
                    <a:pt x="280" y="42"/>
                  </a:lnTo>
                  <a:lnTo>
                    <a:pt x="295" y="42"/>
                  </a:lnTo>
                  <a:lnTo>
                    <a:pt x="337" y="37"/>
                  </a:lnTo>
                  <a:lnTo>
                    <a:pt x="362" y="37"/>
                  </a:lnTo>
                  <a:lnTo>
                    <a:pt x="394" y="27"/>
                  </a:lnTo>
                  <a:lnTo>
                    <a:pt x="414" y="16"/>
                  </a:lnTo>
                  <a:lnTo>
                    <a:pt x="419" y="0"/>
                  </a:lnTo>
                  <a:lnTo>
                    <a:pt x="445" y="11"/>
                  </a:lnTo>
                  <a:lnTo>
                    <a:pt x="435" y="37"/>
                  </a:lnTo>
                  <a:lnTo>
                    <a:pt x="435" y="42"/>
                  </a:lnTo>
                  <a:lnTo>
                    <a:pt x="435" y="78"/>
                  </a:lnTo>
                  <a:lnTo>
                    <a:pt x="429" y="119"/>
                  </a:lnTo>
                  <a:lnTo>
                    <a:pt x="394" y="166"/>
                  </a:lnTo>
                  <a:lnTo>
                    <a:pt x="388" y="186"/>
                  </a:lnTo>
                  <a:lnTo>
                    <a:pt x="388" y="202"/>
                  </a:lnTo>
                  <a:lnTo>
                    <a:pt x="352" y="254"/>
                  </a:lnTo>
                  <a:lnTo>
                    <a:pt x="352" y="270"/>
                  </a:lnTo>
                  <a:lnTo>
                    <a:pt x="306" y="342"/>
                  </a:lnTo>
                  <a:lnTo>
                    <a:pt x="227" y="419"/>
                  </a:lnTo>
                  <a:lnTo>
                    <a:pt x="176" y="462"/>
                  </a:lnTo>
                  <a:lnTo>
                    <a:pt x="93" y="528"/>
                  </a:lnTo>
                  <a:lnTo>
                    <a:pt x="26" y="602"/>
                  </a:lnTo>
                  <a:lnTo>
                    <a:pt x="0" y="570"/>
                  </a:lnTo>
                  <a:lnTo>
                    <a:pt x="0" y="409"/>
                  </a:lnTo>
                  <a:lnTo>
                    <a:pt x="41" y="362"/>
                  </a:lnTo>
                  <a:lnTo>
                    <a:pt x="62" y="352"/>
                  </a:lnTo>
                  <a:lnTo>
                    <a:pt x="88" y="352"/>
                  </a:lnTo>
                  <a:lnTo>
                    <a:pt x="104" y="327"/>
                  </a:lnTo>
                  <a:lnTo>
                    <a:pt x="161" y="311"/>
                  </a:lnTo>
                  <a:lnTo>
                    <a:pt x="176" y="311"/>
                  </a:lnTo>
                  <a:lnTo>
                    <a:pt x="306" y="176"/>
                  </a:lnTo>
                  <a:lnTo>
                    <a:pt x="264" y="176"/>
                  </a:lnTo>
                  <a:lnTo>
                    <a:pt x="129" y="125"/>
                  </a:lnTo>
                  <a:lnTo>
                    <a:pt x="104" y="109"/>
                  </a:lnTo>
                  <a:lnTo>
                    <a:pt x="67" y="68"/>
                  </a:lnTo>
                  <a:lnTo>
                    <a:pt x="77" y="5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" name="Freeform 160"/>
            <p:cNvSpPr>
              <a:spLocks noChangeArrowheads="1"/>
            </p:cNvSpPr>
            <p:nvPr/>
          </p:nvSpPr>
          <p:spPr bwMode="auto">
            <a:xfrm>
              <a:off x="2848680" y="5527358"/>
              <a:ext cx="1243549" cy="1057889"/>
            </a:xfrm>
            <a:custGeom>
              <a:avLst/>
              <a:gdLst>
                <a:gd name="T0" fmla="*/ 544 w 721"/>
                <a:gd name="T1" fmla="*/ 16 h 612"/>
                <a:gd name="T2" fmla="*/ 503 w 721"/>
                <a:gd name="T3" fmla="*/ 42 h 612"/>
                <a:gd name="T4" fmla="*/ 487 w 721"/>
                <a:gd name="T5" fmla="*/ 52 h 612"/>
                <a:gd name="T6" fmla="*/ 461 w 721"/>
                <a:gd name="T7" fmla="*/ 78 h 612"/>
                <a:gd name="T8" fmla="*/ 446 w 721"/>
                <a:gd name="T9" fmla="*/ 109 h 612"/>
                <a:gd name="T10" fmla="*/ 399 w 721"/>
                <a:gd name="T11" fmla="*/ 161 h 612"/>
                <a:gd name="T12" fmla="*/ 352 w 721"/>
                <a:gd name="T13" fmla="*/ 161 h 612"/>
                <a:gd name="T14" fmla="*/ 301 w 721"/>
                <a:gd name="T15" fmla="*/ 145 h 612"/>
                <a:gd name="T16" fmla="*/ 275 w 721"/>
                <a:gd name="T17" fmla="*/ 176 h 612"/>
                <a:gd name="T18" fmla="*/ 233 w 721"/>
                <a:gd name="T19" fmla="*/ 202 h 612"/>
                <a:gd name="T20" fmla="*/ 207 w 721"/>
                <a:gd name="T21" fmla="*/ 207 h 612"/>
                <a:gd name="T22" fmla="*/ 182 w 721"/>
                <a:gd name="T23" fmla="*/ 192 h 612"/>
                <a:gd name="T24" fmla="*/ 182 w 721"/>
                <a:gd name="T25" fmla="*/ 161 h 612"/>
                <a:gd name="T26" fmla="*/ 160 w 721"/>
                <a:gd name="T27" fmla="*/ 119 h 612"/>
                <a:gd name="T28" fmla="*/ 135 w 721"/>
                <a:gd name="T29" fmla="*/ 295 h 612"/>
                <a:gd name="T30" fmla="*/ 109 w 721"/>
                <a:gd name="T31" fmla="*/ 317 h 612"/>
                <a:gd name="T32" fmla="*/ 72 w 721"/>
                <a:gd name="T33" fmla="*/ 311 h 612"/>
                <a:gd name="T34" fmla="*/ 31 w 721"/>
                <a:gd name="T35" fmla="*/ 301 h 612"/>
                <a:gd name="T36" fmla="*/ 27 w 721"/>
                <a:gd name="T37" fmla="*/ 274 h 612"/>
                <a:gd name="T38" fmla="*/ 5 w 721"/>
                <a:gd name="T39" fmla="*/ 295 h 612"/>
                <a:gd name="T40" fmla="*/ 5 w 721"/>
                <a:gd name="T41" fmla="*/ 327 h 612"/>
                <a:gd name="T42" fmla="*/ 68 w 721"/>
                <a:gd name="T43" fmla="*/ 450 h 612"/>
                <a:gd name="T44" fmla="*/ 68 w 721"/>
                <a:gd name="T45" fmla="*/ 503 h 612"/>
                <a:gd name="T46" fmla="*/ 52 w 721"/>
                <a:gd name="T47" fmla="*/ 513 h 612"/>
                <a:gd name="T48" fmla="*/ 68 w 721"/>
                <a:gd name="T49" fmla="*/ 580 h 612"/>
                <a:gd name="T50" fmla="*/ 72 w 721"/>
                <a:gd name="T51" fmla="*/ 570 h 612"/>
                <a:gd name="T52" fmla="*/ 94 w 721"/>
                <a:gd name="T53" fmla="*/ 585 h 612"/>
                <a:gd name="T54" fmla="*/ 114 w 721"/>
                <a:gd name="T55" fmla="*/ 601 h 612"/>
                <a:gd name="T56" fmla="*/ 150 w 721"/>
                <a:gd name="T57" fmla="*/ 595 h 612"/>
                <a:gd name="T58" fmla="*/ 202 w 721"/>
                <a:gd name="T59" fmla="*/ 585 h 612"/>
                <a:gd name="T60" fmla="*/ 233 w 721"/>
                <a:gd name="T61" fmla="*/ 570 h 612"/>
                <a:gd name="T62" fmla="*/ 301 w 721"/>
                <a:gd name="T63" fmla="*/ 570 h 612"/>
                <a:gd name="T64" fmla="*/ 358 w 721"/>
                <a:gd name="T65" fmla="*/ 570 h 612"/>
                <a:gd name="T66" fmla="*/ 393 w 721"/>
                <a:gd name="T67" fmla="*/ 560 h 612"/>
                <a:gd name="T68" fmla="*/ 508 w 721"/>
                <a:gd name="T69" fmla="*/ 503 h 612"/>
                <a:gd name="T70" fmla="*/ 596 w 721"/>
                <a:gd name="T71" fmla="*/ 425 h 612"/>
                <a:gd name="T72" fmla="*/ 626 w 721"/>
                <a:gd name="T73" fmla="*/ 378 h 612"/>
                <a:gd name="T74" fmla="*/ 684 w 721"/>
                <a:gd name="T75" fmla="*/ 311 h 612"/>
                <a:gd name="T76" fmla="*/ 720 w 721"/>
                <a:gd name="T77" fmla="*/ 229 h 612"/>
                <a:gd name="T78" fmla="*/ 684 w 721"/>
                <a:gd name="T79" fmla="*/ 217 h 612"/>
                <a:gd name="T80" fmla="*/ 653 w 721"/>
                <a:gd name="T81" fmla="*/ 233 h 612"/>
                <a:gd name="T82" fmla="*/ 653 w 721"/>
                <a:gd name="T83" fmla="*/ 176 h 612"/>
                <a:gd name="T84" fmla="*/ 684 w 721"/>
                <a:gd name="T85" fmla="*/ 166 h 612"/>
                <a:gd name="T86" fmla="*/ 684 w 721"/>
                <a:gd name="T87" fmla="*/ 99 h 612"/>
                <a:gd name="T88" fmla="*/ 679 w 721"/>
                <a:gd name="T89" fmla="*/ 42 h 612"/>
                <a:gd name="T90" fmla="*/ 663 w 721"/>
                <a:gd name="T91" fmla="*/ 11 h 612"/>
                <a:gd name="T92" fmla="*/ 626 w 721"/>
                <a:gd name="T93" fmla="*/ 11 h 612"/>
                <a:gd name="T94" fmla="*/ 575 w 721"/>
                <a:gd name="T95" fmla="*/ 0 h 612"/>
                <a:gd name="T96" fmla="*/ 559 w 721"/>
                <a:gd name="T97" fmla="*/ 0 h 6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1"/>
                <a:gd name="T148" fmla="*/ 0 h 612"/>
                <a:gd name="T149" fmla="*/ 721 w 721"/>
                <a:gd name="T150" fmla="*/ 612 h 6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1" h="612">
                  <a:moveTo>
                    <a:pt x="559" y="0"/>
                  </a:moveTo>
                  <a:lnTo>
                    <a:pt x="544" y="16"/>
                  </a:lnTo>
                  <a:lnTo>
                    <a:pt x="528" y="16"/>
                  </a:lnTo>
                  <a:lnTo>
                    <a:pt x="503" y="42"/>
                  </a:lnTo>
                  <a:lnTo>
                    <a:pt x="493" y="42"/>
                  </a:lnTo>
                  <a:lnTo>
                    <a:pt x="487" y="52"/>
                  </a:lnTo>
                  <a:lnTo>
                    <a:pt x="477" y="57"/>
                  </a:lnTo>
                  <a:lnTo>
                    <a:pt x="461" y="78"/>
                  </a:lnTo>
                  <a:lnTo>
                    <a:pt x="461" y="99"/>
                  </a:lnTo>
                  <a:lnTo>
                    <a:pt x="446" y="109"/>
                  </a:lnTo>
                  <a:lnTo>
                    <a:pt x="420" y="119"/>
                  </a:lnTo>
                  <a:lnTo>
                    <a:pt x="399" y="161"/>
                  </a:lnTo>
                  <a:lnTo>
                    <a:pt x="378" y="161"/>
                  </a:lnTo>
                  <a:lnTo>
                    <a:pt x="352" y="161"/>
                  </a:lnTo>
                  <a:lnTo>
                    <a:pt x="327" y="161"/>
                  </a:lnTo>
                  <a:lnTo>
                    <a:pt x="301" y="145"/>
                  </a:lnTo>
                  <a:lnTo>
                    <a:pt x="275" y="145"/>
                  </a:lnTo>
                  <a:lnTo>
                    <a:pt x="275" y="176"/>
                  </a:lnTo>
                  <a:lnTo>
                    <a:pt x="249" y="202"/>
                  </a:lnTo>
                  <a:lnTo>
                    <a:pt x="233" y="202"/>
                  </a:lnTo>
                  <a:lnTo>
                    <a:pt x="233" y="207"/>
                  </a:lnTo>
                  <a:lnTo>
                    <a:pt x="207" y="207"/>
                  </a:lnTo>
                  <a:lnTo>
                    <a:pt x="182" y="217"/>
                  </a:lnTo>
                  <a:lnTo>
                    <a:pt x="182" y="192"/>
                  </a:lnTo>
                  <a:lnTo>
                    <a:pt x="192" y="176"/>
                  </a:lnTo>
                  <a:lnTo>
                    <a:pt x="182" y="161"/>
                  </a:lnTo>
                  <a:lnTo>
                    <a:pt x="176" y="135"/>
                  </a:lnTo>
                  <a:lnTo>
                    <a:pt x="160" y="119"/>
                  </a:lnTo>
                  <a:lnTo>
                    <a:pt x="150" y="295"/>
                  </a:lnTo>
                  <a:lnTo>
                    <a:pt x="135" y="295"/>
                  </a:lnTo>
                  <a:lnTo>
                    <a:pt x="114" y="311"/>
                  </a:lnTo>
                  <a:lnTo>
                    <a:pt x="109" y="317"/>
                  </a:lnTo>
                  <a:lnTo>
                    <a:pt x="94" y="311"/>
                  </a:lnTo>
                  <a:lnTo>
                    <a:pt x="72" y="311"/>
                  </a:lnTo>
                  <a:lnTo>
                    <a:pt x="57" y="311"/>
                  </a:lnTo>
                  <a:lnTo>
                    <a:pt x="31" y="301"/>
                  </a:lnTo>
                  <a:lnTo>
                    <a:pt x="31" y="274"/>
                  </a:lnTo>
                  <a:lnTo>
                    <a:pt x="27" y="274"/>
                  </a:lnTo>
                  <a:lnTo>
                    <a:pt x="16" y="274"/>
                  </a:lnTo>
                  <a:lnTo>
                    <a:pt x="5" y="295"/>
                  </a:lnTo>
                  <a:lnTo>
                    <a:pt x="0" y="301"/>
                  </a:lnTo>
                  <a:lnTo>
                    <a:pt x="5" y="327"/>
                  </a:lnTo>
                  <a:lnTo>
                    <a:pt x="31" y="383"/>
                  </a:lnTo>
                  <a:lnTo>
                    <a:pt x="68" y="450"/>
                  </a:lnTo>
                  <a:lnTo>
                    <a:pt x="72" y="476"/>
                  </a:lnTo>
                  <a:lnTo>
                    <a:pt x="68" y="503"/>
                  </a:lnTo>
                  <a:lnTo>
                    <a:pt x="52" y="503"/>
                  </a:lnTo>
                  <a:lnTo>
                    <a:pt x="52" y="513"/>
                  </a:lnTo>
                  <a:lnTo>
                    <a:pt x="72" y="554"/>
                  </a:lnTo>
                  <a:lnTo>
                    <a:pt x="68" y="580"/>
                  </a:lnTo>
                  <a:lnTo>
                    <a:pt x="72" y="580"/>
                  </a:lnTo>
                  <a:lnTo>
                    <a:pt x="72" y="570"/>
                  </a:lnTo>
                  <a:lnTo>
                    <a:pt x="94" y="570"/>
                  </a:lnTo>
                  <a:lnTo>
                    <a:pt x="94" y="585"/>
                  </a:lnTo>
                  <a:lnTo>
                    <a:pt x="99" y="585"/>
                  </a:lnTo>
                  <a:lnTo>
                    <a:pt x="114" y="601"/>
                  </a:lnTo>
                  <a:lnTo>
                    <a:pt x="140" y="611"/>
                  </a:lnTo>
                  <a:lnTo>
                    <a:pt x="150" y="595"/>
                  </a:lnTo>
                  <a:lnTo>
                    <a:pt x="160" y="585"/>
                  </a:lnTo>
                  <a:lnTo>
                    <a:pt x="202" y="585"/>
                  </a:lnTo>
                  <a:lnTo>
                    <a:pt x="233" y="580"/>
                  </a:lnTo>
                  <a:lnTo>
                    <a:pt x="233" y="570"/>
                  </a:lnTo>
                  <a:lnTo>
                    <a:pt x="275" y="570"/>
                  </a:lnTo>
                  <a:lnTo>
                    <a:pt x="301" y="570"/>
                  </a:lnTo>
                  <a:lnTo>
                    <a:pt x="352" y="580"/>
                  </a:lnTo>
                  <a:lnTo>
                    <a:pt x="358" y="570"/>
                  </a:lnTo>
                  <a:lnTo>
                    <a:pt x="383" y="570"/>
                  </a:lnTo>
                  <a:lnTo>
                    <a:pt x="393" y="560"/>
                  </a:lnTo>
                  <a:lnTo>
                    <a:pt x="425" y="560"/>
                  </a:lnTo>
                  <a:lnTo>
                    <a:pt x="508" y="503"/>
                  </a:lnTo>
                  <a:lnTo>
                    <a:pt x="554" y="462"/>
                  </a:lnTo>
                  <a:lnTo>
                    <a:pt x="596" y="425"/>
                  </a:lnTo>
                  <a:lnTo>
                    <a:pt x="596" y="409"/>
                  </a:lnTo>
                  <a:lnTo>
                    <a:pt x="626" y="378"/>
                  </a:lnTo>
                  <a:lnTo>
                    <a:pt x="626" y="362"/>
                  </a:lnTo>
                  <a:lnTo>
                    <a:pt x="684" y="311"/>
                  </a:lnTo>
                  <a:lnTo>
                    <a:pt x="704" y="270"/>
                  </a:lnTo>
                  <a:lnTo>
                    <a:pt x="720" y="229"/>
                  </a:lnTo>
                  <a:lnTo>
                    <a:pt x="704" y="229"/>
                  </a:lnTo>
                  <a:lnTo>
                    <a:pt x="684" y="217"/>
                  </a:lnTo>
                  <a:lnTo>
                    <a:pt x="684" y="233"/>
                  </a:lnTo>
                  <a:lnTo>
                    <a:pt x="653" y="233"/>
                  </a:lnTo>
                  <a:lnTo>
                    <a:pt x="626" y="202"/>
                  </a:lnTo>
                  <a:lnTo>
                    <a:pt x="653" y="176"/>
                  </a:lnTo>
                  <a:lnTo>
                    <a:pt x="684" y="176"/>
                  </a:lnTo>
                  <a:lnTo>
                    <a:pt x="684" y="166"/>
                  </a:lnTo>
                  <a:lnTo>
                    <a:pt x="684" y="135"/>
                  </a:lnTo>
                  <a:lnTo>
                    <a:pt x="684" y="99"/>
                  </a:lnTo>
                  <a:lnTo>
                    <a:pt x="669" y="57"/>
                  </a:lnTo>
                  <a:lnTo>
                    <a:pt x="679" y="42"/>
                  </a:lnTo>
                  <a:lnTo>
                    <a:pt x="669" y="37"/>
                  </a:lnTo>
                  <a:lnTo>
                    <a:pt x="663" y="11"/>
                  </a:lnTo>
                  <a:lnTo>
                    <a:pt x="653" y="0"/>
                  </a:lnTo>
                  <a:lnTo>
                    <a:pt x="626" y="11"/>
                  </a:lnTo>
                  <a:lnTo>
                    <a:pt x="601" y="0"/>
                  </a:lnTo>
                  <a:lnTo>
                    <a:pt x="575" y="0"/>
                  </a:lnTo>
                  <a:lnTo>
                    <a:pt x="559" y="0"/>
                  </a:lnTo>
                </a:path>
              </a:pathLst>
            </a:custGeom>
            <a:solidFill>
              <a:srgbClr val="FF0000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5" name="Freeform 161"/>
            <p:cNvSpPr>
              <a:spLocks noChangeArrowheads="1"/>
            </p:cNvSpPr>
            <p:nvPr/>
          </p:nvSpPr>
          <p:spPr bwMode="auto">
            <a:xfrm>
              <a:off x="3643170" y="6049826"/>
              <a:ext cx="168396" cy="177033"/>
            </a:xfrm>
            <a:custGeom>
              <a:avLst/>
              <a:gdLst>
                <a:gd name="T0" fmla="*/ 92 w 99"/>
                <a:gd name="T1" fmla="*/ 67 h 104"/>
                <a:gd name="T2" fmla="*/ 47 w 99"/>
                <a:gd name="T3" fmla="*/ 77 h 104"/>
                <a:gd name="T4" fmla="*/ 41 w 99"/>
                <a:gd name="T5" fmla="*/ 103 h 104"/>
                <a:gd name="T6" fmla="*/ 16 w 99"/>
                <a:gd name="T7" fmla="*/ 93 h 104"/>
                <a:gd name="T8" fmla="*/ 4 w 99"/>
                <a:gd name="T9" fmla="*/ 62 h 104"/>
                <a:gd name="T10" fmla="*/ 0 w 99"/>
                <a:gd name="T11" fmla="*/ 51 h 104"/>
                <a:gd name="T12" fmla="*/ 4 w 99"/>
                <a:gd name="T13" fmla="*/ 41 h 104"/>
                <a:gd name="T14" fmla="*/ 26 w 99"/>
                <a:gd name="T15" fmla="*/ 16 h 104"/>
                <a:gd name="T16" fmla="*/ 67 w 99"/>
                <a:gd name="T17" fmla="*/ 0 h 104"/>
                <a:gd name="T18" fmla="*/ 82 w 99"/>
                <a:gd name="T19" fmla="*/ 10 h 104"/>
                <a:gd name="T20" fmla="*/ 98 w 99"/>
                <a:gd name="T21" fmla="*/ 36 h 104"/>
                <a:gd name="T22" fmla="*/ 92 w 99"/>
                <a:gd name="T23" fmla="*/ 51 h 104"/>
                <a:gd name="T24" fmla="*/ 92 w 99"/>
                <a:gd name="T25" fmla="*/ 67 h 104"/>
                <a:gd name="T26" fmla="*/ 92 w 99"/>
                <a:gd name="T27" fmla="*/ 67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92" y="67"/>
                  </a:move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6" name="Freeform 162"/>
            <p:cNvSpPr>
              <a:spLocks noChangeArrowheads="1"/>
            </p:cNvSpPr>
            <p:nvPr/>
          </p:nvSpPr>
          <p:spPr bwMode="auto">
            <a:xfrm>
              <a:off x="3315011" y="2051441"/>
              <a:ext cx="1252185" cy="1459454"/>
            </a:xfrm>
            <a:custGeom>
              <a:avLst/>
              <a:gdLst>
                <a:gd name="T0" fmla="*/ 632 w 726"/>
                <a:gd name="T1" fmla="*/ 4 h 844"/>
                <a:gd name="T2" fmla="*/ 658 w 726"/>
                <a:gd name="T3" fmla="*/ 46 h 844"/>
                <a:gd name="T4" fmla="*/ 674 w 726"/>
                <a:gd name="T5" fmla="*/ 149 h 844"/>
                <a:gd name="T6" fmla="*/ 721 w 726"/>
                <a:gd name="T7" fmla="*/ 181 h 844"/>
                <a:gd name="T8" fmla="*/ 721 w 726"/>
                <a:gd name="T9" fmla="*/ 217 h 844"/>
                <a:gd name="T10" fmla="*/ 684 w 726"/>
                <a:gd name="T11" fmla="*/ 222 h 844"/>
                <a:gd name="T12" fmla="*/ 668 w 726"/>
                <a:gd name="T13" fmla="*/ 232 h 844"/>
                <a:gd name="T14" fmla="*/ 658 w 726"/>
                <a:gd name="T15" fmla="*/ 284 h 844"/>
                <a:gd name="T16" fmla="*/ 632 w 726"/>
                <a:gd name="T17" fmla="*/ 398 h 844"/>
                <a:gd name="T18" fmla="*/ 611 w 726"/>
                <a:gd name="T19" fmla="*/ 435 h 844"/>
                <a:gd name="T20" fmla="*/ 585 w 726"/>
                <a:gd name="T21" fmla="*/ 507 h 844"/>
                <a:gd name="T22" fmla="*/ 560 w 726"/>
                <a:gd name="T23" fmla="*/ 517 h 844"/>
                <a:gd name="T24" fmla="*/ 549 w 726"/>
                <a:gd name="T25" fmla="*/ 549 h 844"/>
                <a:gd name="T26" fmla="*/ 544 w 726"/>
                <a:gd name="T27" fmla="*/ 615 h 844"/>
                <a:gd name="T28" fmla="*/ 492 w 726"/>
                <a:gd name="T29" fmla="*/ 625 h 844"/>
                <a:gd name="T30" fmla="*/ 523 w 726"/>
                <a:gd name="T31" fmla="*/ 667 h 844"/>
                <a:gd name="T32" fmla="*/ 585 w 726"/>
                <a:gd name="T33" fmla="*/ 719 h 844"/>
                <a:gd name="T34" fmla="*/ 601 w 726"/>
                <a:gd name="T35" fmla="*/ 760 h 844"/>
                <a:gd name="T36" fmla="*/ 617 w 726"/>
                <a:gd name="T37" fmla="*/ 792 h 844"/>
                <a:gd name="T38" fmla="*/ 601 w 726"/>
                <a:gd name="T39" fmla="*/ 776 h 844"/>
                <a:gd name="T40" fmla="*/ 549 w 726"/>
                <a:gd name="T41" fmla="*/ 802 h 844"/>
                <a:gd name="T42" fmla="*/ 517 w 726"/>
                <a:gd name="T43" fmla="*/ 833 h 844"/>
                <a:gd name="T44" fmla="*/ 456 w 726"/>
                <a:gd name="T45" fmla="*/ 833 h 844"/>
                <a:gd name="T46" fmla="*/ 435 w 726"/>
                <a:gd name="T47" fmla="*/ 833 h 844"/>
                <a:gd name="T48" fmla="*/ 394 w 726"/>
                <a:gd name="T49" fmla="*/ 833 h 844"/>
                <a:gd name="T50" fmla="*/ 341 w 726"/>
                <a:gd name="T51" fmla="*/ 792 h 844"/>
                <a:gd name="T52" fmla="*/ 331 w 726"/>
                <a:gd name="T53" fmla="*/ 802 h 844"/>
                <a:gd name="T54" fmla="*/ 306 w 726"/>
                <a:gd name="T55" fmla="*/ 792 h 844"/>
                <a:gd name="T56" fmla="*/ 290 w 726"/>
                <a:gd name="T57" fmla="*/ 807 h 844"/>
                <a:gd name="T58" fmla="*/ 259 w 726"/>
                <a:gd name="T59" fmla="*/ 792 h 844"/>
                <a:gd name="T60" fmla="*/ 239 w 726"/>
                <a:gd name="T61" fmla="*/ 766 h 844"/>
                <a:gd name="T62" fmla="*/ 207 w 726"/>
                <a:gd name="T63" fmla="*/ 724 h 844"/>
                <a:gd name="T64" fmla="*/ 192 w 726"/>
                <a:gd name="T65" fmla="*/ 693 h 844"/>
                <a:gd name="T66" fmla="*/ 176 w 726"/>
                <a:gd name="T67" fmla="*/ 678 h 844"/>
                <a:gd name="T68" fmla="*/ 139 w 726"/>
                <a:gd name="T69" fmla="*/ 641 h 844"/>
                <a:gd name="T70" fmla="*/ 98 w 726"/>
                <a:gd name="T71" fmla="*/ 625 h 844"/>
                <a:gd name="T72" fmla="*/ 72 w 726"/>
                <a:gd name="T73" fmla="*/ 610 h 844"/>
                <a:gd name="T74" fmla="*/ 67 w 726"/>
                <a:gd name="T75" fmla="*/ 590 h 844"/>
                <a:gd name="T76" fmla="*/ 72 w 726"/>
                <a:gd name="T77" fmla="*/ 574 h 844"/>
                <a:gd name="T78" fmla="*/ 41 w 726"/>
                <a:gd name="T79" fmla="*/ 517 h 844"/>
                <a:gd name="T80" fmla="*/ 41 w 726"/>
                <a:gd name="T81" fmla="*/ 492 h 844"/>
                <a:gd name="T82" fmla="*/ 20 w 726"/>
                <a:gd name="T83" fmla="*/ 460 h 844"/>
                <a:gd name="T84" fmla="*/ 16 w 726"/>
                <a:gd name="T85" fmla="*/ 435 h 844"/>
                <a:gd name="T86" fmla="*/ 0 w 726"/>
                <a:gd name="T87" fmla="*/ 435 h 844"/>
                <a:gd name="T88" fmla="*/ 16 w 726"/>
                <a:gd name="T89" fmla="*/ 398 h 844"/>
                <a:gd name="T90" fmla="*/ 20 w 726"/>
                <a:gd name="T91" fmla="*/ 357 h 844"/>
                <a:gd name="T92" fmla="*/ 20 w 726"/>
                <a:gd name="T93" fmla="*/ 331 h 844"/>
                <a:gd name="T94" fmla="*/ 31 w 726"/>
                <a:gd name="T95" fmla="*/ 300 h 844"/>
                <a:gd name="T96" fmla="*/ 83 w 726"/>
                <a:gd name="T97" fmla="*/ 284 h 844"/>
                <a:gd name="T98" fmla="*/ 83 w 726"/>
                <a:gd name="T99" fmla="*/ 98 h 844"/>
                <a:gd name="T100" fmla="*/ 124 w 726"/>
                <a:gd name="T101" fmla="*/ 0 h 8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6"/>
                <a:gd name="T154" fmla="*/ 0 h 844"/>
                <a:gd name="T155" fmla="*/ 726 w 726"/>
                <a:gd name="T156" fmla="*/ 844 h 8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6" h="844">
                  <a:moveTo>
                    <a:pt x="124" y="0"/>
                  </a:moveTo>
                  <a:lnTo>
                    <a:pt x="632" y="4"/>
                  </a:lnTo>
                  <a:lnTo>
                    <a:pt x="642" y="30"/>
                  </a:lnTo>
                  <a:lnTo>
                    <a:pt x="658" y="46"/>
                  </a:lnTo>
                  <a:lnTo>
                    <a:pt x="652" y="46"/>
                  </a:lnTo>
                  <a:lnTo>
                    <a:pt x="674" y="149"/>
                  </a:lnTo>
                  <a:lnTo>
                    <a:pt x="694" y="165"/>
                  </a:lnTo>
                  <a:lnTo>
                    <a:pt x="721" y="181"/>
                  </a:lnTo>
                  <a:lnTo>
                    <a:pt x="725" y="191"/>
                  </a:lnTo>
                  <a:lnTo>
                    <a:pt x="721" y="217"/>
                  </a:lnTo>
                  <a:lnTo>
                    <a:pt x="699" y="206"/>
                  </a:lnTo>
                  <a:lnTo>
                    <a:pt x="684" y="222"/>
                  </a:lnTo>
                  <a:lnTo>
                    <a:pt x="684" y="232"/>
                  </a:lnTo>
                  <a:lnTo>
                    <a:pt x="668" y="232"/>
                  </a:lnTo>
                  <a:lnTo>
                    <a:pt x="658" y="259"/>
                  </a:lnTo>
                  <a:lnTo>
                    <a:pt x="658" y="284"/>
                  </a:lnTo>
                  <a:lnTo>
                    <a:pt x="642" y="341"/>
                  </a:lnTo>
                  <a:lnTo>
                    <a:pt x="632" y="398"/>
                  </a:lnTo>
                  <a:lnTo>
                    <a:pt x="627" y="424"/>
                  </a:lnTo>
                  <a:lnTo>
                    <a:pt x="611" y="435"/>
                  </a:lnTo>
                  <a:lnTo>
                    <a:pt x="590" y="465"/>
                  </a:lnTo>
                  <a:lnTo>
                    <a:pt x="585" y="507"/>
                  </a:lnTo>
                  <a:lnTo>
                    <a:pt x="575" y="517"/>
                  </a:lnTo>
                  <a:lnTo>
                    <a:pt x="560" y="517"/>
                  </a:lnTo>
                  <a:lnTo>
                    <a:pt x="549" y="533"/>
                  </a:lnTo>
                  <a:lnTo>
                    <a:pt x="549" y="549"/>
                  </a:lnTo>
                  <a:lnTo>
                    <a:pt x="544" y="569"/>
                  </a:lnTo>
                  <a:lnTo>
                    <a:pt x="544" y="615"/>
                  </a:lnTo>
                  <a:lnTo>
                    <a:pt x="523" y="625"/>
                  </a:lnTo>
                  <a:lnTo>
                    <a:pt x="492" y="625"/>
                  </a:lnTo>
                  <a:lnTo>
                    <a:pt x="492" y="651"/>
                  </a:lnTo>
                  <a:lnTo>
                    <a:pt x="523" y="667"/>
                  </a:lnTo>
                  <a:lnTo>
                    <a:pt x="549" y="693"/>
                  </a:lnTo>
                  <a:lnTo>
                    <a:pt x="585" y="719"/>
                  </a:lnTo>
                  <a:lnTo>
                    <a:pt x="590" y="739"/>
                  </a:lnTo>
                  <a:lnTo>
                    <a:pt x="601" y="760"/>
                  </a:lnTo>
                  <a:lnTo>
                    <a:pt x="617" y="760"/>
                  </a:lnTo>
                  <a:lnTo>
                    <a:pt x="617" y="792"/>
                  </a:lnTo>
                  <a:lnTo>
                    <a:pt x="611" y="792"/>
                  </a:lnTo>
                  <a:lnTo>
                    <a:pt x="601" y="776"/>
                  </a:lnTo>
                  <a:lnTo>
                    <a:pt x="575" y="792"/>
                  </a:lnTo>
                  <a:lnTo>
                    <a:pt x="549" y="802"/>
                  </a:lnTo>
                  <a:lnTo>
                    <a:pt x="544" y="817"/>
                  </a:lnTo>
                  <a:lnTo>
                    <a:pt x="517" y="833"/>
                  </a:lnTo>
                  <a:lnTo>
                    <a:pt x="482" y="833"/>
                  </a:lnTo>
                  <a:lnTo>
                    <a:pt x="456" y="833"/>
                  </a:lnTo>
                  <a:lnTo>
                    <a:pt x="451" y="843"/>
                  </a:lnTo>
                  <a:lnTo>
                    <a:pt x="435" y="833"/>
                  </a:lnTo>
                  <a:lnTo>
                    <a:pt x="399" y="827"/>
                  </a:lnTo>
                  <a:lnTo>
                    <a:pt x="394" y="833"/>
                  </a:lnTo>
                  <a:lnTo>
                    <a:pt x="357" y="807"/>
                  </a:lnTo>
                  <a:lnTo>
                    <a:pt x="341" y="792"/>
                  </a:lnTo>
                  <a:lnTo>
                    <a:pt x="331" y="792"/>
                  </a:lnTo>
                  <a:lnTo>
                    <a:pt x="331" y="802"/>
                  </a:lnTo>
                  <a:lnTo>
                    <a:pt x="306" y="802"/>
                  </a:lnTo>
                  <a:lnTo>
                    <a:pt x="306" y="792"/>
                  </a:lnTo>
                  <a:lnTo>
                    <a:pt x="300" y="802"/>
                  </a:lnTo>
                  <a:lnTo>
                    <a:pt x="290" y="807"/>
                  </a:lnTo>
                  <a:lnTo>
                    <a:pt x="274" y="802"/>
                  </a:lnTo>
                  <a:lnTo>
                    <a:pt x="259" y="792"/>
                  </a:lnTo>
                  <a:lnTo>
                    <a:pt x="259" y="776"/>
                  </a:lnTo>
                  <a:lnTo>
                    <a:pt x="239" y="766"/>
                  </a:lnTo>
                  <a:lnTo>
                    <a:pt x="233" y="739"/>
                  </a:lnTo>
                  <a:lnTo>
                    <a:pt x="207" y="724"/>
                  </a:lnTo>
                  <a:lnTo>
                    <a:pt x="196" y="698"/>
                  </a:lnTo>
                  <a:lnTo>
                    <a:pt x="192" y="693"/>
                  </a:lnTo>
                  <a:lnTo>
                    <a:pt x="181" y="693"/>
                  </a:lnTo>
                  <a:lnTo>
                    <a:pt x="176" y="678"/>
                  </a:lnTo>
                  <a:lnTo>
                    <a:pt x="151" y="678"/>
                  </a:lnTo>
                  <a:lnTo>
                    <a:pt x="139" y="641"/>
                  </a:lnTo>
                  <a:lnTo>
                    <a:pt x="124" y="625"/>
                  </a:lnTo>
                  <a:lnTo>
                    <a:pt x="98" y="625"/>
                  </a:lnTo>
                  <a:lnTo>
                    <a:pt x="98" y="610"/>
                  </a:lnTo>
                  <a:lnTo>
                    <a:pt x="72" y="610"/>
                  </a:lnTo>
                  <a:lnTo>
                    <a:pt x="67" y="600"/>
                  </a:lnTo>
                  <a:lnTo>
                    <a:pt x="67" y="590"/>
                  </a:lnTo>
                  <a:lnTo>
                    <a:pt x="57" y="584"/>
                  </a:lnTo>
                  <a:lnTo>
                    <a:pt x="72" y="574"/>
                  </a:lnTo>
                  <a:lnTo>
                    <a:pt x="67" y="549"/>
                  </a:lnTo>
                  <a:lnTo>
                    <a:pt x="41" y="517"/>
                  </a:lnTo>
                  <a:lnTo>
                    <a:pt x="31" y="507"/>
                  </a:lnTo>
                  <a:lnTo>
                    <a:pt x="41" y="492"/>
                  </a:lnTo>
                  <a:lnTo>
                    <a:pt x="20" y="481"/>
                  </a:lnTo>
                  <a:lnTo>
                    <a:pt x="20" y="460"/>
                  </a:lnTo>
                  <a:lnTo>
                    <a:pt x="16" y="439"/>
                  </a:lnTo>
                  <a:lnTo>
                    <a:pt x="16" y="435"/>
                  </a:lnTo>
                  <a:lnTo>
                    <a:pt x="5" y="424"/>
                  </a:lnTo>
                  <a:lnTo>
                    <a:pt x="0" y="435"/>
                  </a:lnTo>
                  <a:lnTo>
                    <a:pt x="0" y="414"/>
                  </a:lnTo>
                  <a:lnTo>
                    <a:pt x="16" y="398"/>
                  </a:lnTo>
                  <a:lnTo>
                    <a:pt x="5" y="372"/>
                  </a:lnTo>
                  <a:lnTo>
                    <a:pt x="20" y="357"/>
                  </a:lnTo>
                  <a:lnTo>
                    <a:pt x="16" y="341"/>
                  </a:lnTo>
                  <a:lnTo>
                    <a:pt x="20" y="331"/>
                  </a:lnTo>
                  <a:lnTo>
                    <a:pt x="41" y="304"/>
                  </a:lnTo>
                  <a:lnTo>
                    <a:pt x="31" y="300"/>
                  </a:lnTo>
                  <a:lnTo>
                    <a:pt x="47" y="290"/>
                  </a:lnTo>
                  <a:lnTo>
                    <a:pt x="83" y="284"/>
                  </a:lnTo>
                  <a:lnTo>
                    <a:pt x="83" y="114"/>
                  </a:lnTo>
                  <a:lnTo>
                    <a:pt x="83" y="98"/>
                  </a:lnTo>
                  <a:lnTo>
                    <a:pt x="124" y="98"/>
                  </a:lnTo>
                  <a:lnTo>
                    <a:pt x="124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7" name="Freeform 163"/>
            <p:cNvSpPr>
              <a:spLocks noChangeArrowheads="1"/>
            </p:cNvSpPr>
            <p:nvPr/>
          </p:nvSpPr>
          <p:spPr bwMode="auto">
            <a:xfrm>
              <a:off x="3928150" y="5833931"/>
              <a:ext cx="116581" cy="94994"/>
            </a:xfrm>
            <a:custGeom>
              <a:avLst/>
              <a:gdLst>
                <a:gd name="T0" fmla="*/ 58 w 69"/>
                <a:gd name="T1" fmla="*/ 0 h 58"/>
                <a:gd name="T2" fmla="*/ 68 w 69"/>
                <a:gd name="T3" fmla="*/ 16 h 58"/>
                <a:gd name="T4" fmla="*/ 58 w 69"/>
                <a:gd name="T5" fmla="*/ 41 h 58"/>
                <a:gd name="T6" fmla="*/ 58 w 69"/>
                <a:gd name="T7" fmla="*/ 57 h 58"/>
                <a:gd name="T8" fmla="*/ 27 w 69"/>
                <a:gd name="T9" fmla="*/ 57 h 58"/>
                <a:gd name="T10" fmla="*/ 0 w 69"/>
                <a:gd name="T11" fmla="*/ 26 h 58"/>
                <a:gd name="T12" fmla="*/ 27 w 69"/>
                <a:gd name="T13" fmla="*/ 0 h 58"/>
                <a:gd name="T14" fmla="*/ 58 w 69"/>
                <a:gd name="T15" fmla="*/ 0 h 58"/>
                <a:gd name="T16" fmla="*/ 58 w 69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58"/>
                <a:gd name="T29" fmla="*/ 69 w 69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58">
                  <a:moveTo>
                    <a:pt x="58" y="0"/>
                  </a:moveTo>
                  <a:lnTo>
                    <a:pt x="68" y="16"/>
                  </a:lnTo>
                  <a:lnTo>
                    <a:pt x="58" y="41"/>
                  </a:lnTo>
                  <a:lnTo>
                    <a:pt x="58" y="57"/>
                  </a:lnTo>
                  <a:lnTo>
                    <a:pt x="27" y="57"/>
                  </a:lnTo>
                  <a:lnTo>
                    <a:pt x="0" y="26"/>
                  </a:lnTo>
                  <a:lnTo>
                    <a:pt x="27" y="0"/>
                  </a:lnTo>
                  <a:lnTo>
                    <a:pt x="58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8" name="Freeform 164"/>
            <p:cNvSpPr>
              <a:spLocks noChangeArrowheads="1"/>
            </p:cNvSpPr>
            <p:nvPr/>
          </p:nvSpPr>
          <p:spPr bwMode="auto">
            <a:xfrm>
              <a:off x="3884971" y="3856328"/>
              <a:ext cx="824714" cy="833355"/>
            </a:xfrm>
            <a:custGeom>
              <a:avLst/>
              <a:gdLst>
                <a:gd name="T0" fmla="*/ 68 w 478"/>
                <a:gd name="T1" fmla="*/ 0 h 484"/>
                <a:gd name="T2" fmla="*/ 202 w 478"/>
                <a:gd name="T3" fmla="*/ 0 h 484"/>
                <a:gd name="T4" fmla="*/ 378 w 478"/>
                <a:gd name="T5" fmla="*/ 98 h 484"/>
                <a:gd name="T6" fmla="*/ 435 w 478"/>
                <a:gd name="T7" fmla="*/ 176 h 484"/>
                <a:gd name="T8" fmla="*/ 420 w 478"/>
                <a:gd name="T9" fmla="*/ 239 h 484"/>
                <a:gd name="T10" fmla="*/ 435 w 478"/>
                <a:gd name="T11" fmla="*/ 264 h 484"/>
                <a:gd name="T12" fmla="*/ 446 w 478"/>
                <a:gd name="T13" fmla="*/ 286 h 484"/>
                <a:gd name="T14" fmla="*/ 446 w 478"/>
                <a:gd name="T15" fmla="*/ 316 h 484"/>
                <a:gd name="T16" fmla="*/ 446 w 478"/>
                <a:gd name="T17" fmla="*/ 374 h 484"/>
                <a:gd name="T18" fmla="*/ 471 w 478"/>
                <a:gd name="T19" fmla="*/ 415 h 484"/>
                <a:gd name="T20" fmla="*/ 477 w 478"/>
                <a:gd name="T21" fmla="*/ 435 h 484"/>
                <a:gd name="T22" fmla="*/ 430 w 478"/>
                <a:gd name="T23" fmla="*/ 461 h 484"/>
                <a:gd name="T24" fmla="*/ 393 w 478"/>
                <a:gd name="T25" fmla="*/ 476 h 484"/>
                <a:gd name="T26" fmla="*/ 378 w 478"/>
                <a:gd name="T27" fmla="*/ 466 h 484"/>
                <a:gd name="T28" fmla="*/ 352 w 478"/>
                <a:gd name="T29" fmla="*/ 483 h 484"/>
                <a:gd name="T30" fmla="*/ 321 w 478"/>
                <a:gd name="T31" fmla="*/ 483 h 484"/>
                <a:gd name="T32" fmla="*/ 285 w 478"/>
                <a:gd name="T33" fmla="*/ 476 h 484"/>
                <a:gd name="T34" fmla="*/ 258 w 478"/>
                <a:gd name="T35" fmla="*/ 476 h 484"/>
                <a:gd name="T36" fmla="*/ 217 w 478"/>
                <a:gd name="T37" fmla="*/ 476 h 484"/>
                <a:gd name="T38" fmla="*/ 192 w 478"/>
                <a:gd name="T39" fmla="*/ 394 h 484"/>
                <a:gd name="T40" fmla="*/ 150 w 478"/>
                <a:gd name="T41" fmla="*/ 374 h 484"/>
                <a:gd name="T42" fmla="*/ 135 w 478"/>
                <a:gd name="T43" fmla="*/ 368 h 484"/>
                <a:gd name="T44" fmla="*/ 104 w 478"/>
                <a:gd name="T45" fmla="*/ 358 h 484"/>
                <a:gd name="T46" fmla="*/ 78 w 478"/>
                <a:gd name="T47" fmla="*/ 352 h 484"/>
                <a:gd name="T48" fmla="*/ 41 w 478"/>
                <a:gd name="T49" fmla="*/ 286 h 484"/>
                <a:gd name="T50" fmla="*/ 0 w 478"/>
                <a:gd name="T51" fmla="*/ 233 h 484"/>
                <a:gd name="T52" fmla="*/ 0 w 478"/>
                <a:gd name="T53" fmla="*/ 176 h 484"/>
                <a:gd name="T54" fmla="*/ 26 w 478"/>
                <a:gd name="T55" fmla="*/ 151 h 484"/>
                <a:gd name="T56" fmla="*/ 68 w 478"/>
                <a:gd name="T57" fmla="*/ 109 h 484"/>
                <a:gd name="T58" fmla="*/ 52 w 478"/>
                <a:gd name="T59" fmla="*/ 84 h 484"/>
                <a:gd name="T60" fmla="*/ 62 w 478"/>
                <a:gd name="T61" fmla="*/ 68 h 484"/>
                <a:gd name="T62" fmla="*/ 62 w 478"/>
                <a:gd name="T63" fmla="*/ 31 h 484"/>
                <a:gd name="T64" fmla="*/ 52 w 478"/>
                <a:gd name="T65" fmla="*/ 6 h 4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8"/>
                <a:gd name="T100" fmla="*/ 0 h 484"/>
                <a:gd name="T101" fmla="*/ 478 w 478"/>
                <a:gd name="T102" fmla="*/ 484 h 4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8" h="484">
                  <a:moveTo>
                    <a:pt x="52" y="6"/>
                  </a:moveTo>
                  <a:lnTo>
                    <a:pt x="68" y="0"/>
                  </a:lnTo>
                  <a:lnTo>
                    <a:pt x="135" y="0"/>
                  </a:lnTo>
                  <a:lnTo>
                    <a:pt x="202" y="0"/>
                  </a:lnTo>
                  <a:lnTo>
                    <a:pt x="217" y="0"/>
                  </a:lnTo>
                  <a:lnTo>
                    <a:pt x="378" y="98"/>
                  </a:lnTo>
                  <a:lnTo>
                    <a:pt x="378" y="125"/>
                  </a:lnTo>
                  <a:lnTo>
                    <a:pt x="435" y="176"/>
                  </a:lnTo>
                  <a:lnTo>
                    <a:pt x="420" y="207"/>
                  </a:lnTo>
                  <a:lnTo>
                    <a:pt x="420" y="239"/>
                  </a:lnTo>
                  <a:lnTo>
                    <a:pt x="430" y="259"/>
                  </a:lnTo>
                  <a:lnTo>
                    <a:pt x="435" y="264"/>
                  </a:lnTo>
                  <a:lnTo>
                    <a:pt x="446" y="274"/>
                  </a:lnTo>
                  <a:lnTo>
                    <a:pt x="446" y="286"/>
                  </a:lnTo>
                  <a:lnTo>
                    <a:pt x="435" y="290"/>
                  </a:lnTo>
                  <a:lnTo>
                    <a:pt x="446" y="316"/>
                  </a:lnTo>
                  <a:lnTo>
                    <a:pt x="435" y="342"/>
                  </a:lnTo>
                  <a:lnTo>
                    <a:pt x="446" y="374"/>
                  </a:lnTo>
                  <a:lnTo>
                    <a:pt x="450" y="409"/>
                  </a:lnTo>
                  <a:lnTo>
                    <a:pt x="471" y="415"/>
                  </a:lnTo>
                  <a:lnTo>
                    <a:pt x="477" y="425"/>
                  </a:lnTo>
                  <a:lnTo>
                    <a:pt x="477" y="435"/>
                  </a:lnTo>
                  <a:lnTo>
                    <a:pt x="461" y="451"/>
                  </a:lnTo>
                  <a:lnTo>
                    <a:pt x="430" y="461"/>
                  </a:lnTo>
                  <a:lnTo>
                    <a:pt x="409" y="466"/>
                  </a:lnTo>
                  <a:lnTo>
                    <a:pt x="393" y="476"/>
                  </a:lnTo>
                  <a:lnTo>
                    <a:pt x="393" y="466"/>
                  </a:lnTo>
                  <a:lnTo>
                    <a:pt x="378" y="466"/>
                  </a:lnTo>
                  <a:lnTo>
                    <a:pt x="368" y="476"/>
                  </a:lnTo>
                  <a:lnTo>
                    <a:pt x="352" y="483"/>
                  </a:lnTo>
                  <a:lnTo>
                    <a:pt x="326" y="483"/>
                  </a:lnTo>
                  <a:lnTo>
                    <a:pt x="321" y="483"/>
                  </a:lnTo>
                  <a:lnTo>
                    <a:pt x="301" y="483"/>
                  </a:lnTo>
                  <a:lnTo>
                    <a:pt x="285" y="476"/>
                  </a:lnTo>
                  <a:lnTo>
                    <a:pt x="270" y="483"/>
                  </a:lnTo>
                  <a:lnTo>
                    <a:pt x="258" y="476"/>
                  </a:lnTo>
                  <a:lnTo>
                    <a:pt x="228" y="483"/>
                  </a:lnTo>
                  <a:lnTo>
                    <a:pt x="217" y="476"/>
                  </a:lnTo>
                  <a:lnTo>
                    <a:pt x="217" y="451"/>
                  </a:lnTo>
                  <a:lnTo>
                    <a:pt x="192" y="394"/>
                  </a:lnTo>
                  <a:lnTo>
                    <a:pt x="176" y="384"/>
                  </a:lnTo>
                  <a:lnTo>
                    <a:pt x="150" y="374"/>
                  </a:lnTo>
                  <a:lnTo>
                    <a:pt x="145" y="374"/>
                  </a:lnTo>
                  <a:lnTo>
                    <a:pt x="135" y="368"/>
                  </a:lnTo>
                  <a:lnTo>
                    <a:pt x="119" y="368"/>
                  </a:lnTo>
                  <a:lnTo>
                    <a:pt x="104" y="358"/>
                  </a:lnTo>
                  <a:lnTo>
                    <a:pt x="94" y="352"/>
                  </a:lnTo>
                  <a:lnTo>
                    <a:pt x="78" y="352"/>
                  </a:lnTo>
                  <a:lnTo>
                    <a:pt x="62" y="327"/>
                  </a:lnTo>
                  <a:lnTo>
                    <a:pt x="41" y="286"/>
                  </a:lnTo>
                  <a:lnTo>
                    <a:pt x="16" y="259"/>
                  </a:lnTo>
                  <a:lnTo>
                    <a:pt x="0" y="233"/>
                  </a:lnTo>
                  <a:lnTo>
                    <a:pt x="0" y="197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26" y="151"/>
                  </a:lnTo>
                  <a:lnTo>
                    <a:pt x="52" y="125"/>
                  </a:lnTo>
                  <a:lnTo>
                    <a:pt x="68" y="109"/>
                  </a:lnTo>
                  <a:lnTo>
                    <a:pt x="68" y="88"/>
                  </a:lnTo>
                  <a:lnTo>
                    <a:pt x="52" y="84"/>
                  </a:lnTo>
                  <a:lnTo>
                    <a:pt x="52" y="73"/>
                  </a:lnTo>
                  <a:lnTo>
                    <a:pt x="62" y="68"/>
                  </a:lnTo>
                  <a:lnTo>
                    <a:pt x="62" y="57"/>
                  </a:lnTo>
                  <a:lnTo>
                    <a:pt x="62" y="31"/>
                  </a:lnTo>
                  <a:lnTo>
                    <a:pt x="52" y="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9" name="Freeform 165"/>
            <p:cNvSpPr>
              <a:spLocks noChangeArrowheads="1"/>
            </p:cNvSpPr>
            <p:nvPr/>
          </p:nvSpPr>
          <p:spPr bwMode="auto">
            <a:xfrm>
              <a:off x="1613766" y="2927976"/>
              <a:ext cx="133853" cy="375660"/>
            </a:xfrm>
            <a:custGeom>
              <a:avLst/>
              <a:gdLst>
                <a:gd name="T0" fmla="*/ 10 w 79"/>
                <a:gd name="T1" fmla="*/ 0 h 217"/>
                <a:gd name="T2" fmla="*/ 21 w 79"/>
                <a:gd name="T3" fmla="*/ 0 h 217"/>
                <a:gd name="T4" fmla="*/ 37 w 79"/>
                <a:gd name="T5" fmla="*/ 0 h 217"/>
                <a:gd name="T6" fmla="*/ 47 w 79"/>
                <a:gd name="T7" fmla="*/ 26 h 217"/>
                <a:gd name="T8" fmla="*/ 62 w 79"/>
                <a:gd name="T9" fmla="*/ 41 h 217"/>
                <a:gd name="T10" fmla="*/ 68 w 79"/>
                <a:gd name="T11" fmla="*/ 61 h 217"/>
                <a:gd name="T12" fmla="*/ 78 w 79"/>
                <a:gd name="T13" fmla="*/ 77 h 217"/>
                <a:gd name="T14" fmla="*/ 78 w 79"/>
                <a:gd name="T15" fmla="*/ 186 h 217"/>
                <a:gd name="T16" fmla="*/ 78 w 79"/>
                <a:gd name="T17" fmla="*/ 190 h 217"/>
                <a:gd name="T18" fmla="*/ 78 w 79"/>
                <a:gd name="T19" fmla="*/ 211 h 217"/>
                <a:gd name="T20" fmla="*/ 68 w 79"/>
                <a:gd name="T21" fmla="*/ 211 h 217"/>
                <a:gd name="T22" fmla="*/ 52 w 79"/>
                <a:gd name="T23" fmla="*/ 216 h 217"/>
                <a:gd name="T24" fmla="*/ 37 w 79"/>
                <a:gd name="T25" fmla="*/ 201 h 217"/>
                <a:gd name="T26" fmla="*/ 26 w 79"/>
                <a:gd name="T27" fmla="*/ 170 h 217"/>
                <a:gd name="T28" fmla="*/ 26 w 79"/>
                <a:gd name="T29" fmla="*/ 144 h 217"/>
                <a:gd name="T30" fmla="*/ 26 w 79"/>
                <a:gd name="T31" fmla="*/ 124 h 217"/>
                <a:gd name="T32" fmla="*/ 37 w 79"/>
                <a:gd name="T33" fmla="*/ 108 h 217"/>
                <a:gd name="T34" fmla="*/ 26 w 79"/>
                <a:gd name="T35" fmla="*/ 92 h 217"/>
                <a:gd name="T36" fmla="*/ 26 w 79"/>
                <a:gd name="T37" fmla="*/ 82 h 217"/>
                <a:gd name="T38" fmla="*/ 26 w 79"/>
                <a:gd name="T39" fmla="*/ 67 h 217"/>
                <a:gd name="T40" fmla="*/ 10 w 79"/>
                <a:gd name="T41" fmla="*/ 61 h 217"/>
                <a:gd name="T42" fmla="*/ 21 w 79"/>
                <a:gd name="T43" fmla="*/ 41 h 217"/>
                <a:gd name="T44" fmla="*/ 21 w 79"/>
                <a:gd name="T45" fmla="*/ 26 h 217"/>
                <a:gd name="T46" fmla="*/ 0 w 79"/>
                <a:gd name="T47" fmla="*/ 10 h 217"/>
                <a:gd name="T48" fmla="*/ 10 w 79"/>
                <a:gd name="T49" fmla="*/ 0 h 217"/>
                <a:gd name="T50" fmla="*/ 10 w 79"/>
                <a:gd name="T51" fmla="*/ 0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217"/>
                <a:gd name="T80" fmla="*/ 79 w 79"/>
                <a:gd name="T81" fmla="*/ 217 h 2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217">
                  <a:moveTo>
                    <a:pt x="10" y="0"/>
                  </a:moveTo>
                  <a:lnTo>
                    <a:pt x="21" y="0"/>
                  </a:lnTo>
                  <a:lnTo>
                    <a:pt x="37" y="0"/>
                  </a:lnTo>
                  <a:lnTo>
                    <a:pt x="47" y="26"/>
                  </a:lnTo>
                  <a:lnTo>
                    <a:pt x="62" y="41"/>
                  </a:lnTo>
                  <a:lnTo>
                    <a:pt x="68" y="61"/>
                  </a:lnTo>
                  <a:lnTo>
                    <a:pt x="78" y="77"/>
                  </a:lnTo>
                  <a:lnTo>
                    <a:pt x="78" y="186"/>
                  </a:lnTo>
                  <a:lnTo>
                    <a:pt x="78" y="190"/>
                  </a:lnTo>
                  <a:lnTo>
                    <a:pt x="78" y="211"/>
                  </a:lnTo>
                  <a:lnTo>
                    <a:pt x="68" y="211"/>
                  </a:lnTo>
                  <a:lnTo>
                    <a:pt x="52" y="216"/>
                  </a:lnTo>
                  <a:lnTo>
                    <a:pt x="37" y="201"/>
                  </a:lnTo>
                  <a:lnTo>
                    <a:pt x="26" y="170"/>
                  </a:lnTo>
                  <a:lnTo>
                    <a:pt x="26" y="144"/>
                  </a:lnTo>
                  <a:lnTo>
                    <a:pt x="26" y="124"/>
                  </a:lnTo>
                  <a:lnTo>
                    <a:pt x="37" y="108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10" y="61"/>
                  </a:lnTo>
                  <a:lnTo>
                    <a:pt x="21" y="41"/>
                  </a:lnTo>
                  <a:lnTo>
                    <a:pt x="21" y="26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0" name="Freeform 166"/>
            <p:cNvSpPr>
              <a:spLocks noChangeArrowheads="1"/>
            </p:cNvSpPr>
            <p:nvPr/>
          </p:nvSpPr>
          <p:spPr bwMode="auto">
            <a:xfrm>
              <a:off x="2663010" y="1947811"/>
              <a:ext cx="794490" cy="1260830"/>
            </a:xfrm>
            <a:custGeom>
              <a:avLst/>
              <a:gdLst>
                <a:gd name="T0" fmla="*/ 108 w 462"/>
                <a:gd name="T1" fmla="*/ 0 h 731"/>
                <a:gd name="T2" fmla="*/ 461 w 462"/>
                <a:gd name="T3" fmla="*/ 347 h 731"/>
                <a:gd name="T4" fmla="*/ 409 w 462"/>
                <a:gd name="T5" fmla="*/ 362 h 731"/>
                <a:gd name="T6" fmla="*/ 398 w 462"/>
                <a:gd name="T7" fmla="*/ 393 h 731"/>
                <a:gd name="T8" fmla="*/ 398 w 462"/>
                <a:gd name="T9" fmla="*/ 419 h 731"/>
                <a:gd name="T10" fmla="*/ 393 w 462"/>
                <a:gd name="T11" fmla="*/ 460 h 731"/>
                <a:gd name="T12" fmla="*/ 377 w 462"/>
                <a:gd name="T13" fmla="*/ 497 h 731"/>
                <a:gd name="T14" fmla="*/ 393 w 462"/>
                <a:gd name="T15" fmla="*/ 497 h 731"/>
                <a:gd name="T16" fmla="*/ 398 w 462"/>
                <a:gd name="T17" fmla="*/ 523 h 731"/>
                <a:gd name="T18" fmla="*/ 419 w 462"/>
                <a:gd name="T19" fmla="*/ 554 h 731"/>
                <a:gd name="T20" fmla="*/ 393 w 462"/>
                <a:gd name="T21" fmla="*/ 570 h 731"/>
                <a:gd name="T22" fmla="*/ 356 w 462"/>
                <a:gd name="T23" fmla="*/ 605 h 731"/>
                <a:gd name="T24" fmla="*/ 325 w 462"/>
                <a:gd name="T25" fmla="*/ 631 h 731"/>
                <a:gd name="T26" fmla="*/ 300 w 462"/>
                <a:gd name="T27" fmla="*/ 646 h 731"/>
                <a:gd name="T28" fmla="*/ 243 w 462"/>
                <a:gd name="T29" fmla="*/ 662 h 731"/>
                <a:gd name="T30" fmla="*/ 243 w 462"/>
                <a:gd name="T31" fmla="*/ 688 h 731"/>
                <a:gd name="T32" fmla="*/ 207 w 462"/>
                <a:gd name="T33" fmla="*/ 693 h 731"/>
                <a:gd name="T34" fmla="*/ 180 w 462"/>
                <a:gd name="T35" fmla="*/ 693 h 731"/>
                <a:gd name="T36" fmla="*/ 139 w 462"/>
                <a:gd name="T37" fmla="*/ 713 h 731"/>
                <a:gd name="T38" fmla="*/ 108 w 462"/>
                <a:gd name="T39" fmla="*/ 719 h 731"/>
                <a:gd name="T40" fmla="*/ 92 w 462"/>
                <a:gd name="T41" fmla="*/ 713 h 731"/>
                <a:gd name="T42" fmla="*/ 72 w 462"/>
                <a:gd name="T43" fmla="*/ 672 h 731"/>
                <a:gd name="T44" fmla="*/ 26 w 462"/>
                <a:gd name="T45" fmla="*/ 631 h 731"/>
                <a:gd name="T46" fmla="*/ 51 w 462"/>
                <a:gd name="T47" fmla="*/ 611 h 731"/>
                <a:gd name="T48" fmla="*/ 72 w 462"/>
                <a:gd name="T49" fmla="*/ 595 h 731"/>
                <a:gd name="T50" fmla="*/ 67 w 462"/>
                <a:gd name="T51" fmla="*/ 543 h 731"/>
                <a:gd name="T52" fmla="*/ 57 w 462"/>
                <a:gd name="T53" fmla="*/ 497 h 731"/>
                <a:gd name="T54" fmla="*/ 41 w 462"/>
                <a:gd name="T55" fmla="*/ 470 h 731"/>
                <a:gd name="T56" fmla="*/ 16 w 462"/>
                <a:gd name="T57" fmla="*/ 460 h 731"/>
                <a:gd name="T58" fmla="*/ 0 w 462"/>
                <a:gd name="T59" fmla="*/ 413 h 731"/>
                <a:gd name="T60" fmla="*/ 16 w 462"/>
                <a:gd name="T61" fmla="*/ 378 h 731"/>
                <a:gd name="T62" fmla="*/ 92 w 462"/>
                <a:gd name="T63" fmla="*/ 149 h 731"/>
                <a:gd name="T64" fmla="*/ 82 w 462"/>
                <a:gd name="T65" fmla="*/ 119 h 731"/>
                <a:gd name="T66" fmla="*/ 67 w 462"/>
                <a:gd name="T67" fmla="*/ 88 h 731"/>
                <a:gd name="T68" fmla="*/ 57 w 462"/>
                <a:gd name="T69" fmla="*/ 20 h 7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2"/>
                <a:gd name="T106" fmla="*/ 0 h 731"/>
                <a:gd name="T107" fmla="*/ 462 w 462"/>
                <a:gd name="T108" fmla="*/ 731 h 7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2" h="731">
                  <a:moveTo>
                    <a:pt x="57" y="20"/>
                  </a:moveTo>
                  <a:lnTo>
                    <a:pt x="108" y="0"/>
                  </a:lnTo>
                  <a:lnTo>
                    <a:pt x="461" y="176"/>
                  </a:lnTo>
                  <a:lnTo>
                    <a:pt x="461" y="347"/>
                  </a:lnTo>
                  <a:lnTo>
                    <a:pt x="424" y="352"/>
                  </a:lnTo>
                  <a:lnTo>
                    <a:pt x="409" y="362"/>
                  </a:lnTo>
                  <a:lnTo>
                    <a:pt x="419" y="367"/>
                  </a:lnTo>
                  <a:lnTo>
                    <a:pt x="398" y="393"/>
                  </a:lnTo>
                  <a:lnTo>
                    <a:pt x="393" y="403"/>
                  </a:lnTo>
                  <a:lnTo>
                    <a:pt x="398" y="419"/>
                  </a:lnTo>
                  <a:lnTo>
                    <a:pt x="383" y="435"/>
                  </a:lnTo>
                  <a:lnTo>
                    <a:pt x="393" y="460"/>
                  </a:lnTo>
                  <a:lnTo>
                    <a:pt x="377" y="476"/>
                  </a:lnTo>
                  <a:lnTo>
                    <a:pt x="377" y="497"/>
                  </a:lnTo>
                  <a:lnTo>
                    <a:pt x="383" y="486"/>
                  </a:lnTo>
                  <a:lnTo>
                    <a:pt x="393" y="497"/>
                  </a:lnTo>
                  <a:lnTo>
                    <a:pt x="393" y="502"/>
                  </a:lnTo>
                  <a:lnTo>
                    <a:pt x="398" y="523"/>
                  </a:lnTo>
                  <a:lnTo>
                    <a:pt x="398" y="543"/>
                  </a:lnTo>
                  <a:lnTo>
                    <a:pt x="419" y="554"/>
                  </a:lnTo>
                  <a:lnTo>
                    <a:pt x="409" y="570"/>
                  </a:lnTo>
                  <a:lnTo>
                    <a:pt x="393" y="570"/>
                  </a:lnTo>
                  <a:lnTo>
                    <a:pt x="367" y="580"/>
                  </a:lnTo>
                  <a:lnTo>
                    <a:pt x="356" y="605"/>
                  </a:lnTo>
                  <a:lnTo>
                    <a:pt x="341" y="611"/>
                  </a:lnTo>
                  <a:lnTo>
                    <a:pt x="325" y="631"/>
                  </a:lnTo>
                  <a:lnTo>
                    <a:pt x="315" y="636"/>
                  </a:lnTo>
                  <a:lnTo>
                    <a:pt x="300" y="646"/>
                  </a:lnTo>
                  <a:lnTo>
                    <a:pt x="258" y="652"/>
                  </a:lnTo>
                  <a:lnTo>
                    <a:pt x="243" y="662"/>
                  </a:lnTo>
                  <a:lnTo>
                    <a:pt x="248" y="672"/>
                  </a:lnTo>
                  <a:lnTo>
                    <a:pt x="243" y="688"/>
                  </a:lnTo>
                  <a:lnTo>
                    <a:pt x="217" y="693"/>
                  </a:lnTo>
                  <a:lnTo>
                    <a:pt x="207" y="693"/>
                  </a:lnTo>
                  <a:lnTo>
                    <a:pt x="192" y="703"/>
                  </a:lnTo>
                  <a:lnTo>
                    <a:pt x="180" y="693"/>
                  </a:lnTo>
                  <a:lnTo>
                    <a:pt x="160" y="703"/>
                  </a:lnTo>
                  <a:lnTo>
                    <a:pt x="139" y="713"/>
                  </a:lnTo>
                  <a:lnTo>
                    <a:pt x="135" y="703"/>
                  </a:lnTo>
                  <a:lnTo>
                    <a:pt x="108" y="719"/>
                  </a:lnTo>
                  <a:lnTo>
                    <a:pt x="92" y="730"/>
                  </a:lnTo>
                  <a:lnTo>
                    <a:pt x="92" y="713"/>
                  </a:lnTo>
                  <a:lnTo>
                    <a:pt x="82" y="703"/>
                  </a:lnTo>
                  <a:lnTo>
                    <a:pt x="72" y="672"/>
                  </a:lnTo>
                  <a:lnTo>
                    <a:pt x="57" y="662"/>
                  </a:lnTo>
                  <a:lnTo>
                    <a:pt x="26" y="631"/>
                  </a:lnTo>
                  <a:lnTo>
                    <a:pt x="31" y="611"/>
                  </a:lnTo>
                  <a:lnTo>
                    <a:pt x="51" y="611"/>
                  </a:lnTo>
                  <a:lnTo>
                    <a:pt x="92" y="611"/>
                  </a:lnTo>
                  <a:lnTo>
                    <a:pt x="72" y="595"/>
                  </a:lnTo>
                  <a:lnTo>
                    <a:pt x="67" y="570"/>
                  </a:lnTo>
                  <a:lnTo>
                    <a:pt x="67" y="543"/>
                  </a:lnTo>
                  <a:lnTo>
                    <a:pt x="67" y="523"/>
                  </a:lnTo>
                  <a:lnTo>
                    <a:pt x="57" y="497"/>
                  </a:lnTo>
                  <a:lnTo>
                    <a:pt x="41" y="486"/>
                  </a:lnTo>
                  <a:lnTo>
                    <a:pt x="41" y="470"/>
                  </a:lnTo>
                  <a:lnTo>
                    <a:pt x="26" y="470"/>
                  </a:lnTo>
                  <a:lnTo>
                    <a:pt x="16" y="460"/>
                  </a:lnTo>
                  <a:lnTo>
                    <a:pt x="0" y="435"/>
                  </a:lnTo>
                  <a:lnTo>
                    <a:pt x="0" y="413"/>
                  </a:lnTo>
                  <a:lnTo>
                    <a:pt x="4" y="393"/>
                  </a:lnTo>
                  <a:lnTo>
                    <a:pt x="16" y="378"/>
                  </a:lnTo>
                  <a:lnTo>
                    <a:pt x="82" y="294"/>
                  </a:lnTo>
                  <a:lnTo>
                    <a:pt x="92" y="149"/>
                  </a:lnTo>
                  <a:lnTo>
                    <a:pt x="98" y="145"/>
                  </a:lnTo>
                  <a:lnTo>
                    <a:pt x="82" y="119"/>
                  </a:lnTo>
                  <a:lnTo>
                    <a:pt x="82" y="104"/>
                  </a:lnTo>
                  <a:lnTo>
                    <a:pt x="67" y="88"/>
                  </a:lnTo>
                  <a:lnTo>
                    <a:pt x="67" y="51"/>
                  </a:lnTo>
                  <a:lnTo>
                    <a:pt x="57" y="2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1" name="Freeform 167"/>
            <p:cNvSpPr>
              <a:spLocks noChangeArrowheads="1"/>
            </p:cNvSpPr>
            <p:nvPr/>
          </p:nvSpPr>
          <p:spPr bwMode="auto">
            <a:xfrm>
              <a:off x="2188043" y="764704"/>
              <a:ext cx="310887" cy="608824"/>
            </a:xfrm>
            <a:custGeom>
              <a:avLst/>
              <a:gdLst>
                <a:gd name="T0" fmla="*/ 46 w 182"/>
                <a:gd name="T1" fmla="*/ 26 h 353"/>
                <a:gd name="T2" fmla="*/ 61 w 182"/>
                <a:gd name="T3" fmla="*/ 6 h 353"/>
                <a:gd name="T4" fmla="*/ 87 w 182"/>
                <a:gd name="T5" fmla="*/ 0 h 353"/>
                <a:gd name="T6" fmla="*/ 108 w 182"/>
                <a:gd name="T7" fmla="*/ 6 h 353"/>
                <a:gd name="T8" fmla="*/ 114 w 182"/>
                <a:gd name="T9" fmla="*/ 31 h 353"/>
                <a:gd name="T10" fmla="*/ 140 w 182"/>
                <a:gd name="T11" fmla="*/ 16 h 353"/>
                <a:gd name="T12" fmla="*/ 150 w 182"/>
                <a:gd name="T13" fmla="*/ 26 h 353"/>
                <a:gd name="T14" fmla="*/ 130 w 182"/>
                <a:gd name="T15" fmla="*/ 41 h 353"/>
                <a:gd name="T16" fmla="*/ 124 w 182"/>
                <a:gd name="T17" fmla="*/ 67 h 353"/>
                <a:gd name="T18" fmla="*/ 140 w 182"/>
                <a:gd name="T19" fmla="*/ 82 h 353"/>
                <a:gd name="T20" fmla="*/ 150 w 182"/>
                <a:gd name="T21" fmla="*/ 109 h 353"/>
                <a:gd name="T22" fmla="*/ 130 w 182"/>
                <a:gd name="T23" fmla="*/ 135 h 353"/>
                <a:gd name="T24" fmla="*/ 108 w 182"/>
                <a:gd name="T25" fmla="*/ 160 h 353"/>
                <a:gd name="T26" fmla="*/ 114 w 182"/>
                <a:gd name="T27" fmla="*/ 182 h 353"/>
                <a:gd name="T28" fmla="*/ 130 w 182"/>
                <a:gd name="T29" fmla="*/ 182 h 353"/>
                <a:gd name="T30" fmla="*/ 130 w 182"/>
                <a:gd name="T31" fmla="*/ 192 h 353"/>
                <a:gd name="T32" fmla="*/ 150 w 182"/>
                <a:gd name="T33" fmla="*/ 192 h 353"/>
                <a:gd name="T34" fmla="*/ 155 w 182"/>
                <a:gd name="T35" fmla="*/ 202 h 353"/>
                <a:gd name="T36" fmla="*/ 171 w 182"/>
                <a:gd name="T37" fmla="*/ 217 h 353"/>
                <a:gd name="T38" fmla="*/ 171 w 182"/>
                <a:gd name="T39" fmla="*/ 233 h 353"/>
                <a:gd name="T40" fmla="*/ 181 w 182"/>
                <a:gd name="T41" fmla="*/ 248 h 353"/>
                <a:gd name="T42" fmla="*/ 150 w 182"/>
                <a:gd name="T43" fmla="*/ 258 h 353"/>
                <a:gd name="T44" fmla="*/ 114 w 182"/>
                <a:gd name="T45" fmla="*/ 290 h 353"/>
                <a:gd name="T46" fmla="*/ 124 w 182"/>
                <a:gd name="T47" fmla="*/ 326 h 353"/>
                <a:gd name="T48" fmla="*/ 98 w 182"/>
                <a:gd name="T49" fmla="*/ 352 h 353"/>
                <a:gd name="T50" fmla="*/ 87 w 182"/>
                <a:gd name="T51" fmla="*/ 352 h 353"/>
                <a:gd name="T52" fmla="*/ 73 w 182"/>
                <a:gd name="T53" fmla="*/ 258 h 353"/>
                <a:gd name="T54" fmla="*/ 41 w 182"/>
                <a:gd name="T55" fmla="*/ 243 h 353"/>
                <a:gd name="T56" fmla="*/ 30 w 182"/>
                <a:gd name="T57" fmla="*/ 207 h 353"/>
                <a:gd name="T58" fmla="*/ 15 w 182"/>
                <a:gd name="T59" fmla="*/ 202 h 353"/>
                <a:gd name="T60" fmla="*/ 0 w 182"/>
                <a:gd name="T61" fmla="*/ 166 h 353"/>
                <a:gd name="T62" fmla="*/ 30 w 182"/>
                <a:gd name="T63" fmla="*/ 125 h 353"/>
                <a:gd name="T64" fmla="*/ 30 w 182"/>
                <a:gd name="T65" fmla="*/ 82 h 353"/>
                <a:gd name="T66" fmla="*/ 30 w 182"/>
                <a:gd name="T67" fmla="*/ 52 h 353"/>
                <a:gd name="T68" fmla="*/ 30 w 182"/>
                <a:gd name="T69" fmla="*/ 41 h 353"/>
                <a:gd name="T70" fmla="*/ 46 w 182"/>
                <a:gd name="T71" fmla="*/ 31 h 353"/>
                <a:gd name="T72" fmla="*/ 46 w 182"/>
                <a:gd name="T73" fmla="*/ 26 h 353"/>
                <a:gd name="T74" fmla="*/ 46 w 182"/>
                <a:gd name="T75" fmla="*/ 26 h 3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2"/>
                <a:gd name="T115" fmla="*/ 0 h 353"/>
                <a:gd name="T116" fmla="*/ 182 w 182"/>
                <a:gd name="T117" fmla="*/ 353 h 3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2" h="353">
                  <a:moveTo>
                    <a:pt x="46" y="26"/>
                  </a:moveTo>
                  <a:lnTo>
                    <a:pt x="61" y="6"/>
                  </a:lnTo>
                  <a:lnTo>
                    <a:pt x="87" y="0"/>
                  </a:lnTo>
                  <a:lnTo>
                    <a:pt x="108" y="6"/>
                  </a:lnTo>
                  <a:lnTo>
                    <a:pt x="114" y="31"/>
                  </a:lnTo>
                  <a:lnTo>
                    <a:pt x="140" y="16"/>
                  </a:lnTo>
                  <a:lnTo>
                    <a:pt x="150" y="26"/>
                  </a:lnTo>
                  <a:lnTo>
                    <a:pt x="130" y="41"/>
                  </a:lnTo>
                  <a:lnTo>
                    <a:pt x="124" y="67"/>
                  </a:lnTo>
                  <a:lnTo>
                    <a:pt x="140" y="82"/>
                  </a:lnTo>
                  <a:lnTo>
                    <a:pt x="150" y="109"/>
                  </a:lnTo>
                  <a:lnTo>
                    <a:pt x="130" y="135"/>
                  </a:lnTo>
                  <a:lnTo>
                    <a:pt x="108" y="160"/>
                  </a:lnTo>
                  <a:lnTo>
                    <a:pt x="114" y="182"/>
                  </a:lnTo>
                  <a:lnTo>
                    <a:pt x="130" y="182"/>
                  </a:lnTo>
                  <a:lnTo>
                    <a:pt x="130" y="192"/>
                  </a:lnTo>
                  <a:lnTo>
                    <a:pt x="150" y="192"/>
                  </a:lnTo>
                  <a:lnTo>
                    <a:pt x="155" y="202"/>
                  </a:lnTo>
                  <a:lnTo>
                    <a:pt x="171" y="217"/>
                  </a:lnTo>
                  <a:lnTo>
                    <a:pt x="171" y="233"/>
                  </a:lnTo>
                  <a:lnTo>
                    <a:pt x="181" y="248"/>
                  </a:lnTo>
                  <a:lnTo>
                    <a:pt x="150" y="258"/>
                  </a:lnTo>
                  <a:lnTo>
                    <a:pt x="114" y="290"/>
                  </a:lnTo>
                  <a:lnTo>
                    <a:pt x="124" y="326"/>
                  </a:lnTo>
                  <a:lnTo>
                    <a:pt x="98" y="352"/>
                  </a:lnTo>
                  <a:lnTo>
                    <a:pt x="87" y="352"/>
                  </a:lnTo>
                  <a:lnTo>
                    <a:pt x="73" y="258"/>
                  </a:lnTo>
                  <a:lnTo>
                    <a:pt x="41" y="243"/>
                  </a:lnTo>
                  <a:lnTo>
                    <a:pt x="30" y="207"/>
                  </a:lnTo>
                  <a:lnTo>
                    <a:pt x="15" y="202"/>
                  </a:lnTo>
                  <a:lnTo>
                    <a:pt x="0" y="166"/>
                  </a:lnTo>
                  <a:lnTo>
                    <a:pt x="30" y="125"/>
                  </a:lnTo>
                  <a:lnTo>
                    <a:pt x="30" y="82"/>
                  </a:lnTo>
                  <a:lnTo>
                    <a:pt x="30" y="52"/>
                  </a:lnTo>
                  <a:lnTo>
                    <a:pt x="30" y="41"/>
                  </a:lnTo>
                  <a:lnTo>
                    <a:pt x="46" y="31"/>
                  </a:lnTo>
                  <a:lnTo>
                    <a:pt x="46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2" name="Freeform 168"/>
            <p:cNvSpPr>
              <a:spLocks noChangeArrowheads="1"/>
            </p:cNvSpPr>
            <p:nvPr/>
          </p:nvSpPr>
          <p:spPr bwMode="auto">
            <a:xfrm>
              <a:off x="3902243" y="3463397"/>
              <a:ext cx="423152" cy="431791"/>
            </a:xfrm>
            <a:custGeom>
              <a:avLst/>
              <a:gdLst>
                <a:gd name="T0" fmla="*/ 52 w 245"/>
                <a:gd name="T1" fmla="*/ 16 h 250"/>
                <a:gd name="T2" fmla="*/ 58 w 245"/>
                <a:gd name="T3" fmla="*/ 10 h 250"/>
                <a:gd name="T4" fmla="*/ 94 w 245"/>
                <a:gd name="T5" fmla="*/ 16 h 250"/>
                <a:gd name="T6" fmla="*/ 109 w 245"/>
                <a:gd name="T7" fmla="*/ 26 h 250"/>
                <a:gd name="T8" fmla="*/ 115 w 245"/>
                <a:gd name="T9" fmla="*/ 16 h 250"/>
                <a:gd name="T10" fmla="*/ 140 w 245"/>
                <a:gd name="T11" fmla="*/ 16 h 250"/>
                <a:gd name="T12" fmla="*/ 176 w 245"/>
                <a:gd name="T13" fmla="*/ 16 h 250"/>
                <a:gd name="T14" fmla="*/ 203 w 245"/>
                <a:gd name="T15" fmla="*/ 0 h 250"/>
                <a:gd name="T16" fmla="*/ 203 w 245"/>
                <a:gd name="T17" fmla="*/ 10 h 250"/>
                <a:gd name="T18" fmla="*/ 218 w 245"/>
                <a:gd name="T19" fmla="*/ 16 h 250"/>
                <a:gd name="T20" fmla="*/ 218 w 245"/>
                <a:gd name="T21" fmla="*/ 31 h 250"/>
                <a:gd name="T22" fmla="*/ 223 w 245"/>
                <a:gd name="T23" fmla="*/ 57 h 250"/>
                <a:gd name="T24" fmla="*/ 244 w 245"/>
                <a:gd name="T25" fmla="*/ 98 h 250"/>
                <a:gd name="T26" fmla="*/ 223 w 245"/>
                <a:gd name="T27" fmla="*/ 124 h 250"/>
                <a:gd name="T28" fmla="*/ 192 w 245"/>
                <a:gd name="T29" fmla="*/ 176 h 250"/>
                <a:gd name="T30" fmla="*/ 192 w 245"/>
                <a:gd name="T31" fmla="*/ 228 h 250"/>
                <a:gd name="T32" fmla="*/ 125 w 245"/>
                <a:gd name="T33" fmla="*/ 228 h 250"/>
                <a:gd name="T34" fmla="*/ 58 w 245"/>
                <a:gd name="T35" fmla="*/ 228 h 250"/>
                <a:gd name="T36" fmla="*/ 42 w 245"/>
                <a:gd name="T37" fmla="*/ 233 h 250"/>
                <a:gd name="T38" fmla="*/ 16 w 245"/>
                <a:gd name="T39" fmla="*/ 249 h 250"/>
                <a:gd name="T40" fmla="*/ 16 w 245"/>
                <a:gd name="T41" fmla="*/ 243 h 250"/>
                <a:gd name="T42" fmla="*/ 0 w 245"/>
                <a:gd name="T43" fmla="*/ 243 h 250"/>
                <a:gd name="T44" fmla="*/ 6 w 245"/>
                <a:gd name="T45" fmla="*/ 186 h 250"/>
                <a:gd name="T46" fmla="*/ 16 w 245"/>
                <a:gd name="T47" fmla="*/ 161 h 250"/>
                <a:gd name="T48" fmla="*/ 31 w 245"/>
                <a:gd name="T49" fmla="*/ 135 h 250"/>
                <a:gd name="T50" fmla="*/ 58 w 245"/>
                <a:gd name="T51" fmla="*/ 109 h 250"/>
                <a:gd name="T52" fmla="*/ 74 w 245"/>
                <a:gd name="T53" fmla="*/ 94 h 250"/>
                <a:gd name="T54" fmla="*/ 58 w 245"/>
                <a:gd name="T55" fmla="*/ 67 h 250"/>
                <a:gd name="T56" fmla="*/ 58 w 245"/>
                <a:gd name="T57" fmla="*/ 51 h 250"/>
                <a:gd name="T58" fmla="*/ 58 w 245"/>
                <a:gd name="T59" fmla="*/ 31 h 250"/>
                <a:gd name="T60" fmla="*/ 52 w 245"/>
                <a:gd name="T61" fmla="*/ 16 h 250"/>
                <a:gd name="T62" fmla="*/ 52 w 245"/>
                <a:gd name="T63" fmla="*/ 16 h 2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5"/>
                <a:gd name="T97" fmla="*/ 0 h 250"/>
                <a:gd name="T98" fmla="*/ 245 w 245"/>
                <a:gd name="T99" fmla="*/ 250 h 2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5" h="250">
                  <a:moveTo>
                    <a:pt x="52" y="16"/>
                  </a:moveTo>
                  <a:lnTo>
                    <a:pt x="58" y="10"/>
                  </a:lnTo>
                  <a:lnTo>
                    <a:pt x="94" y="16"/>
                  </a:lnTo>
                  <a:lnTo>
                    <a:pt x="109" y="26"/>
                  </a:lnTo>
                  <a:lnTo>
                    <a:pt x="115" y="16"/>
                  </a:lnTo>
                  <a:lnTo>
                    <a:pt x="140" y="16"/>
                  </a:lnTo>
                  <a:lnTo>
                    <a:pt x="176" y="16"/>
                  </a:lnTo>
                  <a:lnTo>
                    <a:pt x="203" y="0"/>
                  </a:lnTo>
                  <a:lnTo>
                    <a:pt x="203" y="10"/>
                  </a:lnTo>
                  <a:lnTo>
                    <a:pt x="218" y="16"/>
                  </a:lnTo>
                  <a:lnTo>
                    <a:pt x="218" y="31"/>
                  </a:lnTo>
                  <a:lnTo>
                    <a:pt x="223" y="57"/>
                  </a:lnTo>
                  <a:lnTo>
                    <a:pt x="244" y="98"/>
                  </a:lnTo>
                  <a:lnTo>
                    <a:pt x="223" y="124"/>
                  </a:lnTo>
                  <a:lnTo>
                    <a:pt x="192" y="176"/>
                  </a:lnTo>
                  <a:lnTo>
                    <a:pt x="192" y="228"/>
                  </a:lnTo>
                  <a:lnTo>
                    <a:pt x="125" y="228"/>
                  </a:lnTo>
                  <a:lnTo>
                    <a:pt x="58" y="228"/>
                  </a:lnTo>
                  <a:lnTo>
                    <a:pt x="42" y="233"/>
                  </a:lnTo>
                  <a:lnTo>
                    <a:pt x="16" y="249"/>
                  </a:lnTo>
                  <a:lnTo>
                    <a:pt x="16" y="243"/>
                  </a:lnTo>
                  <a:lnTo>
                    <a:pt x="0" y="243"/>
                  </a:lnTo>
                  <a:lnTo>
                    <a:pt x="6" y="186"/>
                  </a:lnTo>
                  <a:lnTo>
                    <a:pt x="16" y="161"/>
                  </a:lnTo>
                  <a:lnTo>
                    <a:pt x="31" y="135"/>
                  </a:lnTo>
                  <a:lnTo>
                    <a:pt x="58" y="109"/>
                  </a:lnTo>
                  <a:lnTo>
                    <a:pt x="74" y="94"/>
                  </a:lnTo>
                  <a:lnTo>
                    <a:pt x="58" y="67"/>
                  </a:lnTo>
                  <a:lnTo>
                    <a:pt x="58" y="51"/>
                  </a:lnTo>
                  <a:lnTo>
                    <a:pt x="58" y="31"/>
                  </a:lnTo>
                  <a:lnTo>
                    <a:pt x="52" y="1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3" name="Freeform 169"/>
            <p:cNvSpPr>
              <a:spLocks noChangeArrowheads="1"/>
            </p:cNvSpPr>
            <p:nvPr/>
          </p:nvSpPr>
          <p:spPr bwMode="auto">
            <a:xfrm>
              <a:off x="2563700" y="3364086"/>
              <a:ext cx="1463760" cy="1459454"/>
            </a:xfrm>
            <a:custGeom>
              <a:avLst/>
              <a:gdLst>
                <a:gd name="T0" fmla="*/ 279 w 850"/>
                <a:gd name="T1" fmla="*/ 41 h 845"/>
                <a:gd name="T2" fmla="*/ 356 w 850"/>
                <a:gd name="T3" fmla="*/ 31 h 845"/>
                <a:gd name="T4" fmla="*/ 434 w 850"/>
                <a:gd name="T5" fmla="*/ 47 h 845"/>
                <a:gd name="T6" fmla="*/ 476 w 850"/>
                <a:gd name="T7" fmla="*/ 31 h 845"/>
                <a:gd name="T8" fmla="*/ 543 w 850"/>
                <a:gd name="T9" fmla="*/ 16 h 845"/>
                <a:gd name="T10" fmla="*/ 585 w 850"/>
                <a:gd name="T11" fmla="*/ 6 h 845"/>
                <a:gd name="T12" fmla="*/ 626 w 850"/>
                <a:gd name="T13" fmla="*/ 6 h 845"/>
                <a:gd name="T14" fmla="*/ 657 w 850"/>
                <a:gd name="T15" fmla="*/ 6 h 845"/>
                <a:gd name="T16" fmla="*/ 693 w 850"/>
                <a:gd name="T17" fmla="*/ 31 h 845"/>
                <a:gd name="T18" fmla="*/ 734 w 850"/>
                <a:gd name="T19" fmla="*/ 41 h 845"/>
                <a:gd name="T20" fmla="*/ 765 w 850"/>
                <a:gd name="T21" fmla="*/ 41 h 845"/>
                <a:gd name="T22" fmla="*/ 791 w 850"/>
                <a:gd name="T23" fmla="*/ 47 h 845"/>
                <a:gd name="T24" fmla="*/ 833 w 850"/>
                <a:gd name="T25" fmla="*/ 108 h 845"/>
                <a:gd name="T26" fmla="*/ 833 w 850"/>
                <a:gd name="T27" fmla="*/ 166 h 845"/>
                <a:gd name="T28" fmla="*/ 781 w 850"/>
                <a:gd name="T29" fmla="*/ 243 h 845"/>
                <a:gd name="T30" fmla="*/ 761 w 850"/>
                <a:gd name="T31" fmla="*/ 315 h 845"/>
                <a:gd name="T32" fmla="*/ 740 w 850"/>
                <a:gd name="T33" fmla="*/ 357 h 845"/>
                <a:gd name="T34" fmla="*/ 761 w 850"/>
                <a:gd name="T35" fmla="*/ 394 h 845"/>
                <a:gd name="T36" fmla="*/ 765 w 850"/>
                <a:gd name="T37" fmla="*/ 440 h 845"/>
                <a:gd name="T38" fmla="*/ 765 w 850"/>
                <a:gd name="T39" fmla="*/ 517 h 845"/>
                <a:gd name="T40" fmla="*/ 828 w 850"/>
                <a:gd name="T41" fmla="*/ 611 h 845"/>
                <a:gd name="T42" fmla="*/ 734 w 850"/>
                <a:gd name="T43" fmla="*/ 652 h 845"/>
                <a:gd name="T44" fmla="*/ 724 w 850"/>
                <a:gd name="T45" fmla="*/ 709 h 845"/>
                <a:gd name="T46" fmla="*/ 709 w 850"/>
                <a:gd name="T47" fmla="*/ 766 h 845"/>
                <a:gd name="T48" fmla="*/ 761 w 850"/>
                <a:gd name="T49" fmla="*/ 803 h 845"/>
                <a:gd name="T50" fmla="*/ 765 w 850"/>
                <a:gd name="T51" fmla="*/ 844 h 845"/>
                <a:gd name="T52" fmla="*/ 734 w 850"/>
                <a:gd name="T53" fmla="*/ 828 h 845"/>
                <a:gd name="T54" fmla="*/ 657 w 850"/>
                <a:gd name="T55" fmla="*/ 760 h 845"/>
                <a:gd name="T56" fmla="*/ 631 w 850"/>
                <a:gd name="T57" fmla="*/ 776 h 845"/>
                <a:gd name="T58" fmla="*/ 574 w 850"/>
                <a:gd name="T59" fmla="*/ 735 h 845"/>
                <a:gd name="T60" fmla="*/ 517 w 850"/>
                <a:gd name="T61" fmla="*/ 725 h 845"/>
                <a:gd name="T62" fmla="*/ 476 w 850"/>
                <a:gd name="T63" fmla="*/ 735 h 845"/>
                <a:gd name="T64" fmla="*/ 440 w 850"/>
                <a:gd name="T65" fmla="*/ 735 h 845"/>
                <a:gd name="T66" fmla="*/ 434 w 850"/>
                <a:gd name="T67" fmla="*/ 678 h 845"/>
                <a:gd name="T68" fmla="*/ 424 w 850"/>
                <a:gd name="T69" fmla="*/ 600 h 845"/>
                <a:gd name="T70" fmla="*/ 372 w 850"/>
                <a:gd name="T71" fmla="*/ 543 h 845"/>
                <a:gd name="T72" fmla="*/ 325 w 850"/>
                <a:gd name="T73" fmla="*/ 574 h 845"/>
                <a:gd name="T74" fmla="*/ 279 w 850"/>
                <a:gd name="T75" fmla="*/ 590 h 845"/>
                <a:gd name="T76" fmla="*/ 206 w 850"/>
                <a:gd name="T77" fmla="*/ 559 h 845"/>
                <a:gd name="T78" fmla="*/ 196 w 850"/>
                <a:gd name="T79" fmla="*/ 523 h 845"/>
                <a:gd name="T80" fmla="*/ 82 w 850"/>
                <a:gd name="T81" fmla="*/ 502 h 845"/>
                <a:gd name="T82" fmla="*/ 31 w 850"/>
                <a:gd name="T83" fmla="*/ 502 h 845"/>
                <a:gd name="T84" fmla="*/ 15 w 850"/>
                <a:gd name="T85" fmla="*/ 492 h 845"/>
                <a:gd name="T86" fmla="*/ 31 w 850"/>
                <a:gd name="T87" fmla="*/ 440 h 845"/>
                <a:gd name="T88" fmla="*/ 61 w 850"/>
                <a:gd name="T89" fmla="*/ 450 h 845"/>
                <a:gd name="T90" fmla="*/ 98 w 850"/>
                <a:gd name="T91" fmla="*/ 440 h 845"/>
                <a:gd name="T92" fmla="*/ 129 w 850"/>
                <a:gd name="T93" fmla="*/ 435 h 845"/>
                <a:gd name="T94" fmla="*/ 170 w 850"/>
                <a:gd name="T95" fmla="*/ 382 h 845"/>
                <a:gd name="T96" fmla="*/ 192 w 850"/>
                <a:gd name="T97" fmla="*/ 315 h 845"/>
                <a:gd name="T98" fmla="*/ 222 w 850"/>
                <a:gd name="T99" fmla="*/ 284 h 845"/>
                <a:gd name="T100" fmla="*/ 248 w 850"/>
                <a:gd name="T101" fmla="*/ 223 h 845"/>
                <a:gd name="T102" fmla="*/ 258 w 850"/>
                <a:gd name="T103" fmla="*/ 150 h 845"/>
                <a:gd name="T104" fmla="*/ 279 w 850"/>
                <a:gd name="T105" fmla="*/ 72 h 8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50"/>
                <a:gd name="T160" fmla="*/ 0 h 845"/>
                <a:gd name="T161" fmla="*/ 850 w 850"/>
                <a:gd name="T162" fmla="*/ 845 h 8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50" h="845">
                  <a:moveTo>
                    <a:pt x="279" y="72"/>
                  </a:moveTo>
                  <a:lnTo>
                    <a:pt x="279" y="47"/>
                  </a:lnTo>
                  <a:lnTo>
                    <a:pt x="279" y="41"/>
                  </a:lnTo>
                  <a:lnTo>
                    <a:pt x="300" y="26"/>
                  </a:lnTo>
                  <a:lnTo>
                    <a:pt x="325" y="6"/>
                  </a:lnTo>
                  <a:lnTo>
                    <a:pt x="356" y="31"/>
                  </a:lnTo>
                  <a:lnTo>
                    <a:pt x="382" y="41"/>
                  </a:lnTo>
                  <a:lnTo>
                    <a:pt x="409" y="47"/>
                  </a:lnTo>
                  <a:lnTo>
                    <a:pt x="434" y="47"/>
                  </a:lnTo>
                  <a:lnTo>
                    <a:pt x="450" y="57"/>
                  </a:lnTo>
                  <a:lnTo>
                    <a:pt x="466" y="31"/>
                  </a:lnTo>
                  <a:lnTo>
                    <a:pt x="476" y="31"/>
                  </a:lnTo>
                  <a:lnTo>
                    <a:pt x="501" y="31"/>
                  </a:lnTo>
                  <a:lnTo>
                    <a:pt x="517" y="26"/>
                  </a:lnTo>
                  <a:lnTo>
                    <a:pt x="543" y="16"/>
                  </a:lnTo>
                  <a:lnTo>
                    <a:pt x="558" y="16"/>
                  </a:lnTo>
                  <a:lnTo>
                    <a:pt x="574" y="16"/>
                  </a:lnTo>
                  <a:lnTo>
                    <a:pt x="585" y="6"/>
                  </a:lnTo>
                  <a:lnTo>
                    <a:pt x="589" y="0"/>
                  </a:lnTo>
                  <a:lnTo>
                    <a:pt x="610" y="6"/>
                  </a:lnTo>
                  <a:lnTo>
                    <a:pt x="626" y="6"/>
                  </a:lnTo>
                  <a:lnTo>
                    <a:pt x="631" y="16"/>
                  </a:lnTo>
                  <a:lnTo>
                    <a:pt x="652" y="16"/>
                  </a:lnTo>
                  <a:lnTo>
                    <a:pt x="657" y="6"/>
                  </a:lnTo>
                  <a:lnTo>
                    <a:pt x="673" y="6"/>
                  </a:lnTo>
                  <a:lnTo>
                    <a:pt x="693" y="16"/>
                  </a:lnTo>
                  <a:lnTo>
                    <a:pt x="693" y="31"/>
                  </a:lnTo>
                  <a:lnTo>
                    <a:pt x="709" y="41"/>
                  </a:lnTo>
                  <a:lnTo>
                    <a:pt x="724" y="47"/>
                  </a:lnTo>
                  <a:lnTo>
                    <a:pt x="734" y="41"/>
                  </a:lnTo>
                  <a:lnTo>
                    <a:pt x="740" y="31"/>
                  </a:lnTo>
                  <a:lnTo>
                    <a:pt x="740" y="41"/>
                  </a:lnTo>
                  <a:lnTo>
                    <a:pt x="765" y="41"/>
                  </a:lnTo>
                  <a:lnTo>
                    <a:pt x="765" y="31"/>
                  </a:lnTo>
                  <a:lnTo>
                    <a:pt x="775" y="31"/>
                  </a:lnTo>
                  <a:lnTo>
                    <a:pt x="791" y="47"/>
                  </a:lnTo>
                  <a:lnTo>
                    <a:pt x="828" y="72"/>
                  </a:lnTo>
                  <a:lnTo>
                    <a:pt x="833" y="88"/>
                  </a:lnTo>
                  <a:lnTo>
                    <a:pt x="833" y="108"/>
                  </a:lnTo>
                  <a:lnTo>
                    <a:pt x="833" y="124"/>
                  </a:lnTo>
                  <a:lnTo>
                    <a:pt x="849" y="150"/>
                  </a:lnTo>
                  <a:lnTo>
                    <a:pt x="833" y="166"/>
                  </a:lnTo>
                  <a:lnTo>
                    <a:pt x="807" y="192"/>
                  </a:lnTo>
                  <a:lnTo>
                    <a:pt x="791" y="217"/>
                  </a:lnTo>
                  <a:lnTo>
                    <a:pt x="781" y="243"/>
                  </a:lnTo>
                  <a:lnTo>
                    <a:pt x="775" y="300"/>
                  </a:lnTo>
                  <a:lnTo>
                    <a:pt x="775" y="305"/>
                  </a:lnTo>
                  <a:lnTo>
                    <a:pt x="761" y="315"/>
                  </a:lnTo>
                  <a:lnTo>
                    <a:pt x="750" y="341"/>
                  </a:lnTo>
                  <a:lnTo>
                    <a:pt x="740" y="352"/>
                  </a:lnTo>
                  <a:lnTo>
                    <a:pt x="740" y="357"/>
                  </a:lnTo>
                  <a:lnTo>
                    <a:pt x="750" y="372"/>
                  </a:lnTo>
                  <a:lnTo>
                    <a:pt x="761" y="382"/>
                  </a:lnTo>
                  <a:lnTo>
                    <a:pt x="761" y="394"/>
                  </a:lnTo>
                  <a:lnTo>
                    <a:pt x="761" y="409"/>
                  </a:lnTo>
                  <a:lnTo>
                    <a:pt x="765" y="435"/>
                  </a:lnTo>
                  <a:lnTo>
                    <a:pt x="765" y="440"/>
                  </a:lnTo>
                  <a:lnTo>
                    <a:pt x="765" y="460"/>
                  </a:lnTo>
                  <a:lnTo>
                    <a:pt x="765" y="482"/>
                  </a:lnTo>
                  <a:lnTo>
                    <a:pt x="765" y="517"/>
                  </a:lnTo>
                  <a:lnTo>
                    <a:pt x="781" y="543"/>
                  </a:lnTo>
                  <a:lnTo>
                    <a:pt x="807" y="570"/>
                  </a:lnTo>
                  <a:lnTo>
                    <a:pt x="828" y="611"/>
                  </a:lnTo>
                  <a:lnTo>
                    <a:pt x="740" y="615"/>
                  </a:lnTo>
                  <a:lnTo>
                    <a:pt x="740" y="627"/>
                  </a:lnTo>
                  <a:lnTo>
                    <a:pt x="734" y="652"/>
                  </a:lnTo>
                  <a:lnTo>
                    <a:pt x="719" y="668"/>
                  </a:lnTo>
                  <a:lnTo>
                    <a:pt x="724" y="678"/>
                  </a:lnTo>
                  <a:lnTo>
                    <a:pt x="724" y="709"/>
                  </a:lnTo>
                  <a:lnTo>
                    <a:pt x="719" y="725"/>
                  </a:lnTo>
                  <a:lnTo>
                    <a:pt x="719" y="745"/>
                  </a:lnTo>
                  <a:lnTo>
                    <a:pt x="709" y="766"/>
                  </a:lnTo>
                  <a:lnTo>
                    <a:pt x="719" y="776"/>
                  </a:lnTo>
                  <a:lnTo>
                    <a:pt x="740" y="791"/>
                  </a:lnTo>
                  <a:lnTo>
                    <a:pt x="761" y="803"/>
                  </a:lnTo>
                  <a:lnTo>
                    <a:pt x="761" y="791"/>
                  </a:lnTo>
                  <a:lnTo>
                    <a:pt x="775" y="791"/>
                  </a:lnTo>
                  <a:lnTo>
                    <a:pt x="765" y="844"/>
                  </a:lnTo>
                  <a:lnTo>
                    <a:pt x="765" y="833"/>
                  </a:lnTo>
                  <a:lnTo>
                    <a:pt x="740" y="844"/>
                  </a:lnTo>
                  <a:lnTo>
                    <a:pt x="734" y="828"/>
                  </a:lnTo>
                  <a:lnTo>
                    <a:pt x="709" y="791"/>
                  </a:lnTo>
                  <a:lnTo>
                    <a:pt x="683" y="791"/>
                  </a:lnTo>
                  <a:lnTo>
                    <a:pt x="657" y="760"/>
                  </a:lnTo>
                  <a:lnTo>
                    <a:pt x="652" y="760"/>
                  </a:lnTo>
                  <a:lnTo>
                    <a:pt x="652" y="776"/>
                  </a:lnTo>
                  <a:lnTo>
                    <a:pt x="631" y="776"/>
                  </a:lnTo>
                  <a:lnTo>
                    <a:pt x="615" y="776"/>
                  </a:lnTo>
                  <a:lnTo>
                    <a:pt x="585" y="760"/>
                  </a:lnTo>
                  <a:lnTo>
                    <a:pt x="574" y="735"/>
                  </a:lnTo>
                  <a:lnTo>
                    <a:pt x="543" y="760"/>
                  </a:lnTo>
                  <a:lnTo>
                    <a:pt x="533" y="735"/>
                  </a:lnTo>
                  <a:lnTo>
                    <a:pt x="517" y="725"/>
                  </a:lnTo>
                  <a:lnTo>
                    <a:pt x="517" y="735"/>
                  </a:lnTo>
                  <a:lnTo>
                    <a:pt x="501" y="725"/>
                  </a:lnTo>
                  <a:lnTo>
                    <a:pt x="476" y="735"/>
                  </a:lnTo>
                  <a:lnTo>
                    <a:pt x="455" y="735"/>
                  </a:lnTo>
                  <a:lnTo>
                    <a:pt x="450" y="745"/>
                  </a:lnTo>
                  <a:lnTo>
                    <a:pt x="440" y="735"/>
                  </a:lnTo>
                  <a:lnTo>
                    <a:pt x="440" y="719"/>
                  </a:lnTo>
                  <a:lnTo>
                    <a:pt x="440" y="683"/>
                  </a:lnTo>
                  <a:lnTo>
                    <a:pt x="434" y="678"/>
                  </a:lnTo>
                  <a:lnTo>
                    <a:pt x="413" y="658"/>
                  </a:lnTo>
                  <a:lnTo>
                    <a:pt x="434" y="627"/>
                  </a:lnTo>
                  <a:lnTo>
                    <a:pt x="424" y="600"/>
                  </a:lnTo>
                  <a:lnTo>
                    <a:pt x="413" y="570"/>
                  </a:lnTo>
                  <a:lnTo>
                    <a:pt x="372" y="570"/>
                  </a:lnTo>
                  <a:lnTo>
                    <a:pt x="372" y="543"/>
                  </a:lnTo>
                  <a:lnTo>
                    <a:pt x="346" y="548"/>
                  </a:lnTo>
                  <a:lnTo>
                    <a:pt x="325" y="559"/>
                  </a:lnTo>
                  <a:lnTo>
                    <a:pt x="325" y="574"/>
                  </a:lnTo>
                  <a:lnTo>
                    <a:pt x="315" y="574"/>
                  </a:lnTo>
                  <a:lnTo>
                    <a:pt x="315" y="590"/>
                  </a:lnTo>
                  <a:lnTo>
                    <a:pt x="279" y="590"/>
                  </a:lnTo>
                  <a:lnTo>
                    <a:pt x="274" y="600"/>
                  </a:lnTo>
                  <a:lnTo>
                    <a:pt x="233" y="600"/>
                  </a:lnTo>
                  <a:lnTo>
                    <a:pt x="206" y="559"/>
                  </a:lnTo>
                  <a:lnTo>
                    <a:pt x="206" y="548"/>
                  </a:lnTo>
                  <a:lnTo>
                    <a:pt x="196" y="533"/>
                  </a:lnTo>
                  <a:lnTo>
                    <a:pt x="196" y="523"/>
                  </a:lnTo>
                  <a:lnTo>
                    <a:pt x="192" y="502"/>
                  </a:lnTo>
                  <a:lnTo>
                    <a:pt x="165" y="502"/>
                  </a:lnTo>
                  <a:lnTo>
                    <a:pt x="82" y="502"/>
                  </a:lnTo>
                  <a:lnTo>
                    <a:pt x="61" y="507"/>
                  </a:lnTo>
                  <a:lnTo>
                    <a:pt x="46" y="502"/>
                  </a:lnTo>
                  <a:lnTo>
                    <a:pt x="31" y="502"/>
                  </a:lnTo>
                  <a:lnTo>
                    <a:pt x="3" y="502"/>
                  </a:lnTo>
                  <a:lnTo>
                    <a:pt x="0" y="492"/>
                  </a:lnTo>
                  <a:lnTo>
                    <a:pt x="15" y="492"/>
                  </a:lnTo>
                  <a:lnTo>
                    <a:pt x="15" y="466"/>
                  </a:lnTo>
                  <a:lnTo>
                    <a:pt x="31" y="450"/>
                  </a:lnTo>
                  <a:lnTo>
                    <a:pt x="31" y="440"/>
                  </a:lnTo>
                  <a:lnTo>
                    <a:pt x="41" y="440"/>
                  </a:lnTo>
                  <a:lnTo>
                    <a:pt x="46" y="450"/>
                  </a:lnTo>
                  <a:lnTo>
                    <a:pt x="61" y="450"/>
                  </a:lnTo>
                  <a:lnTo>
                    <a:pt x="72" y="435"/>
                  </a:lnTo>
                  <a:lnTo>
                    <a:pt x="88" y="435"/>
                  </a:lnTo>
                  <a:lnTo>
                    <a:pt x="98" y="440"/>
                  </a:lnTo>
                  <a:lnTo>
                    <a:pt x="108" y="460"/>
                  </a:lnTo>
                  <a:lnTo>
                    <a:pt x="124" y="440"/>
                  </a:lnTo>
                  <a:lnTo>
                    <a:pt x="129" y="435"/>
                  </a:lnTo>
                  <a:lnTo>
                    <a:pt x="149" y="425"/>
                  </a:lnTo>
                  <a:lnTo>
                    <a:pt x="165" y="409"/>
                  </a:lnTo>
                  <a:lnTo>
                    <a:pt x="170" y="382"/>
                  </a:lnTo>
                  <a:lnTo>
                    <a:pt x="170" y="357"/>
                  </a:lnTo>
                  <a:lnTo>
                    <a:pt x="170" y="331"/>
                  </a:lnTo>
                  <a:lnTo>
                    <a:pt x="192" y="315"/>
                  </a:lnTo>
                  <a:lnTo>
                    <a:pt x="196" y="305"/>
                  </a:lnTo>
                  <a:lnTo>
                    <a:pt x="206" y="284"/>
                  </a:lnTo>
                  <a:lnTo>
                    <a:pt x="222" y="284"/>
                  </a:lnTo>
                  <a:lnTo>
                    <a:pt x="248" y="259"/>
                  </a:lnTo>
                  <a:lnTo>
                    <a:pt x="248" y="243"/>
                  </a:lnTo>
                  <a:lnTo>
                    <a:pt x="248" y="223"/>
                  </a:lnTo>
                  <a:lnTo>
                    <a:pt x="248" y="196"/>
                  </a:lnTo>
                  <a:lnTo>
                    <a:pt x="258" y="176"/>
                  </a:lnTo>
                  <a:lnTo>
                    <a:pt x="258" y="150"/>
                  </a:lnTo>
                  <a:lnTo>
                    <a:pt x="274" y="114"/>
                  </a:lnTo>
                  <a:lnTo>
                    <a:pt x="279" y="98"/>
                  </a:lnTo>
                  <a:lnTo>
                    <a:pt x="279" y="7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4" name="Freeform 170"/>
            <p:cNvSpPr>
              <a:spLocks noChangeArrowheads="1"/>
            </p:cNvSpPr>
            <p:nvPr/>
          </p:nvSpPr>
          <p:spPr bwMode="auto">
            <a:xfrm>
              <a:off x="2749367" y="2927976"/>
              <a:ext cx="975841" cy="673594"/>
            </a:xfrm>
            <a:custGeom>
              <a:avLst/>
              <a:gdLst>
                <a:gd name="T0" fmla="*/ 57 w 567"/>
                <a:gd name="T1" fmla="*/ 149 h 390"/>
                <a:gd name="T2" fmla="*/ 88 w 567"/>
                <a:gd name="T3" fmla="*/ 144 h 390"/>
                <a:gd name="T4" fmla="*/ 129 w 567"/>
                <a:gd name="T5" fmla="*/ 124 h 390"/>
                <a:gd name="T6" fmla="*/ 156 w 567"/>
                <a:gd name="T7" fmla="*/ 124 h 390"/>
                <a:gd name="T8" fmla="*/ 192 w 567"/>
                <a:gd name="T9" fmla="*/ 118 h 390"/>
                <a:gd name="T10" fmla="*/ 192 w 567"/>
                <a:gd name="T11" fmla="*/ 93 h 390"/>
                <a:gd name="T12" fmla="*/ 248 w 567"/>
                <a:gd name="T13" fmla="*/ 77 h 390"/>
                <a:gd name="T14" fmla="*/ 274 w 567"/>
                <a:gd name="T15" fmla="*/ 61 h 390"/>
                <a:gd name="T16" fmla="*/ 305 w 567"/>
                <a:gd name="T17" fmla="*/ 36 h 390"/>
                <a:gd name="T18" fmla="*/ 342 w 567"/>
                <a:gd name="T19" fmla="*/ 0 h 390"/>
                <a:gd name="T20" fmla="*/ 368 w 567"/>
                <a:gd name="T21" fmla="*/ 10 h 390"/>
                <a:gd name="T22" fmla="*/ 399 w 567"/>
                <a:gd name="T23" fmla="*/ 67 h 390"/>
                <a:gd name="T24" fmla="*/ 393 w 567"/>
                <a:gd name="T25" fmla="*/ 82 h 390"/>
                <a:gd name="T26" fmla="*/ 399 w 567"/>
                <a:gd name="T27" fmla="*/ 103 h 390"/>
                <a:gd name="T28" fmla="*/ 425 w 567"/>
                <a:gd name="T29" fmla="*/ 118 h 390"/>
                <a:gd name="T30" fmla="*/ 466 w 567"/>
                <a:gd name="T31" fmla="*/ 134 h 390"/>
                <a:gd name="T32" fmla="*/ 502 w 567"/>
                <a:gd name="T33" fmla="*/ 171 h 390"/>
                <a:gd name="T34" fmla="*/ 518 w 567"/>
                <a:gd name="T35" fmla="*/ 186 h 390"/>
                <a:gd name="T36" fmla="*/ 534 w 567"/>
                <a:gd name="T37" fmla="*/ 216 h 390"/>
                <a:gd name="T38" fmla="*/ 566 w 567"/>
                <a:gd name="T39" fmla="*/ 259 h 390"/>
                <a:gd name="T40" fmla="*/ 544 w 567"/>
                <a:gd name="T41" fmla="*/ 269 h 390"/>
                <a:gd name="T42" fmla="*/ 518 w 567"/>
                <a:gd name="T43" fmla="*/ 259 h 390"/>
                <a:gd name="T44" fmla="*/ 481 w 567"/>
                <a:gd name="T45" fmla="*/ 253 h 390"/>
                <a:gd name="T46" fmla="*/ 466 w 567"/>
                <a:gd name="T47" fmla="*/ 269 h 390"/>
                <a:gd name="T48" fmla="*/ 435 w 567"/>
                <a:gd name="T49" fmla="*/ 269 h 390"/>
                <a:gd name="T50" fmla="*/ 393 w 567"/>
                <a:gd name="T51" fmla="*/ 284 h 390"/>
                <a:gd name="T52" fmla="*/ 358 w 567"/>
                <a:gd name="T53" fmla="*/ 284 h 390"/>
                <a:gd name="T54" fmla="*/ 326 w 567"/>
                <a:gd name="T55" fmla="*/ 300 h 390"/>
                <a:gd name="T56" fmla="*/ 274 w 567"/>
                <a:gd name="T57" fmla="*/ 294 h 390"/>
                <a:gd name="T58" fmla="*/ 217 w 567"/>
                <a:gd name="T59" fmla="*/ 259 h 390"/>
                <a:gd name="T60" fmla="*/ 170 w 567"/>
                <a:gd name="T61" fmla="*/ 294 h 390"/>
                <a:gd name="T62" fmla="*/ 170 w 567"/>
                <a:gd name="T63" fmla="*/ 325 h 390"/>
                <a:gd name="T64" fmla="*/ 125 w 567"/>
                <a:gd name="T65" fmla="*/ 325 h 390"/>
                <a:gd name="T66" fmla="*/ 84 w 567"/>
                <a:gd name="T67" fmla="*/ 361 h 390"/>
                <a:gd name="T68" fmla="*/ 57 w 567"/>
                <a:gd name="T69" fmla="*/ 377 h 390"/>
                <a:gd name="T70" fmla="*/ 57 w 567"/>
                <a:gd name="T71" fmla="*/ 351 h 390"/>
                <a:gd name="T72" fmla="*/ 21 w 567"/>
                <a:gd name="T73" fmla="*/ 294 h 390"/>
                <a:gd name="T74" fmla="*/ 6 w 567"/>
                <a:gd name="T75" fmla="*/ 259 h 390"/>
                <a:gd name="T76" fmla="*/ 0 w 567"/>
                <a:gd name="T77" fmla="*/ 216 h 390"/>
                <a:gd name="T78" fmla="*/ 21 w 567"/>
                <a:gd name="T79" fmla="*/ 171 h 390"/>
                <a:gd name="T80" fmla="*/ 41 w 567"/>
                <a:gd name="T81" fmla="*/ 159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7"/>
                <a:gd name="T124" fmla="*/ 0 h 390"/>
                <a:gd name="T125" fmla="*/ 567 w 567"/>
                <a:gd name="T126" fmla="*/ 390 h 3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7" h="390">
                  <a:moveTo>
                    <a:pt x="41" y="159"/>
                  </a:moveTo>
                  <a:lnTo>
                    <a:pt x="57" y="149"/>
                  </a:lnTo>
                  <a:lnTo>
                    <a:pt x="84" y="134"/>
                  </a:lnTo>
                  <a:lnTo>
                    <a:pt x="88" y="144"/>
                  </a:lnTo>
                  <a:lnTo>
                    <a:pt x="109" y="134"/>
                  </a:lnTo>
                  <a:lnTo>
                    <a:pt x="129" y="124"/>
                  </a:lnTo>
                  <a:lnTo>
                    <a:pt x="140" y="134"/>
                  </a:lnTo>
                  <a:lnTo>
                    <a:pt x="156" y="124"/>
                  </a:lnTo>
                  <a:lnTo>
                    <a:pt x="166" y="124"/>
                  </a:lnTo>
                  <a:lnTo>
                    <a:pt x="192" y="118"/>
                  </a:lnTo>
                  <a:lnTo>
                    <a:pt x="197" y="103"/>
                  </a:lnTo>
                  <a:lnTo>
                    <a:pt x="192" y="93"/>
                  </a:lnTo>
                  <a:lnTo>
                    <a:pt x="207" y="82"/>
                  </a:lnTo>
                  <a:lnTo>
                    <a:pt x="248" y="77"/>
                  </a:lnTo>
                  <a:lnTo>
                    <a:pt x="264" y="67"/>
                  </a:lnTo>
                  <a:lnTo>
                    <a:pt x="274" y="61"/>
                  </a:lnTo>
                  <a:lnTo>
                    <a:pt x="290" y="41"/>
                  </a:lnTo>
                  <a:lnTo>
                    <a:pt x="305" y="36"/>
                  </a:lnTo>
                  <a:lnTo>
                    <a:pt x="316" y="10"/>
                  </a:lnTo>
                  <a:lnTo>
                    <a:pt x="342" y="0"/>
                  </a:lnTo>
                  <a:lnTo>
                    <a:pt x="358" y="0"/>
                  </a:lnTo>
                  <a:lnTo>
                    <a:pt x="368" y="10"/>
                  </a:lnTo>
                  <a:lnTo>
                    <a:pt x="393" y="41"/>
                  </a:lnTo>
                  <a:lnTo>
                    <a:pt x="399" y="67"/>
                  </a:lnTo>
                  <a:lnTo>
                    <a:pt x="383" y="77"/>
                  </a:lnTo>
                  <a:lnTo>
                    <a:pt x="393" y="82"/>
                  </a:lnTo>
                  <a:lnTo>
                    <a:pt x="393" y="93"/>
                  </a:lnTo>
                  <a:lnTo>
                    <a:pt x="399" y="103"/>
                  </a:lnTo>
                  <a:lnTo>
                    <a:pt x="425" y="103"/>
                  </a:lnTo>
                  <a:lnTo>
                    <a:pt x="425" y="118"/>
                  </a:lnTo>
                  <a:lnTo>
                    <a:pt x="450" y="118"/>
                  </a:lnTo>
                  <a:lnTo>
                    <a:pt x="466" y="134"/>
                  </a:lnTo>
                  <a:lnTo>
                    <a:pt x="477" y="171"/>
                  </a:lnTo>
                  <a:lnTo>
                    <a:pt x="502" y="171"/>
                  </a:lnTo>
                  <a:lnTo>
                    <a:pt x="507" y="186"/>
                  </a:lnTo>
                  <a:lnTo>
                    <a:pt x="518" y="186"/>
                  </a:lnTo>
                  <a:lnTo>
                    <a:pt x="523" y="191"/>
                  </a:lnTo>
                  <a:lnTo>
                    <a:pt x="534" y="216"/>
                  </a:lnTo>
                  <a:lnTo>
                    <a:pt x="559" y="232"/>
                  </a:lnTo>
                  <a:lnTo>
                    <a:pt x="566" y="259"/>
                  </a:lnTo>
                  <a:lnTo>
                    <a:pt x="549" y="259"/>
                  </a:lnTo>
                  <a:lnTo>
                    <a:pt x="544" y="269"/>
                  </a:lnTo>
                  <a:lnTo>
                    <a:pt x="523" y="269"/>
                  </a:lnTo>
                  <a:lnTo>
                    <a:pt x="518" y="259"/>
                  </a:lnTo>
                  <a:lnTo>
                    <a:pt x="502" y="259"/>
                  </a:lnTo>
                  <a:lnTo>
                    <a:pt x="481" y="253"/>
                  </a:lnTo>
                  <a:lnTo>
                    <a:pt x="477" y="259"/>
                  </a:lnTo>
                  <a:lnTo>
                    <a:pt x="466" y="269"/>
                  </a:lnTo>
                  <a:lnTo>
                    <a:pt x="450" y="269"/>
                  </a:lnTo>
                  <a:lnTo>
                    <a:pt x="435" y="269"/>
                  </a:lnTo>
                  <a:lnTo>
                    <a:pt x="409" y="279"/>
                  </a:lnTo>
                  <a:lnTo>
                    <a:pt x="393" y="284"/>
                  </a:lnTo>
                  <a:lnTo>
                    <a:pt x="368" y="284"/>
                  </a:lnTo>
                  <a:lnTo>
                    <a:pt x="358" y="284"/>
                  </a:lnTo>
                  <a:lnTo>
                    <a:pt x="342" y="310"/>
                  </a:lnTo>
                  <a:lnTo>
                    <a:pt x="326" y="300"/>
                  </a:lnTo>
                  <a:lnTo>
                    <a:pt x="301" y="300"/>
                  </a:lnTo>
                  <a:lnTo>
                    <a:pt x="274" y="294"/>
                  </a:lnTo>
                  <a:lnTo>
                    <a:pt x="248" y="284"/>
                  </a:lnTo>
                  <a:lnTo>
                    <a:pt x="217" y="259"/>
                  </a:lnTo>
                  <a:lnTo>
                    <a:pt x="192" y="279"/>
                  </a:lnTo>
                  <a:lnTo>
                    <a:pt x="170" y="294"/>
                  </a:lnTo>
                  <a:lnTo>
                    <a:pt x="170" y="300"/>
                  </a:lnTo>
                  <a:lnTo>
                    <a:pt x="170" y="325"/>
                  </a:lnTo>
                  <a:lnTo>
                    <a:pt x="150" y="325"/>
                  </a:lnTo>
                  <a:lnTo>
                    <a:pt x="125" y="325"/>
                  </a:lnTo>
                  <a:lnTo>
                    <a:pt x="88" y="325"/>
                  </a:lnTo>
                  <a:lnTo>
                    <a:pt x="84" y="361"/>
                  </a:lnTo>
                  <a:lnTo>
                    <a:pt x="62" y="389"/>
                  </a:lnTo>
                  <a:lnTo>
                    <a:pt x="57" y="377"/>
                  </a:lnTo>
                  <a:lnTo>
                    <a:pt x="62" y="351"/>
                  </a:lnTo>
                  <a:lnTo>
                    <a:pt x="57" y="351"/>
                  </a:lnTo>
                  <a:lnTo>
                    <a:pt x="21" y="320"/>
                  </a:lnTo>
                  <a:lnTo>
                    <a:pt x="21" y="294"/>
                  </a:lnTo>
                  <a:lnTo>
                    <a:pt x="6" y="284"/>
                  </a:lnTo>
                  <a:lnTo>
                    <a:pt x="6" y="259"/>
                  </a:lnTo>
                  <a:lnTo>
                    <a:pt x="0" y="253"/>
                  </a:lnTo>
                  <a:lnTo>
                    <a:pt x="0" y="216"/>
                  </a:lnTo>
                  <a:lnTo>
                    <a:pt x="6" y="212"/>
                  </a:lnTo>
                  <a:lnTo>
                    <a:pt x="21" y="171"/>
                  </a:lnTo>
                  <a:lnTo>
                    <a:pt x="41" y="159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5" name="Freeform 171"/>
            <p:cNvSpPr>
              <a:spLocks noChangeArrowheads="1"/>
            </p:cNvSpPr>
            <p:nvPr/>
          </p:nvSpPr>
          <p:spPr bwMode="auto">
            <a:xfrm>
              <a:off x="3643170" y="6049826"/>
              <a:ext cx="168396" cy="177033"/>
            </a:xfrm>
            <a:custGeom>
              <a:avLst/>
              <a:gdLst>
                <a:gd name="T0" fmla="*/ 26 w 99"/>
                <a:gd name="T1" fmla="*/ 16 h 104"/>
                <a:gd name="T2" fmla="*/ 67 w 99"/>
                <a:gd name="T3" fmla="*/ 0 h 104"/>
                <a:gd name="T4" fmla="*/ 82 w 99"/>
                <a:gd name="T5" fmla="*/ 10 h 104"/>
                <a:gd name="T6" fmla="*/ 98 w 99"/>
                <a:gd name="T7" fmla="*/ 36 h 104"/>
                <a:gd name="T8" fmla="*/ 92 w 99"/>
                <a:gd name="T9" fmla="*/ 51 h 104"/>
                <a:gd name="T10" fmla="*/ 92 w 99"/>
                <a:gd name="T11" fmla="*/ 67 h 104"/>
                <a:gd name="T12" fmla="*/ 47 w 99"/>
                <a:gd name="T13" fmla="*/ 77 h 104"/>
                <a:gd name="T14" fmla="*/ 41 w 99"/>
                <a:gd name="T15" fmla="*/ 103 h 104"/>
                <a:gd name="T16" fmla="*/ 16 w 99"/>
                <a:gd name="T17" fmla="*/ 93 h 104"/>
                <a:gd name="T18" fmla="*/ 4 w 99"/>
                <a:gd name="T19" fmla="*/ 62 h 104"/>
                <a:gd name="T20" fmla="*/ 0 w 99"/>
                <a:gd name="T21" fmla="*/ 51 h 104"/>
                <a:gd name="T22" fmla="*/ 4 w 99"/>
                <a:gd name="T23" fmla="*/ 41 h 104"/>
                <a:gd name="T24" fmla="*/ 26 w 99"/>
                <a:gd name="T25" fmla="*/ 16 h 104"/>
                <a:gd name="T26" fmla="*/ 26 w 99"/>
                <a:gd name="T27" fmla="*/ 16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26" y="16"/>
                  </a:move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6" name="Freeform 288"/>
            <p:cNvSpPr>
              <a:spLocks noChangeArrowheads="1"/>
            </p:cNvSpPr>
            <p:nvPr/>
          </p:nvSpPr>
          <p:spPr bwMode="auto">
            <a:xfrm>
              <a:off x="5806426" y="5440999"/>
              <a:ext cx="47498" cy="43179"/>
            </a:xfrm>
            <a:custGeom>
              <a:avLst/>
              <a:gdLst>
                <a:gd name="T0" fmla="*/ 16 w 27"/>
                <a:gd name="T1" fmla="*/ 26 h 27"/>
                <a:gd name="T2" fmla="*/ 0 w 27"/>
                <a:gd name="T3" fmla="*/ 21 h 27"/>
                <a:gd name="T4" fmla="*/ 10 w 27"/>
                <a:gd name="T5" fmla="*/ 0 h 27"/>
                <a:gd name="T6" fmla="*/ 26 w 27"/>
                <a:gd name="T7" fmla="*/ 21 h 27"/>
                <a:gd name="T8" fmla="*/ 16 w 27"/>
                <a:gd name="T9" fmla="*/ 26 h 27"/>
                <a:gd name="T10" fmla="*/ 16 w 27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7"/>
                <a:gd name="T20" fmla="*/ 27 w 27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7">
                  <a:moveTo>
                    <a:pt x="16" y="26"/>
                  </a:moveTo>
                  <a:lnTo>
                    <a:pt x="0" y="21"/>
                  </a:lnTo>
                  <a:lnTo>
                    <a:pt x="10" y="0"/>
                  </a:lnTo>
                  <a:lnTo>
                    <a:pt x="26" y="21"/>
                  </a:lnTo>
                  <a:lnTo>
                    <a:pt x="16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7" name="Freeform 291"/>
            <p:cNvSpPr>
              <a:spLocks noChangeArrowheads="1"/>
            </p:cNvSpPr>
            <p:nvPr/>
          </p:nvSpPr>
          <p:spPr bwMode="auto">
            <a:xfrm>
              <a:off x="335674" y="1148997"/>
              <a:ext cx="43179" cy="17272"/>
            </a:xfrm>
            <a:custGeom>
              <a:avLst/>
              <a:gdLst>
                <a:gd name="T0" fmla="*/ 16 w 27"/>
                <a:gd name="T1" fmla="*/ 10 h 11"/>
                <a:gd name="T2" fmla="*/ 0 w 27"/>
                <a:gd name="T3" fmla="*/ 0 h 11"/>
                <a:gd name="T4" fmla="*/ 5 w 27"/>
                <a:gd name="T5" fmla="*/ 0 h 11"/>
                <a:gd name="T6" fmla="*/ 26 w 27"/>
                <a:gd name="T7" fmla="*/ 10 h 11"/>
                <a:gd name="T8" fmla="*/ 16 w 27"/>
                <a:gd name="T9" fmla="*/ 10 h 11"/>
                <a:gd name="T10" fmla="*/ 16 w 27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1"/>
                <a:gd name="T20" fmla="*/ 27 w 2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1">
                  <a:moveTo>
                    <a:pt x="16" y="1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6" y="10"/>
                  </a:lnTo>
                  <a:lnTo>
                    <a:pt x="16" y="1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8" name="Freeform 292"/>
            <p:cNvSpPr>
              <a:spLocks noChangeArrowheads="1"/>
            </p:cNvSpPr>
            <p:nvPr/>
          </p:nvSpPr>
          <p:spPr bwMode="auto">
            <a:xfrm>
              <a:off x="344310" y="1516020"/>
              <a:ext cx="47495" cy="47496"/>
            </a:xfrm>
            <a:custGeom>
              <a:avLst/>
              <a:gdLst>
                <a:gd name="T0" fmla="*/ 11 w 28"/>
                <a:gd name="T1" fmla="*/ 26 h 27"/>
                <a:gd name="T2" fmla="*/ 0 w 28"/>
                <a:gd name="T3" fmla="*/ 6 h 27"/>
                <a:gd name="T4" fmla="*/ 27 w 28"/>
                <a:gd name="T5" fmla="*/ 0 h 27"/>
                <a:gd name="T6" fmla="*/ 21 w 28"/>
                <a:gd name="T7" fmla="*/ 16 h 27"/>
                <a:gd name="T8" fmla="*/ 11 w 28"/>
                <a:gd name="T9" fmla="*/ 26 h 27"/>
                <a:gd name="T10" fmla="*/ 11 w 28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7"/>
                <a:gd name="T20" fmla="*/ 28 w 28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7">
                  <a:moveTo>
                    <a:pt x="11" y="26"/>
                  </a:moveTo>
                  <a:lnTo>
                    <a:pt x="0" y="6"/>
                  </a:lnTo>
                  <a:lnTo>
                    <a:pt x="27" y="0"/>
                  </a:lnTo>
                  <a:lnTo>
                    <a:pt x="21" y="16"/>
                  </a:lnTo>
                  <a:lnTo>
                    <a:pt x="11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9" name="Freeform 293"/>
            <p:cNvSpPr>
              <a:spLocks noChangeArrowheads="1"/>
            </p:cNvSpPr>
            <p:nvPr/>
          </p:nvSpPr>
          <p:spPr bwMode="auto">
            <a:xfrm>
              <a:off x="434984" y="1528973"/>
              <a:ext cx="25907" cy="43179"/>
            </a:xfrm>
            <a:custGeom>
              <a:avLst/>
              <a:gdLst>
                <a:gd name="T0" fmla="*/ 10 w 17"/>
                <a:gd name="T1" fmla="*/ 26 h 27"/>
                <a:gd name="T2" fmla="*/ 0 w 17"/>
                <a:gd name="T3" fmla="*/ 20 h 27"/>
                <a:gd name="T4" fmla="*/ 16 w 17"/>
                <a:gd name="T5" fmla="*/ 0 h 27"/>
                <a:gd name="T6" fmla="*/ 10 w 17"/>
                <a:gd name="T7" fmla="*/ 26 h 27"/>
                <a:gd name="T8" fmla="*/ 10 w 17"/>
                <a:gd name="T9" fmla="*/ 2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7"/>
                <a:gd name="T17" fmla="*/ 17 w 1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7">
                  <a:moveTo>
                    <a:pt x="10" y="26"/>
                  </a:moveTo>
                  <a:lnTo>
                    <a:pt x="0" y="20"/>
                  </a:lnTo>
                  <a:lnTo>
                    <a:pt x="16" y="0"/>
                  </a:lnTo>
                  <a:lnTo>
                    <a:pt x="10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0" name="Freeform 296"/>
            <p:cNvSpPr>
              <a:spLocks noChangeArrowheads="1"/>
            </p:cNvSpPr>
            <p:nvPr/>
          </p:nvSpPr>
          <p:spPr bwMode="auto">
            <a:xfrm>
              <a:off x="2334851" y="3579981"/>
              <a:ext cx="164079" cy="116582"/>
            </a:xfrm>
            <a:custGeom>
              <a:avLst/>
              <a:gdLst>
                <a:gd name="T0" fmla="*/ 21 w 95"/>
                <a:gd name="T1" fmla="*/ 0 h 69"/>
                <a:gd name="T2" fmla="*/ 37 w 95"/>
                <a:gd name="T3" fmla="*/ 11 h 69"/>
                <a:gd name="T4" fmla="*/ 94 w 95"/>
                <a:gd name="T5" fmla="*/ 16 h 69"/>
                <a:gd name="T6" fmla="*/ 94 w 95"/>
                <a:gd name="T7" fmla="*/ 68 h 69"/>
                <a:gd name="T8" fmla="*/ 68 w 95"/>
                <a:gd name="T9" fmla="*/ 68 h 69"/>
                <a:gd name="T10" fmla="*/ 42 w 95"/>
                <a:gd name="T11" fmla="*/ 68 h 69"/>
                <a:gd name="T12" fmla="*/ 11 w 95"/>
                <a:gd name="T13" fmla="*/ 68 h 69"/>
                <a:gd name="T14" fmla="*/ 0 w 95"/>
                <a:gd name="T15" fmla="*/ 57 h 69"/>
                <a:gd name="T16" fmla="*/ 21 w 95"/>
                <a:gd name="T17" fmla="*/ 27 h 69"/>
                <a:gd name="T18" fmla="*/ 21 w 95"/>
                <a:gd name="T19" fmla="*/ 0 h 69"/>
                <a:gd name="T20" fmla="*/ 21 w 95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69"/>
                <a:gd name="T35" fmla="*/ 95 w 95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69">
                  <a:moveTo>
                    <a:pt x="21" y="0"/>
                  </a:moveTo>
                  <a:lnTo>
                    <a:pt x="37" y="11"/>
                  </a:lnTo>
                  <a:lnTo>
                    <a:pt x="94" y="16"/>
                  </a:lnTo>
                  <a:lnTo>
                    <a:pt x="94" y="68"/>
                  </a:lnTo>
                  <a:lnTo>
                    <a:pt x="68" y="68"/>
                  </a:lnTo>
                  <a:lnTo>
                    <a:pt x="42" y="68"/>
                  </a:lnTo>
                  <a:lnTo>
                    <a:pt x="11" y="68"/>
                  </a:lnTo>
                  <a:lnTo>
                    <a:pt x="0" y="57"/>
                  </a:lnTo>
                  <a:lnTo>
                    <a:pt x="21" y="27"/>
                  </a:lnTo>
                  <a:lnTo>
                    <a:pt x="21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77" name="ZoneTexte 276"/>
          <p:cNvSpPr txBox="1"/>
          <p:nvPr/>
        </p:nvSpPr>
        <p:spPr>
          <a:xfrm>
            <a:off x="3040479" y="5805264"/>
            <a:ext cx="8114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dirty="0" smtClean="0">
                <a:solidFill>
                  <a:schemeClr val="bg1"/>
                </a:solidFill>
                <a:latin typeface="Tw Cen MT" pitchFamily="34" charset="0"/>
              </a:rPr>
              <a:t>Afrique </a:t>
            </a:r>
          </a:p>
          <a:p>
            <a:pPr algn="ctr"/>
            <a:r>
              <a:rPr lang="fr-FR" sz="1400" b="1" cap="small" dirty="0" smtClean="0">
                <a:solidFill>
                  <a:schemeClr val="bg1"/>
                </a:solidFill>
                <a:latin typeface="Tw Cen MT" pitchFamily="34" charset="0"/>
              </a:rPr>
              <a:t>Du </a:t>
            </a:r>
          </a:p>
          <a:p>
            <a:pPr algn="ctr"/>
            <a:r>
              <a:rPr lang="fr-FR" sz="1400" b="1" cap="small" dirty="0" smtClean="0">
                <a:solidFill>
                  <a:schemeClr val="bg1"/>
                </a:solidFill>
                <a:latin typeface="Tw Cen MT" pitchFamily="34" charset="0"/>
              </a:rPr>
              <a:t>Sud</a:t>
            </a:r>
            <a:endParaRPr lang="fr-FR" sz="1400" b="1" cap="small" dirty="0">
              <a:solidFill>
                <a:schemeClr val="bg1"/>
              </a:solidFill>
              <a:latin typeface="Tw Cen MT" pitchFamily="34" charset="0"/>
            </a:endParaRPr>
          </a:p>
        </p:txBody>
      </p:sp>
      <p:grpSp>
        <p:nvGrpSpPr>
          <p:cNvPr id="344" name="Groupe 343"/>
          <p:cNvGrpSpPr/>
          <p:nvPr/>
        </p:nvGrpSpPr>
        <p:grpSpPr>
          <a:xfrm>
            <a:off x="72000" y="475200"/>
            <a:ext cx="6516216" cy="6309320"/>
            <a:chOff x="72008" y="476672"/>
            <a:chExt cx="6516216" cy="6309320"/>
          </a:xfrm>
        </p:grpSpPr>
        <p:sp>
          <p:nvSpPr>
            <p:cNvPr id="345" name="Rectangle 344"/>
            <p:cNvSpPr/>
            <p:nvPr/>
          </p:nvSpPr>
          <p:spPr>
            <a:xfrm>
              <a:off x="72008" y="476672"/>
              <a:ext cx="6516216" cy="63093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6" name="Freeform 79"/>
            <p:cNvSpPr>
              <a:spLocks noChangeArrowheads="1"/>
            </p:cNvSpPr>
            <p:nvPr/>
          </p:nvSpPr>
          <p:spPr bwMode="auto">
            <a:xfrm>
              <a:off x="4191539" y="1114453"/>
              <a:ext cx="94993" cy="332480"/>
            </a:xfrm>
            <a:custGeom>
              <a:avLst/>
              <a:gdLst>
                <a:gd name="T0" fmla="*/ 26 w 58"/>
                <a:gd name="T1" fmla="*/ 6 h 193"/>
                <a:gd name="T2" fmla="*/ 41 w 58"/>
                <a:gd name="T3" fmla="*/ 6 h 193"/>
                <a:gd name="T4" fmla="*/ 41 w 58"/>
                <a:gd name="T5" fmla="*/ 0 h 193"/>
                <a:gd name="T6" fmla="*/ 57 w 58"/>
                <a:gd name="T7" fmla="*/ 0 h 193"/>
                <a:gd name="T8" fmla="*/ 57 w 58"/>
                <a:gd name="T9" fmla="*/ 6 h 193"/>
                <a:gd name="T10" fmla="*/ 41 w 58"/>
                <a:gd name="T11" fmla="*/ 31 h 193"/>
                <a:gd name="T12" fmla="*/ 41 w 58"/>
                <a:gd name="T13" fmla="*/ 41 h 193"/>
                <a:gd name="T14" fmla="*/ 37 w 58"/>
                <a:gd name="T15" fmla="*/ 41 h 193"/>
                <a:gd name="T16" fmla="*/ 37 w 58"/>
                <a:gd name="T17" fmla="*/ 57 h 193"/>
                <a:gd name="T18" fmla="*/ 41 w 58"/>
                <a:gd name="T19" fmla="*/ 73 h 193"/>
                <a:gd name="T20" fmla="*/ 41 w 58"/>
                <a:gd name="T21" fmla="*/ 109 h 193"/>
                <a:gd name="T22" fmla="*/ 41 w 58"/>
                <a:gd name="T23" fmla="*/ 139 h 193"/>
                <a:gd name="T24" fmla="*/ 41 w 58"/>
                <a:gd name="T25" fmla="*/ 176 h 193"/>
                <a:gd name="T26" fmla="*/ 26 w 58"/>
                <a:gd name="T27" fmla="*/ 192 h 193"/>
                <a:gd name="T28" fmla="*/ 26 w 58"/>
                <a:gd name="T29" fmla="*/ 155 h 193"/>
                <a:gd name="T30" fmla="*/ 16 w 58"/>
                <a:gd name="T31" fmla="*/ 129 h 193"/>
                <a:gd name="T32" fmla="*/ 0 w 58"/>
                <a:gd name="T33" fmla="*/ 109 h 193"/>
                <a:gd name="T34" fmla="*/ 10 w 58"/>
                <a:gd name="T35" fmla="*/ 88 h 193"/>
                <a:gd name="T36" fmla="*/ 0 w 58"/>
                <a:gd name="T37" fmla="*/ 73 h 193"/>
                <a:gd name="T38" fmla="*/ 10 w 58"/>
                <a:gd name="T39" fmla="*/ 68 h 193"/>
                <a:gd name="T40" fmla="*/ 16 w 58"/>
                <a:gd name="T41" fmla="*/ 41 h 193"/>
                <a:gd name="T42" fmla="*/ 26 w 58"/>
                <a:gd name="T43" fmla="*/ 6 h 193"/>
                <a:gd name="T44" fmla="*/ 26 w 58"/>
                <a:gd name="T45" fmla="*/ 6 h 1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"/>
                <a:gd name="T70" fmla="*/ 0 h 193"/>
                <a:gd name="T71" fmla="*/ 58 w 58"/>
                <a:gd name="T72" fmla="*/ 193 h 1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" h="193">
                  <a:moveTo>
                    <a:pt x="26" y="6"/>
                  </a:moveTo>
                  <a:lnTo>
                    <a:pt x="41" y="6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41" y="31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7" y="57"/>
                  </a:lnTo>
                  <a:lnTo>
                    <a:pt x="41" y="73"/>
                  </a:lnTo>
                  <a:lnTo>
                    <a:pt x="41" y="109"/>
                  </a:lnTo>
                  <a:lnTo>
                    <a:pt x="41" y="139"/>
                  </a:lnTo>
                  <a:lnTo>
                    <a:pt x="41" y="176"/>
                  </a:lnTo>
                  <a:lnTo>
                    <a:pt x="26" y="192"/>
                  </a:lnTo>
                  <a:lnTo>
                    <a:pt x="26" y="155"/>
                  </a:lnTo>
                  <a:lnTo>
                    <a:pt x="16" y="129"/>
                  </a:lnTo>
                  <a:lnTo>
                    <a:pt x="0" y="109"/>
                  </a:lnTo>
                  <a:lnTo>
                    <a:pt x="10" y="88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6" y="41"/>
                  </a:lnTo>
                  <a:lnTo>
                    <a:pt x="26" y="6"/>
                  </a:lnTo>
                </a:path>
              </a:pathLst>
            </a:custGeom>
            <a:noFill/>
            <a:ln w="3302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47" name="Freeform 82"/>
            <p:cNvSpPr>
              <a:spLocks noChangeArrowheads="1"/>
            </p:cNvSpPr>
            <p:nvPr/>
          </p:nvSpPr>
          <p:spPr bwMode="auto">
            <a:xfrm>
              <a:off x="4234718" y="1097182"/>
              <a:ext cx="319523" cy="358388"/>
            </a:xfrm>
            <a:custGeom>
              <a:avLst/>
              <a:gdLst>
                <a:gd name="T0" fmla="*/ 16 w 188"/>
                <a:gd name="T1" fmla="*/ 41 h 208"/>
                <a:gd name="T2" fmla="*/ 42 w 188"/>
                <a:gd name="T3" fmla="*/ 41 h 208"/>
                <a:gd name="T4" fmla="*/ 52 w 188"/>
                <a:gd name="T5" fmla="*/ 51 h 208"/>
                <a:gd name="T6" fmla="*/ 57 w 188"/>
                <a:gd name="T7" fmla="*/ 51 h 208"/>
                <a:gd name="T8" fmla="*/ 78 w 188"/>
                <a:gd name="T9" fmla="*/ 51 h 208"/>
                <a:gd name="T10" fmla="*/ 119 w 188"/>
                <a:gd name="T11" fmla="*/ 31 h 208"/>
                <a:gd name="T12" fmla="*/ 160 w 188"/>
                <a:gd name="T13" fmla="*/ 0 h 208"/>
                <a:gd name="T14" fmla="*/ 187 w 188"/>
                <a:gd name="T15" fmla="*/ 57 h 208"/>
                <a:gd name="T16" fmla="*/ 150 w 188"/>
                <a:gd name="T17" fmla="*/ 78 h 208"/>
                <a:gd name="T18" fmla="*/ 93 w 188"/>
                <a:gd name="T19" fmla="*/ 92 h 208"/>
                <a:gd name="T20" fmla="*/ 93 w 188"/>
                <a:gd name="T21" fmla="*/ 98 h 208"/>
                <a:gd name="T22" fmla="*/ 135 w 188"/>
                <a:gd name="T23" fmla="*/ 139 h 208"/>
                <a:gd name="T24" fmla="*/ 125 w 188"/>
                <a:gd name="T25" fmla="*/ 149 h 208"/>
                <a:gd name="T26" fmla="*/ 119 w 188"/>
                <a:gd name="T27" fmla="*/ 165 h 208"/>
                <a:gd name="T28" fmla="*/ 99 w 188"/>
                <a:gd name="T29" fmla="*/ 176 h 208"/>
                <a:gd name="T30" fmla="*/ 93 w 188"/>
                <a:gd name="T31" fmla="*/ 176 h 208"/>
                <a:gd name="T32" fmla="*/ 57 w 188"/>
                <a:gd name="T33" fmla="*/ 207 h 208"/>
                <a:gd name="T34" fmla="*/ 0 w 188"/>
                <a:gd name="T35" fmla="*/ 201 h 208"/>
                <a:gd name="T36" fmla="*/ 16 w 188"/>
                <a:gd name="T37" fmla="*/ 186 h 208"/>
                <a:gd name="T38" fmla="*/ 16 w 188"/>
                <a:gd name="T39" fmla="*/ 149 h 208"/>
                <a:gd name="T40" fmla="*/ 16 w 188"/>
                <a:gd name="T41" fmla="*/ 119 h 208"/>
                <a:gd name="T42" fmla="*/ 16 w 188"/>
                <a:gd name="T43" fmla="*/ 82 h 208"/>
                <a:gd name="T44" fmla="*/ 11 w 188"/>
                <a:gd name="T45" fmla="*/ 67 h 208"/>
                <a:gd name="T46" fmla="*/ 11 w 188"/>
                <a:gd name="T47" fmla="*/ 51 h 208"/>
                <a:gd name="T48" fmla="*/ 16 w 188"/>
                <a:gd name="T49" fmla="*/ 51 h 208"/>
                <a:gd name="T50" fmla="*/ 16 w 188"/>
                <a:gd name="T51" fmla="*/ 41 h 208"/>
                <a:gd name="T52" fmla="*/ 16 w 188"/>
                <a:gd name="T53" fmla="*/ 41 h 2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208"/>
                <a:gd name="T83" fmla="*/ 188 w 188"/>
                <a:gd name="T84" fmla="*/ 208 h 2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208">
                  <a:moveTo>
                    <a:pt x="16" y="41"/>
                  </a:moveTo>
                  <a:lnTo>
                    <a:pt x="42" y="41"/>
                  </a:lnTo>
                  <a:lnTo>
                    <a:pt x="52" y="51"/>
                  </a:lnTo>
                  <a:lnTo>
                    <a:pt x="57" y="51"/>
                  </a:lnTo>
                  <a:lnTo>
                    <a:pt x="78" y="51"/>
                  </a:lnTo>
                  <a:lnTo>
                    <a:pt x="119" y="31"/>
                  </a:lnTo>
                  <a:lnTo>
                    <a:pt x="160" y="0"/>
                  </a:lnTo>
                  <a:lnTo>
                    <a:pt x="187" y="57"/>
                  </a:lnTo>
                  <a:lnTo>
                    <a:pt x="150" y="78"/>
                  </a:lnTo>
                  <a:lnTo>
                    <a:pt x="93" y="92"/>
                  </a:lnTo>
                  <a:lnTo>
                    <a:pt x="93" y="98"/>
                  </a:lnTo>
                  <a:lnTo>
                    <a:pt x="135" y="139"/>
                  </a:lnTo>
                  <a:lnTo>
                    <a:pt x="125" y="149"/>
                  </a:lnTo>
                  <a:lnTo>
                    <a:pt x="119" y="165"/>
                  </a:lnTo>
                  <a:lnTo>
                    <a:pt x="99" y="176"/>
                  </a:lnTo>
                  <a:lnTo>
                    <a:pt x="93" y="176"/>
                  </a:lnTo>
                  <a:lnTo>
                    <a:pt x="57" y="207"/>
                  </a:lnTo>
                  <a:lnTo>
                    <a:pt x="0" y="201"/>
                  </a:lnTo>
                  <a:lnTo>
                    <a:pt x="16" y="186"/>
                  </a:lnTo>
                  <a:lnTo>
                    <a:pt x="16" y="149"/>
                  </a:lnTo>
                  <a:lnTo>
                    <a:pt x="16" y="119"/>
                  </a:lnTo>
                  <a:lnTo>
                    <a:pt x="16" y="82"/>
                  </a:lnTo>
                  <a:lnTo>
                    <a:pt x="11" y="67"/>
                  </a:lnTo>
                  <a:lnTo>
                    <a:pt x="11" y="51"/>
                  </a:lnTo>
                  <a:lnTo>
                    <a:pt x="16" y="51"/>
                  </a:lnTo>
                  <a:lnTo>
                    <a:pt x="16" y="4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48" name="Freeform 84"/>
            <p:cNvSpPr>
              <a:spLocks noChangeArrowheads="1"/>
            </p:cNvSpPr>
            <p:nvPr/>
          </p:nvSpPr>
          <p:spPr bwMode="auto">
            <a:xfrm>
              <a:off x="5452360" y="1723280"/>
              <a:ext cx="51815" cy="125218"/>
            </a:xfrm>
            <a:custGeom>
              <a:avLst/>
              <a:gdLst>
                <a:gd name="T0" fmla="*/ 6 w 32"/>
                <a:gd name="T1" fmla="*/ 63 h 74"/>
                <a:gd name="T2" fmla="*/ 0 w 32"/>
                <a:gd name="T3" fmla="*/ 20 h 74"/>
                <a:gd name="T4" fmla="*/ 6 w 32"/>
                <a:gd name="T5" fmla="*/ 16 h 74"/>
                <a:gd name="T6" fmla="*/ 15 w 32"/>
                <a:gd name="T7" fmla="*/ 0 h 74"/>
                <a:gd name="T8" fmla="*/ 31 w 32"/>
                <a:gd name="T9" fmla="*/ 16 h 74"/>
                <a:gd name="T10" fmla="*/ 31 w 32"/>
                <a:gd name="T11" fmla="*/ 41 h 74"/>
                <a:gd name="T12" fmla="*/ 31 w 32"/>
                <a:gd name="T13" fmla="*/ 63 h 74"/>
                <a:gd name="T14" fmla="*/ 25 w 32"/>
                <a:gd name="T15" fmla="*/ 73 h 74"/>
                <a:gd name="T16" fmla="*/ 15 w 32"/>
                <a:gd name="T17" fmla="*/ 63 h 74"/>
                <a:gd name="T18" fmla="*/ 6 w 32"/>
                <a:gd name="T19" fmla="*/ 63 h 74"/>
                <a:gd name="T20" fmla="*/ 6 w 32"/>
                <a:gd name="T21" fmla="*/ 63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74"/>
                <a:gd name="T35" fmla="*/ 32 w 32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74">
                  <a:moveTo>
                    <a:pt x="6" y="63"/>
                  </a:moveTo>
                  <a:lnTo>
                    <a:pt x="0" y="20"/>
                  </a:lnTo>
                  <a:lnTo>
                    <a:pt x="6" y="16"/>
                  </a:lnTo>
                  <a:lnTo>
                    <a:pt x="15" y="0"/>
                  </a:lnTo>
                  <a:lnTo>
                    <a:pt x="31" y="16"/>
                  </a:lnTo>
                  <a:lnTo>
                    <a:pt x="31" y="41"/>
                  </a:lnTo>
                  <a:lnTo>
                    <a:pt x="31" y="63"/>
                  </a:lnTo>
                  <a:lnTo>
                    <a:pt x="25" y="73"/>
                  </a:lnTo>
                  <a:lnTo>
                    <a:pt x="15" y="63"/>
                  </a:lnTo>
                  <a:lnTo>
                    <a:pt x="6" y="6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49" name="Freeform 87"/>
            <p:cNvSpPr>
              <a:spLocks noChangeArrowheads="1"/>
            </p:cNvSpPr>
            <p:nvPr/>
          </p:nvSpPr>
          <p:spPr bwMode="auto">
            <a:xfrm>
              <a:off x="5128521" y="1382164"/>
              <a:ext cx="116581" cy="116585"/>
            </a:xfrm>
            <a:custGeom>
              <a:avLst/>
              <a:gdLst>
                <a:gd name="T0" fmla="*/ 0 w 68"/>
                <a:gd name="T1" fmla="*/ 42 h 69"/>
                <a:gd name="T2" fmla="*/ 10 w 68"/>
                <a:gd name="T3" fmla="*/ 27 h 69"/>
                <a:gd name="T4" fmla="*/ 16 w 68"/>
                <a:gd name="T5" fmla="*/ 0 h 69"/>
                <a:gd name="T6" fmla="*/ 41 w 68"/>
                <a:gd name="T7" fmla="*/ 0 h 69"/>
                <a:gd name="T8" fmla="*/ 51 w 68"/>
                <a:gd name="T9" fmla="*/ 11 h 69"/>
                <a:gd name="T10" fmla="*/ 62 w 68"/>
                <a:gd name="T11" fmla="*/ 11 h 69"/>
                <a:gd name="T12" fmla="*/ 62 w 68"/>
                <a:gd name="T13" fmla="*/ 21 h 69"/>
                <a:gd name="T14" fmla="*/ 41 w 68"/>
                <a:gd name="T15" fmla="*/ 27 h 69"/>
                <a:gd name="T16" fmla="*/ 51 w 68"/>
                <a:gd name="T17" fmla="*/ 37 h 69"/>
                <a:gd name="T18" fmla="*/ 67 w 68"/>
                <a:gd name="T19" fmla="*/ 68 h 69"/>
                <a:gd name="T20" fmla="*/ 41 w 68"/>
                <a:gd name="T21" fmla="*/ 68 h 69"/>
                <a:gd name="T22" fmla="*/ 36 w 68"/>
                <a:gd name="T23" fmla="*/ 52 h 69"/>
                <a:gd name="T24" fmla="*/ 0 w 68"/>
                <a:gd name="T25" fmla="*/ 42 h 69"/>
                <a:gd name="T26" fmla="*/ 0 w 68"/>
                <a:gd name="T27" fmla="*/ 42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69"/>
                <a:gd name="T44" fmla="*/ 68 w 68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69">
                  <a:moveTo>
                    <a:pt x="0" y="42"/>
                  </a:moveTo>
                  <a:lnTo>
                    <a:pt x="10" y="27"/>
                  </a:lnTo>
                  <a:lnTo>
                    <a:pt x="16" y="0"/>
                  </a:lnTo>
                  <a:lnTo>
                    <a:pt x="41" y="0"/>
                  </a:lnTo>
                  <a:lnTo>
                    <a:pt x="51" y="11"/>
                  </a:lnTo>
                  <a:lnTo>
                    <a:pt x="62" y="11"/>
                  </a:lnTo>
                  <a:lnTo>
                    <a:pt x="62" y="21"/>
                  </a:lnTo>
                  <a:lnTo>
                    <a:pt x="41" y="27"/>
                  </a:lnTo>
                  <a:lnTo>
                    <a:pt x="51" y="37"/>
                  </a:lnTo>
                  <a:lnTo>
                    <a:pt x="67" y="68"/>
                  </a:lnTo>
                  <a:lnTo>
                    <a:pt x="41" y="68"/>
                  </a:lnTo>
                  <a:lnTo>
                    <a:pt x="36" y="52"/>
                  </a:lnTo>
                  <a:lnTo>
                    <a:pt x="0" y="4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0" name="Freeform 93"/>
            <p:cNvSpPr>
              <a:spLocks noChangeArrowheads="1"/>
            </p:cNvSpPr>
            <p:nvPr/>
          </p:nvSpPr>
          <p:spPr bwMode="auto">
            <a:xfrm>
              <a:off x="5594852" y="1792367"/>
              <a:ext cx="561324" cy="690866"/>
            </a:xfrm>
            <a:custGeom>
              <a:avLst/>
              <a:gdLst>
                <a:gd name="T0" fmla="*/ 134 w 327"/>
                <a:gd name="T1" fmla="*/ 124 h 400"/>
                <a:gd name="T2" fmla="*/ 134 w 327"/>
                <a:gd name="T3" fmla="*/ 88 h 400"/>
                <a:gd name="T4" fmla="*/ 140 w 327"/>
                <a:gd name="T5" fmla="*/ 72 h 400"/>
                <a:gd name="T6" fmla="*/ 140 w 327"/>
                <a:gd name="T7" fmla="*/ 57 h 400"/>
                <a:gd name="T8" fmla="*/ 161 w 327"/>
                <a:gd name="T9" fmla="*/ 57 h 400"/>
                <a:gd name="T10" fmla="*/ 165 w 327"/>
                <a:gd name="T11" fmla="*/ 57 h 400"/>
                <a:gd name="T12" fmla="*/ 161 w 327"/>
                <a:gd name="T13" fmla="*/ 41 h 400"/>
                <a:gd name="T14" fmla="*/ 150 w 327"/>
                <a:gd name="T15" fmla="*/ 41 h 400"/>
                <a:gd name="T16" fmla="*/ 140 w 327"/>
                <a:gd name="T17" fmla="*/ 6 h 400"/>
                <a:gd name="T18" fmla="*/ 150 w 327"/>
                <a:gd name="T19" fmla="*/ 0 h 400"/>
                <a:gd name="T20" fmla="*/ 161 w 327"/>
                <a:gd name="T21" fmla="*/ 0 h 400"/>
                <a:gd name="T22" fmla="*/ 191 w 327"/>
                <a:gd name="T23" fmla="*/ 47 h 400"/>
                <a:gd name="T24" fmla="*/ 249 w 327"/>
                <a:gd name="T25" fmla="*/ 67 h 400"/>
                <a:gd name="T26" fmla="*/ 275 w 327"/>
                <a:gd name="T27" fmla="*/ 72 h 400"/>
                <a:gd name="T28" fmla="*/ 310 w 327"/>
                <a:gd name="T29" fmla="*/ 114 h 400"/>
                <a:gd name="T30" fmla="*/ 326 w 327"/>
                <a:gd name="T31" fmla="*/ 124 h 400"/>
                <a:gd name="T32" fmla="*/ 310 w 327"/>
                <a:gd name="T33" fmla="*/ 176 h 400"/>
                <a:gd name="T34" fmla="*/ 275 w 327"/>
                <a:gd name="T35" fmla="*/ 223 h 400"/>
                <a:gd name="T36" fmla="*/ 269 w 327"/>
                <a:gd name="T37" fmla="*/ 223 h 400"/>
                <a:gd name="T38" fmla="*/ 259 w 327"/>
                <a:gd name="T39" fmla="*/ 217 h 400"/>
                <a:gd name="T40" fmla="*/ 249 w 327"/>
                <a:gd name="T41" fmla="*/ 237 h 400"/>
                <a:gd name="T42" fmla="*/ 243 w 327"/>
                <a:gd name="T43" fmla="*/ 264 h 400"/>
                <a:gd name="T44" fmla="*/ 249 w 327"/>
                <a:gd name="T45" fmla="*/ 290 h 400"/>
                <a:gd name="T46" fmla="*/ 206 w 327"/>
                <a:gd name="T47" fmla="*/ 300 h 400"/>
                <a:gd name="T48" fmla="*/ 191 w 327"/>
                <a:gd name="T49" fmla="*/ 315 h 400"/>
                <a:gd name="T50" fmla="*/ 191 w 327"/>
                <a:gd name="T51" fmla="*/ 331 h 400"/>
                <a:gd name="T52" fmla="*/ 181 w 327"/>
                <a:gd name="T53" fmla="*/ 341 h 400"/>
                <a:gd name="T54" fmla="*/ 140 w 327"/>
                <a:gd name="T55" fmla="*/ 347 h 400"/>
                <a:gd name="T56" fmla="*/ 140 w 327"/>
                <a:gd name="T57" fmla="*/ 372 h 400"/>
                <a:gd name="T58" fmla="*/ 134 w 327"/>
                <a:gd name="T59" fmla="*/ 382 h 400"/>
                <a:gd name="T60" fmla="*/ 118 w 327"/>
                <a:gd name="T61" fmla="*/ 382 h 400"/>
                <a:gd name="T62" fmla="*/ 73 w 327"/>
                <a:gd name="T63" fmla="*/ 393 h 400"/>
                <a:gd name="T64" fmla="*/ 51 w 327"/>
                <a:gd name="T65" fmla="*/ 399 h 400"/>
                <a:gd name="T66" fmla="*/ 0 w 327"/>
                <a:gd name="T67" fmla="*/ 290 h 400"/>
                <a:gd name="T68" fmla="*/ 134 w 327"/>
                <a:gd name="T69" fmla="*/ 237 h 400"/>
                <a:gd name="T70" fmla="*/ 150 w 327"/>
                <a:gd name="T71" fmla="*/ 150 h 400"/>
                <a:gd name="T72" fmla="*/ 134 w 327"/>
                <a:gd name="T73" fmla="*/ 124 h 400"/>
                <a:gd name="T74" fmla="*/ 134 w 327"/>
                <a:gd name="T75" fmla="*/ 124 h 4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400"/>
                <a:gd name="T116" fmla="*/ 327 w 327"/>
                <a:gd name="T117" fmla="*/ 400 h 4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400">
                  <a:moveTo>
                    <a:pt x="134" y="124"/>
                  </a:moveTo>
                  <a:lnTo>
                    <a:pt x="134" y="88"/>
                  </a:lnTo>
                  <a:lnTo>
                    <a:pt x="140" y="72"/>
                  </a:lnTo>
                  <a:lnTo>
                    <a:pt x="140" y="57"/>
                  </a:lnTo>
                  <a:lnTo>
                    <a:pt x="161" y="57"/>
                  </a:lnTo>
                  <a:lnTo>
                    <a:pt x="165" y="57"/>
                  </a:lnTo>
                  <a:lnTo>
                    <a:pt x="161" y="41"/>
                  </a:lnTo>
                  <a:lnTo>
                    <a:pt x="150" y="41"/>
                  </a:lnTo>
                  <a:lnTo>
                    <a:pt x="140" y="6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91" y="47"/>
                  </a:lnTo>
                  <a:lnTo>
                    <a:pt x="249" y="67"/>
                  </a:lnTo>
                  <a:lnTo>
                    <a:pt x="275" y="72"/>
                  </a:lnTo>
                  <a:lnTo>
                    <a:pt x="310" y="114"/>
                  </a:lnTo>
                  <a:lnTo>
                    <a:pt x="326" y="124"/>
                  </a:lnTo>
                  <a:lnTo>
                    <a:pt x="310" y="176"/>
                  </a:lnTo>
                  <a:lnTo>
                    <a:pt x="275" y="223"/>
                  </a:lnTo>
                  <a:lnTo>
                    <a:pt x="269" y="223"/>
                  </a:lnTo>
                  <a:lnTo>
                    <a:pt x="259" y="217"/>
                  </a:lnTo>
                  <a:lnTo>
                    <a:pt x="249" y="237"/>
                  </a:lnTo>
                  <a:lnTo>
                    <a:pt x="243" y="264"/>
                  </a:lnTo>
                  <a:lnTo>
                    <a:pt x="249" y="290"/>
                  </a:lnTo>
                  <a:lnTo>
                    <a:pt x="206" y="300"/>
                  </a:lnTo>
                  <a:lnTo>
                    <a:pt x="191" y="315"/>
                  </a:lnTo>
                  <a:lnTo>
                    <a:pt x="191" y="331"/>
                  </a:lnTo>
                  <a:lnTo>
                    <a:pt x="181" y="341"/>
                  </a:lnTo>
                  <a:lnTo>
                    <a:pt x="140" y="347"/>
                  </a:lnTo>
                  <a:lnTo>
                    <a:pt x="140" y="372"/>
                  </a:lnTo>
                  <a:lnTo>
                    <a:pt x="134" y="382"/>
                  </a:lnTo>
                  <a:lnTo>
                    <a:pt x="118" y="382"/>
                  </a:lnTo>
                  <a:lnTo>
                    <a:pt x="73" y="393"/>
                  </a:lnTo>
                  <a:lnTo>
                    <a:pt x="51" y="399"/>
                  </a:lnTo>
                  <a:lnTo>
                    <a:pt x="0" y="290"/>
                  </a:lnTo>
                  <a:lnTo>
                    <a:pt x="134" y="237"/>
                  </a:lnTo>
                  <a:lnTo>
                    <a:pt x="150" y="150"/>
                  </a:lnTo>
                  <a:lnTo>
                    <a:pt x="134" y="124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1" name="Freeform 104"/>
            <p:cNvSpPr>
              <a:spLocks noChangeArrowheads="1"/>
            </p:cNvSpPr>
            <p:nvPr/>
          </p:nvSpPr>
          <p:spPr bwMode="auto">
            <a:xfrm>
              <a:off x="4217447" y="1196495"/>
              <a:ext cx="1636478" cy="1347188"/>
            </a:xfrm>
            <a:custGeom>
              <a:avLst/>
              <a:gdLst>
                <a:gd name="T0" fmla="*/ 67 w 950"/>
                <a:gd name="T1" fmla="*/ 150 h 782"/>
                <a:gd name="T2" fmla="*/ 109 w 950"/>
                <a:gd name="T3" fmla="*/ 119 h 782"/>
                <a:gd name="T4" fmla="*/ 135 w 950"/>
                <a:gd name="T5" fmla="*/ 92 h 782"/>
                <a:gd name="T6" fmla="*/ 104 w 950"/>
                <a:gd name="T7" fmla="*/ 41 h 782"/>
                <a:gd name="T8" fmla="*/ 161 w 950"/>
                <a:gd name="T9" fmla="*/ 21 h 782"/>
                <a:gd name="T10" fmla="*/ 239 w 950"/>
                <a:gd name="T11" fmla="*/ 10 h 782"/>
                <a:gd name="T12" fmla="*/ 362 w 950"/>
                <a:gd name="T13" fmla="*/ 78 h 782"/>
                <a:gd name="T14" fmla="*/ 394 w 950"/>
                <a:gd name="T15" fmla="*/ 92 h 782"/>
                <a:gd name="T16" fmla="*/ 446 w 950"/>
                <a:gd name="T17" fmla="*/ 150 h 782"/>
                <a:gd name="T18" fmla="*/ 564 w 950"/>
                <a:gd name="T19" fmla="*/ 160 h 782"/>
                <a:gd name="T20" fmla="*/ 595 w 950"/>
                <a:gd name="T21" fmla="*/ 176 h 782"/>
                <a:gd name="T22" fmla="*/ 622 w 950"/>
                <a:gd name="T23" fmla="*/ 212 h 782"/>
                <a:gd name="T24" fmla="*/ 638 w 950"/>
                <a:gd name="T25" fmla="*/ 227 h 782"/>
                <a:gd name="T26" fmla="*/ 652 w 950"/>
                <a:gd name="T27" fmla="*/ 253 h 782"/>
                <a:gd name="T28" fmla="*/ 679 w 950"/>
                <a:gd name="T29" fmla="*/ 284 h 782"/>
                <a:gd name="T30" fmla="*/ 674 w 950"/>
                <a:gd name="T31" fmla="*/ 295 h 782"/>
                <a:gd name="T32" fmla="*/ 689 w 950"/>
                <a:gd name="T33" fmla="*/ 325 h 782"/>
                <a:gd name="T34" fmla="*/ 720 w 950"/>
                <a:gd name="T35" fmla="*/ 368 h 782"/>
                <a:gd name="T36" fmla="*/ 740 w 950"/>
                <a:gd name="T37" fmla="*/ 378 h 782"/>
                <a:gd name="T38" fmla="*/ 762 w 950"/>
                <a:gd name="T39" fmla="*/ 413 h 782"/>
                <a:gd name="T40" fmla="*/ 787 w 950"/>
                <a:gd name="T41" fmla="*/ 454 h 782"/>
                <a:gd name="T42" fmla="*/ 932 w 950"/>
                <a:gd name="T43" fmla="*/ 470 h 782"/>
                <a:gd name="T44" fmla="*/ 932 w 950"/>
                <a:gd name="T45" fmla="*/ 584 h 782"/>
                <a:gd name="T46" fmla="*/ 652 w 950"/>
                <a:gd name="T47" fmla="*/ 672 h 782"/>
                <a:gd name="T48" fmla="*/ 554 w 950"/>
                <a:gd name="T49" fmla="*/ 781 h 782"/>
                <a:gd name="T50" fmla="*/ 472 w 950"/>
                <a:gd name="T51" fmla="*/ 703 h 782"/>
                <a:gd name="T52" fmla="*/ 419 w 950"/>
                <a:gd name="T53" fmla="*/ 714 h 782"/>
                <a:gd name="T54" fmla="*/ 415 w 950"/>
                <a:gd name="T55" fmla="*/ 744 h 782"/>
                <a:gd name="T56" fmla="*/ 362 w 950"/>
                <a:gd name="T57" fmla="*/ 714 h 782"/>
                <a:gd name="T58" fmla="*/ 296 w 950"/>
                <a:gd name="T59" fmla="*/ 620 h 782"/>
                <a:gd name="T60" fmla="*/ 239 w 950"/>
                <a:gd name="T61" fmla="*/ 569 h 782"/>
                <a:gd name="T62" fmla="*/ 213 w 950"/>
                <a:gd name="T63" fmla="*/ 497 h 782"/>
                <a:gd name="T64" fmla="*/ 171 w 950"/>
                <a:gd name="T65" fmla="*/ 403 h 782"/>
                <a:gd name="T66" fmla="*/ 119 w 950"/>
                <a:gd name="T67" fmla="*/ 362 h 782"/>
                <a:gd name="T68" fmla="*/ 94 w 950"/>
                <a:gd name="T69" fmla="*/ 310 h 782"/>
                <a:gd name="T70" fmla="*/ 37 w 950"/>
                <a:gd name="T71" fmla="*/ 212 h 782"/>
                <a:gd name="T72" fmla="*/ 0 w 950"/>
                <a:gd name="T73" fmla="*/ 202 h 782"/>
                <a:gd name="T74" fmla="*/ 10 w 950"/>
                <a:gd name="T75" fmla="*/ 145 h 7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0"/>
                <a:gd name="T115" fmla="*/ 0 h 782"/>
                <a:gd name="T116" fmla="*/ 950 w 950"/>
                <a:gd name="T117" fmla="*/ 782 h 7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0" h="782">
                  <a:moveTo>
                    <a:pt x="10" y="145"/>
                  </a:moveTo>
                  <a:lnTo>
                    <a:pt x="67" y="150"/>
                  </a:lnTo>
                  <a:lnTo>
                    <a:pt x="104" y="119"/>
                  </a:lnTo>
                  <a:lnTo>
                    <a:pt x="109" y="119"/>
                  </a:lnTo>
                  <a:lnTo>
                    <a:pt x="129" y="108"/>
                  </a:lnTo>
                  <a:lnTo>
                    <a:pt x="135" y="92"/>
                  </a:lnTo>
                  <a:lnTo>
                    <a:pt x="145" y="82"/>
                  </a:lnTo>
                  <a:lnTo>
                    <a:pt x="104" y="41"/>
                  </a:lnTo>
                  <a:lnTo>
                    <a:pt x="104" y="36"/>
                  </a:lnTo>
                  <a:lnTo>
                    <a:pt x="161" y="21"/>
                  </a:lnTo>
                  <a:lnTo>
                    <a:pt x="197" y="0"/>
                  </a:lnTo>
                  <a:lnTo>
                    <a:pt x="239" y="10"/>
                  </a:lnTo>
                  <a:lnTo>
                    <a:pt x="327" y="62"/>
                  </a:lnTo>
                  <a:lnTo>
                    <a:pt x="362" y="78"/>
                  </a:lnTo>
                  <a:lnTo>
                    <a:pt x="368" y="82"/>
                  </a:lnTo>
                  <a:lnTo>
                    <a:pt x="394" y="92"/>
                  </a:lnTo>
                  <a:lnTo>
                    <a:pt x="394" y="129"/>
                  </a:lnTo>
                  <a:lnTo>
                    <a:pt x="446" y="150"/>
                  </a:lnTo>
                  <a:lnTo>
                    <a:pt x="529" y="150"/>
                  </a:lnTo>
                  <a:lnTo>
                    <a:pt x="564" y="160"/>
                  </a:lnTo>
                  <a:lnTo>
                    <a:pt x="570" y="176"/>
                  </a:lnTo>
                  <a:lnTo>
                    <a:pt x="595" y="176"/>
                  </a:lnTo>
                  <a:lnTo>
                    <a:pt x="607" y="202"/>
                  </a:lnTo>
                  <a:lnTo>
                    <a:pt x="622" y="212"/>
                  </a:lnTo>
                  <a:lnTo>
                    <a:pt x="622" y="227"/>
                  </a:lnTo>
                  <a:lnTo>
                    <a:pt x="638" y="227"/>
                  </a:lnTo>
                  <a:lnTo>
                    <a:pt x="638" y="237"/>
                  </a:lnTo>
                  <a:lnTo>
                    <a:pt x="652" y="253"/>
                  </a:lnTo>
                  <a:lnTo>
                    <a:pt x="674" y="258"/>
                  </a:lnTo>
                  <a:lnTo>
                    <a:pt x="679" y="284"/>
                  </a:lnTo>
                  <a:lnTo>
                    <a:pt x="679" y="295"/>
                  </a:lnTo>
                  <a:lnTo>
                    <a:pt x="674" y="295"/>
                  </a:lnTo>
                  <a:lnTo>
                    <a:pt x="679" y="310"/>
                  </a:lnTo>
                  <a:lnTo>
                    <a:pt x="689" y="325"/>
                  </a:lnTo>
                  <a:lnTo>
                    <a:pt x="705" y="346"/>
                  </a:lnTo>
                  <a:lnTo>
                    <a:pt x="720" y="368"/>
                  </a:lnTo>
                  <a:lnTo>
                    <a:pt x="730" y="368"/>
                  </a:lnTo>
                  <a:lnTo>
                    <a:pt x="740" y="378"/>
                  </a:lnTo>
                  <a:lnTo>
                    <a:pt x="746" y="393"/>
                  </a:lnTo>
                  <a:lnTo>
                    <a:pt x="762" y="413"/>
                  </a:lnTo>
                  <a:lnTo>
                    <a:pt x="783" y="434"/>
                  </a:lnTo>
                  <a:lnTo>
                    <a:pt x="787" y="454"/>
                  </a:lnTo>
                  <a:lnTo>
                    <a:pt x="922" y="476"/>
                  </a:lnTo>
                  <a:lnTo>
                    <a:pt x="932" y="470"/>
                  </a:lnTo>
                  <a:lnTo>
                    <a:pt x="949" y="497"/>
                  </a:lnTo>
                  <a:lnTo>
                    <a:pt x="932" y="584"/>
                  </a:lnTo>
                  <a:lnTo>
                    <a:pt x="798" y="636"/>
                  </a:lnTo>
                  <a:lnTo>
                    <a:pt x="652" y="672"/>
                  </a:lnTo>
                  <a:lnTo>
                    <a:pt x="580" y="771"/>
                  </a:lnTo>
                  <a:lnTo>
                    <a:pt x="554" y="781"/>
                  </a:lnTo>
                  <a:lnTo>
                    <a:pt x="554" y="744"/>
                  </a:lnTo>
                  <a:lnTo>
                    <a:pt x="472" y="703"/>
                  </a:lnTo>
                  <a:lnTo>
                    <a:pt x="435" y="714"/>
                  </a:lnTo>
                  <a:lnTo>
                    <a:pt x="419" y="714"/>
                  </a:lnTo>
                  <a:lnTo>
                    <a:pt x="415" y="714"/>
                  </a:lnTo>
                  <a:lnTo>
                    <a:pt x="415" y="744"/>
                  </a:lnTo>
                  <a:lnTo>
                    <a:pt x="389" y="760"/>
                  </a:lnTo>
                  <a:lnTo>
                    <a:pt x="362" y="714"/>
                  </a:lnTo>
                  <a:lnTo>
                    <a:pt x="337" y="687"/>
                  </a:lnTo>
                  <a:lnTo>
                    <a:pt x="296" y="620"/>
                  </a:lnTo>
                  <a:lnTo>
                    <a:pt x="270" y="579"/>
                  </a:lnTo>
                  <a:lnTo>
                    <a:pt x="239" y="569"/>
                  </a:lnTo>
                  <a:lnTo>
                    <a:pt x="213" y="527"/>
                  </a:lnTo>
                  <a:lnTo>
                    <a:pt x="213" y="497"/>
                  </a:lnTo>
                  <a:lnTo>
                    <a:pt x="213" y="476"/>
                  </a:lnTo>
                  <a:lnTo>
                    <a:pt x="171" y="403"/>
                  </a:lnTo>
                  <a:lnTo>
                    <a:pt x="135" y="388"/>
                  </a:lnTo>
                  <a:lnTo>
                    <a:pt x="119" y="362"/>
                  </a:lnTo>
                  <a:lnTo>
                    <a:pt x="129" y="352"/>
                  </a:lnTo>
                  <a:lnTo>
                    <a:pt x="94" y="310"/>
                  </a:lnTo>
                  <a:lnTo>
                    <a:pt x="62" y="253"/>
                  </a:lnTo>
                  <a:lnTo>
                    <a:pt x="37" y="212"/>
                  </a:lnTo>
                  <a:lnTo>
                    <a:pt x="21" y="202"/>
                  </a:lnTo>
                  <a:lnTo>
                    <a:pt x="0" y="202"/>
                  </a:lnTo>
                  <a:lnTo>
                    <a:pt x="10" y="170"/>
                  </a:lnTo>
                  <a:lnTo>
                    <a:pt x="10" y="145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2" name="Freeform 108"/>
            <p:cNvSpPr>
              <a:spLocks noChangeArrowheads="1"/>
            </p:cNvSpPr>
            <p:nvPr/>
          </p:nvSpPr>
          <p:spPr bwMode="auto">
            <a:xfrm>
              <a:off x="5495539" y="1706008"/>
              <a:ext cx="384293" cy="310890"/>
            </a:xfrm>
            <a:custGeom>
              <a:avLst/>
              <a:gdLst>
                <a:gd name="T0" fmla="*/ 0 w 224"/>
                <a:gd name="T1" fmla="*/ 83 h 182"/>
                <a:gd name="T2" fmla="*/ 6 w 224"/>
                <a:gd name="T3" fmla="*/ 73 h 182"/>
                <a:gd name="T4" fmla="*/ 6 w 224"/>
                <a:gd name="T5" fmla="*/ 93 h 182"/>
                <a:gd name="T6" fmla="*/ 16 w 224"/>
                <a:gd name="T7" fmla="*/ 98 h 182"/>
                <a:gd name="T8" fmla="*/ 21 w 224"/>
                <a:gd name="T9" fmla="*/ 108 h 182"/>
                <a:gd name="T10" fmla="*/ 47 w 224"/>
                <a:gd name="T11" fmla="*/ 108 h 182"/>
                <a:gd name="T12" fmla="*/ 58 w 224"/>
                <a:gd name="T13" fmla="*/ 98 h 182"/>
                <a:gd name="T14" fmla="*/ 109 w 224"/>
                <a:gd name="T15" fmla="*/ 98 h 182"/>
                <a:gd name="T16" fmla="*/ 130 w 224"/>
                <a:gd name="T17" fmla="*/ 93 h 182"/>
                <a:gd name="T18" fmla="*/ 150 w 224"/>
                <a:gd name="T19" fmla="*/ 73 h 182"/>
                <a:gd name="T20" fmla="*/ 176 w 224"/>
                <a:gd name="T21" fmla="*/ 41 h 182"/>
                <a:gd name="T22" fmla="*/ 197 w 224"/>
                <a:gd name="T23" fmla="*/ 15 h 182"/>
                <a:gd name="T24" fmla="*/ 207 w 224"/>
                <a:gd name="T25" fmla="*/ 0 h 182"/>
                <a:gd name="T26" fmla="*/ 218 w 224"/>
                <a:gd name="T27" fmla="*/ 10 h 182"/>
                <a:gd name="T28" fmla="*/ 218 w 224"/>
                <a:gd name="T29" fmla="*/ 26 h 182"/>
                <a:gd name="T30" fmla="*/ 218 w 224"/>
                <a:gd name="T31" fmla="*/ 51 h 182"/>
                <a:gd name="T32" fmla="*/ 207 w 224"/>
                <a:gd name="T33" fmla="*/ 51 h 182"/>
                <a:gd name="T34" fmla="*/ 197 w 224"/>
                <a:gd name="T35" fmla="*/ 57 h 182"/>
                <a:gd name="T36" fmla="*/ 207 w 224"/>
                <a:gd name="T37" fmla="*/ 93 h 182"/>
                <a:gd name="T38" fmla="*/ 218 w 224"/>
                <a:gd name="T39" fmla="*/ 93 h 182"/>
                <a:gd name="T40" fmla="*/ 223 w 224"/>
                <a:gd name="T41" fmla="*/ 108 h 182"/>
                <a:gd name="T42" fmla="*/ 218 w 224"/>
                <a:gd name="T43" fmla="*/ 108 h 182"/>
                <a:gd name="T44" fmla="*/ 197 w 224"/>
                <a:gd name="T45" fmla="*/ 108 h 182"/>
                <a:gd name="T46" fmla="*/ 197 w 224"/>
                <a:gd name="T47" fmla="*/ 124 h 182"/>
                <a:gd name="T48" fmla="*/ 192 w 224"/>
                <a:gd name="T49" fmla="*/ 140 h 182"/>
                <a:gd name="T50" fmla="*/ 192 w 224"/>
                <a:gd name="T51" fmla="*/ 175 h 182"/>
                <a:gd name="T52" fmla="*/ 182 w 224"/>
                <a:gd name="T53" fmla="*/ 181 h 182"/>
                <a:gd name="T54" fmla="*/ 47 w 224"/>
                <a:gd name="T55" fmla="*/ 160 h 182"/>
                <a:gd name="T56" fmla="*/ 42 w 224"/>
                <a:gd name="T57" fmla="*/ 140 h 182"/>
                <a:gd name="T58" fmla="*/ 21 w 224"/>
                <a:gd name="T59" fmla="*/ 118 h 182"/>
                <a:gd name="T60" fmla="*/ 6 w 224"/>
                <a:gd name="T61" fmla="*/ 98 h 182"/>
                <a:gd name="T62" fmla="*/ 0 w 224"/>
                <a:gd name="T63" fmla="*/ 83 h 182"/>
                <a:gd name="T64" fmla="*/ 0 w 224"/>
                <a:gd name="T65" fmla="*/ 83 h 1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182"/>
                <a:gd name="T101" fmla="*/ 224 w 224"/>
                <a:gd name="T102" fmla="*/ 182 h 1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182">
                  <a:moveTo>
                    <a:pt x="0" y="83"/>
                  </a:moveTo>
                  <a:lnTo>
                    <a:pt x="6" y="73"/>
                  </a:lnTo>
                  <a:lnTo>
                    <a:pt x="6" y="93"/>
                  </a:lnTo>
                  <a:lnTo>
                    <a:pt x="16" y="98"/>
                  </a:lnTo>
                  <a:lnTo>
                    <a:pt x="21" y="108"/>
                  </a:lnTo>
                  <a:lnTo>
                    <a:pt x="47" y="108"/>
                  </a:lnTo>
                  <a:lnTo>
                    <a:pt x="58" y="98"/>
                  </a:lnTo>
                  <a:lnTo>
                    <a:pt x="109" y="98"/>
                  </a:lnTo>
                  <a:lnTo>
                    <a:pt x="130" y="93"/>
                  </a:lnTo>
                  <a:lnTo>
                    <a:pt x="150" y="73"/>
                  </a:lnTo>
                  <a:lnTo>
                    <a:pt x="176" y="41"/>
                  </a:lnTo>
                  <a:lnTo>
                    <a:pt x="197" y="15"/>
                  </a:lnTo>
                  <a:lnTo>
                    <a:pt x="207" y="0"/>
                  </a:lnTo>
                  <a:lnTo>
                    <a:pt x="218" y="10"/>
                  </a:lnTo>
                  <a:lnTo>
                    <a:pt x="218" y="26"/>
                  </a:lnTo>
                  <a:lnTo>
                    <a:pt x="218" y="51"/>
                  </a:lnTo>
                  <a:lnTo>
                    <a:pt x="207" y="51"/>
                  </a:lnTo>
                  <a:lnTo>
                    <a:pt x="197" y="57"/>
                  </a:lnTo>
                  <a:lnTo>
                    <a:pt x="207" y="93"/>
                  </a:lnTo>
                  <a:lnTo>
                    <a:pt x="218" y="93"/>
                  </a:lnTo>
                  <a:lnTo>
                    <a:pt x="223" y="108"/>
                  </a:lnTo>
                  <a:lnTo>
                    <a:pt x="218" y="108"/>
                  </a:lnTo>
                  <a:lnTo>
                    <a:pt x="197" y="108"/>
                  </a:lnTo>
                  <a:lnTo>
                    <a:pt x="197" y="124"/>
                  </a:lnTo>
                  <a:lnTo>
                    <a:pt x="192" y="140"/>
                  </a:lnTo>
                  <a:lnTo>
                    <a:pt x="192" y="175"/>
                  </a:lnTo>
                  <a:lnTo>
                    <a:pt x="182" y="181"/>
                  </a:lnTo>
                  <a:lnTo>
                    <a:pt x="47" y="160"/>
                  </a:lnTo>
                  <a:lnTo>
                    <a:pt x="42" y="140"/>
                  </a:lnTo>
                  <a:lnTo>
                    <a:pt x="21" y="118"/>
                  </a:lnTo>
                  <a:lnTo>
                    <a:pt x="6" y="98"/>
                  </a:lnTo>
                  <a:lnTo>
                    <a:pt x="0" y="8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3" name="Freeform 113"/>
            <p:cNvSpPr>
              <a:spLocks noChangeArrowheads="1"/>
            </p:cNvSpPr>
            <p:nvPr/>
          </p:nvSpPr>
          <p:spPr bwMode="auto">
            <a:xfrm>
              <a:off x="4886719" y="2409826"/>
              <a:ext cx="332475" cy="375660"/>
            </a:xfrm>
            <a:custGeom>
              <a:avLst/>
              <a:gdLst>
                <a:gd name="T0" fmla="*/ 30 w 192"/>
                <a:gd name="T1" fmla="*/ 217 h 218"/>
                <a:gd name="T2" fmla="*/ 26 w 192"/>
                <a:gd name="T3" fmla="*/ 191 h 218"/>
                <a:gd name="T4" fmla="*/ 15 w 192"/>
                <a:gd name="T5" fmla="*/ 145 h 218"/>
                <a:gd name="T6" fmla="*/ 0 w 192"/>
                <a:gd name="T7" fmla="*/ 98 h 218"/>
                <a:gd name="T8" fmla="*/ 0 w 192"/>
                <a:gd name="T9" fmla="*/ 78 h 218"/>
                <a:gd name="T10" fmla="*/ 0 w 192"/>
                <a:gd name="T11" fmla="*/ 57 h 218"/>
                <a:gd name="T12" fmla="*/ 26 w 192"/>
                <a:gd name="T13" fmla="*/ 41 h 218"/>
                <a:gd name="T14" fmla="*/ 26 w 192"/>
                <a:gd name="T15" fmla="*/ 11 h 218"/>
                <a:gd name="T16" fmla="*/ 30 w 192"/>
                <a:gd name="T17" fmla="*/ 11 h 218"/>
                <a:gd name="T18" fmla="*/ 46 w 192"/>
                <a:gd name="T19" fmla="*/ 11 h 218"/>
                <a:gd name="T20" fmla="*/ 83 w 192"/>
                <a:gd name="T21" fmla="*/ 0 h 218"/>
                <a:gd name="T22" fmla="*/ 165 w 192"/>
                <a:gd name="T23" fmla="*/ 41 h 218"/>
                <a:gd name="T24" fmla="*/ 165 w 192"/>
                <a:gd name="T25" fmla="*/ 78 h 218"/>
                <a:gd name="T26" fmla="*/ 191 w 192"/>
                <a:gd name="T27" fmla="*/ 68 h 218"/>
                <a:gd name="T28" fmla="*/ 175 w 192"/>
                <a:gd name="T29" fmla="*/ 109 h 218"/>
                <a:gd name="T30" fmla="*/ 150 w 192"/>
                <a:gd name="T31" fmla="*/ 135 h 218"/>
                <a:gd name="T32" fmla="*/ 150 w 192"/>
                <a:gd name="T33" fmla="*/ 160 h 218"/>
                <a:gd name="T34" fmla="*/ 181 w 192"/>
                <a:gd name="T35" fmla="*/ 145 h 218"/>
                <a:gd name="T36" fmla="*/ 181 w 192"/>
                <a:gd name="T37" fmla="*/ 150 h 218"/>
                <a:gd name="T38" fmla="*/ 155 w 192"/>
                <a:gd name="T39" fmla="*/ 166 h 218"/>
                <a:gd name="T40" fmla="*/ 124 w 192"/>
                <a:gd name="T41" fmla="*/ 176 h 218"/>
                <a:gd name="T42" fmla="*/ 30 w 192"/>
                <a:gd name="T43" fmla="*/ 217 h 218"/>
                <a:gd name="T44" fmla="*/ 30 w 192"/>
                <a:gd name="T45" fmla="*/ 217 h 2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218"/>
                <a:gd name="T71" fmla="*/ 192 w 192"/>
                <a:gd name="T72" fmla="*/ 218 h 2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218">
                  <a:moveTo>
                    <a:pt x="30" y="217"/>
                  </a:moveTo>
                  <a:lnTo>
                    <a:pt x="26" y="191"/>
                  </a:lnTo>
                  <a:lnTo>
                    <a:pt x="15" y="145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0" y="57"/>
                  </a:lnTo>
                  <a:lnTo>
                    <a:pt x="26" y="4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46" y="11"/>
                  </a:lnTo>
                  <a:lnTo>
                    <a:pt x="83" y="0"/>
                  </a:lnTo>
                  <a:lnTo>
                    <a:pt x="165" y="41"/>
                  </a:lnTo>
                  <a:lnTo>
                    <a:pt x="165" y="78"/>
                  </a:lnTo>
                  <a:lnTo>
                    <a:pt x="191" y="68"/>
                  </a:lnTo>
                  <a:lnTo>
                    <a:pt x="175" y="109"/>
                  </a:lnTo>
                  <a:lnTo>
                    <a:pt x="150" y="135"/>
                  </a:lnTo>
                  <a:lnTo>
                    <a:pt x="150" y="160"/>
                  </a:lnTo>
                  <a:lnTo>
                    <a:pt x="181" y="145"/>
                  </a:lnTo>
                  <a:lnTo>
                    <a:pt x="181" y="150"/>
                  </a:lnTo>
                  <a:lnTo>
                    <a:pt x="155" y="166"/>
                  </a:lnTo>
                  <a:lnTo>
                    <a:pt x="124" y="176"/>
                  </a:lnTo>
                  <a:lnTo>
                    <a:pt x="30" y="21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4" name="Freeform 114"/>
            <p:cNvSpPr>
              <a:spLocks noChangeArrowheads="1"/>
            </p:cNvSpPr>
            <p:nvPr/>
          </p:nvSpPr>
          <p:spPr bwMode="auto">
            <a:xfrm>
              <a:off x="4938534" y="2293244"/>
              <a:ext cx="746992" cy="509513"/>
            </a:xfrm>
            <a:custGeom>
              <a:avLst/>
              <a:gdLst>
                <a:gd name="T0" fmla="*/ 379 w 432"/>
                <a:gd name="T1" fmla="*/ 0 h 296"/>
                <a:gd name="T2" fmla="*/ 431 w 432"/>
                <a:gd name="T3" fmla="*/ 108 h 296"/>
                <a:gd name="T4" fmla="*/ 393 w 432"/>
                <a:gd name="T5" fmla="*/ 124 h 296"/>
                <a:gd name="T6" fmla="*/ 389 w 432"/>
                <a:gd name="T7" fmla="*/ 150 h 296"/>
                <a:gd name="T8" fmla="*/ 389 w 432"/>
                <a:gd name="T9" fmla="*/ 160 h 296"/>
                <a:gd name="T10" fmla="*/ 280 w 432"/>
                <a:gd name="T11" fmla="*/ 201 h 296"/>
                <a:gd name="T12" fmla="*/ 254 w 432"/>
                <a:gd name="T13" fmla="*/ 211 h 296"/>
                <a:gd name="T14" fmla="*/ 233 w 432"/>
                <a:gd name="T15" fmla="*/ 233 h 296"/>
                <a:gd name="T16" fmla="*/ 213 w 432"/>
                <a:gd name="T17" fmla="*/ 233 h 296"/>
                <a:gd name="T18" fmla="*/ 203 w 432"/>
                <a:gd name="T19" fmla="*/ 233 h 296"/>
                <a:gd name="T20" fmla="*/ 160 w 432"/>
                <a:gd name="T21" fmla="*/ 258 h 296"/>
                <a:gd name="T22" fmla="*/ 104 w 432"/>
                <a:gd name="T23" fmla="*/ 268 h 296"/>
                <a:gd name="T24" fmla="*/ 78 w 432"/>
                <a:gd name="T25" fmla="*/ 274 h 296"/>
                <a:gd name="T26" fmla="*/ 78 w 432"/>
                <a:gd name="T27" fmla="*/ 295 h 296"/>
                <a:gd name="T28" fmla="*/ 52 w 432"/>
                <a:gd name="T29" fmla="*/ 295 h 296"/>
                <a:gd name="T30" fmla="*/ 16 w 432"/>
                <a:gd name="T31" fmla="*/ 295 h 296"/>
                <a:gd name="T32" fmla="*/ 0 w 432"/>
                <a:gd name="T33" fmla="*/ 284 h 296"/>
                <a:gd name="T34" fmla="*/ 94 w 432"/>
                <a:gd name="T35" fmla="*/ 243 h 296"/>
                <a:gd name="T36" fmla="*/ 125 w 432"/>
                <a:gd name="T37" fmla="*/ 233 h 296"/>
                <a:gd name="T38" fmla="*/ 150 w 432"/>
                <a:gd name="T39" fmla="*/ 217 h 296"/>
                <a:gd name="T40" fmla="*/ 150 w 432"/>
                <a:gd name="T41" fmla="*/ 211 h 296"/>
                <a:gd name="T42" fmla="*/ 119 w 432"/>
                <a:gd name="T43" fmla="*/ 227 h 296"/>
                <a:gd name="T44" fmla="*/ 119 w 432"/>
                <a:gd name="T45" fmla="*/ 201 h 296"/>
                <a:gd name="T46" fmla="*/ 145 w 432"/>
                <a:gd name="T47" fmla="*/ 176 h 296"/>
                <a:gd name="T48" fmla="*/ 160 w 432"/>
                <a:gd name="T49" fmla="*/ 135 h 296"/>
                <a:gd name="T50" fmla="*/ 233 w 432"/>
                <a:gd name="T51" fmla="*/ 36 h 296"/>
                <a:gd name="T52" fmla="*/ 379 w 432"/>
                <a:gd name="T53" fmla="*/ 0 h 296"/>
                <a:gd name="T54" fmla="*/ 379 w 432"/>
                <a:gd name="T55" fmla="*/ 0 h 2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2"/>
                <a:gd name="T85" fmla="*/ 0 h 296"/>
                <a:gd name="T86" fmla="*/ 432 w 432"/>
                <a:gd name="T87" fmla="*/ 296 h 2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2" h="296">
                  <a:moveTo>
                    <a:pt x="379" y="0"/>
                  </a:moveTo>
                  <a:lnTo>
                    <a:pt x="431" y="108"/>
                  </a:lnTo>
                  <a:lnTo>
                    <a:pt x="393" y="124"/>
                  </a:lnTo>
                  <a:lnTo>
                    <a:pt x="389" y="150"/>
                  </a:lnTo>
                  <a:lnTo>
                    <a:pt x="389" y="160"/>
                  </a:lnTo>
                  <a:lnTo>
                    <a:pt x="280" y="201"/>
                  </a:lnTo>
                  <a:lnTo>
                    <a:pt x="254" y="211"/>
                  </a:lnTo>
                  <a:lnTo>
                    <a:pt x="233" y="233"/>
                  </a:lnTo>
                  <a:lnTo>
                    <a:pt x="213" y="233"/>
                  </a:lnTo>
                  <a:lnTo>
                    <a:pt x="203" y="233"/>
                  </a:lnTo>
                  <a:lnTo>
                    <a:pt x="160" y="258"/>
                  </a:lnTo>
                  <a:lnTo>
                    <a:pt x="104" y="268"/>
                  </a:lnTo>
                  <a:lnTo>
                    <a:pt x="78" y="274"/>
                  </a:lnTo>
                  <a:lnTo>
                    <a:pt x="78" y="295"/>
                  </a:lnTo>
                  <a:lnTo>
                    <a:pt x="52" y="295"/>
                  </a:lnTo>
                  <a:lnTo>
                    <a:pt x="16" y="295"/>
                  </a:lnTo>
                  <a:lnTo>
                    <a:pt x="0" y="284"/>
                  </a:lnTo>
                  <a:lnTo>
                    <a:pt x="94" y="243"/>
                  </a:lnTo>
                  <a:lnTo>
                    <a:pt x="125" y="233"/>
                  </a:lnTo>
                  <a:lnTo>
                    <a:pt x="150" y="217"/>
                  </a:lnTo>
                  <a:lnTo>
                    <a:pt x="150" y="211"/>
                  </a:lnTo>
                  <a:lnTo>
                    <a:pt x="119" y="227"/>
                  </a:lnTo>
                  <a:lnTo>
                    <a:pt x="119" y="201"/>
                  </a:lnTo>
                  <a:lnTo>
                    <a:pt x="145" y="176"/>
                  </a:lnTo>
                  <a:lnTo>
                    <a:pt x="160" y="135"/>
                  </a:lnTo>
                  <a:lnTo>
                    <a:pt x="233" y="36"/>
                  </a:lnTo>
                  <a:lnTo>
                    <a:pt x="379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5" name="Freeform 122"/>
            <p:cNvSpPr>
              <a:spLocks noChangeArrowheads="1"/>
            </p:cNvSpPr>
            <p:nvPr/>
          </p:nvSpPr>
          <p:spPr bwMode="auto">
            <a:xfrm>
              <a:off x="3483407" y="1239674"/>
              <a:ext cx="924026" cy="820403"/>
            </a:xfrm>
            <a:custGeom>
              <a:avLst/>
              <a:gdLst>
                <a:gd name="T0" fmla="*/ 10 w 536"/>
                <a:gd name="T1" fmla="*/ 16 h 477"/>
                <a:gd name="T2" fmla="*/ 31 w 536"/>
                <a:gd name="T3" fmla="*/ 16 h 477"/>
                <a:gd name="T4" fmla="*/ 68 w 536"/>
                <a:gd name="T5" fmla="*/ 16 h 477"/>
                <a:gd name="T6" fmla="*/ 176 w 536"/>
                <a:gd name="T7" fmla="*/ 41 h 477"/>
                <a:gd name="T8" fmla="*/ 233 w 536"/>
                <a:gd name="T9" fmla="*/ 37 h 477"/>
                <a:gd name="T10" fmla="*/ 233 w 536"/>
                <a:gd name="T11" fmla="*/ 16 h 477"/>
                <a:gd name="T12" fmla="*/ 249 w 536"/>
                <a:gd name="T13" fmla="*/ 26 h 477"/>
                <a:gd name="T14" fmla="*/ 259 w 536"/>
                <a:gd name="T15" fmla="*/ 16 h 477"/>
                <a:gd name="T16" fmla="*/ 295 w 536"/>
                <a:gd name="T17" fmla="*/ 26 h 477"/>
                <a:gd name="T18" fmla="*/ 311 w 536"/>
                <a:gd name="T19" fmla="*/ 41 h 477"/>
                <a:gd name="T20" fmla="*/ 311 w 536"/>
                <a:gd name="T21" fmla="*/ 26 h 477"/>
                <a:gd name="T22" fmla="*/ 317 w 536"/>
                <a:gd name="T23" fmla="*/ 26 h 477"/>
                <a:gd name="T24" fmla="*/ 327 w 536"/>
                <a:gd name="T25" fmla="*/ 37 h 477"/>
                <a:gd name="T26" fmla="*/ 358 w 536"/>
                <a:gd name="T27" fmla="*/ 37 h 477"/>
                <a:gd name="T28" fmla="*/ 405 w 536"/>
                <a:gd name="T29" fmla="*/ 26 h 477"/>
                <a:gd name="T30" fmla="*/ 409 w 536"/>
                <a:gd name="T31" fmla="*/ 0 h 477"/>
                <a:gd name="T32" fmla="*/ 419 w 536"/>
                <a:gd name="T33" fmla="*/ 16 h 477"/>
                <a:gd name="T34" fmla="*/ 409 w 536"/>
                <a:gd name="T35" fmla="*/ 37 h 477"/>
                <a:gd name="T36" fmla="*/ 425 w 536"/>
                <a:gd name="T37" fmla="*/ 57 h 477"/>
                <a:gd name="T38" fmla="*/ 435 w 536"/>
                <a:gd name="T39" fmla="*/ 82 h 477"/>
                <a:gd name="T40" fmla="*/ 435 w 536"/>
                <a:gd name="T41" fmla="*/ 119 h 477"/>
                <a:gd name="T42" fmla="*/ 425 w 536"/>
                <a:gd name="T43" fmla="*/ 119 h 477"/>
                <a:gd name="T44" fmla="*/ 425 w 536"/>
                <a:gd name="T45" fmla="*/ 135 h 477"/>
                <a:gd name="T46" fmla="*/ 419 w 536"/>
                <a:gd name="T47" fmla="*/ 176 h 477"/>
                <a:gd name="T48" fmla="*/ 409 w 536"/>
                <a:gd name="T49" fmla="*/ 192 h 477"/>
                <a:gd name="T50" fmla="*/ 368 w 536"/>
                <a:gd name="T51" fmla="*/ 160 h 477"/>
                <a:gd name="T52" fmla="*/ 358 w 536"/>
                <a:gd name="T53" fmla="*/ 135 h 477"/>
                <a:gd name="T54" fmla="*/ 352 w 536"/>
                <a:gd name="T55" fmla="*/ 125 h 477"/>
                <a:gd name="T56" fmla="*/ 337 w 536"/>
                <a:gd name="T57" fmla="*/ 104 h 477"/>
                <a:gd name="T58" fmla="*/ 327 w 536"/>
                <a:gd name="T59" fmla="*/ 104 h 477"/>
                <a:gd name="T60" fmla="*/ 327 w 536"/>
                <a:gd name="T61" fmla="*/ 109 h 477"/>
                <a:gd name="T62" fmla="*/ 337 w 536"/>
                <a:gd name="T63" fmla="*/ 125 h 477"/>
                <a:gd name="T64" fmla="*/ 378 w 536"/>
                <a:gd name="T65" fmla="*/ 186 h 477"/>
                <a:gd name="T66" fmla="*/ 378 w 536"/>
                <a:gd name="T67" fmla="*/ 202 h 477"/>
                <a:gd name="T68" fmla="*/ 405 w 536"/>
                <a:gd name="T69" fmla="*/ 243 h 477"/>
                <a:gd name="T70" fmla="*/ 425 w 536"/>
                <a:gd name="T71" fmla="*/ 284 h 477"/>
                <a:gd name="T72" fmla="*/ 477 w 536"/>
                <a:gd name="T73" fmla="*/ 378 h 477"/>
                <a:gd name="T74" fmla="*/ 487 w 536"/>
                <a:gd name="T75" fmla="*/ 388 h 477"/>
                <a:gd name="T76" fmla="*/ 477 w 536"/>
                <a:gd name="T77" fmla="*/ 388 h 477"/>
                <a:gd name="T78" fmla="*/ 492 w 536"/>
                <a:gd name="T79" fmla="*/ 435 h 477"/>
                <a:gd name="T80" fmla="*/ 513 w 536"/>
                <a:gd name="T81" fmla="*/ 445 h 477"/>
                <a:gd name="T82" fmla="*/ 518 w 536"/>
                <a:gd name="T83" fmla="*/ 460 h 477"/>
                <a:gd name="T84" fmla="*/ 535 w 536"/>
                <a:gd name="T85" fmla="*/ 476 h 477"/>
                <a:gd name="T86" fmla="*/ 26 w 536"/>
                <a:gd name="T87" fmla="*/ 471 h 477"/>
                <a:gd name="T88" fmla="*/ 10 w 536"/>
                <a:gd name="T89" fmla="*/ 125 h 477"/>
                <a:gd name="T90" fmla="*/ 0 w 536"/>
                <a:gd name="T91" fmla="*/ 82 h 477"/>
                <a:gd name="T92" fmla="*/ 10 w 536"/>
                <a:gd name="T93" fmla="*/ 57 h 477"/>
                <a:gd name="T94" fmla="*/ 0 w 536"/>
                <a:gd name="T95" fmla="*/ 26 h 477"/>
                <a:gd name="T96" fmla="*/ 10 w 536"/>
                <a:gd name="T97" fmla="*/ 16 h 477"/>
                <a:gd name="T98" fmla="*/ 10 w 536"/>
                <a:gd name="T99" fmla="*/ 16 h 4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6"/>
                <a:gd name="T151" fmla="*/ 0 h 477"/>
                <a:gd name="T152" fmla="*/ 536 w 536"/>
                <a:gd name="T153" fmla="*/ 477 h 4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6" h="477">
                  <a:moveTo>
                    <a:pt x="10" y="16"/>
                  </a:moveTo>
                  <a:lnTo>
                    <a:pt x="31" y="16"/>
                  </a:lnTo>
                  <a:lnTo>
                    <a:pt x="68" y="16"/>
                  </a:lnTo>
                  <a:lnTo>
                    <a:pt x="176" y="41"/>
                  </a:lnTo>
                  <a:lnTo>
                    <a:pt x="233" y="37"/>
                  </a:lnTo>
                  <a:lnTo>
                    <a:pt x="233" y="16"/>
                  </a:lnTo>
                  <a:lnTo>
                    <a:pt x="249" y="26"/>
                  </a:lnTo>
                  <a:lnTo>
                    <a:pt x="259" y="16"/>
                  </a:lnTo>
                  <a:lnTo>
                    <a:pt x="295" y="26"/>
                  </a:lnTo>
                  <a:lnTo>
                    <a:pt x="311" y="41"/>
                  </a:lnTo>
                  <a:lnTo>
                    <a:pt x="311" y="26"/>
                  </a:lnTo>
                  <a:lnTo>
                    <a:pt x="317" y="26"/>
                  </a:lnTo>
                  <a:lnTo>
                    <a:pt x="327" y="37"/>
                  </a:lnTo>
                  <a:lnTo>
                    <a:pt x="358" y="37"/>
                  </a:lnTo>
                  <a:lnTo>
                    <a:pt x="405" y="26"/>
                  </a:lnTo>
                  <a:lnTo>
                    <a:pt x="409" y="0"/>
                  </a:lnTo>
                  <a:lnTo>
                    <a:pt x="419" y="16"/>
                  </a:lnTo>
                  <a:lnTo>
                    <a:pt x="409" y="37"/>
                  </a:lnTo>
                  <a:lnTo>
                    <a:pt x="425" y="57"/>
                  </a:lnTo>
                  <a:lnTo>
                    <a:pt x="435" y="82"/>
                  </a:lnTo>
                  <a:lnTo>
                    <a:pt x="435" y="119"/>
                  </a:lnTo>
                  <a:lnTo>
                    <a:pt x="425" y="119"/>
                  </a:lnTo>
                  <a:lnTo>
                    <a:pt x="425" y="135"/>
                  </a:lnTo>
                  <a:lnTo>
                    <a:pt x="419" y="176"/>
                  </a:lnTo>
                  <a:lnTo>
                    <a:pt x="409" y="192"/>
                  </a:lnTo>
                  <a:lnTo>
                    <a:pt x="368" y="160"/>
                  </a:lnTo>
                  <a:lnTo>
                    <a:pt x="358" y="135"/>
                  </a:lnTo>
                  <a:lnTo>
                    <a:pt x="352" y="125"/>
                  </a:lnTo>
                  <a:lnTo>
                    <a:pt x="337" y="104"/>
                  </a:lnTo>
                  <a:lnTo>
                    <a:pt x="327" y="104"/>
                  </a:lnTo>
                  <a:lnTo>
                    <a:pt x="327" y="109"/>
                  </a:lnTo>
                  <a:lnTo>
                    <a:pt x="337" y="125"/>
                  </a:lnTo>
                  <a:lnTo>
                    <a:pt x="378" y="186"/>
                  </a:lnTo>
                  <a:lnTo>
                    <a:pt x="378" y="202"/>
                  </a:lnTo>
                  <a:lnTo>
                    <a:pt x="405" y="243"/>
                  </a:lnTo>
                  <a:lnTo>
                    <a:pt x="425" y="284"/>
                  </a:lnTo>
                  <a:lnTo>
                    <a:pt x="477" y="378"/>
                  </a:lnTo>
                  <a:lnTo>
                    <a:pt x="487" y="388"/>
                  </a:lnTo>
                  <a:lnTo>
                    <a:pt x="477" y="388"/>
                  </a:lnTo>
                  <a:lnTo>
                    <a:pt x="492" y="435"/>
                  </a:lnTo>
                  <a:lnTo>
                    <a:pt x="513" y="445"/>
                  </a:lnTo>
                  <a:lnTo>
                    <a:pt x="518" y="460"/>
                  </a:lnTo>
                  <a:lnTo>
                    <a:pt x="535" y="476"/>
                  </a:lnTo>
                  <a:lnTo>
                    <a:pt x="26" y="471"/>
                  </a:lnTo>
                  <a:lnTo>
                    <a:pt x="10" y="125"/>
                  </a:lnTo>
                  <a:lnTo>
                    <a:pt x="0" y="82"/>
                  </a:lnTo>
                  <a:lnTo>
                    <a:pt x="10" y="57"/>
                  </a:lnTo>
                  <a:lnTo>
                    <a:pt x="0" y="26"/>
                  </a:lnTo>
                  <a:lnTo>
                    <a:pt x="10" y="1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6" name="Freeform 123" descr="Écossais"/>
            <p:cNvSpPr>
              <a:spLocks noChangeArrowheads="1"/>
            </p:cNvSpPr>
            <p:nvPr/>
          </p:nvSpPr>
          <p:spPr bwMode="auto">
            <a:xfrm>
              <a:off x="970401" y="794928"/>
              <a:ext cx="1571708" cy="1498316"/>
            </a:xfrm>
            <a:custGeom>
              <a:avLst/>
              <a:gdLst>
                <a:gd name="T0" fmla="*/ 300 w 912"/>
                <a:gd name="T1" fmla="*/ 98 h 871"/>
                <a:gd name="T2" fmla="*/ 341 w 912"/>
                <a:gd name="T3" fmla="*/ 78 h 871"/>
                <a:gd name="T4" fmla="*/ 372 w 912"/>
                <a:gd name="T5" fmla="*/ 57 h 871"/>
                <a:gd name="T6" fmla="*/ 450 w 912"/>
                <a:gd name="T7" fmla="*/ 26 h 871"/>
                <a:gd name="T8" fmla="*/ 517 w 912"/>
                <a:gd name="T9" fmla="*/ 16 h 871"/>
                <a:gd name="T10" fmla="*/ 570 w 912"/>
                <a:gd name="T11" fmla="*/ 10 h 871"/>
                <a:gd name="T12" fmla="*/ 611 w 912"/>
                <a:gd name="T13" fmla="*/ 26 h 871"/>
                <a:gd name="T14" fmla="*/ 652 w 912"/>
                <a:gd name="T15" fmla="*/ 0 h 871"/>
                <a:gd name="T16" fmla="*/ 678 w 912"/>
                <a:gd name="T17" fmla="*/ 10 h 871"/>
                <a:gd name="T18" fmla="*/ 719 w 912"/>
                <a:gd name="T19" fmla="*/ 16 h 871"/>
                <a:gd name="T20" fmla="*/ 750 w 912"/>
                <a:gd name="T21" fmla="*/ 16 h 871"/>
                <a:gd name="T22" fmla="*/ 735 w 912"/>
                <a:gd name="T23" fmla="*/ 37 h 871"/>
                <a:gd name="T24" fmla="*/ 735 w 912"/>
                <a:gd name="T25" fmla="*/ 109 h 871"/>
                <a:gd name="T26" fmla="*/ 719 w 912"/>
                <a:gd name="T27" fmla="*/ 186 h 871"/>
                <a:gd name="T28" fmla="*/ 746 w 912"/>
                <a:gd name="T29" fmla="*/ 228 h 871"/>
                <a:gd name="T30" fmla="*/ 792 w 912"/>
                <a:gd name="T31" fmla="*/ 337 h 871"/>
                <a:gd name="T32" fmla="*/ 813 w 912"/>
                <a:gd name="T33" fmla="*/ 451 h 871"/>
                <a:gd name="T34" fmla="*/ 813 w 912"/>
                <a:gd name="T35" fmla="*/ 517 h 871"/>
                <a:gd name="T36" fmla="*/ 818 w 912"/>
                <a:gd name="T37" fmla="*/ 580 h 871"/>
                <a:gd name="T38" fmla="*/ 834 w 912"/>
                <a:gd name="T39" fmla="*/ 621 h 871"/>
                <a:gd name="T40" fmla="*/ 885 w 912"/>
                <a:gd name="T41" fmla="*/ 627 h 871"/>
                <a:gd name="T42" fmla="*/ 870 w 912"/>
                <a:gd name="T43" fmla="*/ 688 h 871"/>
                <a:gd name="T44" fmla="*/ 642 w 912"/>
                <a:gd name="T45" fmla="*/ 839 h 871"/>
                <a:gd name="T46" fmla="*/ 528 w 912"/>
                <a:gd name="T47" fmla="*/ 870 h 871"/>
                <a:gd name="T48" fmla="*/ 528 w 912"/>
                <a:gd name="T49" fmla="*/ 844 h 871"/>
                <a:gd name="T50" fmla="*/ 502 w 912"/>
                <a:gd name="T51" fmla="*/ 817 h 871"/>
                <a:gd name="T52" fmla="*/ 460 w 912"/>
                <a:gd name="T53" fmla="*/ 803 h 871"/>
                <a:gd name="T54" fmla="*/ 435 w 912"/>
                <a:gd name="T55" fmla="*/ 776 h 871"/>
                <a:gd name="T56" fmla="*/ 0 w 912"/>
                <a:gd name="T57" fmla="*/ 471 h 871"/>
                <a:gd name="T58" fmla="*/ 16 w 912"/>
                <a:gd name="T59" fmla="*/ 394 h 871"/>
                <a:gd name="T60" fmla="*/ 83 w 912"/>
                <a:gd name="T61" fmla="*/ 368 h 871"/>
                <a:gd name="T62" fmla="*/ 114 w 912"/>
                <a:gd name="T63" fmla="*/ 368 h 871"/>
                <a:gd name="T64" fmla="*/ 202 w 912"/>
                <a:gd name="T65" fmla="*/ 316 h 871"/>
                <a:gd name="T66" fmla="*/ 217 w 912"/>
                <a:gd name="T67" fmla="*/ 284 h 871"/>
                <a:gd name="T68" fmla="*/ 249 w 912"/>
                <a:gd name="T69" fmla="*/ 269 h 871"/>
                <a:gd name="T70" fmla="*/ 326 w 912"/>
                <a:gd name="T71" fmla="*/ 243 h 871"/>
                <a:gd name="T72" fmla="*/ 326 w 912"/>
                <a:gd name="T73" fmla="*/ 217 h 871"/>
                <a:gd name="T74" fmla="*/ 310 w 912"/>
                <a:gd name="T75" fmla="*/ 166 h 871"/>
                <a:gd name="T76" fmla="*/ 300 w 912"/>
                <a:gd name="T77" fmla="*/ 119 h 871"/>
                <a:gd name="T78" fmla="*/ 284 w 912"/>
                <a:gd name="T79" fmla="*/ 98 h 8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2"/>
                <a:gd name="T121" fmla="*/ 0 h 871"/>
                <a:gd name="T122" fmla="*/ 912 w 912"/>
                <a:gd name="T123" fmla="*/ 871 h 8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2" h="871">
                  <a:moveTo>
                    <a:pt x="284" y="98"/>
                  </a:moveTo>
                  <a:lnTo>
                    <a:pt x="300" y="98"/>
                  </a:lnTo>
                  <a:lnTo>
                    <a:pt x="316" y="83"/>
                  </a:lnTo>
                  <a:lnTo>
                    <a:pt x="341" y="78"/>
                  </a:lnTo>
                  <a:lnTo>
                    <a:pt x="357" y="67"/>
                  </a:lnTo>
                  <a:lnTo>
                    <a:pt x="372" y="57"/>
                  </a:lnTo>
                  <a:lnTo>
                    <a:pt x="398" y="41"/>
                  </a:lnTo>
                  <a:lnTo>
                    <a:pt x="450" y="26"/>
                  </a:lnTo>
                  <a:lnTo>
                    <a:pt x="492" y="26"/>
                  </a:lnTo>
                  <a:lnTo>
                    <a:pt x="517" y="16"/>
                  </a:lnTo>
                  <a:lnTo>
                    <a:pt x="533" y="10"/>
                  </a:lnTo>
                  <a:lnTo>
                    <a:pt x="570" y="10"/>
                  </a:lnTo>
                  <a:lnTo>
                    <a:pt x="595" y="26"/>
                  </a:lnTo>
                  <a:lnTo>
                    <a:pt x="611" y="26"/>
                  </a:lnTo>
                  <a:lnTo>
                    <a:pt x="627" y="16"/>
                  </a:lnTo>
                  <a:lnTo>
                    <a:pt x="652" y="0"/>
                  </a:lnTo>
                  <a:lnTo>
                    <a:pt x="658" y="0"/>
                  </a:lnTo>
                  <a:lnTo>
                    <a:pt x="678" y="10"/>
                  </a:lnTo>
                  <a:lnTo>
                    <a:pt x="683" y="0"/>
                  </a:lnTo>
                  <a:lnTo>
                    <a:pt x="719" y="16"/>
                  </a:lnTo>
                  <a:lnTo>
                    <a:pt x="750" y="10"/>
                  </a:lnTo>
                  <a:lnTo>
                    <a:pt x="750" y="16"/>
                  </a:lnTo>
                  <a:lnTo>
                    <a:pt x="735" y="26"/>
                  </a:lnTo>
                  <a:lnTo>
                    <a:pt x="735" y="37"/>
                  </a:lnTo>
                  <a:lnTo>
                    <a:pt x="735" y="67"/>
                  </a:lnTo>
                  <a:lnTo>
                    <a:pt x="735" y="109"/>
                  </a:lnTo>
                  <a:lnTo>
                    <a:pt x="705" y="151"/>
                  </a:lnTo>
                  <a:lnTo>
                    <a:pt x="719" y="186"/>
                  </a:lnTo>
                  <a:lnTo>
                    <a:pt x="735" y="192"/>
                  </a:lnTo>
                  <a:lnTo>
                    <a:pt x="746" y="228"/>
                  </a:lnTo>
                  <a:lnTo>
                    <a:pt x="777" y="243"/>
                  </a:lnTo>
                  <a:lnTo>
                    <a:pt x="792" y="337"/>
                  </a:lnTo>
                  <a:lnTo>
                    <a:pt x="803" y="394"/>
                  </a:lnTo>
                  <a:lnTo>
                    <a:pt x="813" y="451"/>
                  </a:lnTo>
                  <a:lnTo>
                    <a:pt x="803" y="476"/>
                  </a:lnTo>
                  <a:lnTo>
                    <a:pt x="813" y="517"/>
                  </a:lnTo>
                  <a:lnTo>
                    <a:pt x="792" y="539"/>
                  </a:lnTo>
                  <a:lnTo>
                    <a:pt x="818" y="580"/>
                  </a:lnTo>
                  <a:lnTo>
                    <a:pt x="818" y="596"/>
                  </a:lnTo>
                  <a:lnTo>
                    <a:pt x="834" y="621"/>
                  </a:lnTo>
                  <a:lnTo>
                    <a:pt x="854" y="611"/>
                  </a:lnTo>
                  <a:lnTo>
                    <a:pt x="885" y="627"/>
                  </a:lnTo>
                  <a:lnTo>
                    <a:pt x="911" y="662"/>
                  </a:lnTo>
                  <a:lnTo>
                    <a:pt x="870" y="688"/>
                  </a:lnTo>
                  <a:lnTo>
                    <a:pt x="709" y="776"/>
                  </a:lnTo>
                  <a:lnTo>
                    <a:pt x="642" y="839"/>
                  </a:lnTo>
                  <a:lnTo>
                    <a:pt x="570" y="864"/>
                  </a:lnTo>
                  <a:lnTo>
                    <a:pt x="528" y="870"/>
                  </a:lnTo>
                  <a:lnTo>
                    <a:pt x="517" y="864"/>
                  </a:lnTo>
                  <a:lnTo>
                    <a:pt x="528" y="844"/>
                  </a:lnTo>
                  <a:lnTo>
                    <a:pt x="517" y="829"/>
                  </a:lnTo>
                  <a:lnTo>
                    <a:pt x="502" y="817"/>
                  </a:lnTo>
                  <a:lnTo>
                    <a:pt x="482" y="813"/>
                  </a:lnTo>
                  <a:lnTo>
                    <a:pt x="460" y="803"/>
                  </a:lnTo>
                  <a:lnTo>
                    <a:pt x="435" y="787"/>
                  </a:lnTo>
                  <a:lnTo>
                    <a:pt x="435" y="776"/>
                  </a:lnTo>
                  <a:lnTo>
                    <a:pt x="165" y="585"/>
                  </a:lnTo>
                  <a:lnTo>
                    <a:pt x="0" y="471"/>
                  </a:lnTo>
                  <a:lnTo>
                    <a:pt x="0" y="404"/>
                  </a:lnTo>
                  <a:lnTo>
                    <a:pt x="16" y="394"/>
                  </a:lnTo>
                  <a:lnTo>
                    <a:pt x="57" y="368"/>
                  </a:lnTo>
                  <a:lnTo>
                    <a:pt x="83" y="368"/>
                  </a:lnTo>
                  <a:lnTo>
                    <a:pt x="98" y="362"/>
                  </a:lnTo>
                  <a:lnTo>
                    <a:pt x="114" y="368"/>
                  </a:lnTo>
                  <a:lnTo>
                    <a:pt x="149" y="362"/>
                  </a:lnTo>
                  <a:lnTo>
                    <a:pt x="202" y="316"/>
                  </a:lnTo>
                  <a:lnTo>
                    <a:pt x="217" y="300"/>
                  </a:lnTo>
                  <a:lnTo>
                    <a:pt x="217" y="284"/>
                  </a:lnTo>
                  <a:lnTo>
                    <a:pt x="217" y="274"/>
                  </a:lnTo>
                  <a:lnTo>
                    <a:pt x="249" y="269"/>
                  </a:lnTo>
                  <a:lnTo>
                    <a:pt x="249" y="254"/>
                  </a:lnTo>
                  <a:lnTo>
                    <a:pt x="326" y="243"/>
                  </a:lnTo>
                  <a:lnTo>
                    <a:pt x="326" y="233"/>
                  </a:lnTo>
                  <a:lnTo>
                    <a:pt x="326" y="217"/>
                  </a:lnTo>
                  <a:lnTo>
                    <a:pt x="316" y="202"/>
                  </a:lnTo>
                  <a:lnTo>
                    <a:pt x="310" y="166"/>
                  </a:lnTo>
                  <a:lnTo>
                    <a:pt x="310" y="145"/>
                  </a:lnTo>
                  <a:lnTo>
                    <a:pt x="300" y="119"/>
                  </a:lnTo>
                  <a:lnTo>
                    <a:pt x="284" y="98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7" name="Freeform 124"/>
            <p:cNvSpPr>
              <a:spLocks noChangeArrowheads="1"/>
            </p:cNvSpPr>
            <p:nvPr/>
          </p:nvSpPr>
          <p:spPr bwMode="auto">
            <a:xfrm>
              <a:off x="2498930" y="4231985"/>
              <a:ext cx="958569" cy="949940"/>
            </a:xfrm>
            <a:custGeom>
              <a:avLst/>
              <a:gdLst>
                <a:gd name="T0" fmla="*/ 82 w 555"/>
                <a:gd name="T1" fmla="*/ 0 h 551"/>
                <a:gd name="T2" fmla="*/ 119 w 555"/>
                <a:gd name="T3" fmla="*/ 0 h 551"/>
                <a:gd name="T4" fmla="*/ 228 w 555"/>
                <a:gd name="T5" fmla="*/ 0 h 551"/>
                <a:gd name="T6" fmla="*/ 233 w 555"/>
                <a:gd name="T7" fmla="*/ 31 h 551"/>
                <a:gd name="T8" fmla="*/ 243 w 555"/>
                <a:gd name="T9" fmla="*/ 57 h 551"/>
                <a:gd name="T10" fmla="*/ 311 w 555"/>
                <a:gd name="T11" fmla="*/ 98 h 551"/>
                <a:gd name="T12" fmla="*/ 352 w 555"/>
                <a:gd name="T13" fmla="*/ 88 h 551"/>
                <a:gd name="T14" fmla="*/ 362 w 555"/>
                <a:gd name="T15" fmla="*/ 73 h 551"/>
                <a:gd name="T16" fmla="*/ 383 w 555"/>
                <a:gd name="T17" fmla="*/ 47 h 551"/>
                <a:gd name="T18" fmla="*/ 409 w 555"/>
                <a:gd name="T19" fmla="*/ 68 h 551"/>
                <a:gd name="T20" fmla="*/ 461 w 555"/>
                <a:gd name="T21" fmla="*/ 98 h 551"/>
                <a:gd name="T22" fmla="*/ 450 w 555"/>
                <a:gd name="T23" fmla="*/ 156 h 551"/>
                <a:gd name="T24" fmla="*/ 477 w 555"/>
                <a:gd name="T25" fmla="*/ 182 h 551"/>
                <a:gd name="T26" fmla="*/ 477 w 555"/>
                <a:gd name="T27" fmla="*/ 233 h 551"/>
                <a:gd name="T28" fmla="*/ 491 w 555"/>
                <a:gd name="T29" fmla="*/ 233 h 551"/>
                <a:gd name="T30" fmla="*/ 538 w 555"/>
                <a:gd name="T31" fmla="*/ 223 h 551"/>
                <a:gd name="T32" fmla="*/ 554 w 555"/>
                <a:gd name="T33" fmla="*/ 223 h 551"/>
                <a:gd name="T34" fmla="*/ 554 w 555"/>
                <a:gd name="T35" fmla="*/ 306 h 551"/>
                <a:gd name="T36" fmla="*/ 554 w 555"/>
                <a:gd name="T37" fmla="*/ 327 h 551"/>
                <a:gd name="T38" fmla="*/ 461 w 555"/>
                <a:gd name="T39" fmla="*/ 466 h 551"/>
                <a:gd name="T40" fmla="*/ 518 w 555"/>
                <a:gd name="T41" fmla="*/ 533 h 551"/>
                <a:gd name="T42" fmla="*/ 419 w 555"/>
                <a:gd name="T43" fmla="*/ 550 h 551"/>
                <a:gd name="T44" fmla="*/ 378 w 555"/>
                <a:gd name="T45" fmla="*/ 550 h 551"/>
                <a:gd name="T46" fmla="*/ 301 w 555"/>
                <a:gd name="T47" fmla="*/ 533 h 551"/>
                <a:gd name="T48" fmla="*/ 119 w 555"/>
                <a:gd name="T49" fmla="*/ 523 h 551"/>
                <a:gd name="T50" fmla="*/ 82 w 555"/>
                <a:gd name="T51" fmla="*/ 508 h 551"/>
                <a:gd name="T52" fmla="*/ 41 w 555"/>
                <a:gd name="T53" fmla="*/ 518 h 551"/>
                <a:gd name="T54" fmla="*/ 16 w 555"/>
                <a:gd name="T55" fmla="*/ 518 h 551"/>
                <a:gd name="T56" fmla="*/ 10 w 555"/>
                <a:gd name="T57" fmla="*/ 482 h 551"/>
                <a:gd name="T58" fmla="*/ 16 w 555"/>
                <a:gd name="T59" fmla="*/ 451 h 551"/>
                <a:gd name="T60" fmla="*/ 37 w 555"/>
                <a:gd name="T61" fmla="*/ 368 h 551"/>
                <a:gd name="T62" fmla="*/ 57 w 555"/>
                <a:gd name="T63" fmla="*/ 316 h 551"/>
                <a:gd name="T64" fmla="*/ 94 w 555"/>
                <a:gd name="T65" fmla="*/ 290 h 551"/>
                <a:gd name="T66" fmla="*/ 94 w 555"/>
                <a:gd name="T67" fmla="*/ 218 h 551"/>
                <a:gd name="T68" fmla="*/ 68 w 555"/>
                <a:gd name="T69" fmla="*/ 141 h 551"/>
                <a:gd name="T70" fmla="*/ 57 w 555"/>
                <a:gd name="T71" fmla="*/ 47 h 551"/>
                <a:gd name="T72" fmla="*/ 57 w 555"/>
                <a:gd name="T73" fmla="*/ 6 h 551"/>
                <a:gd name="T74" fmla="*/ 68 w 555"/>
                <a:gd name="T75" fmla="*/ 0 h 5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5"/>
                <a:gd name="T115" fmla="*/ 0 h 551"/>
                <a:gd name="T116" fmla="*/ 555 w 555"/>
                <a:gd name="T117" fmla="*/ 551 h 5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5" h="551">
                  <a:moveTo>
                    <a:pt x="68" y="0"/>
                  </a:moveTo>
                  <a:lnTo>
                    <a:pt x="82" y="0"/>
                  </a:lnTo>
                  <a:lnTo>
                    <a:pt x="98" y="6"/>
                  </a:lnTo>
                  <a:lnTo>
                    <a:pt x="119" y="0"/>
                  </a:lnTo>
                  <a:lnTo>
                    <a:pt x="202" y="0"/>
                  </a:lnTo>
                  <a:lnTo>
                    <a:pt x="228" y="0"/>
                  </a:lnTo>
                  <a:lnTo>
                    <a:pt x="233" y="21"/>
                  </a:lnTo>
                  <a:lnTo>
                    <a:pt x="233" y="31"/>
                  </a:lnTo>
                  <a:lnTo>
                    <a:pt x="243" y="47"/>
                  </a:lnTo>
                  <a:lnTo>
                    <a:pt x="243" y="57"/>
                  </a:lnTo>
                  <a:lnTo>
                    <a:pt x="270" y="98"/>
                  </a:lnTo>
                  <a:lnTo>
                    <a:pt x="311" y="98"/>
                  </a:lnTo>
                  <a:lnTo>
                    <a:pt x="315" y="88"/>
                  </a:lnTo>
                  <a:lnTo>
                    <a:pt x="352" y="88"/>
                  </a:lnTo>
                  <a:lnTo>
                    <a:pt x="352" y="73"/>
                  </a:lnTo>
                  <a:lnTo>
                    <a:pt x="362" y="73"/>
                  </a:lnTo>
                  <a:lnTo>
                    <a:pt x="362" y="57"/>
                  </a:lnTo>
                  <a:lnTo>
                    <a:pt x="383" y="47"/>
                  </a:lnTo>
                  <a:lnTo>
                    <a:pt x="409" y="41"/>
                  </a:lnTo>
                  <a:lnTo>
                    <a:pt x="409" y="68"/>
                  </a:lnTo>
                  <a:lnTo>
                    <a:pt x="450" y="68"/>
                  </a:lnTo>
                  <a:lnTo>
                    <a:pt x="461" y="98"/>
                  </a:lnTo>
                  <a:lnTo>
                    <a:pt x="471" y="125"/>
                  </a:lnTo>
                  <a:lnTo>
                    <a:pt x="450" y="156"/>
                  </a:lnTo>
                  <a:lnTo>
                    <a:pt x="471" y="176"/>
                  </a:lnTo>
                  <a:lnTo>
                    <a:pt x="477" y="182"/>
                  </a:lnTo>
                  <a:lnTo>
                    <a:pt x="477" y="218"/>
                  </a:lnTo>
                  <a:lnTo>
                    <a:pt x="477" y="233"/>
                  </a:lnTo>
                  <a:lnTo>
                    <a:pt x="487" y="243"/>
                  </a:lnTo>
                  <a:lnTo>
                    <a:pt x="491" y="233"/>
                  </a:lnTo>
                  <a:lnTo>
                    <a:pt x="513" y="233"/>
                  </a:lnTo>
                  <a:lnTo>
                    <a:pt x="538" y="223"/>
                  </a:lnTo>
                  <a:lnTo>
                    <a:pt x="554" y="233"/>
                  </a:lnTo>
                  <a:lnTo>
                    <a:pt x="554" y="223"/>
                  </a:lnTo>
                  <a:lnTo>
                    <a:pt x="554" y="274"/>
                  </a:lnTo>
                  <a:lnTo>
                    <a:pt x="554" y="306"/>
                  </a:lnTo>
                  <a:lnTo>
                    <a:pt x="554" y="316"/>
                  </a:lnTo>
                  <a:lnTo>
                    <a:pt x="554" y="327"/>
                  </a:lnTo>
                  <a:lnTo>
                    <a:pt x="471" y="327"/>
                  </a:lnTo>
                  <a:lnTo>
                    <a:pt x="461" y="466"/>
                  </a:lnTo>
                  <a:lnTo>
                    <a:pt x="503" y="503"/>
                  </a:lnTo>
                  <a:lnTo>
                    <a:pt x="518" y="533"/>
                  </a:lnTo>
                  <a:lnTo>
                    <a:pt x="435" y="550"/>
                  </a:lnTo>
                  <a:lnTo>
                    <a:pt x="419" y="550"/>
                  </a:lnTo>
                  <a:lnTo>
                    <a:pt x="403" y="550"/>
                  </a:lnTo>
                  <a:lnTo>
                    <a:pt x="378" y="550"/>
                  </a:lnTo>
                  <a:lnTo>
                    <a:pt x="315" y="544"/>
                  </a:lnTo>
                  <a:lnTo>
                    <a:pt x="301" y="533"/>
                  </a:lnTo>
                  <a:lnTo>
                    <a:pt x="295" y="518"/>
                  </a:lnTo>
                  <a:lnTo>
                    <a:pt x="119" y="523"/>
                  </a:lnTo>
                  <a:lnTo>
                    <a:pt x="109" y="523"/>
                  </a:lnTo>
                  <a:lnTo>
                    <a:pt x="82" y="508"/>
                  </a:lnTo>
                  <a:lnTo>
                    <a:pt x="68" y="503"/>
                  </a:lnTo>
                  <a:lnTo>
                    <a:pt x="41" y="518"/>
                  </a:lnTo>
                  <a:lnTo>
                    <a:pt x="37" y="518"/>
                  </a:lnTo>
                  <a:lnTo>
                    <a:pt x="16" y="518"/>
                  </a:lnTo>
                  <a:lnTo>
                    <a:pt x="10" y="518"/>
                  </a:lnTo>
                  <a:lnTo>
                    <a:pt x="10" y="482"/>
                  </a:lnTo>
                  <a:lnTo>
                    <a:pt x="0" y="461"/>
                  </a:lnTo>
                  <a:lnTo>
                    <a:pt x="16" y="451"/>
                  </a:lnTo>
                  <a:lnTo>
                    <a:pt x="37" y="409"/>
                  </a:lnTo>
                  <a:lnTo>
                    <a:pt x="37" y="368"/>
                  </a:lnTo>
                  <a:lnTo>
                    <a:pt x="52" y="331"/>
                  </a:lnTo>
                  <a:lnTo>
                    <a:pt x="57" y="316"/>
                  </a:lnTo>
                  <a:lnTo>
                    <a:pt x="78" y="301"/>
                  </a:lnTo>
                  <a:lnTo>
                    <a:pt x="94" y="290"/>
                  </a:lnTo>
                  <a:lnTo>
                    <a:pt x="98" y="249"/>
                  </a:lnTo>
                  <a:lnTo>
                    <a:pt x="94" y="218"/>
                  </a:lnTo>
                  <a:lnTo>
                    <a:pt x="78" y="182"/>
                  </a:lnTo>
                  <a:lnTo>
                    <a:pt x="68" y="141"/>
                  </a:lnTo>
                  <a:lnTo>
                    <a:pt x="82" y="125"/>
                  </a:lnTo>
                  <a:lnTo>
                    <a:pt x="57" y="47"/>
                  </a:lnTo>
                  <a:lnTo>
                    <a:pt x="37" y="6"/>
                  </a:lnTo>
                  <a:lnTo>
                    <a:pt x="57" y="6"/>
                  </a:lnTo>
                  <a:lnTo>
                    <a:pt x="68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8" name="Freeform 125"/>
            <p:cNvSpPr>
              <a:spLocks noChangeArrowheads="1"/>
            </p:cNvSpPr>
            <p:nvPr/>
          </p:nvSpPr>
          <p:spPr bwMode="auto">
            <a:xfrm>
              <a:off x="2542109" y="4115402"/>
              <a:ext cx="73405" cy="99311"/>
            </a:xfrm>
            <a:custGeom>
              <a:avLst/>
              <a:gdLst>
                <a:gd name="T0" fmla="*/ 0 w 43"/>
                <a:gd name="T1" fmla="*/ 31 h 58"/>
                <a:gd name="T2" fmla="*/ 15 w 43"/>
                <a:gd name="T3" fmla="*/ 16 h 58"/>
                <a:gd name="T4" fmla="*/ 15 w 43"/>
                <a:gd name="T5" fmla="*/ 6 h 58"/>
                <a:gd name="T6" fmla="*/ 31 w 43"/>
                <a:gd name="T7" fmla="*/ 0 h 58"/>
                <a:gd name="T8" fmla="*/ 42 w 43"/>
                <a:gd name="T9" fmla="*/ 6 h 58"/>
                <a:gd name="T10" fmla="*/ 42 w 43"/>
                <a:gd name="T11" fmla="*/ 16 h 58"/>
                <a:gd name="T12" fmla="*/ 26 w 43"/>
                <a:gd name="T13" fmla="*/ 31 h 58"/>
                <a:gd name="T14" fmla="*/ 26 w 43"/>
                <a:gd name="T15" fmla="*/ 57 h 58"/>
                <a:gd name="T16" fmla="*/ 11 w 43"/>
                <a:gd name="T17" fmla="*/ 57 h 58"/>
                <a:gd name="T18" fmla="*/ 11 w 43"/>
                <a:gd name="T19" fmla="*/ 47 h 58"/>
                <a:gd name="T20" fmla="*/ 0 w 43"/>
                <a:gd name="T21" fmla="*/ 31 h 58"/>
                <a:gd name="T22" fmla="*/ 0 w 43"/>
                <a:gd name="T23" fmla="*/ 3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58"/>
                <a:gd name="T38" fmla="*/ 43 w 43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58">
                  <a:moveTo>
                    <a:pt x="0" y="31"/>
                  </a:moveTo>
                  <a:lnTo>
                    <a:pt x="15" y="16"/>
                  </a:lnTo>
                  <a:lnTo>
                    <a:pt x="15" y="6"/>
                  </a:lnTo>
                  <a:lnTo>
                    <a:pt x="31" y="0"/>
                  </a:lnTo>
                  <a:lnTo>
                    <a:pt x="42" y="6"/>
                  </a:lnTo>
                  <a:lnTo>
                    <a:pt x="42" y="16"/>
                  </a:lnTo>
                  <a:lnTo>
                    <a:pt x="26" y="31"/>
                  </a:lnTo>
                  <a:lnTo>
                    <a:pt x="26" y="57"/>
                  </a:lnTo>
                  <a:lnTo>
                    <a:pt x="11" y="57"/>
                  </a:lnTo>
                  <a:lnTo>
                    <a:pt x="11" y="47"/>
                  </a:lnTo>
                  <a:lnTo>
                    <a:pt x="0" y="3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9" name="Freeform 126"/>
            <p:cNvSpPr>
              <a:spLocks noChangeArrowheads="1"/>
            </p:cNvSpPr>
            <p:nvPr/>
          </p:nvSpPr>
          <p:spPr bwMode="auto">
            <a:xfrm>
              <a:off x="4161316" y="2383919"/>
              <a:ext cx="1148556" cy="1135612"/>
            </a:xfrm>
            <a:custGeom>
              <a:avLst/>
              <a:gdLst>
                <a:gd name="T0" fmla="*/ 248 w 665"/>
                <a:gd name="T1" fmla="*/ 52 h 660"/>
                <a:gd name="T2" fmla="*/ 285 w 665"/>
                <a:gd name="T3" fmla="*/ 135 h 660"/>
                <a:gd name="T4" fmla="*/ 290 w 665"/>
                <a:gd name="T5" fmla="*/ 114 h 660"/>
                <a:gd name="T6" fmla="*/ 316 w 665"/>
                <a:gd name="T7" fmla="*/ 140 h 660"/>
                <a:gd name="T8" fmla="*/ 378 w 665"/>
                <a:gd name="T9" fmla="*/ 182 h 660"/>
                <a:gd name="T10" fmla="*/ 424 w 665"/>
                <a:gd name="T11" fmla="*/ 233 h 660"/>
                <a:gd name="T12" fmla="*/ 446 w 665"/>
                <a:gd name="T13" fmla="*/ 244 h 660"/>
                <a:gd name="T14" fmla="*/ 409 w 665"/>
                <a:gd name="T15" fmla="*/ 259 h 660"/>
                <a:gd name="T16" fmla="*/ 383 w 665"/>
                <a:gd name="T17" fmla="*/ 290 h 660"/>
                <a:gd name="T18" fmla="*/ 424 w 665"/>
                <a:gd name="T19" fmla="*/ 317 h 660"/>
                <a:gd name="T20" fmla="*/ 424 w 665"/>
                <a:gd name="T21" fmla="*/ 342 h 660"/>
                <a:gd name="T22" fmla="*/ 487 w 665"/>
                <a:gd name="T23" fmla="*/ 399 h 660"/>
                <a:gd name="T24" fmla="*/ 664 w 665"/>
                <a:gd name="T25" fmla="*/ 450 h 660"/>
                <a:gd name="T26" fmla="*/ 518 w 665"/>
                <a:gd name="T27" fmla="*/ 585 h 660"/>
                <a:gd name="T28" fmla="*/ 446 w 665"/>
                <a:gd name="T29" fmla="*/ 627 h 660"/>
                <a:gd name="T30" fmla="*/ 399 w 665"/>
                <a:gd name="T31" fmla="*/ 637 h 660"/>
                <a:gd name="T32" fmla="*/ 352 w 665"/>
                <a:gd name="T33" fmla="*/ 627 h 660"/>
                <a:gd name="T34" fmla="*/ 311 w 665"/>
                <a:gd name="T35" fmla="*/ 627 h 660"/>
                <a:gd name="T36" fmla="*/ 244 w 665"/>
                <a:gd name="T37" fmla="*/ 653 h 660"/>
                <a:gd name="T38" fmla="*/ 150 w 665"/>
                <a:gd name="T39" fmla="*/ 611 h 660"/>
                <a:gd name="T40" fmla="*/ 125 w 665"/>
                <a:gd name="T41" fmla="*/ 570 h 660"/>
                <a:gd name="T42" fmla="*/ 98 w 665"/>
                <a:gd name="T43" fmla="*/ 549 h 660"/>
                <a:gd name="T44" fmla="*/ 57 w 665"/>
                <a:gd name="T45" fmla="*/ 503 h 660"/>
                <a:gd name="T46" fmla="*/ 0 w 665"/>
                <a:gd name="T47" fmla="*/ 461 h 660"/>
                <a:gd name="T48" fmla="*/ 31 w 665"/>
                <a:gd name="T49" fmla="*/ 435 h 660"/>
                <a:gd name="T50" fmla="*/ 52 w 665"/>
                <a:gd name="T51" fmla="*/ 378 h 660"/>
                <a:gd name="T52" fmla="*/ 57 w 665"/>
                <a:gd name="T53" fmla="*/ 342 h 660"/>
                <a:gd name="T54" fmla="*/ 84 w 665"/>
                <a:gd name="T55" fmla="*/ 327 h 660"/>
                <a:gd name="T56" fmla="*/ 98 w 665"/>
                <a:gd name="T57" fmla="*/ 274 h 660"/>
                <a:gd name="T58" fmla="*/ 135 w 665"/>
                <a:gd name="T59" fmla="*/ 233 h 660"/>
                <a:gd name="T60" fmla="*/ 150 w 665"/>
                <a:gd name="T61" fmla="*/ 151 h 660"/>
                <a:gd name="T62" fmla="*/ 166 w 665"/>
                <a:gd name="T63" fmla="*/ 68 h 660"/>
                <a:gd name="T64" fmla="*/ 192 w 665"/>
                <a:gd name="T65" fmla="*/ 41 h 660"/>
                <a:gd name="T66" fmla="*/ 207 w 665"/>
                <a:gd name="T67" fmla="*/ 16 h 660"/>
                <a:gd name="T68" fmla="*/ 233 w 665"/>
                <a:gd name="T69" fmla="*/ 0 h 6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5"/>
                <a:gd name="T106" fmla="*/ 0 h 660"/>
                <a:gd name="T107" fmla="*/ 665 w 665"/>
                <a:gd name="T108" fmla="*/ 660 h 6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5" h="660">
                  <a:moveTo>
                    <a:pt x="233" y="0"/>
                  </a:moveTo>
                  <a:lnTo>
                    <a:pt x="248" y="52"/>
                  </a:lnTo>
                  <a:lnTo>
                    <a:pt x="270" y="99"/>
                  </a:lnTo>
                  <a:lnTo>
                    <a:pt x="285" y="135"/>
                  </a:lnTo>
                  <a:lnTo>
                    <a:pt x="290" y="135"/>
                  </a:lnTo>
                  <a:lnTo>
                    <a:pt x="290" y="114"/>
                  </a:lnTo>
                  <a:lnTo>
                    <a:pt x="311" y="140"/>
                  </a:lnTo>
                  <a:lnTo>
                    <a:pt x="316" y="140"/>
                  </a:lnTo>
                  <a:lnTo>
                    <a:pt x="342" y="151"/>
                  </a:lnTo>
                  <a:lnTo>
                    <a:pt x="378" y="182"/>
                  </a:lnTo>
                  <a:lnTo>
                    <a:pt x="399" y="217"/>
                  </a:lnTo>
                  <a:lnTo>
                    <a:pt x="424" y="233"/>
                  </a:lnTo>
                  <a:lnTo>
                    <a:pt x="434" y="233"/>
                  </a:lnTo>
                  <a:lnTo>
                    <a:pt x="446" y="244"/>
                  </a:lnTo>
                  <a:lnTo>
                    <a:pt x="424" y="249"/>
                  </a:lnTo>
                  <a:lnTo>
                    <a:pt x="409" y="259"/>
                  </a:lnTo>
                  <a:lnTo>
                    <a:pt x="399" y="274"/>
                  </a:lnTo>
                  <a:lnTo>
                    <a:pt x="383" y="290"/>
                  </a:lnTo>
                  <a:lnTo>
                    <a:pt x="393" y="317"/>
                  </a:lnTo>
                  <a:lnTo>
                    <a:pt x="424" y="317"/>
                  </a:lnTo>
                  <a:lnTo>
                    <a:pt x="434" y="327"/>
                  </a:lnTo>
                  <a:lnTo>
                    <a:pt x="424" y="342"/>
                  </a:lnTo>
                  <a:lnTo>
                    <a:pt x="461" y="384"/>
                  </a:lnTo>
                  <a:lnTo>
                    <a:pt x="487" y="399"/>
                  </a:lnTo>
                  <a:lnTo>
                    <a:pt x="622" y="450"/>
                  </a:lnTo>
                  <a:lnTo>
                    <a:pt x="664" y="450"/>
                  </a:lnTo>
                  <a:lnTo>
                    <a:pt x="534" y="585"/>
                  </a:lnTo>
                  <a:lnTo>
                    <a:pt x="518" y="585"/>
                  </a:lnTo>
                  <a:lnTo>
                    <a:pt x="461" y="601"/>
                  </a:lnTo>
                  <a:lnTo>
                    <a:pt x="446" y="627"/>
                  </a:lnTo>
                  <a:lnTo>
                    <a:pt x="420" y="627"/>
                  </a:lnTo>
                  <a:lnTo>
                    <a:pt x="399" y="637"/>
                  </a:lnTo>
                  <a:lnTo>
                    <a:pt x="368" y="637"/>
                  </a:lnTo>
                  <a:lnTo>
                    <a:pt x="352" y="627"/>
                  </a:lnTo>
                  <a:lnTo>
                    <a:pt x="326" y="627"/>
                  </a:lnTo>
                  <a:lnTo>
                    <a:pt x="311" y="627"/>
                  </a:lnTo>
                  <a:lnTo>
                    <a:pt x="290" y="659"/>
                  </a:lnTo>
                  <a:lnTo>
                    <a:pt x="244" y="653"/>
                  </a:lnTo>
                  <a:lnTo>
                    <a:pt x="202" y="627"/>
                  </a:lnTo>
                  <a:lnTo>
                    <a:pt x="150" y="611"/>
                  </a:lnTo>
                  <a:lnTo>
                    <a:pt x="125" y="601"/>
                  </a:lnTo>
                  <a:lnTo>
                    <a:pt x="125" y="570"/>
                  </a:lnTo>
                  <a:lnTo>
                    <a:pt x="109" y="570"/>
                  </a:lnTo>
                  <a:lnTo>
                    <a:pt x="98" y="549"/>
                  </a:lnTo>
                  <a:lnTo>
                    <a:pt x="94" y="529"/>
                  </a:lnTo>
                  <a:lnTo>
                    <a:pt x="57" y="503"/>
                  </a:lnTo>
                  <a:lnTo>
                    <a:pt x="31" y="476"/>
                  </a:lnTo>
                  <a:lnTo>
                    <a:pt x="0" y="461"/>
                  </a:lnTo>
                  <a:lnTo>
                    <a:pt x="0" y="435"/>
                  </a:lnTo>
                  <a:lnTo>
                    <a:pt x="31" y="435"/>
                  </a:lnTo>
                  <a:lnTo>
                    <a:pt x="52" y="425"/>
                  </a:lnTo>
                  <a:lnTo>
                    <a:pt x="52" y="378"/>
                  </a:lnTo>
                  <a:lnTo>
                    <a:pt x="57" y="358"/>
                  </a:lnTo>
                  <a:lnTo>
                    <a:pt x="57" y="342"/>
                  </a:lnTo>
                  <a:lnTo>
                    <a:pt x="68" y="327"/>
                  </a:lnTo>
                  <a:lnTo>
                    <a:pt x="84" y="327"/>
                  </a:lnTo>
                  <a:lnTo>
                    <a:pt x="94" y="317"/>
                  </a:lnTo>
                  <a:lnTo>
                    <a:pt x="98" y="274"/>
                  </a:lnTo>
                  <a:lnTo>
                    <a:pt x="119" y="244"/>
                  </a:lnTo>
                  <a:lnTo>
                    <a:pt x="135" y="233"/>
                  </a:lnTo>
                  <a:lnTo>
                    <a:pt x="140" y="207"/>
                  </a:lnTo>
                  <a:lnTo>
                    <a:pt x="150" y="151"/>
                  </a:lnTo>
                  <a:lnTo>
                    <a:pt x="166" y="94"/>
                  </a:lnTo>
                  <a:lnTo>
                    <a:pt x="166" y="68"/>
                  </a:lnTo>
                  <a:lnTo>
                    <a:pt x="176" y="41"/>
                  </a:lnTo>
                  <a:lnTo>
                    <a:pt x="192" y="41"/>
                  </a:lnTo>
                  <a:lnTo>
                    <a:pt x="192" y="31"/>
                  </a:lnTo>
                  <a:lnTo>
                    <a:pt x="207" y="16"/>
                  </a:lnTo>
                  <a:lnTo>
                    <a:pt x="228" y="27"/>
                  </a:lnTo>
                  <a:lnTo>
                    <a:pt x="233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0" name="Freeform 127"/>
            <p:cNvSpPr>
              <a:spLocks noChangeArrowheads="1"/>
            </p:cNvSpPr>
            <p:nvPr/>
          </p:nvSpPr>
          <p:spPr bwMode="auto">
            <a:xfrm>
              <a:off x="1678533" y="2811393"/>
              <a:ext cx="228849" cy="483606"/>
            </a:xfrm>
            <a:custGeom>
              <a:avLst/>
              <a:gdLst>
                <a:gd name="T0" fmla="*/ 73 w 135"/>
                <a:gd name="T1" fmla="*/ 21 h 281"/>
                <a:gd name="T2" fmla="*/ 83 w 135"/>
                <a:gd name="T3" fmla="*/ 0 h 281"/>
                <a:gd name="T4" fmla="*/ 93 w 135"/>
                <a:gd name="T5" fmla="*/ 0 h 281"/>
                <a:gd name="T6" fmla="*/ 108 w 135"/>
                <a:gd name="T7" fmla="*/ 21 h 281"/>
                <a:gd name="T8" fmla="*/ 124 w 135"/>
                <a:gd name="T9" fmla="*/ 37 h 281"/>
                <a:gd name="T10" fmla="*/ 124 w 135"/>
                <a:gd name="T11" fmla="*/ 41 h 281"/>
                <a:gd name="T12" fmla="*/ 134 w 135"/>
                <a:gd name="T13" fmla="*/ 78 h 281"/>
                <a:gd name="T14" fmla="*/ 124 w 135"/>
                <a:gd name="T15" fmla="*/ 94 h 281"/>
                <a:gd name="T16" fmla="*/ 124 w 135"/>
                <a:gd name="T17" fmla="*/ 109 h 281"/>
                <a:gd name="T18" fmla="*/ 119 w 135"/>
                <a:gd name="T19" fmla="*/ 119 h 281"/>
                <a:gd name="T20" fmla="*/ 108 w 135"/>
                <a:gd name="T21" fmla="*/ 145 h 281"/>
                <a:gd name="T22" fmla="*/ 93 w 135"/>
                <a:gd name="T23" fmla="*/ 151 h 281"/>
                <a:gd name="T24" fmla="*/ 93 w 135"/>
                <a:gd name="T25" fmla="*/ 176 h 281"/>
                <a:gd name="T26" fmla="*/ 93 w 135"/>
                <a:gd name="T27" fmla="*/ 227 h 281"/>
                <a:gd name="T28" fmla="*/ 98 w 135"/>
                <a:gd name="T29" fmla="*/ 270 h 281"/>
                <a:gd name="T30" fmla="*/ 73 w 135"/>
                <a:gd name="T31" fmla="*/ 270 h 281"/>
                <a:gd name="T32" fmla="*/ 41 w 135"/>
                <a:gd name="T33" fmla="*/ 280 h 281"/>
                <a:gd name="T34" fmla="*/ 41 w 135"/>
                <a:gd name="T35" fmla="*/ 259 h 281"/>
                <a:gd name="T36" fmla="*/ 41 w 135"/>
                <a:gd name="T37" fmla="*/ 254 h 281"/>
                <a:gd name="T38" fmla="*/ 41 w 135"/>
                <a:gd name="T39" fmla="*/ 145 h 281"/>
                <a:gd name="T40" fmla="*/ 31 w 135"/>
                <a:gd name="T41" fmla="*/ 129 h 281"/>
                <a:gd name="T42" fmla="*/ 26 w 135"/>
                <a:gd name="T43" fmla="*/ 109 h 281"/>
                <a:gd name="T44" fmla="*/ 10 w 135"/>
                <a:gd name="T45" fmla="*/ 94 h 281"/>
                <a:gd name="T46" fmla="*/ 0 w 135"/>
                <a:gd name="T47" fmla="*/ 68 h 281"/>
                <a:gd name="T48" fmla="*/ 16 w 135"/>
                <a:gd name="T49" fmla="*/ 62 h 281"/>
                <a:gd name="T50" fmla="*/ 31 w 135"/>
                <a:gd name="T51" fmla="*/ 52 h 281"/>
                <a:gd name="T52" fmla="*/ 57 w 135"/>
                <a:gd name="T53" fmla="*/ 41 h 281"/>
                <a:gd name="T54" fmla="*/ 73 w 135"/>
                <a:gd name="T55" fmla="*/ 21 h 281"/>
                <a:gd name="T56" fmla="*/ 73 w 135"/>
                <a:gd name="T57" fmla="*/ 21 h 2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5"/>
                <a:gd name="T88" fmla="*/ 0 h 281"/>
                <a:gd name="T89" fmla="*/ 135 w 135"/>
                <a:gd name="T90" fmla="*/ 281 h 2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5" h="281">
                  <a:moveTo>
                    <a:pt x="73" y="21"/>
                  </a:moveTo>
                  <a:lnTo>
                    <a:pt x="83" y="0"/>
                  </a:lnTo>
                  <a:lnTo>
                    <a:pt x="93" y="0"/>
                  </a:lnTo>
                  <a:lnTo>
                    <a:pt x="108" y="21"/>
                  </a:lnTo>
                  <a:lnTo>
                    <a:pt x="124" y="37"/>
                  </a:lnTo>
                  <a:lnTo>
                    <a:pt x="124" y="41"/>
                  </a:lnTo>
                  <a:lnTo>
                    <a:pt x="134" y="78"/>
                  </a:lnTo>
                  <a:lnTo>
                    <a:pt x="124" y="94"/>
                  </a:lnTo>
                  <a:lnTo>
                    <a:pt x="124" y="109"/>
                  </a:lnTo>
                  <a:lnTo>
                    <a:pt x="119" y="119"/>
                  </a:lnTo>
                  <a:lnTo>
                    <a:pt x="108" y="145"/>
                  </a:lnTo>
                  <a:lnTo>
                    <a:pt x="93" y="151"/>
                  </a:lnTo>
                  <a:lnTo>
                    <a:pt x="93" y="176"/>
                  </a:lnTo>
                  <a:lnTo>
                    <a:pt x="93" y="227"/>
                  </a:lnTo>
                  <a:lnTo>
                    <a:pt x="98" y="270"/>
                  </a:lnTo>
                  <a:lnTo>
                    <a:pt x="73" y="270"/>
                  </a:lnTo>
                  <a:lnTo>
                    <a:pt x="41" y="280"/>
                  </a:lnTo>
                  <a:lnTo>
                    <a:pt x="41" y="259"/>
                  </a:lnTo>
                  <a:lnTo>
                    <a:pt x="41" y="254"/>
                  </a:lnTo>
                  <a:lnTo>
                    <a:pt x="41" y="145"/>
                  </a:lnTo>
                  <a:lnTo>
                    <a:pt x="31" y="129"/>
                  </a:lnTo>
                  <a:lnTo>
                    <a:pt x="26" y="109"/>
                  </a:lnTo>
                  <a:lnTo>
                    <a:pt x="10" y="94"/>
                  </a:lnTo>
                  <a:lnTo>
                    <a:pt x="0" y="68"/>
                  </a:lnTo>
                  <a:lnTo>
                    <a:pt x="16" y="62"/>
                  </a:lnTo>
                  <a:lnTo>
                    <a:pt x="31" y="52"/>
                  </a:lnTo>
                  <a:lnTo>
                    <a:pt x="57" y="41"/>
                  </a:lnTo>
                  <a:lnTo>
                    <a:pt x="73" y="2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1" name="Freeform 128"/>
            <p:cNvSpPr>
              <a:spLocks noChangeArrowheads="1"/>
            </p:cNvSpPr>
            <p:nvPr/>
          </p:nvSpPr>
          <p:spPr bwMode="auto">
            <a:xfrm>
              <a:off x="3125024" y="5173289"/>
              <a:ext cx="686542" cy="729728"/>
            </a:xfrm>
            <a:custGeom>
              <a:avLst/>
              <a:gdLst>
                <a:gd name="T0" fmla="*/ 238 w 400"/>
                <a:gd name="T1" fmla="*/ 0 h 425"/>
                <a:gd name="T2" fmla="*/ 248 w 400"/>
                <a:gd name="T3" fmla="*/ 26 h 425"/>
                <a:gd name="T4" fmla="*/ 275 w 400"/>
                <a:gd name="T5" fmla="*/ 57 h 425"/>
                <a:gd name="T6" fmla="*/ 275 w 400"/>
                <a:gd name="T7" fmla="*/ 73 h 425"/>
                <a:gd name="T8" fmla="*/ 301 w 400"/>
                <a:gd name="T9" fmla="*/ 88 h 425"/>
                <a:gd name="T10" fmla="*/ 326 w 400"/>
                <a:gd name="T11" fmla="*/ 98 h 425"/>
                <a:gd name="T12" fmla="*/ 332 w 400"/>
                <a:gd name="T13" fmla="*/ 124 h 425"/>
                <a:gd name="T14" fmla="*/ 342 w 400"/>
                <a:gd name="T15" fmla="*/ 124 h 425"/>
                <a:gd name="T16" fmla="*/ 348 w 400"/>
                <a:gd name="T17" fmla="*/ 155 h 425"/>
                <a:gd name="T18" fmla="*/ 358 w 400"/>
                <a:gd name="T19" fmla="*/ 176 h 425"/>
                <a:gd name="T20" fmla="*/ 373 w 400"/>
                <a:gd name="T21" fmla="*/ 176 h 425"/>
                <a:gd name="T22" fmla="*/ 399 w 400"/>
                <a:gd name="T23" fmla="*/ 181 h 425"/>
                <a:gd name="T24" fmla="*/ 399 w 400"/>
                <a:gd name="T25" fmla="*/ 206 h 425"/>
                <a:gd name="T26" fmla="*/ 383 w 400"/>
                <a:gd name="T27" fmla="*/ 222 h 425"/>
                <a:gd name="T28" fmla="*/ 368 w 400"/>
                <a:gd name="T29" fmla="*/ 222 h 425"/>
                <a:gd name="T30" fmla="*/ 342 w 400"/>
                <a:gd name="T31" fmla="*/ 249 h 425"/>
                <a:gd name="T32" fmla="*/ 332 w 400"/>
                <a:gd name="T33" fmla="*/ 249 h 425"/>
                <a:gd name="T34" fmla="*/ 326 w 400"/>
                <a:gd name="T35" fmla="*/ 259 h 425"/>
                <a:gd name="T36" fmla="*/ 316 w 400"/>
                <a:gd name="T37" fmla="*/ 263 h 425"/>
                <a:gd name="T38" fmla="*/ 301 w 400"/>
                <a:gd name="T39" fmla="*/ 284 h 425"/>
                <a:gd name="T40" fmla="*/ 301 w 400"/>
                <a:gd name="T41" fmla="*/ 306 h 425"/>
                <a:gd name="T42" fmla="*/ 285 w 400"/>
                <a:gd name="T43" fmla="*/ 316 h 425"/>
                <a:gd name="T44" fmla="*/ 260 w 400"/>
                <a:gd name="T45" fmla="*/ 326 h 425"/>
                <a:gd name="T46" fmla="*/ 238 w 400"/>
                <a:gd name="T47" fmla="*/ 367 h 425"/>
                <a:gd name="T48" fmla="*/ 217 w 400"/>
                <a:gd name="T49" fmla="*/ 367 h 425"/>
                <a:gd name="T50" fmla="*/ 192 w 400"/>
                <a:gd name="T51" fmla="*/ 367 h 425"/>
                <a:gd name="T52" fmla="*/ 166 w 400"/>
                <a:gd name="T53" fmla="*/ 367 h 425"/>
                <a:gd name="T54" fmla="*/ 140 w 400"/>
                <a:gd name="T55" fmla="*/ 351 h 425"/>
                <a:gd name="T56" fmla="*/ 115 w 400"/>
                <a:gd name="T57" fmla="*/ 351 h 425"/>
                <a:gd name="T58" fmla="*/ 115 w 400"/>
                <a:gd name="T59" fmla="*/ 383 h 425"/>
                <a:gd name="T60" fmla="*/ 88 w 400"/>
                <a:gd name="T61" fmla="*/ 408 h 425"/>
                <a:gd name="T62" fmla="*/ 72 w 400"/>
                <a:gd name="T63" fmla="*/ 408 h 425"/>
                <a:gd name="T64" fmla="*/ 72 w 400"/>
                <a:gd name="T65" fmla="*/ 414 h 425"/>
                <a:gd name="T66" fmla="*/ 47 w 400"/>
                <a:gd name="T67" fmla="*/ 414 h 425"/>
                <a:gd name="T68" fmla="*/ 21 w 400"/>
                <a:gd name="T69" fmla="*/ 424 h 425"/>
                <a:gd name="T70" fmla="*/ 21 w 400"/>
                <a:gd name="T71" fmla="*/ 398 h 425"/>
                <a:gd name="T72" fmla="*/ 31 w 400"/>
                <a:gd name="T73" fmla="*/ 383 h 425"/>
                <a:gd name="T74" fmla="*/ 21 w 400"/>
                <a:gd name="T75" fmla="*/ 367 h 425"/>
                <a:gd name="T76" fmla="*/ 16 w 400"/>
                <a:gd name="T77" fmla="*/ 341 h 425"/>
                <a:gd name="T78" fmla="*/ 0 w 400"/>
                <a:gd name="T79" fmla="*/ 326 h 425"/>
                <a:gd name="T80" fmla="*/ 6 w 400"/>
                <a:gd name="T81" fmla="*/ 191 h 425"/>
                <a:gd name="T82" fmla="*/ 47 w 400"/>
                <a:gd name="T83" fmla="*/ 191 h 425"/>
                <a:gd name="T84" fmla="*/ 57 w 400"/>
                <a:gd name="T85" fmla="*/ 26 h 425"/>
                <a:gd name="T86" fmla="*/ 115 w 400"/>
                <a:gd name="T87" fmla="*/ 16 h 425"/>
                <a:gd name="T88" fmla="*/ 150 w 400"/>
                <a:gd name="T89" fmla="*/ 4 h 425"/>
                <a:gd name="T90" fmla="*/ 166 w 400"/>
                <a:gd name="T91" fmla="*/ 26 h 425"/>
                <a:gd name="T92" fmla="*/ 197 w 400"/>
                <a:gd name="T93" fmla="*/ 4 h 425"/>
                <a:gd name="T94" fmla="*/ 207 w 400"/>
                <a:gd name="T95" fmla="*/ 4 h 425"/>
                <a:gd name="T96" fmla="*/ 223 w 400"/>
                <a:gd name="T97" fmla="*/ 0 h 425"/>
                <a:gd name="T98" fmla="*/ 238 w 400"/>
                <a:gd name="T99" fmla="*/ 0 h 425"/>
                <a:gd name="T100" fmla="*/ 238 w 400"/>
                <a:gd name="T101" fmla="*/ 0 h 4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0"/>
                <a:gd name="T154" fmla="*/ 0 h 425"/>
                <a:gd name="T155" fmla="*/ 400 w 400"/>
                <a:gd name="T156" fmla="*/ 425 h 4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0" h="425">
                  <a:moveTo>
                    <a:pt x="238" y="0"/>
                  </a:moveTo>
                  <a:lnTo>
                    <a:pt x="248" y="26"/>
                  </a:lnTo>
                  <a:lnTo>
                    <a:pt x="275" y="57"/>
                  </a:lnTo>
                  <a:lnTo>
                    <a:pt x="275" y="73"/>
                  </a:lnTo>
                  <a:lnTo>
                    <a:pt x="301" y="88"/>
                  </a:lnTo>
                  <a:lnTo>
                    <a:pt x="326" y="98"/>
                  </a:lnTo>
                  <a:lnTo>
                    <a:pt x="332" y="124"/>
                  </a:lnTo>
                  <a:lnTo>
                    <a:pt x="342" y="124"/>
                  </a:lnTo>
                  <a:lnTo>
                    <a:pt x="348" y="155"/>
                  </a:lnTo>
                  <a:lnTo>
                    <a:pt x="358" y="176"/>
                  </a:lnTo>
                  <a:lnTo>
                    <a:pt x="373" y="176"/>
                  </a:lnTo>
                  <a:lnTo>
                    <a:pt x="399" y="181"/>
                  </a:lnTo>
                  <a:lnTo>
                    <a:pt x="399" y="206"/>
                  </a:lnTo>
                  <a:lnTo>
                    <a:pt x="383" y="222"/>
                  </a:lnTo>
                  <a:lnTo>
                    <a:pt x="368" y="222"/>
                  </a:lnTo>
                  <a:lnTo>
                    <a:pt x="342" y="249"/>
                  </a:lnTo>
                  <a:lnTo>
                    <a:pt x="332" y="249"/>
                  </a:lnTo>
                  <a:lnTo>
                    <a:pt x="326" y="259"/>
                  </a:lnTo>
                  <a:lnTo>
                    <a:pt x="316" y="263"/>
                  </a:lnTo>
                  <a:lnTo>
                    <a:pt x="301" y="284"/>
                  </a:lnTo>
                  <a:lnTo>
                    <a:pt x="301" y="306"/>
                  </a:lnTo>
                  <a:lnTo>
                    <a:pt x="285" y="316"/>
                  </a:lnTo>
                  <a:lnTo>
                    <a:pt x="260" y="326"/>
                  </a:lnTo>
                  <a:lnTo>
                    <a:pt x="238" y="367"/>
                  </a:lnTo>
                  <a:lnTo>
                    <a:pt x="217" y="367"/>
                  </a:lnTo>
                  <a:lnTo>
                    <a:pt x="192" y="367"/>
                  </a:lnTo>
                  <a:lnTo>
                    <a:pt x="166" y="367"/>
                  </a:lnTo>
                  <a:lnTo>
                    <a:pt x="140" y="351"/>
                  </a:lnTo>
                  <a:lnTo>
                    <a:pt x="115" y="351"/>
                  </a:lnTo>
                  <a:lnTo>
                    <a:pt x="115" y="383"/>
                  </a:lnTo>
                  <a:lnTo>
                    <a:pt x="88" y="408"/>
                  </a:lnTo>
                  <a:lnTo>
                    <a:pt x="72" y="408"/>
                  </a:lnTo>
                  <a:lnTo>
                    <a:pt x="72" y="414"/>
                  </a:lnTo>
                  <a:lnTo>
                    <a:pt x="47" y="414"/>
                  </a:lnTo>
                  <a:lnTo>
                    <a:pt x="21" y="424"/>
                  </a:lnTo>
                  <a:lnTo>
                    <a:pt x="21" y="398"/>
                  </a:lnTo>
                  <a:lnTo>
                    <a:pt x="31" y="383"/>
                  </a:lnTo>
                  <a:lnTo>
                    <a:pt x="21" y="367"/>
                  </a:lnTo>
                  <a:lnTo>
                    <a:pt x="16" y="341"/>
                  </a:lnTo>
                  <a:lnTo>
                    <a:pt x="0" y="326"/>
                  </a:lnTo>
                  <a:lnTo>
                    <a:pt x="6" y="191"/>
                  </a:lnTo>
                  <a:lnTo>
                    <a:pt x="47" y="191"/>
                  </a:lnTo>
                  <a:lnTo>
                    <a:pt x="57" y="26"/>
                  </a:lnTo>
                  <a:lnTo>
                    <a:pt x="115" y="16"/>
                  </a:lnTo>
                  <a:lnTo>
                    <a:pt x="150" y="4"/>
                  </a:lnTo>
                  <a:lnTo>
                    <a:pt x="166" y="26"/>
                  </a:lnTo>
                  <a:lnTo>
                    <a:pt x="197" y="4"/>
                  </a:lnTo>
                  <a:lnTo>
                    <a:pt x="207" y="4"/>
                  </a:lnTo>
                  <a:lnTo>
                    <a:pt x="223" y="0"/>
                  </a:lnTo>
                  <a:lnTo>
                    <a:pt x="238" y="0"/>
                  </a:lnTo>
                </a:path>
              </a:pathLst>
            </a:custGeom>
            <a:solidFill>
              <a:srgbClr val="FFC0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2" name="Freeform 129"/>
            <p:cNvSpPr>
              <a:spLocks noChangeArrowheads="1"/>
            </p:cNvSpPr>
            <p:nvPr/>
          </p:nvSpPr>
          <p:spPr bwMode="auto">
            <a:xfrm>
              <a:off x="1203567" y="2599814"/>
              <a:ext cx="600187" cy="444746"/>
            </a:xfrm>
            <a:custGeom>
              <a:avLst/>
              <a:gdLst>
                <a:gd name="T0" fmla="*/ 249 w 350"/>
                <a:gd name="T1" fmla="*/ 10 h 260"/>
                <a:gd name="T2" fmla="*/ 249 w 350"/>
                <a:gd name="T3" fmla="*/ 26 h 260"/>
                <a:gd name="T4" fmla="*/ 260 w 350"/>
                <a:gd name="T5" fmla="*/ 41 h 260"/>
                <a:gd name="T6" fmla="*/ 264 w 350"/>
                <a:gd name="T7" fmla="*/ 57 h 260"/>
                <a:gd name="T8" fmla="*/ 285 w 350"/>
                <a:gd name="T9" fmla="*/ 77 h 260"/>
                <a:gd name="T10" fmla="*/ 301 w 350"/>
                <a:gd name="T11" fmla="*/ 77 h 260"/>
                <a:gd name="T12" fmla="*/ 301 w 350"/>
                <a:gd name="T13" fmla="*/ 83 h 260"/>
                <a:gd name="T14" fmla="*/ 285 w 350"/>
                <a:gd name="T15" fmla="*/ 83 h 260"/>
                <a:gd name="T16" fmla="*/ 285 w 350"/>
                <a:gd name="T17" fmla="*/ 93 h 260"/>
                <a:gd name="T18" fmla="*/ 317 w 350"/>
                <a:gd name="T19" fmla="*/ 108 h 260"/>
                <a:gd name="T20" fmla="*/ 332 w 350"/>
                <a:gd name="T21" fmla="*/ 108 h 260"/>
                <a:gd name="T22" fmla="*/ 342 w 350"/>
                <a:gd name="T23" fmla="*/ 119 h 260"/>
                <a:gd name="T24" fmla="*/ 332 w 350"/>
                <a:gd name="T25" fmla="*/ 124 h 260"/>
                <a:gd name="T26" fmla="*/ 349 w 350"/>
                <a:gd name="T27" fmla="*/ 145 h 260"/>
                <a:gd name="T28" fmla="*/ 332 w 350"/>
                <a:gd name="T29" fmla="*/ 165 h 260"/>
                <a:gd name="T30" fmla="*/ 307 w 350"/>
                <a:gd name="T31" fmla="*/ 176 h 260"/>
                <a:gd name="T32" fmla="*/ 291 w 350"/>
                <a:gd name="T33" fmla="*/ 186 h 260"/>
                <a:gd name="T34" fmla="*/ 275 w 350"/>
                <a:gd name="T35" fmla="*/ 192 h 260"/>
                <a:gd name="T36" fmla="*/ 260 w 350"/>
                <a:gd name="T37" fmla="*/ 192 h 260"/>
                <a:gd name="T38" fmla="*/ 249 w 350"/>
                <a:gd name="T39" fmla="*/ 192 h 260"/>
                <a:gd name="T40" fmla="*/ 239 w 350"/>
                <a:gd name="T41" fmla="*/ 186 h 260"/>
                <a:gd name="T42" fmla="*/ 223 w 350"/>
                <a:gd name="T43" fmla="*/ 186 h 260"/>
                <a:gd name="T44" fmla="*/ 219 w 350"/>
                <a:gd name="T45" fmla="*/ 192 h 260"/>
                <a:gd name="T46" fmla="*/ 115 w 350"/>
                <a:gd name="T47" fmla="*/ 186 h 260"/>
                <a:gd name="T48" fmla="*/ 109 w 350"/>
                <a:gd name="T49" fmla="*/ 202 h 260"/>
                <a:gd name="T50" fmla="*/ 115 w 350"/>
                <a:gd name="T51" fmla="*/ 233 h 260"/>
                <a:gd name="T52" fmla="*/ 115 w 350"/>
                <a:gd name="T53" fmla="*/ 259 h 260"/>
                <a:gd name="T54" fmla="*/ 84 w 350"/>
                <a:gd name="T55" fmla="*/ 233 h 260"/>
                <a:gd name="T56" fmla="*/ 58 w 350"/>
                <a:gd name="T57" fmla="*/ 233 h 260"/>
                <a:gd name="T58" fmla="*/ 47 w 350"/>
                <a:gd name="T59" fmla="*/ 253 h 260"/>
                <a:gd name="T60" fmla="*/ 31 w 350"/>
                <a:gd name="T61" fmla="*/ 253 h 260"/>
                <a:gd name="T62" fmla="*/ 16 w 350"/>
                <a:gd name="T63" fmla="*/ 228 h 260"/>
                <a:gd name="T64" fmla="*/ 0 w 350"/>
                <a:gd name="T65" fmla="*/ 218 h 260"/>
                <a:gd name="T66" fmla="*/ 0 w 350"/>
                <a:gd name="T67" fmla="*/ 206 h 260"/>
                <a:gd name="T68" fmla="*/ 0 w 350"/>
                <a:gd name="T69" fmla="*/ 192 h 260"/>
                <a:gd name="T70" fmla="*/ 6 w 350"/>
                <a:gd name="T71" fmla="*/ 176 h 260"/>
                <a:gd name="T72" fmla="*/ 0 w 350"/>
                <a:gd name="T73" fmla="*/ 150 h 260"/>
                <a:gd name="T74" fmla="*/ 21 w 350"/>
                <a:gd name="T75" fmla="*/ 145 h 260"/>
                <a:gd name="T76" fmla="*/ 31 w 350"/>
                <a:gd name="T77" fmla="*/ 145 h 260"/>
                <a:gd name="T78" fmla="*/ 47 w 350"/>
                <a:gd name="T79" fmla="*/ 124 h 260"/>
                <a:gd name="T80" fmla="*/ 47 w 350"/>
                <a:gd name="T81" fmla="*/ 108 h 260"/>
                <a:gd name="T82" fmla="*/ 58 w 350"/>
                <a:gd name="T83" fmla="*/ 108 h 260"/>
                <a:gd name="T84" fmla="*/ 47 w 350"/>
                <a:gd name="T85" fmla="*/ 83 h 260"/>
                <a:gd name="T86" fmla="*/ 68 w 350"/>
                <a:gd name="T87" fmla="*/ 77 h 260"/>
                <a:gd name="T88" fmla="*/ 84 w 350"/>
                <a:gd name="T89" fmla="*/ 93 h 260"/>
                <a:gd name="T90" fmla="*/ 99 w 350"/>
                <a:gd name="T91" fmla="*/ 83 h 260"/>
                <a:gd name="T92" fmla="*/ 88 w 350"/>
                <a:gd name="T93" fmla="*/ 67 h 260"/>
                <a:gd name="T94" fmla="*/ 109 w 350"/>
                <a:gd name="T95" fmla="*/ 67 h 260"/>
                <a:gd name="T96" fmla="*/ 115 w 350"/>
                <a:gd name="T97" fmla="*/ 57 h 260"/>
                <a:gd name="T98" fmla="*/ 151 w 350"/>
                <a:gd name="T99" fmla="*/ 41 h 260"/>
                <a:gd name="T100" fmla="*/ 156 w 350"/>
                <a:gd name="T101" fmla="*/ 16 h 260"/>
                <a:gd name="T102" fmla="*/ 197 w 350"/>
                <a:gd name="T103" fmla="*/ 16 h 260"/>
                <a:gd name="T104" fmla="*/ 207 w 350"/>
                <a:gd name="T105" fmla="*/ 0 h 260"/>
                <a:gd name="T106" fmla="*/ 249 w 350"/>
                <a:gd name="T107" fmla="*/ 10 h 260"/>
                <a:gd name="T108" fmla="*/ 249 w 350"/>
                <a:gd name="T109" fmla="*/ 10 h 2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0"/>
                <a:gd name="T166" fmla="*/ 0 h 260"/>
                <a:gd name="T167" fmla="*/ 350 w 350"/>
                <a:gd name="T168" fmla="*/ 260 h 2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0" h="260">
                  <a:moveTo>
                    <a:pt x="249" y="10"/>
                  </a:moveTo>
                  <a:lnTo>
                    <a:pt x="249" y="26"/>
                  </a:lnTo>
                  <a:lnTo>
                    <a:pt x="260" y="41"/>
                  </a:lnTo>
                  <a:lnTo>
                    <a:pt x="264" y="57"/>
                  </a:lnTo>
                  <a:lnTo>
                    <a:pt x="285" y="77"/>
                  </a:lnTo>
                  <a:lnTo>
                    <a:pt x="301" y="77"/>
                  </a:lnTo>
                  <a:lnTo>
                    <a:pt x="301" y="83"/>
                  </a:lnTo>
                  <a:lnTo>
                    <a:pt x="285" y="83"/>
                  </a:lnTo>
                  <a:lnTo>
                    <a:pt x="285" y="93"/>
                  </a:lnTo>
                  <a:lnTo>
                    <a:pt x="317" y="108"/>
                  </a:lnTo>
                  <a:lnTo>
                    <a:pt x="332" y="108"/>
                  </a:lnTo>
                  <a:lnTo>
                    <a:pt x="342" y="119"/>
                  </a:lnTo>
                  <a:lnTo>
                    <a:pt x="332" y="124"/>
                  </a:lnTo>
                  <a:lnTo>
                    <a:pt x="349" y="145"/>
                  </a:lnTo>
                  <a:lnTo>
                    <a:pt x="332" y="165"/>
                  </a:lnTo>
                  <a:lnTo>
                    <a:pt x="307" y="176"/>
                  </a:lnTo>
                  <a:lnTo>
                    <a:pt x="291" y="186"/>
                  </a:lnTo>
                  <a:lnTo>
                    <a:pt x="275" y="192"/>
                  </a:lnTo>
                  <a:lnTo>
                    <a:pt x="260" y="192"/>
                  </a:lnTo>
                  <a:lnTo>
                    <a:pt x="249" y="192"/>
                  </a:lnTo>
                  <a:lnTo>
                    <a:pt x="239" y="186"/>
                  </a:lnTo>
                  <a:lnTo>
                    <a:pt x="223" y="186"/>
                  </a:lnTo>
                  <a:lnTo>
                    <a:pt x="219" y="192"/>
                  </a:lnTo>
                  <a:lnTo>
                    <a:pt x="115" y="186"/>
                  </a:lnTo>
                  <a:lnTo>
                    <a:pt x="109" y="202"/>
                  </a:lnTo>
                  <a:lnTo>
                    <a:pt x="115" y="233"/>
                  </a:lnTo>
                  <a:lnTo>
                    <a:pt x="115" y="259"/>
                  </a:lnTo>
                  <a:lnTo>
                    <a:pt x="84" y="233"/>
                  </a:lnTo>
                  <a:lnTo>
                    <a:pt x="58" y="233"/>
                  </a:lnTo>
                  <a:lnTo>
                    <a:pt x="47" y="253"/>
                  </a:lnTo>
                  <a:lnTo>
                    <a:pt x="31" y="253"/>
                  </a:lnTo>
                  <a:lnTo>
                    <a:pt x="16" y="228"/>
                  </a:lnTo>
                  <a:lnTo>
                    <a:pt x="0" y="218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6" y="176"/>
                  </a:lnTo>
                  <a:lnTo>
                    <a:pt x="0" y="150"/>
                  </a:lnTo>
                  <a:lnTo>
                    <a:pt x="21" y="145"/>
                  </a:lnTo>
                  <a:lnTo>
                    <a:pt x="31" y="145"/>
                  </a:lnTo>
                  <a:lnTo>
                    <a:pt x="47" y="124"/>
                  </a:lnTo>
                  <a:lnTo>
                    <a:pt x="47" y="108"/>
                  </a:lnTo>
                  <a:lnTo>
                    <a:pt x="58" y="108"/>
                  </a:lnTo>
                  <a:lnTo>
                    <a:pt x="47" y="83"/>
                  </a:lnTo>
                  <a:lnTo>
                    <a:pt x="68" y="77"/>
                  </a:lnTo>
                  <a:lnTo>
                    <a:pt x="84" y="93"/>
                  </a:lnTo>
                  <a:lnTo>
                    <a:pt x="99" y="83"/>
                  </a:lnTo>
                  <a:lnTo>
                    <a:pt x="88" y="67"/>
                  </a:lnTo>
                  <a:lnTo>
                    <a:pt x="109" y="67"/>
                  </a:lnTo>
                  <a:lnTo>
                    <a:pt x="115" y="57"/>
                  </a:lnTo>
                  <a:lnTo>
                    <a:pt x="151" y="41"/>
                  </a:lnTo>
                  <a:lnTo>
                    <a:pt x="156" y="16"/>
                  </a:lnTo>
                  <a:lnTo>
                    <a:pt x="197" y="16"/>
                  </a:lnTo>
                  <a:lnTo>
                    <a:pt x="207" y="0"/>
                  </a:lnTo>
                  <a:lnTo>
                    <a:pt x="249" y="1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3" name="Freeform 130"/>
            <p:cNvSpPr>
              <a:spLocks noChangeArrowheads="1"/>
            </p:cNvSpPr>
            <p:nvPr/>
          </p:nvSpPr>
          <p:spPr bwMode="auto">
            <a:xfrm>
              <a:off x="3841792" y="3955638"/>
              <a:ext cx="159760" cy="168400"/>
            </a:xfrm>
            <a:custGeom>
              <a:avLst/>
              <a:gdLst>
                <a:gd name="T0" fmla="*/ 0 w 95"/>
                <a:gd name="T1" fmla="*/ 16 h 100"/>
                <a:gd name="T2" fmla="*/ 26 w 95"/>
                <a:gd name="T3" fmla="*/ 11 h 100"/>
                <a:gd name="T4" fmla="*/ 26 w 95"/>
                <a:gd name="T5" fmla="*/ 27 h 100"/>
                <a:gd name="T6" fmla="*/ 41 w 95"/>
                <a:gd name="T7" fmla="*/ 16 h 100"/>
                <a:gd name="T8" fmla="*/ 51 w 95"/>
                <a:gd name="T9" fmla="*/ 11 h 100"/>
                <a:gd name="T10" fmla="*/ 67 w 95"/>
                <a:gd name="T11" fmla="*/ 0 h 100"/>
                <a:gd name="T12" fmla="*/ 78 w 95"/>
                <a:gd name="T13" fmla="*/ 16 h 100"/>
                <a:gd name="T14" fmla="*/ 78 w 95"/>
                <a:gd name="T15" fmla="*/ 27 h 100"/>
                <a:gd name="T16" fmla="*/ 94 w 95"/>
                <a:gd name="T17" fmla="*/ 31 h 100"/>
                <a:gd name="T18" fmla="*/ 94 w 95"/>
                <a:gd name="T19" fmla="*/ 52 h 100"/>
                <a:gd name="T20" fmla="*/ 78 w 95"/>
                <a:gd name="T21" fmla="*/ 68 h 100"/>
                <a:gd name="T22" fmla="*/ 51 w 95"/>
                <a:gd name="T23" fmla="*/ 93 h 100"/>
                <a:gd name="T24" fmla="*/ 26 w 95"/>
                <a:gd name="T25" fmla="*/ 99 h 100"/>
                <a:gd name="T26" fmla="*/ 26 w 95"/>
                <a:gd name="T27" fmla="*/ 93 h 100"/>
                <a:gd name="T28" fmla="*/ 21 w 95"/>
                <a:gd name="T29" fmla="*/ 68 h 100"/>
                <a:gd name="T30" fmla="*/ 21 w 95"/>
                <a:gd name="T31" fmla="*/ 52 h 100"/>
                <a:gd name="T32" fmla="*/ 21 w 95"/>
                <a:gd name="T33" fmla="*/ 41 h 100"/>
                <a:gd name="T34" fmla="*/ 10 w 95"/>
                <a:gd name="T35" fmla="*/ 31 h 100"/>
                <a:gd name="T36" fmla="*/ 0 w 95"/>
                <a:gd name="T37" fmla="*/ 16 h 100"/>
                <a:gd name="T38" fmla="*/ 0 w 95"/>
                <a:gd name="T39" fmla="*/ 16 h 1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5"/>
                <a:gd name="T61" fmla="*/ 0 h 100"/>
                <a:gd name="T62" fmla="*/ 95 w 95"/>
                <a:gd name="T63" fmla="*/ 100 h 1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5" h="100">
                  <a:moveTo>
                    <a:pt x="0" y="16"/>
                  </a:moveTo>
                  <a:lnTo>
                    <a:pt x="26" y="11"/>
                  </a:lnTo>
                  <a:lnTo>
                    <a:pt x="26" y="27"/>
                  </a:lnTo>
                  <a:lnTo>
                    <a:pt x="41" y="16"/>
                  </a:lnTo>
                  <a:lnTo>
                    <a:pt x="51" y="11"/>
                  </a:lnTo>
                  <a:lnTo>
                    <a:pt x="67" y="0"/>
                  </a:lnTo>
                  <a:lnTo>
                    <a:pt x="78" y="16"/>
                  </a:lnTo>
                  <a:lnTo>
                    <a:pt x="78" y="27"/>
                  </a:lnTo>
                  <a:lnTo>
                    <a:pt x="94" y="31"/>
                  </a:lnTo>
                  <a:lnTo>
                    <a:pt x="94" y="52"/>
                  </a:lnTo>
                  <a:lnTo>
                    <a:pt x="78" y="68"/>
                  </a:lnTo>
                  <a:lnTo>
                    <a:pt x="51" y="93"/>
                  </a:lnTo>
                  <a:lnTo>
                    <a:pt x="26" y="99"/>
                  </a:lnTo>
                  <a:lnTo>
                    <a:pt x="26" y="93"/>
                  </a:lnTo>
                  <a:lnTo>
                    <a:pt x="21" y="68"/>
                  </a:lnTo>
                  <a:lnTo>
                    <a:pt x="21" y="52"/>
                  </a:lnTo>
                  <a:lnTo>
                    <a:pt x="21" y="41"/>
                  </a:lnTo>
                  <a:lnTo>
                    <a:pt x="10" y="31"/>
                  </a:lnTo>
                  <a:lnTo>
                    <a:pt x="0" y="1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4" name="Freeform 131"/>
            <p:cNvSpPr>
              <a:spLocks noChangeArrowheads="1"/>
            </p:cNvSpPr>
            <p:nvPr/>
          </p:nvSpPr>
          <p:spPr bwMode="auto">
            <a:xfrm>
              <a:off x="4826269" y="2802758"/>
              <a:ext cx="116581" cy="146809"/>
            </a:xfrm>
            <a:custGeom>
              <a:avLst/>
              <a:gdLst>
                <a:gd name="T0" fmla="*/ 62 w 68"/>
                <a:gd name="T1" fmla="*/ 0 h 84"/>
                <a:gd name="T2" fmla="*/ 67 w 68"/>
                <a:gd name="T3" fmla="*/ 30 h 84"/>
                <a:gd name="T4" fmla="*/ 37 w 68"/>
                <a:gd name="T5" fmla="*/ 46 h 84"/>
                <a:gd name="T6" fmla="*/ 37 w 68"/>
                <a:gd name="T7" fmla="*/ 57 h 84"/>
                <a:gd name="T8" fmla="*/ 62 w 68"/>
                <a:gd name="T9" fmla="*/ 46 h 84"/>
                <a:gd name="T10" fmla="*/ 67 w 68"/>
                <a:gd name="T11" fmla="*/ 57 h 84"/>
                <a:gd name="T12" fmla="*/ 62 w 68"/>
                <a:gd name="T13" fmla="*/ 67 h 84"/>
                <a:gd name="T14" fmla="*/ 51 w 68"/>
                <a:gd name="T15" fmla="*/ 83 h 84"/>
                <a:gd name="T16" fmla="*/ 41 w 68"/>
                <a:gd name="T17" fmla="*/ 73 h 84"/>
                <a:gd name="T18" fmla="*/ 10 w 68"/>
                <a:gd name="T19" fmla="*/ 73 h 84"/>
                <a:gd name="T20" fmla="*/ 0 w 68"/>
                <a:gd name="T21" fmla="*/ 46 h 84"/>
                <a:gd name="T22" fmla="*/ 16 w 68"/>
                <a:gd name="T23" fmla="*/ 30 h 84"/>
                <a:gd name="T24" fmla="*/ 26 w 68"/>
                <a:gd name="T25" fmla="*/ 15 h 84"/>
                <a:gd name="T26" fmla="*/ 41 w 68"/>
                <a:gd name="T27" fmla="*/ 4 h 84"/>
                <a:gd name="T28" fmla="*/ 62 w 68"/>
                <a:gd name="T29" fmla="*/ 0 h 84"/>
                <a:gd name="T30" fmla="*/ 62 w 68"/>
                <a:gd name="T31" fmla="*/ 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84"/>
                <a:gd name="T50" fmla="*/ 68 w 68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84">
                  <a:moveTo>
                    <a:pt x="62" y="0"/>
                  </a:moveTo>
                  <a:lnTo>
                    <a:pt x="67" y="30"/>
                  </a:lnTo>
                  <a:lnTo>
                    <a:pt x="37" y="46"/>
                  </a:lnTo>
                  <a:lnTo>
                    <a:pt x="37" y="57"/>
                  </a:lnTo>
                  <a:lnTo>
                    <a:pt x="62" y="46"/>
                  </a:lnTo>
                  <a:lnTo>
                    <a:pt x="67" y="57"/>
                  </a:lnTo>
                  <a:lnTo>
                    <a:pt x="62" y="67"/>
                  </a:lnTo>
                  <a:lnTo>
                    <a:pt x="51" y="83"/>
                  </a:lnTo>
                  <a:lnTo>
                    <a:pt x="41" y="73"/>
                  </a:lnTo>
                  <a:lnTo>
                    <a:pt x="10" y="73"/>
                  </a:lnTo>
                  <a:lnTo>
                    <a:pt x="0" y="46"/>
                  </a:lnTo>
                  <a:lnTo>
                    <a:pt x="16" y="30"/>
                  </a:lnTo>
                  <a:lnTo>
                    <a:pt x="26" y="15"/>
                  </a:lnTo>
                  <a:lnTo>
                    <a:pt x="41" y="4"/>
                  </a:lnTo>
                  <a:lnTo>
                    <a:pt x="62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5" name="Freeform 132"/>
            <p:cNvSpPr>
              <a:spLocks noChangeArrowheads="1"/>
            </p:cNvSpPr>
            <p:nvPr/>
          </p:nvSpPr>
          <p:spPr bwMode="auto">
            <a:xfrm>
              <a:off x="970401" y="2945247"/>
              <a:ext cx="449059" cy="492242"/>
            </a:xfrm>
            <a:custGeom>
              <a:avLst/>
              <a:gdLst>
                <a:gd name="T0" fmla="*/ 26 w 260"/>
                <a:gd name="T1" fmla="*/ 26 h 285"/>
                <a:gd name="T2" fmla="*/ 41 w 260"/>
                <a:gd name="T3" fmla="*/ 4 h 285"/>
                <a:gd name="T4" fmla="*/ 46 w 260"/>
                <a:gd name="T5" fmla="*/ 16 h 285"/>
                <a:gd name="T6" fmla="*/ 67 w 260"/>
                <a:gd name="T7" fmla="*/ 26 h 285"/>
                <a:gd name="T8" fmla="*/ 67 w 260"/>
                <a:gd name="T9" fmla="*/ 16 h 285"/>
                <a:gd name="T10" fmla="*/ 73 w 260"/>
                <a:gd name="T11" fmla="*/ 4 h 285"/>
                <a:gd name="T12" fmla="*/ 83 w 260"/>
                <a:gd name="T13" fmla="*/ 0 h 285"/>
                <a:gd name="T14" fmla="*/ 93 w 260"/>
                <a:gd name="T15" fmla="*/ 0 h 285"/>
                <a:gd name="T16" fmla="*/ 98 w 260"/>
                <a:gd name="T17" fmla="*/ 16 h 285"/>
                <a:gd name="T18" fmla="*/ 114 w 260"/>
                <a:gd name="T19" fmla="*/ 16 h 285"/>
                <a:gd name="T20" fmla="*/ 134 w 260"/>
                <a:gd name="T21" fmla="*/ 4 h 285"/>
                <a:gd name="T22" fmla="*/ 134 w 260"/>
                <a:gd name="T23" fmla="*/ 16 h 285"/>
                <a:gd name="T24" fmla="*/ 150 w 260"/>
                <a:gd name="T25" fmla="*/ 26 h 285"/>
                <a:gd name="T26" fmla="*/ 165 w 260"/>
                <a:gd name="T27" fmla="*/ 51 h 285"/>
                <a:gd name="T28" fmla="*/ 181 w 260"/>
                <a:gd name="T29" fmla="*/ 51 h 285"/>
                <a:gd name="T30" fmla="*/ 192 w 260"/>
                <a:gd name="T31" fmla="*/ 31 h 285"/>
                <a:gd name="T32" fmla="*/ 218 w 260"/>
                <a:gd name="T33" fmla="*/ 31 h 285"/>
                <a:gd name="T34" fmla="*/ 249 w 260"/>
                <a:gd name="T35" fmla="*/ 57 h 285"/>
                <a:gd name="T36" fmla="*/ 249 w 260"/>
                <a:gd name="T37" fmla="*/ 67 h 285"/>
                <a:gd name="T38" fmla="*/ 259 w 260"/>
                <a:gd name="T39" fmla="*/ 98 h 285"/>
                <a:gd name="T40" fmla="*/ 259 w 260"/>
                <a:gd name="T41" fmla="*/ 114 h 285"/>
                <a:gd name="T42" fmla="*/ 243 w 260"/>
                <a:gd name="T43" fmla="*/ 124 h 285"/>
                <a:gd name="T44" fmla="*/ 243 w 260"/>
                <a:gd name="T45" fmla="*/ 149 h 285"/>
                <a:gd name="T46" fmla="*/ 222 w 260"/>
                <a:gd name="T47" fmla="*/ 176 h 285"/>
                <a:gd name="T48" fmla="*/ 243 w 260"/>
                <a:gd name="T49" fmla="*/ 217 h 285"/>
                <a:gd name="T50" fmla="*/ 249 w 260"/>
                <a:gd name="T51" fmla="*/ 243 h 285"/>
                <a:gd name="T52" fmla="*/ 249 w 260"/>
                <a:gd name="T53" fmla="*/ 258 h 285"/>
                <a:gd name="T54" fmla="*/ 233 w 260"/>
                <a:gd name="T55" fmla="*/ 248 h 285"/>
                <a:gd name="T56" fmla="*/ 233 w 260"/>
                <a:gd name="T57" fmla="*/ 233 h 285"/>
                <a:gd name="T58" fmla="*/ 222 w 260"/>
                <a:gd name="T59" fmla="*/ 248 h 285"/>
                <a:gd name="T60" fmla="*/ 202 w 260"/>
                <a:gd name="T61" fmla="*/ 243 h 285"/>
                <a:gd name="T62" fmla="*/ 181 w 260"/>
                <a:gd name="T63" fmla="*/ 248 h 285"/>
                <a:gd name="T64" fmla="*/ 134 w 260"/>
                <a:gd name="T65" fmla="*/ 248 h 285"/>
                <a:gd name="T66" fmla="*/ 93 w 260"/>
                <a:gd name="T67" fmla="*/ 258 h 285"/>
                <a:gd name="T68" fmla="*/ 41 w 260"/>
                <a:gd name="T69" fmla="*/ 284 h 285"/>
                <a:gd name="T70" fmla="*/ 31 w 260"/>
                <a:gd name="T71" fmla="*/ 248 h 285"/>
                <a:gd name="T72" fmla="*/ 41 w 260"/>
                <a:gd name="T73" fmla="*/ 217 h 285"/>
                <a:gd name="T74" fmla="*/ 31 w 260"/>
                <a:gd name="T75" fmla="*/ 206 h 285"/>
                <a:gd name="T76" fmla="*/ 26 w 260"/>
                <a:gd name="T77" fmla="*/ 202 h 285"/>
                <a:gd name="T78" fmla="*/ 4 w 260"/>
                <a:gd name="T79" fmla="*/ 202 h 285"/>
                <a:gd name="T80" fmla="*/ 0 w 260"/>
                <a:gd name="T81" fmla="*/ 180 h 285"/>
                <a:gd name="T82" fmla="*/ 0 w 260"/>
                <a:gd name="T83" fmla="*/ 176 h 285"/>
                <a:gd name="T84" fmla="*/ 0 w 260"/>
                <a:gd name="T85" fmla="*/ 160 h 285"/>
                <a:gd name="T86" fmla="*/ 0 w 260"/>
                <a:gd name="T87" fmla="*/ 139 h 285"/>
                <a:gd name="T88" fmla="*/ 4 w 260"/>
                <a:gd name="T89" fmla="*/ 139 h 285"/>
                <a:gd name="T90" fmla="*/ 16 w 260"/>
                <a:gd name="T91" fmla="*/ 114 h 285"/>
                <a:gd name="T92" fmla="*/ 4 w 260"/>
                <a:gd name="T93" fmla="*/ 108 h 285"/>
                <a:gd name="T94" fmla="*/ 16 w 260"/>
                <a:gd name="T95" fmla="*/ 98 h 285"/>
                <a:gd name="T96" fmla="*/ 31 w 260"/>
                <a:gd name="T97" fmla="*/ 98 h 285"/>
                <a:gd name="T98" fmla="*/ 26 w 260"/>
                <a:gd name="T99" fmla="*/ 82 h 285"/>
                <a:gd name="T100" fmla="*/ 26 w 260"/>
                <a:gd name="T101" fmla="*/ 72 h 285"/>
                <a:gd name="T102" fmla="*/ 26 w 260"/>
                <a:gd name="T103" fmla="*/ 57 h 285"/>
                <a:gd name="T104" fmla="*/ 16 w 260"/>
                <a:gd name="T105" fmla="*/ 51 h 285"/>
                <a:gd name="T106" fmla="*/ 16 w 260"/>
                <a:gd name="T107" fmla="*/ 31 h 285"/>
                <a:gd name="T108" fmla="*/ 26 w 260"/>
                <a:gd name="T109" fmla="*/ 26 h 285"/>
                <a:gd name="T110" fmla="*/ 26 w 260"/>
                <a:gd name="T111" fmla="*/ 26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0"/>
                <a:gd name="T169" fmla="*/ 0 h 285"/>
                <a:gd name="T170" fmla="*/ 260 w 260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0" h="285">
                  <a:moveTo>
                    <a:pt x="26" y="26"/>
                  </a:moveTo>
                  <a:lnTo>
                    <a:pt x="41" y="4"/>
                  </a:lnTo>
                  <a:lnTo>
                    <a:pt x="46" y="16"/>
                  </a:lnTo>
                  <a:lnTo>
                    <a:pt x="67" y="26"/>
                  </a:lnTo>
                  <a:lnTo>
                    <a:pt x="67" y="16"/>
                  </a:lnTo>
                  <a:lnTo>
                    <a:pt x="73" y="4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8" y="16"/>
                  </a:lnTo>
                  <a:lnTo>
                    <a:pt x="114" y="16"/>
                  </a:lnTo>
                  <a:lnTo>
                    <a:pt x="134" y="4"/>
                  </a:lnTo>
                  <a:lnTo>
                    <a:pt x="134" y="16"/>
                  </a:lnTo>
                  <a:lnTo>
                    <a:pt x="150" y="26"/>
                  </a:lnTo>
                  <a:lnTo>
                    <a:pt x="165" y="51"/>
                  </a:lnTo>
                  <a:lnTo>
                    <a:pt x="181" y="51"/>
                  </a:lnTo>
                  <a:lnTo>
                    <a:pt x="192" y="31"/>
                  </a:lnTo>
                  <a:lnTo>
                    <a:pt x="218" y="31"/>
                  </a:lnTo>
                  <a:lnTo>
                    <a:pt x="249" y="57"/>
                  </a:lnTo>
                  <a:lnTo>
                    <a:pt x="249" y="67"/>
                  </a:lnTo>
                  <a:lnTo>
                    <a:pt x="259" y="98"/>
                  </a:lnTo>
                  <a:lnTo>
                    <a:pt x="259" y="114"/>
                  </a:lnTo>
                  <a:lnTo>
                    <a:pt x="243" y="124"/>
                  </a:lnTo>
                  <a:lnTo>
                    <a:pt x="243" y="149"/>
                  </a:lnTo>
                  <a:lnTo>
                    <a:pt x="222" y="176"/>
                  </a:lnTo>
                  <a:lnTo>
                    <a:pt x="243" y="217"/>
                  </a:lnTo>
                  <a:lnTo>
                    <a:pt x="249" y="243"/>
                  </a:lnTo>
                  <a:lnTo>
                    <a:pt x="249" y="258"/>
                  </a:lnTo>
                  <a:lnTo>
                    <a:pt x="233" y="248"/>
                  </a:lnTo>
                  <a:lnTo>
                    <a:pt x="233" y="233"/>
                  </a:lnTo>
                  <a:lnTo>
                    <a:pt x="222" y="248"/>
                  </a:lnTo>
                  <a:lnTo>
                    <a:pt x="202" y="243"/>
                  </a:lnTo>
                  <a:lnTo>
                    <a:pt x="181" y="248"/>
                  </a:lnTo>
                  <a:lnTo>
                    <a:pt x="134" y="248"/>
                  </a:lnTo>
                  <a:lnTo>
                    <a:pt x="93" y="258"/>
                  </a:lnTo>
                  <a:lnTo>
                    <a:pt x="41" y="284"/>
                  </a:lnTo>
                  <a:lnTo>
                    <a:pt x="31" y="248"/>
                  </a:lnTo>
                  <a:lnTo>
                    <a:pt x="41" y="217"/>
                  </a:lnTo>
                  <a:lnTo>
                    <a:pt x="31" y="206"/>
                  </a:lnTo>
                  <a:lnTo>
                    <a:pt x="26" y="202"/>
                  </a:lnTo>
                  <a:lnTo>
                    <a:pt x="4" y="202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39"/>
                  </a:lnTo>
                  <a:lnTo>
                    <a:pt x="4" y="139"/>
                  </a:lnTo>
                  <a:lnTo>
                    <a:pt x="16" y="114"/>
                  </a:lnTo>
                  <a:lnTo>
                    <a:pt x="4" y="108"/>
                  </a:lnTo>
                  <a:lnTo>
                    <a:pt x="16" y="98"/>
                  </a:lnTo>
                  <a:lnTo>
                    <a:pt x="31" y="98"/>
                  </a:lnTo>
                  <a:lnTo>
                    <a:pt x="26" y="82"/>
                  </a:lnTo>
                  <a:lnTo>
                    <a:pt x="26" y="72"/>
                  </a:lnTo>
                  <a:lnTo>
                    <a:pt x="26" y="57"/>
                  </a:lnTo>
                  <a:lnTo>
                    <a:pt x="16" y="51"/>
                  </a:lnTo>
                  <a:lnTo>
                    <a:pt x="16" y="31"/>
                  </a:lnTo>
                  <a:lnTo>
                    <a:pt x="26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6" name="Freeform 133"/>
            <p:cNvSpPr>
              <a:spLocks noChangeArrowheads="1"/>
            </p:cNvSpPr>
            <p:nvPr/>
          </p:nvSpPr>
          <p:spPr bwMode="auto">
            <a:xfrm>
              <a:off x="2291672" y="3597253"/>
              <a:ext cx="457695" cy="474970"/>
            </a:xfrm>
            <a:custGeom>
              <a:avLst/>
              <a:gdLst>
                <a:gd name="T0" fmla="*/ 119 w 266"/>
                <a:gd name="T1" fmla="*/ 4 h 275"/>
                <a:gd name="T2" fmla="*/ 119 w 266"/>
                <a:gd name="T3" fmla="*/ 0 h 275"/>
                <a:gd name="T4" fmla="*/ 156 w 266"/>
                <a:gd name="T5" fmla="*/ 0 h 275"/>
                <a:gd name="T6" fmla="*/ 187 w 266"/>
                <a:gd name="T7" fmla="*/ 0 h 275"/>
                <a:gd name="T8" fmla="*/ 202 w 266"/>
                <a:gd name="T9" fmla="*/ 0 h 275"/>
                <a:gd name="T10" fmla="*/ 213 w 266"/>
                <a:gd name="T11" fmla="*/ 0 h 275"/>
                <a:gd name="T12" fmla="*/ 202 w 266"/>
                <a:gd name="T13" fmla="*/ 16 h 275"/>
                <a:gd name="T14" fmla="*/ 202 w 266"/>
                <a:gd name="T15" fmla="*/ 46 h 275"/>
                <a:gd name="T16" fmla="*/ 217 w 266"/>
                <a:gd name="T17" fmla="*/ 41 h 275"/>
                <a:gd name="T18" fmla="*/ 238 w 266"/>
                <a:gd name="T19" fmla="*/ 41 h 275"/>
                <a:gd name="T20" fmla="*/ 244 w 266"/>
                <a:gd name="T21" fmla="*/ 46 h 275"/>
                <a:gd name="T22" fmla="*/ 254 w 266"/>
                <a:gd name="T23" fmla="*/ 61 h 275"/>
                <a:gd name="T24" fmla="*/ 244 w 266"/>
                <a:gd name="T25" fmla="*/ 72 h 275"/>
                <a:gd name="T26" fmla="*/ 238 w 266"/>
                <a:gd name="T27" fmla="*/ 82 h 275"/>
                <a:gd name="T28" fmla="*/ 238 w 266"/>
                <a:gd name="T29" fmla="*/ 108 h 275"/>
                <a:gd name="T30" fmla="*/ 265 w 266"/>
                <a:gd name="T31" fmla="*/ 124 h 275"/>
                <a:gd name="T32" fmla="*/ 265 w 266"/>
                <a:gd name="T33" fmla="*/ 165 h 275"/>
                <a:gd name="T34" fmla="*/ 254 w 266"/>
                <a:gd name="T35" fmla="*/ 180 h 275"/>
                <a:gd name="T36" fmla="*/ 244 w 266"/>
                <a:gd name="T37" fmla="*/ 196 h 275"/>
                <a:gd name="T38" fmla="*/ 244 w 266"/>
                <a:gd name="T39" fmla="*/ 217 h 275"/>
                <a:gd name="T40" fmla="*/ 238 w 266"/>
                <a:gd name="T41" fmla="*/ 217 h 275"/>
                <a:gd name="T42" fmla="*/ 228 w 266"/>
                <a:gd name="T43" fmla="*/ 196 h 275"/>
                <a:gd name="T44" fmla="*/ 202 w 266"/>
                <a:gd name="T45" fmla="*/ 206 h 275"/>
                <a:gd name="T46" fmla="*/ 171 w 266"/>
                <a:gd name="T47" fmla="*/ 180 h 275"/>
                <a:gd name="T48" fmla="*/ 160 w 266"/>
                <a:gd name="T49" fmla="*/ 206 h 275"/>
                <a:gd name="T50" fmla="*/ 145 w 266"/>
                <a:gd name="T51" fmla="*/ 206 h 275"/>
                <a:gd name="T52" fmla="*/ 135 w 266"/>
                <a:gd name="T53" fmla="*/ 196 h 275"/>
                <a:gd name="T54" fmla="*/ 129 w 266"/>
                <a:gd name="T55" fmla="*/ 222 h 275"/>
                <a:gd name="T56" fmla="*/ 145 w 266"/>
                <a:gd name="T57" fmla="*/ 233 h 275"/>
                <a:gd name="T58" fmla="*/ 145 w 266"/>
                <a:gd name="T59" fmla="*/ 263 h 275"/>
                <a:gd name="T60" fmla="*/ 135 w 266"/>
                <a:gd name="T61" fmla="*/ 263 h 275"/>
                <a:gd name="T62" fmla="*/ 129 w 266"/>
                <a:gd name="T63" fmla="*/ 258 h 275"/>
                <a:gd name="T64" fmla="*/ 119 w 266"/>
                <a:gd name="T65" fmla="*/ 263 h 275"/>
                <a:gd name="T66" fmla="*/ 104 w 266"/>
                <a:gd name="T67" fmla="*/ 274 h 275"/>
                <a:gd name="T68" fmla="*/ 62 w 266"/>
                <a:gd name="T69" fmla="*/ 233 h 275"/>
                <a:gd name="T70" fmla="*/ 47 w 266"/>
                <a:gd name="T71" fmla="*/ 217 h 275"/>
                <a:gd name="T72" fmla="*/ 62 w 266"/>
                <a:gd name="T73" fmla="*/ 222 h 275"/>
                <a:gd name="T74" fmla="*/ 62 w 266"/>
                <a:gd name="T75" fmla="*/ 217 h 275"/>
                <a:gd name="T76" fmla="*/ 37 w 266"/>
                <a:gd name="T77" fmla="*/ 206 h 275"/>
                <a:gd name="T78" fmla="*/ 26 w 266"/>
                <a:gd name="T79" fmla="*/ 190 h 275"/>
                <a:gd name="T80" fmla="*/ 37 w 266"/>
                <a:gd name="T81" fmla="*/ 190 h 275"/>
                <a:gd name="T82" fmla="*/ 26 w 266"/>
                <a:gd name="T83" fmla="*/ 180 h 275"/>
                <a:gd name="T84" fmla="*/ 37 w 266"/>
                <a:gd name="T85" fmla="*/ 170 h 275"/>
                <a:gd name="T86" fmla="*/ 26 w 266"/>
                <a:gd name="T87" fmla="*/ 165 h 275"/>
                <a:gd name="T88" fmla="*/ 21 w 266"/>
                <a:gd name="T89" fmla="*/ 170 h 275"/>
                <a:gd name="T90" fmla="*/ 11 w 266"/>
                <a:gd name="T91" fmla="*/ 149 h 275"/>
                <a:gd name="T92" fmla="*/ 0 w 266"/>
                <a:gd name="T93" fmla="*/ 129 h 275"/>
                <a:gd name="T94" fmla="*/ 21 w 266"/>
                <a:gd name="T95" fmla="*/ 129 h 275"/>
                <a:gd name="T96" fmla="*/ 26 w 266"/>
                <a:gd name="T97" fmla="*/ 98 h 275"/>
                <a:gd name="T98" fmla="*/ 37 w 266"/>
                <a:gd name="T99" fmla="*/ 108 h 275"/>
                <a:gd name="T100" fmla="*/ 52 w 266"/>
                <a:gd name="T101" fmla="*/ 98 h 275"/>
                <a:gd name="T102" fmla="*/ 26 w 266"/>
                <a:gd name="T103" fmla="*/ 88 h 275"/>
                <a:gd name="T104" fmla="*/ 26 w 266"/>
                <a:gd name="T105" fmla="*/ 72 h 275"/>
                <a:gd name="T106" fmla="*/ 37 w 266"/>
                <a:gd name="T107" fmla="*/ 72 h 275"/>
                <a:gd name="T108" fmla="*/ 37 w 266"/>
                <a:gd name="T109" fmla="*/ 57 h 275"/>
                <a:gd name="T110" fmla="*/ 68 w 266"/>
                <a:gd name="T111" fmla="*/ 57 h 275"/>
                <a:gd name="T112" fmla="*/ 94 w 266"/>
                <a:gd name="T113" fmla="*/ 57 h 275"/>
                <a:gd name="T114" fmla="*/ 119 w 266"/>
                <a:gd name="T115" fmla="*/ 57 h 275"/>
                <a:gd name="T116" fmla="*/ 119 w 266"/>
                <a:gd name="T117" fmla="*/ 4 h 275"/>
                <a:gd name="T118" fmla="*/ 119 w 266"/>
                <a:gd name="T119" fmla="*/ 4 h 2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6"/>
                <a:gd name="T181" fmla="*/ 0 h 275"/>
                <a:gd name="T182" fmla="*/ 266 w 266"/>
                <a:gd name="T183" fmla="*/ 275 h 2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6" h="275">
                  <a:moveTo>
                    <a:pt x="119" y="4"/>
                  </a:moveTo>
                  <a:lnTo>
                    <a:pt x="119" y="0"/>
                  </a:lnTo>
                  <a:lnTo>
                    <a:pt x="156" y="0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13" y="0"/>
                  </a:lnTo>
                  <a:lnTo>
                    <a:pt x="202" y="16"/>
                  </a:lnTo>
                  <a:lnTo>
                    <a:pt x="202" y="46"/>
                  </a:lnTo>
                  <a:lnTo>
                    <a:pt x="217" y="41"/>
                  </a:lnTo>
                  <a:lnTo>
                    <a:pt x="238" y="41"/>
                  </a:lnTo>
                  <a:lnTo>
                    <a:pt x="244" y="46"/>
                  </a:lnTo>
                  <a:lnTo>
                    <a:pt x="254" y="61"/>
                  </a:lnTo>
                  <a:lnTo>
                    <a:pt x="244" y="72"/>
                  </a:lnTo>
                  <a:lnTo>
                    <a:pt x="238" y="82"/>
                  </a:lnTo>
                  <a:lnTo>
                    <a:pt x="238" y="108"/>
                  </a:lnTo>
                  <a:lnTo>
                    <a:pt x="265" y="124"/>
                  </a:lnTo>
                  <a:lnTo>
                    <a:pt x="265" y="165"/>
                  </a:lnTo>
                  <a:lnTo>
                    <a:pt x="254" y="180"/>
                  </a:lnTo>
                  <a:lnTo>
                    <a:pt x="244" y="196"/>
                  </a:lnTo>
                  <a:lnTo>
                    <a:pt x="244" y="217"/>
                  </a:lnTo>
                  <a:lnTo>
                    <a:pt x="238" y="217"/>
                  </a:lnTo>
                  <a:lnTo>
                    <a:pt x="228" y="196"/>
                  </a:lnTo>
                  <a:lnTo>
                    <a:pt x="202" y="206"/>
                  </a:lnTo>
                  <a:lnTo>
                    <a:pt x="171" y="180"/>
                  </a:lnTo>
                  <a:lnTo>
                    <a:pt x="160" y="206"/>
                  </a:lnTo>
                  <a:lnTo>
                    <a:pt x="145" y="206"/>
                  </a:lnTo>
                  <a:lnTo>
                    <a:pt x="135" y="196"/>
                  </a:lnTo>
                  <a:lnTo>
                    <a:pt x="129" y="222"/>
                  </a:lnTo>
                  <a:lnTo>
                    <a:pt x="145" y="233"/>
                  </a:lnTo>
                  <a:lnTo>
                    <a:pt x="145" y="263"/>
                  </a:lnTo>
                  <a:lnTo>
                    <a:pt x="135" y="263"/>
                  </a:lnTo>
                  <a:lnTo>
                    <a:pt x="129" y="258"/>
                  </a:lnTo>
                  <a:lnTo>
                    <a:pt x="119" y="263"/>
                  </a:lnTo>
                  <a:lnTo>
                    <a:pt x="104" y="274"/>
                  </a:lnTo>
                  <a:lnTo>
                    <a:pt x="62" y="233"/>
                  </a:lnTo>
                  <a:lnTo>
                    <a:pt x="47" y="217"/>
                  </a:lnTo>
                  <a:lnTo>
                    <a:pt x="62" y="222"/>
                  </a:lnTo>
                  <a:lnTo>
                    <a:pt x="62" y="217"/>
                  </a:lnTo>
                  <a:lnTo>
                    <a:pt x="37" y="206"/>
                  </a:lnTo>
                  <a:lnTo>
                    <a:pt x="26" y="190"/>
                  </a:lnTo>
                  <a:lnTo>
                    <a:pt x="37" y="190"/>
                  </a:lnTo>
                  <a:lnTo>
                    <a:pt x="26" y="180"/>
                  </a:lnTo>
                  <a:lnTo>
                    <a:pt x="37" y="170"/>
                  </a:lnTo>
                  <a:lnTo>
                    <a:pt x="26" y="165"/>
                  </a:lnTo>
                  <a:lnTo>
                    <a:pt x="21" y="170"/>
                  </a:lnTo>
                  <a:lnTo>
                    <a:pt x="11" y="149"/>
                  </a:lnTo>
                  <a:lnTo>
                    <a:pt x="0" y="129"/>
                  </a:lnTo>
                  <a:lnTo>
                    <a:pt x="21" y="129"/>
                  </a:lnTo>
                  <a:lnTo>
                    <a:pt x="26" y="98"/>
                  </a:lnTo>
                  <a:lnTo>
                    <a:pt x="37" y="108"/>
                  </a:lnTo>
                  <a:lnTo>
                    <a:pt x="52" y="98"/>
                  </a:lnTo>
                  <a:lnTo>
                    <a:pt x="26" y="88"/>
                  </a:lnTo>
                  <a:lnTo>
                    <a:pt x="26" y="72"/>
                  </a:lnTo>
                  <a:lnTo>
                    <a:pt x="37" y="72"/>
                  </a:lnTo>
                  <a:lnTo>
                    <a:pt x="37" y="57"/>
                  </a:lnTo>
                  <a:lnTo>
                    <a:pt x="68" y="57"/>
                  </a:lnTo>
                  <a:lnTo>
                    <a:pt x="94" y="57"/>
                  </a:lnTo>
                  <a:lnTo>
                    <a:pt x="119" y="57"/>
                  </a:lnTo>
                  <a:lnTo>
                    <a:pt x="119" y="4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7" name="Freeform 134"/>
            <p:cNvSpPr>
              <a:spLocks noChangeArrowheads="1"/>
            </p:cNvSpPr>
            <p:nvPr/>
          </p:nvSpPr>
          <p:spPr bwMode="auto">
            <a:xfrm>
              <a:off x="318403" y="2694809"/>
              <a:ext cx="250437" cy="64770"/>
            </a:xfrm>
            <a:custGeom>
              <a:avLst/>
              <a:gdLst>
                <a:gd name="T0" fmla="*/ 10 w 146"/>
                <a:gd name="T1" fmla="*/ 10 h 37"/>
                <a:gd name="T2" fmla="*/ 57 w 146"/>
                <a:gd name="T3" fmla="*/ 0 h 37"/>
                <a:gd name="T4" fmla="*/ 93 w 146"/>
                <a:gd name="T5" fmla="*/ 0 h 37"/>
                <a:gd name="T6" fmla="*/ 118 w 146"/>
                <a:gd name="T7" fmla="*/ 10 h 37"/>
                <a:gd name="T8" fmla="*/ 145 w 146"/>
                <a:gd name="T9" fmla="*/ 10 h 37"/>
                <a:gd name="T10" fmla="*/ 124 w 146"/>
                <a:gd name="T11" fmla="*/ 26 h 37"/>
                <a:gd name="T12" fmla="*/ 82 w 146"/>
                <a:gd name="T13" fmla="*/ 10 h 37"/>
                <a:gd name="T14" fmla="*/ 67 w 146"/>
                <a:gd name="T15" fmla="*/ 20 h 37"/>
                <a:gd name="T16" fmla="*/ 51 w 146"/>
                <a:gd name="T17" fmla="*/ 20 h 37"/>
                <a:gd name="T18" fmla="*/ 51 w 146"/>
                <a:gd name="T19" fmla="*/ 26 h 37"/>
                <a:gd name="T20" fmla="*/ 0 w 146"/>
                <a:gd name="T21" fmla="*/ 36 h 37"/>
                <a:gd name="T22" fmla="*/ 0 w 146"/>
                <a:gd name="T23" fmla="*/ 26 h 37"/>
                <a:gd name="T24" fmla="*/ 10 w 146"/>
                <a:gd name="T25" fmla="*/ 20 h 37"/>
                <a:gd name="T26" fmla="*/ 10 w 146"/>
                <a:gd name="T27" fmla="*/ 10 h 37"/>
                <a:gd name="T28" fmla="*/ 10 w 146"/>
                <a:gd name="T29" fmla="*/ 1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6"/>
                <a:gd name="T46" fmla="*/ 0 h 37"/>
                <a:gd name="T47" fmla="*/ 146 w 146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6" h="37">
                  <a:moveTo>
                    <a:pt x="10" y="10"/>
                  </a:moveTo>
                  <a:lnTo>
                    <a:pt x="57" y="0"/>
                  </a:lnTo>
                  <a:lnTo>
                    <a:pt x="93" y="0"/>
                  </a:lnTo>
                  <a:lnTo>
                    <a:pt x="118" y="10"/>
                  </a:lnTo>
                  <a:lnTo>
                    <a:pt x="145" y="10"/>
                  </a:lnTo>
                  <a:lnTo>
                    <a:pt x="124" y="26"/>
                  </a:lnTo>
                  <a:lnTo>
                    <a:pt x="82" y="10"/>
                  </a:lnTo>
                  <a:lnTo>
                    <a:pt x="67" y="20"/>
                  </a:lnTo>
                  <a:lnTo>
                    <a:pt x="51" y="20"/>
                  </a:lnTo>
                  <a:lnTo>
                    <a:pt x="51" y="2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10" y="20"/>
                  </a:lnTo>
                  <a:lnTo>
                    <a:pt x="10" y="1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8" name="Freeform 135"/>
            <p:cNvSpPr>
              <a:spLocks noChangeArrowheads="1"/>
            </p:cNvSpPr>
            <p:nvPr/>
          </p:nvSpPr>
          <p:spPr bwMode="auto">
            <a:xfrm>
              <a:off x="1354694" y="2919340"/>
              <a:ext cx="349747" cy="474970"/>
            </a:xfrm>
            <a:custGeom>
              <a:avLst/>
              <a:gdLst>
                <a:gd name="T0" fmla="*/ 27 w 204"/>
                <a:gd name="T1" fmla="*/ 72 h 275"/>
                <a:gd name="T2" fmla="*/ 27 w 204"/>
                <a:gd name="T3" fmla="*/ 47 h 275"/>
                <a:gd name="T4" fmla="*/ 21 w 204"/>
                <a:gd name="T5" fmla="*/ 16 h 275"/>
                <a:gd name="T6" fmla="*/ 27 w 204"/>
                <a:gd name="T7" fmla="*/ 0 h 275"/>
                <a:gd name="T8" fmla="*/ 130 w 204"/>
                <a:gd name="T9" fmla="*/ 6 h 275"/>
                <a:gd name="T10" fmla="*/ 135 w 204"/>
                <a:gd name="T11" fmla="*/ 0 h 275"/>
                <a:gd name="T12" fmla="*/ 150 w 204"/>
                <a:gd name="T13" fmla="*/ 0 h 275"/>
                <a:gd name="T14" fmla="*/ 161 w 204"/>
                <a:gd name="T15" fmla="*/ 6 h 275"/>
                <a:gd name="T16" fmla="*/ 150 w 204"/>
                <a:gd name="T17" fmla="*/ 16 h 275"/>
                <a:gd name="T18" fmla="*/ 172 w 204"/>
                <a:gd name="T19" fmla="*/ 31 h 275"/>
                <a:gd name="T20" fmla="*/ 172 w 204"/>
                <a:gd name="T21" fmla="*/ 47 h 275"/>
                <a:gd name="T22" fmla="*/ 161 w 204"/>
                <a:gd name="T23" fmla="*/ 67 h 275"/>
                <a:gd name="T24" fmla="*/ 176 w 204"/>
                <a:gd name="T25" fmla="*/ 72 h 275"/>
                <a:gd name="T26" fmla="*/ 176 w 204"/>
                <a:gd name="T27" fmla="*/ 88 h 275"/>
                <a:gd name="T28" fmla="*/ 176 w 204"/>
                <a:gd name="T29" fmla="*/ 98 h 275"/>
                <a:gd name="T30" fmla="*/ 187 w 204"/>
                <a:gd name="T31" fmla="*/ 114 h 275"/>
                <a:gd name="T32" fmla="*/ 176 w 204"/>
                <a:gd name="T33" fmla="*/ 129 h 275"/>
                <a:gd name="T34" fmla="*/ 176 w 204"/>
                <a:gd name="T35" fmla="*/ 149 h 275"/>
                <a:gd name="T36" fmla="*/ 176 w 204"/>
                <a:gd name="T37" fmla="*/ 176 h 275"/>
                <a:gd name="T38" fmla="*/ 187 w 204"/>
                <a:gd name="T39" fmla="*/ 207 h 275"/>
                <a:gd name="T40" fmla="*/ 203 w 204"/>
                <a:gd name="T41" fmla="*/ 222 h 275"/>
                <a:gd name="T42" fmla="*/ 197 w 204"/>
                <a:gd name="T43" fmla="*/ 233 h 275"/>
                <a:gd name="T44" fmla="*/ 161 w 204"/>
                <a:gd name="T45" fmla="*/ 237 h 275"/>
                <a:gd name="T46" fmla="*/ 135 w 204"/>
                <a:gd name="T47" fmla="*/ 248 h 275"/>
                <a:gd name="T48" fmla="*/ 88 w 204"/>
                <a:gd name="T49" fmla="*/ 264 h 275"/>
                <a:gd name="T50" fmla="*/ 62 w 204"/>
                <a:gd name="T51" fmla="*/ 274 h 275"/>
                <a:gd name="T52" fmla="*/ 27 w 204"/>
                <a:gd name="T53" fmla="*/ 274 h 275"/>
                <a:gd name="T54" fmla="*/ 27 w 204"/>
                <a:gd name="T55" fmla="*/ 258 h 275"/>
                <a:gd name="T56" fmla="*/ 21 w 204"/>
                <a:gd name="T57" fmla="*/ 233 h 275"/>
                <a:gd name="T58" fmla="*/ 0 w 204"/>
                <a:gd name="T59" fmla="*/ 191 h 275"/>
                <a:gd name="T60" fmla="*/ 21 w 204"/>
                <a:gd name="T61" fmla="*/ 165 h 275"/>
                <a:gd name="T62" fmla="*/ 21 w 204"/>
                <a:gd name="T63" fmla="*/ 139 h 275"/>
                <a:gd name="T64" fmla="*/ 37 w 204"/>
                <a:gd name="T65" fmla="*/ 129 h 275"/>
                <a:gd name="T66" fmla="*/ 37 w 204"/>
                <a:gd name="T67" fmla="*/ 114 h 275"/>
                <a:gd name="T68" fmla="*/ 27 w 204"/>
                <a:gd name="T69" fmla="*/ 82 h 275"/>
                <a:gd name="T70" fmla="*/ 27 w 204"/>
                <a:gd name="T71" fmla="*/ 72 h 275"/>
                <a:gd name="T72" fmla="*/ 27 w 204"/>
                <a:gd name="T73" fmla="*/ 72 h 2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4"/>
                <a:gd name="T112" fmla="*/ 0 h 275"/>
                <a:gd name="T113" fmla="*/ 204 w 204"/>
                <a:gd name="T114" fmla="*/ 275 h 2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4" h="275">
                  <a:moveTo>
                    <a:pt x="27" y="72"/>
                  </a:moveTo>
                  <a:lnTo>
                    <a:pt x="27" y="47"/>
                  </a:lnTo>
                  <a:lnTo>
                    <a:pt x="21" y="16"/>
                  </a:lnTo>
                  <a:lnTo>
                    <a:pt x="27" y="0"/>
                  </a:lnTo>
                  <a:lnTo>
                    <a:pt x="130" y="6"/>
                  </a:lnTo>
                  <a:lnTo>
                    <a:pt x="135" y="0"/>
                  </a:lnTo>
                  <a:lnTo>
                    <a:pt x="150" y="0"/>
                  </a:lnTo>
                  <a:lnTo>
                    <a:pt x="161" y="6"/>
                  </a:lnTo>
                  <a:lnTo>
                    <a:pt x="150" y="16"/>
                  </a:lnTo>
                  <a:lnTo>
                    <a:pt x="172" y="31"/>
                  </a:lnTo>
                  <a:lnTo>
                    <a:pt x="172" y="47"/>
                  </a:lnTo>
                  <a:lnTo>
                    <a:pt x="161" y="67"/>
                  </a:lnTo>
                  <a:lnTo>
                    <a:pt x="176" y="72"/>
                  </a:lnTo>
                  <a:lnTo>
                    <a:pt x="176" y="88"/>
                  </a:lnTo>
                  <a:lnTo>
                    <a:pt x="176" y="98"/>
                  </a:lnTo>
                  <a:lnTo>
                    <a:pt x="187" y="114"/>
                  </a:lnTo>
                  <a:lnTo>
                    <a:pt x="176" y="129"/>
                  </a:lnTo>
                  <a:lnTo>
                    <a:pt x="176" y="149"/>
                  </a:lnTo>
                  <a:lnTo>
                    <a:pt x="176" y="176"/>
                  </a:lnTo>
                  <a:lnTo>
                    <a:pt x="187" y="207"/>
                  </a:lnTo>
                  <a:lnTo>
                    <a:pt x="203" y="222"/>
                  </a:lnTo>
                  <a:lnTo>
                    <a:pt x="197" y="233"/>
                  </a:lnTo>
                  <a:lnTo>
                    <a:pt x="161" y="237"/>
                  </a:lnTo>
                  <a:lnTo>
                    <a:pt x="135" y="248"/>
                  </a:lnTo>
                  <a:lnTo>
                    <a:pt x="88" y="264"/>
                  </a:lnTo>
                  <a:lnTo>
                    <a:pt x="62" y="274"/>
                  </a:lnTo>
                  <a:lnTo>
                    <a:pt x="27" y="274"/>
                  </a:lnTo>
                  <a:lnTo>
                    <a:pt x="27" y="258"/>
                  </a:lnTo>
                  <a:lnTo>
                    <a:pt x="21" y="233"/>
                  </a:lnTo>
                  <a:lnTo>
                    <a:pt x="0" y="191"/>
                  </a:lnTo>
                  <a:lnTo>
                    <a:pt x="21" y="165"/>
                  </a:lnTo>
                  <a:lnTo>
                    <a:pt x="21" y="139"/>
                  </a:lnTo>
                  <a:lnTo>
                    <a:pt x="37" y="129"/>
                  </a:lnTo>
                  <a:lnTo>
                    <a:pt x="37" y="114"/>
                  </a:lnTo>
                  <a:lnTo>
                    <a:pt x="27" y="82"/>
                  </a:lnTo>
                  <a:lnTo>
                    <a:pt x="27" y="7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9" name="Freeform 136"/>
            <p:cNvSpPr>
              <a:spLocks noChangeArrowheads="1"/>
            </p:cNvSpPr>
            <p:nvPr/>
          </p:nvSpPr>
          <p:spPr bwMode="auto">
            <a:xfrm>
              <a:off x="460891" y="2785486"/>
              <a:ext cx="565644" cy="418836"/>
            </a:xfrm>
            <a:custGeom>
              <a:avLst/>
              <a:gdLst>
                <a:gd name="T0" fmla="*/ 62 w 328"/>
                <a:gd name="T1" fmla="*/ 0 h 244"/>
                <a:gd name="T2" fmla="*/ 93 w 328"/>
                <a:gd name="T3" fmla="*/ 0 h 244"/>
                <a:gd name="T4" fmla="*/ 93 w 328"/>
                <a:gd name="T5" fmla="*/ 11 h 244"/>
                <a:gd name="T6" fmla="*/ 119 w 328"/>
                <a:gd name="T7" fmla="*/ 16 h 244"/>
                <a:gd name="T8" fmla="*/ 135 w 328"/>
                <a:gd name="T9" fmla="*/ 11 h 244"/>
                <a:gd name="T10" fmla="*/ 145 w 328"/>
                <a:gd name="T11" fmla="*/ 11 h 244"/>
                <a:gd name="T12" fmla="*/ 171 w 328"/>
                <a:gd name="T13" fmla="*/ 11 h 244"/>
                <a:gd name="T14" fmla="*/ 171 w 328"/>
                <a:gd name="T15" fmla="*/ 16 h 244"/>
                <a:gd name="T16" fmla="*/ 176 w 328"/>
                <a:gd name="T17" fmla="*/ 26 h 244"/>
                <a:gd name="T18" fmla="*/ 186 w 328"/>
                <a:gd name="T19" fmla="*/ 26 h 244"/>
                <a:gd name="T20" fmla="*/ 202 w 328"/>
                <a:gd name="T21" fmla="*/ 41 h 244"/>
                <a:gd name="T22" fmla="*/ 228 w 328"/>
                <a:gd name="T23" fmla="*/ 26 h 244"/>
                <a:gd name="T24" fmla="*/ 243 w 328"/>
                <a:gd name="T25" fmla="*/ 26 h 244"/>
                <a:gd name="T26" fmla="*/ 254 w 328"/>
                <a:gd name="T27" fmla="*/ 16 h 244"/>
                <a:gd name="T28" fmla="*/ 259 w 328"/>
                <a:gd name="T29" fmla="*/ 11 h 244"/>
                <a:gd name="T30" fmla="*/ 280 w 328"/>
                <a:gd name="T31" fmla="*/ 41 h 244"/>
                <a:gd name="T32" fmla="*/ 284 w 328"/>
                <a:gd name="T33" fmla="*/ 52 h 244"/>
                <a:gd name="T34" fmla="*/ 296 w 328"/>
                <a:gd name="T35" fmla="*/ 57 h 244"/>
                <a:gd name="T36" fmla="*/ 296 w 328"/>
                <a:gd name="T37" fmla="*/ 78 h 244"/>
                <a:gd name="T38" fmla="*/ 300 w 328"/>
                <a:gd name="T39" fmla="*/ 84 h 244"/>
                <a:gd name="T40" fmla="*/ 300 w 328"/>
                <a:gd name="T41" fmla="*/ 98 h 244"/>
                <a:gd name="T42" fmla="*/ 321 w 328"/>
                <a:gd name="T43" fmla="*/ 119 h 244"/>
                <a:gd name="T44" fmla="*/ 311 w 328"/>
                <a:gd name="T45" fmla="*/ 125 h 244"/>
                <a:gd name="T46" fmla="*/ 311 w 328"/>
                <a:gd name="T47" fmla="*/ 145 h 244"/>
                <a:gd name="T48" fmla="*/ 321 w 328"/>
                <a:gd name="T49" fmla="*/ 150 h 244"/>
                <a:gd name="T50" fmla="*/ 321 w 328"/>
                <a:gd name="T51" fmla="*/ 166 h 244"/>
                <a:gd name="T52" fmla="*/ 321 w 328"/>
                <a:gd name="T53" fmla="*/ 176 h 244"/>
                <a:gd name="T54" fmla="*/ 327 w 328"/>
                <a:gd name="T55" fmla="*/ 192 h 244"/>
                <a:gd name="T56" fmla="*/ 311 w 328"/>
                <a:gd name="T57" fmla="*/ 192 h 244"/>
                <a:gd name="T58" fmla="*/ 300 w 328"/>
                <a:gd name="T59" fmla="*/ 202 h 244"/>
                <a:gd name="T60" fmla="*/ 311 w 328"/>
                <a:gd name="T61" fmla="*/ 207 h 244"/>
                <a:gd name="T62" fmla="*/ 300 w 328"/>
                <a:gd name="T63" fmla="*/ 233 h 244"/>
                <a:gd name="T64" fmla="*/ 296 w 328"/>
                <a:gd name="T65" fmla="*/ 233 h 244"/>
                <a:gd name="T66" fmla="*/ 280 w 328"/>
                <a:gd name="T67" fmla="*/ 227 h 244"/>
                <a:gd name="T68" fmla="*/ 280 w 328"/>
                <a:gd name="T69" fmla="*/ 243 h 244"/>
                <a:gd name="T70" fmla="*/ 259 w 328"/>
                <a:gd name="T71" fmla="*/ 243 h 244"/>
                <a:gd name="T72" fmla="*/ 243 w 328"/>
                <a:gd name="T73" fmla="*/ 243 h 244"/>
                <a:gd name="T74" fmla="*/ 243 w 328"/>
                <a:gd name="T75" fmla="*/ 217 h 244"/>
                <a:gd name="T76" fmla="*/ 233 w 328"/>
                <a:gd name="T77" fmla="*/ 192 h 244"/>
                <a:gd name="T78" fmla="*/ 212 w 328"/>
                <a:gd name="T79" fmla="*/ 192 h 244"/>
                <a:gd name="T80" fmla="*/ 192 w 328"/>
                <a:gd name="T81" fmla="*/ 192 h 244"/>
                <a:gd name="T82" fmla="*/ 192 w 328"/>
                <a:gd name="T83" fmla="*/ 166 h 244"/>
                <a:gd name="T84" fmla="*/ 186 w 328"/>
                <a:gd name="T85" fmla="*/ 160 h 244"/>
                <a:gd name="T86" fmla="*/ 186 w 328"/>
                <a:gd name="T87" fmla="*/ 145 h 244"/>
                <a:gd name="T88" fmla="*/ 171 w 328"/>
                <a:gd name="T89" fmla="*/ 119 h 244"/>
                <a:gd name="T90" fmla="*/ 124 w 328"/>
                <a:gd name="T91" fmla="*/ 125 h 244"/>
                <a:gd name="T92" fmla="*/ 119 w 328"/>
                <a:gd name="T93" fmla="*/ 125 h 244"/>
                <a:gd name="T94" fmla="*/ 104 w 328"/>
                <a:gd name="T95" fmla="*/ 150 h 244"/>
                <a:gd name="T96" fmla="*/ 93 w 328"/>
                <a:gd name="T97" fmla="*/ 150 h 244"/>
                <a:gd name="T98" fmla="*/ 78 w 328"/>
                <a:gd name="T99" fmla="*/ 166 h 244"/>
                <a:gd name="T100" fmla="*/ 67 w 328"/>
                <a:gd name="T101" fmla="*/ 150 h 244"/>
                <a:gd name="T102" fmla="*/ 62 w 328"/>
                <a:gd name="T103" fmla="*/ 135 h 244"/>
                <a:gd name="T104" fmla="*/ 26 w 328"/>
                <a:gd name="T105" fmla="*/ 109 h 244"/>
                <a:gd name="T106" fmla="*/ 16 w 328"/>
                <a:gd name="T107" fmla="*/ 94 h 244"/>
                <a:gd name="T108" fmla="*/ 0 w 328"/>
                <a:gd name="T109" fmla="*/ 84 h 244"/>
                <a:gd name="T110" fmla="*/ 16 w 328"/>
                <a:gd name="T111" fmla="*/ 57 h 244"/>
                <a:gd name="T112" fmla="*/ 51 w 328"/>
                <a:gd name="T113" fmla="*/ 41 h 244"/>
                <a:gd name="T114" fmla="*/ 62 w 328"/>
                <a:gd name="T115" fmla="*/ 26 h 244"/>
                <a:gd name="T116" fmla="*/ 51 w 328"/>
                <a:gd name="T117" fmla="*/ 16 h 244"/>
                <a:gd name="T118" fmla="*/ 62 w 328"/>
                <a:gd name="T119" fmla="*/ 11 h 244"/>
                <a:gd name="T120" fmla="*/ 62 w 328"/>
                <a:gd name="T121" fmla="*/ 0 h 244"/>
                <a:gd name="T122" fmla="*/ 62 w 328"/>
                <a:gd name="T123" fmla="*/ 0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8"/>
                <a:gd name="T187" fmla="*/ 0 h 244"/>
                <a:gd name="T188" fmla="*/ 328 w 328"/>
                <a:gd name="T189" fmla="*/ 244 h 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8" h="244">
                  <a:moveTo>
                    <a:pt x="62" y="0"/>
                  </a:moveTo>
                  <a:lnTo>
                    <a:pt x="93" y="0"/>
                  </a:lnTo>
                  <a:lnTo>
                    <a:pt x="93" y="11"/>
                  </a:lnTo>
                  <a:lnTo>
                    <a:pt x="119" y="16"/>
                  </a:lnTo>
                  <a:lnTo>
                    <a:pt x="135" y="11"/>
                  </a:lnTo>
                  <a:lnTo>
                    <a:pt x="145" y="11"/>
                  </a:lnTo>
                  <a:lnTo>
                    <a:pt x="171" y="11"/>
                  </a:lnTo>
                  <a:lnTo>
                    <a:pt x="171" y="16"/>
                  </a:lnTo>
                  <a:lnTo>
                    <a:pt x="176" y="26"/>
                  </a:lnTo>
                  <a:lnTo>
                    <a:pt x="186" y="26"/>
                  </a:lnTo>
                  <a:lnTo>
                    <a:pt x="202" y="41"/>
                  </a:lnTo>
                  <a:lnTo>
                    <a:pt x="228" y="26"/>
                  </a:lnTo>
                  <a:lnTo>
                    <a:pt x="243" y="26"/>
                  </a:lnTo>
                  <a:lnTo>
                    <a:pt x="254" y="16"/>
                  </a:lnTo>
                  <a:lnTo>
                    <a:pt x="259" y="11"/>
                  </a:lnTo>
                  <a:lnTo>
                    <a:pt x="280" y="41"/>
                  </a:lnTo>
                  <a:lnTo>
                    <a:pt x="284" y="52"/>
                  </a:lnTo>
                  <a:lnTo>
                    <a:pt x="296" y="57"/>
                  </a:lnTo>
                  <a:lnTo>
                    <a:pt x="296" y="78"/>
                  </a:lnTo>
                  <a:lnTo>
                    <a:pt x="300" y="84"/>
                  </a:lnTo>
                  <a:lnTo>
                    <a:pt x="300" y="98"/>
                  </a:lnTo>
                  <a:lnTo>
                    <a:pt x="321" y="119"/>
                  </a:lnTo>
                  <a:lnTo>
                    <a:pt x="311" y="125"/>
                  </a:lnTo>
                  <a:lnTo>
                    <a:pt x="311" y="145"/>
                  </a:lnTo>
                  <a:lnTo>
                    <a:pt x="321" y="150"/>
                  </a:lnTo>
                  <a:lnTo>
                    <a:pt x="321" y="166"/>
                  </a:lnTo>
                  <a:lnTo>
                    <a:pt x="321" y="176"/>
                  </a:lnTo>
                  <a:lnTo>
                    <a:pt x="327" y="192"/>
                  </a:lnTo>
                  <a:lnTo>
                    <a:pt x="311" y="192"/>
                  </a:lnTo>
                  <a:lnTo>
                    <a:pt x="300" y="202"/>
                  </a:lnTo>
                  <a:lnTo>
                    <a:pt x="311" y="207"/>
                  </a:lnTo>
                  <a:lnTo>
                    <a:pt x="300" y="233"/>
                  </a:lnTo>
                  <a:lnTo>
                    <a:pt x="296" y="233"/>
                  </a:lnTo>
                  <a:lnTo>
                    <a:pt x="280" y="227"/>
                  </a:lnTo>
                  <a:lnTo>
                    <a:pt x="280" y="243"/>
                  </a:lnTo>
                  <a:lnTo>
                    <a:pt x="259" y="243"/>
                  </a:lnTo>
                  <a:lnTo>
                    <a:pt x="243" y="243"/>
                  </a:lnTo>
                  <a:lnTo>
                    <a:pt x="243" y="217"/>
                  </a:lnTo>
                  <a:lnTo>
                    <a:pt x="233" y="192"/>
                  </a:lnTo>
                  <a:lnTo>
                    <a:pt x="212" y="192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186" y="160"/>
                  </a:lnTo>
                  <a:lnTo>
                    <a:pt x="186" y="145"/>
                  </a:lnTo>
                  <a:lnTo>
                    <a:pt x="171" y="119"/>
                  </a:lnTo>
                  <a:lnTo>
                    <a:pt x="124" y="125"/>
                  </a:lnTo>
                  <a:lnTo>
                    <a:pt x="119" y="125"/>
                  </a:lnTo>
                  <a:lnTo>
                    <a:pt x="104" y="150"/>
                  </a:lnTo>
                  <a:lnTo>
                    <a:pt x="93" y="150"/>
                  </a:lnTo>
                  <a:lnTo>
                    <a:pt x="78" y="166"/>
                  </a:lnTo>
                  <a:lnTo>
                    <a:pt x="67" y="150"/>
                  </a:lnTo>
                  <a:lnTo>
                    <a:pt x="62" y="135"/>
                  </a:lnTo>
                  <a:lnTo>
                    <a:pt x="26" y="109"/>
                  </a:lnTo>
                  <a:lnTo>
                    <a:pt x="16" y="94"/>
                  </a:lnTo>
                  <a:lnTo>
                    <a:pt x="0" y="84"/>
                  </a:lnTo>
                  <a:lnTo>
                    <a:pt x="16" y="57"/>
                  </a:lnTo>
                  <a:lnTo>
                    <a:pt x="51" y="41"/>
                  </a:lnTo>
                  <a:lnTo>
                    <a:pt x="62" y="26"/>
                  </a:lnTo>
                  <a:lnTo>
                    <a:pt x="51" y="16"/>
                  </a:lnTo>
                  <a:lnTo>
                    <a:pt x="62" y="11"/>
                  </a:lnTo>
                  <a:lnTo>
                    <a:pt x="62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0" name="Freeform 137"/>
            <p:cNvSpPr>
              <a:spLocks noChangeArrowheads="1"/>
            </p:cNvSpPr>
            <p:nvPr/>
          </p:nvSpPr>
          <p:spPr bwMode="auto">
            <a:xfrm>
              <a:off x="335674" y="2785486"/>
              <a:ext cx="233166" cy="146809"/>
            </a:xfrm>
            <a:custGeom>
              <a:avLst/>
              <a:gdLst>
                <a:gd name="T0" fmla="*/ 0 w 136"/>
                <a:gd name="T1" fmla="*/ 16 h 85"/>
                <a:gd name="T2" fmla="*/ 31 w 136"/>
                <a:gd name="T3" fmla="*/ 11 h 85"/>
                <a:gd name="T4" fmla="*/ 47 w 136"/>
                <a:gd name="T5" fmla="*/ 11 h 85"/>
                <a:gd name="T6" fmla="*/ 67 w 136"/>
                <a:gd name="T7" fmla="*/ 0 h 85"/>
                <a:gd name="T8" fmla="*/ 135 w 136"/>
                <a:gd name="T9" fmla="*/ 0 h 85"/>
                <a:gd name="T10" fmla="*/ 135 w 136"/>
                <a:gd name="T11" fmla="*/ 11 h 85"/>
                <a:gd name="T12" fmla="*/ 124 w 136"/>
                <a:gd name="T13" fmla="*/ 16 h 85"/>
                <a:gd name="T14" fmla="*/ 135 w 136"/>
                <a:gd name="T15" fmla="*/ 26 h 85"/>
                <a:gd name="T16" fmla="*/ 124 w 136"/>
                <a:gd name="T17" fmla="*/ 41 h 85"/>
                <a:gd name="T18" fmla="*/ 88 w 136"/>
                <a:gd name="T19" fmla="*/ 57 h 85"/>
                <a:gd name="T20" fmla="*/ 72 w 136"/>
                <a:gd name="T21" fmla="*/ 84 h 85"/>
                <a:gd name="T22" fmla="*/ 67 w 136"/>
                <a:gd name="T23" fmla="*/ 68 h 85"/>
                <a:gd name="T24" fmla="*/ 57 w 136"/>
                <a:gd name="T25" fmla="*/ 78 h 85"/>
                <a:gd name="T26" fmla="*/ 57 w 136"/>
                <a:gd name="T27" fmla="*/ 41 h 85"/>
                <a:gd name="T28" fmla="*/ 31 w 136"/>
                <a:gd name="T29" fmla="*/ 41 h 85"/>
                <a:gd name="T30" fmla="*/ 31 w 136"/>
                <a:gd name="T31" fmla="*/ 37 h 85"/>
                <a:gd name="T32" fmla="*/ 16 w 136"/>
                <a:gd name="T33" fmla="*/ 26 h 85"/>
                <a:gd name="T34" fmla="*/ 0 w 136"/>
                <a:gd name="T35" fmla="*/ 16 h 85"/>
                <a:gd name="T36" fmla="*/ 0 w 136"/>
                <a:gd name="T37" fmla="*/ 16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85"/>
                <a:gd name="T59" fmla="*/ 136 w 136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85">
                  <a:moveTo>
                    <a:pt x="0" y="16"/>
                  </a:moveTo>
                  <a:lnTo>
                    <a:pt x="31" y="11"/>
                  </a:lnTo>
                  <a:lnTo>
                    <a:pt x="47" y="11"/>
                  </a:lnTo>
                  <a:lnTo>
                    <a:pt x="67" y="0"/>
                  </a:lnTo>
                  <a:lnTo>
                    <a:pt x="135" y="0"/>
                  </a:lnTo>
                  <a:lnTo>
                    <a:pt x="135" y="11"/>
                  </a:lnTo>
                  <a:lnTo>
                    <a:pt x="124" y="16"/>
                  </a:lnTo>
                  <a:lnTo>
                    <a:pt x="135" y="26"/>
                  </a:lnTo>
                  <a:lnTo>
                    <a:pt x="124" y="41"/>
                  </a:lnTo>
                  <a:lnTo>
                    <a:pt x="88" y="57"/>
                  </a:lnTo>
                  <a:lnTo>
                    <a:pt x="72" y="84"/>
                  </a:lnTo>
                  <a:lnTo>
                    <a:pt x="67" y="68"/>
                  </a:lnTo>
                  <a:lnTo>
                    <a:pt x="57" y="78"/>
                  </a:lnTo>
                  <a:lnTo>
                    <a:pt x="57" y="41"/>
                  </a:lnTo>
                  <a:lnTo>
                    <a:pt x="31" y="41"/>
                  </a:lnTo>
                  <a:lnTo>
                    <a:pt x="31" y="37"/>
                  </a:lnTo>
                  <a:lnTo>
                    <a:pt x="16" y="26"/>
                  </a:lnTo>
                  <a:lnTo>
                    <a:pt x="0" y="1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1" name="Freeform 138"/>
            <p:cNvSpPr>
              <a:spLocks noChangeArrowheads="1"/>
            </p:cNvSpPr>
            <p:nvPr/>
          </p:nvSpPr>
          <p:spPr bwMode="auto">
            <a:xfrm>
              <a:off x="2265765" y="2759579"/>
              <a:ext cx="591551" cy="846310"/>
            </a:xfrm>
            <a:custGeom>
              <a:avLst/>
              <a:gdLst>
                <a:gd name="T0" fmla="*/ 270 w 344"/>
                <a:gd name="T1" fmla="*/ 0 h 493"/>
                <a:gd name="T2" fmla="*/ 285 w 344"/>
                <a:gd name="T3" fmla="*/ 27 h 493"/>
                <a:gd name="T4" fmla="*/ 295 w 344"/>
                <a:gd name="T5" fmla="*/ 73 h 493"/>
                <a:gd name="T6" fmla="*/ 301 w 344"/>
                <a:gd name="T7" fmla="*/ 125 h 493"/>
                <a:gd name="T8" fmla="*/ 280 w 344"/>
                <a:gd name="T9" fmla="*/ 141 h 493"/>
                <a:gd name="T10" fmla="*/ 254 w 344"/>
                <a:gd name="T11" fmla="*/ 161 h 493"/>
                <a:gd name="T12" fmla="*/ 301 w 344"/>
                <a:gd name="T13" fmla="*/ 202 h 493"/>
                <a:gd name="T14" fmla="*/ 321 w 344"/>
                <a:gd name="T15" fmla="*/ 243 h 493"/>
                <a:gd name="T16" fmla="*/ 301 w 344"/>
                <a:gd name="T17" fmla="*/ 270 h 493"/>
                <a:gd name="T18" fmla="*/ 280 w 344"/>
                <a:gd name="T19" fmla="*/ 316 h 493"/>
                <a:gd name="T20" fmla="*/ 285 w 344"/>
                <a:gd name="T21" fmla="*/ 358 h 493"/>
                <a:gd name="T22" fmla="*/ 301 w 344"/>
                <a:gd name="T23" fmla="*/ 394 h 493"/>
                <a:gd name="T24" fmla="*/ 336 w 344"/>
                <a:gd name="T25" fmla="*/ 451 h 493"/>
                <a:gd name="T26" fmla="*/ 336 w 344"/>
                <a:gd name="T27" fmla="*/ 476 h 493"/>
                <a:gd name="T28" fmla="*/ 285 w 344"/>
                <a:gd name="T29" fmla="*/ 476 h 493"/>
                <a:gd name="T30" fmla="*/ 203 w 344"/>
                <a:gd name="T31" fmla="*/ 487 h 493"/>
                <a:gd name="T32" fmla="*/ 135 w 344"/>
                <a:gd name="T33" fmla="*/ 487 h 493"/>
                <a:gd name="T34" fmla="*/ 78 w 344"/>
                <a:gd name="T35" fmla="*/ 487 h 493"/>
                <a:gd name="T36" fmla="*/ 62 w 344"/>
                <a:gd name="T37" fmla="*/ 441 h 493"/>
                <a:gd name="T38" fmla="*/ 41 w 344"/>
                <a:gd name="T39" fmla="*/ 409 h 493"/>
                <a:gd name="T40" fmla="*/ 27 w 344"/>
                <a:gd name="T41" fmla="*/ 394 h 493"/>
                <a:gd name="T42" fmla="*/ 0 w 344"/>
                <a:gd name="T43" fmla="*/ 384 h 493"/>
                <a:gd name="T44" fmla="*/ 27 w 344"/>
                <a:gd name="T45" fmla="*/ 316 h 493"/>
                <a:gd name="T46" fmla="*/ 78 w 344"/>
                <a:gd name="T47" fmla="*/ 274 h 493"/>
                <a:gd name="T48" fmla="*/ 104 w 344"/>
                <a:gd name="T49" fmla="*/ 270 h 493"/>
                <a:gd name="T50" fmla="*/ 119 w 344"/>
                <a:gd name="T51" fmla="*/ 290 h 493"/>
                <a:gd name="T52" fmla="*/ 150 w 344"/>
                <a:gd name="T53" fmla="*/ 274 h 493"/>
                <a:gd name="T54" fmla="*/ 150 w 344"/>
                <a:gd name="T55" fmla="*/ 259 h 493"/>
                <a:gd name="T56" fmla="*/ 192 w 344"/>
                <a:gd name="T57" fmla="*/ 192 h 493"/>
                <a:gd name="T58" fmla="*/ 217 w 344"/>
                <a:gd name="T59" fmla="*/ 161 h 493"/>
                <a:gd name="T60" fmla="*/ 228 w 344"/>
                <a:gd name="T61" fmla="*/ 125 h 493"/>
                <a:gd name="T62" fmla="*/ 244 w 344"/>
                <a:gd name="T63" fmla="*/ 84 h 493"/>
                <a:gd name="T64" fmla="*/ 280 w 344"/>
                <a:gd name="T65" fmla="*/ 68 h 493"/>
                <a:gd name="T66" fmla="*/ 254 w 344"/>
                <a:gd name="T67" fmla="*/ 31 h 493"/>
                <a:gd name="T68" fmla="*/ 254 w 344"/>
                <a:gd name="T69" fmla="*/ 0 h 4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4"/>
                <a:gd name="T106" fmla="*/ 0 h 493"/>
                <a:gd name="T107" fmla="*/ 344 w 344"/>
                <a:gd name="T108" fmla="*/ 493 h 4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4" h="493">
                  <a:moveTo>
                    <a:pt x="254" y="0"/>
                  </a:moveTo>
                  <a:lnTo>
                    <a:pt x="270" y="0"/>
                  </a:lnTo>
                  <a:lnTo>
                    <a:pt x="270" y="16"/>
                  </a:lnTo>
                  <a:lnTo>
                    <a:pt x="285" y="27"/>
                  </a:lnTo>
                  <a:lnTo>
                    <a:pt x="295" y="52"/>
                  </a:lnTo>
                  <a:lnTo>
                    <a:pt x="295" y="73"/>
                  </a:lnTo>
                  <a:lnTo>
                    <a:pt x="295" y="99"/>
                  </a:lnTo>
                  <a:lnTo>
                    <a:pt x="301" y="125"/>
                  </a:lnTo>
                  <a:lnTo>
                    <a:pt x="321" y="141"/>
                  </a:lnTo>
                  <a:lnTo>
                    <a:pt x="280" y="141"/>
                  </a:lnTo>
                  <a:lnTo>
                    <a:pt x="259" y="141"/>
                  </a:lnTo>
                  <a:lnTo>
                    <a:pt x="254" y="161"/>
                  </a:lnTo>
                  <a:lnTo>
                    <a:pt x="285" y="192"/>
                  </a:lnTo>
                  <a:lnTo>
                    <a:pt x="301" y="202"/>
                  </a:lnTo>
                  <a:lnTo>
                    <a:pt x="311" y="233"/>
                  </a:lnTo>
                  <a:lnTo>
                    <a:pt x="321" y="243"/>
                  </a:lnTo>
                  <a:lnTo>
                    <a:pt x="321" y="259"/>
                  </a:lnTo>
                  <a:lnTo>
                    <a:pt x="301" y="270"/>
                  </a:lnTo>
                  <a:lnTo>
                    <a:pt x="285" y="311"/>
                  </a:lnTo>
                  <a:lnTo>
                    <a:pt x="280" y="316"/>
                  </a:lnTo>
                  <a:lnTo>
                    <a:pt x="280" y="352"/>
                  </a:lnTo>
                  <a:lnTo>
                    <a:pt x="285" y="358"/>
                  </a:lnTo>
                  <a:lnTo>
                    <a:pt x="285" y="384"/>
                  </a:lnTo>
                  <a:lnTo>
                    <a:pt x="301" y="394"/>
                  </a:lnTo>
                  <a:lnTo>
                    <a:pt x="301" y="419"/>
                  </a:lnTo>
                  <a:lnTo>
                    <a:pt x="336" y="451"/>
                  </a:lnTo>
                  <a:lnTo>
                    <a:pt x="343" y="451"/>
                  </a:lnTo>
                  <a:lnTo>
                    <a:pt x="336" y="476"/>
                  </a:lnTo>
                  <a:lnTo>
                    <a:pt x="343" y="487"/>
                  </a:lnTo>
                  <a:lnTo>
                    <a:pt x="285" y="476"/>
                  </a:lnTo>
                  <a:lnTo>
                    <a:pt x="217" y="487"/>
                  </a:lnTo>
                  <a:lnTo>
                    <a:pt x="203" y="487"/>
                  </a:lnTo>
                  <a:lnTo>
                    <a:pt x="172" y="487"/>
                  </a:lnTo>
                  <a:lnTo>
                    <a:pt x="135" y="487"/>
                  </a:lnTo>
                  <a:lnTo>
                    <a:pt x="135" y="492"/>
                  </a:lnTo>
                  <a:lnTo>
                    <a:pt x="78" y="487"/>
                  </a:lnTo>
                  <a:lnTo>
                    <a:pt x="62" y="476"/>
                  </a:lnTo>
                  <a:lnTo>
                    <a:pt x="62" y="441"/>
                  </a:lnTo>
                  <a:lnTo>
                    <a:pt x="62" y="419"/>
                  </a:lnTo>
                  <a:lnTo>
                    <a:pt x="41" y="409"/>
                  </a:lnTo>
                  <a:lnTo>
                    <a:pt x="37" y="409"/>
                  </a:lnTo>
                  <a:lnTo>
                    <a:pt x="27" y="394"/>
                  </a:lnTo>
                  <a:lnTo>
                    <a:pt x="11" y="384"/>
                  </a:lnTo>
                  <a:lnTo>
                    <a:pt x="0" y="384"/>
                  </a:lnTo>
                  <a:lnTo>
                    <a:pt x="16" y="352"/>
                  </a:lnTo>
                  <a:lnTo>
                    <a:pt x="27" y="316"/>
                  </a:lnTo>
                  <a:lnTo>
                    <a:pt x="52" y="290"/>
                  </a:lnTo>
                  <a:lnTo>
                    <a:pt x="78" y="274"/>
                  </a:lnTo>
                  <a:lnTo>
                    <a:pt x="94" y="274"/>
                  </a:lnTo>
                  <a:lnTo>
                    <a:pt x="104" y="270"/>
                  </a:lnTo>
                  <a:lnTo>
                    <a:pt x="119" y="286"/>
                  </a:lnTo>
                  <a:lnTo>
                    <a:pt x="119" y="290"/>
                  </a:lnTo>
                  <a:lnTo>
                    <a:pt x="135" y="290"/>
                  </a:lnTo>
                  <a:lnTo>
                    <a:pt x="150" y="274"/>
                  </a:lnTo>
                  <a:lnTo>
                    <a:pt x="160" y="274"/>
                  </a:lnTo>
                  <a:lnTo>
                    <a:pt x="150" y="259"/>
                  </a:lnTo>
                  <a:lnTo>
                    <a:pt x="176" y="207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217" y="161"/>
                  </a:lnTo>
                  <a:lnTo>
                    <a:pt x="213" y="141"/>
                  </a:lnTo>
                  <a:lnTo>
                    <a:pt x="228" y="125"/>
                  </a:lnTo>
                  <a:lnTo>
                    <a:pt x="228" y="109"/>
                  </a:lnTo>
                  <a:lnTo>
                    <a:pt x="244" y="84"/>
                  </a:lnTo>
                  <a:lnTo>
                    <a:pt x="259" y="94"/>
                  </a:lnTo>
                  <a:lnTo>
                    <a:pt x="280" y="68"/>
                  </a:lnTo>
                  <a:lnTo>
                    <a:pt x="270" y="41"/>
                  </a:lnTo>
                  <a:lnTo>
                    <a:pt x="254" y="31"/>
                  </a:lnTo>
                  <a:lnTo>
                    <a:pt x="254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2" name="Freeform 139"/>
            <p:cNvSpPr>
              <a:spLocks noChangeArrowheads="1"/>
            </p:cNvSpPr>
            <p:nvPr/>
          </p:nvSpPr>
          <p:spPr bwMode="auto">
            <a:xfrm>
              <a:off x="4234718" y="3394310"/>
              <a:ext cx="617458" cy="768588"/>
            </a:xfrm>
            <a:custGeom>
              <a:avLst/>
              <a:gdLst>
                <a:gd name="T0" fmla="*/ 11 w 359"/>
                <a:gd name="T1" fmla="*/ 41 h 446"/>
                <a:gd name="T2" fmla="*/ 16 w 359"/>
                <a:gd name="T3" fmla="*/ 26 h 446"/>
                <a:gd name="T4" fmla="*/ 42 w 359"/>
                <a:gd name="T5" fmla="*/ 16 h 446"/>
                <a:gd name="T6" fmla="*/ 68 w 359"/>
                <a:gd name="T7" fmla="*/ 0 h 446"/>
                <a:gd name="T8" fmla="*/ 78 w 359"/>
                <a:gd name="T9" fmla="*/ 16 h 446"/>
                <a:gd name="T10" fmla="*/ 84 w 359"/>
                <a:gd name="T11" fmla="*/ 16 h 446"/>
                <a:gd name="T12" fmla="*/ 109 w 359"/>
                <a:gd name="T13" fmla="*/ 26 h 446"/>
                <a:gd name="T14" fmla="*/ 161 w 359"/>
                <a:gd name="T15" fmla="*/ 41 h 446"/>
                <a:gd name="T16" fmla="*/ 203 w 359"/>
                <a:gd name="T17" fmla="*/ 67 h 446"/>
                <a:gd name="T18" fmla="*/ 249 w 359"/>
                <a:gd name="T19" fmla="*/ 72 h 446"/>
                <a:gd name="T20" fmla="*/ 270 w 359"/>
                <a:gd name="T21" fmla="*/ 41 h 446"/>
                <a:gd name="T22" fmla="*/ 285 w 359"/>
                <a:gd name="T23" fmla="*/ 41 h 446"/>
                <a:gd name="T24" fmla="*/ 311 w 359"/>
                <a:gd name="T25" fmla="*/ 41 h 446"/>
                <a:gd name="T26" fmla="*/ 327 w 359"/>
                <a:gd name="T27" fmla="*/ 51 h 446"/>
                <a:gd name="T28" fmla="*/ 358 w 359"/>
                <a:gd name="T29" fmla="*/ 51 h 446"/>
                <a:gd name="T30" fmla="*/ 317 w 359"/>
                <a:gd name="T31" fmla="*/ 98 h 446"/>
                <a:gd name="T32" fmla="*/ 317 w 359"/>
                <a:gd name="T33" fmla="*/ 259 h 446"/>
                <a:gd name="T34" fmla="*/ 342 w 359"/>
                <a:gd name="T35" fmla="*/ 290 h 446"/>
                <a:gd name="T36" fmla="*/ 337 w 359"/>
                <a:gd name="T37" fmla="*/ 310 h 446"/>
                <a:gd name="T38" fmla="*/ 311 w 359"/>
                <a:gd name="T39" fmla="*/ 326 h 446"/>
                <a:gd name="T40" fmla="*/ 311 w 359"/>
                <a:gd name="T41" fmla="*/ 337 h 446"/>
                <a:gd name="T42" fmla="*/ 295 w 359"/>
                <a:gd name="T43" fmla="*/ 341 h 446"/>
                <a:gd name="T44" fmla="*/ 275 w 359"/>
                <a:gd name="T45" fmla="*/ 352 h 446"/>
                <a:gd name="T46" fmla="*/ 270 w 359"/>
                <a:gd name="T47" fmla="*/ 378 h 446"/>
                <a:gd name="T48" fmla="*/ 249 w 359"/>
                <a:gd name="T49" fmla="*/ 419 h 446"/>
                <a:gd name="T50" fmla="*/ 233 w 359"/>
                <a:gd name="T51" fmla="*/ 445 h 446"/>
                <a:gd name="T52" fmla="*/ 176 w 359"/>
                <a:gd name="T53" fmla="*/ 394 h 446"/>
                <a:gd name="T54" fmla="*/ 176 w 359"/>
                <a:gd name="T55" fmla="*/ 367 h 446"/>
                <a:gd name="T56" fmla="*/ 16 w 359"/>
                <a:gd name="T57" fmla="*/ 269 h 446"/>
                <a:gd name="T58" fmla="*/ 0 w 359"/>
                <a:gd name="T59" fmla="*/ 269 h 446"/>
                <a:gd name="T60" fmla="*/ 0 w 359"/>
                <a:gd name="T61" fmla="*/ 217 h 446"/>
                <a:gd name="T62" fmla="*/ 31 w 359"/>
                <a:gd name="T63" fmla="*/ 165 h 446"/>
                <a:gd name="T64" fmla="*/ 52 w 359"/>
                <a:gd name="T65" fmla="*/ 139 h 446"/>
                <a:gd name="T66" fmla="*/ 31 w 359"/>
                <a:gd name="T67" fmla="*/ 98 h 446"/>
                <a:gd name="T68" fmla="*/ 27 w 359"/>
                <a:gd name="T69" fmla="*/ 72 h 446"/>
                <a:gd name="T70" fmla="*/ 27 w 359"/>
                <a:gd name="T71" fmla="*/ 57 h 446"/>
                <a:gd name="T72" fmla="*/ 11 w 359"/>
                <a:gd name="T73" fmla="*/ 51 h 446"/>
                <a:gd name="T74" fmla="*/ 11 w 359"/>
                <a:gd name="T75" fmla="*/ 41 h 446"/>
                <a:gd name="T76" fmla="*/ 11 w 359"/>
                <a:gd name="T77" fmla="*/ 41 h 4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9"/>
                <a:gd name="T118" fmla="*/ 0 h 446"/>
                <a:gd name="T119" fmla="*/ 359 w 359"/>
                <a:gd name="T120" fmla="*/ 446 h 4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9" h="446">
                  <a:moveTo>
                    <a:pt x="11" y="41"/>
                  </a:moveTo>
                  <a:lnTo>
                    <a:pt x="16" y="26"/>
                  </a:lnTo>
                  <a:lnTo>
                    <a:pt x="42" y="16"/>
                  </a:lnTo>
                  <a:lnTo>
                    <a:pt x="68" y="0"/>
                  </a:lnTo>
                  <a:lnTo>
                    <a:pt x="78" y="16"/>
                  </a:lnTo>
                  <a:lnTo>
                    <a:pt x="84" y="16"/>
                  </a:lnTo>
                  <a:lnTo>
                    <a:pt x="109" y="26"/>
                  </a:lnTo>
                  <a:lnTo>
                    <a:pt x="161" y="41"/>
                  </a:lnTo>
                  <a:lnTo>
                    <a:pt x="203" y="67"/>
                  </a:lnTo>
                  <a:lnTo>
                    <a:pt x="249" y="72"/>
                  </a:lnTo>
                  <a:lnTo>
                    <a:pt x="270" y="41"/>
                  </a:lnTo>
                  <a:lnTo>
                    <a:pt x="285" y="41"/>
                  </a:lnTo>
                  <a:lnTo>
                    <a:pt x="311" y="41"/>
                  </a:lnTo>
                  <a:lnTo>
                    <a:pt x="327" y="51"/>
                  </a:lnTo>
                  <a:lnTo>
                    <a:pt x="358" y="51"/>
                  </a:lnTo>
                  <a:lnTo>
                    <a:pt x="317" y="98"/>
                  </a:lnTo>
                  <a:lnTo>
                    <a:pt x="317" y="259"/>
                  </a:lnTo>
                  <a:lnTo>
                    <a:pt x="342" y="290"/>
                  </a:lnTo>
                  <a:lnTo>
                    <a:pt x="337" y="310"/>
                  </a:lnTo>
                  <a:lnTo>
                    <a:pt x="311" y="326"/>
                  </a:lnTo>
                  <a:lnTo>
                    <a:pt x="311" y="337"/>
                  </a:lnTo>
                  <a:lnTo>
                    <a:pt x="295" y="341"/>
                  </a:lnTo>
                  <a:lnTo>
                    <a:pt x="275" y="352"/>
                  </a:lnTo>
                  <a:lnTo>
                    <a:pt x="270" y="378"/>
                  </a:lnTo>
                  <a:lnTo>
                    <a:pt x="249" y="419"/>
                  </a:lnTo>
                  <a:lnTo>
                    <a:pt x="233" y="445"/>
                  </a:lnTo>
                  <a:lnTo>
                    <a:pt x="176" y="394"/>
                  </a:lnTo>
                  <a:lnTo>
                    <a:pt x="176" y="367"/>
                  </a:lnTo>
                  <a:lnTo>
                    <a:pt x="16" y="269"/>
                  </a:lnTo>
                  <a:lnTo>
                    <a:pt x="0" y="269"/>
                  </a:lnTo>
                  <a:lnTo>
                    <a:pt x="0" y="217"/>
                  </a:lnTo>
                  <a:lnTo>
                    <a:pt x="31" y="165"/>
                  </a:lnTo>
                  <a:lnTo>
                    <a:pt x="52" y="139"/>
                  </a:lnTo>
                  <a:lnTo>
                    <a:pt x="31" y="98"/>
                  </a:lnTo>
                  <a:lnTo>
                    <a:pt x="27" y="72"/>
                  </a:lnTo>
                  <a:lnTo>
                    <a:pt x="27" y="57"/>
                  </a:lnTo>
                  <a:lnTo>
                    <a:pt x="11" y="51"/>
                  </a:lnTo>
                  <a:lnTo>
                    <a:pt x="11" y="4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3" name="Freeform 140"/>
            <p:cNvSpPr>
              <a:spLocks noChangeArrowheads="1"/>
            </p:cNvSpPr>
            <p:nvPr/>
          </p:nvSpPr>
          <p:spPr bwMode="auto">
            <a:xfrm>
              <a:off x="4934215" y="4676731"/>
              <a:ext cx="8636" cy="47496"/>
            </a:xfrm>
            <a:custGeom>
              <a:avLst/>
              <a:gdLst>
                <a:gd name="T0" fmla="*/ 5 w 6"/>
                <a:gd name="T1" fmla="*/ 27 h 28"/>
                <a:gd name="T2" fmla="*/ 0 w 6"/>
                <a:gd name="T3" fmla="*/ 16 h 28"/>
                <a:gd name="T4" fmla="*/ 0 w 6"/>
                <a:gd name="T5" fmla="*/ 6 h 28"/>
                <a:gd name="T6" fmla="*/ 0 w 6"/>
                <a:gd name="T7" fmla="*/ 0 h 28"/>
                <a:gd name="T8" fmla="*/ 5 w 6"/>
                <a:gd name="T9" fmla="*/ 0 h 28"/>
                <a:gd name="T10" fmla="*/ 5 w 6"/>
                <a:gd name="T11" fmla="*/ 27 h 28"/>
                <a:gd name="T12" fmla="*/ 5 w 6"/>
                <a:gd name="T13" fmla="*/ 2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8"/>
                <a:gd name="T23" fmla="*/ 6 w 6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8">
                  <a:moveTo>
                    <a:pt x="5" y="27"/>
                  </a:moveTo>
                  <a:lnTo>
                    <a:pt x="0" y="1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4" name="Freeform 141"/>
            <p:cNvSpPr>
              <a:spLocks noChangeArrowheads="1"/>
            </p:cNvSpPr>
            <p:nvPr/>
          </p:nvSpPr>
          <p:spPr bwMode="auto">
            <a:xfrm>
              <a:off x="2473023" y="3493623"/>
              <a:ext cx="569960" cy="677911"/>
            </a:xfrm>
            <a:custGeom>
              <a:avLst/>
              <a:gdLst>
                <a:gd name="T0" fmla="*/ 244 w 333"/>
                <a:gd name="T1" fmla="*/ 36 h 395"/>
                <a:gd name="T2" fmla="*/ 285 w 333"/>
                <a:gd name="T3" fmla="*/ 0 h 395"/>
                <a:gd name="T4" fmla="*/ 332 w 333"/>
                <a:gd name="T5" fmla="*/ 0 h 395"/>
                <a:gd name="T6" fmla="*/ 326 w 333"/>
                <a:gd name="T7" fmla="*/ 41 h 395"/>
                <a:gd name="T8" fmla="*/ 311 w 333"/>
                <a:gd name="T9" fmla="*/ 104 h 395"/>
                <a:gd name="T10" fmla="*/ 301 w 333"/>
                <a:gd name="T11" fmla="*/ 151 h 395"/>
                <a:gd name="T12" fmla="*/ 301 w 333"/>
                <a:gd name="T13" fmla="*/ 186 h 395"/>
                <a:gd name="T14" fmla="*/ 258 w 333"/>
                <a:gd name="T15" fmla="*/ 212 h 395"/>
                <a:gd name="T16" fmla="*/ 244 w 333"/>
                <a:gd name="T17" fmla="*/ 243 h 395"/>
                <a:gd name="T18" fmla="*/ 223 w 333"/>
                <a:gd name="T19" fmla="*/ 285 h 395"/>
                <a:gd name="T20" fmla="*/ 217 w 333"/>
                <a:gd name="T21" fmla="*/ 337 h 395"/>
                <a:gd name="T22" fmla="*/ 182 w 333"/>
                <a:gd name="T23" fmla="*/ 363 h 395"/>
                <a:gd name="T24" fmla="*/ 160 w 333"/>
                <a:gd name="T25" fmla="*/ 388 h 395"/>
                <a:gd name="T26" fmla="*/ 140 w 333"/>
                <a:gd name="T27" fmla="*/ 363 h 395"/>
                <a:gd name="T28" fmla="*/ 114 w 333"/>
                <a:gd name="T29" fmla="*/ 378 h 395"/>
                <a:gd name="T30" fmla="*/ 94 w 333"/>
                <a:gd name="T31" fmla="*/ 368 h 395"/>
                <a:gd name="T32" fmla="*/ 72 w 333"/>
                <a:gd name="T33" fmla="*/ 363 h 395"/>
                <a:gd name="T34" fmla="*/ 57 w 333"/>
                <a:gd name="T35" fmla="*/ 378 h 395"/>
                <a:gd name="T36" fmla="*/ 31 w 333"/>
                <a:gd name="T37" fmla="*/ 378 h 395"/>
                <a:gd name="T38" fmla="*/ 16 w 333"/>
                <a:gd name="T39" fmla="*/ 326 h 395"/>
                <a:gd name="T40" fmla="*/ 31 w 333"/>
                <a:gd name="T41" fmla="*/ 326 h 395"/>
                <a:gd name="T42" fmla="*/ 41 w 333"/>
                <a:gd name="T43" fmla="*/ 296 h 395"/>
                <a:gd name="T44" fmla="*/ 31 w 333"/>
                <a:gd name="T45" fmla="*/ 259 h 395"/>
                <a:gd name="T46" fmla="*/ 57 w 333"/>
                <a:gd name="T47" fmla="*/ 269 h 395"/>
                <a:gd name="T48" fmla="*/ 98 w 333"/>
                <a:gd name="T49" fmla="*/ 269 h 395"/>
                <a:gd name="T50" fmla="*/ 135 w 333"/>
                <a:gd name="T51" fmla="*/ 280 h 395"/>
                <a:gd name="T52" fmla="*/ 140 w 333"/>
                <a:gd name="T53" fmla="*/ 259 h 395"/>
                <a:gd name="T54" fmla="*/ 160 w 333"/>
                <a:gd name="T55" fmla="*/ 228 h 395"/>
                <a:gd name="T56" fmla="*/ 135 w 333"/>
                <a:gd name="T57" fmla="*/ 171 h 395"/>
                <a:gd name="T58" fmla="*/ 140 w 333"/>
                <a:gd name="T59" fmla="*/ 135 h 395"/>
                <a:gd name="T60" fmla="*/ 140 w 333"/>
                <a:gd name="T61" fmla="*/ 108 h 395"/>
                <a:gd name="T62" fmla="*/ 114 w 333"/>
                <a:gd name="T63" fmla="*/ 104 h 395"/>
                <a:gd name="T64" fmla="*/ 98 w 333"/>
                <a:gd name="T65" fmla="*/ 78 h 395"/>
                <a:gd name="T66" fmla="*/ 98 w 333"/>
                <a:gd name="T67" fmla="*/ 62 h 395"/>
                <a:gd name="T68" fmla="*/ 223 w 333"/>
                <a:gd name="T69" fmla="*/ 62 h 3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3"/>
                <a:gd name="T106" fmla="*/ 0 h 395"/>
                <a:gd name="T107" fmla="*/ 333 w 333"/>
                <a:gd name="T108" fmla="*/ 395 h 3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3" h="395">
                  <a:moveTo>
                    <a:pt x="223" y="62"/>
                  </a:moveTo>
                  <a:lnTo>
                    <a:pt x="244" y="36"/>
                  </a:lnTo>
                  <a:lnTo>
                    <a:pt x="248" y="0"/>
                  </a:lnTo>
                  <a:lnTo>
                    <a:pt x="285" y="0"/>
                  </a:lnTo>
                  <a:lnTo>
                    <a:pt x="311" y="0"/>
                  </a:lnTo>
                  <a:lnTo>
                    <a:pt x="332" y="0"/>
                  </a:lnTo>
                  <a:lnTo>
                    <a:pt x="332" y="26"/>
                  </a:lnTo>
                  <a:lnTo>
                    <a:pt x="326" y="41"/>
                  </a:lnTo>
                  <a:lnTo>
                    <a:pt x="311" y="78"/>
                  </a:lnTo>
                  <a:lnTo>
                    <a:pt x="311" y="104"/>
                  </a:lnTo>
                  <a:lnTo>
                    <a:pt x="301" y="124"/>
                  </a:lnTo>
                  <a:lnTo>
                    <a:pt x="301" y="151"/>
                  </a:lnTo>
                  <a:lnTo>
                    <a:pt x="301" y="171"/>
                  </a:lnTo>
                  <a:lnTo>
                    <a:pt x="301" y="186"/>
                  </a:lnTo>
                  <a:lnTo>
                    <a:pt x="274" y="212"/>
                  </a:lnTo>
                  <a:lnTo>
                    <a:pt x="258" y="212"/>
                  </a:lnTo>
                  <a:lnTo>
                    <a:pt x="248" y="233"/>
                  </a:lnTo>
                  <a:lnTo>
                    <a:pt x="244" y="243"/>
                  </a:lnTo>
                  <a:lnTo>
                    <a:pt x="223" y="259"/>
                  </a:lnTo>
                  <a:lnTo>
                    <a:pt x="223" y="285"/>
                  </a:lnTo>
                  <a:lnTo>
                    <a:pt x="223" y="310"/>
                  </a:lnTo>
                  <a:lnTo>
                    <a:pt x="217" y="337"/>
                  </a:lnTo>
                  <a:lnTo>
                    <a:pt x="202" y="353"/>
                  </a:lnTo>
                  <a:lnTo>
                    <a:pt x="182" y="363"/>
                  </a:lnTo>
                  <a:lnTo>
                    <a:pt x="176" y="368"/>
                  </a:lnTo>
                  <a:lnTo>
                    <a:pt x="160" y="388"/>
                  </a:lnTo>
                  <a:lnTo>
                    <a:pt x="150" y="368"/>
                  </a:lnTo>
                  <a:lnTo>
                    <a:pt x="140" y="363"/>
                  </a:lnTo>
                  <a:lnTo>
                    <a:pt x="125" y="363"/>
                  </a:lnTo>
                  <a:lnTo>
                    <a:pt x="114" y="378"/>
                  </a:lnTo>
                  <a:lnTo>
                    <a:pt x="98" y="378"/>
                  </a:lnTo>
                  <a:lnTo>
                    <a:pt x="94" y="368"/>
                  </a:lnTo>
                  <a:lnTo>
                    <a:pt x="84" y="368"/>
                  </a:lnTo>
                  <a:lnTo>
                    <a:pt x="72" y="363"/>
                  </a:lnTo>
                  <a:lnTo>
                    <a:pt x="57" y="368"/>
                  </a:lnTo>
                  <a:lnTo>
                    <a:pt x="57" y="378"/>
                  </a:lnTo>
                  <a:lnTo>
                    <a:pt x="41" y="394"/>
                  </a:lnTo>
                  <a:lnTo>
                    <a:pt x="31" y="378"/>
                  </a:lnTo>
                  <a:lnTo>
                    <a:pt x="0" y="337"/>
                  </a:lnTo>
                  <a:lnTo>
                    <a:pt x="16" y="326"/>
                  </a:lnTo>
                  <a:lnTo>
                    <a:pt x="26" y="321"/>
                  </a:lnTo>
                  <a:lnTo>
                    <a:pt x="31" y="326"/>
                  </a:lnTo>
                  <a:lnTo>
                    <a:pt x="41" y="326"/>
                  </a:lnTo>
                  <a:lnTo>
                    <a:pt x="41" y="296"/>
                  </a:lnTo>
                  <a:lnTo>
                    <a:pt x="26" y="285"/>
                  </a:lnTo>
                  <a:lnTo>
                    <a:pt x="31" y="259"/>
                  </a:lnTo>
                  <a:lnTo>
                    <a:pt x="41" y="269"/>
                  </a:lnTo>
                  <a:lnTo>
                    <a:pt x="57" y="269"/>
                  </a:lnTo>
                  <a:lnTo>
                    <a:pt x="68" y="243"/>
                  </a:lnTo>
                  <a:lnTo>
                    <a:pt x="98" y="269"/>
                  </a:lnTo>
                  <a:lnTo>
                    <a:pt x="125" y="259"/>
                  </a:lnTo>
                  <a:lnTo>
                    <a:pt x="135" y="280"/>
                  </a:lnTo>
                  <a:lnTo>
                    <a:pt x="140" y="280"/>
                  </a:lnTo>
                  <a:lnTo>
                    <a:pt x="140" y="259"/>
                  </a:lnTo>
                  <a:lnTo>
                    <a:pt x="150" y="243"/>
                  </a:lnTo>
                  <a:lnTo>
                    <a:pt x="160" y="228"/>
                  </a:lnTo>
                  <a:lnTo>
                    <a:pt x="160" y="186"/>
                  </a:lnTo>
                  <a:lnTo>
                    <a:pt x="135" y="171"/>
                  </a:lnTo>
                  <a:lnTo>
                    <a:pt x="135" y="145"/>
                  </a:lnTo>
                  <a:lnTo>
                    <a:pt x="140" y="135"/>
                  </a:lnTo>
                  <a:lnTo>
                    <a:pt x="150" y="124"/>
                  </a:lnTo>
                  <a:lnTo>
                    <a:pt x="140" y="108"/>
                  </a:lnTo>
                  <a:lnTo>
                    <a:pt x="135" y="104"/>
                  </a:lnTo>
                  <a:lnTo>
                    <a:pt x="114" y="104"/>
                  </a:lnTo>
                  <a:lnTo>
                    <a:pt x="98" y="108"/>
                  </a:lnTo>
                  <a:lnTo>
                    <a:pt x="98" y="78"/>
                  </a:lnTo>
                  <a:lnTo>
                    <a:pt x="109" y="62"/>
                  </a:lnTo>
                  <a:lnTo>
                    <a:pt x="98" y="62"/>
                  </a:lnTo>
                  <a:lnTo>
                    <a:pt x="166" y="51"/>
                  </a:lnTo>
                  <a:lnTo>
                    <a:pt x="223" y="6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5" name="Freeform 142"/>
            <p:cNvSpPr>
              <a:spLocks noChangeArrowheads="1"/>
            </p:cNvSpPr>
            <p:nvPr/>
          </p:nvSpPr>
          <p:spPr bwMode="auto">
            <a:xfrm>
              <a:off x="754507" y="3113647"/>
              <a:ext cx="284980" cy="323842"/>
            </a:xfrm>
            <a:custGeom>
              <a:avLst/>
              <a:gdLst>
                <a:gd name="T0" fmla="*/ 41 w 167"/>
                <a:gd name="T1" fmla="*/ 0 h 187"/>
                <a:gd name="T2" fmla="*/ 62 w 167"/>
                <a:gd name="T3" fmla="*/ 0 h 187"/>
                <a:gd name="T4" fmla="*/ 72 w 167"/>
                <a:gd name="T5" fmla="*/ 26 h 187"/>
                <a:gd name="T6" fmla="*/ 72 w 167"/>
                <a:gd name="T7" fmla="*/ 51 h 187"/>
                <a:gd name="T8" fmla="*/ 88 w 167"/>
                <a:gd name="T9" fmla="*/ 51 h 187"/>
                <a:gd name="T10" fmla="*/ 109 w 167"/>
                <a:gd name="T11" fmla="*/ 51 h 187"/>
                <a:gd name="T12" fmla="*/ 109 w 167"/>
                <a:gd name="T13" fmla="*/ 36 h 187"/>
                <a:gd name="T14" fmla="*/ 125 w 167"/>
                <a:gd name="T15" fmla="*/ 41 h 187"/>
                <a:gd name="T16" fmla="*/ 125 w 167"/>
                <a:gd name="T17" fmla="*/ 62 h 187"/>
                <a:gd name="T18" fmla="*/ 125 w 167"/>
                <a:gd name="T19" fmla="*/ 78 h 187"/>
                <a:gd name="T20" fmla="*/ 125 w 167"/>
                <a:gd name="T21" fmla="*/ 82 h 187"/>
                <a:gd name="T22" fmla="*/ 129 w 167"/>
                <a:gd name="T23" fmla="*/ 104 h 187"/>
                <a:gd name="T24" fmla="*/ 150 w 167"/>
                <a:gd name="T25" fmla="*/ 104 h 187"/>
                <a:gd name="T26" fmla="*/ 156 w 167"/>
                <a:gd name="T27" fmla="*/ 108 h 187"/>
                <a:gd name="T28" fmla="*/ 166 w 167"/>
                <a:gd name="T29" fmla="*/ 119 h 187"/>
                <a:gd name="T30" fmla="*/ 156 w 167"/>
                <a:gd name="T31" fmla="*/ 150 h 187"/>
                <a:gd name="T32" fmla="*/ 166 w 167"/>
                <a:gd name="T33" fmla="*/ 186 h 187"/>
                <a:gd name="T34" fmla="*/ 125 w 167"/>
                <a:gd name="T35" fmla="*/ 176 h 187"/>
                <a:gd name="T36" fmla="*/ 47 w 167"/>
                <a:gd name="T37" fmla="*/ 119 h 187"/>
                <a:gd name="T38" fmla="*/ 0 w 167"/>
                <a:gd name="T39" fmla="*/ 78 h 187"/>
                <a:gd name="T40" fmla="*/ 16 w 167"/>
                <a:gd name="T41" fmla="*/ 51 h 187"/>
                <a:gd name="T42" fmla="*/ 31 w 167"/>
                <a:gd name="T43" fmla="*/ 36 h 187"/>
                <a:gd name="T44" fmla="*/ 31 w 167"/>
                <a:gd name="T45" fmla="*/ 16 h 187"/>
                <a:gd name="T46" fmla="*/ 41 w 167"/>
                <a:gd name="T47" fmla="*/ 16 h 187"/>
                <a:gd name="T48" fmla="*/ 41 w 167"/>
                <a:gd name="T49" fmla="*/ 0 h 187"/>
                <a:gd name="T50" fmla="*/ 41 w 167"/>
                <a:gd name="T51" fmla="*/ 0 h 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7"/>
                <a:gd name="T79" fmla="*/ 0 h 187"/>
                <a:gd name="T80" fmla="*/ 167 w 167"/>
                <a:gd name="T81" fmla="*/ 187 h 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7" h="187">
                  <a:moveTo>
                    <a:pt x="41" y="0"/>
                  </a:moveTo>
                  <a:lnTo>
                    <a:pt x="62" y="0"/>
                  </a:lnTo>
                  <a:lnTo>
                    <a:pt x="72" y="26"/>
                  </a:lnTo>
                  <a:lnTo>
                    <a:pt x="72" y="51"/>
                  </a:lnTo>
                  <a:lnTo>
                    <a:pt x="88" y="51"/>
                  </a:lnTo>
                  <a:lnTo>
                    <a:pt x="109" y="51"/>
                  </a:lnTo>
                  <a:lnTo>
                    <a:pt x="109" y="36"/>
                  </a:lnTo>
                  <a:lnTo>
                    <a:pt x="125" y="41"/>
                  </a:lnTo>
                  <a:lnTo>
                    <a:pt x="125" y="62"/>
                  </a:lnTo>
                  <a:lnTo>
                    <a:pt x="125" y="78"/>
                  </a:lnTo>
                  <a:lnTo>
                    <a:pt x="125" y="82"/>
                  </a:lnTo>
                  <a:lnTo>
                    <a:pt x="129" y="104"/>
                  </a:lnTo>
                  <a:lnTo>
                    <a:pt x="150" y="104"/>
                  </a:lnTo>
                  <a:lnTo>
                    <a:pt x="156" y="108"/>
                  </a:lnTo>
                  <a:lnTo>
                    <a:pt x="166" y="119"/>
                  </a:lnTo>
                  <a:lnTo>
                    <a:pt x="156" y="150"/>
                  </a:lnTo>
                  <a:lnTo>
                    <a:pt x="166" y="186"/>
                  </a:lnTo>
                  <a:lnTo>
                    <a:pt x="125" y="176"/>
                  </a:lnTo>
                  <a:lnTo>
                    <a:pt x="47" y="119"/>
                  </a:lnTo>
                  <a:lnTo>
                    <a:pt x="0" y="78"/>
                  </a:lnTo>
                  <a:lnTo>
                    <a:pt x="16" y="51"/>
                  </a:lnTo>
                  <a:lnTo>
                    <a:pt x="31" y="36"/>
                  </a:lnTo>
                  <a:lnTo>
                    <a:pt x="31" y="16"/>
                  </a:lnTo>
                  <a:lnTo>
                    <a:pt x="41" y="16"/>
                  </a:lnTo>
                  <a:lnTo>
                    <a:pt x="41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6" name="Freeform 143"/>
            <p:cNvSpPr>
              <a:spLocks noChangeArrowheads="1"/>
            </p:cNvSpPr>
            <p:nvPr/>
          </p:nvSpPr>
          <p:spPr bwMode="auto">
            <a:xfrm>
              <a:off x="2334851" y="1140361"/>
              <a:ext cx="1191735" cy="1109704"/>
            </a:xfrm>
            <a:custGeom>
              <a:avLst/>
              <a:gdLst>
                <a:gd name="T0" fmla="*/ 0 w 690"/>
                <a:gd name="T1" fmla="*/ 135 h 644"/>
                <a:gd name="T2" fmla="*/ 11 w 690"/>
                <a:gd name="T3" fmla="*/ 135 h 644"/>
                <a:gd name="T4" fmla="*/ 37 w 690"/>
                <a:gd name="T5" fmla="*/ 109 h 644"/>
                <a:gd name="T6" fmla="*/ 27 w 690"/>
                <a:gd name="T7" fmla="*/ 72 h 644"/>
                <a:gd name="T8" fmla="*/ 62 w 690"/>
                <a:gd name="T9" fmla="*/ 41 h 644"/>
                <a:gd name="T10" fmla="*/ 94 w 690"/>
                <a:gd name="T11" fmla="*/ 31 h 644"/>
                <a:gd name="T12" fmla="*/ 84 w 690"/>
                <a:gd name="T13" fmla="*/ 16 h 644"/>
                <a:gd name="T14" fmla="*/ 84 w 690"/>
                <a:gd name="T15" fmla="*/ 0 h 644"/>
                <a:gd name="T16" fmla="*/ 130 w 690"/>
                <a:gd name="T17" fmla="*/ 6 h 644"/>
                <a:gd name="T18" fmla="*/ 176 w 690"/>
                <a:gd name="T19" fmla="*/ 16 h 644"/>
                <a:gd name="T20" fmla="*/ 203 w 690"/>
                <a:gd name="T21" fmla="*/ 26 h 644"/>
                <a:gd name="T22" fmla="*/ 244 w 690"/>
                <a:gd name="T23" fmla="*/ 31 h 644"/>
                <a:gd name="T24" fmla="*/ 260 w 690"/>
                <a:gd name="T25" fmla="*/ 72 h 644"/>
                <a:gd name="T26" fmla="*/ 327 w 690"/>
                <a:gd name="T27" fmla="*/ 94 h 644"/>
                <a:gd name="T28" fmla="*/ 420 w 690"/>
                <a:gd name="T29" fmla="*/ 139 h 644"/>
                <a:gd name="T30" fmla="*/ 446 w 690"/>
                <a:gd name="T31" fmla="*/ 114 h 644"/>
                <a:gd name="T32" fmla="*/ 456 w 690"/>
                <a:gd name="T33" fmla="*/ 94 h 644"/>
                <a:gd name="T34" fmla="*/ 446 w 690"/>
                <a:gd name="T35" fmla="*/ 52 h 644"/>
                <a:gd name="T36" fmla="*/ 461 w 690"/>
                <a:gd name="T37" fmla="*/ 26 h 644"/>
                <a:gd name="T38" fmla="*/ 497 w 690"/>
                <a:gd name="T39" fmla="*/ 16 h 644"/>
                <a:gd name="T40" fmla="*/ 503 w 690"/>
                <a:gd name="T41" fmla="*/ 16 h 644"/>
                <a:gd name="T42" fmla="*/ 513 w 690"/>
                <a:gd name="T43" fmla="*/ 6 h 644"/>
                <a:gd name="T44" fmla="*/ 544 w 690"/>
                <a:gd name="T45" fmla="*/ 6 h 644"/>
                <a:gd name="T46" fmla="*/ 571 w 690"/>
                <a:gd name="T47" fmla="*/ 16 h 644"/>
                <a:gd name="T48" fmla="*/ 581 w 690"/>
                <a:gd name="T49" fmla="*/ 31 h 644"/>
                <a:gd name="T50" fmla="*/ 622 w 690"/>
                <a:gd name="T51" fmla="*/ 52 h 644"/>
                <a:gd name="T52" fmla="*/ 673 w 690"/>
                <a:gd name="T53" fmla="*/ 72 h 644"/>
                <a:gd name="T54" fmla="*/ 663 w 690"/>
                <a:gd name="T55" fmla="*/ 82 h 644"/>
                <a:gd name="T56" fmla="*/ 673 w 690"/>
                <a:gd name="T57" fmla="*/ 114 h 644"/>
                <a:gd name="T58" fmla="*/ 663 w 690"/>
                <a:gd name="T59" fmla="*/ 139 h 644"/>
                <a:gd name="T60" fmla="*/ 673 w 690"/>
                <a:gd name="T61" fmla="*/ 182 h 644"/>
                <a:gd name="T62" fmla="*/ 689 w 690"/>
                <a:gd name="T63" fmla="*/ 528 h 644"/>
                <a:gd name="T64" fmla="*/ 689 w 690"/>
                <a:gd name="T65" fmla="*/ 626 h 644"/>
                <a:gd name="T66" fmla="*/ 648 w 690"/>
                <a:gd name="T67" fmla="*/ 626 h 644"/>
                <a:gd name="T68" fmla="*/ 648 w 690"/>
                <a:gd name="T69" fmla="*/ 643 h 644"/>
                <a:gd name="T70" fmla="*/ 295 w 690"/>
                <a:gd name="T71" fmla="*/ 466 h 644"/>
                <a:gd name="T72" fmla="*/ 244 w 690"/>
                <a:gd name="T73" fmla="*/ 486 h 644"/>
                <a:gd name="T74" fmla="*/ 213 w 690"/>
                <a:gd name="T75" fmla="*/ 501 h 644"/>
                <a:gd name="T76" fmla="*/ 176 w 690"/>
                <a:gd name="T77" fmla="*/ 476 h 644"/>
                <a:gd name="T78" fmla="*/ 119 w 690"/>
                <a:gd name="T79" fmla="*/ 460 h 644"/>
                <a:gd name="T80" fmla="*/ 94 w 690"/>
                <a:gd name="T81" fmla="*/ 425 h 644"/>
                <a:gd name="T82" fmla="*/ 62 w 690"/>
                <a:gd name="T83" fmla="*/ 409 h 644"/>
                <a:gd name="T84" fmla="*/ 42 w 690"/>
                <a:gd name="T85" fmla="*/ 419 h 644"/>
                <a:gd name="T86" fmla="*/ 27 w 690"/>
                <a:gd name="T87" fmla="*/ 393 h 644"/>
                <a:gd name="T88" fmla="*/ 27 w 690"/>
                <a:gd name="T89" fmla="*/ 378 h 644"/>
                <a:gd name="T90" fmla="*/ 0 w 690"/>
                <a:gd name="T91" fmla="*/ 337 h 644"/>
                <a:gd name="T92" fmla="*/ 21 w 690"/>
                <a:gd name="T93" fmla="*/ 315 h 644"/>
                <a:gd name="T94" fmla="*/ 11 w 690"/>
                <a:gd name="T95" fmla="*/ 274 h 644"/>
                <a:gd name="T96" fmla="*/ 21 w 690"/>
                <a:gd name="T97" fmla="*/ 249 h 644"/>
                <a:gd name="T98" fmla="*/ 11 w 690"/>
                <a:gd name="T99" fmla="*/ 192 h 644"/>
                <a:gd name="T100" fmla="*/ 0 w 690"/>
                <a:gd name="T101" fmla="*/ 135 h 644"/>
                <a:gd name="T102" fmla="*/ 0 w 690"/>
                <a:gd name="T103" fmla="*/ 135 h 6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0"/>
                <a:gd name="T157" fmla="*/ 0 h 644"/>
                <a:gd name="T158" fmla="*/ 690 w 690"/>
                <a:gd name="T159" fmla="*/ 644 h 6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0" h="644">
                  <a:moveTo>
                    <a:pt x="0" y="135"/>
                  </a:moveTo>
                  <a:lnTo>
                    <a:pt x="11" y="135"/>
                  </a:lnTo>
                  <a:lnTo>
                    <a:pt x="37" y="109"/>
                  </a:lnTo>
                  <a:lnTo>
                    <a:pt x="27" y="72"/>
                  </a:lnTo>
                  <a:lnTo>
                    <a:pt x="62" y="41"/>
                  </a:lnTo>
                  <a:lnTo>
                    <a:pt x="94" y="31"/>
                  </a:lnTo>
                  <a:lnTo>
                    <a:pt x="84" y="16"/>
                  </a:lnTo>
                  <a:lnTo>
                    <a:pt x="84" y="0"/>
                  </a:lnTo>
                  <a:lnTo>
                    <a:pt x="130" y="6"/>
                  </a:lnTo>
                  <a:lnTo>
                    <a:pt x="176" y="16"/>
                  </a:lnTo>
                  <a:lnTo>
                    <a:pt x="203" y="26"/>
                  </a:lnTo>
                  <a:lnTo>
                    <a:pt x="244" y="31"/>
                  </a:lnTo>
                  <a:lnTo>
                    <a:pt x="260" y="72"/>
                  </a:lnTo>
                  <a:lnTo>
                    <a:pt x="327" y="94"/>
                  </a:lnTo>
                  <a:lnTo>
                    <a:pt x="420" y="139"/>
                  </a:lnTo>
                  <a:lnTo>
                    <a:pt x="446" y="114"/>
                  </a:lnTo>
                  <a:lnTo>
                    <a:pt x="456" y="94"/>
                  </a:lnTo>
                  <a:lnTo>
                    <a:pt x="446" y="52"/>
                  </a:lnTo>
                  <a:lnTo>
                    <a:pt x="461" y="26"/>
                  </a:lnTo>
                  <a:lnTo>
                    <a:pt x="497" y="16"/>
                  </a:lnTo>
                  <a:lnTo>
                    <a:pt x="503" y="16"/>
                  </a:lnTo>
                  <a:lnTo>
                    <a:pt x="513" y="6"/>
                  </a:lnTo>
                  <a:lnTo>
                    <a:pt x="544" y="6"/>
                  </a:lnTo>
                  <a:lnTo>
                    <a:pt x="571" y="16"/>
                  </a:lnTo>
                  <a:lnTo>
                    <a:pt x="581" y="31"/>
                  </a:lnTo>
                  <a:lnTo>
                    <a:pt x="622" y="52"/>
                  </a:lnTo>
                  <a:lnTo>
                    <a:pt x="673" y="72"/>
                  </a:lnTo>
                  <a:lnTo>
                    <a:pt x="663" y="82"/>
                  </a:lnTo>
                  <a:lnTo>
                    <a:pt x="673" y="114"/>
                  </a:lnTo>
                  <a:lnTo>
                    <a:pt x="663" y="139"/>
                  </a:lnTo>
                  <a:lnTo>
                    <a:pt x="673" y="182"/>
                  </a:lnTo>
                  <a:lnTo>
                    <a:pt x="689" y="528"/>
                  </a:lnTo>
                  <a:lnTo>
                    <a:pt x="689" y="626"/>
                  </a:lnTo>
                  <a:lnTo>
                    <a:pt x="648" y="626"/>
                  </a:lnTo>
                  <a:lnTo>
                    <a:pt x="648" y="643"/>
                  </a:lnTo>
                  <a:lnTo>
                    <a:pt x="295" y="466"/>
                  </a:lnTo>
                  <a:lnTo>
                    <a:pt x="244" y="486"/>
                  </a:lnTo>
                  <a:lnTo>
                    <a:pt x="213" y="501"/>
                  </a:lnTo>
                  <a:lnTo>
                    <a:pt x="176" y="476"/>
                  </a:lnTo>
                  <a:lnTo>
                    <a:pt x="119" y="460"/>
                  </a:lnTo>
                  <a:lnTo>
                    <a:pt x="94" y="425"/>
                  </a:lnTo>
                  <a:lnTo>
                    <a:pt x="62" y="409"/>
                  </a:lnTo>
                  <a:lnTo>
                    <a:pt x="42" y="419"/>
                  </a:lnTo>
                  <a:lnTo>
                    <a:pt x="27" y="393"/>
                  </a:lnTo>
                  <a:lnTo>
                    <a:pt x="27" y="378"/>
                  </a:lnTo>
                  <a:lnTo>
                    <a:pt x="0" y="337"/>
                  </a:lnTo>
                  <a:lnTo>
                    <a:pt x="21" y="315"/>
                  </a:lnTo>
                  <a:lnTo>
                    <a:pt x="11" y="274"/>
                  </a:lnTo>
                  <a:lnTo>
                    <a:pt x="21" y="249"/>
                  </a:lnTo>
                  <a:lnTo>
                    <a:pt x="11" y="192"/>
                  </a:lnTo>
                  <a:lnTo>
                    <a:pt x="0" y="135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7" name="Freeform 144"/>
            <p:cNvSpPr>
              <a:spLocks noChangeArrowheads="1"/>
            </p:cNvSpPr>
            <p:nvPr/>
          </p:nvSpPr>
          <p:spPr bwMode="auto">
            <a:xfrm>
              <a:off x="4886719" y="4724226"/>
              <a:ext cx="591548" cy="1109704"/>
            </a:xfrm>
            <a:custGeom>
              <a:avLst/>
              <a:gdLst>
                <a:gd name="T0" fmla="*/ 67 w 343"/>
                <a:gd name="T1" fmla="*/ 625 h 643"/>
                <a:gd name="T2" fmla="*/ 14 w 343"/>
                <a:gd name="T3" fmla="*/ 584 h 643"/>
                <a:gd name="T4" fmla="*/ 4 w 343"/>
                <a:gd name="T5" fmla="*/ 517 h 643"/>
                <a:gd name="T6" fmla="*/ 14 w 343"/>
                <a:gd name="T7" fmla="*/ 439 h 643"/>
                <a:gd name="T8" fmla="*/ 67 w 343"/>
                <a:gd name="T9" fmla="*/ 372 h 643"/>
                <a:gd name="T10" fmla="*/ 67 w 343"/>
                <a:gd name="T11" fmla="*/ 347 h 643"/>
                <a:gd name="T12" fmla="*/ 46 w 343"/>
                <a:gd name="T13" fmla="*/ 315 h 643"/>
                <a:gd name="T14" fmla="*/ 67 w 343"/>
                <a:gd name="T15" fmla="*/ 217 h 643"/>
                <a:gd name="T16" fmla="*/ 92 w 343"/>
                <a:gd name="T17" fmla="*/ 191 h 643"/>
                <a:gd name="T18" fmla="*/ 124 w 343"/>
                <a:gd name="T19" fmla="*/ 191 h 643"/>
                <a:gd name="T20" fmla="*/ 139 w 343"/>
                <a:gd name="T21" fmla="*/ 175 h 643"/>
                <a:gd name="T22" fmla="*/ 149 w 343"/>
                <a:gd name="T23" fmla="*/ 165 h 643"/>
                <a:gd name="T24" fmla="*/ 180 w 343"/>
                <a:gd name="T25" fmla="*/ 165 h 643"/>
                <a:gd name="T26" fmla="*/ 190 w 343"/>
                <a:gd name="T27" fmla="*/ 149 h 643"/>
                <a:gd name="T28" fmla="*/ 206 w 343"/>
                <a:gd name="T29" fmla="*/ 139 h 643"/>
                <a:gd name="T30" fmla="*/ 233 w 343"/>
                <a:gd name="T31" fmla="*/ 124 h 643"/>
                <a:gd name="T32" fmla="*/ 222 w 343"/>
                <a:gd name="T33" fmla="*/ 98 h 643"/>
                <a:gd name="T34" fmla="*/ 233 w 343"/>
                <a:gd name="T35" fmla="*/ 98 h 643"/>
                <a:gd name="T36" fmla="*/ 243 w 343"/>
                <a:gd name="T37" fmla="*/ 72 h 643"/>
                <a:gd name="T38" fmla="*/ 258 w 343"/>
                <a:gd name="T39" fmla="*/ 67 h 643"/>
                <a:gd name="T40" fmla="*/ 274 w 343"/>
                <a:gd name="T41" fmla="*/ 46 h 643"/>
                <a:gd name="T42" fmla="*/ 284 w 343"/>
                <a:gd name="T43" fmla="*/ 16 h 643"/>
                <a:gd name="T44" fmla="*/ 290 w 343"/>
                <a:gd name="T45" fmla="*/ 16 h 643"/>
                <a:gd name="T46" fmla="*/ 300 w 343"/>
                <a:gd name="T47" fmla="*/ 30 h 643"/>
                <a:gd name="T48" fmla="*/ 331 w 343"/>
                <a:gd name="T49" fmla="*/ 108 h 643"/>
                <a:gd name="T50" fmla="*/ 325 w 343"/>
                <a:gd name="T51" fmla="*/ 181 h 643"/>
                <a:gd name="T52" fmla="*/ 300 w 343"/>
                <a:gd name="T53" fmla="*/ 165 h 643"/>
                <a:gd name="T54" fmla="*/ 310 w 343"/>
                <a:gd name="T55" fmla="*/ 206 h 643"/>
                <a:gd name="T56" fmla="*/ 290 w 343"/>
                <a:gd name="T57" fmla="*/ 259 h 643"/>
                <a:gd name="T58" fmla="*/ 206 w 343"/>
                <a:gd name="T59" fmla="*/ 476 h 643"/>
                <a:gd name="T60" fmla="*/ 134 w 343"/>
                <a:gd name="T61" fmla="*/ 625 h 643"/>
                <a:gd name="T62" fmla="*/ 82 w 343"/>
                <a:gd name="T63" fmla="*/ 642 h 6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3"/>
                <a:gd name="T97" fmla="*/ 0 h 643"/>
                <a:gd name="T98" fmla="*/ 343 w 343"/>
                <a:gd name="T99" fmla="*/ 643 h 6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3" h="643">
                  <a:moveTo>
                    <a:pt x="82" y="642"/>
                  </a:moveTo>
                  <a:lnTo>
                    <a:pt x="67" y="625"/>
                  </a:lnTo>
                  <a:lnTo>
                    <a:pt x="30" y="615"/>
                  </a:lnTo>
                  <a:lnTo>
                    <a:pt x="14" y="584"/>
                  </a:lnTo>
                  <a:lnTo>
                    <a:pt x="14" y="533"/>
                  </a:lnTo>
                  <a:lnTo>
                    <a:pt x="4" y="517"/>
                  </a:lnTo>
                  <a:lnTo>
                    <a:pt x="0" y="465"/>
                  </a:lnTo>
                  <a:lnTo>
                    <a:pt x="14" y="439"/>
                  </a:lnTo>
                  <a:lnTo>
                    <a:pt x="26" y="435"/>
                  </a:lnTo>
                  <a:lnTo>
                    <a:pt x="67" y="372"/>
                  </a:lnTo>
                  <a:lnTo>
                    <a:pt x="67" y="367"/>
                  </a:lnTo>
                  <a:lnTo>
                    <a:pt x="67" y="347"/>
                  </a:lnTo>
                  <a:lnTo>
                    <a:pt x="57" y="331"/>
                  </a:lnTo>
                  <a:lnTo>
                    <a:pt x="46" y="315"/>
                  </a:lnTo>
                  <a:lnTo>
                    <a:pt x="46" y="274"/>
                  </a:lnTo>
                  <a:lnTo>
                    <a:pt x="67" y="217"/>
                  </a:lnTo>
                  <a:lnTo>
                    <a:pt x="72" y="196"/>
                  </a:lnTo>
                  <a:lnTo>
                    <a:pt x="92" y="191"/>
                  </a:lnTo>
                  <a:lnTo>
                    <a:pt x="108" y="181"/>
                  </a:lnTo>
                  <a:lnTo>
                    <a:pt x="124" y="191"/>
                  </a:lnTo>
                  <a:lnTo>
                    <a:pt x="124" y="181"/>
                  </a:lnTo>
                  <a:lnTo>
                    <a:pt x="139" y="175"/>
                  </a:lnTo>
                  <a:lnTo>
                    <a:pt x="155" y="181"/>
                  </a:lnTo>
                  <a:lnTo>
                    <a:pt x="149" y="165"/>
                  </a:lnTo>
                  <a:lnTo>
                    <a:pt x="180" y="149"/>
                  </a:lnTo>
                  <a:lnTo>
                    <a:pt x="180" y="165"/>
                  </a:lnTo>
                  <a:lnTo>
                    <a:pt x="202" y="155"/>
                  </a:lnTo>
                  <a:lnTo>
                    <a:pt x="190" y="149"/>
                  </a:lnTo>
                  <a:lnTo>
                    <a:pt x="206" y="124"/>
                  </a:lnTo>
                  <a:lnTo>
                    <a:pt x="206" y="139"/>
                  </a:lnTo>
                  <a:lnTo>
                    <a:pt x="222" y="124"/>
                  </a:lnTo>
                  <a:lnTo>
                    <a:pt x="233" y="124"/>
                  </a:lnTo>
                  <a:lnTo>
                    <a:pt x="217" y="114"/>
                  </a:lnTo>
                  <a:lnTo>
                    <a:pt x="222" y="98"/>
                  </a:lnTo>
                  <a:lnTo>
                    <a:pt x="233" y="108"/>
                  </a:lnTo>
                  <a:lnTo>
                    <a:pt x="233" y="98"/>
                  </a:lnTo>
                  <a:lnTo>
                    <a:pt x="222" y="72"/>
                  </a:lnTo>
                  <a:lnTo>
                    <a:pt x="243" y="72"/>
                  </a:lnTo>
                  <a:lnTo>
                    <a:pt x="243" y="82"/>
                  </a:lnTo>
                  <a:lnTo>
                    <a:pt x="258" y="67"/>
                  </a:lnTo>
                  <a:lnTo>
                    <a:pt x="263" y="72"/>
                  </a:lnTo>
                  <a:lnTo>
                    <a:pt x="274" y="46"/>
                  </a:lnTo>
                  <a:lnTo>
                    <a:pt x="263" y="20"/>
                  </a:lnTo>
                  <a:lnTo>
                    <a:pt x="284" y="16"/>
                  </a:lnTo>
                  <a:lnTo>
                    <a:pt x="290" y="0"/>
                  </a:lnTo>
                  <a:lnTo>
                    <a:pt x="290" y="16"/>
                  </a:lnTo>
                  <a:lnTo>
                    <a:pt x="300" y="16"/>
                  </a:lnTo>
                  <a:lnTo>
                    <a:pt x="300" y="30"/>
                  </a:lnTo>
                  <a:lnTo>
                    <a:pt x="310" y="41"/>
                  </a:lnTo>
                  <a:lnTo>
                    <a:pt x="331" y="108"/>
                  </a:lnTo>
                  <a:lnTo>
                    <a:pt x="342" y="149"/>
                  </a:lnTo>
                  <a:lnTo>
                    <a:pt x="325" y="181"/>
                  </a:lnTo>
                  <a:lnTo>
                    <a:pt x="310" y="165"/>
                  </a:lnTo>
                  <a:lnTo>
                    <a:pt x="300" y="165"/>
                  </a:lnTo>
                  <a:lnTo>
                    <a:pt x="300" y="181"/>
                  </a:lnTo>
                  <a:lnTo>
                    <a:pt x="310" y="206"/>
                  </a:lnTo>
                  <a:lnTo>
                    <a:pt x="290" y="237"/>
                  </a:lnTo>
                  <a:lnTo>
                    <a:pt x="290" y="259"/>
                  </a:lnTo>
                  <a:lnTo>
                    <a:pt x="258" y="357"/>
                  </a:lnTo>
                  <a:lnTo>
                    <a:pt x="206" y="476"/>
                  </a:lnTo>
                  <a:lnTo>
                    <a:pt x="155" y="610"/>
                  </a:lnTo>
                  <a:lnTo>
                    <a:pt x="134" y="625"/>
                  </a:lnTo>
                  <a:lnTo>
                    <a:pt x="108" y="631"/>
                  </a:lnTo>
                  <a:lnTo>
                    <a:pt x="82" y="64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8" name="Freeform 145"/>
            <p:cNvSpPr>
              <a:spLocks noChangeArrowheads="1"/>
            </p:cNvSpPr>
            <p:nvPr/>
          </p:nvSpPr>
          <p:spPr bwMode="auto">
            <a:xfrm>
              <a:off x="4135408" y="4504014"/>
              <a:ext cx="241801" cy="621779"/>
            </a:xfrm>
            <a:custGeom>
              <a:avLst/>
              <a:gdLst>
                <a:gd name="T0" fmla="*/ 6 w 142"/>
                <a:gd name="T1" fmla="*/ 0 h 363"/>
                <a:gd name="T2" fmla="*/ 31 w 142"/>
                <a:gd name="T3" fmla="*/ 10 h 363"/>
                <a:gd name="T4" fmla="*/ 47 w 142"/>
                <a:gd name="T5" fmla="*/ 20 h 363"/>
                <a:gd name="T6" fmla="*/ 73 w 142"/>
                <a:gd name="T7" fmla="*/ 77 h 363"/>
                <a:gd name="T8" fmla="*/ 73 w 142"/>
                <a:gd name="T9" fmla="*/ 102 h 363"/>
                <a:gd name="T10" fmla="*/ 84 w 142"/>
                <a:gd name="T11" fmla="*/ 108 h 363"/>
                <a:gd name="T12" fmla="*/ 73 w 142"/>
                <a:gd name="T13" fmla="*/ 134 h 363"/>
                <a:gd name="T14" fmla="*/ 73 w 142"/>
                <a:gd name="T15" fmla="*/ 196 h 363"/>
                <a:gd name="T16" fmla="*/ 88 w 142"/>
                <a:gd name="T17" fmla="*/ 196 h 363"/>
                <a:gd name="T18" fmla="*/ 110 w 142"/>
                <a:gd name="T19" fmla="*/ 212 h 363"/>
                <a:gd name="T20" fmla="*/ 125 w 142"/>
                <a:gd name="T21" fmla="*/ 243 h 363"/>
                <a:gd name="T22" fmla="*/ 141 w 142"/>
                <a:gd name="T23" fmla="*/ 253 h 363"/>
                <a:gd name="T24" fmla="*/ 135 w 142"/>
                <a:gd name="T25" fmla="*/ 278 h 363"/>
                <a:gd name="T26" fmla="*/ 125 w 142"/>
                <a:gd name="T27" fmla="*/ 310 h 363"/>
                <a:gd name="T28" fmla="*/ 114 w 142"/>
                <a:gd name="T29" fmla="*/ 320 h 363"/>
                <a:gd name="T30" fmla="*/ 110 w 142"/>
                <a:gd name="T31" fmla="*/ 320 h 363"/>
                <a:gd name="T32" fmla="*/ 110 w 142"/>
                <a:gd name="T33" fmla="*/ 346 h 363"/>
                <a:gd name="T34" fmla="*/ 100 w 142"/>
                <a:gd name="T35" fmla="*/ 362 h 363"/>
                <a:gd name="T36" fmla="*/ 88 w 142"/>
                <a:gd name="T37" fmla="*/ 346 h 363"/>
                <a:gd name="T38" fmla="*/ 73 w 142"/>
                <a:gd name="T39" fmla="*/ 320 h 363"/>
                <a:gd name="T40" fmla="*/ 68 w 142"/>
                <a:gd name="T41" fmla="*/ 304 h 363"/>
                <a:gd name="T42" fmla="*/ 73 w 142"/>
                <a:gd name="T43" fmla="*/ 278 h 363"/>
                <a:gd name="T44" fmla="*/ 73 w 142"/>
                <a:gd name="T45" fmla="*/ 243 h 363"/>
                <a:gd name="T46" fmla="*/ 57 w 142"/>
                <a:gd name="T47" fmla="*/ 237 h 363"/>
                <a:gd name="T48" fmla="*/ 31 w 142"/>
                <a:gd name="T49" fmla="*/ 243 h 363"/>
                <a:gd name="T50" fmla="*/ 16 w 142"/>
                <a:gd name="T51" fmla="*/ 212 h 363"/>
                <a:gd name="T52" fmla="*/ 6 w 142"/>
                <a:gd name="T53" fmla="*/ 216 h 363"/>
                <a:gd name="T54" fmla="*/ 0 w 142"/>
                <a:gd name="T55" fmla="*/ 196 h 363"/>
                <a:gd name="T56" fmla="*/ 6 w 142"/>
                <a:gd name="T57" fmla="*/ 175 h 363"/>
                <a:gd name="T58" fmla="*/ 6 w 142"/>
                <a:gd name="T59" fmla="*/ 149 h 363"/>
                <a:gd name="T60" fmla="*/ 27 w 142"/>
                <a:gd name="T61" fmla="*/ 149 h 363"/>
                <a:gd name="T62" fmla="*/ 31 w 142"/>
                <a:gd name="T63" fmla="*/ 145 h 363"/>
                <a:gd name="T64" fmla="*/ 16 w 142"/>
                <a:gd name="T65" fmla="*/ 129 h 363"/>
                <a:gd name="T66" fmla="*/ 27 w 142"/>
                <a:gd name="T67" fmla="*/ 118 h 363"/>
                <a:gd name="T68" fmla="*/ 27 w 142"/>
                <a:gd name="T69" fmla="*/ 87 h 363"/>
                <a:gd name="T70" fmla="*/ 27 w 142"/>
                <a:gd name="T71" fmla="*/ 67 h 363"/>
                <a:gd name="T72" fmla="*/ 41 w 142"/>
                <a:gd name="T73" fmla="*/ 61 h 363"/>
                <a:gd name="T74" fmla="*/ 41 w 142"/>
                <a:gd name="T75" fmla="*/ 51 h 363"/>
                <a:gd name="T76" fmla="*/ 31 w 142"/>
                <a:gd name="T77" fmla="*/ 36 h 363"/>
                <a:gd name="T78" fmla="*/ 16 w 142"/>
                <a:gd name="T79" fmla="*/ 20 h 363"/>
                <a:gd name="T80" fmla="*/ 6 w 142"/>
                <a:gd name="T81" fmla="*/ 0 h 363"/>
                <a:gd name="T82" fmla="*/ 6 w 142"/>
                <a:gd name="T83" fmla="*/ 0 h 3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363"/>
                <a:gd name="T128" fmla="*/ 142 w 142"/>
                <a:gd name="T129" fmla="*/ 363 h 3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363">
                  <a:moveTo>
                    <a:pt x="6" y="0"/>
                  </a:moveTo>
                  <a:lnTo>
                    <a:pt x="31" y="10"/>
                  </a:lnTo>
                  <a:lnTo>
                    <a:pt x="47" y="20"/>
                  </a:lnTo>
                  <a:lnTo>
                    <a:pt x="73" y="77"/>
                  </a:lnTo>
                  <a:lnTo>
                    <a:pt x="73" y="102"/>
                  </a:lnTo>
                  <a:lnTo>
                    <a:pt x="84" y="108"/>
                  </a:lnTo>
                  <a:lnTo>
                    <a:pt x="73" y="134"/>
                  </a:lnTo>
                  <a:lnTo>
                    <a:pt x="73" y="196"/>
                  </a:lnTo>
                  <a:lnTo>
                    <a:pt x="88" y="196"/>
                  </a:lnTo>
                  <a:lnTo>
                    <a:pt x="110" y="212"/>
                  </a:lnTo>
                  <a:lnTo>
                    <a:pt x="125" y="243"/>
                  </a:lnTo>
                  <a:lnTo>
                    <a:pt x="141" y="253"/>
                  </a:lnTo>
                  <a:lnTo>
                    <a:pt x="135" y="278"/>
                  </a:lnTo>
                  <a:lnTo>
                    <a:pt x="125" y="310"/>
                  </a:lnTo>
                  <a:lnTo>
                    <a:pt x="114" y="320"/>
                  </a:lnTo>
                  <a:lnTo>
                    <a:pt x="110" y="320"/>
                  </a:lnTo>
                  <a:lnTo>
                    <a:pt x="110" y="346"/>
                  </a:lnTo>
                  <a:lnTo>
                    <a:pt x="100" y="362"/>
                  </a:lnTo>
                  <a:lnTo>
                    <a:pt x="88" y="346"/>
                  </a:lnTo>
                  <a:lnTo>
                    <a:pt x="73" y="320"/>
                  </a:lnTo>
                  <a:lnTo>
                    <a:pt x="68" y="304"/>
                  </a:lnTo>
                  <a:lnTo>
                    <a:pt x="73" y="278"/>
                  </a:lnTo>
                  <a:lnTo>
                    <a:pt x="73" y="243"/>
                  </a:lnTo>
                  <a:lnTo>
                    <a:pt x="57" y="237"/>
                  </a:lnTo>
                  <a:lnTo>
                    <a:pt x="31" y="243"/>
                  </a:lnTo>
                  <a:lnTo>
                    <a:pt x="16" y="212"/>
                  </a:lnTo>
                  <a:lnTo>
                    <a:pt x="6" y="216"/>
                  </a:lnTo>
                  <a:lnTo>
                    <a:pt x="0" y="196"/>
                  </a:lnTo>
                  <a:lnTo>
                    <a:pt x="6" y="175"/>
                  </a:lnTo>
                  <a:lnTo>
                    <a:pt x="6" y="149"/>
                  </a:lnTo>
                  <a:lnTo>
                    <a:pt x="27" y="149"/>
                  </a:lnTo>
                  <a:lnTo>
                    <a:pt x="31" y="145"/>
                  </a:lnTo>
                  <a:lnTo>
                    <a:pt x="16" y="129"/>
                  </a:lnTo>
                  <a:lnTo>
                    <a:pt x="27" y="118"/>
                  </a:lnTo>
                  <a:lnTo>
                    <a:pt x="27" y="87"/>
                  </a:lnTo>
                  <a:lnTo>
                    <a:pt x="27" y="67"/>
                  </a:lnTo>
                  <a:lnTo>
                    <a:pt x="41" y="61"/>
                  </a:lnTo>
                  <a:lnTo>
                    <a:pt x="41" y="51"/>
                  </a:lnTo>
                  <a:lnTo>
                    <a:pt x="31" y="36"/>
                  </a:lnTo>
                  <a:lnTo>
                    <a:pt x="16" y="20"/>
                  </a:lnTo>
                  <a:lnTo>
                    <a:pt x="6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9" name="Freeform 146"/>
            <p:cNvSpPr>
              <a:spLocks noChangeArrowheads="1"/>
            </p:cNvSpPr>
            <p:nvPr/>
          </p:nvSpPr>
          <p:spPr bwMode="auto">
            <a:xfrm>
              <a:off x="694057" y="1801002"/>
              <a:ext cx="1260821" cy="1191743"/>
            </a:xfrm>
            <a:custGeom>
              <a:avLst/>
              <a:gdLst>
                <a:gd name="T0" fmla="*/ 595 w 732"/>
                <a:gd name="T1" fmla="*/ 191 h 689"/>
                <a:gd name="T2" fmla="*/ 621 w 732"/>
                <a:gd name="T3" fmla="*/ 217 h 689"/>
                <a:gd name="T4" fmla="*/ 662 w 732"/>
                <a:gd name="T5" fmla="*/ 232 h 689"/>
                <a:gd name="T6" fmla="*/ 689 w 732"/>
                <a:gd name="T7" fmla="*/ 259 h 689"/>
                <a:gd name="T8" fmla="*/ 689 w 732"/>
                <a:gd name="T9" fmla="*/ 284 h 689"/>
                <a:gd name="T10" fmla="*/ 731 w 732"/>
                <a:gd name="T11" fmla="*/ 367 h 689"/>
                <a:gd name="T12" fmla="*/ 709 w 732"/>
                <a:gd name="T13" fmla="*/ 419 h 689"/>
                <a:gd name="T14" fmla="*/ 678 w 732"/>
                <a:gd name="T15" fmla="*/ 445 h 689"/>
                <a:gd name="T16" fmla="*/ 585 w 732"/>
                <a:gd name="T17" fmla="*/ 460 h 689"/>
                <a:gd name="T18" fmla="*/ 501 w 732"/>
                <a:gd name="T19" fmla="*/ 460 h 689"/>
                <a:gd name="T20" fmla="*/ 450 w 732"/>
                <a:gd name="T21" fmla="*/ 476 h 689"/>
                <a:gd name="T22" fmla="*/ 409 w 732"/>
                <a:gd name="T23" fmla="*/ 517 h 689"/>
                <a:gd name="T24" fmla="*/ 382 w 732"/>
                <a:gd name="T25" fmla="*/ 527 h 689"/>
                <a:gd name="T26" fmla="*/ 378 w 732"/>
                <a:gd name="T27" fmla="*/ 553 h 689"/>
                <a:gd name="T28" fmla="*/ 341 w 732"/>
                <a:gd name="T29" fmla="*/ 543 h 689"/>
                <a:gd name="T30" fmla="*/ 341 w 732"/>
                <a:gd name="T31" fmla="*/ 569 h 689"/>
                <a:gd name="T32" fmla="*/ 325 w 732"/>
                <a:gd name="T33" fmla="*/ 605 h 689"/>
                <a:gd name="T34" fmla="*/ 294 w 732"/>
                <a:gd name="T35" fmla="*/ 610 h 689"/>
                <a:gd name="T36" fmla="*/ 294 w 732"/>
                <a:gd name="T37" fmla="*/ 652 h 689"/>
                <a:gd name="T38" fmla="*/ 274 w 732"/>
                <a:gd name="T39" fmla="*/ 678 h 689"/>
                <a:gd name="T40" fmla="*/ 253 w 732"/>
                <a:gd name="T41" fmla="*/ 662 h 689"/>
                <a:gd name="T42" fmla="*/ 233 w 732"/>
                <a:gd name="T43" fmla="*/ 667 h 689"/>
                <a:gd name="T44" fmla="*/ 227 w 732"/>
                <a:gd name="T45" fmla="*/ 688 h 689"/>
                <a:gd name="T46" fmla="*/ 202 w 732"/>
                <a:gd name="T47" fmla="*/ 667 h 689"/>
                <a:gd name="T48" fmla="*/ 165 w 732"/>
                <a:gd name="T49" fmla="*/ 667 h 689"/>
                <a:gd name="T50" fmla="*/ 160 w 732"/>
                <a:gd name="T51" fmla="*/ 647 h 689"/>
                <a:gd name="T52" fmla="*/ 149 w 732"/>
                <a:gd name="T53" fmla="*/ 621 h 689"/>
                <a:gd name="T54" fmla="*/ 124 w 732"/>
                <a:gd name="T55" fmla="*/ 580 h 689"/>
                <a:gd name="T56" fmla="*/ 108 w 732"/>
                <a:gd name="T57" fmla="*/ 594 h 689"/>
                <a:gd name="T58" fmla="*/ 67 w 732"/>
                <a:gd name="T59" fmla="*/ 610 h 689"/>
                <a:gd name="T60" fmla="*/ 41 w 732"/>
                <a:gd name="T61" fmla="*/ 594 h 689"/>
                <a:gd name="T62" fmla="*/ 36 w 732"/>
                <a:gd name="T63" fmla="*/ 580 h 689"/>
                <a:gd name="T64" fmla="*/ 16 w 732"/>
                <a:gd name="T65" fmla="*/ 543 h 689"/>
                <a:gd name="T66" fmla="*/ 0 w 732"/>
                <a:gd name="T67" fmla="*/ 527 h 689"/>
                <a:gd name="T68" fmla="*/ 0 w 732"/>
                <a:gd name="T69" fmla="*/ 496 h 689"/>
                <a:gd name="T70" fmla="*/ 10 w 732"/>
                <a:gd name="T71" fmla="*/ 470 h 689"/>
                <a:gd name="T72" fmla="*/ 26 w 732"/>
                <a:gd name="T73" fmla="*/ 429 h 689"/>
                <a:gd name="T74" fmla="*/ 57 w 732"/>
                <a:gd name="T75" fmla="*/ 435 h 689"/>
                <a:gd name="T76" fmla="*/ 119 w 732"/>
                <a:gd name="T77" fmla="*/ 435 h 689"/>
                <a:gd name="T78" fmla="*/ 284 w 732"/>
                <a:gd name="T79" fmla="*/ 445 h 689"/>
                <a:gd name="T80" fmla="*/ 284 w 732"/>
                <a:gd name="T81" fmla="*/ 392 h 689"/>
                <a:gd name="T82" fmla="*/ 325 w 732"/>
                <a:gd name="T83" fmla="*/ 0 h 6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2"/>
                <a:gd name="T127" fmla="*/ 0 h 689"/>
                <a:gd name="T128" fmla="*/ 732 w 732"/>
                <a:gd name="T129" fmla="*/ 689 h 6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2" h="689">
                  <a:moveTo>
                    <a:pt x="325" y="0"/>
                  </a:moveTo>
                  <a:lnTo>
                    <a:pt x="595" y="191"/>
                  </a:lnTo>
                  <a:lnTo>
                    <a:pt x="595" y="202"/>
                  </a:lnTo>
                  <a:lnTo>
                    <a:pt x="621" y="217"/>
                  </a:lnTo>
                  <a:lnTo>
                    <a:pt x="642" y="227"/>
                  </a:lnTo>
                  <a:lnTo>
                    <a:pt x="662" y="232"/>
                  </a:lnTo>
                  <a:lnTo>
                    <a:pt x="678" y="243"/>
                  </a:lnTo>
                  <a:lnTo>
                    <a:pt x="689" y="259"/>
                  </a:lnTo>
                  <a:lnTo>
                    <a:pt x="678" y="279"/>
                  </a:lnTo>
                  <a:lnTo>
                    <a:pt x="689" y="284"/>
                  </a:lnTo>
                  <a:lnTo>
                    <a:pt x="731" y="279"/>
                  </a:lnTo>
                  <a:lnTo>
                    <a:pt x="731" y="367"/>
                  </a:lnTo>
                  <a:lnTo>
                    <a:pt x="719" y="377"/>
                  </a:lnTo>
                  <a:lnTo>
                    <a:pt x="709" y="419"/>
                  </a:lnTo>
                  <a:lnTo>
                    <a:pt x="693" y="449"/>
                  </a:lnTo>
                  <a:lnTo>
                    <a:pt x="678" y="445"/>
                  </a:lnTo>
                  <a:lnTo>
                    <a:pt x="595" y="449"/>
                  </a:lnTo>
                  <a:lnTo>
                    <a:pt x="585" y="460"/>
                  </a:lnTo>
                  <a:lnTo>
                    <a:pt x="543" y="470"/>
                  </a:lnTo>
                  <a:lnTo>
                    <a:pt x="501" y="460"/>
                  </a:lnTo>
                  <a:lnTo>
                    <a:pt x="491" y="476"/>
                  </a:lnTo>
                  <a:lnTo>
                    <a:pt x="450" y="476"/>
                  </a:lnTo>
                  <a:lnTo>
                    <a:pt x="445" y="502"/>
                  </a:lnTo>
                  <a:lnTo>
                    <a:pt x="409" y="517"/>
                  </a:lnTo>
                  <a:lnTo>
                    <a:pt x="403" y="527"/>
                  </a:lnTo>
                  <a:lnTo>
                    <a:pt x="382" y="527"/>
                  </a:lnTo>
                  <a:lnTo>
                    <a:pt x="393" y="543"/>
                  </a:lnTo>
                  <a:lnTo>
                    <a:pt x="378" y="553"/>
                  </a:lnTo>
                  <a:lnTo>
                    <a:pt x="362" y="537"/>
                  </a:lnTo>
                  <a:lnTo>
                    <a:pt x="341" y="543"/>
                  </a:lnTo>
                  <a:lnTo>
                    <a:pt x="352" y="569"/>
                  </a:lnTo>
                  <a:lnTo>
                    <a:pt x="341" y="569"/>
                  </a:lnTo>
                  <a:lnTo>
                    <a:pt x="341" y="584"/>
                  </a:lnTo>
                  <a:lnTo>
                    <a:pt x="325" y="605"/>
                  </a:lnTo>
                  <a:lnTo>
                    <a:pt x="315" y="605"/>
                  </a:lnTo>
                  <a:lnTo>
                    <a:pt x="294" y="610"/>
                  </a:lnTo>
                  <a:lnTo>
                    <a:pt x="300" y="637"/>
                  </a:lnTo>
                  <a:lnTo>
                    <a:pt x="294" y="652"/>
                  </a:lnTo>
                  <a:lnTo>
                    <a:pt x="294" y="667"/>
                  </a:lnTo>
                  <a:lnTo>
                    <a:pt x="274" y="678"/>
                  </a:lnTo>
                  <a:lnTo>
                    <a:pt x="259" y="678"/>
                  </a:lnTo>
                  <a:lnTo>
                    <a:pt x="253" y="662"/>
                  </a:lnTo>
                  <a:lnTo>
                    <a:pt x="243" y="662"/>
                  </a:lnTo>
                  <a:lnTo>
                    <a:pt x="233" y="667"/>
                  </a:lnTo>
                  <a:lnTo>
                    <a:pt x="227" y="678"/>
                  </a:lnTo>
                  <a:lnTo>
                    <a:pt x="227" y="688"/>
                  </a:lnTo>
                  <a:lnTo>
                    <a:pt x="206" y="678"/>
                  </a:lnTo>
                  <a:lnTo>
                    <a:pt x="202" y="667"/>
                  </a:lnTo>
                  <a:lnTo>
                    <a:pt x="186" y="688"/>
                  </a:lnTo>
                  <a:lnTo>
                    <a:pt x="165" y="667"/>
                  </a:lnTo>
                  <a:lnTo>
                    <a:pt x="165" y="652"/>
                  </a:lnTo>
                  <a:lnTo>
                    <a:pt x="160" y="647"/>
                  </a:lnTo>
                  <a:lnTo>
                    <a:pt x="160" y="625"/>
                  </a:lnTo>
                  <a:lnTo>
                    <a:pt x="149" y="621"/>
                  </a:lnTo>
                  <a:lnTo>
                    <a:pt x="145" y="610"/>
                  </a:lnTo>
                  <a:lnTo>
                    <a:pt x="124" y="580"/>
                  </a:lnTo>
                  <a:lnTo>
                    <a:pt x="119" y="584"/>
                  </a:lnTo>
                  <a:lnTo>
                    <a:pt x="108" y="594"/>
                  </a:lnTo>
                  <a:lnTo>
                    <a:pt x="92" y="594"/>
                  </a:lnTo>
                  <a:lnTo>
                    <a:pt x="67" y="610"/>
                  </a:lnTo>
                  <a:lnTo>
                    <a:pt x="51" y="594"/>
                  </a:lnTo>
                  <a:lnTo>
                    <a:pt x="41" y="594"/>
                  </a:lnTo>
                  <a:lnTo>
                    <a:pt x="36" y="584"/>
                  </a:lnTo>
                  <a:lnTo>
                    <a:pt x="36" y="580"/>
                  </a:lnTo>
                  <a:lnTo>
                    <a:pt x="36" y="559"/>
                  </a:lnTo>
                  <a:lnTo>
                    <a:pt x="16" y="543"/>
                  </a:lnTo>
                  <a:lnTo>
                    <a:pt x="10" y="543"/>
                  </a:lnTo>
                  <a:lnTo>
                    <a:pt x="0" y="527"/>
                  </a:lnTo>
                  <a:lnTo>
                    <a:pt x="10" y="502"/>
                  </a:lnTo>
                  <a:lnTo>
                    <a:pt x="0" y="496"/>
                  </a:lnTo>
                  <a:lnTo>
                    <a:pt x="0" y="476"/>
                  </a:lnTo>
                  <a:lnTo>
                    <a:pt x="10" y="470"/>
                  </a:lnTo>
                  <a:lnTo>
                    <a:pt x="10" y="449"/>
                  </a:lnTo>
                  <a:lnTo>
                    <a:pt x="26" y="429"/>
                  </a:lnTo>
                  <a:lnTo>
                    <a:pt x="51" y="449"/>
                  </a:lnTo>
                  <a:lnTo>
                    <a:pt x="57" y="435"/>
                  </a:lnTo>
                  <a:lnTo>
                    <a:pt x="108" y="445"/>
                  </a:lnTo>
                  <a:lnTo>
                    <a:pt x="119" y="435"/>
                  </a:lnTo>
                  <a:lnTo>
                    <a:pt x="124" y="445"/>
                  </a:lnTo>
                  <a:lnTo>
                    <a:pt x="284" y="445"/>
                  </a:lnTo>
                  <a:lnTo>
                    <a:pt x="300" y="408"/>
                  </a:lnTo>
                  <a:lnTo>
                    <a:pt x="284" y="392"/>
                  </a:lnTo>
                  <a:lnTo>
                    <a:pt x="253" y="0"/>
                  </a:lnTo>
                  <a:lnTo>
                    <a:pt x="325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0" name="Freeform 147"/>
            <p:cNvSpPr>
              <a:spLocks noChangeArrowheads="1"/>
            </p:cNvSpPr>
            <p:nvPr/>
          </p:nvSpPr>
          <p:spPr bwMode="auto">
            <a:xfrm>
              <a:off x="318403" y="907194"/>
              <a:ext cx="1213323" cy="1221970"/>
            </a:xfrm>
            <a:custGeom>
              <a:avLst/>
              <a:gdLst>
                <a:gd name="T0" fmla="*/ 662 w 705"/>
                <a:gd name="T1" fmla="*/ 31 h 707"/>
                <a:gd name="T2" fmla="*/ 677 w 705"/>
                <a:gd name="T3" fmla="*/ 52 h 707"/>
                <a:gd name="T4" fmla="*/ 687 w 705"/>
                <a:gd name="T5" fmla="*/ 78 h 707"/>
                <a:gd name="T6" fmla="*/ 687 w 705"/>
                <a:gd name="T7" fmla="*/ 99 h 707"/>
                <a:gd name="T8" fmla="*/ 694 w 705"/>
                <a:gd name="T9" fmla="*/ 135 h 707"/>
                <a:gd name="T10" fmla="*/ 704 w 705"/>
                <a:gd name="T11" fmla="*/ 151 h 707"/>
                <a:gd name="T12" fmla="*/ 704 w 705"/>
                <a:gd name="T13" fmla="*/ 166 h 707"/>
                <a:gd name="T14" fmla="*/ 704 w 705"/>
                <a:gd name="T15" fmla="*/ 176 h 707"/>
                <a:gd name="T16" fmla="*/ 626 w 705"/>
                <a:gd name="T17" fmla="*/ 187 h 707"/>
                <a:gd name="T18" fmla="*/ 626 w 705"/>
                <a:gd name="T19" fmla="*/ 202 h 707"/>
                <a:gd name="T20" fmla="*/ 595 w 705"/>
                <a:gd name="T21" fmla="*/ 207 h 707"/>
                <a:gd name="T22" fmla="*/ 595 w 705"/>
                <a:gd name="T23" fmla="*/ 217 h 707"/>
                <a:gd name="T24" fmla="*/ 595 w 705"/>
                <a:gd name="T25" fmla="*/ 233 h 707"/>
                <a:gd name="T26" fmla="*/ 579 w 705"/>
                <a:gd name="T27" fmla="*/ 249 h 707"/>
                <a:gd name="T28" fmla="*/ 527 w 705"/>
                <a:gd name="T29" fmla="*/ 296 h 707"/>
                <a:gd name="T30" fmla="*/ 491 w 705"/>
                <a:gd name="T31" fmla="*/ 301 h 707"/>
                <a:gd name="T32" fmla="*/ 476 w 705"/>
                <a:gd name="T33" fmla="*/ 296 h 707"/>
                <a:gd name="T34" fmla="*/ 460 w 705"/>
                <a:gd name="T35" fmla="*/ 301 h 707"/>
                <a:gd name="T36" fmla="*/ 434 w 705"/>
                <a:gd name="T37" fmla="*/ 301 h 707"/>
                <a:gd name="T38" fmla="*/ 393 w 705"/>
                <a:gd name="T39" fmla="*/ 327 h 707"/>
                <a:gd name="T40" fmla="*/ 378 w 705"/>
                <a:gd name="T41" fmla="*/ 337 h 707"/>
                <a:gd name="T42" fmla="*/ 378 w 705"/>
                <a:gd name="T43" fmla="*/ 404 h 707"/>
                <a:gd name="T44" fmla="*/ 378 w 705"/>
                <a:gd name="T45" fmla="*/ 472 h 707"/>
                <a:gd name="T46" fmla="*/ 227 w 705"/>
                <a:gd name="T47" fmla="*/ 476 h 707"/>
                <a:gd name="T48" fmla="*/ 227 w 705"/>
                <a:gd name="T49" fmla="*/ 586 h 707"/>
                <a:gd name="T50" fmla="*/ 186 w 705"/>
                <a:gd name="T51" fmla="*/ 601 h 707"/>
                <a:gd name="T52" fmla="*/ 175 w 705"/>
                <a:gd name="T53" fmla="*/ 611 h 707"/>
                <a:gd name="T54" fmla="*/ 175 w 705"/>
                <a:gd name="T55" fmla="*/ 627 h 707"/>
                <a:gd name="T56" fmla="*/ 175 w 705"/>
                <a:gd name="T57" fmla="*/ 689 h 707"/>
                <a:gd name="T58" fmla="*/ 10 w 705"/>
                <a:gd name="T59" fmla="*/ 689 h 707"/>
                <a:gd name="T60" fmla="*/ 0 w 705"/>
                <a:gd name="T61" fmla="*/ 706 h 707"/>
                <a:gd name="T62" fmla="*/ 10 w 705"/>
                <a:gd name="T63" fmla="*/ 664 h 707"/>
                <a:gd name="T64" fmla="*/ 26 w 705"/>
                <a:gd name="T65" fmla="*/ 642 h 707"/>
                <a:gd name="T66" fmla="*/ 36 w 705"/>
                <a:gd name="T67" fmla="*/ 627 h 707"/>
                <a:gd name="T68" fmla="*/ 41 w 705"/>
                <a:gd name="T69" fmla="*/ 611 h 707"/>
                <a:gd name="T70" fmla="*/ 51 w 705"/>
                <a:gd name="T71" fmla="*/ 596 h 707"/>
                <a:gd name="T72" fmla="*/ 67 w 705"/>
                <a:gd name="T73" fmla="*/ 570 h 707"/>
                <a:gd name="T74" fmla="*/ 98 w 705"/>
                <a:gd name="T75" fmla="*/ 534 h 707"/>
                <a:gd name="T76" fmla="*/ 98 w 705"/>
                <a:gd name="T77" fmla="*/ 503 h 707"/>
                <a:gd name="T78" fmla="*/ 118 w 705"/>
                <a:gd name="T79" fmla="*/ 472 h 707"/>
                <a:gd name="T80" fmla="*/ 160 w 705"/>
                <a:gd name="T81" fmla="*/ 425 h 707"/>
                <a:gd name="T82" fmla="*/ 186 w 705"/>
                <a:gd name="T83" fmla="*/ 384 h 707"/>
                <a:gd name="T84" fmla="*/ 233 w 705"/>
                <a:gd name="T85" fmla="*/ 368 h 707"/>
                <a:gd name="T86" fmla="*/ 268 w 705"/>
                <a:gd name="T87" fmla="*/ 352 h 707"/>
                <a:gd name="T88" fmla="*/ 310 w 705"/>
                <a:gd name="T89" fmla="*/ 311 h 707"/>
                <a:gd name="T90" fmla="*/ 336 w 705"/>
                <a:gd name="T91" fmla="*/ 270 h 707"/>
                <a:gd name="T92" fmla="*/ 325 w 705"/>
                <a:gd name="T93" fmla="*/ 249 h 707"/>
                <a:gd name="T94" fmla="*/ 325 w 705"/>
                <a:gd name="T95" fmla="*/ 207 h 707"/>
                <a:gd name="T96" fmla="*/ 341 w 705"/>
                <a:gd name="T97" fmla="*/ 187 h 707"/>
                <a:gd name="T98" fmla="*/ 351 w 705"/>
                <a:gd name="T99" fmla="*/ 161 h 707"/>
                <a:gd name="T100" fmla="*/ 378 w 705"/>
                <a:gd name="T101" fmla="*/ 125 h 707"/>
                <a:gd name="T102" fmla="*/ 409 w 705"/>
                <a:gd name="T103" fmla="*/ 109 h 707"/>
                <a:gd name="T104" fmla="*/ 460 w 705"/>
                <a:gd name="T105" fmla="*/ 84 h 707"/>
                <a:gd name="T106" fmla="*/ 476 w 705"/>
                <a:gd name="T107" fmla="*/ 42 h 707"/>
                <a:gd name="T108" fmla="*/ 491 w 705"/>
                <a:gd name="T109" fmla="*/ 0 h 707"/>
                <a:gd name="T110" fmla="*/ 517 w 705"/>
                <a:gd name="T111" fmla="*/ 0 h 707"/>
                <a:gd name="T112" fmla="*/ 542 w 705"/>
                <a:gd name="T113" fmla="*/ 27 h 707"/>
                <a:gd name="T114" fmla="*/ 585 w 705"/>
                <a:gd name="T115" fmla="*/ 27 h 707"/>
                <a:gd name="T116" fmla="*/ 610 w 705"/>
                <a:gd name="T117" fmla="*/ 27 h 707"/>
                <a:gd name="T118" fmla="*/ 626 w 705"/>
                <a:gd name="T119" fmla="*/ 16 h 707"/>
                <a:gd name="T120" fmla="*/ 636 w 705"/>
                <a:gd name="T121" fmla="*/ 31 h 707"/>
                <a:gd name="T122" fmla="*/ 662 w 705"/>
                <a:gd name="T123" fmla="*/ 31 h 707"/>
                <a:gd name="T124" fmla="*/ 662 w 705"/>
                <a:gd name="T125" fmla="*/ 31 h 7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5"/>
                <a:gd name="T190" fmla="*/ 0 h 707"/>
                <a:gd name="T191" fmla="*/ 705 w 705"/>
                <a:gd name="T192" fmla="*/ 707 h 7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5" h="707">
                  <a:moveTo>
                    <a:pt x="662" y="31"/>
                  </a:moveTo>
                  <a:lnTo>
                    <a:pt x="677" y="52"/>
                  </a:lnTo>
                  <a:lnTo>
                    <a:pt x="687" y="78"/>
                  </a:lnTo>
                  <a:lnTo>
                    <a:pt x="687" y="99"/>
                  </a:lnTo>
                  <a:lnTo>
                    <a:pt x="694" y="135"/>
                  </a:lnTo>
                  <a:lnTo>
                    <a:pt x="704" y="151"/>
                  </a:lnTo>
                  <a:lnTo>
                    <a:pt x="704" y="166"/>
                  </a:lnTo>
                  <a:lnTo>
                    <a:pt x="704" y="176"/>
                  </a:lnTo>
                  <a:lnTo>
                    <a:pt x="626" y="187"/>
                  </a:lnTo>
                  <a:lnTo>
                    <a:pt x="626" y="202"/>
                  </a:lnTo>
                  <a:lnTo>
                    <a:pt x="595" y="207"/>
                  </a:lnTo>
                  <a:lnTo>
                    <a:pt x="595" y="217"/>
                  </a:lnTo>
                  <a:lnTo>
                    <a:pt x="595" y="233"/>
                  </a:lnTo>
                  <a:lnTo>
                    <a:pt x="579" y="249"/>
                  </a:lnTo>
                  <a:lnTo>
                    <a:pt x="527" y="296"/>
                  </a:lnTo>
                  <a:lnTo>
                    <a:pt x="491" y="301"/>
                  </a:lnTo>
                  <a:lnTo>
                    <a:pt x="476" y="296"/>
                  </a:lnTo>
                  <a:lnTo>
                    <a:pt x="460" y="301"/>
                  </a:lnTo>
                  <a:lnTo>
                    <a:pt x="434" y="301"/>
                  </a:lnTo>
                  <a:lnTo>
                    <a:pt x="393" y="327"/>
                  </a:lnTo>
                  <a:lnTo>
                    <a:pt x="378" y="337"/>
                  </a:lnTo>
                  <a:lnTo>
                    <a:pt x="378" y="404"/>
                  </a:lnTo>
                  <a:lnTo>
                    <a:pt x="378" y="472"/>
                  </a:lnTo>
                  <a:lnTo>
                    <a:pt x="227" y="476"/>
                  </a:lnTo>
                  <a:lnTo>
                    <a:pt x="227" y="586"/>
                  </a:lnTo>
                  <a:lnTo>
                    <a:pt x="186" y="601"/>
                  </a:lnTo>
                  <a:lnTo>
                    <a:pt x="175" y="611"/>
                  </a:lnTo>
                  <a:lnTo>
                    <a:pt x="175" y="627"/>
                  </a:lnTo>
                  <a:lnTo>
                    <a:pt x="175" y="689"/>
                  </a:lnTo>
                  <a:lnTo>
                    <a:pt x="10" y="689"/>
                  </a:lnTo>
                  <a:lnTo>
                    <a:pt x="0" y="706"/>
                  </a:lnTo>
                  <a:lnTo>
                    <a:pt x="10" y="664"/>
                  </a:lnTo>
                  <a:lnTo>
                    <a:pt x="26" y="642"/>
                  </a:lnTo>
                  <a:lnTo>
                    <a:pt x="36" y="627"/>
                  </a:lnTo>
                  <a:lnTo>
                    <a:pt x="41" y="611"/>
                  </a:lnTo>
                  <a:lnTo>
                    <a:pt x="51" y="596"/>
                  </a:lnTo>
                  <a:lnTo>
                    <a:pt x="67" y="570"/>
                  </a:lnTo>
                  <a:lnTo>
                    <a:pt x="98" y="534"/>
                  </a:lnTo>
                  <a:lnTo>
                    <a:pt x="98" y="503"/>
                  </a:lnTo>
                  <a:lnTo>
                    <a:pt x="118" y="472"/>
                  </a:lnTo>
                  <a:lnTo>
                    <a:pt x="160" y="425"/>
                  </a:lnTo>
                  <a:lnTo>
                    <a:pt x="186" y="384"/>
                  </a:lnTo>
                  <a:lnTo>
                    <a:pt x="233" y="368"/>
                  </a:lnTo>
                  <a:lnTo>
                    <a:pt x="268" y="352"/>
                  </a:lnTo>
                  <a:lnTo>
                    <a:pt x="310" y="311"/>
                  </a:lnTo>
                  <a:lnTo>
                    <a:pt x="336" y="270"/>
                  </a:lnTo>
                  <a:lnTo>
                    <a:pt x="325" y="249"/>
                  </a:lnTo>
                  <a:lnTo>
                    <a:pt x="325" y="207"/>
                  </a:lnTo>
                  <a:lnTo>
                    <a:pt x="341" y="187"/>
                  </a:lnTo>
                  <a:lnTo>
                    <a:pt x="351" y="161"/>
                  </a:lnTo>
                  <a:lnTo>
                    <a:pt x="378" y="125"/>
                  </a:lnTo>
                  <a:lnTo>
                    <a:pt x="409" y="109"/>
                  </a:lnTo>
                  <a:lnTo>
                    <a:pt x="460" y="84"/>
                  </a:lnTo>
                  <a:lnTo>
                    <a:pt x="476" y="42"/>
                  </a:lnTo>
                  <a:lnTo>
                    <a:pt x="491" y="0"/>
                  </a:lnTo>
                  <a:lnTo>
                    <a:pt x="517" y="0"/>
                  </a:lnTo>
                  <a:lnTo>
                    <a:pt x="542" y="27"/>
                  </a:lnTo>
                  <a:lnTo>
                    <a:pt x="585" y="27"/>
                  </a:lnTo>
                  <a:lnTo>
                    <a:pt x="610" y="27"/>
                  </a:lnTo>
                  <a:lnTo>
                    <a:pt x="626" y="16"/>
                  </a:lnTo>
                  <a:lnTo>
                    <a:pt x="636" y="31"/>
                  </a:lnTo>
                  <a:lnTo>
                    <a:pt x="662" y="3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1" name="Freeform 148"/>
            <p:cNvSpPr>
              <a:spLocks noChangeArrowheads="1"/>
            </p:cNvSpPr>
            <p:nvPr/>
          </p:nvSpPr>
          <p:spPr bwMode="auto">
            <a:xfrm>
              <a:off x="318403" y="1606695"/>
              <a:ext cx="936979" cy="1019027"/>
            </a:xfrm>
            <a:custGeom>
              <a:avLst/>
              <a:gdLst>
                <a:gd name="T0" fmla="*/ 378 w 544"/>
                <a:gd name="T1" fmla="*/ 0 h 592"/>
                <a:gd name="T2" fmla="*/ 543 w 544"/>
                <a:gd name="T3" fmla="*/ 115 h 592"/>
                <a:gd name="T4" fmla="*/ 470 w 544"/>
                <a:gd name="T5" fmla="*/ 115 h 592"/>
                <a:gd name="T6" fmla="*/ 502 w 544"/>
                <a:gd name="T7" fmla="*/ 507 h 592"/>
                <a:gd name="T8" fmla="*/ 517 w 544"/>
                <a:gd name="T9" fmla="*/ 523 h 592"/>
                <a:gd name="T10" fmla="*/ 502 w 544"/>
                <a:gd name="T11" fmla="*/ 560 h 592"/>
                <a:gd name="T12" fmla="*/ 341 w 544"/>
                <a:gd name="T13" fmla="*/ 560 h 592"/>
                <a:gd name="T14" fmla="*/ 337 w 544"/>
                <a:gd name="T15" fmla="*/ 550 h 592"/>
                <a:gd name="T16" fmla="*/ 326 w 544"/>
                <a:gd name="T17" fmla="*/ 560 h 592"/>
                <a:gd name="T18" fmla="*/ 274 w 544"/>
                <a:gd name="T19" fmla="*/ 550 h 592"/>
                <a:gd name="T20" fmla="*/ 269 w 544"/>
                <a:gd name="T21" fmla="*/ 564 h 592"/>
                <a:gd name="T22" fmla="*/ 243 w 544"/>
                <a:gd name="T23" fmla="*/ 544 h 592"/>
                <a:gd name="T24" fmla="*/ 227 w 544"/>
                <a:gd name="T25" fmla="*/ 564 h 592"/>
                <a:gd name="T26" fmla="*/ 227 w 544"/>
                <a:gd name="T27" fmla="*/ 586 h 592"/>
                <a:gd name="T28" fmla="*/ 217 w 544"/>
                <a:gd name="T29" fmla="*/ 591 h 592"/>
                <a:gd name="T30" fmla="*/ 191 w 544"/>
                <a:gd name="T31" fmla="*/ 586 h 592"/>
                <a:gd name="T32" fmla="*/ 186 w 544"/>
                <a:gd name="T33" fmla="*/ 575 h 592"/>
                <a:gd name="T34" fmla="*/ 175 w 544"/>
                <a:gd name="T35" fmla="*/ 560 h 592"/>
                <a:gd name="T36" fmla="*/ 165 w 544"/>
                <a:gd name="T37" fmla="*/ 560 h 592"/>
                <a:gd name="T38" fmla="*/ 161 w 544"/>
                <a:gd name="T39" fmla="*/ 534 h 592"/>
                <a:gd name="T40" fmla="*/ 145 w 544"/>
                <a:gd name="T41" fmla="*/ 534 h 592"/>
                <a:gd name="T42" fmla="*/ 124 w 544"/>
                <a:gd name="T43" fmla="*/ 507 h 592"/>
                <a:gd name="T44" fmla="*/ 108 w 544"/>
                <a:gd name="T45" fmla="*/ 503 h 592"/>
                <a:gd name="T46" fmla="*/ 67 w 544"/>
                <a:gd name="T47" fmla="*/ 507 h 592"/>
                <a:gd name="T48" fmla="*/ 36 w 544"/>
                <a:gd name="T49" fmla="*/ 507 h 592"/>
                <a:gd name="T50" fmla="*/ 14 w 544"/>
                <a:gd name="T51" fmla="*/ 523 h 592"/>
                <a:gd name="T52" fmla="*/ 26 w 544"/>
                <a:gd name="T53" fmla="*/ 492 h 592"/>
                <a:gd name="T54" fmla="*/ 41 w 544"/>
                <a:gd name="T55" fmla="*/ 450 h 592"/>
                <a:gd name="T56" fmla="*/ 36 w 544"/>
                <a:gd name="T57" fmla="*/ 399 h 592"/>
                <a:gd name="T58" fmla="*/ 14 w 544"/>
                <a:gd name="T59" fmla="*/ 373 h 592"/>
                <a:gd name="T60" fmla="*/ 36 w 544"/>
                <a:gd name="T61" fmla="*/ 373 h 592"/>
                <a:gd name="T62" fmla="*/ 36 w 544"/>
                <a:gd name="T63" fmla="*/ 347 h 592"/>
                <a:gd name="T64" fmla="*/ 26 w 544"/>
                <a:gd name="T65" fmla="*/ 317 h 592"/>
                <a:gd name="T66" fmla="*/ 14 w 544"/>
                <a:gd name="T67" fmla="*/ 327 h 592"/>
                <a:gd name="T68" fmla="*/ 10 w 544"/>
                <a:gd name="T69" fmla="*/ 301 h 592"/>
                <a:gd name="T70" fmla="*/ 0 w 544"/>
                <a:gd name="T71" fmla="*/ 301 h 592"/>
                <a:gd name="T72" fmla="*/ 10 w 544"/>
                <a:gd name="T73" fmla="*/ 285 h 592"/>
                <a:gd name="T74" fmla="*/ 175 w 544"/>
                <a:gd name="T75" fmla="*/ 285 h 592"/>
                <a:gd name="T76" fmla="*/ 175 w 544"/>
                <a:gd name="T77" fmla="*/ 223 h 592"/>
                <a:gd name="T78" fmla="*/ 175 w 544"/>
                <a:gd name="T79" fmla="*/ 207 h 592"/>
                <a:gd name="T80" fmla="*/ 186 w 544"/>
                <a:gd name="T81" fmla="*/ 197 h 592"/>
                <a:gd name="T82" fmla="*/ 227 w 544"/>
                <a:gd name="T83" fmla="*/ 182 h 592"/>
                <a:gd name="T84" fmla="*/ 227 w 544"/>
                <a:gd name="T85" fmla="*/ 72 h 592"/>
                <a:gd name="T86" fmla="*/ 378 w 544"/>
                <a:gd name="T87" fmla="*/ 68 h 592"/>
                <a:gd name="T88" fmla="*/ 378 w 544"/>
                <a:gd name="T89" fmla="*/ 0 h 592"/>
                <a:gd name="T90" fmla="*/ 378 w 544"/>
                <a:gd name="T91" fmla="*/ 0 h 5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4"/>
                <a:gd name="T139" fmla="*/ 0 h 592"/>
                <a:gd name="T140" fmla="*/ 544 w 544"/>
                <a:gd name="T141" fmla="*/ 592 h 5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4" h="592">
                  <a:moveTo>
                    <a:pt x="378" y="0"/>
                  </a:moveTo>
                  <a:lnTo>
                    <a:pt x="543" y="115"/>
                  </a:lnTo>
                  <a:lnTo>
                    <a:pt x="470" y="115"/>
                  </a:lnTo>
                  <a:lnTo>
                    <a:pt x="502" y="507"/>
                  </a:lnTo>
                  <a:lnTo>
                    <a:pt x="517" y="523"/>
                  </a:lnTo>
                  <a:lnTo>
                    <a:pt x="502" y="560"/>
                  </a:lnTo>
                  <a:lnTo>
                    <a:pt x="341" y="560"/>
                  </a:lnTo>
                  <a:lnTo>
                    <a:pt x="337" y="550"/>
                  </a:lnTo>
                  <a:lnTo>
                    <a:pt x="326" y="560"/>
                  </a:lnTo>
                  <a:lnTo>
                    <a:pt x="274" y="550"/>
                  </a:lnTo>
                  <a:lnTo>
                    <a:pt x="269" y="564"/>
                  </a:lnTo>
                  <a:lnTo>
                    <a:pt x="243" y="544"/>
                  </a:lnTo>
                  <a:lnTo>
                    <a:pt x="227" y="564"/>
                  </a:lnTo>
                  <a:lnTo>
                    <a:pt x="227" y="586"/>
                  </a:lnTo>
                  <a:lnTo>
                    <a:pt x="217" y="591"/>
                  </a:lnTo>
                  <a:lnTo>
                    <a:pt x="191" y="586"/>
                  </a:lnTo>
                  <a:lnTo>
                    <a:pt x="186" y="575"/>
                  </a:lnTo>
                  <a:lnTo>
                    <a:pt x="175" y="560"/>
                  </a:lnTo>
                  <a:lnTo>
                    <a:pt x="165" y="560"/>
                  </a:lnTo>
                  <a:lnTo>
                    <a:pt x="161" y="534"/>
                  </a:lnTo>
                  <a:lnTo>
                    <a:pt x="145" y="534"/>
                  </a:lnTo>
                  <a:lnTo>
                    <a:pt x="124" y="507"/>
                  </a:lnTo>
                  <a:lnTo>
                    <a:pt x="108" y="503"/>
                  </a:lnTo>
                  <a:lnTo>
                    <a:pt x="67" y="507"/>
                  </a:lnTo>
                  <a:lnTo>
                    <a:pt x="36" y="507"/>
                  </a:lnTo>
                  <a:lnTo>
                    <a:pt x="14" y="523"/>
                  </a:lnTo>
                  <a:lnTo>
                    <a:pt x="26" y="492"/>
                  </a:lnTo>
                  <a:lnTo>
                    <a:pt x="41" y="450"/>
                  </a:lnTo>
                  <a:lnTo>
                    <a:pt x="36" y="399"/>
                  </a:lnTo>
                  <a:lnTo>
                    <a:pt x="14" y="373"/>
                  </a:lnTo>
                  <a:lnTo>
                    <a:pt x="36" y="373"/>
                  </a:lnTo>
                  <a:lnTo>
                    <a:pt x="36" y="347"/>
                  </a:lnTo>
                  <a:lnTo>
                    <a:pt x="26" y="317"/>
                  </a:lnTo>
                  <a:lnTo>
                    <a:pt x="14" y="327"/>
                  </a:lnTo>
                  <a:lnTo>
                    <a:pt x="10" y="301"/>
                  </a:lnTo>
                  <a:lnTo>
                    <a:pt x="0" y="301"/>
                  </a:lnTo>
                  <a:lnTo>
                    <a:pt x="10" y="285"/>
                  </a:lnTo>
                  <a:lnTo>
                    <a:pt x="175" y="285"/>
                  </a:lnTo>
                  <a:lnTo>
                    <a:pt x="175" y="223"/>
                  </a:lnTo>
                  <a:lnTo>
                    <a:pt x="175" y="207"/>
                  </a:lnTo>
                  <a:lnTo>
                    <a:pt x="186" y="197"/>
                  </a:lnTo>
                  <a:lnTo>
                    <a:pt x="227" y="182"/>
                  </a:lnTo>
                  <a:lnTo>
                    <a:pt x="227" y="72"/>
                  </a:lnTo>
                  <a:lnTo>
                    <a:pt x="378" y="68"/>
                  </a:lnTo>
                  <a:lnTo>
                    <a:pt x="378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2" name="Freeform 149"/>
            <p:cNvSpPr>
              <a:spLocks noChangeArrowheads="1"/>
            </p:cNvSpPr>
            <p:nvPr/>
          </p:nvSpPr>
          <p:spPr bwMode="auto">
            <a:xfrm>
              <a:off x="5987777" y="5367596"/>
              <a:ext cx="25907" cy="60451"/>
            </a:xfrm>
            <a:custGeom>
              <a:avLst/>
              <a:gdLst>
                <a:gd name="T0" fmla="*/ 6 w 17"/>
                <a:gd name="T1" fmla="*/ 36 h 37"/>
                <a:gd name="T2" fmla="*/ 0 w 17"/>
                <a:gd name="T3" fmla="*/ 26 h 37"/>
                <a:gd name="T4" fmla="*/ 0 w 17"/>
                <a:gd name="T5" fmla="*/ 20 h 37"/>
                <a:gd name="T6" fmla="*/ 6 w 17"/>
                <a:gd name="T7" fmla="*/ 0 h 37"/>
                <a:gd name="T8" fmla="*/ 16 w 17"/>
                <a:gd name="T9" fmla="*/ 20 h 37"/>
                <a:gd name="T10" fmla="*/ 6 w 17"/>
                <a:gd name="T11" fmla="*/ 36 h 37"/>
                <a:gd name="T12" fmla="*/ 6 w 17"/>
                <a:gd name="T13" fmla="*/ 3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7"/>
                <a:gd name="T23" fmla="*/ 17 w 1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7">
                  <a:moveTo>
                    <a:pt x="6" y="36"/>
                  </a:moveTo>
                  <a:lnTo>
                    <a:pt x="0" y="26"/>
                  </a:lnTo>
                  <a:lnTo>
                    <a:pt x="0" y="20"/>
                  </a:lnTo>
                  <a:lnTo>
                    <a:pt x="6" y="0"/>
                  </a:lnTo>
                  <a:lnTo>
                    <a:pt x="16" y="20"/>
                  </a:lnTo>
                  <a:lnTo>
                    <a:pt x="6" y="3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3" name="Freeform 150"/>
            <p:cNvSpPr>
              <a:spLocks noChangeArrowheads="1"/>
            </p:cNvSpPr>
            <p:nvPr/>
          </p:nvSpPr>
          <p:spPr bwMode="auto">
            <a:xfrm>
              <a:off x="3910879" y="4607644"/>
              <a:ext cx="833349" cy="1316961"/>
            </a:xfrm>
            <a:custGeom>
              <a:avLst/>
              <a:gdLst>
                <a:gd name="T0" fmla="*/ 243 w 484"/>
                <a:gd name="T1" fmla="*/ 41 h 763"/>
                <a:gd name="T2" fmla="*/ 270 w 484"/>
                <a:gd name="T3" fmla="*/ 41 h 763"/>
                <a:gd name="T4" fmla="*/ 306 w 484"/>
                <a:gd name="T5" fmla="*/ 47 h 763"/>
                <a:gd name="T6" fmla="*/ 337 w 484"/>
                <a:gd name="T7" fmla="*/ 47 h 763"/>
                <a:gd name="T8" fmla="*/ 363 w 484"/>
                <a:gd name="T9" fmla="*/ 31 h 763"/>
                <a:gd name="T10" fmla="*/ 378 w 484"/>
                <a:gd name="T11" fmla="*/ 41 h 763"/>
                <a:gd name="T12" fmla="*/ 415 w 484"/>
                <a:gd name="T13" fmla="*/ 26 h 763"/>
                <a:gd name="T14" fmla="*/ 462 w 484"/>
                <a:gd name="T15" fmla="*/ 0 h 763"/>
                <a:gd name="T16" fmla="*/ 462 w 484"/>
                <a:gd name="T17" fmla="*/ 41 h 763"/>
                <a:gd name="T18" fmla="*/ 462 w 484"/>
                <a:gd name="T19" fmla="*/ 88 h 763"/>
                <a:gd name="T20" fmla="*/ 462 w 484"/>
                <a:gd name="T21" fmla="*/ 114 h 763"/>
                <a:gd name="T22" fmla="*/ 472 w 484"/>
                <a:gd name="T23" fmla="*/ 176 h 763"/>
                <a:gd name="T24" fmla="*/ 472 w 484"/>
                <a:gd name="T25" fmla="*/ 197 h 763"/>
                <a:gd name="T26" fmla="*/ 472 w 484"/>
                <a:gd name="T27" fmla="*/ 217 h 763"/>
                <a:gd name="T28" fmla="*/ 435 w 484"/>
                <a:gd name="T29" fmla="*/ 258 h 763"/>
                <a:gd name="T30" fmla="*/ 419 w 484"/>
                <a:gd name="T31" fmla="*/ 274 h 763"/>
                <a:gd name="T32" fmla="*/ 389 w 484"/>
                <a:gd name="T33" fmla="*/ 300 h 763"/>
                <a:gd name="T34" fmla="*/ 306 w 484"/>
                <a:gd name="T35" fmla="*/ 331 h 763"/>
                <a:gd name="T36" fmla="*/ 296 w 484"/>
                <a:gd name="T37" fmla="*/ 352 h 763"/>
                <a:gd name="T38" fmla="*/ 243 w 484"/>
                <a:gd name="T39" fmla="*/ 393 h 763"/>
                <a:gd name="T40" fmla="*/ 197 w 484"/>
                <a:gd name="T41" fmla="*/ 450 h 763"/>
                <a:gd name="T42" fmla="*/ 213 w 484"/>
                <a:gd name="T43" fmla="*/ 507 h 763"/>
                <a:gd name="T44" fmla="*/ 218 w 484"/>
                <a:gd name="T45" fmla="*/ 533 h 763"/>
                <a:gd name="T46" fmla="*/ 229 w 484"/>
                <a:gd name="T47" fmla="*/ 575 h 763"/>
                <a:gd name="T48" fmla="*/ 213 w 484"/>
                <a:gd name="T49" fmla="*/ 626 h 763"/>
                <a:gd name="T50" fmla="*/ 229 w 484"/>
                <a:gd name="T51" fmla="*/ 632 h 763"/>
                <a:gd name="T52" fmla="*/ 135 w 484"/>
                <a:gd name="T53" fmla="*/ 677 h 763"/>
                <a:gd name="T54" fmla="*/ 104 w 484"/>
                <a:gd name="T55" fmla="*/ 699 h 763"/>
                <a:gd name="T56" fmla="*/ 94 w 484"/>
                <a:gd name="T57" fmla="*/ 724 h 763"/>
                <a:gd name="T58" fmla="*/ 104 w 484"/>
                <a:gd name="T59" fmla="*/ 724 h 763"/>
                <a:gd name="T60" fmla="*/ 88 w 484"/>
                <a:gd name="T61" fmla="*/ 762 h 763"/>
                <a:gd name="T62" fmla="*/ 78 w 484"/>
                <a:gd name="T63" fmla="*/ 724 h 763"/>
                <a:gd name="T64" fmla="*/ 68 w 484"/>
                <a:gd name="T65" fmla="*/ 699 h 763"/>
                <a:gd name="T66" fmla="*/ 68 w 484"/>
                <a:gd name="T67" fmla="*/ 632 h 763"/>
                <a:gd name="T68" fmla="*/ 62 w 484"/>
                <a:gd name="T69" fmla="*/ 575 h 763"/>
                <a:gd name="T70" fmla="*/ 47 w 484"/>
                <a:gd name="T71" fmla="*/ 544 h 763"/>
                <a:gd name="T72" fmla="*/ 104 w 484"/>
                <a:gd name="T73" fmla="*/ 481 h 763"/>
                <a:gd name="T74" fmla="*/ 109 w 484"/>
                <a:gd name="T75" fmla="*/ 450 h 763"/>
                <a:gd name="T76" fmla="*/ 119 w 484"/>
                <a:gd name="T77" fmla="*/ 409 h 763"/>
                <a:gd name="T78" fmla="*/ 119 w 484"/>
                <a:gd name="T79" fmla="*/ 372 h 763"/>
                <a:gd name="T80" fmla="*/ 119 w 484"/>
                <a:gd name="T81" fmla="*/ 368 h 763"/>
                <a:gd name="T82" fmla="*/ 129 w 484"/>
                <a:gd name="T83" fmla="*/ 352 h 763"/>
                <a:gd name="T84" fmla="*/ 129 w 484"/>
                <a:gd name="T85" fmla="*/ 300 h 763"/>
                <a:gd name="T86" fmla="*/ 119 w 484"/>
                <a:gd name="T87" fmla="*/ 264 h 763"/>
                <a:gd name="T88" fmla="*/ 78 w 484"/>
                <a:gd name="T89" fmla="*/ 258 h 763"/>
                <a:gd name="T90" fmla="*/ 52 w 484"/>
                <a:gd name="T91" fmla="*/ 243 h 763"/>
                <a:gd name="T92" fmla="*/ 10 w 484"/>
                <a:gd name="T93" fmla="*/ 233 h 763"/>
                <a:gd name="T94" fmla="*/ 0 w 484"/>
                <a:gd name="T95" fmla="*/ 197 h 763"/>
                <a:gd name="T96" fmla="*/ 145 w 484"/>
                <a:gd name="T97" fmla="*/ 150 h 763"/>
                <a:gd name="T98" fmla="*/ 186 w 484"/>
                <a:gd name="T99" fmla="*/ 176 h 763"/>
                <a:gd name="T100" fmla="*/ 202 w 484"/>
                <a:gd name="T101" fmla="*/ 217 h 763"/>
                <a:gd name="T102" fmla="*/ 202 w 484"/>
                <a:gd name="T103" fmla="*/ 258 h 763"/>
                <a:gd name="T104" fmla="*/ 229 w 484"/>
                <a:gd name="T105" fmla="*/ 300 h 763"/>
                <a:gd name="T106" fmla="*/ 239 w 484"/>
                <a:gd name="T107" fmla="*/ 258 h 763"/>
                <a:gd name="T108" fmla="*/ 254 w 484"/>
                <a:gd name="T109" fmla="*/ 248 h 763"/>
                <a:gd name="T110" fmla="*/ 270 w 484"/>
                <a:gd name="T111" fmla="*/ 192 h 763"/>
                <a:gd name="T112" fmla="*/ 239 w 484"/>
                <a:gd name="T113" fmla="*/ 150 h 763"/>
                <a:gd name="T114" fmla="*/ 202 w 484"/>
                <a:gd name="T115" fmla="*/ 135 h 763"/>
                <a:gd name="T116" fmla="*/ 213 w 484"/>
                <a:gd name="T117" fmla="*/ 47 h 7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4"/>
                <a:gd name="T178" fmla="*/ 0 h 763"/>
                <a:gd name="T179" fmla="*/ 484 w 484"/>
                <a:gd name="T180" fmla="*/ 763 h 7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4" h="763">
                  <a:moveTo>
                    <a:pt x="213" y="47"/>
                  </a:moveTo>
                  <a:lnTo>
                    <a:pt x="243" y="41"/>
                  </a:lnTo>
                  <a:lnTo>
                    <a:pt x="254" y="47"/>
                  </a:lnTo>
                  <a:lnTo>
                    <a:pt x="270" y="41"/>
                  </a:lnTo>
                  <a:lnTo>
                    <a:pt x="286" y="47"/>
                  </a:lnTo>
                  <a:lnTo>
                    <a:pt x="306" y="47"/>
                  </a:lnTo>
                  <a:lnTo>
                    <a:pt x="311" y="47"/>
                  </a:lnTo>
                  <a:lnTo>
                    <a:pt x="337" y="47"/>
                  </a:lnTo>
                  <a:lnTo>
                    <a:pt x="352" y="41"/>
                  </a:lnTo>
                  <a:lnTo>
                    <a:pt x="363" y="31"/>
                  </a:lnTo>
                  <a:lnTo>
                    <a:pt x="378" y="31"/>
                  </a:lnTo>
                  <a:lnTo>
                    <a:pt x="378" y="41"/>
                  </a:lnTo>
                  <a:lnTo>
                    <a:pt x="394" y="31"/>
                  </a:lnTo>
                  <a:lnTo>
                    <a:pt x="415" y="26"/>
                  </a:lnTo>
                  <a:lnTo>
                    <a:pt x="446" y="16"/>
                  </a:lnTo>
                  <a:lnTo>
                    <a:pt x="462" y="0"/>
                  </a:lnTo>
                  <a:lnTo>
                    <a:pt x="472" y="16"/>
                  </a:lnTo>
                  <a:lnTo>
                    <a:pt x="462" y="41"/>
                  </a:lnTo>
                  <a:lnTo>
                    <a:pt x="462" y="68"/>
                  </a:lnTo>
                  <a:lnTo>
                    <a:pt x="462" y="88"/>
                  </a:lnTo>
                  <a:lnTo>
                    <a:pt x="472" y="109"/>
                  </a:lnTo>
                  <a:lnTo>
                    <a:pt x="462" y="114"/>
                  </a:lnTo>
                  <a:lnTo>
                    <a:pt x="472" y="135"/>
                  </a:lnTo>
                  <a:lnTo>
                    <a:pt x="472" y="176"/>
                  </a:lnTo>
                  <a:lnTo>
                    <a:pt x="483" y="182"/>
                  </a:lnTo>
                  <a:lnTo>
                    <a:pt x="472" y="197"/>
                  </a:lnTo>
                  <a:lnTo>
                    <a:pt x="462" y="207"/>
                  </a:lnTo>
                  <a:lnTo>
                    <a:pt x="472" y="217"/>
                  </a:lnTo>
                  <a:lnTo>
                    <a:pt x="456" y="233"/>
                  </a:lnTo>
                  <a:lnTo>
                    <a:pt x="435" y="258"/>
                  </a:lnTo>
                  <a:lnTo>
                    <a:pt x="431" y="264"/>
                  </a:lnTo>
                  <a:lnTo>
                    <a:pt x="419" y="274"/>
                  </a:lnTo>
                  <a:lnTo>
                    <a:pt x="394" y="285"/>
                  </a:lnTo>
                  <a:lnTo>
                    <a:pt x="389" y="300"/>
                  </a:lnTo>
                  <a:lnTo>
                    <a:pt x="337" y="315"/>
                  </a:lnTo>
                  <a:lnTo>
                    <a:pt x="306" y="331"/>
                  </a:lnTo>
                  <a:lnTo>
                    <a:pt x="296" y="342"/>
                  </a:lnTo>
                  <a:lnTo>
                    <a:pt x="296" y="352"/>
                  </a:lnTo>
                  <a:lnTo>
                    <a:pt x="270" y="372"/>
                  </a:lnTo>
                  <a:lnTo>
                    <a:pt x="243" y="393"/>
                  </a:lnTo>
                  <a:lnTo>
                    <a:pt x="202" y="434"/>
                  </a:lnTo>
                  <a:lnTo>
                    <a:pt x="197" y="450"/>
                  </a:lnTo>
                  <a:lnTo>
                    <a:pt x="202" y="476"/>
                  </a:lnTo>
                  <a:lnTo>
                    <a:pt x="213" y="507"/>
                  </a:lnTo>
                  <a:lnTo>
                    <a:pt x="218" y="544"/>
                  </a:lnTo>
                  <a:lnTo>
                    <a:pt x="218" y="533"/>
                  </a:lnTo>
                  <a:lnTo>
                    <a:pt x="229" y="544"/>
                  </a:lnTo>
                  <a:lnTo>
                    <a:pt x="229" y="575"/>
                  </a:lnTo>
                  <a:lnTo>
                    <a:pt x="218" y="589"/>
                  </a:lnTo>
                  <a:lnTo>
                    <a:pt x="213" y="626"/>
                  </a:lnTo>
                  <a:lnTo>
                    <a:pt x="218" y="616"/>
                  </a:lnTo>
                  <a:lnTo>
                    <a:pt x="229" y="632"/>
                  </a:lnTo>
                  <a:lnTo>
                    <a:pt x="202" y="652"/>
                  </a:lnTo>
                  <a:lnTo>
                    <a:pt x="135" y="677"/>
                  </a:lnTo>
                  <a:lnTo>
                    <a:pt x="119" y="683"/>
                  </a:lnTo>
                  <a:lnTo>
                    <a:pt x="104" y="699"/>
                  </a:lnTo>
                  <a:lnTo>
                    <a:pt x="88" y="709"/>
                  </a:lnTo>
                  <a:lnTo>
                    <a:pt x="94" y="724"/>
                  </a:lnTo>
                  <a:lnTo>
                    <a:pt x="104" y="719"/>
                  </a:lnTo>
                  <a:lnTo>
                    <a:pt x="104" y="724"/>
                  </a:lnTo>
                  <a:lnTo>
                    <a:pt x="104" y="762"/>
                  </a:lnTo>
                  <a:lnTo>
                    <a:pt x="88" y="762"/>
                  </a:lnTo>
                  <a:lnTo>
                    <a:pt x="68" y="750"/>
                  </a:lnTo>
                  <a:lnTo>
                    <a:pt x="78" y="724"/>
                  </a:lnTo>
                  <a:lnTo>
                    <a:pt x="68" y="709"/>
                  </a:lnTo>
                  <a:lnTo>
                    <a:pt x="68" y="699"/>
                  </a:lnTo>
                  <a:lnTo>
                    <a:pt x="68" y="667"/>
                  </a:lnTo>
                  <a:lnTo>
                    <a:pt x="68" y="632"/>
                  </a:lnTo>
                  <a:lnTo>
                    <a:pt x="52" y="589"/>
                  </a:lnTo>
                  <a:lnTo>
                    <a:pt x="62" y="575"/>
                  </a:lnTo>
                  <a:lnTo>
                    <a:pt x="52" y="569"/>
                  </a:lnTo>
                  <a:lnTo>
                    <a:pt x="47" y="544"/>
                  </a:lnTo>
                  <a:lnTo>
                    <a:pt x="94" y="502"/>
                  </a:lnTo>
                  <a:lnTo>
                    <a:pt x="104" y="481"/>
                  </a:lnTo>
                  <a:lnTo>
                    <a:pt x="104" y="466"/>
                  </a:lnTo>
                  <a:lnTo>
                    <a:pt x="109" y="450"/>
                  </a:lnTo>
                  <a:lnTo>
                    <a:pt x="129" y="424"/>
                  </a:lnTo>
                  <a:lnTo>
                    <a:pt x="119" y="409"/>
                  </a:lnTo>
                  <a:lnTo>
                    <a:pt x="119" y="393"/>
                  </a:lnTo>
                  <a:lnTo>
                    <a:pt x="119" y="372"/>
                  </a:lnTo>
                  <a:lnTo>
                    <a:pt x="129" y="372"/>
                  </a:lnTo>
                  <a:lnTo>
                    <a:pt x="119" y="368"/>
                  </a:lnTo>
                  <a:lnTo>
                    <a:pt x="129" y="358"/>
                  </a:lnTo>
                  <a:lnTo>
                    <a:pt x="129" y="352"/>
                  </a:lnTo>
                  <a:lnTo>
                    <a:pt x="129" y="326"/>
                  </a:lnTo>
                  <a:lnTo>
                    <a:pt x="129" y="300"/>
                  </a:lnTo>
                  <a:lnTo>
                    <a:pt x="119" y="274"/>
                  </a:lnTo>
                  <a:lnTo>
                    <a:pt x="119" y="264"/>
                  </a:lnTo>
                  <a:lnTo>
                    <a:pt x="88" y="264"/>
                  </a:lnTo>
                  <a:lnTo>
                    <a:pt x="78" y="258"/>
                  </a:lnTo>
                  <a:lnTo>
                    <a:pt x="62" y="248"/>
                  </a:lnTo>
                  <a:lnTo>
                    <a:pt x="52" y="243"/>
                  </a:lnTo>
                  <a:lnTo>
                    <a:pt x="21" y="248"/>
                  </a:lnTo>
                  <a:lnTo>
                    <a:pt x="10" y="233"/>
                  </a:lnTo>
                  <a:lnTo>
                    <a:pt x="10" y="217"/>
                  </a:lnTo>
                  <a:lnTo>
                    <a:pt x="0" y="197"/>
                  </a:lnTo>
                  <a:lnTo>
                    <a:pt x="135" y="155"/>
                  </a:lnTo>
                  <a:lnTo>
                    <a:pt x="145" y="150"/>
                  </a:lnTo>
                  <a:lnTo>
                    <a:pt x="161" y="182"/>
                  </a:lnTo>
                  <a:lnTo>
                    <a:pt x="186" y="176"/>
                  </a:lnTo>
                  <a:lnTo>
                    <a:pt x="202" y="182"/>
                  </a:lnTo>
                  <a:lnTo>
                    <a:pt x="202" y="217"/>
                  </a:lnTo>
                  <a:lnTo>
                    <a:pt x="197" y="243"/>
                  </a:lnTo>
                  <a:lnTo>
                    <a:pt x="202" y="258"/>
                  </a:lnTo>
                  <a:lnTo>
                    <a:pt x="218" y="285"/>
                  </a:lnTo>
                  <a:lnTo>
                    <a:pt x="229" y="300"/>
                  </a:lnTo>
                  <a:lnTo>
                    <a:pt x="239" y="285"/>
                  </a:lnTo>
                  <a:lnTo>
                    <a:pt x="239" y="258"/>
                  </a:lnTo>
                  <a:lnTo>
                    <a:pt x="243" y="258"/>
                  </a:lnTo>
                  <a:lnTo>
                    <a:pt x="254" y="248"/>
                  </a:lnTo>
                  <a:lnTo>
                    <a:pt x="264" y="217"/>
                  </a:lnTo>
                  <a:lnTo>
                    <a:pt x="270" y="192"/>
                  </a:lnTo>
                  <a:lnTo>
                    <a:pt x="254" y="182"/>
                  </a:lnTo>
                  <a:lnTo>
                    <a:pt x="239" y="150"/>
                  </a:lnTo>
                  <a:lnTo>
                    <a:pt x="218" y="135"/>
                  </a:lnTo>
                  <a:lnTo>
                    <a:pt x="202" y="135"/>
                  </a:lnTo>
                  <a:lnTo>
                    <a:pt x="202" y="72"/>
                  </a:lnTo>
                  <a:lnTo>
                    <a:pt x="213" y="4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4" name="Freeform 151"/>
            <p:cNvSpPr>
              <a:spLocks noChangeArrowheads="1"/>
            </p:cNvSpPr>
            <p:nvPr/>
          </p:nvSpPr>
          <p:spPr bwMode="auto">
            <a:xfrm>
              <a:off x="2516202" y="5099886"/>
              <a:ext cx="1019020" cy="975848"/>
            </a:xfrm>
            <a:custGeom>
              <a:avLst/>
              <a:gdLst>
                <a:gd name="T0" fmla="*/ 508 w 592"/>
                <a:gd name="T1" fmla="*/ 30 h 566"/>
                <a:gd name="T2" fmla="*/ 544 w 592"/>
                <a:gd name="T3" fmla="*/ 20 h 566"/>
                <a:gd name="T4" fmla="*/ 550 w 592"/>
                <a:gd name="T5" fmla="*/ 20 h 566"/>
                <a:gd name="T6" fmla="*/ 575 w 592"/>
                <a:gd name="T7" fmla="*/ 30 h 566"/>
                <a:gd name="T8" fmla="*/ 591 w 592"/>
                <a:gd name="T9" fmla="*/ 41 h 566"/>
                <a:gd name="T10" fmla="*/ 575 w 592"/>
                <a:gd name="T11" fmla="*/ 41 h 566"/>
                <a:gd name="T12" fmla="*/ 560 w 592"/>
                <a:gd name="T13" fmla="*/ 46 h 566"/>
                <a:gd name="T14" fmla="*/ 550 w 592"/>
                <a:gd name="T15" fmla="*/ 46 h 566"/>
                <a:gd name="T16" fmla="*/ 518 w 592"/>
                <a:gd name="T17" fmla="*/ 67 h 566"/>
                <a:gd name="T18" fmla="*/ 503 w 592"/>
                <a:gd name="T19" fmla="*/ 46 h 566"/>
                <a:gd name="T20" fmla="*/ 467 w 592"/>
                <a:gd name="T21" fmla="*/ 57 h 566"/>
                <a:gd name="T22" fmla="*/ 409 w 592"/>
                <a:gd name="T23" fmla="*/ 67 h 566"/>
                <a:gd name="T24" fmla="*/ 399 w 592"/>
                <a:gd name="T25" fmla="*/ 232 h 566"/>
                <a:gd name="T26" fmla="*/ 358 w 592"/>
                <a:gd name="T27" fmla="*/ 232 h 566"/>
                <a:gd name="T28" fmla="*/ 352 w 592"/>
                <a:gd name="T29" fmla="*/ 367 h 566"/>
                <a:gd name="T30" fmla="*/ 342 w 592"/>
                <a:gd name="T31" fmla="*/ 543 h 566"/>
                <a:gd name="T32" fmla="*/ 327 w 592"/>
                <a:gd name="T33" fmla="*/ 543 h 566"/>
                <a:gd name="T34" fmla="*/ 305 w 592"/>
                <a:gd name="T35" fmla="*/ 558 h 566"/>
                <a:gd name="T36" fmla="*/ 301 w 592"/>
                <a:gd name="T37" fmla="*/ 565 h 566"/>
                <a:gd name="T38" fmla="*/ 285 w 592"/>
                <a:gd name="T39" fmla="*/ 558 h 566"/>
                <a:gd name="T40" fmla="*/ 264 w 592"/>
                <a:gd name="T41" fmla="*/ 558 h 566"/>
                <a:gd name="T42" fmla="*/ 249 w 592"/>
                <a:gd name="T43" fmla="*/ 558 h 566"/>
                <a:gd name="T44" fmla="*/ 223 w 592"/>
                <a:gd name="T45" fmla="*/ 548 h 566"/>
                <a:gd name="T46" fmla="*/ 223 w 592"/>
                <a:gd name="T47" fmla="*/ 522 h 566"/>
                <a:gd name="T48" fmla="*/ 219 w 592"/>
                <a:gd name="T49" fmla="*/ 522 h 566"/>
                <a:gd name="T50" fmla="*/ 207 w 592"/>
                <a:gd name="T51" fmla="*/ 522 h 566"/>
                <a:gd name="T52" fmla="*/ 197 w 592"/>
                <a:gd name="T53" fmla="*/ 543 h 566"/>
                <a:gd name="T54" fmla="*/ 192 w 592"/>
                <a:gd name="T55" fmla="*/ 548 h 566"/>
                <a:gd name="T56" fmla="*/ 156 w 592"/>
                <a:gd name="T57" fmla="*/ 517 h 566"/>
                <a:gd name="T58" fmla="*/ 140 w 592"/>
                <a:gd name="T59" fmla="*/ 476 h 566"/>
                <a:gd name="T60" fmla="*/ 140 w 592"/>
                <a:gd name="T61" fmla="*/ 455 h 566"/>
                <a:gd name="T62" fmla="*/ 135 w 592"/>
                <a:gd name="T63" fmla="*/ 439 h 566"/>
                <a:gd name="T64" fmla="*/ 125 w 592"/>
                <a:gd name="T65" fmla="*/ 382 h 566"/>
                <a:gd name="T66" fmla="*/ 115 w 592"/>
                <a:gd name="T67" fmla="*/ 357 h 566"/>
                <a:gd name="T68" fmla="*/ 109 w 592"/>
                <a:gd name="T69" fmla="*/ 315 h 566"/>
                <a:gd name="T70" fmla="*/ 109 w 592"/>
                <a:gd name="T71" fmla="*/ 284 h 566"/>
                <a:gd name="T72" fmla="*/ 109 w 592"/>
                <a:gd name="T73" fmla="*/ 259 h 566"/>
                <a:gd name="T74" fmla="*/ 88 w 592"/>
                <a:gd name="T75" fmla="*/ 232 h 566"/>
                <a:gd name="T76" fmla="*/ 58 w 592"/>
                <a:gd name="T77" fmla="*/ 155 h 566"/>
                <a:gd name="T78" fmla="*/ 27 w 592"/>
                <a:gd name="T79" fmla="*/ 98 h 566"/>
                <a:gd name="T80" fmla="*/ 16 w 592"/>
                <a:gd name="T81" fmla="*/ 72 h 566"/>
                <a:gd name="T82" fmla="*/ 0 w 592"/>
                <a:gd name="T83" fmla="*/ 41 h 566"/>
                <a:gd name="T84" fmla="*/ 0 w 592"/>
                <a:gd name="T85" fmla="*/ 14 h 566"/>
                <a:gd name="T86" fmla="*/ 6 w 592"/>
                <a:gd name="T87" fmla="*/ 14 h 566"/>
                <a:gd name="T88" fmla="*/ 27 w 592"/>
                <a:gd name="T89" fmla="*/ 14 h 566"/>
                <a:gd name="T90" fmla="*/ 31 w 592"/>
                <a:gd name="T91" fmla="*/ 14 h 566"/>
                <a:gd name="T92" fmla="*/ 58 w 592"/>
                <a:gd name="T93" fmla="*/ 0 h 566"/>
                <a:gd name="T94" fmla="*/ 72 w 592"/>
                <a:gd name="T95" fmla="*/ 4 h 566"/>
                <a:gd name="T96" fmla="*/ 99 w 592"/>
                <a:gd name="T97" fmla="*/ 20 h 566"/>
                <a:gd name="T98" fmla="*/ 109 w 592"/>
                <a:gd name="T99" fmla="*/ 20 h 566"/>
                <a:gd name="T100" fmla="*/ 285 w 592"/>
                <a:gd name="T101" fmla="*/ 14 h 566"/>
                <a:gd name="T102" fmla="*/ 291 w 592"/>
                <a:gd name="T103" fmla="*/ 30 h 566"/>
                <a:gd name="T104" fmla="*/ 305 w 592"/>
                <a:gd name="T105" fmla="*/ 41 h 566"/>
                <a:gd name="T106" fmla="*/ 368 w 592"/>
                <a:gd name="T107" fmla="*/ 46 h 566"/>
                <a:gd name="T108" fmla="*/ 394 w 592"/>
                <a:gd name="T109" fmla="*/ 46 h 566"/>
                <a:gd name="T110" fmla="*/ 409 w 592"/>
                <a:gd name="T111" fmla="*/ 46 h 566"/>
                <a:gd name="T112" fmla="*/ 425 w 592"/>
                <a:gd name="T113" fmla="*/ 46 h 566"/>
                <a:gd name="T114" fmla="*/ 508 w 592"/>
                <a:gd name="T115" fmla="*/ 30 h 566"/>
                <a:gd name="T116" fmla="*/ 508 w 592"/>
                <a:gd name="T117" fmla="*/ 30 h 5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2"/>
                <a:gd name="T178" fmla="*/ 0 h 566"/>
                <a:gd name="T179" fmla="*/ 592 w 592"/>
                <a:gd name="T180" fmla="*/ 566 h 5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2" h="566">
                  <a:moveTo>
                    <a:pt x="508" y="30"/>
                  </a:moveTo>
                  <a:lnTo>
                    <a:pt x="544" y="20"/>
                  </a:lnTo>
                  <a:lnTo>
                    <a:pt x="550" y="20"/>
                  </a:lnTo>
                  <a:lnTo>
                    <a:pt x="575" y="30"/>
                  </a:lnTo>
                  <a:lnTo>
                    <a:pt x="591" y="41"/>
                  </a:lnTo>
                  <a:lnTo>
                    <a:pt x="575" y="41"/>
                  </a:lnTo>
                  <a:lnTo>
                    <a:pt x="560" y="46"/>
                  </a:lnTo>
                  <a:lnTo>
                    <a:pt x="550" y="46"/>
                  </a:lnTo>
                  <a:lnTo>
                    <a:pt x="518" y="67"/>
                  </a:lnTo>
                  <a:lnTo>
                    <a:pt x="503" y="46"/>
                  </a:lnTo>
                  <a:lnTo>
                    <a:pt x="467" y="57"/>
                  </a:lnTo>
                  <a:lnTo>
                    <a:pt x="409" y="67"/>
                  </a:lnTo>
                  <a:lnTo>
                    <a:pt x="399" y="232"/>
                  </a:lnTo>
                  <a:lnTo>
                    <a:pt x="358" y="232"/>
                  </a:lnTo>
                  <a:lnTo>
                    <a:pt x="352" y="367"/>
                  </a:lnTo>
                  <a:lnTo>
                    <a:pt x="342" y="543"/>
                  </a:lnTo>
                  <a:lnTo>
                    <a:pt x="327" y="543"/>
                  </a:lnTo>
                  <a:lnTo>
                    <a:pt x="305" y="558"/>
                  </a:lnTo>
                  <a:lnTo>
                    <a:pt x="301" y="565"/>
                  </a:lnTo>
                  <a:lnTo>
                    <a:pt x="285" y="558"/>
                  </a:lnTo>
                  <a:lnTo>
                    <a:pt x="264" y="558"/>
                  </a:lnTo>
                  <a:lnTo>
                    <a:pt x="249" y="558"/>
                  </a:lnTo>
                  <a:lnTo>
                    <a:pt x="223" y="548"/>
                  </a:lnTo>
                  <a:lnTo>
                    <a:pt x="223" y="522"/>
                  </a:lnTo>
                  <a:lnTo>
                    <a:pt x="219" y="522"/>
                  </a:lnTo>
                  <a:lnTo>
                    <a:pt x="207" y="522"/>
                  </a:lnTo>
                  <a:lnTo>
                    <a:pt x="197" y="543"/>
                  </a:lnTo>
                  <a:lnTo>
                    <a:pt x="192" y="548"/>
                  </a:lnTo>
                  <a:lnTo>
                    <a:pt x="156" y="517"/>
                  </a:lnTo>
                  <a:lnTo>
                    <a:pt x="140" y="476"/>
                  </a:lnTo>
                  <a:lnTo>
                    <a:pt x="140" y="455"/>
                  </a:lnTo>
                  <a:lnTo>
                    <a:pt x="135" y="439"/>
                  </a:lnTo>
                  <a:lnTo>
                    <a:pt x="125" y="382"/>
                  </a:lnTo>
                  <a:lnTo>
                    <a:pt x="115" y="357"/>
                  </a:lnTo>
                  <a:lnTo>
                    <a:pt x="109" y="315"/>
                  </a:lnTo>
                  <a:lnTo>
                    <a:pt x="109" y="284"/>
                  </a:lnTo>
                  <a:lnTo>
                    <a:pt x="109" y="259"/>
                  </a:lnTo>
                  <a:lnTo>
                    <a:pt x="88" y="232"/>
                  </a:lnTo>
                  <a:lnTo>
                    <a:pt x="58" y="155"/>
                  </a:lnTo>
                  <a:lnTo>
                    <a:pt x="27" y="98"/>
                  </a:lnTo>
                  <a:lnTo>
                    <a:pt x="16" y="72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27" y="14"/>
                  </a:lnTo>
                  <a:lnTo>
                    <a:pt x="31" y="14"/>
                  </a:lnTo>
                  <a:lnTo>
                    <a:pt x="58" y="0"/>
                  </a:lnTo>
                  <a:lnTo>
                    <a:pt x="72" y="4"/>
                  </a:lnTo>
                  <a:lnTo>
                    <a:pt x="99" y="20"/>
                  </a:lnTo>
                  <a:lnTo>
                    <a:pt x="109" y="20"/>
                  </a:lnTo>
                  <a:lnTo>
                    <a:pt x="285" y="14"/>
                  </a:lnTo>
                  <a:lnTo>
                    <a:pt x="291" y="30"/>
                  </a:lnTo>
                  <a:lnTo>
                    <a:pt x="305" y="41"/>
                  </a:lnTo>
                  <a:lnTo>
                    <a:pt x="368" y="46"/>
                  </a:lnTo>
                  <a:lnTo>
                    <a:pt x="394" y="46"/>
                  </a:lnTo>
                  <a:lnTo>
                    <a:pt x="409" y="46"/>
                  </a:lnTo>
                  <a:lnTo>
                    <a:pt x="425" y="46"/>
                  </a:lnTo>
                  <a:lnTo>
                    <a:pt x="508" y="30"/>
                  </a:lnTo>
                </a:path>
              </a:pathLst>
            </a:custGeom>
            <a:solidFill>
              <a:srgbClr val="FFC0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5" name="Freeform 152"/>
            <p:cNvSpPr>
              <a:spLocks noChangeArrowheads="1"/>
            </p:cNvSpPr>
            <p:nvPr/>
          </p:nvSpPr>
          <p:spPr bwMode="auto">
            <a:xfrm>
              <a:off x="1631038" y="1934856"/>
              <a:ext cx="1200371" cy="941304"/>
            </a:xfrm>
            <a:custGeom>
              <a:avLst/>
              <a:gdLst>
                <a:gd name="T0" fmla="*/ 586 w 696"/>
                <a:gd name="T1" fmla="*/ 16 h 545"/>
                <a:gd name="T2" fmla="*/ 654 w 696"/>
                <a:gd name="T3" fmla="*/ 26 h 545"/>
                <a:gd name="T4" fmla="*/ 664 w 696"/>
                <a:gd name="T5" fmla="*/ 94 h 545"/>
                <a:gd name="T6" fmla="*/ 679 w 696"/>
                <a:gd name="T7" fmla="*/ 125 h 545"/>
                <a:gd name="T8" fmla="*/ 689 w 696"/>
                <a:gd name="T9" fmla="*/ 155 h 545"/>
                <a:gd name="T10" fmla="*/ 612 w 696"/>
                <a:gd name="T11" fmla="*/ 383 h 545"/>
                <a:gd name="T12" fmla="*/ 597 w 696"/>
                <a:gd name="T13" fmla="*/ 419 h 545"/>
                <a:gd name="T14" fmla="*/ 586 w 696"/>
                <a:gd name="T15" fmla="*/ 460 h 545"/>
                <a:gd name="T16" fmla="*/ 555 w 696"/>
                <a:gd name="T17" fmla="*/ 476 h 545"/>
                <a:gd name="T18" fmla="*/ 462 w 696"/>
                <a:gd name="T19" fmla="*/ 466 h 545"/>
                <a:gd name="T20" fmla="*/ 431 w 696"/>
                <a:gd name="T21" fmla="*/ 481 h 545"/>
                <a:gd name="T22" fmla="*/ 352 w 696"/>
                <a:gd name="T23" fmla="*/ 466 h 545"/>
                <a:gd name="T24" fmla="*/ 286 w 696"/>
                <a:gd name="T25" fmla="*/ 460 h 545"/>
                <a:gd name="T26" fmla="*/ 234 w 696"/>
                <a:gd name="T27" fmla="*/ 440 h 545"/>
                <a:gd name="T28" fmla="*/ 203 w 696"/>
                <a:gd name="T29" fmla="*/ 450 h 545"/>
                <a:gd name="T30" fmla="*/ 176 w 696"/>
                <a:gd name="T31" fmla="*/ 481 h 545"/>
                <a:gd name="T32" fmla="*/ 151 w 696"/>
                <a:gd name="T33" fmla="*/ 544 h 545"/>
                <a:gd name="T34" fmla="*/ 119 w 696"/>
                <a:gd name="T35" fmla="*/ 507 h 545"/>
                <a:gd name="T36" fmla="*/ 99 w 696"/>
                <a:gd name="T37" fmla="*/ 528 h 545"/>
                <a:gd name="T38" fmla="*/ 94 w 696"/>
                <a:gd name="T39" fmla="*/ 503 h 545"/>
                <a:gd name="T40" fmla="*/ 68 w 696"/>
                <a:gd name="T41" fmla="*/ 492 h 545"/>
                <a:gd name="T42" fmla="*/ 37 w 696"/>
                <a:gd name="T43" fmla="*/ 466 h 545"/>
                <a:gd name="T44" fmla="*/ 52 w 696"/>
                <a:gd name="T45" fmla="*/ 460 h 545"/>
                <a:gd name="T46" fmla="*/ 16 w 696"/>
                <a:gd name="T47" fmla="*/ 440 h 545"/>
                <a:gd name="T48" fmla="*/ 0 w 696"/>
                <a:gd name="T49" fmla="*/ 409 h 545"/>
                <a:gd name="T50" fmla="*/ 42 w 696"/>
                <a:gd name="T51" fmla="*/ 383 h 545"/>
                <a:gd name="T52" fmla="*/ 135 w 696"/>
                <a:gd name="T53" fmla="*/ 368 h 545"/>
                <a:gd name="T54" fmla="*/ 166 w 696"/>
                <a:gd name="T55" fmla="*/ 342 h 545"/>
                <a:gd name="T56" fmla="*/ 187 w 696"/>
                <a:gd name="T57" fmla="*/ 290 h 545"/>
                <a:gd name="T58" fmla="*/ 260 w 696"/>
                <a:gd name="T59" fmla="*/ 176 h 545"/>
                <a:gd name="T60" fmla="*/ 487 w 696"/>
                <a:gd name="T61" fmla="*/ 26 h 545"/>
                <a:gd name="T62" fmla="*/ 529 w 696"/>
                <a:gd name="T63" fmla="*/ 0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6"/>
                <a:gd name="T97" fmla="*/ 0 h 545"/>
                <a:gd name="T98" fmla="*/ 696 w 696"/>
                <a:gd name="T99" fmla="*/ 545 h 5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6" h="545">
                  <a:moveTo>
                    <a:pt x="529" y="0"/>
                  </a:moveTo>
                  <a:lnTo>
                    <a:pt x="586" y="16"/>
                  </a:lnTo>
                  <a:lnTo>
                    <a:pt x="622" y="41"/>
                  </a:lnTo>
                  <a:lnTo>
                    <a:pt x="654" y="26"/>
                  </a:lnTo>
                  <a:lnTo>
                    <a:pt x="664" y="57"/>
                  </a:lnTo>
                  <a:lnTo>
                    <a:pt x="664" y="94"/>
                  </a:lnTo>
                  <a:lnTo>
                    <a:pt x="679" y="109"/>
                  </a:lnTo>
                  <a:lnTo>
                    <a:pt x="679" y="125"/>
                  </a:lnTo>
                  <a:lnTo>
                    <a:pt x="695" y="150"/>
                  </a:lnTo>
                  <a:lnTo>
                    <a:pt x="689" y="155"/>
                  </a:lnTo>
                  <a:lnTo>
                    <a:pt x="679" y="300"/>
                  </a:lnTo>
                  <a:lnTo>
                    <a:pt x="612" y="383"/>
                  </a:lnTo>
                  <a:lnTo>
                    <a:pt x="601" y="399"/>
                  </a:lnTo>
                  <a:lnTo>
                    <a:pt x="597" y="419"/>
                  </a:lnTo>
                  <a:lnTo>
                    <a:pt x="597" y="440"/>
                  </a:lnTo>
                  <a:lnTo>
                    <a:pt x="586" y="460"/>
                  </a:lnTo>
                  <a:lnTo>
                    <a:pt x="571" y="466"/>
                  </a:lnTo>
                  <a:lnTo>
                    <a:pt x="555" y="476"/>
                  </a:lnTo>
                  <a:lnTo>
                    <a:pt x="477" y="460"/>
                  </a:lnTo>
                  <a:lnTo>
                    <a:pt x="462" y="466"/>
                  </a:lnTo>
                  <a:lnTo>
                    <a:pt x="446" y="476"/>
                  </a:lnTo>
                  <a:lnTo>
                    <a:pt x="431" y="481"/>
                  </a:lnTo>
                  <a:lnTo>
                    <a:pt x="405" y="492"/>
                  </a:lnTo>
                  <a:lnTo>
                    <a:pt x="352" y="466"/>
                  </a:lnTo>
                  <a:lnTo>
                    <a:pt x="301" y="476"/>
                  </a:lnTo>
                  <a:lnTo>
                    <a:pt x="286" y="460"/>
                  </a:lnTo>
                  <a:lnTo>
                    <a:pt x="260" y="450"/>
                  </a:lnTo>
                  <a:lnTo>
                    <a:pt x="234" y="440"/>
                  </a:lnTo>
                  <a:lnTo>
                    <a:pt x="234" y="450"/>
                  </a:lnTo>
                  <a:lnTo>
                    <a:pt x="203" y="450"/>
                  </a:lnTo>
                  <a:lnTo>
                    <a:pt x="187" y="460"/>
                  </a:lnTo>
                  <a:lnTo>
                    <a:pt x="176" y="481"/>
                  </a:lnTo>
                  <a:lnTo>
                    <a:pt x="151" y="503"/>
                  </a:lnTo>
                  <a:lnTo>
                    <a:pt x="151" y="544"/>
                  </a:lnTo>
                  <a:lnTo>
                    <a:pt x="135" y="528"/>
                  </a:lnTo>
                  <a:lnTo>
                    <a:pt x="119" y="507"/>
                  </a:lnTo>
                  <a:lnTo>
                    <a:pt x="109" y="507"/>
                  </a:lnTo>
                  <a:lnTo>
                    <a:pt x="99" y="528"/>
                  </a:lnTo>
                  <a:lnTo>
                    <a:pt x="84" y="507"/>
                  </a:lnTo>
                  <a:lnTo>
                    <a:pt x="94" y="503"/>
                  </a:lnTo>
                  <a:lnTo>
                    <a:pt x="84" y="492"/>
                  </a:lnTo>
                  <a:lnTo>
                    <a:pt x="68" y="492"/>
                  </a:lnTo>
                  <a:lnTo>
                    <a:pt x="37" y="476"/>
                  </a:lnTo>
                  <a:lnTo>
                    <a:pt x="37" y="466"/>
                  </a:lnTo>
                  <a:lnTo>
                    <a:pt x="52" y="466"/>
                  </a:lnTo>
                  <a:lnTo>
                    <a:pt x="52" y="460"/>
                  </a:lnTo>
                  <a:lnTo>
                    <a:pt x="37" y="460"/>
                  </a:lnTo>
                  <a:lnTo>
                    <a:pt x="16" y="440"/>
                  </a:lnTo>
                  <a:lnTo>
                    <a:pt x="11" y="425"/>
                  </a:lnTo>
                  <a:lnTo>
                    <a:pt x="0" y="409"/>
                  </a:lnTo>
                  <a:lnTo>
                    <a:pt x="0" y="393"/>
                  </a:lnTo>
                  <a:lnTo>
                    <a:pt x="42" y="383"/>
                  </a:lnTo>
                  <a:lnTo>
                    <a:pt x="52" y="372"/>
                  </a:lnTo>
                  <a:lnTo>
                    <a:pt x="135" y="368"/>
                  </a:lnTo>
                  <a:lnTo>
                    <a:pt x="151" y="372"/>
                  </a:lnTo>
                  <a:lnTo>
                    <a:pt x="166" y="342"/>
                  </a:lnTo>
                  <a:lnTo>
                    <a:pt x="176" y="300"/>
                  </a:lnTo>
                  <a:lnTo>
                    <a:pt x="187" y="290"/>
                  </a:lnTo>
                  <a:lnTo>
                    <a:pt x="187" y="202"/>
                  </a:lnTo>
                  <a:lnTo>
                    <a:pt x="260" y="176"/>
                  </a:lnTo>
                  <a:lnTo>
                    <a:pt x="327" y="114"/>
                  </a:lnTo>
                  <a:lnTo>
                    <a:pt x="487" y="26"/>
                  </a:lnTo>
                  <a:lnTo>
                    <a:pt x="529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6" name="Freeform 153"/>
            <p:cNvSpPr>
              <a:spLocks noChangeArrowheads="1"/>
            </p:cNvSpPr>
            <p:nvPr/>
          </p:nvSpPr>
          <p:spPr bwMode="auto">
            <a:xfrm>
              <a:off x="1838296" y="2694809"/>
              <a:ext cx="911071" cy="751316"/>
            </a:xfrm>
            <a:custGeom>
              <a:avLst/>
              <a:gdLst>
                <a:gd name="T0" fmla="*/ 492 w 529"/>
                <a:gd name="T1" fmla="*/ 26 h 436"/>
                <a:gd name="T2" fmla="*/ 502 w 529"/>
                <a:gd name="T3" fmla="*/ 67 h 436"/>
                <a:gd name="T4" fmla="*/ 528 w 529"/>
                <a:gd name="T5" fmla="*/ 104 h 436"/>
                <a:gd name="T6" fmla="*/ 492 w 529"/>
                <a:gd name="T7" fmla="*/ 119 h 436"/>
                <a:gd name="T8" fmla="*/ 477 w 529"/>
                <a:gd name="T9" fmla="*/ 161 h 436"/>
                <a:gd name="T10" fmla="*/ 466 w 529"/>
                <a:gd name="T11" fmla="*/ 196 h 436"/>
                <a:gd name="T12" fmla="*/ 440 w 529"/>
                <a:gd name="T13" fmla="*/ 227 h 436"/>
                <a:gd name="T14" fmla="*/ 399 w 529"/>
                <a:gd name="T15" fmla="*/ 294 h 436"/>
                <a:gd name="T16" fmla="*/ 399 w 529"/>
                <a:gd name="T17" fmla="*/ 310 h 436"/>
                <a:gd name="T18" fmla="*/ 368 w 529"/>
                <a:gd name="T19" fmla="*/ 326 h 436"/>
                <a:gd name="T20" fmla="*/ 352 w 529"/>
                <a:gd name="T21" fmla="*/ 306 h 436"/>
                <a:gd name="T22" fmla="*/ 326 w 529"/>
                <a:gd name="T23" fmla="*/ 310 h 436"/>
                <a:gd name="T24" fmla="*/ 275 w 529"/>
                <a:gd name="T25" fmla="*/ 351 h 436"/>
                <a:gd name="T26" fmla="*/ 248 w 529"/>
                <a:gd name="T27" fmla="*/ 419 h 436"/>
                <a:gd name="T28" fmla="*/ 244 w 529"/>
                <a:gd name="T29" fmla="*/ 419 h 436"/>
                <a:gd name="T30" fmla="*/ 182 w 529"/>
                <a:gd name="T31" fmla="*/ 419 h 436"/>
                <a:gd name="T32" fmla="*/ 150 w 529"/>
                <a:gd name="T33" fmla="*/ 435 h 436"/>
                <a:gd name="T34" fmla="*/ 109 w 529"/>
                <a:gd name="T35" fmla="*/ 394 h 436"/>
                <a:gd name="T36" fmla="*/ 115 w 529"/>
                <a:gd name="T37" fmla="*/ 378 h 436"/>
                <a:gd name="T38" fmla="*/ 94 w 529"/>
                <a:gd name="T39" fmla="*/ 351 h 436"/>
                <a:gd name="T40" fmla="*/ 6 w 529"/>
                <a:gd name="T41" fmla="*/ 337 h 436"/>
                <a:gd name="T42" fmla="*/ 0 w 529"/>
                <a:gd name="T43" fmla="*/ 243 h 436"/>
                <a:gd name="T44" fmla="*/ 16 w 529"/>
                <a:gd name="T45" fmla="*/ 212 h 436"/>
                <a:gd name="T46" fmla="*/ 31 w 529"/>
                <a:gd name="T47" fmla="*/ 176 h 436"/>
                <a:gd name="T48" fmla="*/ 41 w 529"/>
                <a:gd name="T49" fmla="*/ 145 h 436"/>
                <a:gd name="T50" fmla="*/ 31 w 529"/>
                <a:gd name="T51" fmla="*/ 104 h 436"/>
                <a:gd name="T52" fmla="*/ 57 w 529"/>
                <a:gd name="T53" fmla="*/ 41 h 436"/>
                <a:gd name="T54" fmla="*/ 84 w 529"/>
                <a:gd name="T55" fmla="*/ 10 h 436"/>
                <a:gd name="T56" fmla="*/ 115 w 529"/>
                <a:gd name="T57" fmla="*/ 0 h 436"/>
                <a:gd name="T58" fmla="*/ 166 w 529"/>
                <a:gd name="T59" fmla="*/ 20 h 436"/>
                <a:gd name="T60" fmla="*/ 233 w 529"/>
                <a:gd name="T61" fmla="*/ 26 h 436"/>
                <a:gd name="T62" fmla="*/ 311 w 529"/>
                <a:gd name="T63" fmla="*/ 41 h 436"/>
                <a:gd name="T64" fmla="*/ 342 w 529"/>
                <a:gd name="T65" fmla="*/ 26 h 436"/>
                <a:gd name="T66" fmla="*/ 435 w 529"/>
                <a:gd name="T67" fmla="*/ 36 h 436"/>
                <a:gd name="T68" fmla="*/ 466 w 529"/>
                <a:gd name="T69" fmla="*/ 20 h 436"/>
                <a:gd name="T70" fmla="*/ 477 w 529"/>
                <a:gd name="T71" fmla="*/ 0 h 4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9"/>
                <a:gd name="T109" fmla="*/ 0 h 436"/>
                <a:gd name="T110" fmla="*/ 529 w 529"/>
                <a:gd name="T111" fmla="*/ 436 h 4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9" h="436">
                  <a:moveTo>
                    <a:pt x="477" y="0"/>
                  </a:moveTo>
                  <a:lnTo>
                    <a:pt x="492" y="26"/>
                  </a:lnTo>
                  <a:lnTo>
                    <a:pt x="502" y="36"/>
                  </a:lnTo>
                  <a:lnTo>
                    <a:pt x="502" y="67"/>
                  </a:lnTo>
                  <a:lnTo>
                    <a:pt x="518" y="77"/>
                  </a:lnTo>
                  <a:lnTo>
                    <a:pt x="528" y="104"/>
                  </a:lnTo>
                  <a:lnTo>
                    <a:pt x="508" y="129"/>
                  </a:lnTo>
                  <a:lnTo>
                    <a:pt x="492" y="119"/>
                  </a:lnTo>
                  <a:lnTo>
                    <a:pt x="477" y="145"/>
                  </a:lnTo>
                  <a:lnTo>
                    <a:pt x="477" y="161"/>
                  </a:lnTo>
                  <a:lnTo>
                    <a:pt x="461" y="176"/>
                  </a:lnTo>
                  <a:lnTo>
                    <a:pt x="466" y="196"/>
                  </a:lnTo>
                  <a:lnTo>
                    <a:pt x="440" y="202"/>
                  </a:lnTo>
                  <a:lnTo>
                    <a:pt x="440" y="227"/>
                  </a:lnTo>
                  <a:lnTo>
                    <a:pt x="424" y="243"/>
                  </a:lnTo>
                  <a:lnTo>
                    <a:pt x="399" y="294"/>
                  </a:lnTo>
                  <a:lnTo>
                    <a:pt x="409" y="310"/>
                  </a:lnTo>
                  <a:lnTo>
                    <a:pt x="399" y="310"/>
                  </a:lnTo>
                  <a:lnTo>
                    <a:pt x="383" y="326"/>
                  </a:lnTo>
                  <a:lnTo>
                    <a:pt x="368" y="326"/>
                  </a:lnTo>
                  <a:lnTo>
                    <a:pt x="368" y="321"/>
                  </a:lnTo>
                  <a:lnTo>
                    <a:pt x="352" y="306"/>
                  </a:lnTo>
                  <a:lnTo>
                    <a:pt x="342" y="310"/>
                  </a:lnTo>
                  <a:lnTo>
                    <a:pt x="326" y="310"/>
                  </a:lnTo>
                  <a:lnTo>
                    <a:pt x="301" y="326"/>
                  </a:lnTo>
                  <a:lnTo>
                    <a:pt x="275" y="351"/>
                  </a:lnTo>
                  <a:lnTo>
                    <a:pt x="264" y="388"/>
                  </a:lnTo>
                  <a:lnTo>
                    <a:pt x="248" y="419"/>
                  </a:lnTo>
                  <a:lnTo>
                    <a:pt x="244" y="414"/>
                  </a:lnTo>
                  <a:lnTo>
                    <a:pt x="244" y="419"/>
                  </a:lnTo>
                  <a:lnTo>
                    <a:pt x="207" y="429"/>
                  </a:lnTo>
                  <a:lnTo>
                    <a:pt x="182" y="419"/>
                  </a:lnTo>
                  <a:lnTo>
                    <a:pt x="182" y="429"/>
                  </a:lnTo>
                  <a:lnTo>
                    <a:pt x="150" y="435"/>
                  </a:lnTo>
                  <a:lnTo>
                    <a:pt x="135" y="429"/>
                  </a:lnTo>
                  <a:lnTo>
                    <a:pt x="109" y="394"/>
                  </a:lnTo>
                  <a:lnTo>
                    <a:pt x="115" y="388"/>
                  </a:lnTo>
                  <a:lnTo>
                    <a:pt x="115" y="378"/>
                  </a:lnTo>
                  <a:lnTo>
                    <a:pt x="99" y="378"/>
                  </a:lnTo>
                  <a:lnTo>
                    <a:pt x="94" y="351"/>
                  </a:lnTo>
                  <a:lnTo>
                    <a:pt x="57" y="337"/>
                  </a:lnTo>
                  <a:lnTo>
                    <a:pt x="6" y="337"/>
                  </a:lnTo>
                  <a:lnTo>
                    <a:pt x="0" y="294"/>
                  </a:lnTo>
                  <a:lnTo>
                    <a:pt x="0" y="243"/>
                  </a:lnTo>
                  <a:lnTo>
                    <a:pt x="0" y="217"/>
                  </a:lnTo>
                  <a:lnTo>
                    <a:pt x="16" y="212"/>
                  </a:lnTo>
                  <a:lnTo>
                    <a:pt x="27" y="186"/>
                  </a:lnTo>
                  <a:lnTo>
                    <a:pt x="31" y="176"/>
                  </a:lnTo>
                  <a:lnTo>
                    <a:pt x="31" y="161"/>
                  </a:lnTo>
                  <a:lnTo>
                    <a:pt x="41" y="145"/>
                  </a:lnTo>
                  <a:lnTo>
                    <a:pt x="31" y="108"/>
                  </a:lnTo>
                  <a:lnTo>
                    <a:pt x="31" y="104"/>
                  </a:lnTo>
                  <a:lnTo>
                    <a:pt x="31" y="62"/>
                  </a:lnTo>
                  <a:lnTo>
                    <a:pt x="57" y="41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115" y="10"/>
                  </a:lnTo>
                  <a:lnTo>
                    <a:pt x="115" y="0"/>
                  </a:lnTo>
                  <a:lnTo>
                    <a:pt x="140" y="10"/>
                  </a:lnTo>
                  <a:lnTo>
                    <a:pt x="166" y="20"/>
                  </a:lnTo>
                  <a:lnTo>
                    <a:pt x="182" y="36"/>
                  </a:lnTo>
                  <a:lnTo>
                    <a:pt x="233" y="26"/>
                  </a:lnTo>
                  <a:lnTo>
                    <a:pt x="285" y="51"/>
                  </a:lnTo>
                  <a:lnTo>
                    <a:pt x="311" y="41"/>
                  </a:lnTo>
                  <a:lnTo>
                    <a:pt x="326" y="36"/>
                  </a:lnTo>
                  <a:lnTo>
                    <a:pt x="342" y="26"/>
                  </a:lnTo>
                  <a:lnTo>
                    <a:pt x="357" y="20"/>
                  </a:lnTo>
                  <a:lnTo>
                    <a:pt x="435" y="36"/>
                  </a:lnTo>
                  <a:lnTo>
                    <a:pt x="451" y="26"/>
                  </a:lnTo>
                  <a:lnTo>
                    <a:pt x="466" y="20"/>
                  </a:lnTo>
                  <a:lnTo>
                    <a:pt x="477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7" name="Freeform 154"/>
            <p:cNvSpPr>
              <a:spLocks noChangeArrowheads="1"/>
            </p:cNvSpPr>
            <p:nvPr/>
          </p:nvSpPr>
          <p:spPr bwMode="auto">
            <a:xfrm>
              <a:off x="3841792" y="3864964"/>
              <a:ext cx="151124" cy="138173"/>
            </a:xfrm>
            <a:custGeom>
              <a:avLst/>
              <a:gdLst>
                <a:gd name="T0" fmla="*/ 36 w 89"/>
                <a:gd name="T1" fmla="*/ 10 h 79"/>
                <a:gd name="T2" fmla="*/ 51 w 89"/>
                <a:gd name="T3" fmla="*/ 10 h 79"/>
                <a:gd name="T4" fmla="*/ 51 w 89"/>
                <a:gd name="T5" fmla="*/ 16 h 79"/>
                <a:gd name="T6" fmla="*/ 78 w 89"/>
                <a:gd name="T7" fmla="*/ 0 h 79"/>
                <a:gd name="T8" fmla="*/ 88 w 89"/>
                <a:gd name="T9" fmla="*/ 26 h 79"/>
                <a:gd name="T10" fmla="*/ 88 w 89"/>
                <a:gd name="T11" fmla="*/ 51 h 79"/>
                <a:gd name="T12" fmla="*/ 88 w 89"/>
                <a:gd name="T13" fmla="*/ 62 h 79"/>
                <a:gd name="T14" fmla="*/ 78 w 89"/>
                <a:gd name="T15" fmla="*/ 67 h 79"/>
                <a:gd name="T16" fmla="*/ 67 w 89"/>
                <a:gd name="T17" fmla="*/ 51 h 79"/>
                <a:gd name="T18" fmla="*/ 51 w 89"/>
                <a:gd name="T19" fmla="*/ 62 h 79"/>
                <a:gd name="T20" fmla="*/ 41 w 89"/>
                <a:gd name="T21" fmla="*/ 67 h 79"/>
                <a:gd name="T22" fmla="*/ 26 w 89"/>
                <a:gd name="T23" fmla="*/ 78 h 79"/>
                <a:gd name="T24" fmla="*/ 26 w 89"/>
                <a:gd name="T25" fmla="*/ 62 h 79"/>
                <a:gd name="T26" fmla="*/ 0 w 89"/>
                <a:gd name="T27" fmla="*/ 67 h 79"/>
                <a:gd name="T28" fmla="*/ 0 w 89"/>
                <a:gd name="T29" fmla="*/ 62 h 79"/>
                <a:gd name="T30" fmla="*/ 10 w 89"/>
                <a:gd name="T31" fmla="*/ 51 h 79"/>
                <a:gd name="T32" fmla="*/ 21 w 89"/>
                <a:gd name="T33" fmla="*/ 26 h 79"/>
                <a:gd name="T34" fmla="*/ 36 w 89"/>
                <a:gd name="T35" fmla="*/ 16 h 79"/>
                <a:gd name="T36" fmla="*/ 36 w 89"/>
                <a:gd name="T37" fmla="*/ 10 h 79"/>
                <a:gd name="T38" fmla="*/ 36 w 89"/>
                <a:gd name="T39" fmla="*/ 10 h 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9"/>
                <a:gd name="T61" fmla="*/ 0 h 79"/>
                <a:gd name="T62" fmla="*/ 89 w 89"/>
                <a:gd name="T63" fmla="*/ 79 h 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9" h="79">
                  <a:moveTo>
                    <a:pt x="36" y="10"/>
                  </a:moveTo>
                  <a:lnTo>
                    <a:pt x="51" y="10"/>
                  </a:lnTo>
                  <a:lnTo>
                    <a:pt x="51" y="1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88" y="51"/>
                  </a:lnTo>
                  <a:lnTo>
                    <a:pt x="88" y="62"/>
                  </a:lnTo>
                  <a:lnTo>
                    <a:pt x="78" y="67"/>
                  </a:lnTo>
                  <a:lnTo>
                    <a:pt x="67" y="51"/>
                  </a:lnTo>
                  <a:lnTo>
                    <a:pt x="51" y="62"/>
                  </a:lnTo>
                  <a:lnTo>
                    <a:pt x="41" y="67"/>
                  </a:lnTo>
                  <a:lnTo>
                    <a:pt x="26" y="78"/>
                  </a:lnTo>
                  <a:lnTo>
                    <a:pt x="26" y="6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21" y="26"/>
                  </a:lnTo>
                  <a:lnTo>
                    <a:pt x="36" y="16"/>
                  </a:lnTo>
                  <a:lnTo>
                    <a:pt x="36" y="1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8" name="Freeform 155"/>
            <p:cNvSpPr>
              <a:spLocks noChangeArrowheads="1"/>
            </p:cNvSpPr>
            <p:nvPr/>
          </p:nvSpPr>
          <p:spPr bwMode="auto">
            <a:xfrm>
              <a:off x="3293420" y="4421973"/>
              <a:ext cx="911074" cy="777224"/>
            </a:xfrm>
            <a:custGeom>
              <a:avLst/>
              <a:gdLst>
                <a:gd name="T0" fmla="*/ 419 w 528"/>
                <a:gd name="T1" fmla="*/ 26 h 452"/>
                <a:gd name="T2" fmla="*/ 444 w 528"/>
                <a:gd name="T3" fmla="*/ 31 h 452"/>
                <a:gd name="T4" fmla="*/ 476 w 528"/>
                <a:gd name="T5" fmla="*/ 41 h 452"/>
                <a:gd name="T6" fmla="*/ 491 w 528"/>
                <a:gd name="T7" fmla="*/ 47 h 452"/>
                <a:gd name="T8" fmla="*/ 517 w 528"/>
                <a:gd name="T9" fmla="*/ 82 h 452"/>
                <a:gd name="T10" fmla="*/ 527 w 528"/>
                <a:gd name="T11" fmla="*/ 108 h 452"/>
                <a:gd name="T12" fmla="*/ 512 w 528"/>
                <a:gd name="T13" fmla="*/ 134 h 452"/>
                <a:gd name="T14" fmla="*/ 501 w 528"/>
                <a:gd name="T15" fmla="*/ 176 h 452"/>
                <a:gd name="T16" fmla="*/ 512 w 528"/>
                <a:gd name="T17" fmla="*/ 196 h 452"/>
                <a:gd name="T18" fmla="*/ 491 w 528"/>
                <a:gd name="T19" fmla="*/ 222 h 452"/>
                <a:gd name="T20" fmla="*/ 491 w 528"/>
                <a:gd name="T21" fmla="*/ 263 h 452"/>
                <a:gd name="T22" fmla="*/ 366 w 528"/>
                <a:gd name="T23" fmla="*/ 325 h 452"/>
                <a:gd name="T24" fmla="*/ 356 w 528"/>
                <a:gd name="T25" fmla="*/ 341 h 452"/>
                <a:gd name="T26" fmla="*/ 300 w 528"/>
                <a:gd name="T27" fmla="*/ 351 h 452"/>
                <a:gd name="T28" fmla="*/ 274 w 528"/>
                <a:gd name="T29" fmla="*/ 382 h 452"/>
                <a:gd name="T30" fmla="*/ 227 w 528"/>
                <a:gd name="T31" fmla="*/ 439 h 452"/>
                <a:gd name="T32" fmla="*/ 202 w 528"/>
                <a:gd name="T33" fmla="*/ 439 h 452"/>
                <a:gd name="T34" fmla="*/ 139 w 528"/>
                <a:gd name="T35" fmla="*/ 434 h 452"/>
                <a:gd name="T36" fmla="*/ 98 w 528"/>
                <a:gd name="T37" fmla="*/ 413 h 452"/>
                <a:gd name="T38" fmla="*/ 57 w 528"/>
                <a:gd name="T39" fmla="*/ 423 h 452"/>
                <a:gd name="T40" fmla="*/ 0 w 528"/>
                <a:gd name="T41" fmla="*/ 356 h 452"/>
                <a:gd name="T42" fmla="*/ 92 w 528"/>
                <a:gd name="T43" fmla="*/ 217 h 452"/>
                <a:gd name="T44" fmla="*/ 92 w 528"/>
                <a:gd name="T45" fmla="*/ 196 h 452"/>
                <a:gd name="T46" fmla="*/ 92 w 528"/>
                <a:gd name="T47" fmla="*/ 114 h 452"/>
                <a:gd name="T48" fmla="*/ 118 w 528"/>
                <a:gd name="T49" fmla="*/ 149 h 452"/>
                <a:gd name="T50" fmla="*/ 160 w 528"/>
                <a:gd name="T51" fmla="*/ 149 h 452"/>
                <a:gd name="T52" fmla="*/ 206 w 528"/>
                <a:gd name="T53" fmla="*/ 165 h 452"/>
                <a:gd name="T54" fmla="*/ 227 w 528"/>
                <a:gd name="T55" fmla="*/ 149 h 452"/>
                <a:gd name="T56" fmla="*/ 258 w 528"/>
                <a:gd name="T57" fmla="*/ 180 h 452"/>
                <a:gd name="T58" fmla="*/ 310 w 528"/>
                <a:gd name="T59" fmla="*/ 217 h 452"/>
                <a:gd name="T60" fmla="*/ 341 w 528"/>
                <a:gd name="T61" fmla="*/ 222 h 452"/>
                <a:gd name="T62" fmla="*/ 351 w 528"/>
                <a:gd name="T63" fmla="*/ 180 h 452"/>
                <a:gd name="T64" fmla="*/ 336 w 528"/>
                <a:gd name="T65" fmla="*/ 192 h 452"/>
                <a:gd name="T66" fmla="*/ 294 w 528"/>
                <a:gd name="T67" fmla="*/ 165 h 452"/>
                <a:gd name="T68" fmla="*/ 294 w 528"/>
                <a:gd name="T69" fmla="*/ 134 h 452"/>
                <a:gd name="T70" fmla="*/ 300 w 528"/>
                <a:gd name="T71" fmla="*/ 98 h 452"/>
                <a:gd name="T72" fmla="*/ 294 w 528"/>
                <a:gd name="T73" fmla="*/ 57 h 452"/>
                <a:gd name="T74" fmla="*/ 315 w 528"/>
                <a:gd name="T75" fmla="*/ 16 h 452"/>
                <a:gd name="T76" fmla="*/ 403 w 528"/>
                <a:gd name="T77" fmla="*/ 0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8"/>
                <a:gd name="T118" fmla="*/ 0 h 452"/>
                <a:gd name="T119" fmla="*/ 528 w 528"/>
                <a:gd name="T120" fmla="*/ 452 h 4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8" h="452">
                  <a:moveTo>
                    <a:pt x="403" y="0"/>
                  </a:moveTo>
                  <a:lnTo>
                    <a:pt x="419" y="26"/>
                  </a:lnTo>
                  <a:lnTo>
                    <a:pt x="434" y="26"/>
                  </a:lnTo>
                  <a:lnTo>
                    <a:pt x="444" y="31"/>
                  </a:lnTo>
                  <a:lnTo>
                    <a:pt x="460" y="41"/>
                  </a:lnTo>
                  <a:lnTo>
                    <a:pt x="476" y="41"/>
                  </a:lnTo>
                  <a:lnTo>
                    <a:pt x="486" y="47"/>
                  </a:lnTo>
                  <a:lnTo>
                    <a:pt x="491" y="47"/>
                  </a:lnTo>
                  <a:lnTo>
                    <a:pt x="501" y="67"/>
                  </a:lnTo>
                  <a:lnTo>
                    <a:pt x="517" y="82"/>
                  </a:lnTo>
                  <a:lnTo>
                    <a:pt x="527" y="98"/>
                  </a:lnTo>
                  <a:lnTo>
                    <a:pt x="527" y="108"/>
                  </a:lnTo>
                  <a:lnTo>
                    <a:pt x="512" y="114"/>
                  </a:lnTo>
                  <a:lnTo>
                    <a:pt x="512" y="134"/>
                  </a:lnTo>
                  <a:lnTo>
                    <a:pt x="512" y="165"/>
                  </a:lnTo>
                  <a:lnTo>
                    <a:pt x="501" y="176"/>
                  </a:lnTo>
                  <a:lnTo>
                    <a:pt x="517" y="192"/>
                  </a:lnTo>
                  <a:lnTo>
                    <a:pt x="512" y="196"/>
                  </a:lnTo>
                  <a:lnTo>
                    <a:pt x="491" y="196"/>
                  </a:lnTo>
                  <a:lnTo>
                    <a:pt x="491" y="222"/>
                  </a:lnTo>
                  <a:lnTo>
                    <a:pt x="486" y="243"/>
                  </a:lnTo>
                  <a:lnTo>
                    <a:pt x="491" y="263"/>
                  </a:lnTo>
                  <a:lnTo>
                    <a:pt x="356" y="305"/>
                  </a:lnTo>
                  <a:lnTo>
                    <a:pt x="366" y="325"/>
                  </a:lnTo>
                  <a:lnTo>
                    <a:pt x="366" y="341"/>
                  </a:lnTo>
                  <a:lnTo>
                    <a:pt x="356" y="341"/>
                  </a:lnTo>
                  <a:lnTo>
                    <a:pt x="336" y="341"/>
                  </a:lnTo>
                  <a:lnTo>
                    <a:pt x="300" y="351"/>
                  </a:lnTo>
                  <a:lnTo>
                    <a:pt x="300" y="372"/>
                  </a:lnTo>
                  <a:lnTo>
                    <a:pt x="274" y="382"/>
                  </a:lnTo>
                  <a:lnTo>
                    <a:pt x="248" y="398"/>
                  </a:lnTo>
                  <a:lnTo>
                    <a:pt x="227" y="439"/>
                  </a:lnTo>
                  <a:lnTo>
                    <a:pt x="206" y="451"/>
                  </a:lnTo>
                  <a:lnTo>
                    <a:pt x="202" y="439"/>
                  </a:lnTo>
                  <a:lnTo>
                    <a:pt x="160" y="439"/>
                  </a:lnTo>
                  <a:lnTo>
                    <a:pt x="139" y="434"/>
                  </a:lnTo>
                  <a:lnTo>
                    <a:pt x="124" y="423"/>
                  </a:lnTo>
                  <a:lnTo>
                    <a:pt x="98" y="413"/>
                  </a:lnTo>
                  <a:lnTo>
                    <a:pt x="92" y="413"/>
                  </a:lnTo>
                  <a:lnTo>
                    <a:pt x="57" y="423"/>
                  </a:lnTo>
                  <a:lnTo>
                    <a:pt x="41" y="393"/>
                  </a:lnTo>
                  <a:lnTo>
                    <a:pt x="0" y="356"/>
                  </a:lnTo>
                  <a:lnTo>
                    <a:pt x="10" y="217"/>
                  </a:lnTo>
                  <a:lnTo>
                    <a:pt x="92" y="217"/>
                  </a:lnTo>
                  <a:lnTo>
                    <a:pt x="92" y="206"/>
                  </a:lnTo>
                  <a:lnTo>
                    <a:pt x="92" y="196"/>
                  </a:lnTo>
                  <a:lnTo>
                    <a:pt x="92" y="165"/>
                  </a:lnTo>
                  <a:lnTo>
                    <a:pt x="92" y="114"/>
                  </a:lnTo>
                  <a:lnTo>
                    <a:pt x="108" y="124"/>
                  </a:lnTo>
                  <a:lnTo>
                    <a:pt x="118" y="149"/>
                  </a:lnTo>
                  <a:lnTo>
                    <a:pt x="149" y="124"/>
                  </a:lnTo>
                  <a:lnTo>
                    <a:pt x="160" y="149"/>
                  </a:lnTo>
                  <a:lnTo>
                    <a:pt x="190" y="165"/>
                  </a:lnTo>
                  <a:lnTo>
                    <a:pt x="206" y="165"/>
                  </a:lnTo>
                  <a:lnTo>
                    <a:pt x="227" y="165"/>
                  </a:lnTo>
                  <a:lnTo>
                    <a:pt x="227" y="149"/>
                  </a:lnTo>
                  <a:lnTo>
                    <a:pt x="233" y="149"/>
                  </a:lnTo>
                  <a:lnTo>
                    <a:pt x="258" y="180"/>
                  </a:lnTo>
                  <a:lnTo>
                    <a:pt x="284" y="180"/>
                  </a:lnTo>
                  <a:lnTo>
                    <a:pt x="310" y="217"/>
                  </a:lnTo>
                  <a:lnTo>
                    <a:pt x="315" y="233"/>
                  </a:lnTo>
                  <a:lnTo>
                    <a:pt x="341" y="222"/>
                  </a:lnTo>
                  <a:lnTo>
                    <a:pt x="341" y="233"/>
                  </a:lnTo>
                  <a:lnTo>
                    <a:pt x="351" y="180"/>
                  </a:lnTo>
                  <a:lnTo>
                    <a:pt x="336" y="180"/>
                  </a:lnTo>
                  <a:lnTo>
                    <a:pt x="336" y="192"/>
                  </a:lnTo>
                  <a:lnTo>
                    <a:pt x="315" y="180"/>
                  </a:lnTo>
                  <a:lnTo>
                    <a:pt x="294" y="165"/>
                  </a:lnTo>
                  <a:lnTo>
                    <a:pt x="284" y="155"/>
                  </a:lnTo>
                  <a:lnTo>
                    <a:pt x="294" y="134"/>
                  </a:lnTo>
                  <a:lnTo>
                    <a:pt x="294" y="114"/>
                  </a:lnTo>
                  <a:lnTo>
                    <a:pt x="300" y="98"/>
                  </a:lnTo>
                  <a:lnTo>
                    <a:pt x="300" y="67"/>
                  </a:lnTo>
                  <a:lnTo>
                    <a:pt x="294" y="57"/>
                  </a:lnTo>
                  <a:lnTo>
                    <a:pt x="310" y="41"/>
                  </a:lnTo>
                  <a:lnTo>
                    <a:pt x="315" y="16"/>
                  </a:lnTo>
                  <a:lnTo>
                    <a:pt x="315" y="4"/>
                  </a:lnTo>
                  <a:lnTo>
                    <a:pt x="403" y="0"/>
                  </a:lnTo>
                </a:path>
              </a:pathLst>
            </a:custGeom>
            <a:solidFill>
              <a:srgbClr val="FFC0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9" name="Freeform 156"/>
            <p:cNvSpPr>
              <a:spLocks noChangeArrowheads="1"/>
            </p:cNvSpPr>
            <p:nvPr/>
          </p:nvSpPr>
          <p:spPr bwMode="auto">
            <a:xfrm>
              <a:off x="288176" y="2474596"/>
              <a:ext cx="466331" cy="336797"/>
            </a:xfrm>
            <a:custGeom>
              <a:avLst/>
              <a:gdLst>
                <a:gd name="T0" fmla="*/ 30 w 270"/>
                <a:gd name="T1" fmla="*/ 20 h 197"/>
                <a:gd name="T2" fmla="*/ 51 w 270"/>
                <a:gd name="T3" fmla="*/ 4 h 197"/>
                <a:gd name="T4" fmla="*/ 83 w 270"/>
                <a:gd name="T5" fmla="*/ 4 h 197"/>
                <a:gd name="T6" fmla="*/ 124 w 270"/>
                <a:gd name="T7" fmla="*/ 0 h 197"/>
                <a:gd name="T8" fmla="*/ 139 w 270"/>
                <a:gd name="T9" fmla="*/ 4 h 197"/>
                <a:gd name="T10" fmla="*/ 161 w 270"/>
                <a:gd name="T11" fmla="*/ 31 h 197"/>
                <a:gd name="T12" fmla="*/ 176 w 270"/>
                <a:gd name="T13" fmla="*/ 31 h 197"/>
                <a:gd name="T14" fmla="*/ 181 w 270"/>
                <a:gd name="T15" fmla="*/ 57 h 197"/>
                <a:gd name="T16" fmla="*/ 191 w 270"/>
                <a:gd name="T17" fmla="*/ 57 h 197"/>
                <a:gd name="T18" fmla="*/ 202 w 270"/>
                <a:gd name="T19" fmla="*/ 72 h 197"/>
                <a:gd name="T20" fmla="*/ 206 w 270"/>
                <a:gd name="T21" fmla="*/ 82 h 197"/>
                <a:gd name="T22" fmla="*/ 233 w 270"/>
                <a:gd name="T23" fmla="*/ 88 h 197"/>
                <a:gd name="T24" fmla="*/ 233 w 270"/>
                <a:gd name="T25" fmla="*/ 108 h 197"/>
                <a:gd name="T26" fmla="*/ 243 w 270"/>
                <a:gd name="T27" fmla="*/ 114 h 197"/>
                <a:gd name="T28" fmla="*/ 233 w 270"/>
                <a:gd name="T29" fmla="*/ 139 h 197"/>
                <a:gd name="T30" fmla="*/ 243 w 270"/>
                <a:gd name="T31" fmla="*/ 155 h 197"/>
                <a:gd name="T32" fmla="*/ 249 w 270"/>
                <a:gd name="T33" fmla="*/ 155 h 197"/>
                <a:gd name="T34" fmla="*/ 269 w 270"/>
                <a:gd name="T35" fmla="*/ 170 h 197"/>
                <a:gd name="T36" fmla="*/ 269 w 270"/>
                <a:gd name="T37" fmla="*/ 191 h 197"/>
                <a:gd name="T38" fmla="*/ 243 w 270"/>
                <a:gd name="T39" fmla="*/ 191 h 197"/>
                <a:gd name="T40" fmla="*/ 233 w 270"/>
                <a:gd name="T41" fmla="*/ 191 h 197"/>
                <a:gd name="T42" fmla="*/ 218 w 270"/>
                <a:gd name="T43" fmla="*/ 196 h 197"/>
                <a:gd name="T44" fmla="*/ 191 w 270"/>
                <a:gd name="T45" fmla="*/ 191 h 197"/>
                <a:gd name="T46" fmla="*/ 191 w 270"/>
                <a:gd name="T47" fmla="*/ 180 h 197"/>
                <a:gd name="T48" fmla="*/ 161 w 270"/>
                <a:gd name="T49" fmla="*/ 180 h 197"/>
                <a:gd name="T50" fmla="*/ 93 w 270"/>
                <a:gd name="T51" fmla="*/ 180 h 197"/>
                <a:gd name="T52" fmla="*/ 73 w 270"/>
                <a:gd name="T53" fmla="*/ 191 h 197"/>
                <a:gd name="T54" fmla="*/ 57 w 270"/>
                <a:gd name="T55" fmla="*/ 191 h 197"/>
                <a:gd name="T56" fmla="*/ 26 w 270"/>
                <a:gd name="T57" fmla="*/ 196 h 197"/>
                <a:gd name="T58" fmla="*/ 57 w 270"/>
                <a:gd name="T59" fmla="*/ 180 h 197"/>
                <a:gd name="T60" fmla="*/ 26 w 270"/>
                <a:gd name="T61" fmla="*/ 180 h 197"/>
                <a:gd name="T62" fmla="*/ 16 w 270"/>
                <a:gd name="T63" fmla="*/ 165 h 197"/>
                <a:gd name="T64" fmla="*/ 67 w 270"/>
                <a:gd name="T65" fmla="*/ 155 h 197"/>
                <a:gd name="T66" fmla="*/ 67 w 270"/>
                <a:gd name="T67" fmla="*/ 149 h 197"/>
                <a:gd name="T68" fmla="*/ 83 w 270"/>
                <a:gd name="T69" fmla="*/ 149 h 197"/>
                <a:gd name="T70" fmla="*/ 98 w 270"/>
                <a:gd name="T71" fmla="*/ 139 h 197"/>
                <a:gd name="T72" fmla="*/ 139 w 270"/>
                <a:gd name="T73" fmla="*/ 155 h 197"/>
                <a:gd name="T74" fmla="*/ 161 w 270"/>
                <a:gd name="T75" fmla="*/ 139 h 197"/>
                <a:gd name="T76" fmla="*/ 134 w 270"/>
                <a:gd name="T77" fmla="*/ 139 h 197"/>
                <a:gd name="T78" fmla="*/ 108 w 270"/>
                <a:gd name="T79" fmla="*/ 129 h 197"/>
                <a:gd name="T80" fmla="*/ 73 w 270"/>
                <a:gd name="T81" fmla="*/ 129 h 197"/>
                <a:gd name="T82" fmla="*/ 26 w 270"/>
                <a:gd name="T83" fmla="*/ 139 h 197"/>
                <a:gd name="T84" fmla="*/ 26 w 270"/>
                <a:gd name="T85" fmla="*/ 129 h 197"/>
                <a:gd name="T86" fmla="*/ 30 w 270"/>
                <a:gd name="T87" fmla="*/ 124 h 197"/>
                <a:gd name="T88" fmla="*/ 16 w 270"/>
                <a:gd name="T89" fmla="*/ 124 h 197"/>
                <a:gd name="T90" fmla="*/ 4 w 270"/>
                <a:gd name="T91" fmla="*/ 114 h 197"/>
                <a:gd name="T92" fmla="*/ 0 w 270"/>
                <a:gd name="T93" fmla="*/ 88 h 197"/>
                <a:gd name="T94" fmla="*/ 4 w 270"/>
                <a:gd name="T95" fmla="*/ 72 h 197"/>
                <a:gd name="T96" fmla="*/ 26 w 270"/>
                <a:gd name="T97" fmla="*/ 47 h 197"/>
                <a:gd name="T98" fmla="*/ 30 w 270"/>
                <a:gd name="T99" fmla="*/ 20 h 197"/>
                <a:gd name="T100" fmla="*/ 30 w 270"/>
                <a:gd name="T101" fmla="*/ 20 h 1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0"/>
                <a:gd name="T154" fmla="*/ 0 h 197"/>
                <a:gd name="T155" fmla="*/ 270 w 270"/>
                <a:gd name="T156" fmla="*/ 197 h 1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0" h="197">
                  <a:moveTo>
                    <a:pt x="30" y="20"/>
                  </a:moveTo>
                  <a:lnTo>
                    <a:pt x="51" y="4"/>
                  </a:lnTo>
                  <a:lnTo>
                    <a:pt x="83" y="4"/>
                  </a:lnTo>
                  <a:lnTo>
                    <a:pt x="124" y="0"/>
                  </a:lnTo>
                  <a:lnTo>
                    <a:pt x="139" y="4"/>
                  </a:lnTo>
                  <a:lnTo>
                    <a:pt x="161" y="31"/>
                  </a:lnTo>
                  <a:lnTo>
                    <a:pt x="176" y="31"/>
                  </a:lnTo>
                  <a:lnTo>
                    <a:pt x="181" y="57"/>
                  </a:lnTo>
                  <a:lnTo>
                    <a:pt x="191" y="57"/>
                  </a:lnTo>
                  <a:lnTo>
                    <a:pt x="202" y="72"/>
                  </a:lnTo>
                  <a:lnTo>
                    <a:pt x="206" y="82"/>
                  </a:lnTo>
                  <a:lnTo>
                    <a:pt x="233" y="88"/>
                  </a:lnTo>
                  <a:lnTo>
                    <a:pt x="233" y="108"/>
                  </a:lnTo>
                  <a:lnTo>
                    <a:pt x="243" y="114"/>
                  </a:lnTo>
                  <a:lnTo>
                    <a:pt x="233" y="139"/>
                  </a:lnTo>
                  <a:lnTo>
                    <a:pt x="243" y="155"/>
                  </a:lnTo>
                  <a:lnTo>
                    <a:pt x="249" y="155"/>
                  </a:lnTo>
                  <a:lnTo>
                    <a:pt x="269" y="170"/>
                  </a:lnTo>
                  <a:lnTo>
                    <a:pt x="269" y="191"/>
                  </a:lnTo>
                  <a:lnTo>
                    <a:pt x="243" y="191"/>
                  </a:lnTo>
                  <a:lnTo>
                    <a:pt x="233" y="191"/>
                  </a:lnTo>
                  <a:lnTo>
                    <a:pt x="218" y="196"/>
                  </a:lnTo>
                  <a:lnTo>
                    <a:pt x="191" y="191"/>
                  </a:lnTo>
                  <a:lnTo>
                    <a:pt x="191" y="180"/>
                  </a:lnTo>
                  <a:lnTo>
                    <a:pt x="161" y="180"/>
                  </a:lnTo>
                  <a:lnTo>
                    <a:pt x="93" y="180"/>
                  </a:lnTo>
                  <a:lnTo>
                    <a:pt x="73" y="191"/>
                  </a:lnTo>
                  <a:lnTo>
                    <a:pt x="57" y="191"/>
                  </a:lnTo>
                  <a:lnTo>
                    <a:pt x="26" y="196"/>
                  </a:lnTo>
                  <a:lnTo>
                    <a:pt x="57" y="180"/>
                  </a:lnTo>
                  <a:lnTo>
                    <a:pt x="26" y="180"/>
                  </a:lnTo>
                  <a:lnTo>
                    <a:pt x="16" y="165"/>
                  </a:lnTo>
                  <a:lnTo>
                    <a:pt x="67" y="155"/>
                  </a:lnTo>
                  <a:lnTo>
                    <a:pt x="67" y="149"/>
                  </a:lnTo>
                  <a:lnTo>
                    <a:pt x="83" y="149"/>
                  </a:lnTo>
                  <a:lnTo>
                    <a:pt x="98" y="139"/>
                  </a:lnTo>
                  <a:lnTo>
                    <a:pt x="139" y="155"/>
                  </a:lnTo>
                  <a:lnTo>
                    <a:pt x="161" y="139"/>
                  </a:lnTo>
                  <a:lnTo>
                    <a:pt x="134" y="139"/>
                  </a:lnTo>
                  <a:lnTo>
                    <a:pt x="108" y="129"/>
                  </a:lnTo>
                  <a:lnTo>
                    <a:pt x="73" y="129"/>
                  </a:lnTo>
                  <a:lnTo>
                    <a:pt x="26" y="139"/>
                  </a:lnTo>
                  <a:lnTo>
                    <a:pt x="26" y="129"/>
                  </a:lnTo>
                  <a:lnTo>
                    <a:pt x="30" y="124"/>
                  </a:lnTo>
                  <a:lnTo>
                    <a:pt x="16" y="124"/>
                  </a:lnTo>
                  <a:lnTo>
                    <a:pt x="4" y="114"/>
                  </a:lnTo>
                  <a:lnTo>
                    <a:pt x="0" y="88"/>
                  </a:lnTo>
                  <a:lnTo>
                    <a:pt x="4" y="72"/>
                  </a:lnTo>
                  <a:lnTo>
                    <a:pt x="26" y="47"/>
                  </a:lnTo>
                  <a:lnTo>
                    <a:pt x="30" y="2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0" name="Freeform 157"/>
            <p:cNvSpPr>
              <a:spLocks noChangeArrowheads="1"/>
            </p:cNvSpPr>
            <p:nvPr/>
          </p:nvSpPr>
          <p:spPr bwMode="auto">
            <a:xfrm>
              <a:off x="594747" y="2992746"/>
              <a:ext cx="233166" cy="259075"/>
            </a:xfrm>
            <a:custGeom>
              <a:avLst/>
              <a:gdLst>
                <a:gd name="T0" fmla="*/ 0 w 135"/>
                <a:gd name="T1" fmla="*/ 47 h 152"/>
                <a:gd name="T2" fmla="*/ 15 w 135"/>
                <a:gd name="T3" fmla="*/ 31 h 152"/>
                <a:gd name="T4" fmla="*/ 26 w 135"/>
                <a:gd name="T5" fmla="*/ 31 h 152"/>
                <a:gd name="T6" fmla="*/ 41 w 135"/>
                <a:gd name="T7" fmla="*/ 6 h 152"/>
                <a:gd name="T8" fmla="*/ 46 w 135"/>
                <a:gd name="T9" fmla="*/ 6 h 152"/>
                <a:gd name="T10" fmla="*/ 93 w 135"/>
                <a:gd name="T11" fmla="*/ 0 h 152"/>
                <a:gd name="T12" fmla="*/ 108 w 135"/>
                <a:gd name="T13" fmla="*/ 26 h 152"/>
                <a:gd name="T14" fmla="*/ 108 w 135"/>
                <a:gd name="T15" fmla="*/ 41 h 152"/>
                <a:gd name="T16" fmla="*/ 114 w 135"/>
                <a:gd name="T17" fmla="*/ 47 h 152"/>
                <a:gd name="T18" fmla="*/ 114 w 135"/>
                <a:gd name="T19" fmla="*/ 73 h 152"/>
                <a:gd name="T20" fmla="*/ 134 w 135"/>
                <a:gd name="T21" fmla="*/ 73 h 152"/>
                <a:gd name="T22" fmla="*/ 134 w 135"/>
                <a:gd name="T23" fmla="*/ 88 h 152"/>
                <a:gd name="T24" fmla="*/ 124 w 135"/>
                <a:gd name="T25" fmla="*/ 88 h 152"/>
                <a:gd name="T26" fmla="*/ 124 w 135"/>
                <a:gd name="T27" fmla="*/ 108 h 152"/>
                <a:gd name="T28" fmla="*/ 108 w 135"/>
                <a:gd name="T29" fmla="*/ 124 h 152"/>
                <a:gd name="T30" fmla="*/ 93 w 135"/>
                <a:gd name="T31" fmla="*/ 151 h 152"/>
                <a:gd name="T32" fmla="*/ 57 w 135"/>
                <a:gd name="T33" fmla="*/ 135 h 152"/>
                <a:gd name="T34" fmla="*/ 15 w 135"/>
                <a:gd name="T35" fmla="*/ 114 h 152"/>
                <a:gd name="T36" fmla="*/ 15 w 135"/>
                <a:gd name="T37" fmla="*/ 98 h 152"/>
                <a:gd name="T38" fmla="*/ 0 w 135"/>
                <a:gd name="T39" fmla="*/ 73 h 152"/>
                <a:gd name="T40" fmla="*/ 0 w 135"/>
                <a:gd name="T41" fmla="*/ 57 h 152"/>
                <a:gd name="T42" fmla="*/ 0 w 135"/>
                <a:gd name="T43" fmla="*/ 47 h 152"/>
                <a:gd name="T44" fmla="*/ 0 w 135"/>
                <a:gd name="T45" fmla="*/ 47 h 1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5"/>
                <a:gd name="T70" fmla="*/ 0 h 152"/>
                <a:gd name="T71" fmla="*/ 135 w 135"/>
                <a:gd name="T72" fmla="*/ 152 h 1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5" h="152">
                  <a:moveTo>
                    <a:pt x="0" y="47"/>
                  </a:moveTo>
                  <a:lnTo>
                    <a:pt x="15" y="31"/>
                  </a:lnTo>
                  <a:lnTo>
                    <a:pt x="26" y="31"/>
                  </a:lnTo>
                  <a:lnTo>
                    <a:pt x="41" y="6"/>
                  </a:lnTo>
                  <a:lnTo>
                    <a:pt x="46" y="6"/>
                  </a:lnTo>
                  <a:lnTo>
                    <a:pt x="93" y="0"/>
                  </a:lnTo>
                  <a:lnTo>
                    <a:pt x="108" y="26"/>
                  </a:lnTo>
                  <a:lnTo>
                    <a:pt x="108" y="41"/>
                  </a:lnTo>
                  <a:lnTo>
                    <a:pt x="114" y="47"/>
                  </a:lnTo>
                  <a:lnTo>
                    <a:pt x="114" y="73"/>
                  </a:lnTo>
                  <a:lnTo>
                    <a:pt x="134" y="73"/>
                  </a:lnTo>
                  <a:lnTo>
                    <a:pt x="134" y="88"/>
                  </a:lnTo>
                  <a:lnTo>
                    <a:pt x="124" y="88"/>
                  </a:lnTo>
                  <a:lnTo>
                    <a:pt x="124" y="108"/>
                  </a:lnTo>
                  <a:lnTo>
                    <a:pt x="108" y="124"/>
                  </a:lnTo>
                  <a:lnTo>
                    <a:pt x="93" y="151"/>
                  </a:lnTo>
                  <a:lnTo>
                    <a:pt x="57" y="135"/>
                  </a:lnTo>
                  <a:lnTo>
                    <a:pt x="15" y="114"/>
                  </a:lnTo>
                  <a:lnTo>
                    <a:pt x="15" y="98"/>
                  </a:lnTo>
                  <a:lnTo>
                    <a:pt x="0" y="73"/>
                  </a:lnTo>
                  <a:lnTo>
                    <a:pt x="0" y="57"/>
                  </a:lnTo>
                  <a:lnTo>
                    <a:pt x="0" y="4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1" name="Freeform 158"/>
            <p:cNvSpPr>
              <a:spLocks noChangeArrowheads="1"/>
            </p:cNvSpPr>
            <p:nvPr/>
          </p:nvSpPr>
          <p:spPr bwMode="auto">
            <a:xfrm>
              <a:off x="3535222" y="5009208"/>
              <a:ext cx="604503" cy="539740"/>
            </a:xfrm>
            <a:custGeom>
              <a:avLst/>
              <a:gdLst>
                <a:gd name="T0" fmla="*/ 0 w 349"/>
                <a:gd name="T1" fmla="*/ 94 h 312"/>
                <a:gd name="T2" fmla="*/ 21 w 349"/>
                <a:gd name="T3" fmla="*/ 98 h 312"/>
                <a:gd name="T4" fmla="*/ 62 w 349"/>
                <a:gd name="T5" fmla="*/ 98 h 312"/>
                <a:gd name="T6" fmla="*/ 67 w 349"/>
                <a:gd name="T7" fmla="*/ 109 h 312"/>
                <a:gd name="T8" fmla="*/ 88 w 349"/>
                <a:gd name="T9" fmla="*/ 98 h 312"/>
                <a:gd name="T10" fmla="*/ 109 w 349"/>
                <a:gd name="T11" fmla="*/ 57 h 312"/>
                <a:gd name="T12" fmla="*/ 135 w 349"/>
                <a:gd name="T13" fmla="*/ 41 h 312"/>
                <a:gd name="T14" fmla="*/ 161 w 349"/>
                <a:gd name="T15" fmla="*/ 31 h 312"/>
                <a:gd name="T16" fmla="*/ 161 w 349"/>
                <a:gd name="T17" fmla="*/ 10 h 312"/>
                <a:gd name="T18" fmla="*/ 197 w 349"/>
                <a:gd name="T19" fmla="*/ 0 h 312"/>
                <a:gd name="T20" fmla="*/ 218 w 349"/>
                <a:gd name="T21" fmla="*/ 0 h 312"/>
                <a:gd name="T22" fmla="*/ 228 w 349"/>
                <a:gd name="T23" fmla="*/ 0 h 312"/>
                <a:gd name="T24" fmla="*/ 239 w 349"/>
                <a:gd name="T25" fmla="*/ 16 h 312"/>
                <a:gd name="T26" fmla="*/ 270 w 349"/>
                <a:gd name="T27" fmla="*/ 10 h 312"/>
                <a:gd name="T28" fmla="*/ 280 w 349"/>
                <a:gd name="T29" fmla="*/ 16 h 312"/>
                <a:gd name="T30" fmla="*/ 296 w 349"/>
                <a:gd name="T31" fmla="*/ 26 h 312"/>
                <a:gd name="T32" fmla="*/ 306 w 349"/>
                <a:gd name="T33" fmla="*/ 31 h 312"/>
                <a:gd name="T34" fmla="*/ 337 w 349"/>
                <a:gd name="T35" fmla="*/ 31 h 312"/>
                <a:gd name="T36" fmla="*/ 337 w 349"/>
                <a:gd name="T37" fmla="*/ 41 h 312"/>
                <a:gd name="T38" fmla="*/ 348 w 349"/>
                <a:gd name="T39" fmla="*/ 67 h 312"/>
                <a:gd name="T40" fmla="*/ 348 w 349"/>
                <a:gd name="T41" fmla="*/ 94 h 312"/>
                <a:gd name="T42" fmla="*/ 348 w 349"/>
                <a:gd name="T43" fmla="*/ 119 h 312"/>
                <a:gd name="T44" fmla="*/ 348 w 349"/>
                <a:gd name="T45" fmla="*/ 125 h 312"/>
                <a:gd name="T46" fmla="*/ 337 w 349"/>
                <a:gd name="T47" fmla="*/ 135 h 312"/>
                <a:gd name="T48" fmla="*/ 348 w 349"/>
                <a:gd name="T49" fmla="*/ 139 h 312"/>
                <a:gd name="T50" fmla="*/ 337 w 349"/>
                <a:gd name="T51" fmla="*/ 139 h 312"/>
                <a:gd name="T52" fmla="*/ 337 w 349"/>
                <a:gd name="T53" fmla="*/ 160 h 312"/>
                <a:gd name="T54" fmla="*/ 337 w 349"/>
                <a:gd name="T55" fmla="*/ 176 h 312"/>
                <a:gd name="T56" fmla="*/ 348 w 349"/>
                <a:gd name="T57" fmla="*/ 192 h 312"/>
                <a:gd name="T58" fmla="*/ 327 w 349"/>
                <a:gd name="T59" fmla="*/ 217 h 312"/>
                <a:gd name="T60" fmla="*/ 321 w 349"/>
                <a:gd name="T61" fmla="*/ 233 h 312"/>
                <a:gd name="T62" fmla="*/ 321 w 349"/>
                <a:gd name="T63" fmla="*/ 248 h 312"/>
                <a:gd name="T64" fmla="*/ 311 w 349"/>
                <a:gd name="T65" fmla="*/ 270 h 312"/>
                <a:gd name="T66" fmla="*/ 264 w 349"/>
                <a:gd name="T67" fmla="*/ 311 h 312"/>
                <a:gd name="T68" fmla="*/ 254 w 349"/>
                <a:gd name="T69" fmla="*/ 300 h 312"/>
                <a:gd name="T70" fmla="*/ 228 w 349"/>
                <a:gd name="T71" fmla="*/ 311 h 312"/>
                <a:gd name="T72" fmla="*/ 202 w 349"/>
                <a:gd name="T73" fmla="*/ 300 h 312"/>
                <a:gd name="T74" fmla="*/ 176 w 349"/>
                <a:gd name="T75" fmla="*/ 300 h 312"/>
                <a:gd name="T76" fmla="*/ 161 w 349"/>
                <a:gd name="T77" fmla="*/ 300 h 312"/>
                <a:gd name="T78" fmla="*/ 161 w 349"/>
                <a:gd name="T79" fmla="*/ 274 h 312"/>
                <a:gd name="T80" fmla="*/ 135 w 349"/>
                <a:gd name="T81" fmla="*/ 270 h 312"/>
                <a:gd name="T82" fmla="*/ 119 w 349"/>
                <a:gd name="T83" fmla="*/ 270 h 312"/>
                <a:gd name="T84" fmla="*/ 109 w 349"/>
                <a:gd name="T85" fmla="*/ 248 h 312"/>
                <a:gd name="T86" fmla="*/ 104 w 349"/>
                <a:gd name="T87" fmla="*/ 217 h 312"/>
                <a:gd name="T88" fmla="*/ 94 w 349"/>
                <a:gd name="T89" fmla="*/ 217 h 312"/>
                <a:gd name="T90" fmla="*/ 88 w 349"/>
                <a:gd name="T91" fmla="*/ 192 h 312"/>
                <a:gd name="T92" fmla="*/ 62 w 349"/>
                <a:gd name="T93" fmla="*/ 182 h 312"/>
                <a:gd name="T94" fmla="*/ 37 w 349"/>
                <a:gd name="T95" fmla="*/ 166 h 312"/>
                <a:gd name="T96" fmla="*/ 37 w 349"/>
                <a:gd name="T97" fmla="*/ 150 h 312"/>
                <a:gd name="T98" fmla="*/ 10 w 349"/>
                <a:gd name="T99" fmla="*/ 119 h 312"/>
                <a:gd name="T100" fmla="*/ 0 w 349"/>
                <a:gd name="T101" fmla="*/ 94 h 312"/>
                <a:gd name="T102" fmla="*/ 0 w 349"/>
                <a:gd name="T103" fmla="*/ 94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9"/>
                <a:gd name="T157" fmla="*/ 0 h 312"/>
                <a:gd name="T158" fmla="*/ 349 w 349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9" h="312">
                  <a:moveTo>
                    <a:pt x="0" y="94"/>
                  </a:moveTo>
                  <a:lnTo>
                    <a:pt x="21" y="98"/>
                  </a:lnTo>
                  <a:lnTo>
                    <a:pt x="62" y="98"/>
                  </a:lnTo>
                  <a:lnTo>
                    <a:pt x="67" y="109"/>
                  </a:lnTo>
                  <a:lnTo>
                    <a:pt x="88" y="98"/>
                  </a:lnTo>
                  <a:lnTo>
                    <a:pt x="109" y="57"/>
                  </a:lnTo>
                  <a:lnTo>
                    <a:pt x="135" y="41"/>
                  </a:lnTo>
                  <a:lnTo>
                    <a:pt x="161" y="31"/>
                  </a:lnTo>
                  <a:lnTo>
                    <a:pt x="161" y="10"/>
                  </a:lnTo>
                  <a:lnTo>
                    <a:pt x="197" y="0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9" y="16"/>
                  </a:lnTo>
                  <a:lnTo>
                    <a:pt x="270" y="10"/>
                  </a:lnTo>
                  <a:lnTo>
                    <a:pt x="280" y="16"/>
                  </a:lnTo>
                  <a:lnTo>
                    <a:pt x="296" y="26"/>
                  </a:lnTo>
                  <a:lnTo>
                    <a:pt x="306" y="31"/>
                  </a:lnTo>
                  <a:lnTo>
                    <a:pt x="337" y="31"/>
                  </a:lnTo>
                  <a:lnTo>
                    <a:pt x="337" y="41"/>
                  </a:lnTo>
                  <a:lnTo>
                    <a:pt x="348" y="67"/>
                  </a:lnTo>
                  <a:lnTo>
                    <a:pt x="348" y="94"/>
                  </a:lnTo>
                  <a:lnTo>
                    <a:pt x="348" y="119"/>
                  </a:lnTo>
                  <a:lnTo>
                    <a:pt x="348" y="125"/>
                  </a:lnTo>
                  <a:lnTo>
                    <a:pt x="337" y="135"/>
                  </a:lnTo>
                  <a:lnTo>
                    <a:pt x="348" y="139"/>
                  </a:lnTo>
                  <a:lnTo>
                    <a:pt x="337" y="139"/>
                  </a:lnTo>
                  <a:lnTo>
                    <a:pt x="337" y="160"/>
                  </a:lnTo>
                  <a:lnTo>
                    <a:pt x="337" y="176"/>
                  </a:lnTo>
                  <a:lnTo>
                    <a:pt x="348" y="192"/>
                  </a:lnTo>
                  <a:lnTo>
                    <a:pt x="327" y="217"/>
                  </a:lnTo>
                  <a:lnTo>
                    <a:pt x="321" y="233"/>
                  </a:lnTo>
                  <a:lnTo>
                    <a:pt x="321" y="248"/>
                  </a:lnTo>
                  <a:lnTo>
                    <a:pt x="311" y="270"/>
                  </a:lnTo>
                  <a:lnTo>
                    <a:pt x="264" y="311"/>
                  </a:lnTo>
                  <a:lnTo>
                    <a:pt x="254" y="300"/>
                  </a:lnTo>
                  <a:lnTo>
                    <a:pt x="228" y="311"/>
                  </a:lnTo>
                  <a:lnTo>
                    <a:pt x="202" y="300"/>
                  </a:lnTo>
                  <a:lnTo>
                    <a:pt x="176" y="300"/>
                  </a:lnTo>
                  <a:lnTo>
                    <a:pt x="161" y="300"/>
                  </a:lnTo>
                  <a:lnTo>
                    <a:pt x="161" y="274"/>
                  </a:lnTo>
                  <a:lnTo>
                    <a:pt x="135" y="270"/>
                  </a:lnTo>
                  <a:lnTo>
                    <a:pt x="119" y="270"/>
                  </a:lnTo>
                  <a:lnTo>
                    <a:pt x="109" y="248"/>
                  </a:lnTo>
                  <a:lnTo>
                    <a:pt x="104" y="217"/>
                  </a:lnTo>
                  <a:lnTo>
                    <a:pt x="94" y="217"/>
                  </a:lnTo>
                  <a:lnTo>
                    <a:pt x="88" y="192"/>
                  </a:lnTo>
                  <a:lnTo>
                    <a:pt x="62" y="182"/>
                  </a:lnTo>
                  <a:lnTo>
                    <a:pt x="37" y="166"/>
                  </a:lnTo>
                  <a:lnTo>
                    <a:pt x="37" y="150"/>
                  </a:lnTo>
                  <a:lnTo>
                    <a:pt x="10" y="119"/>
                  </a:lnTo>
                  <a:lnTo>
                    <a:pt x="0" y="94"/>
                  </a:lnTo>
                </a:path>
              </a:pathLst>
            </a:custGeom>
            <a:solidFill>
              <a:srgbClr val="FFC0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2" name="Freeform 159"/>
            <p:cNvSpPr>
              <a:spLocks noChangeArrowheads="1"/>
            </p:cNvSpPr>
            <p:nvPr/>
          </p:nvSpPr>
          <p:spPr bwMode="auto">
            <a:xfrm>
              <a:off x="4778771" y="2854573"/>
              <a:ext cx="768583" cy="1040615"/>
            </a:xfrm>
            <a:custGeom>
              <a:avLst/>
              <a:gdLst>
                <a:gd name="T0" fmla="*/ 77 w 446"/>
                <a:gd name="T1" fmla="*/ 52 h 603"/>
                <a:gd name="T2" fmla="*/ 88 w 446"/>
                <a:gd name="T3" fmla="*/ 37 h 603"/>
                <a:gd name="T4" fmla="*/ 93 w 446"/>
                <a:gd name="T5" fmla="*/ 27 h 603"/>
                <a:gd name="T6" fmla="*/ 129 w 446"/>
                <a:gd name="T7" fmla="*/ 68 h 603"/>
                <a:gd name="T8" fmla="*/ 155 w 446"/>
                <a:gd name="T9" fmla="*/ 78 h 603"/>
                <a:gd name="T10" fmla="*/ 202 w 446"/>
                <a:gd name="T11" fmla="*/ 52 h 603"/>
                <a:gd name="T12" fmla="*/ 237 w 446"/>
                <a:gd name="T13" fmla="*/ 57 h 603"/>
                <a:gd name="T14" fmla="*/ 280 w 446"/>
                <a:gd name="T15" fmla="*/ 42 h 603"/>
                <a:gd name="T16" fmla="*/ 295 w 446"/>
                <a:gd name="T17" fmla="*/ 42 h 603"/>
                <a:gd name="T18" fmla="*/ 337 w 446"/>
                <a:gd name="T19" fmla="*/ 37 h 603"/>
                <a:gd name="T20" fmla="*/ 362 w 446"/>
                <a:gd name="T21" fmla="*/ 37 h 603"/>
                <a:gd name="T22" fmla="*/ 394 w 446"/>
                <a:gd name="T23" fmla="*/ 27 h 603"/>
                <a:gd name="T24" fmla="*/ 414 w 446"/>
                <a:gd name="T25" fmla="*/ 16 h 603"/>
                <a:gd name="T26" fmla="*/ 419 w 446"/>
                <a:gd name="T27" fmla="*/ 0 h 603"/>
                <a:gd name="T28" fmla="*/ 445 w 446"/>
                <a:gd name="T29" fmla="*/ 11 h 603"/>
                <a:gd name="T30" fmla="*/ 435 w 446"/>
                <a:gd name="T31" fmla="*/ 37 h 603"/>
                <a:gd name="T32" fmla="*/ 435 w 446"/>
                <a:gd name="T33" fmla="*/ 42 h 603"/>
                <a:gd name="T34" fmla="*/ 435 w 446"/>
                <a:gd name="T35" fmla="*/ 78 h 603"/>
                <a:gd name="T36" fmla="*/ 429 w 446"/>
                <a:gd name="T37" fmla="*/ 119 h 603"/>
                <a:gd name="T38" fmla="*/ 394 w 446"/>
                <a:gd name="T39" fmla="*/ 166 h 603"/>
                <a:gd name="T40" fmla="*/ 388 w 446"/>
                <a:gd name="T41" fmla="*/ 186 h 603"/>
                <a:gd name="T42" fmla="*/ 388 w 446"/>
                <a:gd name="T43" fmla="*/ 202 h 603"/>
                <a:gd name="T44" fmla="*/ 352 w 446"/>
                <a:gd name="T45" fmla="*/ 254 h 603"/>
                <a:gd name="T46" fmla="*/ 352 w 446"/>
                <a:gd name="T47" fmla="*/ 270 h 603"/>
                <a:gd name="T48" fmla="*/ 306 w 446"/>
                <a:gd name="T49" fmla="*/ 342 h 603"/>
                <a:gd name="T50" fmla="*/ 227 w 446"/>
                <a:gd name="T51" fmla="*/ 419 h 603"/>
                <a:gd name="T52" fmla="*/ 176 w 446"/>
                <a:gd name="T53" fmla="*/ 462 h 603"/>
                <a:gd name="T54" fmla="*/ 93 w 446"/>
                <a:gd name="T55" fmla="*/ 528 h 603"/>
                <a:gd name="T56" fmla="*/ 26 w 446"/>
                <a:gd name="T57" fmla="*/ 602 h 603"/>
                <a:gd name="T58" fmla="*/ 0 w 446"/>
                <a:gd name="T59" fmla="*/ 570 h 603"/>
                <a:gd name="T60" fmla="*/ 0 w 446"/>
                <a:gd name="T61" fmla="*/ 409 h 603"/>
                <a:gd name="T62" fmla="*/ 41 w 446"/>
                <a:gd name="T63" fmla="*/ 362 h 603"/>
                <a:gd name="T64" fmla="*/ 62 w 446"/>
                <a:gd name="T65" fmla="*/ 352 h 603"/>
                <a:gd name="T66" fmla="*/ 88 w 446"/>
                <a:gd name="T67" fmla="*/ 352 h 603"/>
                <a:gd name="T68" fmla="*/ 104 w 446"/>
                <a:gd name="T69" fmla="*/ 327 h 603"/>
                <a:gd name="T70" fmla="*/ 161 w 446"/>
                <a:gd name="T71" fmla="*/ 311 h 603"/>
                <a:gd name="T72" fmla="*/ 176 w 446"/>
                <a:gd name="T73" fmla="*/ 311 h 603"/>
                <a:gd name="T74" fmla="*/ 306 w 446"/>
                <a:gd name="T75" fmla="*/ 176 h 603"/>
                <a:gd name="T76" fmla="*/ 264 w 446"/>
                <a:gd name="T77" fmla="*/ 176 h 603"/>
                <a:gd name="T78" fmla="*/ 129 w 446"/>
                <a:gd name="T79" fmla="*/ 125 h 603"/>
                <a:gd name="T80" fmla="*/ 104 w 446"/>
                <a:gd name="T81" fmla="*/ 109 h 603"/>
                <a:gd name="T82" fmla="*/ 67 w 446"/>
                <a:gd name="T83" fmla="*/ 68 h 603"/>
                <a:gd name="T84" fmla="*/ 77 w 446"/>
                <a:gd name="T85" fmla="*/ 52 h 603"/>
                <a:gd name="T86" fmla="*/ 77 w 446"/>
                <a:gd name="T87" fmla="*/ 52 h 6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6"/>
                <a:gd name="T133" fmla="*/ 0 h 603"/>
                <a:gd name="T134" fmla="*/ 446 w 446"/>
                <a:gd name="T135" fmla="*/ 603 h 6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6" h="603">
                  <a:moveTo>
                    <a:pt x="77" y="52"/>
                  </a:moveTo>
                  <a:lnTo>
                    <a:pt x="88" y="37"/>
                  </a:lnTo>
                  <a:lnTo>
                    <a:pt x="93" y="27"/>
                  </a:lnTo>
                  <a:lnTo>
                    <a:pt x="129" y="68"/>
                  </a:lnTo>
                  <a:lnTo>
                    <a:pt x="155" y="78"/>
                  </a:lnTo>
                  <a:lnTo>
                    <a:pt x="202" y="52"/>
                  </a:lnTo>
                  <a:lnTo>
                    <a:pt x="237" y="57"/>
                  </a:lnTo>
                  <a:lnTo>
                    <a:pt x="280" y="42"/>
                  </a:lnTo>
                  <a:lnTo>
                    <a:pt x="295" y="42"/>
                  </a:lnTo>
                  <a:lnTo>
                    <a:pt x="337" y="37"/>
                  </a:lnTo>
                  <a:lnTo>
                    <a:pt x="362" y="37"/>
                  </a:lnTo>
                  <a:lnTo>
                    <a:pt x="394" y="27"/>
                  </a:lnTo>
                  <a:lnTo>
                    <a:pt x="414" y="16"/>
                  </a:lnTo>
                  <a:lnTo>
                    <a:pt x="419" y="0"/>
                  </a:lnTo>
                  <a:lnTo>
                    <a:pt x="445" y="11"/>
                  </a:lnTo>
                  <a:lnTo>
                    <a:pt x="435" y="37"/>
                  </a:lnTo>
                  <a:lnTo>
                    <a:pt x="435" y="42"/>
                  </a:lnTo>
                  <a:lnTo>
                    <a:pt x="435" y="78"/>
                  </a:lnTo>
                  <a:lnTo>
                    <a:pt x="429" y="119"/>
                  </a:lnTo>
                  <a:lnTo>
                    <a:pt x="394" y="166"/>
                  </a:lnTo>
                  <a:lnTo>
                    <a:pt x="388" y="186"/>
                  </a:lnTo>
                  <a:lnTo>
                    <a:pt x="388" y="202"/>
                  </a:lnTo>
                  <a:lnTo>
                    <a:pt x="352" y="254"/>
                  </a:lnTo>
                  <a:lnTo>
                    <a:pt x="352" y="270"/>
                  </a:lnTo>
                  <a:lnTo>
                    <a:pt x="306" y="342"/>
                  </a:lnTo>
                  <a:lnTo>
                    <a:pt x="227" y="419"/>
                  </a:lnTo>
                  <a:lnTo>
                    <a:pt x="176" y="462"/>
                  </a:lnTo>
                  <a:lnTo>
                    <a:pt x="93" y="528"/>
                  </a:lnTo>
                  <a:lnTo>
                    <a:pt x="26" y="602"/>
                  </a:lnTo>
                  <a:lnTo>
                    <a:pt x="0" y="570"/>
                  </a:lnTo>
                  <a:lnTo>
                    <a:pt x="0" y="409"/>
                  </a:lnTo>
                  <a:lnTo>
                    <a:pt x="41" y="362"/>
                  </a:lnTo>
                  <a:lnTo>
                    <a:pt x="62" y="352"/>
                  </a:lnTo>
                  <a:lnTo>
                    <a:pt x="88" y="352"/>
                  </a:lnTo>
                  <a:lnTo>
                    <a:pt x="104" y="327"/>
                  </a:lnTo>
                  <a:lnTo>
                    <a:pt x="161" y="311"/>
                  </a:lnTo>
                  <a:lnTo>
                    <a:pt x="176" y="311"/>
                  </a:lnTo>
                  <a:lnTo>
                    <a:pt x="306" y="176"/>
                  </a:lnTo>
                  <a:lnTo>
                    <a:pt x="264" y="176"/>
                  </a:lnTo>
                  <a:lnTo>
                    <a:pt x="129" y="125"/>
                  </a:lnTo>
                  <a:lnTo>
                    <a:pt x="104" y="109"/>
                  </a:lnTo>
                  <a:lnTo>
                    <a:pt x="67" y="68"/>
                  </a:lnTo>
                  <a:lnTo>
                    <a:pt x="77" y="5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3" name="Freeform 160"/>
            <p:cNvSpPr>
              <a:spLocks noChangeArrowheads="1"/>
            </p:cNvSpPr>
            <p:nvPr/>
          </p:nvSpPr>
          <p:spPr bwMode="auto">
            <a:xfrm>
              <a:off x="2848680" y="5527358"/>
              <a:ext cx="1243549" cy="1057889"/>
            </a:xfrm>
            <a:custGeom>
              <a:avLst/>
              <a:gdLst>
                <a:gd name="T0" fmla="*/ 544 w 721"/>
                <a:gd name="T1" fmla="*/ 16 h 612"/>
                <a:gd name="T2" fmla="*/ 503 w 721"/>
                <a:gd name="T3" fmla="*/ 42 h 612"/>
                <a:gd name="T4" fmla="*/ 487 w 721"/>
                <a:gd name="T5" fmla="*/ 52 h 612"/>
                <a:gd name="T6" fmla="*/ 461 w 721"/>
                <a:gd name="T7" fmla="*/ 78 h 612"/>
                <a:gd name="T8" fmla="*/ 446 w 721"/>
                <a:gd name="T9" fmla="*/ 109 h 612"/>
                <a:gd name="T10" fmla="*/ 399 w 721"/>
                <a:gd name="T11" fmla="*/ 161 h 612"/>
                <a:gd name="T12" fmla="*/ 352 w 721"/>
                <a:gd name="T13" fmla="*/ 161 h 612"/>
                <a:gd name="T14" fmla="*/ 301 w 721"/>
                <a:gd name="T15" fmla="*/ 145 h 612"/>
                <a:gd name="T16" fmla="*/ 275 w 721"/>
                <a:gd name="T17" fmla="*/ 176 h 612"/>
                <a:gd name="T18" fmla="*/ 233 w 721"/>
                <a:gd name="T19" fmla="*/ 202 h 612"/>
                <a:gd name="T20" fmla="*/ 207 w 721"/>
                <a:gd name="T21" fmla="*/ 207 h 612"/>
                <a:gd name="T22" fmla="*/ 182 w 721"/>
                <a:gd name="T23" fmla="*/ 192 h 612"/>
                <a:gd name="T24" fmla="*/ 182 w 721"/>
                <a:gd name="T25" fmla="*/ 161 h 612"/>
                <a:gd name="T26" fmla="*/ 160 w 721"/>
                <a:gd name="T27" fmla="*/ 119 h 612"/>
                <a:gd name="T28" fmla="*/ 135 w 721"/>
                <a:gd name="T29" fmla="*/ 295 h 612"/>
                <a:gd name="T30" fmla="*/ 109 w 721"/>
                <a:gd name="T31" fmla="*/ 317 h 612"/>
                <a:gd name="T32" fmla="*/ 72 w 721"/>
                <a:gd name="T33" fmla="*/ 311 h 612"/>
                <a:gd name="T34" fmla="*/ 31 w 721"/>
                <a:gd name="T35" fmla="*/ 301 h 612"/>
                <a:gd name="T36" fmla="*/ 27 w 721"/>
                <a:gd name="T37" fmla="*/ 274 h 612"/>
                <a:gd name="T38" fmla="*/ 5 w 721"/>
                <a:gd name="T39" fmla="*/ 295 h 612"/>
                <a:gd name="T40" fmla="*/ 5 w 721"/>
                <a:gd name="T41" fmla="*/ 327 h 612"/>
                <a:gd name="T42" fmla="*/ 68 w 721"/>
                <a:gd name="T43" fmla="*/ 450 h 612"/>
                <a:gd name="T44" fmla="*/ 68 w 721"/>
                <a:gd name="T45" fmla="*/ 503 h 612"/>
                <a:gd name="T46" fmla="*/ 52 w 721"/>
                <a:gd name="T47" fmla="*/ 513 h 612"/>
                <a:gd name="T48" fmla="*/ 68 w 721"/>
                <a:gd name="T49" fmla="*/ 580 h 612"/>
                <a:gd name="T50" fmla="*/ 72 w 721"/>
                <a:gd name="T51" fmla="*/ 570 h 612"/>
                <a:gd name="T52" fmla="*/ 94 w 721"/>
                <a:gd name="T53" fmla="*/ 585 h 612"/>
                <a:gd name="T54" fmla="*/ 114 w 721"/>
                <a:gd name="T55" fmla="*/ 601 h 612"/>
                <a:gd name="T56" fmla="*/ 150 w 721"/>
                <a:gd name="T57" fmla="*/ 595 h 612"/>
                <a:gd name="T58" fmla="*/ 202 w 721"/>
                <a:gd name="T59" fmla="*/ 585 h 612"/>
                <a:gd name="T60" fmla="*/ 233 w 721"/>
                <a:gd name="T61" fmla="*/ 570 h 612"/>
                <a:gd name="T62" fmla="*/ 301 w 721"/>
                <a:gd name="T63" fmla="*/ 570 h 612"/>
                <a:gd name="T64" fmla="*/ 358 w 721"/>
                <a:gd name="T65" fmla="*/ 570 h 612"/>
                <a:gd name="T66" fmla="*/ 393 w 721"/>
                <a:gd name="T67" fmla="*/ 560 h 612"/>
                <a:gd name="T68" fmla="*/ 508 w 721"/>
                <a:gd name="T69" fmla="*/ 503 h 612"/>
                <a:gd name="T70" fmla="*/ 596 w 721"/>
                <a:gd name="T71" fmla="*/ 425 h 612"/>
                <a:gd name="T72" fmla="*/ 626 w 721"/>
                <a:gd name="T73" fmla="*/ 378 h 612"/>
                <a:gd name="T74" fmla="*/ 684 w 721"/>
                <a:gd name="T75" fmla="*/ 311 h 612"/>
                <a:gd name="T76" fmla="*/ 720 w 721"/>
                <a:gd name="T77" fmla="*/ 229 h 612"/>
                <a:gd name="T78" fmla="*/ 684 w 721"/>
                <a:gd name="T79" fmla="*/ 217 h 612"/>
                <a:gd name="T80" fmla="*/ 653 w 721"/>
                <a:gd name="T81" fmla="*/ 233 h 612"/>
                <a:gd name="T82" fmla="*/ 653 w 721"/>
                <a:gd name="T83" fmla="*/ 176 h 612"/>
                <a:gd name="T84" fmla="*/ 684 w 721"/>
                <a:gd name="T85" fmla="*/ 166 h 612"/>
                <a:gd name="T86" fmla="*/ 684 w 721"/>
                <a:gd name="T87" fmla="*/ 99 h 612"/>
                <a:gd name="T88" fmla="*/ 679 w 721"/>
                <a:gd name="T89" fmla="*/ 42 h 612"/>
                <a:gd name="T90" fmla="*/ 663 w 721"/>
                <a:gd name="T91" fmla="*/ 11 h 612"/>
                <a:gd name="T92" fmla="*/ 626 w 721"/>
                <a:gd name="T93" fmla="*/ 11 h 612"/>
                <a:gd name="T94" fmla="*/ 575 w 721"/>
                <a:gd name="T95" fmla="*/ 0 h 612"/>
                <a:gd name="T96" fmla="*/ 559 w 721"/>
                <a:gd name="T97" fmla="*/ 0 h 6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1"/>
                <a:gd name="T148" fmla="*/ 0 h 612"/>
                <a:gd name="T149" fmla="*/ 721 w 721"/>
                <a:gd name="T150" fmla="*/ 612 h 6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1" h="612">
                  <a:moveTo>
                    <a:pt x="559" y="0"/>
                  </a:moveTo>
                  <a:lnTo>
                    <a:pt x="544" y="16"/>
                  </a:lnTo>
                  <a:lnTo>
                    <a:pt x="528" y="16"/>
                  </a:lnTo>
                  <a:lnTo>
                    <a:pt x="503" y="42"/>
                  </a:lnTo>
                  <a:lnTo>
                    <a:pt x="493" y="42"/>
                  </a:lnTo>
                  <a:lnTo>
                    <a:pt x="487" y="52"/>
                  </a:lnTo>
                  <a:lnTo>
                    <a:pt x="477" y="57"/>
                  </a:lnTo>
                  <a:lnTo>
                    <a:pt x="461" y="78"/>
                  </a:lnTo>
                  <a:lnTo>
                    <a:pt x="461" y="99"/>
                  </a:lnTo>
                  <a:lnTo>
                    <a:pt x="446" y="109"/>
                  </a:lnTo>
                  <a:lnTo>
                    <a:pt x="420" y="119"/>
                  </a:lnTo>
                  <a:lnTo>
                    <a:pt x="399" y="161"/>
                  </a:lnTo>
                  <a:lnTo>
                    <a:pt x="378" y="161"/>
                  </a:lnTo>
                  <a:lnTo>
                    <a:pt x="352" y="161"/>
                  </a:lnTo>
                  <a:lnTo>
                    <a:pt x="327" y="161"/>
                  </a:lnTo>
                  <a:lnTo>
                    <a:pt x="301" y="145"/>
                  </a:lnTo>
                  <a:lnTo>
                    <a:pt x="275" y="145"/>
                  </a:lnTo>
                  <a:lnTo>
                    <a:pt x="275" y="176"/>
                  </a:lnTo>
                  <a:lnTo>
                    <a:pt x="249" y="202"/>
                  </a:lnTo>
                  <a:lnTo>
                    <a:pt x="233" y="202"/>
                  </a:lnTo>
                  <a:lnTo>
                    <a:pt x="233" y="207"/>
                  </a:lnTo>
                  <a:lnTo>
                    <a:pt x="207" y="207"/>
                  </a:lnTo>
                  <a:lnTo>
                    <a:pt x="182" y="217"/>
                  </a:lnTo>
                  <a:lnTo>
                    <a:pt x="182" y="192"/>
                  </a:lnTo>
                  <a:lnTo>
                    <a:pt x="192" y="176"/>
                  </a:lnTo>
                  <a:lnTo>
                    <a:pt x="182" y="161"/>
                  </a:lnTo>
                  <a:lnTo>
                    <a:pt x="176" y="135"/>
                  </a:lnTo>
                  <a:lnTo>
                    <a:pt x="160" y="119"/>
                  </a:lnTo>
                  <a:lnTo>
                    <a:pt x="150" y="295"/>
                  </a:lnTo>
                  <a:lnTo>
                    <a:pt x="135" y="295"/>
                  </a:lnTo>
                  <a:lnTo>
                    <a:pt x="114" y="311"/>
                  </a:lnTo>
                  <a:lnTo>
                    <a:pt x="109" y="317"/>
                  </a:lnTo>
                  <a:lnTo>
                    <a:pt x="94" y="311"/>
                  </a:lnTo>
                  <a:lnTo>
                    <a:pt x="72" y="311"/>
                  </a:lnTo>
                  <a:lnTo>
                    <a:pt x="57" y="311"/>
                  </a:lnTo>
                  <a:lnTo>
                    <a:pt x="31" y="301"/>
                  </a:lnTo>
                  <a:lnTo>
                    <a:pt x="31" y="274"/>
                  </a:lnTo>
                  <a:lnTo>
                    <a:pt x="27" y="274"/>
                  </a:lnTo>
                  <a:lnTo>
                    <a:pt x="16" y="274"/>
                  </a:lnTo>
                  <a:lnTo>
                    <a:pt x="5" y="295"/>
                  </a:lnTo>
                  <a:lnTo>
                    <a:pt x="0" y="301"/>
                  </a:lnTo>
                  <a:lnTo>
                    <a:pt x="5" y="327"/>
                  </a:lnTo>
                  <a:lnTo>
                    <a:pt x="31" y="383"/>
                  </a:lnTo>
                  <a:lnTo>
                    <a:pt x="68" y="450"/>
                  </a:lnTo>
                  <a:lnTo>
                    <a:pt x="72" y="476"/>
                  </a:lnTo>
                  <a:lnTo>
                    <a:pt x="68" y="503"/>
                  </a:lnTo>
                  <a:lnTo>
                    <a:pt x="52" y="503"/>
                  </a:lnTo>
                  <a:lnTo>
                    <a:pt x="52" y="513"/>
                  </a:lnTo>
                  <a:lnTo>
                    <a:pt x="72" y="554"/>
                  </a:lnTo>
                  <a:lnTo>
                    <a:pt x="68" y="580"/>
                  </a:lnTo>
                  <a:lnTo>
                    <a:pt x="72" y="580"/>
                  </a:lnTo>
                  <a:lnTo>
                    <a:pt x="72" y="570"/>
                  </a:lnTo>
                  <a:lnTo>
                    <a:pt x="94" y="570"/>
                  </a:lnTo>
                  <a:lnTo>
                    <a:pt x="94" y="585"/>
                  </a:lnTo>
                  <a:lnTo>
                    <a:pt x="99" y="585"/>
                  </a:lnTo>
                  <a:lnTo>
                    <a:pt x="114" y="601"/>
                  </a:lnTo>
                  <a:lnTo>
                    <a:pt x="140" y="611"/>
                  </a:lnTo>
                  <a:lnTo>
                    <a:pt x="150" y="595"/>
                  </a:lnTo>
                  <a:lnTo>
                    <a:pt x="160" y="585"/>
                  </a:lnTo>
                  <a:lnTo>
                    <a:pt x="202" y="585"/>
                  </a:lnTo>
                  <a:lnTo>
                    <a:pt x="233" y="580"/>
                  </a:lnTo>
                  <a:lnTo>
                    <a:pt x="233" y="570"/>
                  </a:lnTo>
                  <a:lnTo>
                    <a:pt x="275" y="570"/>
                  </a:lnTo>
                  <a:lnTo>
                    <a:pt x="301" y="570"/>
                  </a:lnTo>
                  <a:lnTo>
                    <a:pt x="352" y="580"/>
                  </a:lnTo>
                  <a:lnTo>
                    <a:pt x="358" y="570"/>
                  </a:lnTo>
                  <a:lnTo>
                    <a:pt x="383" y="570"/>
                  </a:lnTo>
                  <a:lnTo>
                    <a:pt x="393" y="560"/>
                  </a:lnTo>
                  <a:lnTo>
                    <a:pt x="425" y="560"/>
                  </a:lnTo>
                  <a:lnTo>
                    <a:pt x="508" y="503"/>
                  </a:lnTo>
                  <a:lnTo>
                    <a:pt x="554" y="462"/>
                  </a:lnTo>
                  <a:lnTo>
                    <a:pt x="596" y="425"/>
                  </a:lnTo>
                  <a:lnTo>
                    <a:pt x="596" y="409"/>
                  </a:lnTo>
                  <a:lnTo>
                    <a:pt x="626" y="378"/>
                  </a:lnTo>
                  <a:lnTo>
                    <a:pt x="626" y="362"/>
                  </a:lnTo>
                  <a:lnTo>
                    <a:pt x="684" y="311"/>
                  </a:lnTo>
                  <a:lnTo>
                    <a:pt x="704" y="270"/>
                  </a:lnTo>
                  <a:lnTo>
                    <a:pt x="720" y="229"/>
                  </a:lnTo>
                  <a:lnTo>
                    <a:pt x="704" y="229"/>
                  </a:lnTo>
                  <a:lnTo>
                    <a:pt x="684" y="217"/>
                  </a:lnTo>
                  <a:lnTo>
                    <a:pt x="684" y="233"/>
                  </a:lnTo>
                  <a:lnTo>
                    <a:pt x="653" y="233"/>
                  </a:lnTo>
                  <a:lnTo>
                    <a:pt x="626" y="202"/>
                  </a:lnTo>
                  <a:lnTo>
                    <a:pt x="653" y="176"/>
                  </a:lnTo>
                  <a:lnTo>
                    <a:pt x="684" y="176"/>
                  </a:lnTo>
                  <a:lnTo>
                    <a:pt x="684" y="166"/>
                  </a:lnTo>
                  <a:lnTo>
                    <a:pt x="684" y="135"/>
                  </a:lnTo>
                  <a:lnTo>
                    <a:pt x="684" y="99"/>
                  </a:lnTo>
                  <a:lnTo>
                    <a:pt x="669" y="57"/>
                  </a:lnTo>
                  <a:lnTo>
                    <a:pt x="679" y="42"/>
                  </a:lnTo>
                  <a:lnTo>
                    <a:pt x="669" y="37"/>
                  </a:lnTo>
                  <a:lnTo>
                    <a:pt x="663" y="11"/>
                  </a:lnTo>
                  <a:lnTo>
                    <a:pt x="653" y="0"/>
                  </a:lnTo>
                  <a:lnTo>
                    <a:pt x="626" y="11"/>
                  </a:lnTo>
                  <a:lnTo>
                    <a:pt x="601" y="0"/>
                  </a:lnTo>
                  <a:lnTo>
                    <a:pt x="575" y="0"/>
                  </a:lnTo>
                  <a:lnTo>
                    <a:pt x="559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4" name="Freeform 161"/>
            <p:cNvSpPr>
              <a:spLocks noChangeArrowheads="1"/>
            </p:cNvSpPr>
            <p:nvPr/>
          </p:nvSpPr>
          <p:spPr bwMode="auto">
            <a:xfrm>
              <a:off x="3643170" y="6049826"/>
              <a:ext cx="168396" cy="177033"/>
            </a:xfrm>
            <a:custGeom>
              <a:avLst/>
              <a:gdLst>
                <a:gd name="T0" fmla="*/ 92 w 99"/>
                <a:gd name="T1" fmla="*/ 67 h 104"/>
                <a:gd name="T2" fmla="*/ 47 w 99"/>
                <a:gd name="T3" fmla="*/ 77 h 104"/>
                <a:gd name="T4" fmla="*/ 41 w 99"/>
                <a:gd name="T5" fmla="*/ 103 h 104"/>
                <a:gd name="T6" fmla="*/ 16 w 99"/>
                <a:gd name="T7" fmla="*/ 93 h 104"/>
                <a:gd name="T8" fmla="*/ 4 w 99"/>
                <a:gd name="T9" fmla="*/ 62 h 104"/>
                <a:gd name="T10" fmla="*/ 0 w 99"/>
                <a:gd name="T11" fmla="*/ 51 h 104"/>
                <a:gd name="T12" fmla="*/ 4 w 99"/>
                <a:gd name="T13" fmla="*/ 41 h 104"/>
                <a:gd name="T14" fmla="*/ 26 w 99"/>
                <a:gd name="T15" fmla="*/ 16 h 104"/>
                <a:gd name="T16" fmla="*/ 67 w 99"/>
                <a:gd name="T17" fmla="*/ 0 h 104"/>
                <a:gd name="T18" fmla="*/ 82 w 99"/>
                <a:gd name="T19" fmla="*/ 10 h 104"/>
                <a:gd name="T20" fmla="*/ 98 w 99"/>
                <a:gd name="T21" fmla="*/ 36 h 104"/>
                <a:gd name="T22" fmla="*/ 92 w 99"/>
                <a:gd name="T23" fmla="*/ 51 h 104"/>
                <a:gd name="T24" fmla="*/ 92 w 99"/>
                <a:gd name="T25" fmla="*/ 67 h 104"/>
                <a:gd name="T26" fmla="*/ 92 w 99"/>
                <a:gd name="T27" fmla="*/ 67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92" y="67"/>
                  </a:move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5" name="Freeform 162"/>
            <p:cNvSpPr>
              <a:spLocks noChangeArrowheads="1"/>
            </p:cNvSpPr>
            <p:nvPr/>
          </p:nvSpPr>
          <p:spPr bwMode="auto">
            <a:xfrm>
              <a:off x="3315011" y="2051441"/>
              <a:ext cx="1252185" cy="1459454"/>
            </a:xfrm>
            <a:custGeom>
              <a:avLst/>
              <a:gdLst>
                <a:gd name="T0" fmla="*/ 632 w 726"/>
                <a:gd name="T1" fmla="*/ 4 h 844"/>
                <a:gd name="T2" fmla="*/ 658 w 726"/>
                <a:gd name="T3" fmla="*/ 46 h 844"/>
                <a:gd name="T4" fmla="*/ 674 w 726"/>
                <a:gd name="T5" fmla="*/ 149 h 844"/>
                <a:gd name="T6" fmla="*/ 721 w 726"/>
                <a:gd name="T7" fmla="*/ 181 h 844"/>
                <a:gd name="T8" fmla="*/ 721 w 726"/>
                <a:gd name="T9" fmla="*/ 217 h 844"/>
                <a:gd name="T10" fmla="*/ 684 w 726"/>
                <a:gd name="T11" fmla="*/ 222 h 844"/>
                <a:gd name="T12" fmla="*/ 668 w 726"/>
                <a:gd name="T13" fmla="*/ 232 h 844"/>
                <a:gd name="T14" fmla="*/ 658 w 726"/>
                <a:gd name="T15" fmla="*/ 284 h 844"/>
                <a:gd name="T16" fmla="*/ 632 w 726"/>
                <a:gd name="T17" fmla="*/ 398 h 844"/>
                <a:gd name="T18" fmla="*/ 611 w 726"/>
                <a:gd name="T19" fmla="*/ 435 h 844"/>
                <a:gd name="T20" fmla="*/ 585 w 726"/>
                <a:gd name="T21" fmla="*/ 507 h 844"/>
                <a:gd name="T22" fmla="*/ 560 w 726"/>
                <a:gd name="T23" fmla="*/ 517 h 844"/>
                <a:gd name="T24" fmla="*/ 549 w 726"/>
                <a:gd name="T25" fmla="*/ 549 h 844"/>
                <a:gd name="T26" fmla="*/ 544 w 726"/>
                <a:gd name="T27" fmla="*/ 615 h 844"/>
                <a:gd name="T28" fmla="*/ 492 w 726"/>
                <a:gd name="T29" fmla="*/ 625 h 844"/>
                <a:gd name="T30" fmla="*/ 523 w 726"/>
                <a:gd name="T31" fmla="*/ 667 h 844"/>
                <a:gd name="T32" fmla="*/ 585 w 726"/>
                <a:gd name="T33" fmla="*/ 719 h 844"/>
                <a:gd name="T34" fmla="*/ 601 w 726"/>
                <a:gd name="T35" fmla="*/ 760 h 844"/>
                <a:gd name="T36" fmla="*/ 617 w 726"/>
                <a:gd name="T37" fmla="*/ 792 h 844"/>
                <a:gd name="T38" fmla="*/ 601 w 726"/>
                <a:gd name="T39" fmla="*/ 776 h 844"/>
                <a:gd name="T40" fmla="*/ 549 w 726"/>
                <a:gd name="T41" fmla="*/ 802 h 844"/>
                <a:gd name="T42" fmla="*/ 517 w 726"/>
                <a:gd name="T43" fmla="*/ 833 h 844"/>
                <a:gd name="T44" fmla="*/ 456 w 726"/>
                <a:gd name="T45" fmla="*/ 833 h 844"/>
                <a:gd name="T46" fmla="*/ 435 w 726"/>
                <a:gd name="T47" fmla="*/ 833 h 844"/>
                <a:gd name="T48" fmla="*/ 394 w 726"/>
                <a:gd name="T49" fmla="*/ 833 h 844"/>
                <a:gd name="T50" fmla="*/ 341 w 726"/>
                <a:gd name="T51" fmla="*/ 792 h 844"/>
                <a:gd name="T52" fmla="*/ 331 w 726"/>
                <a:gd name="T53" fmla="*/ 802 h 844"/>
                <a:gd name="T54" fmla="*/ 306 w 726"/>
                <a:gd name="T55" fmla="*/ 792 h 844"/>
                <a:gd name="T56" fmla="*/ 290 w 726"/>
                <a:gd name="T57" fmla="*/ 807 h 844"/>
                <a:gd name="T58" fmla="*/ 259 w 726"/>
                <a:gd name="T59" fmla="*/ 792 h 844"/>
                <a:gd name="T60" fmla="*/ 239 w 726"/>
                <a:gd name="T61" fmla="*/ 766 h 844"/>
                <a:gd name="T62" fmla="*/ 207 w 726"/>
                <a:gd name="T63" fmla="*/ 724 h 844"/>
                <a:gd name="T64" fmla="*/ 192 w 726"/>
                <a:gd name="T65" fmla="*/ 693 h 844"/>
                <a:gd name="T66" fmla="*/ 176 w 726"/>
                <a:gd name="T67" fmla="*/ 678 h 844"/>
                <a:gd name="T68" fmla="*/ 139 w 726"/>
                <a:gd name="T69" fmla="*/ 641 h 844"/>
                <a:gd name="T70" fmla="*/ 98 w 726"/>
                <a:gd name="T71" fmla="*/ 625 h 844"/>
                <a:gd name="T72" fmla="*/ 72 w 726"/>
                <a:gd name="T73" fmla="*/ 610 h 844"/>
                <a:gd name="T74" fmla="*/ 67 w 726"/>
                <a:gd name="T75" fmla="*/ 590 h 844"/>
                <a:gd name="T76" fmla="*/ 72 w 726"/>
                <a:gd name="T77" fmla="*/ 574 h 844"/>
                <a:gd name="T78" fmla="*/ 41 w 726"/>
                <a:gd name="T79" fmla="*/ 517 h 844"/>
                <a:gd name="T80" fmla="*/ 41 w 726"/>
                <a:gd name="T81" fmla="*/ 492 h 844"/>
                <a:gd name="T82" fmla="*/ 20 w 726"/>
                <a:gd name="T83" fmla="*/ 460 h 844"/>
                <a:gd name="T84" fmla="*/ 16 w 726"/>
                <a:gd name="T85" fmla="*/ 435 h 844"/>
                <a:gd name="T86" fmla="*/ 0 w 726"/>
                <a:gd name="T87" fmla="*/ 435 h 844"/>
                <a:gd name="T88" fmla="*/ 16 w 726"/>
                <a:gd name="T89" fmla="*/ 398 h 844"/>
                <a:gd name="T90" fmla="*/ 20 w 726"/>
                <a:gd name="T91" fmla="*/ 357 h 844"/>
                <a:gd name="T92" fmla="*/ 20 w 726"/>
                <a:gd name="T93" fmla="*/ 331 h 844"/>
                <a:gd name="T94" fmla="*/ 31 w 726"/>
                <a:gd name="T95" fmla="*/ 300 h 844"/>
                <a:gd name="T96" fmla="*/ 83 w 726"/>
                <a:gd name="T97" fmla="*/ 284 h 844"/>
                <a:gd name="T98" fmla="*/ 83 w 726"/>
                <a:gd name="T99" fmla="*/ 98 h 844"/>
                <a:gd name="T100" fmla="*/ 124 w 726"/>
                <a:gd name="T101" fmla="*/ 0 h 8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6"/>
                <a:gd name="T154" fmla="*/ 0 h 844"/>
                <a:gd name="T155" fmla="*/ 726 w 726"/>
                <a:gd name="T156" fmla="*/ 844 h 8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6" h="844">
                  <a:moveTo>
                    <a:pt x="124" y="0"/>
                  </a:moveTo>
                  <a:lnTo>
                    <a:pt x="632" y="4"/>
                  </a:lnTo>
                  <a:lnTo>
                    <a:pt x="642" y="30"/>
                  </a:lnTo>
                  <a:lnTo>
                    <a:pt x="658" y="46"/>
                  </a:lnTo>
                  <a:lnTo>
                    <a:pt x="652" y="46"/>
                  </a:lnTo>
                  <a:lnTo>
                    <a:pt x="674" y="149"/>
                  </a:lnTo>
                  <a:lnTo>
                    <a:pt x="694" y="165"/>
                  </a:lnTo>
                  <a:lnTo>
                    <a:pt x="721" y="181"/>
                  </a:lnTo>
                  <a:lnTo>
                    <a:pt x="725" y="191"/>
                  </a:lnTo>
                  <a:lnTo>
                    <a:pt x="721" y="217"/>
                  </a:lnTo>
                  <a:lnTo>
                    <a:pt x="699" y="206"/>
                  </a:lnTo>
                  <a:lnTo>
                    <a:pt x="684" y="222"/>
                  </a:lnTo>
                  <a:lnTo>
                    <a:pt x="684" y="232"/>
                  </a:lnTo>
                  <a:lnTo>
                    <a:pt x="668" y="232"/>
                  </a:lnTo>
                  <a:lnTo>
                    <a:pt x="658" y="259"/>
                  </a:lnTo>
                  <a:lnTo>
                    <a:pt x="658" y="284"/>
                  </a:lnTo>
                  <a:lnTo>
                    <a:pt x="642" y="341"/>
                  </a:lnTo>
                  <a:lnTo>
                    <a:pt x="632" y="398"/>
                  </a:lnTo>
                  <a:lnTo>
                    <a:pt x="627" y="424"/>
                  </a:lnTo>
                  <a:lnTo>
                    <a:pt x="611" y="435"/>
                  </a:lnTo>
                  <a:lnTo>
                    <a:pt x="590" y="465"/>
                  </a:lnTo>
                  <a:lnTo>
                    <a:pt x="585" y="507"/>
                  </a:lnTo>
                  <a:lnTo>
                    <a:pt x="575" y="517"/>
                  </a:lnTo>
                  <a:lnTo>
                    <a:pt x="560" y="517"/>
                  </a:lnTo>
                  <a:lnTo>
                    <a:pt x="549" y="533"/>
                  </a:lnTo>
                  <a:lnTo>
                    <a:pt x="549" y="549"/>
                  </a:lnTo>
                  <a:lnTo>
                    <a:pt x="544" y="569"/>
                  </a:lnTo>
                  <a:lnTo>
                    <a:pt x="544" y="615"/>
                  </a:lnTo>
                  <a:lnTo>
                    <a:pt x="523" y="625"/>
                  </a:lnTo>
                  <a:lnTo>
                    <a:pt x="492" y="625"/>
                  </a:lnTo>
                  <a:lnTo>
                    <a:pt x="492" y="651"/>
                  </a:lnTo>
                  <a:lnTo>
                    <a:pt x="523" y="667"/>
                  </a:lnTo>
                  <a:lnTo>
                    <a:pt x="549" y="693"/>
                  </a:lnTo>
                  <a:lnTo>
                    <a:pt x="585" y="719"/>
                  </a:lnTo>
                  <a:lnTo>
                    <a:pt x="590" y="739"/>
                  </a:lnTo>
                  <a:lnTo>
                    <a:pt x="601" y="760"/>
                  </a:lnTo>
                  <a:lnTo>
                    <a:pt x="617" y="760"/>
                  </a:lnTo>
                  <a:lnTo>
                    <a:pt x="617" y="792"/>
                  </a:lnTo>
                  <a:lnTo>
                    <a:pt x="611" y="792"/>
                  </a:lnTo>
                  <a:lnTo>
                    <a:pt x="601" y="776"/>
                  </a:lnTo>
                  <a:lnTo>
                    <a:pt x="575" y="792"/>
                  </a:lnTo>
                  <a:lnTo>
                    <a:pt x="549" y="802"/>
                  </a:lnTo>
                  <a:lnTo>
                    <a:pt x="544" y="817"/>
                  </a:lnTo>
                  <a:lnTo>
                    <a:pt x="517" y="833"/>
                  </a:lnTo>
                  <a:lnTo>
                    <a:pt x="482" y="833"/>
                  </a:lnTo>
                  <a:lnTo>
                    <a:pt x="456" y="833"/>
                  </a:lnTo>
                  <a:lnTo>
                    <a:pt x="451" y="843"/>
                  </a:lnTo>
                  <a:lnTo>
                    <a:pt x="435" y="833"/>
                  </a:lnTo>
                  <a:lnTo>
                    <a:pt x="399" y="827"/>
                  </a:lnTo>
                  <a:lnTo>
                    <a:pt x="394" y="833"/>
                  </a:lnTo>
                  <a:lnTo>
                    <a:pt x="357" y="807"/>
                  </a:lnTo>
                  <a:lnTo>
                    <a:pt x="341" y="792"/>
                  </a:lnTo>
                  <a:lnTo>
                    <a:pt x="331" y="792"/>
                  </a:lnTo>
                  <a:lnTo>
                    <a:pt x="331" y="802"/>
                  </a:lnTo>
                  <a:lnTo>
                    <a:pt x="306" y="802"/>
                  </a:lnTo>
                  <a:lnTo>
                    <a:pt x="306" y="792"/>
                  </a:lnTo>
                  <a:lnTo>
                    <a:pt x="300" y="802"/>
                  </a:lnTo>
                  <a:lnTo>
                    <a:pt x="290" y="807"/>
                  </a:lnTo>
                  <a:lnTo>
                    <a:pt x="274" y="802"/>
                  </a:lnTo>
                  <a:lnTo>
                    <a:pt x="259" y="792"/>
                  </a:lnTo>
                  <a:lnTo>
                    <a:pt x="259" y="776"/>
                  </a:lnTo>
                  <a:lnTo>
                    <a:pt x="239" y="766"/>
                  </a:lnTo>
                  <a:lnTo>
                    <a:pt x="233" y="739"/>
                  </a:lnTo>
                  <a:lnTo>
                    <a:pt x="207" y="724"/>
                  </a:lnTo>
                  <a:lnTo>
                    <a:pt x="196" y="698"/>
                  </a:lnTo>
                  <a:lnTo>
                    <a:pt x="192" y="693"/>
                  </a:lnTo>
                  <a:lnTo>
                    <a:pt x="181" y="693"/>
                  </a:lnTo>
                  <a:lnTo>
                    <a:pt x="176" y="678"/>
                  </a:lnTo>
                  <a:lnTo>
                    <a:pt x="151" y="678"/>
                  </a:lnTo>
                  <a:lnTo>
                    <a:pt x="139" y="641"/>
                  </a:lnTo>
                  <a:lnTo>
                    <a:pt x="124" y="625"/>
                  </a:lnTo>
                  <a:lnTo>
                    <a:pt x="98" y="625"/>
                  </a:lnTo>
                  <a:lnTo>
                    <a:pt x="98" y="610"/>
                  </a:lnTo>
                  <a:lnTo>
                    <a:pt x="72" y="610"/>
                  </a:lnTo>
                  <a:lnTo>
                    <a:pt x="67" y="600"/>
                  </a:lnTo>
                  <a:lnTo>
                    <a:pt x="67" y="590"/>
                  </a:lnTo>
                  <a:lnTo>
                    <a:pt x="57" y="584"/>
                  </a:lnTo>
                  <a:lnTo>
                    <a:pt x="72" y="574"/>
                  </a:lnTo>
                  <a:lnTo>
                    <a:pt x="67" y="549"/>
                  </a:lnTo>
                  <a:lnTo>
                    <a:pt x="41" y="517"/>
                  </a:lnTo>
                  <a:lnTo>
                    <a:pt x="31" y="507"/>
                  </a:lnTo>
                  <a:lnTo>
                    <a:pt x="41" y="492"/>
                  </a:lnTo>
                  <a:lnTo>
                    <a:pt x="20" y="481"/>
                  </a:lnTo>
                  <a:lnTo>
                    <a:pt x="20" y="460"/>
                  </a:lnTo>
                  <a:lnTo>
                    <a:pt x="16" y="439"/>
                  </a:lnTo>
                  <a:lnTo>
                    <a:pt x="16" y="435"/>
                  </a:lnTo>
                  <a:lnTo>
                    <a:pt x="5" y="424"/>
                  </a:lnTo>
                  <a:lnTo>
                    <a:pt x="0" y="435"/>
                  </a:lnTo>
                  <a:lnTo>
                    <a:pt x="0" y="414"/>
                  </a:lnTo>
                  <a:lnTo>
                    <a:pt x="16" y="398"/>
                  </a:lnTo>
                  <a:lnTo>
                    <a:pt x="5" y="372"/>
                  </a:lnTo>
                  <a:lnTo>
                    <a:pt x="20" y="357"/>
                  </a:lnTo>
                  <a:lnTo>
                    <a:pt x="16" y="341"/>
                  </a:lnTo>
                  <a:lnTo>
                    <a:pt x="20" y="331"/>
                  </a:lnTo>
                  <a:lnTo>
                    <a:pt x="41" y="304"/>
                  </a:lnTo>
                  <a:lnTo>
                    <a:pt x="31" y="300"/>
                  </a:lnTo>
                  <a:lnTo>
                    <a:pt x="47" y="290"/>
                  </a:lnTo>
                  <a:lnTo>
                    <a:pt x="83" y="284"/>
                  </a:lnTo>
                  <a:lnTo>
                    <a:pt x="83" y="114"/>
                  </a:lnTo>
                  <a:lnTo>
                    <a:pt x="83" y="98"/>
                  </a:lnTo>
                  <a:lnTo>
                    <a:pt x="124" y="98"/>
                  </a:lnTo>
                  <a:lnTo>
                    <a:pt x="124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6" name="Freeform 163"/>
            <p:cNvSpPr>
              <a:spLocks noChangeArrowheads="1"/>
            </p:cNvSpPr>
            <p:nvPr/>
          </p:nvSpPr>
          <p:spPr bwMode="auto">
            <a:xfrm>
              <a:off x="3928150" y="5833931"/>
              <a:ext cx="116581" cy="94994"/>
            </a:xfrm>
            <a:custGeom>
              <a:avLst/>
              <a:gdLst>
                <a:gd name="T0" fmla="*/ 58 w 69"/>
                <a:gd name="T1" fmla="*/ 0 h 58"/>
                <a:gd name="T2" fmla="*/ 68 w 69"/>
                <a:gd name="T3" fmla="*/ 16 h 58"/>
                <a:gd name="T4" fmla="*/ 58 w 69"/>
                <a:gd name="T5" fmla="*/ 41 h 58"/>
                <a:gd name="T6" fmla="*/ 58 w 69"/>
                <a:gd name="T7" fmla="*/ 57 h 58"/>
                <a:gd name="T8" fmla="*/ 27 w 69"/>
                <a:gd name="T9" fmla="*/ 57 h 58"/>
                <a:gd name="T10" fmla="*/ 0 w 69"/>
                <a:gd name="T11" fmla="*/ 26 h 58"/>
                <a:gd name="T12" fmla="*/ 27 w 69"/>
                <a:gd name="T13" fmla="*/ 0 h 58"/>
                <a:gd name="T14" fmla="*/ 58 w 69"/>
                <a:gd name="T15" fmla="*/ 0 h 58"/>
                <a:gd name="T16" fmla="*/ 58 w 69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58"/>
                <a:gd name="T29" fmla="*/ 69 w 69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58">
                  <a:moveTo>
                    <a:pt x="58" y="0"/>
                  </a:moveTo>
                  <a:lnTo>
                    <a:pt x="68" y="16"/>
                  </a:lnTo>
                  <a:lnTo>
                    <a:pt x="58" y="41"/>
                  </a:lnTo>
                  <a:lnTo>
                    <a:pt x="58" y="57"/>
                  </a:lnTo>
                  <a:lnTo>
                    <a:pt x="27" y="57"/>
                  </a:lnTo>
                  <a:lnTo>
                    <a:pt x="0" y="26"/>
                  </a:lnTo>
                  <a:lnTo>
                    <a:pt x="27" y="0"/>
                  </a:lnTo>
                  <a:lnTo>
                    <a:pt x="58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7" name="Freeform 164"/>
            <p:cNvSpPr>
              <a:spLocks noChangeArrowheads="1"/>
            </p:cNvSpPr>
            <p:nvPr/>
          </p:nvSpPr>
          <p:spPr bwMode="auto">
            <a:xfrm>
              <a:off x="3884971" y="3856328"/>
              <a:ext cx="824714" cy="833355"/>
            </a:xfrm>
            <a:custGeom>
              <a:avLst/>
              <a:gdLst>
                <a:gd name="T0" fmla="*/ 68 w 478"/>
                <a:gd name="T1" fmla="*/ 0 h 484"/>
                <a:gd name="T2" fmla="*/ 202 w 478"/>
                <a:gd name="T3" fmla="*/ 0 h 484"/>
                <a:gd name="T4" fmla="*/ 378 w 478"/>
                <a:gd name="T5" fmla="*/ 98 h 484"/>
                <a:gd name="T6" fmla="*/ 435 w 478"/>
                <a:gd name="T7" fmla="*/ 176 h 484"/>
                <a:gd name="T8" fmla="*/ 420 w 478"/>
                <a:gd name="T9" fmla="*/ 239 h 484"/>
                <a:gd name="T10" fmla="*/ 435 w 478"/>
                <a:gd name="T11" fmla="*/ 264 h 484"/>
                <a:gd name="T12" fmla="*/ 446 w 478"/>
                <a:gd name="T13" fmla="*/ 286 h 484"/>
                <a:gd name="T14" fmla="*/ 446 w 478"/>
                <a:gd name="T15" fmla="*/ 316 h 484"/>
                <a:gd name="T16" fmla="*/ 446 w 478"/>
                <a:gd name="T17" fmla="*/ 374 h 484"/>
                <a:gd name="T18" fmla="*/ 471 w 478"/>
                <a:gd name="T19" fmla="*/ 415 h 484"/>
                <a:gd name="T20" fmla="*/ 477 w 478"/>
                <a:gd name="T21" fmla="*/ 435 h 484"/>
                <a:gd name="T22" fmla="*/ 430 w 478"/>
                <a:gd name="T23" fmla="*/ 461 h 484"/>
                <a:gd name="T24" fmla="*/ 393 w 478"/>
                <a:gd name="T25" fmla="*/ 476 h 484"/>
                <a:gd name="T26" fmla="*/ 378 w 478"/>
                <a:gd name="T27" fmla="*/ 466 h 484"/>
                <a:gd name="T28" fmla="*/ 352 w 478"/>
                <a:gd name="T29" fmla="*/ 483 h 484"/>
                <a:gd name="T30" fmla="*/ 321 w 478"/>
                <a:gd name="T31" fmla="*/ 483 h 484"/>
                <a:gd name="T32" fmla="*/ 285 w 478"/>
                <a:gd name="T33" fmla="*/ 476 h 484"/>
                <a:gd name="T34" fmla="*/ 258 w 478"/>
                <a:gd name="T35" fmla="*/ 476 h 484"/>
                <a:gd name="T36" fmla="*/ 217 w 478"/>
                <a:gd name="T37" fmla="*/ 476 h 484"/>
                <a:gd name="T38" fmla="*/ 192 w 478"/>
                <a:gd name="T39" fmla="*/ 394 h 484"/>
                <a:gd name="T40" fmla="*/ 150 w 478"/>
                <a:gd name="T41" fmla="*/ 374 h 484"/>
                <a:gd name="T42" fmla="*/ 135 w 478"/>
                <a:gd name="T43" fmla="*/ 368 h 484"/>
                <a:gd name="T44" fmla="*/ 104 w 478"/>
                <a:gd name="T45" fmla="*/ 358 h 484"/>
                <a:gd name="T46" fmla="*/ 78 w 478"/>
                <a:gd name="T47" fmla="*/ 352 h 484"/>
                <a:gd name="T48" fmla="*/ 41 w 478"/>
                <a:gd name="T49" fmla="*/ 286 h 484"/>
                <a:gd name="T50" fmla="*/ 0 w 478"/>
                <a:gd name="T51" fmla="*/ 233 h 484"/>
                <a:gd name="T52" fmla="*/ 0 w 478"/>
                <a:gd name="T53" fmla="*/ 176 h 484"/>
                <a:gd name="T54" fmla="*/ 26 w 478"/>
                <a:gd name="T55" fmla="*/ 151 h 484"/>
                <a:gd name="T56" fmla="*/ 68 w 478"/>
                <a:gd name="T57" fmla="*/ 109 h 484"/>
                <a:gd name="T58" fmla="*/ 52 w 478"/>
                <a:gd name="T59" fmla="*/ 84 h 484"/>
                <a:gd name="T60" fmla="*/ 62 w 478"/>
                <a:gd name="T61" fmla="*/ 68 h 484"/>
                <a:gd name="T62" fmla="*/ 62 w 478"/>
                <a:gd name="T63" fmla="*/ 31 h 484"/>
                <a:gd name="T64" fmla="*/ 52 w 478"/>
                <a:gd name="T65" fmla="*/ 6 h 4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8"/>
                <a:gd name="T100" fmla="*/ 0 h 484"/>
                <a:gd name="T101" fmla="*/ 478 w 478"/>
                <a:gd name="T102" fmla="*/ 484 h 4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8" h="484">
                  <a:moveTo>
                    <a:pt x="52" y="6"/>
                  </a:moveTo>
                  <a:lnTo>
                    <a:pt x="68" y="0"/>
                  </a:lnTo>
                  <a:lnTo>
                    <a:pt x="135" y="0"/>
                  </a:lnTo>
                  <a:lnTo>
                    <a:pt x="202" y="0"/>
                  </a:lnTo>
                  <a:lnTo>
                    <a:pt x="217" y="0"/>
                  </a:lnTo>
                  <a:lnTo>
                    <a:pt x="378" y="98"/>
                  </a:lnTo>
                  <a:lnTo>
                    <a:pt x="378" y="125"/>
                  </a:lnTo>
                  <a:lnTo>
                    <a:pt x="435" y="176"/>
                  </a:lnTo>
                  <a:lnTo>
                    <a:pt x="420" y="207"/>
                  </a:lnTo>
                  <a:lnTo>
                    <a:pt x="420" y="239"/>
                  </a:lnTo>
                  <a:lnTo>
                    <a:pt x="430" y="259"/>
                  </a:lnTo>
                  <a:lnTo>
                    <a:pt x="435" y="264"/>
                  </a:lnTo>
                  <a:lnTo>
                    <a:pt x="446" y="274"/>
                  </a:lnTo>
                  <a:lnTo>
                    <a:pt x="446" y="286"/>
                  </a:lnTo>
                  <a:lnTo>
                    <a:pt x="435" y="290"/>
                  </a:lnTo>
                  <a:lnTo>
                    <a:pt x="446" y="316"/>
                  </a:lnTo>
                  <a:lnTo>
                    <a:pt x="435" y="342"/>
                  </a:lnTo>
                  <a:lnTo>
                    <a:pt x="446" y="374"/>
                  </a:lnTo>
                  <a:lnTo>
                    <a:pt x="450" y="409"/>
                  </a:lnTo>
                  <a:lnTo>
                    <a:pt x="471" y="415"/>
                  </a:lnTo>
                  <a:lnTo>
                    <a:pt x="477" y="425"/>
                  </a:lnTo>
                  <a:lnTo>
                    <a:pt x="477" y="435"/>
                  </a:lnTo>
                  <a:lnTo>
                    <a:pt x="461" y="451"/>
                  </a:lnTo>
                  <a:lnTo>
                    <a:pt x="430" y="461"/>
                  </a:lnTo>
                  <a:lnTo>
                    <a:pt x="409" y="466"/>
                  </a:lnTo>
                  <a:lnTo>
                    <a:pt x="393" y="476"/>
                  </a:lnTo>
                  <a:lnTo>
                    <a:pt x="393" y="466"/>
                  </a:lnTo>
                  <a:lnTo>
                    <a:pt x="378" y="466"/>
                  </a:lnTo>
                  <a:lnTo>
                    <a:pt x="368" y="476"/>
                  </a:lnTo>
                  <a:lnTo>
                    <a:pt x="352" y="483"/>
                  </a:lnTo>
                  <a:lnTo>
                    <a:pt x="326" y="483"/>
                  </a:lnTo>
                  <a:lnTo>
                    <a:pt x="321" y="483"/>
                  </a:lnTo>
                  <a:lnTo>
                    <a:pt x="301" y="483"/>
                  </a:lnTo>
                  <a:lnTo>
                    <a:pt x="285" y="476"/>
                  </a:lnTo>
                  <a:lnTo>
                    <a:pt x="270" y="483"/>
                  </a:lnTo>
                  <a:lnTo>
                    <a:pt x="258" y="476"/>
                  </a:lnTo>
                  <a:lnTo>
                    <a:pt x="228" y="483"/>
                  </a:lnTo>
                  <a:lnTo>
                    <a:pt x="217" y="476"/>
                  </a:lnTo>
                  <a:lnTo>
                    <a:pt x="217" y="451"/>
                  </a:lnTo>
                  <a:lnTo>
                    <a:pt x="192" y="394"/>
                  </a:lnTo>
                  <a:lnTo>
                    <a:pt x="176" y="384"/>
                  </a:lnTo>
                  <a:lnTo>
                    <a:pt x="150" y="374"/>
                  </a:lnTo>
                  <a:lnTo>
                    <a:pt x="145" y="374"/>
                  </a:lnTo>
                  <a:lnTo>
                    <a:pt x="135" y="368"/>
                  </a:lnTo>
                  <a:lnTo>
                    <a:pt x="119" y="368"/>
                  </a:lnTo>
                  <a:lnTo>
                    <a:pt x="104" y="358"/>
                  </a:lnTo>
                  <a:lnTo>
                    <a:pt x="94" y="352"/>
                  </a:lnTo>
                  <a:lnTo>
                    <a:pt x="78" y="352"/>
                  </a:lnTo>
                  <a:lnTo>
                    <a:pt x="62" y="327"/>
                  </a:lnTo>
                  <a:lnTo>
                    <a:pt x="41" y="286"/>
                  </a:lnTo>
                  <a:lnTo>
                    <a:pt x="16" y="259"/>
                  </a:lnTo>
                  <a:lnTo>
                    <a:pt x="0" y="233"/>
                  </a:lnTo>
                  <a:lnTo>
                    <a:pt x="0" y="197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26" y="151"/>
                  </a:lnTo>
                  <a:lnTo>
                    <a:pt x="52" y="125"/>
                  </a:lnTo>
                  <a:lnTo>
                    <a:pt x="68" y="109"/>
                  </a:lnTo>
                  <a:lnTo>
                    <a:pt x="68" y="88"/>
                  </a:lnTo>
                  <a:lnTo>
                    <a:pt x="52" y="84"/>
                  </a:lnTo>
                  <a:lnTo>
                    <a:pt x="52" y="73"/>
                  </a:lnTo>
                  <a:lnTo>
                    <a:pt x="62" y="68"/>
                  </a:lnTo>
                  <a:lnTo>
                    <a:pt x="62" y="57"/>
                  </a:lnTo>
                  <a:lnTo>
                    <a:pt x="62" y="31"/>
                  </a:lnTo>
                  <a:lnTo>
                    <a:pt x="52" y="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8" name="Freeform 165"/>
            <p:cNvSpPr>
              <a:spLocks noChangeArrowheads="1"/>
            </p:cNvSpPr>
            <p:nvPr/>
          </p:nvSpPr>
          <p:spPr bwMode="auto">
            <a:xfrm>
              <a:off x="1613766" y="2927976"/>
              <a:ext cx="133853" cy="375660"/>
            </a:xfrm>
            <a:custGeom>
              <a:avLst/>
              <a:gdLst>
                <a:gd name="T0" fmla="*/ 10 w 79"/>
                <a:gd name="T1" fmla="*/ 0 h 217"/>
                <a:gd name="T2" fmla="*/ 21 w 79"/>
                <a:gd name="T3" fmla="*/ 0 h 217"/>
                <a:gd name="T4" fmla="*/ 37 w 79"/>
                <a:gd name="T5" fmla="*/ 0 h 217"/>
                <a:gd name="T6" fmla="*/ 47 w 79"/>
                <a:gd name="T7" fmla="*/ 26 h 217"/>
                <a:gd name="T8" fmla="*/ 62 w 79"/>
                <a:gd name="T9" fmla="*/ 41 h 217"/>
                <a:gd name="T10" fmla="*/ 68 w 79"/>
                <a:gd name="T11" fmla="*/ 61 h 217"/>
                <a:gd name="T12" fmla="*/ 78 w 79"/>
                <a:gd name="T13" fmla="*/ 77 h 217"/>
                <a:gd name="T14" fmla="*/ 78 w 79"/>
                <a:gd name="T15" fmla="*/ 186 h 217"/>
                <a:gd name="T16" fmla="*/ 78 w 79"/>
                <a:gd name="T17" fmla="*/ 190 h 217"/>
                <a:gd name="T18" fmla="*/ 78 w 79"/>
                <a:gd name="T19" fmla="*/ 211 h 217"/>
                <a:gd name="T20" fmla="*/ 68 w 79"/>
                <a:gd name="T21" fmla="*/ 211 h 217"/>
                <a:gd name="T22" fmla="*/ 52 w 79"/>
                <a:gd name="T23" fmla="*/ 216 h 217"/>
                <a:gd name="T24" fmla="*/ 37 w 79"/>
                <a:gd name="T25" fmla="*/ 201 h 217"/>
                <a:gd name="T26" fmla="*/ 26 w 79"/>
                <a:gd name="T27" fmla="*/ 170 h 217"/>
                <a:gd name="T28" fmla="*/ 26 w 79"/>
                <a:gd name="T29" fmla="*/ 144 h 217"/>
                <a:gd name="T30" fmla="*/ 26 w 79"/>
                <a:gd name="T31" fmla="*/ 124 h 217"/>
                <a:gd name="T32" fmla="*/ 37 w 79"/>
                <a:gd name="T33" fmla="*/ 108 h 217"/>
                <a:gd name="T34" fmla="*/ 26 w 79"/>
                <a:gd name="T35" fmla="*/ 92 h 217"/>
                <a:gd name="T36" fmla="*/ 26 w 79"/>
                <a:gd name="T37" fmla="*/ 82 h 217"/>
                <a:gd name="T38" fmla="*/ 26 w 79"/>
                <a:gd name="T39" fmla="*/ 67 h 217"/>
                <a:gd name="T40" fmla="*/ 10 w 79"/>
                <a:gd name="T41" fmla="*/ 61 h 217"/>
                <a:gd name="T42" fmla="*/ 21 w 79"/>
                <a:gd name="T43" fmla="*/ 41 h 217"/>
                <a:gd name="T44" fmla="*/ 21 w 79"/>
                <a:gd name="T45" fmla="*/ 26 h 217"/>
                <a:gd name="T46" fmla="*/ 0 w 79"/>
                <a:gd name="T47" fmla="*/ 10 h 217"/>
                <a:gd name="T48" fmla="*/ 10 w 79"/>
                <a:gd name="T49" fmla="*/ 0 h 217"/>
                <a:gd name="T50" fmla="*/ 10 w 79"/>
                <a:gd name="T51" fmla="*/ 0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217"/>
                <a:gd name="T80" fmla="*/ 79 w 79"/>
                <a:gd name="T81" fmla="*/ 217 h 2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217">
                  <a:moveTo>
                    <a:pt x="10" y="0"/>
                  </a:moveTo>
                  <a:lnTo>
                    <a:pt x="21" y="0"/>
                  </a:lnTo>
                  <a:lnTo>
                    <a:pt x="37" y="0"/>
                  </a:lnTo>
                  <a:lnTo>
                    <a:pt x="47" y="26"/>
                  </a:lnTo>
                  <a:lnTo>
                    <a:pt x="62" y="41"/>
                  </a:lnTo>
                  <a:lnTo>
                    <a:pt x="68" y="61"/>
                  </a:lnTo>
                  <a:lnTo>
                    <a:pt x="78" y="77"/>
                  </a:lnTo>
                  <a:lnTo>
                    <a:pt x="78" y="186"/>
                  </a:lnTo>
                  <a:lnTo>
                    <a:pt x="78" y="190"/>
                  </a:lnTo>
                  <a:lnTo>
                    <a:pt x="78" y="211"/>
                  </a:lnTo>
                  <a:lnTo>
                    <a:pt x="68" y="211"/>
                  </a:lnTo>
                  <a:lnTo>
                    <a:pt x="52" y="216"/>
                  </a:lnTo>
                  <a:lnTo>
                    <a:pt x="37" y="201"/>
                  </a:lnTo>
                  <a:lnTo>
                    <a:pt x="26" y="170"/>
                  </a:lnTo>
                  <a:lnTo>
                    <a:pt x="26" y="144"/>
                  </a:lnTo>
                  <a:lnTo>
                    <a:pt x="26" y="124"/>
                  </a:lnTo>
                  <a:lnTo>
                    <a:pt x="37" y="108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10" y="61"/>
                  </a:lnTo>
                  <a:lnTo>
                    <a:pt x="21" y="41"/>
                  </a:lnTo>
                  <a:lnTo>
                    <a:pt x="21" y="26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9" name="Freeform 166"/>
            <p:cNvSpPr>
              <a:spLocks noChangeArrowheads="1"/>
            </p:cNvSpPr>
            <p:nvPr/>
          </p:nvSpPr>
          <p:spPr bwMode="auto">
            <a:xfrm>
              <a:off x="2663010" y="1947811"/>
              <a:ext cx="794490" cy="1260830"/>
            </a:xfrm>
            <a:custGeom>
              <a:avLst/>
              <a:gdLst>
                <a:gd name="T0" fmla="*/ 108 w 462"/>
                <a:gd name="T1" fmla="*/ 0 h 731"/>
                <a:gd name="T2" fmla="*/ 461 w 462"/>
                <a:gd name="T3" fmla="*/ 347 h 731"/>
                <a:gd name="T4" fmla="*/ 409 w 462"/>
                <a:gd name="T5" fmla="*/ 362 h 731"/>
                <a:gd name="T6" fmla="*/ 398 w 462"/>
                <a:gd name="T7" fmla="*/ 393 h 731"/>
                <a:gd name="T8" fmla="*/ 398 w 462"/>
                <a:gd name="T9" fmla="*/ 419 h 731"/>
                <a:gd name="T10" fmla="*/ 393 w 462"/>
                <a:gd name="T11" fmla="*/ 460 h 731"/>
                <a:gd name="T12" fmla="*/ 377 w 462"/>
                <a:gd name="T13" fmla="*/ 497 h 731"/>
                <a:gd name="T14" fmla="*/ 393 w 462"/>
                <a:gd name="T15" fmla="*/ 497 h 731"/>
                <a:gd name="T16" fmla="*/ 398 w 462"/>
                <a:gd name="T17" fmla="*/ 523 h 731"/>
                <a:gd name="T18" fmla="*/ 419 w 462"/>
                <a:gd name="T19" fmla="*/ 554 h 731"/>
                <a:gd name="T20" fmla="*/ 393 w 462"/>
                <a:gd name="T21" fmla="*/ 570 h 731"/>
                <a:gd name="T22" fmla="*/ 356 w 462"/>
                <a:gd name="T23" fmla="*/ 605 h 731"/>
                <a:gd name="T24" fmla="*/ 325 w 462"/>
                <a:gd name="T25" fmla="*/ 631 h 731"/>
                <a:gd name="T26" fmla="*/ 300 w 462"/>
                <a:gd name="T27" fmla="*/ 646 h 731"/>
                <a:gd name="T28" fmla="*/ 243 w 462"/>
                <a:gd name="T29" fmla="*/ 662 h 731"/>
                <a:gd name="T30" fmla="*/ 243 w 462"/>
                <a:gd name="T31" fmla="*/ 688 h 731"/>
                <a:gd name="T32" fmla="*/ 207 w 462"/>
                <a:gd name="T33" fmla="*/ 693 h 731"/>
                <a:gd name="T34" fmla="*/ 180 w 462"/>
                <a:gd name="T35" fmla="*/ 693 h 731"/>
                <a:gd name="T36" fmla="*/ 139 w 462"/>
                <a:gd name="T37" fmla="*/ 713 h 731"/>
                <a:gd name="T38" fmla="*/ 108 w 462"/>
                <a:gd name="T39" fmla="*/ 719 h 731"/>
                <a:gd name="T40" fmla="*/ 92 w 462"/>
                <a:gd name="T41" fmla="*/ 713 h 731"/>
                <a:gd name="T42" fmla="*/ 72 w 462"/>
                <a:gd name="T43" fmla="*/ 672 h 731"/>
                <a:gd name="T44" fmla="*/ 26 w 462"/>
                <a:gd name="T45" fmla="*/ 631 h 731"/>
                <a:gd name="T46" fmla="*/ 51 w 462"/>
                <a:gd name="T47" fmla="*/ 611 h 731"/>
                <a:gd name="T48" fmla="*/ 72 w 462"/>
                <a:gd name="T49" fmla="*/ 595 h 731"/>
                <a:gd name="T50" fmla="*/ 67 w 462"/>
                <a:gd name="T51" fmla="*/ 543 h 731"/>
                <a:gd name="T52" fmla="*/ 57 w 462"/>
                <a:gd name="T53" fmla="*/ 497 h 731"/>
                <a:gd name="T54" fmla="*/ 41 w 462"/>
                <a:gd name="T55" fmla="*/ 470 h 731"/>
                <a:gd name="T56" fmla="*/ 16 w 462"/>
                <a:gd name="T57" fmla="*/ 460 h 731"/>
                <a:gd name="T58" fmla="*/ 0 w 462"/>
                <a:gd name="T59" fmla="*/ 413 h 731"/>
                <a:gd name="T60" fmla="*/ 16 w 462"/>
                <a:gd name="T61" fmla="*/ 378 h 731"/>
                <a:gd name="T62" fmla="*/ 92 w 462"/>
                <a:gd name="T63" fmla="*/ 149 h 731"/>
                <a:gd name="T64" fmla="*/ 82 w 462"/>
                <a:gd name="T65" fmla="*/ 119 h 731"/>
                <a:gd name="T66" fmla="*/ 67 w 462"/>
                <a:gd name="T67" fmla="*/ 88 h 731"/>
                <a:gd name="T68" fmla="*/ 57 w 462"/>
                <a:gd name="T69" fmla="*/ 20 h 7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2"/>
                <a:gd name="T106" fmla="*/ 0 h 731"/>
                <a:gd name="T107" fmla="*/ 462 w 462"/>
                <a:gd name="T108" fmla="*/ 731 h 7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2" h="731">
                  <a:moveTo>
                    <a:pt x="57" y="20"/>
                  </a:moveTo>
                  <a:lnTo>
                    <a:pt x="108" y="0"/>
                  </a:lnTo>
                  <a:lnTo>
                    <a:pt x="461" y="176"/>
                  </a:lnTo>
                  <a:lnTo>
                    <a:pt x="461" y="347"/>
                  </a:lnTo>
                  <a:lnTo>
                    <a:pt x="424" y="352"/>
                  </a:lnTo>
                  <a:lnTo>
                    <a:pt x="409" y="362"/>
                  </a:lnTo>
                  <a:lnTo>
                    <a:pt x="419" y="367"/>
                  </a:lnTo>
                  <a:lnTo>
                    <a:pt x="398" y="393"/>
                  </a:lnTo>
                  <a:lnTo>
                    <a:pt x="393" y="403"/>
                  </a:lnTo>
                  <a:lnTo>
                    <a:pt x="398" y="419"/>
                  </a:lnTo>
                  <a:lnTo>
                    <a:pt x="383" y="435"/>
                  </a:lnTo>
                  <a:lnTo>
                    <a:pt x="393" y="460"/>
                  </a:lnTo>
                  <a:lnTo>
                    <a:pt x="377" y="476"/>
                  </a:lnTo>
                  <a:lnTo>
                    <a:pt x="377" y="497"/>
                  </a:lnTo>
                  <a:lnTo>
                    <a:pt x="383" y="486"/>
                  </a:lnTo>
                  <a:lnTo>
                    <a:pt x="393" y="497"/>
                  </a:lnTo>
                  <a:lnTo>
                    <a:pt x="393" y="502"/>
                  </a:lnTo>
                  <a:lnTo>
                    <a:pt x="398" y="523"/>
                  </a:lnTo>
                  <a:lnTo>
                    <a:pt x="398" y="543"/>
                  </a:lnTo>
                  <a:lnTo>
                    <a:pt x="419" y="554"/>
                  </a:lnTo>
                  <a:lnTo>
                    <a:pt x="409" y="570"/>
                  </a:lnTo>
                  <a:lnTo>
                    <a:pt x="393" y="570"/>
                  </a:lnTo>
                  <a:lnTo>
                    <a:pt x="367" y="580"/>
                  </a:lnTo>
                  <a:lnTo>
                    <a:pt x="356" y="605"/>
                  </a:lnTo>
                  <a:lnTo>
                    <a:pt x="341" y="611"/>
                  </a:lnTo>
                  <a:lnTo>
                    <a:pt x="325" y="631"/>
                  </a:lnTo>
                  <a:lnTo>
                    <a:pt x="315" y="636"/>
                  </a:lnTo>
                  <a:lnTo>
                    <a:pt x="300" y="646"/>
                  </a:lnTo>
                  <a:lnTo>
                    <a:pt x="258" y="652"/>
                  </a:lnTo>
                  <a:lnTo>
                    <a:pt x="243" y="662"/>
                  </a:lnTo>
                  <a:lnTo>
                    <a:pt x="248" y="672"/>
                  </a:lnTo>
                  <a:lnTo>
                    <a:pt x="243" y="688"/>
                  </a:lnTo>
                  <a:lnTo>
                    <a:pt x="217" y="693"/>
                  </a:lnTo>
                  <a:lnTo>
                    <a:pt x="207" y="693"/>
                  </a:lnTo>
                  <a:lnTo>
                    <a:pt x="192" y="703"/>
                  </a:lnTo>
                  <a:lnTo>
                    <a:pt x="180" y="693"/>
                  </a:lnTo>
                  <a:lnTo>
                    <a:pt x="160" y="703"/>
                  </a:lnTo>
                  <a:lnTo>
                    <a:pt x="139" y="713"/>
                  </a:lnTo>
                  <a:lnTo>
                    <a:pt x="135" y="703"/>
                  </a:lnTo>
                  <a:lnTo>
                    <a:pt x="108" y="719"/>
                  </a:lnTo>
                  <a:lnTo>
                    <a:pt x="92" y="730"/>
                  </a:lnTo>
                  <a:lnTo>
                    <a:pt x="92" y="713"/>
                  </a:lnTo>
                  <a:lnTo>
                    <a:pt x="82" y="703"/>
                  </a:lnTo>
                  <a:lnTo>
                    <a:pt x="72" y="672"/>
                  </a:lnTo>
                  <a:lnTo>
                    <a:pt x="57" y="662"/>
                  </a:lnTo>
                  <a:lnTo>
                    <a:pt x="26" y="631"/>
                  </a:lnTo>
                  <a:lnTo>
                    <a:pt x="31" y="611"/>
                  </a:lnTo>
                  <a:lnTo>
                    <a:pt x="51" y="611"/>
                  </a:lnTo>
                  <a:lnTo>
                    <a:pt x="92" y="611"/>
                  </a:lnTo>
                  <a:lnTo>
                    <a:pt x="72" y="595"/>
                  </a:lnTo>
                  <a:lnTo>
                    <a:pt x="67" y="570"/>
                  </a:lnTo>
                  <a:lnTo>
                    <a:pt x="67" y="543"/>
                  </a:lnTo>
                  <a:lnTo>
                    <a:pt x="67" y="523"/>
                  </a:lnTo>
                  <a:lnTo>
                    <a:pt x="57" y="497"/>
                  </a:lnTo>
                  <a:lnTo>
                    <a:pt x="41" y="486"/>
                  </a:lnTo>
                  <a:lnTo>
                    <a:pt x="41" y="470"/>
                  </a:lnTo>
                  <a:lnTo>
                    <a:pt x="26" y="470"/>
                  </a:lnTo>
                  <a:lnTo>
                    <a:pt x="16" y="460"/>
                  </a:lnTo>
                  <a:lnTo>
                    <a:pt x="0" y="435"/>
                  </a:lnTo>
                  <a:lnTo>
                    <a:pt x="0" y="413"/>
                  </a:lnTo>
                  <a:lnTo>
                    <a:pt x="4" y="393"/>
                  </a:lnTo>
                  <a:lnTo>
                    <a:pt x="16" y="378"/>
                  </a:lnTo>
                  <a:lnTo>
                    <a:pt x="82" y="294"/>
                  </a:lnTo>
                  <a:lnTo>
                    <a:pt x="92" y="149"/>
                  </a:lnTo>
                  <a:lnTo>
                    <a:pt x="98" y="145"/>
                  </a:lnTo>
                  <a:lnTo>
                    <a:pt x="82" y="119"/>
                  </a:lnTo>
                  <a:lnTo>
                    <a:pt x="82" y="104"/>
                  </a:lnTo>
                  <a:lnTo>
                    <a:pt x="67" y="88"/>
                  </a:lnTo>
                  <a:lnTo>
                    <a:pt x="67" y="51"/>
                  </a:lnTo>
                  <a:lnTo>
                    <a:pt x="57" y="2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0" name="Freeform 167"/>
            <p:cNvSpPr>
              <a:spLocks noChangeArrowheads="1"/>
            </p:cNvSpPr>
            <p:nvPr/>
          </p:nvSpPr>
          <p:spPr bwMode="auto">
            <a:xfrm>
              <a:off x="2188043" y="764704"/>
              <a:ext cx="310887" cy="608824"/>
            </a:xfrm>
            <a:custGeom>
              <a:avLst/>
              <a:gdLst>
                <a:gd name="T0" fmla="*/ 46 w 182"/>
                <a:gd name="T1" fmla="*/ 26 h 353"/>
                <a:gd name="T2" fmla="*/ 61 w 182"/>
                <a:gd name="T3" fmla="*/ 6 h 353"/>
                <a:gd name="T4" fmla="*/ 87 w 182"/>
                <a:gd name="T5" fmla="*/ 0 h 353"/>
                <a:gd name="T6" fmla="*/ 108 w 182"/>
                <a:gd name="T7" fmla="*/ 6 h 353"/>
                <a:gd name="T8" fmla="*/ 114 w 182"/>
                <a:gd name="T9" fmla="*/ 31 h 353"/>
                <a:gd name="T10" fmla="*/ 140 w 182"/>
                <a:gd name="T11" fmla="*/ 16 h 353"/>
                <a:gd name="T12" fmla="*/ 150 w 182"/>
                <a:gd name="T13" fmla="*/ 26 h 353"/>
                <a:gd name="T14" fmla="*/ 130 w 182"/>
                <a:gd name="T15" fmla="*/ 41 h 353"/>
                <a:gd name="T16" fmla="*/ 124 w 182"/>
                <a:gd name="T17" fmla="*/ 67 h 353"/>
                <a:gd name="T18" fmla="*/ 140 w 182"/>
                <a:gd name="T19" fmla="*/ 82 h 353"/>
                <a:gd name="T20" fmla="*/ 150 w 182"/>
                <a:gd name="T21" fmla="*/ 109 h 353"/>
                <a:gd name="T22" fmla="*/ 130 w 182"/>
                <a:gd name="T23" fmla="*/ 135 h 353"/>
                <a:gd name="T24" fmla="*/ 108 w 182"/>
                <a:gd name="T25" fmla="*/ 160 h 353"/>
                <a:gd name="T26" fmla="*/ 114 w 182"/>
                <a:gd name="T27" fmla="*/ 182 h 353"/>
                <a:gd name="T28" fmla="*/ 130 w 182"/>
                <a:gd name="T29" fmla="*/ 182 h 353"/>
                <a:gd name="T30" fmla="*/ 130 w 182"/>
                <a:gd name="T31" fmla="*/ 192 h 353"/>
                <a:gd name="T32" fmla="*/ 150 w 182"/>
                <a:gd name="T33" fmla="*/ 192 h 353"/>
                <a:gd name="T34" fmla="*/ 155 w 182"/>
                <a:gd name="T35" fmla="*/ 202 h 353"/>
                <a:gd name="T36" fmla="*/ 171 w 182"/>
                <a:gd name="T37" fmla="*/ 217 h 353"/>
                <a:gd name="T38" fmla="*/ 171 w 182"/>
                <a:gd name="T39" fmla="*/ 233 h 353"/>
                <a:gd name="T40" fmla="*/ 181 w 182"/>
                <a:gd name="T41" fmla="*/ 248 h 353"/>
                <a:gd name="T42" fmla="*/ 150 w 182"/>
                <a:gd name="T43" fmla="*/ 258 h 353"/>
                <a:gd name="T44" fmla="*/ 114 w 182"/>
                <a:gd name="T45" fmla="*/ 290 h 353"/>
                <a:gd name="T46" fmla="*/ 124 w 182"/>
                <a:gd name="T47" fmla="*/ 326 h 353"/>
                <a:gd name="T48" fmla="*/ 98 w 182"/>
                <a:gd name="T49" fmla="*/ 352 h 353"/>
                <a:gd name="T50" fmla="*/ 87 w 182"/>
                <a:gd name="T51" fmla="*/ 352 h 353"/>
                <a:gd name="T52" fmla="*/ 73 w 182"/>
                <a:gd name="T53" fmla="*/ 258 h 353"/>
                <a:gd name="T54" fmla="*/ 41 w 182"/>
                <a:gd name="T55" fmla="*/ 243 h 353"/>
                <a:gd name="T56" fmla="*/ 30 w 182"/>
                <a:gd name="T57" fmla="*/ 207 h 353"/>
                <a:gd name="T58" fmla="*/ 15 w 182"/>
                <a:gd name="T59" fmla="*/ 202 h 353"/>
                <a:gd name="T60" fmla="*/ 0 w 182"/>
                <a:gd name="T61" fmla="*/ 166 h 353"/>
                <a:gd name="T62" fmla="*/ 30 w 182"/>
                <a:gd name="T63" fmla="*/ 125 h 353"/>
                <a:gd name="T64" fmla="*/ 30 w 182"/>
                <a:gd name="T65" fmla="*/ 82 h 353"/>
                <a:gd name="T66" fmla="*/ 30 w 182"/>
                <a:gd name="T67" fmla="*/ 52 h 353"/>
                <a:gd name="T68" fmla="*/ 30 w 182"/>
                <a:gd name="T69" fmla="*/ 41 h 353"/>
                <a:gd name="T70" fmla="*/ 46 w 182"/>
                <a:gd name="T71" fmla="*/ 31 h 353"/>
                <a:gd name="T72" fmla="*/ 46 w 182"/>
                <a:gd name="T73" fmla="*/ 26 h 353"/>
                <a:gd name="T74" fmla="*/ 46 w 182"/>
                <a:gd name="T75" fmla="*/ 26 h 3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2"/>
                <a:gd name="T115" fmla="*/ 0 h 353"/>
                <a:gd name="T116" fmla="*/ 182 w 182"/>
                <a:gd name="T117" fmla="*/ 353 h 3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2" h="353">
                  <a:moveTo>
                    <a:pt x="46" y="26"/>
                  </a:moveTo>
                  <a:lnTo>
                    <a:pt x="61" y="6"/>
                  </a:lnTo>
                  <a:lnTo>
                    <a:pt x="87" y="0"/>
                  </a:lnTo>
                  <a:lnTo>
                    <a:pt x="108" y="6"/>
                  </a:lnTo>
                  <a:lnTo>
                    <a:pt x="114" y="31"/>
                  </a:lnTo>
                  <a:lnTo>
                    <a:pt x="140" y="16"/>
                  </a:lnTo>
                  <a:lnTo>
                    <a:pt x="150" y="26"/>
                  </a:lnTo>
                  <a:lnTo>
                    <a:pt x="130" y="41"/>
                  </a:lnTo>
                  <a:lnTo>
                    <a:pt x="124" y="67"/>
                  </a:lnTo>
                  <a:lnTo>
                    <a:pt x="140" y="82"/>
                  </a:lnTo>
                  <a:lnTo>
                    <a:pt x="150" y="109"/>
                  </a:lnTo>
                  <a:lnTo>
                    <a:pt x="130" y="135"/>
                  </a:lnTo>
                  <a:lnTo>
                    <a:pt x="108" y="160"/>
                  </a:lnTo>
                  <a:lnTo>
                    <a:pt x="114" y="182"/>
                  </a:lnTo>
                  <a:lnTo>
                    <a:pt x="130" y="182"/>
                  </a:lnTo>
                  <a:lnTo>
                    <a:pt x="130" y="192"/>
                  </a:lnTo>
                  <a:lnTo>
                    <a:pt x="150" y="192"/>
                  </a:lnTo>
                  <a:lnTo>
                    <a:pt x="155" y="202"/>
                  </a:lnTo>
                  <a:lnTo>
                    <a:pt x="171" y="217"/>
                  </a:lnTo>
                  <a:lnTo>
                    <a:pt x="171" y="233"/>
                  </a:lnTo>
                  <a:lnTo>
                    <a:pt x="181" y="248"/>
                  </a:lnTo>
                  <a:lnTo>
                    <a:pt x="150" y="258"/>
                  </a:lnTo>
                  <a:lnTo>
                    <a:pt x="114" y="290"/>
                  </a:lnTo>
                  <a:lnTo>
                    <a:pt x="124" y="326"/>
                  </a:lnTo>
                  <a:lnTo>
                    <a:pt x="98" y="352"/>
                  </a:lnTo>
                  <a:lnTo>
                    <a:pt x="87" y="352"/>
                  </a:lnTo>
                  <a:lnTo>
                    <a:pt x="73" y="258"/>
                  </a:lnTo>
                  <a:lnTo>
                    <a:pt x="41" y="243"/>
                  </a:lnTo>
                  <a:lnTo>
                    <a:pt x="30" y="207"/>
                  </a:lnTo>
                  <a:lnTo>
                    <a:pt x="15" y="202"/>
                  </a:lnTo>
                  <a:lnTo>
                    <a:pt x="0" y="166"/>
                  </a:lnTo>
                  <a:lnTo>
                    <a:pt x="30" y="125"/>
                  </a:lnTo>
                  <a:lnTo>
                    <a:pt x="30" y="82"/>
                  </a:lnTo>
                  <a:lnTo>
                    <a:pt x="30" y="52"/>
                  </a:lnTo>
                  <a:lnTo>
                    <a:pt x="30" y="41"/>
                  </a:lnTo>
                  <a:lnTo>
                    <a:pt x="46" y="31"/>
                  </a:lnTo>
                  <a:lnTo>
                    <a:pt x="46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1" name="Freeform 168"/>
            <p:cNvSpPr>
              <a:spLocks noChangeArrowheads="1"/>
            </p:cNvSpPr>
            <p:nvPr/>
          </p:nvSpPr>
          <p:spPr bwMode="auto">
            <a:xfrm>
              <a:off x="3902243" y="3463397"/>
              <a:ext cx="423152" cy="431791"/>
            </a:xfrm>
            <a:custGeom>
              <a:avLst/>
              <a:gdLst>
                <a:gd name="T0" fmla="*/ 52 w 245"/>
                <a:gd name="T1" fmla="*/ 16 h 250"/>
                <a:gd name="T2" fmla="*/ 58 w 245"/>
                <a:gd name="T3" fmla="*/ 10 h 250"/>
                <a:gd name="T4" fmla="*/ 94 w 245"/>
                <a:gd name="T5" fmla="*/ 16 h 250"/>
                <a:gd name="T6" fmla="*/ 109 w 245"/>
                <a:gd name="T7" fmla="*/ 26 h 250"/>
                <a:gd name="T8" fmla="*/ 115 w 245"/>
                <a:gd name="T9" fmla="*/ 16 h 250"/>
                <a:gd name="T10" fmla="*/ 140 w 245"/>
                <a:gd name="T11" fmla="*/ 16 h 250"/>
                <a:gd name="T12" fmla="*/ 176 w 245"/>
                <a:gd name="T13" fmla="*/ 16 h 250"/>
                <a:gd name="T14" fmla="*/ 203 w 245"/>
                <a:gd name="T15" fmla="*/ 0 h 250"/>
                <a:gd name="T16" fmla="*/ 203 w 245"/>
                <a:gd name="T17" fmla="*/ 10 h 250"/>
                <a:gd name="T18" fmla="*/ 218 w 245"/>
                <a:gd name="T19" fmla="*/ 16 h 250"/>
                <a:gd name="T20" fmla="*/ 218 w 245"/>
                <a:gd name="T21" fmla="*/ 31 h 250"/>
                <a:gd name="T22" fmla="*/ 223 w 245"/>
                <a:gd name="T23" fmla="*/ 57 h 250"/>
                <a:gd name="T24" fmla="*/ 244 w 245"/>
                <a:gd name="T25" fmla="*/ 98 h 250"/>
                <a:gd name="T26" fmla="*/ 223 w 245"/>
                <a:gd name="T27" fmla="*/ 124 h 250"/>
                <a:gd name="T28" fmla="*/ 192 w 245"/>
                <a:gd name="T29" fmla="*/ 176 h 250"/>
                <a:gd name="T30" fmla="*/ 192 w 245"/>
                <a:gd name="T31" fmla="*/ 228 h 250"/>
                <a:gd name="T32" fmla="*/ 125 w 245"/>
                <a:gd name="T33" fmla="*/ 228 h 250"/>
                <a:gd name="T34" fmla="*/ 58 w 245"/>
                <a:gd name="T35" fmla="*/ 228 h 250"/>
                <a:gd name="T36" fmla="*/ 42 w 245"/>
                <a:gd name="T37" fmla="*/ 233 h 250"/>
                <a:gd name="T38" fmla="*/ 16 w 245"/>
                <a:gd name="T39" fmla="*/ 249 h 250"/>
                <a:gd name="T40" fmla="*/ 16 w 245"/>
                <a:gd name="T41" fmla="*/ 243 h 250"/>
                <a:gd name="T42" fmla="*/ 0 w 245"/>
                <a:gd name="T43" fmla="*/ 243 h 250"/>
                <a:gd name="T44" fmla="*/ 6 w 245"/>
                <a:gd name="T45" fmla="*/ 186 h 250"/>
                <a:gd name="T46" fmla="*/ 16 w 245"/>
                <a:gd name="T47" fmla="*/ 161 h 250"/>
                <a:gd name="T48" fmla="*/ 31 w 245"/>
                <a:gd name="T49" fmla="*/ 135 h 250"/>
                <a:gd name="T50" fmla="*/ 58 w 245"/>
                <a:gd name="T51" fmla="*/ 109 h 250"/>
                <a:gd name="T52" fmla="*/ 74 w 245"/>
                <a:gd name="T53" fmla="*/ 94 h 250"/>
                <a:gd name="T54" fmla="*/ 58 w 245"/>
                <a:gd name="T55" fmla="*/ 67 h 250"/>
                <a:gd name="T56" fmla="*/ 58 w 245"/>
                <a:gd name="T57" fmla="*/ 51 h 250"/>
                <a:gd name="T58" fmla="*/ 58 w 245"/>
                <a:gd name="T59" fmla="*/ 31 h 250"/>
                <a:gd name="T60" fmla="*/ 52 w 245"/>
                <a:gd name="T61" fmla="*/ 16 h 250"/>
                <a:gd name="T62" fmla="*/ 52 w 245"/>
                <a:gd name="T63" fmla="*/ 16 h 2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5"/>
                <a:gd name="T97" fmla="*/ 0 h 250"/>
                <a:gd name="T98" fmla="*/ 245 w 245"/>
                <a:gd name="T99" fmla="*/ 250 h 2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5" h="250">
                  <a:moveTo>
                    <a:pt x="52" y="16"/>
                  </a:moveTo>
                  <a:lnTo>
                    <a:pt x="58" y="10"/>
                  </a:lnTo>
                  <a:lnTo>
                    <a:pt x="94" y="16"/>
                  </a:lnTo>
                  <a:lnTo>
                    <a:pt x="109" y="26"/>
                  </a:lnTo>
                  <a:lnTo>
                    <a:pt x="115" y="16"/>
                  </a:lnTo>
                  <a:lnTo>
                    <a:pt x="140" y="16"/>
                  </a:lnTo>
                  <a:lnTo>
                    <a:pt x="176" y="16"/>
                  </a:lnTo>
                  <a:lnTo>
                    <a:pt x="203" y="0"/>
                  </a:lnTo>
                  <a:lnTo>
                    <a:pt x="203" y="10"/>
                  </a:lnTo>
                  <a:lnTo>
                    <a:pt x="218" y="16"/>
                  </a:lnTo>
                  <a:lnTo>
                    <a:pt x="218" y="31"/>
                  </a:lnTo>
                  <a:lnTo>
                    <a:pt x="223" y="57"/>
                  </a:lnTo>
                  <a:lnTo>
                    <a:pt x="244" y="98"/>
                  </a:lnTo>
                  <a:lnTo>
                    <a:pt x="223" y="124"/>
                  </a:lnTo>
                  <a:lnTo>
                    <a:pt x="192" y="176"/>
                  </a:lnTo>
                  <a:lnTo>
                    <a:pt x="192" y="228"/>
                  </a:lnTo>
                  <a:lnTo>
                    <a:pt x="125" y="228"/>
                  </a:lnTo>
                  <a:lnTo>
                    <a:pt x="58" y="228"/>
                  </a:lnTo>
                  <a:lnTo>
                    <a:pt x="42" y="233"/>
                  </a:lnTo>
                  <a:lnTo>
                    <a:pt x="16" y="249"/>
                  </a:lnTo>
                  <a:lnTo>
                    <a:pt x="16" y="243"/>
                  </a:lnTo>
                  <a:lnTo>
                    <a:pt x="0" y="243"/>
                  </a:lnTo>
                  <a:lnTo>
                    <a:pt x="6" y="186"/>
                  </a:lnTo>
                  <a:lnTo>
                    <a:pt x="16" y="161"/>
                  </a:lnTo>
                  <a:lnTo>
                    <a:pt x="31" y="135"/>
                  </a:lnTo>
                  <a:lnTo>
                    <a:pt x="58" y="109"/>
                  </a:lnTo>
                  <a:lnTo>
                    <a:pt x="74" y="94"/>
                  </a:lnTo>
                  <a:lnTo>
                    <a:pt x="58" y="67"/>
                  </a:lnTo>
                  <a:lnTo>
                    <a:pt x="58" y="51"/>
                  </a:lnTo>
                  <a:lnTo>
                    <a:pt x="58" y="31"/>
                  </a:lnTo>
                  <a:lnTo>
                    <a:pt x="52" y="1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2" name="Freeform 169"/>
            <p:cNvSpPr>
              <a:spLocks noChangeArrowheads="1"/>
            </p:cNvSpPr>
            <p:nvPr/>
          </p:nvSpPr>
          <p:spPr bwMode="auto">
            <a:xfrm>
              <a:off x="2563700" y="3364086"/>
              <a:ext cx="1463760" cy="1459454"/>
            </a:xfrm>
            <a:custGeom>
              <a:avLst/>
              <a:gdLst>
                <a:gd name="T0" fmla="*/ 279 w 850"/>
                <a:gd name="T1" fmla="*/ 41 h 845"/>
                <a:gd name="T2" fmla="*/ 356 w 850"/>
                <a:gd name="T3" fmla="*/ 31 h 845"/>
                <a:gd name="T4" fmla="*/ 434 w 850"/>
                <a:gd name="T5" fmla="*/ 47 h 845"/>
                <a:gd name="T6" fmla="*/ 476 w 850"/>
                <a:gd name="T7" fmla="*/ 31 h 845"/>
                <a:gd name="T8" fmla="*/ 543 w 850"/>
                <a:gd name="T9" fmla="*/ 16 h 845"/>
                <a:gd name="T10" fmla="*/ 585 w 850"/>
                <a:gd name="T11" fmla="*/ 6 h 845"/>
                <a:gd name="T12" fmla="*/ 626 w 850"/>
                <a:gd name="T13" fmla="*/ 6 h 845"/>
                <a:gd name="T14" fmla="*/ 657 w 850"/>
                <a:gd name="T15" fmla="*/ 6 h 845"/>
                <a:gd name="T16" fmla="*/ 693 w 850"/>
                <a:gd name="T17" fmla="*/ 31 h 845"/>
                <a:gd name="T18" fmla="*/ 734 w 850"/>
                <a:gd name="T19" fmla="*/ 41 h 845"/>
                <a:gd name="T20" fmla="*/ 765 w 850"/>
                <a:gd name="T21" fmla="*/ 41 h 845"/>
                <a:gd name="T22" fmla="*/ 791 w 850"/>
                <a:gd name="T23" fmla="*/ 47 h 845"/>
                <a:gd name="T24" fmla="*/ 833 w 850"/>
                <a:gd name="T25" fmla="*/ 108 h 845"/>
                <a:gd name="T26" fmla="*/ 833 w 850"/>
                <a:gd name="T27" fmla="*/ 166 h 845"/>
                <a:gd name="T28" fmla="*/ 781 w 850"/>
                <a:gd name="T29" fmla="*/ 243 h 845"/>
                <a:gd name="T30" fmla="*/ 761 w 850"/>
                <a:gd name="T31" fmla="*/ 315 h 845"/>
                <a:gd name="T32" fmla="*/ 740 w 850"/>
                <a:gd name="T33" fmla="*/ 357 h 845"/>
                <a:gd name="T34" fmla="*/ 761 w 850"/>
                <a:gd name="T35" fmla="*/ 394 h 845"/>
                <a:gd name="T36" fmla="*/ 765 w 850"/>
                <a:gd name="T37" fmla="*/ 440 h 845"/>
                <a:gd name="T38" fmla="*/ 765 w 850"/>
                <a:gd name="T39" fmla="*/ 517 h 845"/>
                <a:gd name="T40" fmla="*/ 828 w 850"/>
                <a:gd name="T41" fmla="*/ 611 h 845"/>
                <a:gd name="T42" fmla="*/ 734 w 850"/>
                <a:gd name="T43" fmla="*/ 652 h 845"/>
                <a:gd name="T44" fmla="*/ 724 w 850"/>
                <a:gd name="T45" fmla="*/ 709 h 845"/>
                <a:gd name="T46" fmla="*/ 709 w 850"/>
                <a:gd name="T47" fmla="*/ 766 h 845"/>
                <a:gd name="T48" fmla="*/ 761 w 850"/>
                <a:gd name="T49" fmla="*/ 803 h 845"/>
                <a:gd name="T50" fmla="*/ 765 w 850"/>
                <a:gd name="T51" fmla="*/ 844 h 845"/>
                <a:gd name="T52" fmla="*/ 734 w 850"/>
                <a:gd name="T53" fmla="*/ 828 h 845"/>
                <a:gd name="T54" fmla="*/ 657 w 850"/>
                <a:gd name="T55" fmla="*/ 760 h 845"/>
                <a:gd name="T56" fmla="*/ 631 w 850"/>
                <a:gd name="T57" fmla="*/ 776 h 845"/>
                <a:gd name="T58" fmla="*/ 574 w 850"/>
                <a:gd name="T59" fmla="*/ 735 h 845"/>
                <a:gd name="T60" fmla="*/ 517 w 850"/>
                <a:gd name="T61" fmla="*/ 725 h 845"/>
                <a:gd name="T62" fmla="*/ 476 w 850"/>
                <a:gd name="T63" fmla="*/ 735 h 845"/>
                <a:gd name="T64" fmla="*/ 440 w 850"/>
                <a:gd name="T65" fmla="*/ 735 h 845"/>
                <a:gd name="T66" fmla="*/ 434 w 850"/>
                <a:gd name="T67" fmla="*/ 678 h 845"/>
                <a:gd name="T68" fmla="*/ 424 w 850"/>
                <a:gd name="T69" fmla="*/ 600 h 845"/>
                <a:gd name="T70" fmla="*/ 372 w 850"/>
                <a:gd name="T71" fmla="*/ 543 h 845"/>
                <a:gd name="T72" fmla="*/ 325 w 850"/>
                <a:gd name="T73" fmla="*/ 574 h 845"/>
                <a:gd name="T74" fmla="*/ 279 w 850"/>
                <a:gd name="T75" fmla="*/ 590 h 845"/>
                <a:gd name="T76" fmla="*/ 206 w 850"/>
                <a:gd name="T77" fmla="*/ 559 h 845"/>
                <a:gd name="T78" fmla="*/ 196 w 850"/>
                <a:gd name="T79" fmla="*/ 523 h 845"/>
                <a:gd name="T80" fmla="*/ 82 w 850"/>
                <a:gd name="T81" fmla="*/ 502 h 845"/>
                <a:gd name="T82" fmla="*/ 31 w 850"/>
                <a:gd name="T83" fmla="*/ 502 h 845"/>
                <a:gd name="T84" fmla="*/ 15 w 850"/>
                <a:gd name="T85" fmla="*/ 492 h 845"/>
                <a:gd name="T86" fmla="*/ 31 w 850"/>
                <a:gd name="T87" fmla="*/ 440 h 845"/>
                <a:gd name="T88" fmla="*/ 61 w 850"/>
                <a:gd name="T89" fmla="*/ 450 h 845"/>
                <a:gd name="T90" fmla="*/ 98 w 850"/>
                <a:gd name="T91" fmla="*/ 440 h 845"/>
                <a:gd name="T92" fmla="*/ 129 w 850"/>
                <a:gd name="T93" fmla="*/ 435 h 845"/>
                <a:gd name="T94" fmla="*/ 170 w 850"/>
                <a:gd name="T95" fmla="*/ 382 h 845"/>
                <a:gd name="T96" fmla="*/ 192 w 850"/>
                <a:gd name="T97" fmla="*/ 315 h 845"/>
                <a:gd name="T98" fmla="*/ 222 w 850"/>
                <a:gd name="T99" fmla="*/ 284 h 845"/>
                <a:gd name="T100" fmla="*/ 248 w 850"/>
                <a:gd name="T101" fmla="*/ 223 h 845"/>
                <a:gd name="T102" fmla="*/ 258 w 850"/>
                <a:gd name="T103" fmla="*/ 150 h 845"/>
                <a:gd name="T104" fmla="*/ 279 w 850"/>
                <a:gd name="T105" fmla="*/ 72 h 8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50"/>
                <a:gd name="T160" fmla="*/ 0 h 845"/>
                <a:gd name="T161" fmla="*/ 850 w 850"/>
                <a:gd name="T162" fmla="*/ 845 h 8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50" h="845">
                  <a:moveTo>
                    <a:pt x="279" y="72"/>
                  </a:moveTo>
                  <a:lnTo>
                    <a:pt x="279" y="47"/>
                  </a:lnTo>
                  <a:lnTo>
                    <a:pt x="279" y="41"/>
                  </a:lnTo>
                  <a:lnTo>
                    <a:pt x="300" y="26"/>
                  </a:lnTo>
                  <a:lnTo>
                    <a:pt x="325" y="6"/>
                  </a:lnTo>
                  <a:lnTo>
                    <a:pt x="356" y="31"/>
                  </a:lnTo>
                  <a:lnTo>
                    <a:pt x="382" y="41"/>
                  </a:lnTo>
                  <a:lnTo>
                    <a:pt x="409" y="47"/>
                  </a:lnTo>
                  <a:lnTo>
                    <a:pt x="434" y="47"/>
                  </a:lnTo>
                  <a:lnTo>
                    <a:pt x="450" y="57"/>
                  </a:lnTo>
                  <a:lnTo>
                    <a:pt x="466" y="31"/>
                  </a:lnTo>
                  <a:lnTo>
                    <a:pt x="476" y="31"/>
                  </a:lnTo>
                  <a:lnTo>
                    <a:pt x="501" y="31"/>
                  </a:lnTo>
                  <a:lnTo>
                    <a:pt x="517" y="26"/>
                  </a:lnTo>
                  <a:lnTo>
                    <a:pt x="543" y="16"/>
                  </a:lnTo>
                  <a:lnTo>
                    <a:pt x="558" y="16"/>
                  </a:lnTo>
                  <a:lnTo>
                    <a:pt x="574" y="16"/>
                  </a:lnTo>
                  <a:lnTo>
                    <a:pt x="585" y="6"/>
                  </a:lnTo>
                  <a:lnTo>
                    <a:pt x="589" y="0"/>
                  </a:lnTo>
                  <a:lnTo>
                    <a:pt x="610" y="6"/>
                  </a:lnTo>
                  <a:lnTo>
                    <a:pt x="626" y="6"/>
                  </a:lnTo>
                  <a:lnTo>
                    <a:pt x="631" y="16"/>
                  </a:lnTo>
                  <a:lnTo>
                    <a:pt x="652" y="16"/>
                  </a:lnTo>
                  <a:lnTo>
                    <a:pt x="657" y="6"/>
                  </a:lnTo>
                  <a:lnTo>
                    <a:pt x="673" y="6"/>
                  </a:lnTo>
                  <a:lnTo>
                    <a:pt x="693" y="16"/>
                  </a:lnTo>
                  <a:lnTo>
                    <a:pt x="693" y="31"/>
                  </a:lnTo>
                  <a:lnTo>
                    <a:pt x="709" y="41"/>
                  </a:lnTo>
                  <a:lnTo>
                    <a:pt x="724" y="47"/>
                  </a:lnTo>
                  <a:lnTo>
                    <a:pt x="734" y="41"/>
                  </a:lnTo>
                  <a:lnTo>
                    <a:pt x="740" y="31"/>
                  </a:lnTo>
                  <a:lnTo>
                    <a:pt x="740" y="41"/>
                  </a:lnTo>
                  <a:lnTo>
                    <a:pt x="765" y="41"/>
                  </a:lnTo>
                  <a:lnTo>
                    <a:pt x="765" y="31"/>
                  </a:lnTo>
                  <a:lnTo>
                    <a:pt x="775" y="31"/>
                  </a:lnTo>
                  <a:lnTo>
                    <a:pt x="791" y="47"/>
                  </a:lnTo>
                  <a:lnTo>
                    <a:pt x="828" y="72"/>
                  </a:lnTo>
                  <a:lnTo>
                    <a:pt x="833" y="88"/>
                  </a:lnTo>
                  <a:lnTo>
                    <a:pt x="833" y="108"/>
                  </a:lnTo>
                  <a:lnTo>
                    <a:pt x="833" y="124"/>
                  </a:lnTo>
                  <a:lnTo>
                    <a:pt x="849" y="150"/>
                  </a:lnTo>
                  <a:lnTo>
                    <a:pt x="833" y="166"/>
                  </a:lnTo>
                  <a:lnTo>
                    <a:pt x="807" y="192"/>
                  </a:lnTo>
                  <a:lnTo>
                    <a:pt x="791" y="217"/>
                  </a:lnTo>
                  <a:lnTo>
                    <a:pt x="781" y="243"/>
                  </a:lnTo>
                  <a:lnTo>
                    <a:pt x="775" y="300"/>
                  </a:lnTo>
                  <a:lnTo>
                    <a:pt x="775" y="305"/>
                  </a:lnTo>
                  <a:lnTo>
                    <a:pt x="761" y="315"/>
                  </a:lnTo>
                  <a:lnTo>
                    <a:pt x="750" y="341"/>
                  </a:lnTo>
                  <a:lnTo>
                    <a:pt x="740" y="352"/>
                  </a:lnTo>
                  <a:lnTo>
                    <a:pt x="740" y="357"/>
                  </a:lnTo>
                  <a:lnTo>
                    <a:pt x="750" y="372"/>
                  </a:lnTo>
                  <a:lnTo>
                    <a:pt x="761" y="382"/>
                  </a:lnTo>
                  <a:lnTo>
                    <a:pt x="761" y="394"/>
                  </a:lnTo>
                  <a:lnTo>
                    <a:pt x="761" y="409"/>
                  </a:lnTo>
                  <a:lnTo>
                    <a:pt x="765" y="435"/>
                  </a:lnTo>
                  <a:lnTo>
                    <a:pt x="765" y="440"/>
                  </a:lnTo>
                  <a:lnTo>
                    <a:pt x="765" y="460"/>
                  </a:lnTo>
                  <a:lnTo>
                    <a:pt x="765" y="482"/>
                  </a:lnTo>
                  <a:lnTo>
                    <a:pt x="765" y="517"/>
                  </a:lnTo>
                  <a:lnTo>
                    <a:pt x="781" y="543"/>
                  </a:lnTo>
                  <a:lnTo>
                    <a:pt x="807" y="570"/>
                  </a:lnTo>
                  <a:lnTo>
                    <a:pt x="828" y="611"/>
                  </a:lnTo>
                  <a:lnTo>
                    <a:pt x="740" y="615"/>
                  </a:lnTo>
                  <a:lnTo>
                    <a:pt x="740" y="627"/>
                  </a:lnTo>
                  <a:lnTo>
                    <a:pt x="734" y="652"/>
                  </a:lnTo>
                  <a:lnTo>
                    <a:pt x="719" y="668"/>
                  </a:lnTo>
                  <a:lnTo>
                    <a:pt x="724" y="678"/>
                  </a:lnTo>
                  <a:lnTo>
                    <a:pt x="724" y="709"/>
                  </a:lnTo>
                  <a:lnTo>
                    <a:pt x="719" y="725"/>
                  </a:lnTo>
                  <a:lnTo>
                    <a:pt x="719" y="745"/>
                  </a:lnTo>
                  <a:lnTo>
                    <a:pt x="709" y="766"/>
                  </a:lnTo>
                  <a:lnTo>
                    <a:pt x="719" y="776"/>
                  </a:lnTo>
                  <a:lnTo>
                    <a:pt x="740" y="791"/>
                  </a:lnTo>
                  <a:lnTo>
                    <a:pt x="761" y="803"/>
                  </a:lnTo>
                  <a:lnTo>
                    <a:pt x="761" y="791"/>
                  </a:lnTo>
                  <a:lnTo>
                    <a:pt x="775" y="791"/>
                  </a:lnTo>
                  <a:lnTo>
                    <a:pt x="765" y="844"/>
                  </a:lnTo>
                  <a:lnTo>
                    <a:pt x="765" y="833"/>
                  </a:lnTo>
                  <a:lnTo>
                    <a:pt x="740" y="844"/>
                  </a:lnTo>
                  <a:lnTo>
                    <a:pt x="734" y="828"/>
                  </a:lnTo>
                  <a:lnTo>
                    <a:pt x="709" y="791"/>
                  </a:lnTo>
                  <a:lnTo>
                    <a:pt x="683" y="791"/>
                  </a:lnTo>
                  <a:lnTo>
                    <a:pt x="657" y="760"/>
                  </a:lnTo>
                  <a:lnTo>
                    <a:pt x="652" y="760"/>
                  </a:lnTo>
                  <a:lnTo>
                    <a:pt x="652" y="776"/>
                  </a:lnTo>
                  <a:lnTo>
                    <a:pt x="631" y="776"/>
                  </a:lnTo>
                  <a:lnTo>
                    <a:pt x="615" y="776"/>
                  </a:lnTo>
                  <a:lnTo>
                    <a:pt x="585" y="760"/>
                  </a:lnTo>
                  <a:lnTo>
                    <a:pt x="574" y="735"/>
                  </a:lnTo>
                  <a:lnTo>
                    <a:pt x="543" y="760"/>
                  </a:lnTo>
                  <a:lnTo>
                    <a:pt x="533" y="735"/>
                  </a:lnTo>
                  <a:lnTo>
                    <a:pt x="517" y="725"/>
                  </a:lnTo>
                  <a:lnTo>
                    <a:pt x="517" y="735"/>
                  </a:lnTo>
                  <a:lnTo>
                    <a:pt x="501" y="725"/>
                  </a:lnTo>
                  <a:lnTo>
                    <a:pt x="476" y="735"/>
                  </a:lnTo>
                  <a:lnTo>
                    <a:pt x="455" y="735"/>
                  </a:lnTo>
                  <a:lnTo>
                    <a:pt x="450" y="745"/>
                  </a:lnTo>
                  <a:lnTo>
                    <a:pt x="440" y="735"/>
                  </a:lnTo>
                  <a:lnTo>
                    <a:pt x="440" y="719"/>
                  </a:lnTo>
                  <a:lnTo>
                    <a:pt x="440" y="683"/>
                  </a:lnTo>
                  <a:lnTo>
                    <a:pt x="434" y="678"/>
                  </a:lnTo>
                  <a:lnTo>
                    <a:pt x="413" y="658"/>
                  </a:lnTo>
                  <a:lnTo>
                    <a:pt x="434" y="627"/>
                  </a:lnTo>
                  <a:lnTo>
                    <a:pt x="424" y="600"/>
                  </a:lnTo>
                  <a:lnTo>
                    <a:pt x="413" y="570"/>
                  </a:lnTo>
                  <a:lnTo>
                    <a:pt x="372" y="570"/>
                  </a:lnTo>
                  <a:lnTo>
                    <a:pt x="372" y="543"/>
                  </a:lnTo>
                  <a:lnTo>
                    <a:pt x="346" y="548"/>
                  </a:lnTo>
                  <a:lnTo>
                    <a:pt x="325" y="559"/>
                  </a:lnTo>
                  <a:lnTo>
                    <a:pt x="325" y="574"/>
                  </a:lnTo>
                  <a:lnTo>
                    <a:pt x="315" y="574"/>
                  </a:lnTo>
                  <a:lnTo>
                    <a:pt x="315" y="590"/>
                  </a:lnTo>
                  <a:lnTo>
                    <a:pt x="279" y="590"/>
                  </a:lnTo>
                  <a:lnTo>
                    <a:pt x="274" y="600"/>
                  </a:lnTo>
                  <a:lnTo>
                    <a:pt x="233" y="600"/>
                  </a:lnTo>
                  <a:lnTo>
                    <a:pt x="206" y="559"/>
                  </a:lnTo>
                  <a:lnTo>
                    <a:pt x="206" y="548"/>
                  </a:lnTo>
                  <a:lnTo>
                    <a:pt x="196" y="533"/>
                  </a:lnTo>
                  <a:lnTo>
                    <a:pt x="196" y="523"/>
                  </a:lnTo>
                  <a:lnTo>
                    <a:pt x="192" y="502"/>
                  </a:lnTo>
                  <a:lnTo>
                    <a:pt x="165" y="502"/>
                  </a:lnTo>
                  <a:lnTo>
                    <a:pt x="82" y="502"/>
                  </a:lnTo>
                  <a:lnTo>
                    <a:pt x="61" y="507"/>
                  </a:lnTo>
                  <a:lnTo>
                    <a:pt x="46" y="502"/>
                  </a:lnTo>
                  <a:lnTo>
                    <a:pt x="31" y="502"/>
                  </a:lnTo>
                  <a:lnTo>
                    <a:pt x="3" y="502"/>
                  </a:lnTo>
                  <a:lnTo>
                    <a:pt x="0" y="492"/>
                  </a:lnTo>
                  <a:lnTo>
                    <a:pt x="15" y="492"/>
                  </a:lnTo>
                  <a:lnTo>
                    <a:pt x="15" y="466"/>
                  </a:lnTo>
                  <a:lnTo>
                    <a:pt x="31" y="450"/>
                  </a:lnTo>
                  <a:lnTo>
                    <a:pt x="31" y="440"/>
                  </a:lnTo>
                  <a:lnTo>
                    <a:pt x="41" y="440"/>
                  </a:lnTo>
                  <a:lnTo>
                    <a:pt x="46" y="450"/>
                  </a:lnTo>
                  <a:lnTo>
                    <a:pt x="61" y="450"/>
                  </a:lnTo>
                  <a:lnTo>
                    <a:pt x="72" y="435"/>
                  </a:lnTo>
                  <a:lnTo>
                    <a:pt x="88" y="435"/>
                  </a:lnTo>
                  <a:lnTo>
                    <a:pt x="98" y="440"/>
                  </a:lnTo>
                  <a:lnTo>
                    <a:pt x="108" y="460"/>
                  </a:lnTo>
                  <a:lnTo>
                    <a:pt x="124" y="440"/>
                  </a:lnTo>
                  <a:lnTo>
                    <a:pt x="129" y="435"/>
                  </a:lnTo>
                  <a:lnTo>
                    <a:pt x="149" y="425"/>
                  </a:lnTo>
                  <a:lnTo>
                    <a:pt x="165" y="409"/>
                  </a:lnTo>
                  <a:lnTo>
                    <a:pt x="170" y="382"/>
                  </a:lnTo>
                  <a:lnTo>
                    <a:pt x="170" y="357"/>
                  </a:lnTo>
                  <a:lnTo>
                    <a:pt x="170" y="331"/>
                  </a:lnTo>
                  <a:lnTo>
                    <a:pt x="192" y="315"/>
                  </a:lnTo>
                  <a:lnTo>
                    <a:pt x="196" y="305"/>
                  </a:lnTo>
                  <a:lnTo>
                    <a:pt x="206" y="284"/>
                  </a:lnTo>
                  <a:lnTo>
                    <a:pt x="222" y="284"/>
                  </a:lnTo>
                  <a:lnTo>
                    <a:pt x="248" y="259"/>
                  </a:lnTo>
                  <a:lnTo>
                    <a:pt x="248" y="243"/>
                  </a:lnTo>
                  <a:lnTo>
                    <a:pt x="248" y="223"/>
                  </a:lnTo>
                  <a:lnTo>
                    <a:pt x="248" y="196"/>
                  </a:lnTo>
                  <a:lnTo>
                    <a:pt x="258" y="176"/>
                  </a:lnTo>
                  <a:lnTo>
                    <a:pt x="258" y="150"/>
                  </a:lnTo>
                  <a:lnTo>
                    <a:pt x="274" y="114"/>
                  </a:lnTo>
                  <a:lnTo>
                    <a:pt x="279" y="98"/>
                  </a:lnTo>
                  <a:lnTo>
                    <a:pt x="279" y="7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3" name="Freeform 170"/>
            <p:cNvSpPr>
              <a:spLocks noChangeArrowheads="1"/>
            </p:cNvSpPr>
            <p:nvPr/>
          </p:nvSpPr>
          <p:spPr bwMode="auto">
            <a:xfrm>
              <a:off x="2749367" y="2927976"/>
              <a:ext cx="975841" cy="673594"/>
            </a:xfrm>
            <a:custGeom>
              <a:avLst/>
              <a:gdLst>
                <a:gd name="T0" fmla="*/ 57 w 567"/>
                <a:gd name="T1" fmla="*/ 149 h 390"/>
                <a:gd name="T2" fmla="*/ 88 w 567"/>
                <a:gd name="T3" fmla="*/ 144 h 390"/>
                <a:gd name="T4" fmla="*/ 129 w 567"/>
                <a:gd name="T5" fmla="*/ 124 h 390"/>
                <a:gd name="T6" fmla="*/ 156 w 567"/>
                <a:gd name="T7" fmla="*/ 124 h 390"/>
                <a:gd name="T8" fmla="*/ 192 w 567"/>
                <a:gd name="T9" fmla="*/ 118 h 390"/>
                <a:gd name="T10" fmla="*/ 192 w 567"/>
                <a:gd name="T11" fmla="*/ 93 h 390"/>
                <a:gd name="T12" fmla="*/ 248 w 567"/>
                <a:gd name="T13" fmla="*/ 77 h 390"/>
                <a:gd name="T14" fmla="*/ 274 w 567"/>
                <a:gd name="T15" fmla="*/ 61 h 390"/>
                <a:gd name="T16" fmla="*/ 305 w 567"/>
                <a:gd name="T17" fmla="*/ 36 h 390"/>
                <a:gd name="T18" fmla="*/ 342 w 567"/>
                <a:gd name="T19" fmla="*/ 0 h 390"/>
                <a:gd name="T20" fmla="*/ 368 w 567"/>
                <a:gd name="T21" fmla="*/ 10 h 390"/>
                <a:gd name="T22" fmla="*/ 399 w 567"/>
                <a:gd name="T23" fmla="*/ 67 h 390"/>
                <a:gd name="T24" fmla="*/ 393 w 567"/>
                <a:gd name="T25" fmla="*/ 82 h 390"/>
                <a:gd name="T26" fmla="*/ 399 w 567"/>
                <a:gd name="T27" fmla="*/ 103 h 390"/>
                <a:gd name="T28" fmla="*/ 425 w 567"/>
                <a:gd name="T29" fmla="*/ 118 h 390"/>
                <a:gd name="T30" fmla="*/ 466 w 567"/>
                <a:gd name="T31" fmla="*/ 134 h 390"/>
                <a:gd name="T32" fmla="*/ 502 w 567"/>
                <a:gd name="T33" fmla="*/ 171 h 390"/>
                <a:gd name="T34" fmla="*/ 518 w 567"/>
                <a:gd name="T35" fmla="*/ 186 h 390"/>
                <a:gd name="T36" fmla="*/ 534 w 567"/>
                <a:gd name="T37" fmla="*/ 216 h 390"/>
                <a:gd name="T38" fmla="*/ 566 w 567"/>
                <a:gd name="T39" fmla="*/ 259 h 390"/>
                <a:gd name="T40" fmla="*/ 544 w 567"/>
                <a:gd name="T41" fmla="*/ 269 h 390"/>
                <a:gd name="T42" fmla="*/ 518 w 567"/>
                <a:gd name="T43" fmla="*/ 259 h 390"/>
                <a:gd name="T44" fmla="*/ 481 w 567"/>
                <a:gd name="T45" fmla="*/ 253 h 390"/>
                <a:gd name="T46" fmla="*/ 466 w 567"/>
                <a:gd name="T47" fmla="*/ 269 h 390"/>
                <a:gd name="T48" fmla="*/ 435 w 567"/>
                <a:gd name="T49" fmla="*/ 269 h 390"/>
                <a:gd name="T50" fmla="*/ 393 w 567"/>
                <a:gd name="T51" fmla="*/ 284 h 390"/>
                <a:gd name="T52" fmla="*/ 358 w 567"/>
                <a:gd name="T53" fmla="*/ 284 h 390"/>
                <a:gd name="T54" fmla="*/ 326 w 567"/>
                <a:gd name="T55" fmla="*/ 300 h 390"/>
                <a:gd name="T56" fmla="*/ 274 w 567"/>
                <a:gd name="T57" fmla="*/ 294 h 390"/>
                <a:gd name="T58" fmla="*/ 217 w 567"/>
                <a:gd name="T59" fmla="*/ 259 h 390"/>
                <a:gd name="T60" fmla="*/ 170 w 567"/>
                <a:gd name="T61" fmla="*/ 294 h 390"/>
                <a:gd name="T62" fmla="*/ 170 w 567"/>
                <a:gd name="T63" fmla="*/ 325 h 390"/>
                <a:gd name="T64" fmla="*/ 125 w 567"/>
                <a:gd name="T65" fmla="*/ 325 h 390"/>
                <a:gd name="T66" fmla="*/ 84 w 567"/>
                <a:gd name="T67" fmla="*/ 361 h 390"/>
                <a:gd name="T68" fmla="*/ 57 w 567"/>
                <a:gd name="T69" fmla="*/ 377 h 390"/>
                <a:gd name="T70" fmla="*/ 57 w 567"/>
                <a:gd name="T71" fmla="*/ 351 h 390"/>
                <a:gd name="T72" fmla="*/ 21 w 567"/>
                <a:gd name="T73" fmla="*/ 294 h 390"/>
                <a:gd name="T74" fmla="*/ 6 w 567"/>
                <a:gd name="T75" fmla="*/ 259 h 390"/>
                <a:gd name="T76" fmla="*/ 0 w 567"/>
                <a:gd name="T77" fmla="*/ 216 h 390"/>
                <a:gd name="T78" fmla="*/ 21 w 567"/>
                <a:gd name="T79" fmla="*/ 171 h 390"/>
                <a:gd name="T80" fmla="*/ 41 w 567"/>
                <a:gd name="T81" fmla="*/ 159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7"/>
                <a:gd name="T124" fmla="*/ 0 h 390"/>
                <a:gd name="T125" fmla="*/ 567 w 567"/>
                <a:gd name="T126" fmla="*/ 390 h 3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7" h="390">
                  <a:moveTo>
                    <a:pt x="41" y="159"/>
                  </a:moveTo>
                  <a:lnTo>
                    <a:pt x="57" y="149"/>
                  </a:lnTo>
                  <a:lnTo>
                    <a:pt x="84" y="134"/>
                  </a:lnTo>
                  <a:lnTo>
                    <a:pt x="88" y="144"/>
                  </a:lnTo>
                  <a:lnTo>
                    <a:pt x="109" y="134"/>
                  </a:lnTo>
                  <a:lnTo>
                    <a:pt x="129" y="124"/>
                  </a:lnTo>
                  <a:lnTo>
                    <a:pt x="140" y="134"/>
                  </a:lnTo>
                  <a:lnTo>
                    <a:pt x="156" y="124"/>
                  </a:lnTo>
                  <a:lnTo>
                    <a:pt x="166" y="124"/>
                  </a:lnTo>
                  <a:lnTo>
                    <a:pt x="192" y="118"/>
                  </a:lnTo>
                  <a:lnTo>
                    <a:pt x="197" y="103"/>
                  </a:lnTo>
                  <a:lnTo>
                    <a:pt x="192" y="93"/>
                  </a:lnTo>
                  <a:lnTo>
                    <a:pt x="207" y="82"/>
                  </a:lnTo>
                  <a:lnTo>
                    <a:pt x="248" y="77"/>
                  </a:lnTo>
                  <a:lnTo>
                    <a:pt x="264" y="67"/>
                  </a:lnTo>
                  <a:lnTo>
                    <a:pt x="274" y="61"/>
                  </a:lnTo>
                  <a:lnTo>
                    <a:pt x="290" y="41"/>
                  </a:lnTo>
                  <a:lnTo>
                    <a:pt x="305" y="36"/>
                  </a:lnTo>
                  <a:lnTo>
                    <a:pt x="316" y="10"/>
                  </a:lnTo>
                  <a:lnTo>
                    <a:pt x="342" y="0"/>
                  </a:lnTo>
                  <a:lnTo>
                    <a:pt x="358" y="0"/>
                  </a:lnTo>
                  <a:lnTo>
                    <a:pt x="368" y="10"/>
                  </a:lnTo>
                  <a:lnTo>
                    <a:pt x="393" y="41"/>
                  </a:lnTo>
                  <a:lnTo>
                    <a:pt x="399" y="67"/>
                  </a:lnTo>
                  <a:lnTo>
                    <a:pt x="383" y="77"/>
                  </a:lnTo>
                  <a:lnTo>
                    <a:pt x="393" y="82"/>
                  </a:lnTo>
                  <a:lnTo>
                    <a:pt x="393" y="93"/>
                  </a:lnTo>
                  <a:lnTo>
                    <a:pt x="399" y="103"/>
                  </a:lnTo>
                  <a:lnTo>
                    <a:pt x="425" y="103"/>
                  </a:lnTo>
                  <a:lnTo>
                    <a:pt x="425" y="118"/>
                  </a:lnTo>
                  <a:lnTo>
                    <a:pt x="450" y="118"/>
                  </a:lnTo>
                  <a:lnTo>
                    <a:pt x="466" y="134"/>
                  </a:lnTo>
                  <a:lnTo>
                    <a:pt x="477" y="171"/>
                  </a:lnTo>
                  <a:lnTo>
                    <a:pt x="502" y="171"/>
                  </a:lnTo>
                  <a:lnTo>
                    <a:pt x="507" y="186"/>
                  </a:lnTo>
                  <a:lnTo>
                    <a:pt x="518" y="186"/>
                  </a:lnTo>
                  <a:lnTo>
                    <a:pt x="523" y="191"/>
                  </a:lnTo>
                  <a:lnTo>
                    <a:pt x="534" y="216"/>
                  </a:lnTo>
                  <a:lnTo>
                    <a:pt x="559" y="232"/>
                  </a:lnTo>
                  <a:lnTo>
                    <a:pt x="566" y="259"/>
                  </a:lnTo>
                  <a:lnTo>
                    <a:pt x="549" y="259"/>
                  </a:lnTo>
                  <a:lnTo>
                    <a:pt x="544" y="269"/>
                  </a:lnTo>
                  <a:lnTo>
                    <a:pt x="523" y="269"/>
                  </a:lnTo>
                  <a:lnTo>
                    <a:pt x="518" y="259"/>
                  </a:lnTo>
                  <a:lnTo>
                    <a:pt x="502" y="259"/>
                  </a:lnTo>
                  <a:lnTo>
                    <a:pt x="481" y="253"/>
                  </a:lnTo>
                  <a:lnTo>
                    <a:pt x="477" y="259"/>
                  </a:lnTo>
                  <a:lnTo>
                    <a:pt x="466" y="269"/>
                  </a:lnTo>
                  <a:lnTo>
                    <a:pt x="450" y="269"/>
                  </a:lnTo>
                  <a:lnTo>
                    <a:pt x="435" y="269"/>
                  </a:lnTo>
                  <a:lnTo>
                    <a:pt x="409" y="279"/>
                  </a:lnTo>
                  <a:lnTo>
                    <a:pt x="393" y="284"/>
                  </a:lnTo>
                  <a:lnTo>
                    <a:pt x="368" y="284"/>
                  </a:lnTo>
                  <a:lnTo>
                    <a:pt x="358" y="284"/>
                  </a:lnTo>
                  <a:lnTo>
                    <a:pt x="342" y="310"/>
                  </a:lnTo>
                  <a:lnTo>
                    <a:pt x="326" y="300"/>
                  </a:lnTo>
                  <a:lnTo>
                    <a:pt x="301" y="300"/>
                  </a:lnTo>
                  <a:lnTo>
                    <a:pt x="274" y="294"/>
                  </a:lnTo>
                  <a:lnTo>
                    <a:pt x="248" y="284"/>
                  </a:lnTo>
                  <a:lnTo>
                    <a:pt x="217" y="259"/>
                  </a:lnTo>
                  <a:lnTo>
                    <a:pt x="192" y="279"/>
                  </a:lnTo>
                  <a:lnTo>
                    <a:pt x="170" y="294"/>
                  </a:lnTo>
                  <a:lnTo>
                    <a:pt x="170" y="300"/>
                  </a:lnTo>
                  <a:lnTo>
                    <a:pt x="170" y="325"/>
                  </a:lnTo>
                  <a:lnTo>
                    <a:pt x="150" y="325"/>
                  </a:lnTo>
                  <a:lnTo>
                    <a:pt x="125" y="325"/>
                  </a:lnTo>
                  <a:lnTo>
                    <a:pt x="88" y="325"/>
                  </a:lnTo>
                  <a:lnTo>
                    <a:pt x="84" y="361"/>
                  </a:lnTo>
                  <a:lnTo>
                    <a:pt x="62" y="389"/>
                  </a:lnTo>
                  <a:lnTo>
                    <a:pt x="57" y="377"/>
                  </a:lnTo>
                  <a:lnTo>
                    <a:pt x="62" y="351"/>
                  </a:lnTo>
                  <a:lnTo>
                    <a:pt x="57" y="351"/>
                  </a:lnTo>
                  <a:lnTo>
                    <a:pt x="21" y="320"/>
                  </a:lnTo>
                  <a:lnTo>
                    <a:pt x="21" y="294"/>
                  </a:lnTo>
                  <a:lnTo>
                    <a:pt x="6" y="284"/>
                  </a:lnTo>
                  <a:lnTo>
                    <a:pt x="6" y="259"/>
                  </a:lnTo>
                  <a:lnTo>
                    <a:pt x="0" y="253"/>
                  </a:lnTo>
                  <a:lnTo>
                    <a:pt x="0" y="216"/>
                  </a:lnTo>
                  <a:lnTo>
                    <a:pt x="6" y="212"/>
                  </a:lnTo>
                  <a:lnTo>
                    <a:pt x="21" y="171"/>
                  </a:lnTo>
                  <a:lnTo>
                    <a:pt x="41" y="159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4" name="Freeform 171"/>
            <p:cNvSpPr>
              <a:spLocks noChangeArrowheads="1"/>
            </p:cNvSpPr>
            <p:nvPr/>
          </p:nvSpPr>
          <p:spPr bwMode="auto">
            <a:xfrm>
              <a:off x="3643170" y="6049826"/>
              <a:ext cx="168396" cy="177033"/>
            </a:xfrm>
            <a:custGeom>
              <a:avLst/>
              <a:gdLst>
                <a:gd name="T0" fmla="*/ 26 w 99"/>
                <a:gd name="T1" fmla="*/ 16 h 104"/>
                <a:gd name="T2" fmla="*/ 67 w 99"/>
                <a:gd name="T3" fmla="*/ 0 h 104"/>
                <a:gd name="T4" fmla="*/ 82 w 99"/>
                <a:gd name="T5" fmla="*/ 10 h 104"/>
                <a:gd name="T6" fmla="*/ 98 w 99"/>
                <a:gd name="T7" fmla="*/ 36 h 104"/>
                <a:gd name="T8" fmla="*/ 92 w 99"/>
                <a:gd name="T9" fmla="*/ 51 h 104"/>
                <a:gd name="T10" fmla="*/ 92 w 99"/>
                <a:gd name="T11" fmla="*/ 67 h 104"/>
                <a:gd name="T12" fmla="*/ 47 w 99"/>
                <a:gd name="T13" fmla="*/ 77 h 104"/>
                <a:gd name="T14" fmla="*/ 41 w 99"/>
                <a:gd name="T15" fmla="*/ 103 h 104"/>
                <a:gd name="T16" fmla="*/ 16 w 99"/>
                <a:gd name="T17" fmla="*/ 93 h 104"/>
                <a:gd name="T18" fmla="*/ 4 w 99"/>
                <a:gd name="T19" fmla="*/ 62 h 104"/>
                <a:gd name="T20" fmla="*/ 0 w 99"/>
                <a:gd name="T21" fmla="*/ 51 h 104"/>
                <a:gd name="T22" fmla="*/ 4 w 99"/>
                <a:gd name="T23" fmla="*/ 41 h 104"/>
                <a:gd name="T24" fmla="*/ 26 w 99"/>
                <a:gd name="T25" fmla="*/ 16 h 104"/>
                <a:gd name="T26" fmla="*/ 26 w 99"/>
                <a:gd name="T27" fmla="*/ 16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26" y="16"/>
                  </a:move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</a:path>
              </a:pathLst>
            </a:custGeom>
            <a:solidFill>
              <a:srgbClr val="FFC0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5" name="Freeform 288"/>
            <p:cNvSpPr>
              <a:spLocks noChangeArrowheads="1"/>
            </p:cNvSpPr>
            <p:nvPr/>
          </p:nvSpPr>
          <p:spPr bwMode="auto">
            <a:xfrm>
              <a:off x="5806426" y="5440999"/>
              <a:ext cx="47498" cy="43179"/>
            </a:xfrm>
            <a:custGeom>
              <a:avLst/>
              <a:gdLst>
                <a:gd name="T0" fmla="*/ 16 w 27"/>
                <a:gd name="T1" fmla="*/ 26 h 27"/>
                <a:gd name="T2" fmla="*/ 0 w 27"/>
                <a:gd name="T3" fmla="*/ 21 h 27"/>
                <a:gd name="T4" fmla="*/ 10 w 27"/>
                <a:gd name="T5" fmla="*/ 0 h 27"/>
                <a:gd name="T6" fmla="*/ 26 w 27"/>
                <a:gd name="T7" fmla="*/ 21 h 27"/>
                <a:gd name="T8" fmla="*/ 16 w 27"/>
                <a:gd name="T9" fmla="*/ 26 h 27"/>
                <a:gd name="T10" fmla="*/ 16 w 27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7"/>
                <a:gd name="T20" fmla="*/ 27 w 27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7">
                  <a:moveTo>
                    <a:pt x="16" y="26"/>
                  </a:moveTo>
                  <a:lnTo>
                    <a:pt x="0" y="21"/>
                  </a:lnTo>
                  <a:lnTo>
                    <a:pt x="10" y="0"/>
                  </a:lnTo>
                  <a:lnTo>
                    <a:pt x="26" y="21"/>
                  </a:lnTo>
                  <a:lnTo>
                    <a:pt x="16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6" name="Freeform 291"/>
            <p:cNvSpPr>
              <a:spLocks noChangeArrowheads="1"/>
            </p:cNvSpPr>
            <p:nvPr/>
          </p:nvSpPr>
          <p:spPr bwMode="auto">
            <a:xfrm>
              <a:off x="335674" y="1148997"/>
              <a:ext cx="43179" cy="17272"/>
            </a:xfrm>
            <a:custGeom>
              <a:avLst/>
              <a:gdLst>
                <a:gd name="T0" fmla="*/ 16 w 27"/>
                <a:gd name="T1" fmla="*/ 10 h 11"/>
                <a:gd name="T2" fmla="*/ 0 w 27"/>
                <a:gd name="T3" fmla="*/ 0 h 11"/>
                <a:gd name="T4" fmla="*/ 5 w 27"/>
                <a:gd name="T5" fmla="*/ 0 h 11"/>
                <a:gd name="T6" fmla="*/ 26 w 27"/>
                <a:gd name="T7" fmla="*/ 10 h 11"/>
                <a:gd name="T8" fmla="*/ 16 w 27"/>
                <a:gd name="T9" fmla="*/ 10 h 11"/>
                <a:gd name="T10" fmla="*/ 16 w 27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1"/>
                <a:gd name="T20" fmla="*/ 27 w 2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1">
                  <a:moveTo>
                    <a:pt x="16" y="1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6" y="10"/>
                  </a:lnTo>
                  <a:lnTo>
                    <a:pt x="16" y="1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7" name="Freeform 292"/>
            <p:cNvSpPr>
              <a:spLocks noChangeArrowheads="1"/>
            </p:cNvSpPr>
            <p:nvPr/>
          </p:nvSpPr>
          <p:spPr bwMode="auto">
            <a:xfrm>
              <a:off x="344310" y="1516020"/>
              <a:ext cx="47495" cy="47496"/>
            </a:xfrm>
            <a:custGeom>
              <a:avLst/>
              <a:gdLst>
                <a:gd name="T0" fmla="*/ 11 w 28"/>
                <a:gd name="T1" fmla="*/ 26 h 27"/>
                <a:gd name="T2" fmla="*/ 0 w 28"/>
                <a:gd name="T3" fmla="*/ 6 h 27"/>
                <a:gd name="T4" fmla="*/ 27 w 28"/>
                <a:gd name="T5" fmla="*/ 0 h 27"/>
                <a:gd name="T6" fmla="*/ 21 w 28"/>
                <a:gd name="T7" fmla="*/ 16 h 27"/>
                <a:gd name="T8" fmla="*/ 11 w 28"/>
                <a:gd name="T9" fmla="*/ 26 h 27"/>
                <a:gd name="T10" fmla="*/ 11 w 28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7"/>
                <a:gd name="T20" fmla="*/ 28 w 28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7">
                  <a:moveTo>
                    <a:pt x="11" y="26"/>
                  </a:moveTo>
                  <a:lnTo>
                    <a:pt x="0" y="6"/>
                  </a:lnTo>
                  <a:lnTo>
                    <a:pt x="27" y="0"/>
                  </a:lnTo>
                  <a:lnTo>
                    <a:pt x="21" y="16"/>
                  </a:lnTo>
                  <a:lnTo>
                    <a:pt x="11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8" name="Freeform 293"/>
            <p:cNvSpPr>
              <a:spLocks noChangeArrowheads="1"/>
            </p:cNvSpPr>
            <p:nvPr/>
          </p:nvSpPr>
          <p:spPr bwMode="auto">
            <a:xfrm>
              <a:off x="434984" y="1528973"/>
              <a:ext cx="25907" cy="43179"/>
            </a:xfrm>
            <a:custGeom>
              <a:avLst/>
              <a:gdLst>
                <a:gd name="T0" fmla="*/ 10 w 17"/>
                <a:gd name="T1" fmla="*/ 26 h 27"/>
                <a:gd name="T2" fmla="*/ 0 w 17"/>
                <a:gd name="T3" fmla="*/ 20 h 27"/>
                <a:gd name="T4" fmla="*/ 16 w 17"/>
                <a:gd name="T5" fmla="*/ 0 h 27"/>
                <a:gd name="T6" fmla="*/ 10 w 17"/>
                <a:gd name="T7" fmla="*/ 26 h 27"/>
                <a:gd name="T8" fmla="*/ 10 w 17"/>
                <a:gd name="T9" fmla="*/ 2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7"/>
                <a:gd name="T17" fmla="*/ 17 w 1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7">
                  <a:moveTo>
                    <a:pt x="10" y="26"/>
                  </a:moveTo>
                  <a:lnTo>
                    <a:pt x="0" y="20"/>
                  </a:lnTo>
                  <a:lnTo>
                    <a:pt x="16" y="0"/>
                  </a:lnTo>
                  <a:lnTo>
                    <a:pt x="10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9" name="Freeform 296"/>
            <p:cNvSpPr>
              <a:spLocks noChangeArrowheads="1"/>
            </p:cNvSpPr>
            <p:nvPr/>
          </p:nvSpPr>
          <p:spPr bwMode="auto">
            <a:xfrm>
              <a:off x="2334851" y="3579981"/>
              <a:ext cx="164079" cy="116582"/>
            </a:xfrm>
            <a:custGeom>
              <a:avLst/>
              <a:gdLst>
                <a:gd name="T0" fmla="*/ 21 w 95"/>
                <a:gd name="T1" fmla="*/ 0 h 69"/>
                <a:gd name="T2" fmla="*/ 37 w 95"/>
                <a:gd name="T3" fmla="*/ 11 h 69"/>
                <a:gd name="T4" fmla="*/ 94 w 95"/>
                <a:gd name="T5" fmla="*/ 16 h 69"/>
                <a:gd name="T6" fmla="*/ 94 w 95"/>
                <a:gd name="T7" fmla="*/ 68 h 69"/>
                <a:gd name="T8" fmla="*/ 68 w 95"/>
                <a:gd name="T9" fmla="*/ 68 h 69"/>
                <a:gd name="T10" fmla="*/ 42 w 95"/>
                <a:gd name="T11" fmla="*/ 68 h 69"/>
                <a:gd name="T12" fmla="*/ 11 w 95"/>
                <a:gd name="T13" fmla="*/ 68 h 69"/>
                <a:gd name="T14" fmla="*/ 0 w 95"/>
                <a:gd name="T15" fmla="*/ 57 h 69"/>
                <a:gd name="T16" fmla="*/ 21 w 95"/>
                <a:gd name="T17" fmla="*/ 27 h 69"/>
                <a:gd name="T18" fmla="*/ 21 w 95"/>
                <a:gd name="T19" fmla="*/ 0 h 69"/>
                <a:gd name="T20" fmla="*/ 21 w 95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69"/>
                <a:gd name="T35" fmla="*/ 95 w 95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69">
                  <a:moveTo>
                    <a:pt x="21" y="0"/>
                  </a:moveTo>
                  <a:lnTo>
                    <a:pt x="37" y="11"/>
                  </a:lnTo>
                  <a:lnTo>
                    <a:pt x="94" y="16"/>
                  </a:lnTo>
                  <a:lnTo>
                    <a:pt x="94" y="68"/>
                  </a:lnTo>
                  <a:lnTo>
                    <a:pt x="68" y="68"/>
                  </a:lnTo>
                  <a:lnTo>
                    <a:pt x="42" y="68"/>
                  </a:lnTo>
                  <a:lnTo>
                    <a:pt x="11" y="68"/>
                  </a:lnTo>
                  <a:lnTo>
                    <a:pt x="0" y="57"/>
                  </a:lnTo>
                  <a:lnTo>
                    <a:pt x="21" y="27"/>
                  </a:lnTo>
                  <a:lnTo>
                    <a:pt x="21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410" name="ZoneTexte 409"/>
          <p:cNvSpPr txBox="1"/>
          <p:nvPr/>
        </p:nvSpPr>
        <p:spPr>
          <a:xfrm>
            <a:off x="2416882" y="5199197"/>
            <a:ext cx="739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dirty="0" smtClean="0">
                <a:latin typeface="Tw Cen MT" pitchFamily="34" charset="0"/>
              </a:rPr>
              <a:t>Namibie</a:t>
            </a:r>
            <a:endParaRPr lang="fr-FR" sz="1400" b="1" cap="small" dirty="0">
              <a:latin typeface="Tw Cen MT" pitchFamily="34" charset="0"/>
            </a:endParaRPr>
          </a:p>
        </p:txBody>
      </p:sp>
      <p:grpSp>
        <p:nvGrpSpPr>
          <p:cNvPr id="411" name="Groupe 410"/>
          <p:cNvGrpSpPr/>
          <p:nvPr/>
        </p:nvGrpSpPr>
        <p:grpSpPr>
          <a:xfrm>
            <a:off x="72000" y="475200"/>
            <a:ext cx="6516216" cy="6309320"/>
            <a:chOff x="72008" y="476672"/>
            <a:chExt cx="6516216" cy="6309320"/>
          </a:xfrm>
          <a:noFill/>
        </p:grpSpPr>
        <p:sp>
          <p:nvSpPr>
            <p:cNvPr id="412" name="Rectangle 411"/>
            <p:cNvSpPr/>
            <p:nvPr/>
          </p:nvSpPr>
          <p:spPr>
            <a:xfrm>
              <a:off x="72008" y="476672"/>
              <a:ext cx="6516216" cy="6309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3" name="Freeform 79"/>
            <p:cNvSpPr>
              <a:spLocks noChangeArrowheads="1"/>
            </p:cNvSpPr>
            <p:nvPr/>
          </p:nvSpPr>
          <p:spPr bwMode="auto">
            <a:xfrm>
              <a:off x="4191539" y="1114453"/>
              <a:ext cx="94993" cy="332480"/>
            </a:xfrm>
            <a:custGeom>
              <a:avLst/>
              <a:gdLst>
                <a:gd name="T0" fmla="*/ 26 w 58"/>
                <a:gd name="T1" fmla="*/ 6 h 193"/>
                <a:gd name="T2" fmla="*/ 41 w 58"/>
                <a:gd name="T3" fmla="*/ 6 h 193"/>
                <a:gd name="T4" fmla="*/ 41 w 58"/>
                <a:gd name="T5" fmla="*/ 0 h 193"/>
                <a:gd name="T6" fmla="*/ 57 w 58"/>
                <a:gd name="T7" fmla="*/ 0 h 193"/>
                <a:gd name="T8" fmla="*/ 57 w 58"/>
                <a:gd name="T9" fmla="*/ 6 h 193"/>
                <a:gd name="T10" fmla="*/ 41 w 58"/>
                <a:gd name="T11" fmla="*/ 31 h 193"/>
                <a:gd name="T12" fmla="*/ 41 w 58"/>
                <a:gd name="T13" fmla="*/ 41 h 193"/>
                <a:gd name="T14" fmla="*/ 37 w 58"/>
                <a:gd name="T15" fmla="*/ 41 h 193"/>
                <a:gd name="T16" fmla="*/ 37 w 58"/>
                <a:gd name="T17" fmla="*/ 57 h 193"/>
                <a:gd name="T18" fmla="*/ 41 w 58"/>
                <a:gd name="T19" fmla="*/ 73 h 193"/>
                <a:gd name="T20" fmla="*/ 41 w 58"/>
                <a:gd name="T21" fmla="*/ 109 h 193"/>
                <a:gd name="T22" fmla="*/ 41 w 58"/>
                <a:gd name="T23" fmla="*/ 139 h 193"/>
                <a:gd name="T24" fmla="*/ 41 w 58"/>
                <a:gd name="T25" fmla="*/ 176 h 193"/>
                <a:gd name="T26" fmla="*/ 26 w 58"/>
                <a:gd name="T27" fmla="*/ 192 h 193"/>
                <a:gd name="T28" fmla="*/ 26 w 58"/>
                <a:gd name="T29" fmla="*/ 155 h 193"/>
                <a:gd name="T30" fmla="*/ 16 w 58"/>
                <a:gd name="T31" fmla="*/ 129 h 193"/>
                <a:gd name="T32" fmla="*/ 0 w 58"/>
                <a:gd name="T33" fmla="*/ 109 h 193"/>
                <a:gd name="T34" fmla="*/ 10 w 58"/>
                <a:gd name="T35" fmla="*/ 88 h 193"/>
                <a:gd name="T36" fmla="*/ 0 w 58"/>
                <a:gd name="T37" fmla="*/ 73 h 193"/>
                <a:gd name="T38" fmla="*/ 10 w 58"/>
                <a:gd name="T39" fmla="*/ 68 h 193"/>
                <a:gd name="T40" fmla="*/ 16 w 58"/>
                <a:gd name="T41" fmla="*/ 41 h 193"/>
                <a:gd name="T42" fmla="*/ 26 w 58"/>
                <a:gd name="T43" fmla="*/ 6 h 193"/>
                <a:gd name="T44" fmla="*/ 26 w 58"/>
                <a:gd name="T45" fmla="*/ 6 h 1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"/>
                <a:gd name="T70" fmla="*/ 0 h 193"/>
                <a:gd name="T71" fmla="*/ 58 w 58"/>
                <a:gd name="T72" fmla="*/ 193 h 1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" h="193">
                  <a:moveTo>
                    <a:pt x="26" y="6"/>
                  </a:moveTo>
                  <a:lnTo>
                    <a:pt x="41" y="6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41" y="31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7" y="57"/>
                  </a:lnTo>
                  <a:lnTo>
                    <a:pt x="41" y="73"/>
                  </a:lnTo>
                  <a:lnTo>
                    <a:pt x="41" y="109"/>
                  </a:lnTo>
                  <a:lnTo>
                    <a:pt x="41" y="139"/>
                  </a:lnTo>
                  <a:lnTo>
                    <a:pt x="41" y="176"/>
                  </a:lnTo>
                  <a:lnTo>
                    <a:pt x="26" y="192"/>
                  </a:lnTo>
                  <a:lnTo>
                    <a:pt x="26" y="155"/>
                  </a:lnTo>
                  <a:lnTo>
                    <a:pt x="16" y="129"/>
                  </a:lnTo>
                  <a:lnTo>
                    <a:pt x="0" y="109"/>
                  </a:lnTo>
                  <a:lnTo>
                    <a:pt x="10" y="88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6" y="41"/>
                  </a:lnTo>
                  <a:lnTo>
                    <a:pt x="26" y="6"/>
                  </a:lnTo>
                </a:path>
              </a:pathLst>
            </a:custGeom>
            <a:grpFill/>
            <a:ln w="3302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4" name="Freeform 82"/>
            <p:cNvSpPr>
              <a:spLocks noChangeArrowheads="1"/>
            </p:cNvSpPr>
            <p:nvPr/>
          </p:nvSpPr>
          <p:spPr bwMode="auto">
            <a:xfrm>
              <a:off x="4234718" y="1097182"/>
              <a:ext cx="319523" cy="358388"/>
            </a:xfrm>
            <a:custGeom>
              <a:avLst/>
              <a:gdLst>
                <a:gd name="T0" fmla="*/ 16 w 188"/>
                <a:gd name="T1" fmla="*/ 41 h 208"/>
                <a:gd name="T2" fmla="*/ 42 w 188"/>
                <a:gd name="T3" fmla="*/ 41 h 208"/>
                <a:gd name="T4" fmla="*/ 52 w 188"/>
                <a:gd name="T5" fmla="*/ 51 h 208"/>
                <a:gd name="T6" fmla="*/ 57 w 188"/>
                <a:gd name="T7" fmla="*/ 51 h 208"/>
                <a:gd name="T8" fmla="*/ 78 w 188"/>
                <a:gd name="T9" fmla="*/ 51 h 208"/>
                <a:gd name="T10" fmla="*/ 119 w 188"/>
                <a:gd name="T11" fmla="*/ 31 h 208"/>
                <a:gd name="T12" fmla="*/ 160 w 188"/>
                <a:gd name="T13" fmla="*/ 0 h 208"/>
                <a:gd name="T14" fmla="*/ 187 w 188"/>
                <a:gd name="T15" fmla="*/ 57 h 208"/>
                <a:gd name="T16" fmla="*/ 150 w 188"/>
                <a:gd name="T17" fmla="*/ 78 h 208"/>
                <a:gd name="T18" fmla="*/ 93 w 188"/>
                <a:gd name="T19" fmla="*/ 92 h 208"/>
                <a:gd name="T20" fmla="*/ 93 w 188"/>
                <a:gd name="T21" fmla="*/ 98 h 208"/>
                <a:gd name="T22" fmla="*/ 135 w 188"/>
                <a:gd name="T23" fmla="*/ 139 h 208"/>
                <a:gd name="T24" fmla="*/ 125 w 188"/>
                <a:gd name="T25" fmla="*/ 149 h 208"/>
                <a:gd name="T26" fmla="*/ 119 w 188"/>
                <a:gd name="T27" fmla="*/ 165 h 208"/>
                <a:gd name="T28" fmla="*/ 99 w 188"/>
                <a:gd name="T29" fmla="*/ 176 h 208"/>
                <a:gd name="T30" fmla="*/ 93 w 188"/>
                <a:gd name="T31" fmla="*/ 176 h 208"/>
                <a:gd name="T32" fmla="*/ 57 w 188"/>
                <a:gd name="T33" fmla="*/ 207 h 208"/>
                <a:gd name="T34" fmla="*/ 0 w 188"/>
                <a:gd name="T35" fmla="*/ 201 h 208"/>
                <a:gd name="T36" fmla="*/ 16 w 188"/>
                <a:gd name="T37" fmla="*/ 186 h 208"/>
                <a:gd name="T38" fmla="*/ 16 w 188"/>
                <a:gd name="T39" fmla="*/ 149 h 208"/>
                <a:gd name="T40" fmla="*/ 16 w 188"/>
                <a:gd name="T41" fmla="*/ 119 h 208"/>
                <a:gd name="T42" fmla="*/ 16 w 188"/>
                <a:gd name="T43" fmla="*/ 82 h 208"/>
                <a:gd name="T44" fmla="*/ 11 w 188"/>
                <a:gd name="T45" fmla="*/ 67 h 208"/>
                <a:gd name="T46" fmla="*/ 11 w 188"/>
                <a:gd name="T47" fmla="*/ 51 h 208"/>
                <a:gd name="T48" fmla="*/ 16 w 188"/>
                <a:gd name="T49" fmla="*/ 51 h 208"/>
                <a:gd name="T50" fmla="*/ 16 w 188"/>
                <a:gd name="T51" fmla="*/ 41 h 208"/>
                <a:gd name="T52" fmla="*/ 16 w 188"/>
                <a:gd name="T53" fmla="*/ 41 h 2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208"/>
                <a:gd name="T83" fmla="*/ 188 w 188"/>
                <a:gd name="T84" fmla="*/ 208 h 2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208">
                  <a:moveTo>
                    <a:pt x="16" y="41"/>
                  </a:moveTo>
                  <a:lnTo>
                    <a:pt x="42" y="41"/>
                  </a:lnTo>
                  <a:lnTo>
                    <a:pt x="52" y="51"/>
                  </a:lnTo>
                  <a:lnTo>
                    <a:pt x="57" y="51"/>
                  </a:lnTo>
                  <a:lnTo>
                    <a:pt x="78" y="51"/>
                  </a:lnTo>
                  <a:lnTo>
                    <a:pt x="119" y="31"/>
                  </a:lnTo>
                  <a:lnTo>
                    <a:pt x="160" y="0"/>
                  </a:lnTo>
                  <a:lnTo>
                    <a:pt x="187" y="57"/>
                  </a:lnTo>
                  <a:lnTo>
                    <a:pt x="150" y="78"/>
                  </a:lnTo>
                  <a:lnTo>
                    <a:pt x="93" y="92"/>
                  </a:lnTo>
                  <a:lnTo>
                    <a:pt x="93" y="98"/>
                  </a:lnTo>
                  <a:lnTo>
                    <a:pt x="135" y="139"/>
                  </a:lnTo>
                  <a:lnTo>
                    <a:pt x="125" y="149"/>
                  </a:lnTo>
                  <a:lnTo>
                    <a:pt x="119" y="165"/>
                  </a:lnTo>
                  <a:lnTo>
                    <a:pt x="99" y="176"/>
                  </a:lnTo>
                  <a:lnTo>
                    <a:pt x="93" y="176"/>
                  </a:lnTo>
                  <a:lnTo>
                    <a:pt x="57" y="207"/>
                  </a:lnTo>
                  <a:lnTo>
                    <a:pt x="0" y="201"/>
                  </a:lnTo>
                  <a:lnTo>
                    <a:pt x="16" y="186"/>
                  </a:lnTo>
                  <a:lnTo>
                    <a:pt x="16" y="149"/>
                  </a:lnTo>
                  <a:lnTo>
                    <a:pt x="16" y="119"/>
                  </a:lnTo>
                  <a:lnTo>
                    <a:pt x="16" y="82"/>
                  </a:lnTo>
                  <a:lnTo>
                    <a:pt x="11" y="67"/>
                  </a:lnTo>
                  <a:lnTo>
                    <a:pt x="11" y="51"/>
                  </a:lnTo>
                  <a:lnTo>
                    <a:pt x="16" y="51"/>
                  </a:lnTo>
                  <a:lnTo>
                    <a:pt x="16" y="41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5" name="Freeform 84"/>
            <p:cNvSpPr>
              <a:spLocks noChangeArrowheads="1"/>
            </p:cNvSpPr>
            <p:nvPr/>
          </p:nvSpPr>
          <p:spPr bwMode="auto">
            <a:xfrm>
              <a:off x="5452360" y="1723280"/>
              <a:ext cx="51815" cy="125218"/>
            </a:xfrm>
            <a:custGeom>
              <a:avLst/>
              <a:gdLst>
                <a:gd name="T0" fmla="*/ 6 w 32"/>
                <a:gd name="T1" fmla="*/ 63 h 74"/>
                <a:gd name="T2" fmla="*/ 0 w 32"/>
                <a:gd name="T3" fmla="*/ 20 h 74"/>
                <a:gd name="T4" fmla="*/ 6 w 32"/>
                <a:gd name="T5" fmla="*/ 16 h 74"/>
                <a:gd name="T6" fmla="*/ 15 w 32"/>
                <a:gd name="T7" fmla="*/ 0 h 74"/>
                <a:gd name="T8" fmla="*/ 31 w 32"/>
                <a:gd name="T9" fmla="*/ 16 h 74"/>
                <a:gd name="T10" fmla="*/ 31 w 32"/>
                <a:gd name="T11" fmla="*/ 41 h 74"/>
                <a:gd name="T12" fmla="*/ 31 w 32"/>
                <a:gd name="T13" fmla="*/ 63 h 74"/>
                <a:gd name="T14" fmla="*/ 25 w 32"/>
                <a:gd name="T15" fmla="*/ 73 h 74"/>
                <a:gd name="T16" fmla="*/ 15 w 32"/>
                <a:gd name="T17" fmla="*/ 63 h 74"/>
                <a:gd name="T18" fmla="*/ 6 w 32"/>
                <a:gd name="T19" fmla="*/ 63 h 74"/>
                <a:gd name="T20" fmla="*/ 6 w 32"/>
                <a:gd name="T21" fmla="*/ 63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74"/>
                <a:gd name="T35" fmla="*/ 32 w 32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74">
                  <a:moveTo>
                    <a:pt x="6" y="63"/>
                  </a:moveTo>
                  <a:lnTo>
                    <a:pt x="0" y="20"/>
                  </a:lnTo>
                  <a:lnTo>
                    <a:pt x="6" y="16"/>
                  </a:lnTo>
                  <a:lnTo>
                    <a:pt x="15" y="0"/>
                  </a:lnTo>
                  <a:lnTo>
                    <a:pt x="31" y="16"/>
                  </a:lnTo>
                  <a:lnTo>
                    <a:pt x="31" y="41"/>
                  </a:lnTo>
                  <a:lnTo>
                    <a:pt x="31" y="63"/>
                  </a:lnTo>
                  <a:lnTo>
                    <a:pt x="25" y="73"/>
                  </a:lnTo>
                  <a:lnTo>
                    <a:pt x="15" y="63"/>
                  </a:lnTo>
                  <a:lnTo>
                    <a:pt x="6" y="63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6" name="Freeform 87"/>
            <p:cNvSpPr>
              <a:spLocks noChangeArrowheads="1"/>
            </p:cNvSpPr>
            <p:nvPr/>
          </p:nvSpPr>
          <p:spPr bwMode="auto">
            <a:xfrm>
              <a:off x="5128521" y="1382164"/>
              <a:ext cx="116581" cy="116585"/>
            </a:xfrm>
            <a:custGeom>
              <a:avLst/>
              <a:gdLst>
                <a:gd name="T0" fmla="*/ 0 w 68"/>
                <a:gd name="T1" fmla="*/ 42 h 69"/>
                <a:gd name="T2" fmla="*/ 10 w 68"/>
                <a:gd name="T3" fmla="*/ 27 h 69"/>
                <a:gd name="T4" fmla="*/ 16 w 68"/>
                <a:gd name="T5" fmla="*/ 0 h 69"/>
                <a:gd name="T6" fmla="*/ 41 w 68"/>
                <a:gd name="T7" fmla="*/ 0 h 69"/>
                <a:gd name="T8" fmla="*/ 51 w 68"/>
                <a:gd name="T9" fmla="*/ 11 h 69"/>
                <a:gd name="T10" fmla="*/ 62 w 68"/>
                <a:gd name="T11" fmla="*/ 11 h 69"/>
                <a:gd name="T12" fmla="*/ 62 w 68"/>
                <a:gd name="T13" fmla="*/ 21 h 69"/>
                <a:gd name="T14" fmla="*/ 41 w 68"/>
                <a:gd name="T15" fmla="*/ 27 h 69"/>
                <a:gd name="T16" fmla="*/ 51 w 68"/>
                <a:gd name="T17" fmla="*/ 37 h 69"/>
                <a:gd name="T18" fmla="*/ 67 w 68"/>
                <a:gd name="T19" fmla="*/ 68 h 69"/>
                <a:gd name="T20" fmla="*/ 41 w 68"/>
                <a:gd name="T21" fmla="*/ 68 h 69"/>
                <a:gd name="T22" fmla="*/ 36 w 68"/>
                <a:gd name="T23" fmla="*/ 52 h 69"/>
                <a:gd name="T24" fmla="*/ 0 w 68"/>
                <a:gd name="T25" fmla="*/ 42 h 69"/>
                <a:gd name="T26" fmla="*/ 0 w 68"/>
                <a:gd name="T27" fmla="*/ 42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69"/>
                <a:gd name="T44" fmla="*/ 68 w 68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69">
                  <a:moveTo>
                    <a:pt x="0" y="42"/>
                  </a:moveTo>
                  <a:lnTo>
                    <a:pt x="10" y="27"/>
                  </a:lnTo>
                  <a:lnTo>
                    <a:pt x="16" y="0"/>
                  </a:lnTo>
                  <a:lnTo>
                    <a:pt x="41" y="0"/>
                  </a:lnTo>
                  <a:lnTo>
                    <a:pt x="51" y="11"/>
                  </a:lnTo>
                  <a:lnTo>
                    <a:pt x="62" y="11"/>
                  </a:lnTo>
                  <a:lnTo>
                    <a:pt x="62" y="21"/>
                  </a:lnTo>
                  <a:lnTo>
                    <a:pt x="41" y="27"/>
                  </a:lnTo>
                  <a:lnTo>
                    <a:pt x="51" y="37"/>
                  </a:lnTo>
                  <a:lnTo>
                    <a:pt x="67" y="68"/>
                  </a:lnTo>
                  <a:lnTo>
                    <a:pt x="41" y="68"/>
                  </a:lnTo>
                  <a:lnTo>
                    <a:pt x="36" y="52"/>
                  </a:lnTo>
                  <a:lnTo>
                    <a:pt x="0" y="42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7" name="Freeform 93"/>
            <p:cNvSpPr>
              <a:spLocks noChangeArrowheads="1"/>
            </p:cNvSpPr>
            <p:nvPr/>
          </p:nvSpPr>
          <p:spPr bwMode="auto">
            <a:xfrm>
              <a:off x="5594852" y="1792367"/>
              <a:ext cx="561324" cy="690866"/>
            </a:xfrm>
            <a:custGeom>
              <a:avLst/>
              <a:gdLst>
                <a:gd name="T0" fmla="*/ 134 w 327"/>
                <a:gd name="T1" fmla="*/ 124 h 400"/>
                <a:gd name="T2" fmla="*/ 134 w 327"/>
                <a:gd name="T3" fmla="*/ 88 h 400"/>
                <a:gd name="T4" fmla="*/ 140 w 327"/>
                <a:gd name="T5" fmla="*/ 72 h 400"/>
                <a:gd name="T6" fmla="*/ 140 w 327"/>
                <a:gd name="T7" fmla="*/ 57 h 400"/>
                <a:gd name="T8" fmla="*/ 161 w 327"/>
                <a:gd name="T9" fmla="*/ 57 h 400"/>
                <a:gd name="T10" fmla="*/ 165 w 327"/>
                <a:gd name="T11" fmla="*/ 57 h 400"/>
                <a:gd name="T12" fmla="*/ 161 w 327"/>
                <a:gd name="T13" fmla="*/ 41 h 400"/>
                <a:gd name="T14" fmla="*/ 150 w 327"/>
                <a:gd name="T15" fmla="*/ 41 h 400"/>
                <a:gd name="T16" fmla="*/ 140 w 327"/>
                <a:gd name="T17" fmla="*/ 6 h 400"/>
                <a:gd name="T18" fmla="*/ 150 w 327"/>
                <a:gd name="T19" fmla="*/ 0 h 400"/>
                <a:gd name="T20" fmla="*/ 161 w 327"/>
                <a:gd name="T21" fmla="*/ 0 h 400"/>
                <a:gd name="T22" fmla="*/ 191 w 327"/>
                <a:gd name="T23" fmla="*/ 47 h 400"/>
                <a:gd name="T24" fmla="*/ 249 w 327"/>
                <a:gd name="T25" fmla="*/ 67 h 400"/>
                <a:gd name="T26" fmla="*/ 275 w 327"/>
                <a:gd name="T27" fmla="*/ 72 h 400"/>
                <a:gd name="T28" fmla="*/ 310 w 327"/>
                <a:gd name="T29" fmla="*/ 114 h 400"/>
                <a:gd name="T30" fmla="*/ 326 w 327"/>
                <a:gd name="T31" fmla="*/ 124 h 400"/>
                <a:gd name="T32" fmla="*/ 310 w 327"/>
                <a:gd name="T33" fmla="*/ 176 h 400"/>
                <a:gd name="T34" fmla="*/ 275 w 327"/>
                <a:gd name="T35" fmla="*/ 223 h 400"/>
                <a:gd name="T36" fmla="*/ 269 w 327"/>
                <a:gd name="T37" fmla="*/ 223 h 400"/>
                <a:gd name="T38" fmla="*/ 259 w 327"/>
                <a:gd name="T39" fmla="*/ 217 h 400"/>
                <a:gd name="T40" fmla="*/ 249 w 327"/>
                <a:gd name="T41" fmla="*/ 237 h 400"/>
                <a:gd name="T42" fmla="*/ 243 w 327"/>
                <a:gd name="T43" fmla="*/ 264 h 400"/>
                <a:gd name="T44" fmla="*/ 249 w 327"/>
                <a:gd name="T45" fmla="*/ 290 h 400"/>
                <a:gd name="T46" fmla="*/ 206 w 327"/>
                <a:gd name="T47" fmla="*/ 300 h 400"/>
                <a:gd name="T48" fmla="*/ 191 w 327"/>
                <a:gd name="T49" fmla="*/ 315 h 400"/>
                <a:gd name="T50" fmla="*/ 191 w 327"/>
                <a:gd name="T51" fmla="*/ 331 h 400"/>
                <a:gd name="T52" fmla="*/ 181 w 327"/>
                <a:gd name="T53" fmla="*/ 341 h 400"/>
                <a:gd name="T54" fmla="*/ 140 w 327"/>
                <a:gd name="T55" fmla="*/ 347 h 400"/>
                <a:gd name="T56" fmla="*/ 140 w 327"/>
                <a:gd name="T57" fmla="*/ 372 h 400"/>
                <a:gd name="T58" fmla="*/ 134 w 327"/>
                <a:gd name="T59" fmla="*/ 382 h 400"/>
                <a:gd name="T60" fmla="*/ 118 w 327"/>
                <a:gd name="T61" fmla="*/ 382 h 400"/>
                <a:gd name="T62" fmla="*/ 73 w 327"/>
                <a:gd name="T63" fmla="*/ 393 h 400"/>
                <a:gd name="T64" fmla="*/ 51 w 327"/>
                <a:gd name="T65" fmla="*/ 399 h 400"/>
                <a:gd name="T66" fmla="*/ 0 w 327"/>
                <a:gd name="T67" fmla="*/ 290 h 400"/>
                <a:gd name="T68" fmla="*/ 134 w 327"/>
                <a:gd name="T69" fmla="*/ 237 h 400"/>
                <a:gd name="T70" fmla="*/ 150 w 327"/>
                <a:gd name="T71" fmla="*/ 150 h 400"/>
                <a:gd name="T72" fmla="*/ 134 w 327"/>
                <a:gd name="T73" fmla="*/ 124 h 400"/>
                <a:gd name="T74" fmla="*/ 134 w 327"/>
                <a:gd name="T75" fmla="*/ 124 h 4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400"/>
                <a:gd name="T116" fmla="*/ 327 w 327"/>
                <a:gd name="T117" fmla="*/ 400 h 4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400">
                  <a:moveTo>
                    <a:pt x="134" y="124"/>
                  </a:moveTo>
                  <a:lnTo>
                    <a:pt x="134" y="88"/>
                  </a:lnTo>
                  <a:lnTo>
                    <a:pt x="140" y="72"/>
                  </a:lnTo>
                  <a:lnTo>
                    <a:pt x="140" y="57"/>
                  </a:lnTo>
                  <a:lnTo>
                    <a:pt x="161" y="57"/>
                  </a:lnTo>
                  <a:lnTo>
                    <a:pt x="165" y="57"/>
                  </a:lnTo>
                  <a:lnTo>
                    <a:pt x="161" y="41"/>
                  </a:lnTo>
                  <a:lnTo>
                    <a:pt x="150" y="41"/>
                  </a:lnTo>
                  <a:lnTo>
                    <a:pt x="140" y="6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91" y="47"/>
                  </a:lnTo>
                  <a:lnTo>
                    <a:pt x="249" y="67"/>
                  </a:lnTo>
                  <a:lnTo>
                    <a:pt x="275" y="72"/>
                  </a:lnTo>
                  <a:lnTo>
                    <a:pt x="310" y="114"/>
                  </a:lnTo>
                  <a:lnTo>
                    <a:pt x="326" y="124"/>
                  </a:lnTo>
                  <a:lnTo>
                    <a:pt x="310" y="176"/>
                  </a:lnTo>
                  <a:lnTo>
                    <a:pt x="275" y="223"/>
                  </a:lnTo>
                  <a:lnTo>
                    <a:pt x="269" y="223"/>
                  </a:lnTo>
                  <a:lnTo>
                    <a:pt x="259" y="217"/>
                  </a:lnTo>
                  <a:lnTo>
                    <a:pt x="249" y="237"/>
                  </a:lnTo>
                  <a:lnTo>
                    <a:pt x="243" y="264"/>
                  </a:lnTo>
                  <a:lnTo>
                    <a:pt x="249" y="290"/>
                  </a:lnTo>
                  <a:lnTo>
                    <a:pt x="206" y="300"/>
                  </a:lnTo>
                  <a:lnTo>
                    <a:pt x="191" y="315"/>
                  </a:lnTo>
                  <a:lnTo>
                    <a:pt x="191" y="331"/>
                  </a:lnTo>
                  <a:lnTo>
                    <a:pt x="181" y="341"/>
                  </a:lnTo>
                  <a:lnTo>
                    <a:pt x="140" y="347"/>
                  </a:lnTo>
                  <a:lnTo>
                    <a:pt x="140" y="372"/>
                  </a:lnTo>
                  <a:lnTo>
                    <a:pt x="134" y="382"/>
                  </a:lnTo>
                  <a:lnTo>
                    <a:pt x="118" y="382"/>
                  </a:lnTo>
                  <a:lnTo>
                    <a:pt x="73" y="393"/>
                  </a:lnTo>
                  <a:lnTo>
                    <a:pt x="51" y="399"/>
                  </a:lnTo>
                  <a:lnTo>
                    <a:pt x="0" y="290"/>
                  </a:lnTo>
                  <a:lnTo>
                    <a:pt x="134" y="237"/>
                  </a:lnTo>
                  <a:lnTo>
                    <a:pt x="150" y="150"/>
                  </a:lnTo>
                  <a:lnTo>
                    <a:pt x="134" y="124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8" name="Freeform 104"/>
            <p:cNvSpPr>
              <a:spLocks noChangeArrowheads="1"/>
            </p:cNvSpPr>
            <p:nvPr/>
          </p:nvSpPr>
          <p:spPr bwMode="auto">
            <a:xfrm>
              <a:off x="4217447" y="1196495"/>
              <a:ext cx="1636478" cy="1347188"/>
            </a:xfrm>
            <a:custGeom>
              <a:avLst/>
              <a:gdLst>
                <a:gd name="T0" fmla="*/ 67 w 950"/>
                <a:gd name="T1" fmla="*/ 150 h 782"/>
                <a:gd name="T2" fmla="*/ 109 w 950"/>
                <a:gd name="T3" fmla="*/ 119 h 782"/>
                <a:gd name="T4" fmla="*/ 135 w 950"/>
                <a:gd name="T5" fmla="*/ 92 h 782"/>
                <a:gd name="T6" fmla="*/ 104 w 950"/>
                <a:gd name="T7" fmla="*/ 41 h 782"/>
                <a:gd name="T8" fmla="*/ 161 w 950"/>
                <a:gd name="T9" fmla="*/ 21 h 782"/>
                <a:gd name="T10" fmla="*/ 239 w 950"/>
                <a:gd name="T11" fmla="*/ 10 h 782"/>
                <a:gd name="T12" fmla="*/ 362 w 950"/>
                <a:gd name="T13" fmla="*/ 78 h 782"/>
                <a:gd name="T14" fmla="*/ 394 w 950"/>
                <a:gd name="T15" fmla="*/ 92 h 782"/>
                <a:gd name="T16" fmla="*/ 446 w 950"/>
                <a:gd name="T17" fmla="*/ 150 h 782"/>
                <a:gd name="T18" fmla="*/ 564 w 950"/>
                <a:gd name="T19" fmla="*/ 160 h 782"/>
                <a:gd name="T20" fmla="*/ 595 w 950"/>
                <a:gd name="T21" fmla="*/ 176 h 782"/>
                <a:gd name="T22" fmla="*/ 622 w 950"/>
                <a:gd name="T23" fmla="*/ 212 h 782"/>
                <a:gd name="T24" fmla="*/ 638 w 950"/>
                <a:gd name="T25" fmla="*/ 227 h 782"/>
                <a:gd name="T26" fmla="*/ 652 w 950"/>
                <a:gd name="T27" fmla="*/ 253 h 782"/>
                <a:gd name="T28" fmla="*/ 679 w 950"/>
                <a:gd name="T29" fmla="*/ 284 h 782"/>
                <a:gd name="T30" fmla="*/ 674 w 950"/>
                <a:gd name="T31" fmla="*/ 295 h 782"/>
                <a:gd name="T32" fmla="*/ 689 w 950"/>
                <a:gd name="T33" fmla="*/ 325 h 782"/>
                <a:gd name="T34" fmla="*/ 720 w 950"/>
                <a:gd name="T35" fmla="*/ 368 h 782"/>
                <a:gd name="T36" fmla="*/ 740 w 950"/>
                <a:gd name="T37" fmla="*/ 378 h 782"/>
                <a:gd name="T38" fmla="*/ 762 w 950"/>
                <a:gd name="T39" fmla="*/ 413 h 782"/>
                <a:gd name="T40" fmla="*/ 787 w 950"/>
                <a:gd name="T41" fmla="*/ 454 h 782"/>
                <a:gd name="T42" fmla="*/ 932 w 950"/>
                <a:gd name="T43" fmla="*/ 470 h 782"/>
                <a:gd name="T44" fmla="*/ 932 w 950"/>
                <a:gd name="T45" fmla="*/ 584 h 782"/>
                <a:gd name="T46" fmla="*/ 652 w 950"/>
                <a:gd name="T47" fmla="*/ 672 h 782"/>
                <a:gd name="T48" fmla="*/ 554 w 950"/>
                <a:gd name="T49" fmla="*/ 781 h 782"/>
                <a:gd name="T50" fmla="*/ 472 w 950"/>
                <a:gd name="T51" fmla="*/ 703 h 782"/>
                <a:gd name="T52" fmla="*/ 419 w 950"/>
                <a:gd name="T53" fmla="*/ 714 h 782"/>
                <a:gd name="T54" fmla="*/ 415 w 950"/>
                <a:gd name="T55" fmla="*/ 744 h 782"/>
                <a:gd name="T56" fmla="*/ 362 w 950"/>
                <a:gd name="T57" fmla="*/ 714 h 782"/>
                <a:gd name="T58" fmla="*/ 296 w 950"/>
                <a:gd name="T59" fmla="*/ 620 h 782"/>
                <a:gd name="T60" fmla="*/ 239 w 950"/>
                <a:gd name="T61" fmla="*/ 569 h 782"/>
                <a:gd name="T62" fmla="*/ 213 w 950"/>
                <a:gd name="T63" fmla="*/ 497 h 782"/>
                <a:gd name="T64" fmla="*/ 171 w 950"/>
                <a:gd name="T65" fmla="*/ 403 h 782"/>
                <a:gd name="T66" fmla="*/ 119 w 950"/>
                <a:gd name="T67" fmla="*/ 362 h 782"/>
                <a:gd name="T68" fmla="*/ 94 w 950"/>
                <a:gd name="T69" fmla="*/ 310 h 782"/>
                <a:gd name="T70" fmla="*/ 37 w 950"/>
                <a:gd name="T71" fmla="*/ 212 h 782"/>
                <a:gd name="T72" fmla="*/ 0 w 950"/>
                <a:gd name="T73" fmla="*/ 202 h 782"/>
                <a:gd name="T74" fmla="*/ 10 w 950"/>
                <a:gd name="T75" fmla="*/ 145 h 7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0"/>
                <a:gd name="T115" fmla="*/ 0 h 782"/>
                <a:gd name="T116" fmla="*/ 950 w 950"/>
                <a:gd name="T117" fmla="*/ 782 h 7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0" h="782">
                  <a:moveTo>
                    <a:pt x="10" y="145"/>
                  </a:moveTo>
                  <a:lnTo>
                    <a:pt x="67" y="150"/>
                  </a:lnTo>
                  <a:lnTo>
                    <a:pt x="104" y="119"/>
                  </a:lnTo>
                  <a:lnTo>
                    <a:pt x="109" y="119"/>
                  </a:lnTo>
                  <a:lnTo>
                    <a:pt x="129" y="108"/>
                  </a:lnTo>
                  <a:lnTo>
                    <a:pt x="135" y="92"/>
                  </a:lnTo>
                  <a:lnTo>
                    <a:pt x="145" y="82"/>
                  </a:lnTo>
                  <a:lnTo>
                    <a:pt x="104" y="41"/>
                  </a:lnTo>
                  <a:lnTo>
                    <a:pt x="104" y="36"/>
                  </a:lnTo>
                  <a:lnTo>
                    <a:pt x="161" y="21"/>
                  </a:lnTo>
                  <a:lnTo>
                    <a:pt x="197" y="0"/>
                  </a:lnTo>
                  <a:lnTo>
                    <a:pt x="239" y="10"/>
                  </a:lnTo>
                  <a:lnTo>
                    <a:pt x="327" y="62"/>
                  </a:lnTo>
                  <a:lnTo>
                    <a:pt x="362" y="78"/>
                  </a:lnTo>
                  <a:lnTo>
                    <a:pt x="368" y="82"/>
                  </a:lnTo>
                  <a:lnTo>
                    <a:pt x="394" y="92"/>
                  </a:lnTo>
                  <a:lnTo>
                    <a:pt x="394" y="129"/>
                  </a:lnTo>
                  <a:lnTo>
                    <a:pt x="446" y="150"/>
                  </a:lnTo>
                  <a:lnTo>
                    <a:pt x="529" y="150"/>
                  </a:lnTo>
                  <a:lnTo>
                    <a:pt x="564" y="160"/>
                  </a:lnTo>
                  <a:lnTo>
                    <a:pt x="570" y="176"/>
                  </a:lnTo>
                  <a:lnTo>
                    <a:pt x="595" y="176"/>
                  </a:lnTo>
                  <a:lnTo>
                    <a:pt x="607" y="202"/>
                  </a:lnTo>
                  <a:lnTo>
                    <a:pt x="622" y="212"/>
                  </a:lnTo>
                  <a:lnTo>
                    <a:pt x="622" y="227"/>
                  </a:lnTo>
                  <a:lnTo>
                    <a:pt x="638" y="227"/>
                  </a:lnTo>
                  <a:lnTo>
                    <a:pt x="638" y="237"/>
                  </a:lnTo>
                  <a:lnTo>
                    <a:pt x="652" y="253"/>
                  </a:lnTo>
                  <a:lnTo>
                    <a:pt x="674" y="258"/>
                  </a:lnTo>
                  <a:lnTo>
                    <a:pt x="679" y="284"/>
                  </a:lnTo>
                  <a:lnTo>
                    <a:pt x="679" y="295"/>
                  </a:lnTo>
                  <a:lnTo>
                    <a:pt x="674" y="295"/>
                  </a:lnTo>
                  <a:lnTo>
                    <a:pt x="679" y="310"/>
                  </a:lnTo>
                  <a:lnTo>
                    <a:pt x="689" y="325"/>
                  </a:lnTo>
                  <a:lnTo>
                    <a:pt x="705" y="346"/>
                  </a:lnTo>
                  <a:lnTo>
                    <a:pt x="720" y="368"/>
                  </a:lnTo>
                  <a:lnTo>
                    <a:pt x="730" y="368"/>
                  </a:lnTo>
                  <a:lnTo>
                    <a:pt x="740" y="378"/>
                  </a:lnTo>
                  <a:lnTo>
                    <a:pt x="746" y="393"/>
                  </a:lnTo>
                  <a:lnTo>
                    <a:pt x="762" y="413"/>
                  </a:lnTo>
                  <a:lnTo>
                    <a:pt x="783" y="434"/>
                  </a:lnTo>
                  <a:lnTo>
                    <a:pt x="787" y="454"/>
                  </a:lnTo>
                  <a:lnTo>
                    <a:pt x="922" y="476"/>
                  </a:lnTo>
                  <a:lnTo>
                    <a:pt x="932" y="470"/>
                  </a:lnTo>
                  <a:lnTo>
                    <a:pt x="949" y="497"/>
                  </a:lnTo>
                  <a:lnTo>
                    <a:pt x="932" y="584"/>
                  </a:lnTo>
                  <a:lnTo>
                    <a:pt x="798" y="636"/>
                  </a:lnTo>
                  <a:lnTo>
                    <a:pt x="652" y="672"/>
                  </a:lnTo>
                  <a:lnTo>
                    <a:pt x="580" y="771"/>
                  </a:lnTo>
                  <a:lnTo>
                    <a:pt x="554" y="781"/>
                  </a:lnTo>
                  <a:lnTo>
                    <a:pt x="554" y="744"/>
                  </a:lnTo>
                  <a:lnTo>
                    <a:pt x="472" y="703"/>
                  </a:lnTo>
                  <a:lnTo>
                    <a:pt x="435" y="714"/>
                  </a:lnTo>
                  <a:lnTo>
                    <a:pt x="419" y="714"/>
                  </a:lnTo>
                  <a:lnTo>
                    <a:pt x="415" y="714"/>
                  </a:lnTo>
                  <a:lnTo>
                    <a:pt x="415" y="744"/>
                  </a:lnTo>
                  <a:lnTo>
                    <a:pt x="389" y="760"/>
                  </a:lnTo>
                  <a:lnTo>
                    <a:pt x="362" y="714"/>
                  </a:lnTo>
                  <a:lnTo>
                    <a:pt x="337" y="687"/>
                  </a:lnTo>
                  <a:lnTo>
                    <a:pt x="296" y="620"/>
                  </a:lnTo>
                  <a:lnTo>
                    <a:pt x="270" y="579"/>
                  </a:lnTo>
                  <a:lnTo>
                    <a:pt x="239" y="569"/>
                  </a:lnTo>
                  <a:lnTo>
                    <a:pt x="213" y="527"/>
                  </a:lnTo>
                  <a:lnTo>
                    <a:pt x="213" y="497"/>
                  </a:lnTo>
                  <a:lnTo>
                    <a:pt x="213" y="476"/>
                  </a:lnTo>
                  <a:lnTo>
                    <a:pt x="171" y="403"/>
                  </a:lnTo>
                  <a:lnTo>
                    <a:pt x="135" y="388"/>
                  </a:lnTo>
                  <a:lnTo>
                    <a:pt x="119" y="362"/>
                  </a:lnTo>
                  <a:lnTo>
                    <a:pt x="129" y="352"/>
                  </a:lnTo>
                  <a:lnTo>
                    <a:pt x="94" y="310"/>
                  </a:lnTo>
                  <a:lnTo>
                    <a:pt x="62" y="253"/>
                  </a:lnTo>
                  <a:lnTo>
                    <a:pt x="37" y="212"/>
                  </a:lnTo>
                  <a:lnTo>
                    <a:pt x="21" y="202"/>
                  </a:lnTo>
                  <a:lnTo>
                    <a:pt x="0" y="202"/>
                  </a:lnTo>
                  <a:lnTo>
                    <a:pt x="10" y="170"/>
                  </a:lnTo>
                  <a:lnTo>
                    <a:pt x="10" y="145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9" name="Freeform 108"/>
            <p:cNvSpPr>
              <a:spLocks noChangeArrowheads="1"/>
            </p:cNvSpPr>
            <p:nvPr/>
          </p:nvSpPr>
          <p:spPr bwMode="auto">
            <a:xfrm>
              <a:off x="5495539" y="1706008"/>
              <a:ext cx="384293" cy="310890"/>
            </a:xfrm>
            <a:custGeom>
              <a:avLst/>
              <a:gdLst>
                <a:gd name="T0" fmla="*/ 0 w 224"/>
                <a:gd name="T1" fmla="*/ 83 h 182"/>
                <a:gd name="T2" fmla="*/ 6 w 224"/>
                <a:gd name="T3" fmla="*/ 73 h 182"/>
                <a:gd name="T4" fmla="*/ 6 w 224"/>
                <a:gd name="T5" fmla="*/ 93 h 182"/>
                <a:gd name="T6" fmla="*/ 16 w 224"/>
                <a:gd name="T7" fmla="*/ 98 h 182"/>
                <a:gd name="T8" fmla="*/ 21 w 224"/>
                <a:gd name="T9" fmla="*/ 108 h 182"/>
                <a:gd name="T10" fmla="*/ 47 w 224"/>
                <a:gd name="T11" fmla="*/ 108 h 182"/>
                <a:gd name="T12" fmla="*/ 58 w 224"/>
                <a:gd name="T13" fmla="*/ 98 h 182"/>
                <a:gd name="T14" fmla="*/ 109 w 224"/>
                <a:gd name="T15" fmla="*/ 98 h 182"/>
                <a:gd name="T16" fmla="*/ 130 w 224"/>
                <a:gd name="T17" fmla="*/ 93 h 182"/>
                <a:gd name="T18" fmla="*/ 150 w 224"/>
                <a:gd name="T19" fmla="*/ 73 h 182"/>
                <a:gd name="T20" fmla="*/ 176 w 224"/>
                <a:gd name="T21" fmla="*/ 41 h 182"/>
                <a:gd name="T22" fmla="*/ 197 w 224"/>
                <a:gd name="T23" fmla="*/ 15 h 182"/>
                <a:gd name="T24" fmla="*/ 207 w 224"/>
                <a:gd name="T25" fmla="*/ 0 h 182"/>
                <a:gd name="T26" fmla="*/ 218 w 224"/>
                <a:gd name="T27" fmla="*/ 10 h 182"/>
                <a:gd name="T28" fmla="*/ 218 w 224"/>
                <a:gd name="T29" fmla="*/ 26 h 182"/>
                <a:gd name="T30" fmla="*/ 218 w 224"/>
                <a:gd name="T31" fmla="*/ 51 h 182"/>
                <a:gd name="T32" fmla="*/ 207 w 224"/>
                <a:gd name="T33" fmla="*/ 51 h 182"/>
                <a:gd name="T34" fmla="*/ 197 w 224"/>
                <a:gd name="T35" fmla="*/ 57 h 182"/>
                <a:gd name="T36" fmla="*/ 207 w 224"/>
                <a:gd name="T37" fmla="*/ 93 h 182"/>
                <a:gd name="T38" fmla="*/ 218 w 224"/>
                <a:gd name="T39" fmla="*/ 93 h 182"/>
                <a:gd name="T40" fmla="*/ 223 w 224"/>
                <a:gd name="T41" fmla="*/ 108 h 182"/>
                <a:gd name="T42" fmla="*/ 218 w 224"/>
                <a:gd name="T43" fmla="*/ 108 h 182"/>
                <a:gd name="T44" fmla="*/ 197 w 224"/>
                <a:gd name="T45" fmla="*/ 108 h 182"/>
                <a:gd name="T46" fmla="*/ 197 w 224"/>
                <a:gd name="T47" fmla="*/ 124 h 182"/>
                <a:gd name="T48" fmla="*/ 192 w 224"/>
                <a:gd name="T49" fmla="*/ 140 h 182"/>
                <a:gd name="T50" fmla="*/ 192 w 224"/>
                <a:gd name="T51" fmla="*/ 175 h 182"/>
                <a:gd name="T52" fmla="*/ 182 w 224"/>
                <a:gd name="T53" fmla="*/ 181 h 182"/>
                <a:gd name="T54" fmla="*/ 47 w 224"/>
                <a:gd name="T55" fmla="*/ 160 h 182"/>
                <a:gd name="T56" fmla="*/ 42 w 224"/>
                <a:gd name="T57" fmla="*/ 140 h 182"/>
                <a:gd name="T58" fmla="*/ 21 w 224"/>
                <a:gd name="T59" fmla="*/ 118 h 182"/>
                <a:gd name="T60" fmla="*/ 6 w 224"/>
                <a:gd name="T61" fmla="*/ 98 h 182"/>
                <a:gd name="T62" fmla="*/ 0 w 224"/>
                <a:gd name="T63" fmla="*/ 83 h 182"/>
                <a:gd name="T64" fmla="*/ 0 w 224"/>
                <a:gd name="T65" fmla="*/ 83 h 1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182"/>
                <a:gd name="T101" fmla="*/ 224 w 224"/>
                <a:gd name="T102" fmla="*/ 182 h 1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182">
                  <a:moveTo>
                    <a:pt x="0" y="83"/>
                  </a:moveTo>
                  <a:lnTo>
                    <a:pt x="6" y="73"/>
                  </a:lnTo>
                  <a:lnTo>
                    <a:pt x="6" y="93"/>
                  </a:lnTo>
                  <a:lnTo>
                    <a:pt x="16" y="98"/>
                  </a:lnTo>
                  <a:lnTo>
                    <a:pt x="21" y="108"/>
                  </a:lnTo>
                  <a:lnTo>
                    <a:pt x="47" y="108"/>
                  </a:lnTo>
                  <a:lnTo>
                    <a:pt x="58" y="98"/>
                  </a:lnTo>
                  <a:lnTo>
                    <a:pt x="109" y="98"/>
                  </a:lnTo>
                  <a:lnTo>
                    <a:pt x="130" y="93"/>
                  </a:lnTo>
                  <a:lnTo>
                    <a:pt x="150" y="73"/>
                  </a:lnTo>
                  <a:lnTo>
                    <a:pt x="176" y="41"/>
                  </a:lnTo>
                  <a:lnTo>
                    <a:pt x="197" y="15"/>
                  </a:lnTo>
                  <a:lnTo>
                    <a:pt x="207" y="0"/>
                  </a:lnTo>
                  <a:lnTo>
                    <a:pt x="218" y="10"/>
                  </a:lnTo>
                  <a:lnTo>
                    <a:pt x="218" y="26"/>
                  </a:lnTo>
                  <a:lnTo>
                    <a:pt x="218" y="51"/>
                  </a:lnTo>
                  <a:lnTo>
                    <a:pt x="207" y="51"/>
                  </a:lnTo>
                  <a:lnTo>
                    <a:pt x="197" y="57"/>
                  </a:lnTo>
                  <a:lnTo>
                    <a:pt x="207" y="93"/>
                  </a:lnTo>
                  <a:lnTo>
                    <a:pt x="218" y="93"/>
                  </a:lnTo>
                  <a:lnTo>
                    <a:pt x="223" y="108"/>
                  </a:lnTo>
                  <a:lnTo>
                    <a:pt x="218" y="108"/>
                  </a:lnTo>
                  <a:lnTo>
                    <a:pt x="197" y="108"/>
                  </a:lnTo>
                  <a:lnTo>
                    <a:pt x="197" y="124"/>
                  </a:lnTo>
                  <a:lnTo>
                    <a:pt x="192" y="140"/>
                  </a:lnTo>
                  <a:lnTo>
                    <a:pt x="192" y="175"/>
                  </a:lnTo>
                  <a:lnTo>
                    <a:pt x="182" y="181"/>
                  </a:lnTo>
                  <a:lnTo>
                    <a:pt x="47" y="160"/>
                  </a:lnTo>
                  <a:lnTo>
                    <a:pt x="42" y="140"/>
                  </a:lnTo>
                  <a:lnTo>
                    <a:pt x="21" y="118"/>
                  </a:lnTo>
                  <a:lnTo>
                    <a:pt x="6" y="98"/>
                  </a:lnTo>
                  <a:lnTo>
                    <a:pt x="0" y="83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0" name="Freeform 113"/>
            <p:cNvSpPr>
              <a:spLocks noChangeArrowheads="1"/>
            </p:cNvSpPr>
            <p:nvPr/>
          </p:nvSpPr>
          <p:spPr bwMode="auto">
            <a:xfrm>
              <a:off x="4886719" y="2409826"/>
              <a:ext cx="332475" cy="375660"/>
            </a:xfrm>
            <a:custGeom>
              <a:avLst/>
              <a:gdLst>
                <a:gd name="T0" fmla="*/ 30 w 192"/>
                <a:gd name="T1" fmla="*/ 217 h 218"/>
                <a:gd name="T2" fmla="*/ 26 w 192"/>
                <a:gd name="T3" fmla="*/ 191 h 218"/>
                <a:gd name="T4" fmla="*/ 15 w 192"/>
                <a:gd name="T5" fmla="*/ 145 h 218"/>
                <a:gd name="T6" fmla="*/ 0 w 192"/>
                <a:gd name="T7" fmla="*/ 98 h 218"/>
                <a:gd name="T8" fmla="*/ 0 w 192"/>
                <a:gd name="T9" fmla="*/ 78 h 218"/>
                <a:gd name="T10" fmla="*/ 0 w 192"/>
                <a:gd name="T11" fmla="*/ 57 h 218"/>
                <a:gd name="T12" fmla="*/ 26 w 192"/>
                <a:gd name="T13" fmla="*/ 41 h 218"/>
                <a:gd name="T14" fmla="*/ 26 w 192"/>
                <a:gd name="T15" fmla="*/ 11 h 218"/>
                <a:gd name="T16" fmla="*/ 30 w 192"/>
                <a:gd name="T17" fmla="*/ 11 h 218"/>
                <a:gd name="T18" fmla="*/ 46 w 192"/>
                <a:gd name="T19" fmla="*/ 11 h 218"/>
                <a:gd name="T20" fmla="*/ 83 w 192"/>
                <a:gd name="T21" fmla="*/ 0 h 218"/>
                <a:gd name="T22" fmla="*/ 165 w 192"/>
                <a:gd name="T23" fmla="*/ 41 h 218"/>
                <a:gd name="T24" fmla="*/ 165 w 192"/>
                <a:gd name="T25" fmla="*/ 78 h 218"/>
                <a:gd name="T26" fmla="*/ 191 w 192"/>
                <a:gd name="T27" fmla="*/ 68 h 218"/>
                <a:gd name="T28" fmla="*/ 175 w 192"/>
                <a:gd name="T29" fmla="*/ 109 h 218"/>
                <a:gd name="T30" fmla="*/ 150 w 192"/>
                <a:gd name="T31" fmla="*/ 135 h 218"/>
                <a:gd name="T32" fmla="*/ 150 w 192"/>
                <a:gd name="T33" fmla="*/ 160 h 218"/>
                <a:gd name="T34" fmla="*/ 181 w 192"/>
                <a:gd name="T35" fmla="*/ 145 h 218"/>
                <a:gd name="T36" fmla="*/ 181 w 192"/>
                <a:gd name="T37" fmla="*/ 150 h 218"/>
                <a:gd name="T38" fmla="*/ 155 w 192"/>
                <a:gd name="T39" fmla="*/ 166 h 218"/>
                <a:gd name="T40" fmla="*/ 124 w 192"/>
                <a:gd name="T41" fmla="*/ 176 h 218"/>
                <a:gd name="T42" fmla="*/ 30 w 192"/>
                <a:gd name="T43" fmla="*/ 217 h 218"/>
                <a:gd name="T44" fmla="*/ 30 w 192"/>
                <a:gd name="T45" fmla="*/ 217 h 2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218"/>
                <a:gd name="T71" fmla="*/ 192 w 192"/>
                <a:gd name="T72" fmla="*/ 218 h 2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218">
                  <a:moveTo>
                    <a:pt x="30" y="217"/>
                  </a:moveTo>
                  <a:lnTo>
                    <a:pt x="26" y="191"/>
                  </a:lnTo>
                  <a:lnTo>
                    <a:pt x="15" y="145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0" y="57"/>
                  </a:lnTo>
                  <a:lnTo>
                    <a:pt x="26" y="4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46" y="11"/>
                  </a:lnTo>
                  <a:lnTo>
                    <a:pt x="83" y="0"/>
                  </a:lnTo>
                  <a:lnTo>
                    <a:pt x="165" y="41"/>
                  </a:lnTo>
                  <a:lnTo>
                    <a:pt x="165" y="78"/>
                  </a:lnTo>
                  <a:lnTo>
                    <a:pt x="191" y="68"/>
                  </a:lnTo>
                  <a:lnTo>
                    <a:pt x="175" y="109"/>
                  </a:lnTo>
                  <a:lnTo>
                    <a:pt x="150" y="135"/>
                  </a:lnTo>
                  <a:lnTo>
                    <a:pt x="150" y="160"/>
                  </a:lnTo>
                  <a:lnTo>
                    <a:pt x="181" y="145"/>
                  </a:lnTo>
                  <a:lnTo>
                    <a:pt x="181" y="150"/>
                  </a:lnTo>
                  <a:lnTo>
                    <a:pt x="155" y="166"/>
                  </a:lnTo>
                  <a:lnTo>
                    <a:pt x="124" y="176"/>
                  </a:lnTo>
                  <a:lnTo>
                    <a:pt x="30" y="217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1" name="Freeform 114"/>
            <p:cNvSpPr>
              <a:spLocks noChangeArrowheads="1"/>
            </p:cNvSpPr>
            <p:nvPr/>
          </p:nvSpPr>
          <p:spPr bwMode="auto">
            <a:xfrm>
              <a:off x="4938534" y="2293244"/>
              <a:ext cx="746992" cy="509513"/>
            </a:xfrm>
            <a:custGeom>
              <a:avLst/>
              <a:gdLst>
                <a:gd name="T0" fmla="*/ 379 w 432"/>
                <a:gd name="T1" fmla="*/ 0 h 296"/>
                <a:gd name="T2" fmla="*/ 431 w 432"/>
                <a:gd name="T3" fmla="*/ 108 h 296"/>
                <a:gd name="T4" fmla="*/ 393 w 432"/>
                <a:gd name="T5" fmla="*/ 124 h 296"/>
                <a:gd name="T6" fmla="*/ 389 w 432"/>
                <a:gd name="T7" fmla="*/ 150 h 296"/>
                <a:gd name="T8" fmla="*/ 389 w 432"/>
                <a:gd name="T9" fmla="*/ 160 h 296"/>
                <a:gd name="T10" fmla="*/ 280 w 432"/>
                <a:gd name="T11" fmla="*/ 201 h 296"/>
                <a:gd name="T12" fmla="*/ 254 w 432"/>
                <a:gd name="T13" fmla="*/ 211 h 296"/>
                <a:gd name="T14" fmla="*/ 233 w 432"/>
                <a:gd name="T15" fmla="*/ 233 h 296"/>
                <a:gd name="T16" fmla="*/ 213 w 432"/>
                <a:gd name="T17" fmla="*/ 233 h 296"/>
                <a:gd name="T18" fmla="*/ 203 w 432"/>
                <a:gd name="T19" fmla="*/ 233 h 296"/>
                <a:gd name="T20" fmla="*/ 160 w 432"/>
                <a:gd name="T21" fmla="*/ 258 h 296"/>
                <a:gd name="T22" fmla="*/ 104 w 432"/>
                <a:gd name="T23" fmla="*/ 268 h 296"/>
                <a:gd name="T24" fmla="*/ 78 w 432"/>
                <a:gd name="T25" fmla="*/ 274 h 296"/>
                <a:gd name="T26" fmla="*/ 78 w 432"/>
                <a:gd name="T27" fmla="*/ 295 h 296"/>
                <a:gd name="T28" fmla="*/ 52 w 432"/>
                <a:gd name="T29" fmla="*/ 295 h 296"/>
                <a:gd name="T30" fmla="*/ 16 w 432"/>
                <a:gd name="T31" fmla="*/ 295 h 296"/>
                <a:gd name="T32" fmla="*/ 0 w 432"/>
                <a:gd name="T33" fmla="*/ 284 h 296"/>
                <a:gd name="T34" fmla="*/ 94 w 432"/>
                <a:gd name="T35" fmla="*/ 243 h 296"/>
                <a:gd name="T36" fmla="*/ 125 w 432"/>
                <a:gd name="T37" fmla="*/ 233 h 296"/>
                <a:gd name="T38" fmla="*/ 150 w 432"/>
                <a:gd name="T39" fmla="*/ 217 h 296"/>
                <a:gd name="T40" fmla="*/ 150 w 432"/>
                <a:gd name="T41" fmla="*/ 211 h 296"/>
                <a:gd name="T42" fmla="*/ 119 w 432"/>
                <a:gd name="T43" fmla="*/ 227 h 296"/>
                <a:gd name="T44" fmla="*/ 119 w 432"/>
                <a:gd name="T45" fmla="*/ 201 h 296"/>
                <a:gd name="T46" fmla="*/ 145 w 432"/>
                <a:gd name="T47" fmla="*/ 176 h 296"/>
                <a:gd name="T48" fmla="*/ 160 w 432"/>
                <a:gd name="T49" fmla="*/ 135 h 296"/>
                <a:gd name="T50" fmla="*/ 233 w 432"/>
                <a:gd name="T51" fmla="*/ 36 h 296"/>
                <a:gd name="T52" fmla="*/ 379 w 432"/>
                <a:gd name="T53" fmla="*/ 0 h 296"/>
                <a:gd name="T54" fmla="*/ 379 w 432"/>
                <a:gd name="T55" fmla="*/ 0 h 2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2"/>
                <a:gd name="T85" fmla="*/ 0 h 296"/>
                <a:gd name="T86" fmla="*/ 432 w 432"/>
                <a:gd name="T87" fmla="*/ 296 h 2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2" h="296">
                  <a:moveTo>
                    <a:pt x="379" y="0"/>
                  </a:moveTo>
                  <a:lnTo>
                    <a:pt x="431" y="108"/>
                  </a:lnTo>
                  <a:lnTo>
                    <a:pt x="393" y="124"/>
                  </a:lnTo>
                  <a:lnTo>
                    <a:pt x="389" y="150"/>
                  </a:lnTo>
                  <a:lnTo>
                    <a:pt x="389" y="160"/>
                  </a:lnTo>
                  <a:lnTo>
                    <a:pt x="280" y="201"/>
                  </a:lnTo>
                  <a:lnTo>
                    <a:pt x="254" y="211"/>
                  </a:lnTo>
                  <a:lnTo>
                    <a:pt x="233" y="233"/>
                  </a:lnTo>
                  <a:lnTo>
                    <a:pt x="213" y="233"/>
                  </a:lnTo>
                  <a:lnTo>
                    <a:pt x="203" y="233"/>
                  </a:lnTo>
                  <a:lnTo>
                    <a:pt x="160" y="258"/>
                  </a:lnTo>
                  <a:lnTo>
                    <a:pt x="104" y="268"/>
                  </a:lnTo>
                  <a:lnTo>
                    <a:pt x="78" y="274"/>
                  </a:lnTo>
                  <a:lnTo>
                    <a:pt x="78" y="295"/>
                  </a:lnTo>
                  <a:lnTo>
                    <a:pt x="52" y="295"/>
                  </a:lnTo>
                  <a:lnTo>
                    <a:pt x="16" y="295"/>
                  </a:lnTo>
                  <a:lnTo>
                    <a:pt x="0" y="284"/>
                  </a:lnTo>
                  <a:lnTo>
                    <a:pt x="94" y="243"/>
                  </a:lnTo>
                  <a:lnTo>
                    <a:pt x="125" y="233"/>
                  </a:lnTo>
                  <a:lnTo>
                    <a:pt x="150" y="217"/>
                  </a:lnTo>
                  <a:lnTo>
                    <a:pt x="150" y="211"/>
                  </a:lnTo>
                  <a:lnTo>
                    <a:pt x="119" y="227"/>
                  </a:lnTo>
                  <a:lnTo>
                    <a:pt x="119" y="201"/>
                  </a:lnTo>
                  <a:lnTo>
                    <a:pt x="145" y="176"/>
                  </a:lnTo>
                  <a:lnTo>
                    <a:pt x="160" y="135"/>
                  </a:lnTo>
                  <a:lnTo>
                    <a:pt x="233" y="36"/>
                  </a:lnTo>
                  <a:lnTo>
                    <a:pt x="379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2" name="Freeform 122"/>
            <p:cNvSpPr>
              <a:spLocks noChangeArrowheads="1"/>
            </p:cNvSpPr>
            <p:nvPr/>
          </p:nvSpPr>
          <p:spPr bwMode="auto">
            <a:xfrm>
              <a:off x="3483407" y="1239674"/>
              <a:ext cx="924026" cy="820403"/>
            </a:xfrm>
            <a:custGeom>
              <a:avLst/>
              <a:gdLst>
                <a:gd name="T0" fmla="*/ 10 w 536"/>
                <a:gd name="T1" fmla="*/ 16 h 477"/>
                <a:gd name="T2" fmla="*/ 31 w 536"/>
                <a:gd name="T3" fmla="*/ 16 h 477"/>
                <a:gd name="T4" fmla="*/ 68 w 536"/>
                <a:gd name="T5" fmla="*/ 16 h 477"/>
                <a:gd name="T6" fmla="*/ 176 w 536"/>
                <a:gd name="T7" fmla="*/ 41 h 477"/>
                <a:gd name="T8" fmla="*/ 233 w 536"/>
                <a:gd name="T9" fmla="*/ 37 h 477"/>
                <a:gd name="T10" fmla="*/ 233 w 536"/>
                <a:gd name="T11" fmla="*/ 16 h 477"/>
                <a:gd name="T12" fmla="*/ 249 w 536"/>
                <a:gd name="T13" fmla="*/ 26 h 477"/>
                <a:gd name="T14" fmla="*/ 259 w 536"/>
                <a:gd name="T15" fmla="*/ 16 h 477"/>
                <a:gd name="T16" fmla="*/ 295 w 536"/>
                <a:gd name="T17" fmla="*/ 26 h 477"/>
                <a:gd name="T18" fmla="*/ 311 w 536"/>
                <a:gd name="T19" fmla="*/ 41 h 477"/>
                <a:gd name="T20" fmla="*/ 311 w 536"/>
                <a:gd name="T21" fmla="*/ 26 h 477"/>
                <a:gd name="T22" fmla="*/ 317 w 536"/>
                <a:gd name="T23" fmla="*/ 26 h 477"/>
                <a:gd name="T24" fmla="*/ 327 w 536"/>
                <a:gd name="T25" fmla="*/ 37 h 477"/>
                <a:gd name="T26" fmla="*/ 358 w 536"/>
                <a:gd name="T27" fmla="*/ 37 h 477"/>
                <a:gd name="T28" fmla="*/ 405 w 536"/>
                <a:gd name="T29" fmla="*/ 26 h 477"/>
                <a:gd name="T30" fmla="*/ 409 w 536"/>
                <a:gd name="T31" fmla="*/ 0 h 477"/>
                <a:gd name="T32" fmla="*/ 419 w 536"/>
                <a:gd name="T33" fmla="*/ 16 h 477"/>
                <a:gd name="T34" fmla="*/ 409 w 536"/>
                <a:gd name="T35" fmla="*/ 37 h 477"/>
                <a:gd name="T36" fmla="*/ 425 w 536"/>
                <a:gd name="T37" fmla="*/ 57 h 477"/>
                <a:gd name="T38" fmla="*/ 435 w 536"/>
                <a:gd name="T39" fmla="*/ 82 h 477"/>
                <a:gd name="T40" fmla="*/ 435 w 536"/>
                <a:gd name="T41" fmla="*/ 119 h 477"/>
                <a:gd name="T42" fmla="*/ 425 w 536"/>
                <a:gd name="T43" fmla="*/ 119 h 477"/>
                <a:gd name="T44" fmla="*/ 425 w 536"/>
                <a:gd name="T45" fmla="*/ 135 h 477"/>
                <a:gd name="T46" fmla="*/ 419 w 536"/>
                <a:gd name="T47" fmla="*/ 176 h 477"/>
                <a:gd name="T48" fmla="*/ 409 w 536"/>
                <a:gd name="T49" fmla="*/ 192 h 477"/>
                <a:gd name="T50" fmla="*/ 368 w 536"/>
                <a:gd name="T51" fmla="*/ 160 h 477"/>
                <a:gd name="T52" fmla="*/ 358 w 536"/>
                <a:gd name="T53" fmla="*/ 135 h 477"/>
                <a:gd name="T54" fmla="*/ 352 w 536"/>
                <a:gd name="T55" fmla="*/ 125 h 477"/>
                <a:gd name="T56" fmla="*/ 337 w 536"/>
                <a:gd name="T57" fmla="*/ 104 h 477"/>
                <a:gd name="T58" fmla="*/ 327 w 536"/>
                <a:gd name="T59" fmla="*/ 104 h 477"/>
                <a:gd name="T60" fmla="*/ 327 w 536"/>
                <a:gd name="T61" fmla="*/ 109 h 477"/>
                <a:gd name="T62" fmla="*/ 337 w 536"/>
                <a:gd name="T63" fmla="*/ 125 h 477"/>
                <a:gd name="T64" fmla="*/ 378 w 536"/>
                <a:gd name="T65" fmla="*/ 186 h 477"/>
                <a:gd name="T66" fmla="*/ 378 w 536"/>
                <a:gd name="T67" fmla="*/ 202 h 477"/>
                <a:gd name="T68" fmla="*/ 405 w 536"/>
                <a:gd name="T69" fmla="*/ 243 h 477"/>
                <a:gd name="T70" fmla="*/ 425 w 536"/>
                <a:gd name="T71" fmla="*/ 284 h 477"/>
                <a:gd name="T72" fmla="*/ 477 w 536"/>
                <a:gd name="T73" fmla="*/ 378 h 477"/>
                <a:gd name="T74" fmla="*/ 487 w 536"/>
                <a:gd name="T75" fmla="*/ 388 h 477"/>
                <a:gd name="T76" fmla="*/ 477 w 536"/>
                <a:gd name="T77" fmla="*/ 388 h 477"/>
                <a:gd name="T78" fmla="*/ 492 w 536"/>
                <a:gd name="T79" fmla="*/ 435 h 477"/>
                <a:gd name="T80" fmla="*/ 513 w 536"/>
                <a:gd name="T81" fmla="*/ 445 h 477"/>
                <a:gd name="T82" fmla="*/ 518 w 536"/>
                <a:gd name="T83" fmla="*/ 460 h 477"/>
                <a:gd name="T84" fmla="*/ 535 w 536"/>
                <a:gd name="T85" fmla="*/ 476 h 477"/>
                <a:gd name="T86" fmla="*/ 26 w 536"/>
                <a:gd name="T87" fmla="*/ 471 h 477"/>
                <a:gd name="T88" fmla="*/ 10 w 536"/>
                <a:gd name="T89" fmla="*/ 125 h 477"/>
                <a:gd name="T90" fmla="*/ 0 w 536"/>
                <a:gd name="T91" fmla="*/ 82 h 477"/>
                <a:gd name="T92" fmla="*/ 10 w 536"/>
                <a:gd name="T93" fmla="*/ 57 h 477"/>
                <a:gd name="T94" fmla="*/ 0 w 536"/>
                <a:gd name="T95" fmla="*/ 26 h 477"/>
                <a:gd name="T96" fmla="*/ 10 w 536"/>
                <a:gd name="T97" fmla="*/ 16 h 477"/>
                <a:gd name="T98" fmla="*/ 10 w 536"/>
                <a:gd name="T99" fmla="*/ 16 h 4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6"/>
                <a:gd name="T151" fmla="*/ 0 h 477"/>
                <a:gd name="T152" fmla="*/ 536 w 536"/>
                <a:gd name="T153" fmla="*/ 477 h 4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6" h="477">
                  <a:moveTo>
                    <a:pt x="10" y="16"/>
                  </a:moveTo>
                  <a:lnTo>
                    <a:pt x="31" y="16"/>
                  </a:lnTo>
                  <a:lnTo>
                    <a:pt x="68" y="16"/>
                  </a:lnTo>
                  <a:lnTo>
                    <a:pt x="176" y="41"/>
                  </a:lnTo>
                  <a:lnTo>
                    <a:pt x="233" y="37"/>
                  </a:lnTo>
                  <a:lnTo>
                    <a:pt x="233" y="16"/>
                  </a:lnTo>
                  <a:lnTo>
                    <a:pt x="249" y="26"/>
                  </a:lnTo>
                  <a:lnTo>
                    <a:pt x="259" y="16"/>
                  </a:lnTo>
                  <a:lnTo>
                    <a:pt x="295" y="26"/>
                  </a:lnTo>
                  <a:lnTo>
                    <a:pt x="311" y="41"/>
                  </a:lnTo>
                  <a:lnTo>
                    <a:pt x="311" y="26"/>
                  </a:lnTo>
                  <a:lnTo>
                    <a:pt x="317" y="26"/>
                  </a:lnTo>
                  <a:lnTo>
                    <a:pt x="327" y="37"/>
                  </a:lnTo>
                  <a:lnTo>
                    <a:pt x="358" y="37"/>
                  </a:lnTo>
                  <a:lnTo>
                    <a:pt x="405" y="26"/>
                  </a:lnTo>
                  <a:lnTo>
                    <a:pt x="409" y="0"/>
                  </a:lnTo>
                  <a:lnTo>
                    <a:pt x="419" y="16"/>
                  </a:lnTo>
                  <a:lnTo>
                    <a:pt x="409" y="37"/>
                  </a:lnTo>
                  <a:lnTo>
                    <a:pt x="425" y="57"/>
                  </a:lnTo>
                  <a:lnTo>
                    <a:pt x="435" y="82"/>
                  </a:lnTo>
                  <a:lnTo>
                    <a:pt x="435" y="119"/>
                  </a:lnTo>
                  <a:lnTo>
                    <a:pt x="425" y="119"/>
                  </a:lnTo>
                  <a:lnTo>
                    <a:pt x="425" y="135"/>
                  </a:lnTo>
                  <a:lnTo>
                    <a:pt x="419" y="176"/>
                  </a:lnTo>
                  <a:lnTo>
                    <a:pt x="409" y="192"/>
                  </a:lnTo>
                  <a:lnTo>
                    <a:pt x="368" y="160"/>
                  </a:lnTo>
                  <a:lnTo>
                    <a:pt x="358" y="135"/>
                  </a:lnTo>
                  <a:lnTo>
                    <a:pt x="352" y="125"/>
                  </a:lnTo>
                  <a:lnTo>
                    <a:pt x="337" y="104"/>
                  </a:lnTo>
                  <a:lnTo>
                    <a:pt x="327" y="104"/>
                  </a:lnTo>
                  <a:lnTo>
                    <a:pt x="327" y="109"/>
                  </a:lnTo>
                  <a:lnTo>
                    <a:pt x="337" y="125"/>
                  </a:lnTo>
                  <a:lnTo>
                    <a:pt x="378" y="186"/>
                  </a:lnTo>
                  <a:lnTo>
                    <a:pt x="378" y="202"/>
                  </a:lnTo>
                  <a:lnTo>
                    <a:pt x="405" y="243"/>
                  </a:lnTo>
                  <a:lnTo>
                    <a:pt x="425" y="284"/>
                  </a:lnTo>
                  <a:lnTo>
                    <a:pt x="477" y="378"/>
                  </a:lnTo>
                  <a:lnTo>
                    <a:pt x="487" y="388"/>
                  </a:lnTo>
                  <a:lnTo>
                    <a:pt x="477" y="388"/>
                  </a:lnTo>
                  <a:lnTo>
                    <a:pt x="492" y="435"/>
                  </a:lnTo>
                  <a:lnTo>
                    <a:pt x="513" y="445"/>
                  </a:lnTo>
                  <a:lnTo>
                    <a:pt x="518" y="460"/>
                  </a:lnTo>
                  <a:lnTo>
                    <a:pt x="535" y="476"/>
                  </a:lnTo>
                  <a:lnTo>
                    <a:pt x="26" y="471"/>
                  </a:lnTo>
                  <a:lnTo>
                    <a:pt x="10" y="125"/>
                  </a:lnTo>
                  <a:lnTo>
                    <a:pt x="0" y="82"/>
                  </a:lnTo>
                  <a:lnTo>
                    <a:pt x="10" y="57"/>
                  </a:lnTo>
                  <a:lnTo>
                    <a:pt x="0" y="26"/>
                  </a:lnTo>
                  <a:lnTo>
                    <a:pt x="10" y="16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3" name="Freeform 123" descr="Écossais"/>
            <p:cNvSpPr>
              <a:spLocks noChangeArrowheads="1"/>
            </p:cNvSpPr>
            <p:nvPr/>
          </p:nvSpPr>
          <p:spPr bwMode="auto">
            <a:xfrm>
              <a:off x="970401" y="794928"/>
              <a:ext cx="1571708" cy="1498316"/>
            </a:xfrm>
            <a:custGeom>
              <a:avLst/>
              <a:gdLst>
                <a:gd name="T0" fmla="*/ 300 w 912"/>
                <a:gd name="T1" fmla="*/ 98 h 871"/>
                <a:gd name="T2" fmla="*/ 341 w 912"/>
                <a:gd name="T3" fmla="*/ 78 h 871"/>
                <a:gd name="T4" fmla="*/ 372 w 912"/>
                <a:gd name="T5" fmla="*/ 57 h 871"/>
                <a:gd name="T6" fmla="*/ 450 w 912"/>
                <a:gd name="T7" fmla="*/ 26 h 871"/>
                <a:gd name="T8" fmla="*/ 517 w 912"/>
                <a:gd name="T9" fmla="*/ 16 h 871"/>
                <a:gd name="T10" fmla="*/ 570 w 912"/>
                <a:gd name="T11" fmla="*/ 10 h 871"/>
                <a:gd name="T12" fmla="*/ 611 w 912"/>
                <a:gd name="T13" fmla="*/ 26 h 871"/>
                <a:gd name="T14" fmla="*/ 652 w 912"/>
                <a:gd name="T15" fmla="*/ 0 h 871"/>
                <a:gd name="T16" fmla="*/ 678 w 912"/>
                <a:gd name="T17" fmla="*/ 10 h 871"/>
                <a:gd name="T18" fmla="*/ 719 w 912"/>
                <a:gd name="T19" fmla="*/ 16 h 871"/>
                <a:gd name="T20" fmla="*/ 750 w 912"/>
                <a:gd name="T21" fmla="*/ 16 h 871"/>
                <a:gd name="T22" fmla="*/ 735 w 912"/>
                <a:gd name="T23" fmla="*/ 37 h 871"/>
                <a:gd name="T24" fmla="*/ 735 w 912"/>
                <a:gd name="T25" fmla="*/ 109 h 871"/>
                <a:gd name="T26" fmla="*/ 719 w 912"/>
                <a:gd name="T27" fmla="*/ 186 h 871"/>
                <a:gd name="T28" fmla="*/ 746 w 912"/>
                <a:gd name="T29" fmla="*/ 228 h 871"/>
                <a:gd name="T30" fmla="*/ 792 w 912"/>
                <a:gd name="T31" fmla="*/ 337 h 871"/>
                <a:gd name="T32" fmla="*/ 813 w 912"/>
                <a:gd name="T33" fmla="*/ 451 h 871"/>
                <a:gd name="T34" fmla="*/ 813 w 912"/>
                <a:gd name="T35" fmla="*/ 517 h 871"/>
                <a:gd name="T36" fmla="*/ 818 w 912"/>
                <a:gd name="T37" fmla="*/ 580 h 871"/>
                <a:gd name="T38" fmla="*/ 834 w 912"/>
                <a:gd name="T39" fmla="*/ 621 h 871"/>
                <a:gd name="T40" fmla="*/ 885 w 912"/>
                <a:gd name="T41" fmla="*/ 627 h 871"/>
                <a:gd name="T42" fmla="*/ 870 w 912"/>
                <a:gd name="T43" fmla="*/ 688 h 871"/>
                <a:gd name="T44" fmla="*/ 642 w 912"/>
                <a:gd name="T45" fmla="*/ 839 h 871"/>
                <a:gd name="T46" fmla="*/ 528 w 912"/>
                <a:gd name="T47" fmla="*/ 870 h 871"/>
                <a:gd name="T48" fmla="*/ 528 w 912"/>
                <a:gd name="T49" fmla="*/ 844 h 871"/>
                <a:gd name="T50" fmla="*/ 502 w 912"/>
                <a:gd name="T51" fmla="*/ 817 h 871"/>
                <a:gd name="T52" fmla="*/ 460 w 912"/>
                <a:gd name="T53" fmla="*/ 803 h 871"/>
                <a:gd name="T54" fmla="*/ 435 w 912"/>
                <a:gd name="T55" fmla="*/ 776 h 871"/>
                <a:gd name="T56" fmla="*/ 0 w 912"/>
                <a:gd name="T57" fmla="*/ 471 h 871"/>
                <a:gd name="T58" fmla="*/ 16 w 912"/>
                <a:gd name="T59" fmla="*/ 394 h 871"/>
                <a:gd name="T60" fmla="*/ 83 w 912"/>
                <a:gd name="T61" fmla="*/ 368 h 871"/>
                <a:gd name="T62" fmla="*/ 114 w 912"/>
                <a:gd name="T63" fmla="*/ 368 h 871"/>
                <a:gd name="T64" fmla="*/ 202 w 912"/>
                <a:gd name="T65" fmla="*/ 316 h 871"/>
                <a:gd name="T66" fmla="*/ 217 w 912"/>
                <a:gd name="T67" fmla="*/ 284 h 871"/>
                <a:gd name="T68" fmla="*/ 249 w 912"/>
                <a:gd name="T69" fmla="*/ 269 h 871"/>
                <a:gd name="T70" fmla="*/ 326 w 912"/>
                <a:gd name="T71" fmla="*/ 243 h 871"/>
                <a:gd name="T72" fmla="*/ 326 w 912"/>
                <a:gd name="T73" fmla="*/ 217 h 871"/>
                <a:gd name="T74" fmla="*/ 310 w 912"/>
                <a:gd name="T75" fmla="*/ 166 h 871"/>
                <a:gd name="T76" fmla="*/ 300 w 912"/>
                <a:gd name="T77" fmla="*/ 119 h 871"/>
                <a:gd name="T78" fmla="*/ 284 w 912"/>
                <a:gd name="T79" fmla="*/ 98 h 8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2"/>
                <a:gd name="T121" fmla="*/ 0 h 871"/>
                <a:gd name="T122" fmla="*/ 912 w 912"/>
                <a:gd name="T123" fmla="*/ 871 h 8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2" h="871">
                  <a:moveTo>
                    <a:pt x="284" y="98"/>
                  </a:moveTo>
                  <a:lnTo>
                    <a:pt x="300" y="98"/>
                  </a:lnTo>
                  <a:lnTo>
                    <a:pt x="316" y="83"/>
                  </a:lnTo>
                  <a:lnTo>
                    <a:pt x="341" y="78"/>
                  </a:lnTo>
                  <a:lnTo>
                    <a:pt x="357" y="67"/>
                  </a:lnTo>
                  <a:lnTo>
                    <a:pt x="372" y="57"/>
                  </a:lnTo>
                  <a:lnTo>
                    <a:pt x="398" y="41"/>
                  </a:lnTo>
                  <a:lnTo>
                    <a:pt x="450" y="26"/>
                  </a:lnTo>
                  <a:lnTo>
                    <a:pt x="492" y="26"/>
                  </a:lnTo>
                  <a:lnTo>
                    <a:pt x="517" y="16"/>
                  </a:lnTo>
                  <a:lnTo>
                    <a:pt x="533" y="10"/>
                  </a:lnTo>
                  <a:lnTo>
                    <a:pt x="570" y="10"/>
                  </a:lnTo>
                  <a:lnTo>
                    <a:pt x="595" y="26"/>
                  </a:lnTo>
                  <a:lnTo>
                    <a:pt x="611" y="26"/>
                  </a:lnTo>
                  <a:lnTo>
                    <a:pt x="627" y="16"/>
                  </a:lnTo>
                  <a:lnTo>
                    <a:pt x="652" y="0"/>
                  </a:lnTo>
                  <a:lnTo>
                    <a:pt x="658" y="0"/>
                  </a:lnTo>
                  <a:lnTo>
                    <a:pt x="678" y="10"/>
                  </a:lnTo>
                  <a:lnTo>
                    <a:pt x="683" y="0"/>
                  </a:lnTo>
                  <a:lnTo>
                    <a:pt x="719" y="16"/>
                  </a:lnTo>
                  <a:lnTo>
                    <a:pt x="750" y="10"/>
                  </a:lnTo>
                  <a:lnTo>
                    <a:pt x="750" y="16"/>
                  </a:lnTo>
                  <a:lnTo>
                    <a:pt x="735" y="26"/>
                  </a:lnTo>
                  <a:lnTo>
                    <a:pt x="735" y="37"/>
                  </a:lnTo>
                  <a:lnTo>
                    <a:pt x="735" y="67"/>
                  </a:lnTo>
                  <a:lnTo>
                    <a:pt x="735" y="109"/>
                  </a:lnTo>
                  <a:lnTo>
                    <a:pt x="705" y="151"/>
                  </a:lnTo>
                  <a:lnTo>
                    <a:pt x="719" y="186"/>
                  </a:lnTo>
                  <a:lnTo>
                    <a:pt x="735" y="192"/>
                  </a:lnTo>
                  <a:lnTo>
                    <a:pt x="746" y="228"/>
                  </a:lnTo>
                  <a:lnTo>
                    <a:pt x="777" y="243"/>
                  </a:lnTo>
                  <a:lnTo>
                    <a:pt x="792" y="337"/>
                  </a:lnTo>
                  <a:lnTo>
                    <a:pt x="803" y="394"/>
                  </a:lnTo>
                  <a:lnTo>
                    <a:pt x="813" y="451"/>
                  </a:lnTo>
                  <a:lnTo>
                    <a:pt x="803" y="476"/>
                  </a:lnTo>
                  <a:lnTo>
                    <a:pt x="813" y="517"/>
                  </a:lnTo>
                  <a:lnTo>
                    <a:pt x="792" y="539"/>
                  </a:lnTo>
                  <a:lnTo>
                    <a:pt x="818" y="580"/>
                  </a:lnTo>
                  <a:lnTo>
                    <a:pt x="818" y="596"/>
                  </a:lnTo>
                  <a:lnTo>
                    <a:pt x="834" y="621"/>
                  </a:lnTo>
                  <a:lnTo>
                    <a:pt x="854" y="611"/>
                  </a:lnTo>
                  <a:lnTo>
                    <a:pt x="885" y="627"/>
                  </a:lnTo>
                  <a:lnTo>
                    <a:pt x="911" y="662"/>
                  </a:lnTo>
                  <a:lnTo>
                    <a:pt x="870" y="688"/>
                  </a:lnTo>
                  <a:lnTo>
                    <a:pt x="709" y="776"/>
                  </a:lnTo>
                  <a:lnTo>
                    <a:pt x="642" y="839"/>
                  </a:lnTo>
                  <a:lnTo>
                    <a:pt x="570" y="864"/>
                  </a:lnTo>
                  <a:lnTo>
                    <a:pt x="528" y="870"/>
                  </a:lnTo>
                  <a:lnTo>
                    <a:pt x="517" y="864"/>
                  </a:lnTo>
                  <a:lnTo>
                    <a:pt x="528" y="844"/>
                  </a:lnTo>
                  <a:lnTo>
                    <a:pt x="517" y="829"/>
                  </a:lnTo>
                  <a:lnTo>
                    <a:pt x="502" y="817"/>
                  </a:lnTo>
                  <a:lnTo>
                    <a:pt x="482" y="813"/>
                  </a:lnTo>
                  <a:lnTo>
                    <a:pt x="460" y="803"/>
                  </a:lnTo>
                  <a:lnTo>
                    <a:pt x="435" y="787"/>
                  </a:lnTo>
                  <a:lnTo>
                    <a:pt x="435" y="776"/>
                  </a:lnTo>
                  <a:lnTo>
                    <a:pt x="165" y="585"/>
                  </a:lnTo>
                  <a:lnTo>
                    <a:pt x="0" y="471"/>
                  </a:lnTo>
                  <a:lnTo>
                    <a:pt x="0" y="404"/>
                  </a:lnTo>
                  <a:lnTo>
                    <a:pt x="16" y="394"/>
                  </a:lnTo>
                  <a:lnTo>
                    <a:pt x="57" y="368"/>
                  </a:lnTo>
                  <a:lnTo>
                    <a:pt x="83" y="368"/>
                  </a:lnTo>
                  <a:lnTo>
                    <a:pt x="98" y="362"/>
                  </a:lnTo>
                  <a:lnTo>
                    <a:pt x="114" y="368"/>
                  </a:lnTo>
                  <a:lnTo>
                    <a:pt x="149" y="362"/>
                  </a:lnTo>
                  <a:lnTo>
                    <a:pt x="202" y="316"/>
                  </a:lnTo>
                  <a:lnTo>
                    <a:pt x="217" y="300"/>
                  </a:lnTo>
                  <a:lnTo>
                    <a:pt x="217" y="284"/>
                  </a:lnTo>
                  <a:lnTo>
                    <a:pt x="217" y="274"/>
                  </a:lnTo>
                  <a:lnTo>
                    <a:pt x="249" y="269"/>
                  </a:lnTo>
                  <a:lnTo>
                    <a:pt x="249" y="254"/>
                  </a:lnTo>
                  <a:lnTo>
                    <a:pt x="326" y="243"/>
                  </a:lnTo>
                  <a:lnTo>
                    <a:pt x="326" y="233"/>
                  </a:lnTo>
                  <a:lnTo>
                    <a:pt x="326" y="217"/>
                  </a:lnTo>
                  <a:lnTo>
                    <a:pt x="316" y="202"/>
                  </a:lnTo>
                  <a:lnTo>
                    <a:pt x="310" y="166"/>
                  </a:lnTo>
                  <a:lnTo>
                    <a:pt x="310" y="145"/>
                  </a:lnTo>
                  <a:lnTo>
                    <a:pt x="300" y="119"/>
                  </a:lnTo>
                  <a:lnTo>
                    <a:pt x="284" y="98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4" name="Freeform 124"/>
            <p:cNvSpPr>
              <a:spLocks noChangeArrowheads="1"/>
            </p:cNvSpPr>
            <p:nvPr/>
          </p:nvSpPr>
          <p:spPr bwMode="auto">
            <a:xfrm>
              <a:off x="2498930" y="4231985"/>
              <a:ext cx="958569" cy="949940"/>
            </a:xfrm>
            <a:custGeom>
              <a:avLst/>
              <a:gdLst>
                <a:gd name="T0" fmla="*/ 82 w 555"/>
                <a:gd name="T1" fmla="*/ 0 h 551"/>
                <a:gd name="T2" fmla="*/ 119 w 555"/>
                <a:gd name="T3" fmla="*/ 0 h 551"/>
                <a:gd name="T4" fmla="*/ 228 w 555"/>
                <a:gd name="T5" fmla="*/ 0 h 551"/>
                <a:gd name="T6" fmla="*/ 233 w 555"/>
                <a:gd name="T7" fmla="*/ 31 h 551"/>
                <a:gd name="T8" fmla="*/ 243 w 555"/>
                <a:gd name="T9" fmla="*/ 57 h 551"/>
                <a:gd name="T10" fmla="*/ 311 w 555"/>
                <a:gd name="T11" fmla="*/ 98 h 551"/>
                <a:gd name="T12" fmla="*/ 352 w 555"/>
                <a:gd name="T13" fmla="*/ 88 h 551"/>
                <a:gd name="T14" fmla="*/ 362 w 555"/>
                <a:gd name="T15" fmla="*/ 73 h 551"/>
                <a:gd name="T16" fmla="*/ 383 w 555"/>
                <a:gd name="T17" fmla="*/ 47 h 551"/>
                <a:gd name="T18" fmla="*/ 409 w 555"/>
                <a:gd name="T19" fmla="*/ 68 h 551"/>
                <a:gd name="T20" fmla="*/ 461 w 555"/>
                <a:gd name="T21" fmla="*/ 98 h 551"/>
                <a:gd name="T22" fmla="*/ 450 w 555"/>
                <a:gd name="T23" fmla="*/ 156 h 551"/>
                <a:gd name="T24" fmla="*/ 477 w 555"/>
                <a:gd name="T25" fmla="*/ 182 h 551"/>
                <a:gd name="T26" fmla="*/ 477 w 555"/>
                <a:gd name="T27" fmla="*/ 233 h 551"/>
                <a:gd name="T28" fmla="*/ 491 w 555"/>
                <a:gd name="T29" fmla="*/ 233 h 551"/>
                <a:gd name="T30" fmla="*/ 538 w 555"/>
                <a:gd name="T31" fmla="*/ 223 h 551"/>
                <a:gd name="T32" fmla="*/ 554 w 555"/>
                <a:gd name="T33" fmla="*/ 223 h 551"/>
                <a:gd name="T34" fmla="*/ 554 w 555"/>
                <a:gd name="T35" fmla="*/ 306 h 551"/>
                <a:gd name="T36" fmla="*/ 554 w 555"/>
                <a:gd name="T37" fmla="*/ 327 h 551"/>
                <a:gd name="T38" fmla="*/ 461 w 555"/>
                <a:gd name="T39" fmla="*/ 466 h 551"/>
                <a:gd name="T40" fmla="*/ 518 w 555"/>
                <a:gd name="T41" fmla="*/ 533 h 551"/>
                <a:gd name="T42" fmla="*/ 419 w 555"/>
                <a:gd name="T43" fmla="*/ 550 h 551"/>
                <a:gd name="T44" fmla="*/ 378 w 555"/>
                <a:gd name="T45" fmla="*/ 550 h 551"/>
                <a:gd name="T46" fmla="*/ 301 w 555"/>
                <a:gd name="T47" fmla="*/ 533 h 551"/>
                <a:gd name="T48" fmla="*/ 119 w 555"/>
                <a:gd name="T49" fmla="*/ 523 h 551"/>
                <a:gd name="T50" fmla="*/ 82 w 555"/>
                <a:gd name="T51" fmla="*/ 508 h 551"/>
                <a:gd name="T52" fmla="*/ 41 w 555"/>
                <a:gd name="T53" fmla="*/ 518 h 551"/>
                <a:gd name="T54" fmla="*/ 16 w 555"/>
                <a:gd name="T55" fmla="*/ 518 h 551"/>
                <a:gd name="T56" fmla="*/ 10 w 555"/>
                <a:gd name="T57" fmla="*/ 482 h 551"/>
                <a:gd name="T58" fmla="*/ 16 w 555"/>
                <a:gd name="T59" fmla="*/ 451 h 551"/>
                <a:gd name="T60" fmla="*/ 37 w 555"/>
                <a:gd name="T61" fmla="*/ 368 h 551"/>
                <a:gd name="T62" fmla="*/ 57 w 555"/>
                <a:gd name="T63" fmla="*/ 316 h 551"/>
                <a:gd name="T64" fmla="*/ 94 w 555"/>
                <a:gd name="T65" fmla="*/ 290 h 551"/>
                <a:gd name="T66" fmla="*/ 94 w 555"/>
                <a:gd name="T67" fmla="*/ 218 h 551"/>
                <a:gd name="T68" fmla="*/ 68 w 555"/>
                <a:gd name="T69" fmla="*/ 141 h 551"/>
                <a:gd name="T70" fmla="*/ 57 w 555"/>
                <a:gd name="T71" fmla="*/ 47 h 551"/>
                <a:gd name="T72" fmla="*/ 57 w 555"/>
                <a:gd name="T73" fmla="*/ 6 h 551"/>
                <a:gd name="T74" fmla="*/ 68 w 555"/>
                <a:gd name="T75" fmla="*/ 0 h 5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5"/>
                <a:gd name="T115" fmla="*/ 0 h 551"/>
                <a:gd name="T116" fmla="*/ 555 w 555"/>
                <a:gd name="T117" fmla="*/ 551 h 5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5" h="551">
                  <a:moveTo>
                    <a:pt x="68" y="0"/>
                  </a:moveTo>
                  <a:lnTo>
                    <a:pt x="82" y="0"/>
                  </a:lnTo>
                  <a:lnTo>
                    <a:pt x="98" y="6"/>
                  </a:lnTo>
                  <a:lnTo>
                    <a:pt x="119" y="0"/>
                  </a:lnTo>
                  <a:lnTo>
                    <a:pt x="202" y="0"/>
                  </a:lnTo>
                  <a:lnTo>
                    <a:pt x="228" y="0"/>
                  </a:lnTo>
                  <a:lnTo>
                    <a:pt x="233" y="21"/>
                  </a:lnTo>
                  <a:lnTo>
                    <a:pt x="233" y="31"/>
                  </a:lnTo>
                  <a:lnTo>
                    <a:pt x="243" y="47"/>
                  </a:lnTo>
                  <a:lnTo>
                    <a:pt x="243" y="57"/>
                  </a:lnTo>
                  <a:lnTo>
                    <a:pt x="270" y="98"/>
                  </a:lnTo>
                  <a:lnTo>
                    <a:pt x="311" y="98"/>
                  </a:lnTo>
                  <a:lnTo>
                    <a:pt x="315" y="88"/>
                  </a:lnTo>
                  <a:lnTo>
                    <a:pt x="352" y="88"/>
                  </a:lnTo>
                  <a:lnTo>
                    <a:pt x="352" y="73"/>
                  </a:lnTo>
                  <a:lnTo>
                    <a:pt x="362" y="73"/>
                  </a:lnTo>
                  <a:lnTo>
                    <a:pt x="362" y="57"/>
                  </a:lnTo>
                  <a:lnTo>
                    <a:pt x="383" y="47"/>
                  </a:lnTo>
                  <a:lnTo>
                    <a:pt x="409" y="41"/>
                  </a:lnTo>
                  <a:lnTo>
                    <a:pt x="409" y="68"/>
                  </a:lnTo>
                  <a:lnTo>
                    <a:pt x="450" y="68"/>
                  </a:lnTo>
                  <a:lnTo>
                    <a:pt x="461" y="98"/>
                  </a:lnTo>
                  <a:lnTo>
                    <a:pt x="471" y="125"/>
                  </a:lnTo>
                  <a:lnTo>
                    <a:pt x="450" y="156"/>
                  </a:lnTo>
                  <a:lnTo>
                    <a:pt x="471" y="176"/>
                  </a:lnTo>
                  <a:lnTo>
                    <a:pt x="477" y="182"/>
                  </a:lnTo>
                  <a:lnTo>
                    <a:pt x="477" y="218"/>
                  </a:lnTo>
                  <a:lnTo>
                    <a:pt x="477" y="233"/>
                  </a:lnTo>
                  <a:lnTo>
                    <a:pt x="487" y="243"/>
                  </a:lnTo>
                  <a:lnTo>
                    <a:pt x="491" y="233"/>
                  </a:lnTo>
                  <a:lnTo>
                    <a:pt x="513" y="233"/>
                  </a:lnTo>
                  <a:lnTo>
                    <a:pt x="538" y="223"/>
                  </a:lnTo>
                  <a:lnTo>
                    <a:pt x="554" y="233"/>
                  </a:lnTo>
                  <a:lnTo>
                    <a:pt x="554" y="223"/>
                  </a:lnTo>
                  <a:lnTo>
                    <a:pt x="554" y="274"/>
                  </a:lnTo>
                  <a:lnTo>
                    <a:pt x="554" y="306"/>
                  </a:lnTo>
                  <a:lnTo>
                    <a:pt x="554" y="316"/>
                  </a:lnTo>
                  <a:lnTo>
                    <a:pt x="554" y="327"/>
                  </a:lnTo>
                  <a:lnTo>
                    <a:pt x="471" y="327"/>
                  </a:lnTo>
                  <a:lnTo>
                    <a:pt x="461" y="466"/>
                  </a:lnTo>
                  <a:lnTo>
                    <a:pt x="503" y="503"/>
                  </a:lnTo>
                  <a:lnTo>
                    <a:pt x="518" y="533"/>
                  </a:lnTo>
                  <a:lnTo>
                    <a:pt x="435" y="550"/>
                  </a:lnTo>
                  <a:lnTo>
                    <a:pt x="419" y="550"/>
                  </a:lnTo>
                  <a:lnTo>
                    <a:pt x="403" y="550"/>
                  </a:lnTo>
                  <a:lnTo>
                    <a:pt x="378" y="550"/>
                  </a:lnTo>
                  <a:lnTo>
                    <a:pt x="315" y="544"/>
                  </a:lnTo>
                  <a:lnTo>
                    <a:pt x="301" y="533"/>
                  </a:lnTo>
                  <a:lnTo>
                    <a:pt x="295" y="518"/>
                  </a:lnTo>
                  <a:lnTo>
                    <a:pt x="119" y="523"/>
                  </a:lnTo>
                  <a:lnTo>
                    <a:pt x="109" y="523"/>
                  </a:lnTo>
                  <a:lnTo>
                    <a:pt x="82" y="508"/>
                  </a:lnTo>
                  <a:lnTo>
                    <a:pt x="68" y="503"/>
                  </a:lnTo>
                  <a:lnTo>
                    <a:pt x="41" y="518"/>
                  </a:lnTo>
                  <a:lnTo>
                    <a:pt x="37" y="518"/>
                  </a:lnTo>
                  <a:lnTo>
                    <a:pt x="16" y="518"/>
                  </a:lnTo>
                  <a:lnTo>
                    <a:pt x="10" y="518"/>
                  </a:lnTo>
                  <a:lnTo>
                    <a:pt x="10" y="482"/>
                  </a:lnTo>
                  <a:lnTo>
                    <a:pt x="0" y="461"/>
                  </a:lnTo>
                  <a:lnTo>
                    <a:pt x="16" y="451"/>
                  </a:lnTo>
                  <a:lnTo>
                    <a:pt x="37" y="409"/>
                  </a:lnTo>
                  <a:lnTo>
                    <a:pt x="37" y="368"/>
                  </a:lnTo>
                  <a:lnTo>
                    <a:pt x="52" y="331"/>
                  </a:lnTo>
                  <a:lnTo>
                    <a:pt x="57" y="316"/>
                  </a:lnTo>
                  <a:lnTo>
                    <a:pt x="78" y="301"/>
                  </a:lnTo>
                  <a:lnTo>
                    <a:pt x="94" y="290"/>
                  </a:lnTo>
                  <a:lnTo>
                    <a:pt x="98" y="249"/>
                  </a:lnTo>
                  <a:lnTo>
                    <a:pt x="94" y="218"/>
                  </a:lnTo>
                  <a:lnTo>
                    <a:pt x="78" y="182"/>
                  </a:lnTo>
                  <a:lnTo>
                    <a:pt x="68" y="141"/>
                  </a:lnTo>
                  <a:lnTo>
                    <a:pt x="82" y="125"/>
                  </a:lnTo>
                  <a:lnTo>
                    <a:pt x="57" y="47"/>
                  </a:lnTo>
                  <a:lnTo>
                    <a:pt x="37" y="6"/>
                  </a:lnTo>
                  <a:lnTo>
                    <a:pt x="57" y="6"/>
                  </a:lnTo>
                  <a:lnTo>
                    <a:pt x="68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5" name="Freeform 125"/>
            <p:cNvSpPr>
              <a:spLocks noChangeArrowheads="1"/>
            </p:cNvSpPr>
            <p:nvPr/>
          </p:nvSpPr>
          <p:spPr bwMode="auto">
            <a:xfrm>
              <a:off x="2542109" y="4115402"/>
              <a:ext cx="73405" cy="99311"/>
            </a:xfrm>
            <a:custGeom>
              <a:avLst/>
              <a:gdLst>
                <a:gd name="T0" fmla="*/ 0 w 43"/>
                <a:gd name="T1" fmla="*/ 31 h 58"/>
                <a:gd name="T2" fmla="*/ 15 w 43"/>
                <a:gd name="T3" fmla="*/ 16 h 58"/>
                <a:gd name="T4" fmla="*/ 15 w 43"/>
                <a:gd name="T5" fmla="*/ 6 h 58"/>
                <a:gd name="T6" fmla="*/ 31 w 43"/>
                <a:gd name="T7" fmla="*/ 0 h 58"/>
                <a:gd name="T8" fmla="*/ 42 w 43"/>
                <a:gd name="T9" fmla="*/ 6 h 58"/>
                <a:gd name="T10" fmla="*/ 42 w 43"/>
                <a:gd name="T11" fmla="*/ 16 h 58"/>
                <a:gd name="T12" fmla="*/ 26 w 43"/>
                <a:gd name="T13" fmla="*/ 31 h 58"/>
                <a:gd name="T14" fmla="*/ 26 w 43"/>
                <a:gd name="T15" fmla="*/ 57 h 58"/>
                <a:gd name="T16" fmla="*/ 11 w 43"/>
                <a:gd name="T17" fmla="*/ 57 h 58"/>
                <a:gd name="T18" fmla="*/ 11 w 43"/>
                <a:gd name="T19" fmla="*/ 47 h 58"/>
                <a:gd name="T20" fmla="*/ 0 w 43"/>
                <a:gd name="T21" fmla="*/ 31 h 58"/>
                <a:gd name="T22" fmla="*/ 0 w 43"/>
                <a:gd name="T23" fmla="*/ 3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58"/>
                <a:gd name="T38" fmla="*/ 43 w 43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58">
                  <a:moveTo>
                    <a:pt x="0" y="31"/>
                  </a:moveTo>
                  <a:lnTo>
                    <a:pt x="15" y="16"/>
                  </a:lnTo>
                  <a:lnTo>
                    <a:pt x="15" y="6"/>
                  </a:lnTo>
                  <a:lnTo>
                    <a:pt x="31" y="0"/>
                  </a:lnTo>
                  <a:lnTo>
                    <a:pt x="42" y="6"/>
                  </a:lnTo>
                  <a:lnTo>
                    <a:pt x="42" y="16"/>
                  </a:lnTo>
                  <a:lnTo>
                    <a:pt x="26" y="31"/>
                  </a:lnTo>
                  <a:lnTo>
                    <a:pt x="26" y="57"/>
                  </a:lnTo>
                  <a:lnTo>
                    <a:pt x="11" y="57"/>
                  </a:lnTo>
                  <a:lnTo>
                    <a:pt x="11" y="47"/>
                  </a:lnTo>
                  <a:lnTo>
                    <a:pt x="0" y="31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6" name="Freeform 126"/>
            <p:cNvSpPr>
              <a:spLocks noChangeArrowheads="1"/>
            </p:cNvSpPr>
            <p:nvPr/>
          </p:nvSpPr>
          <p:spPr bwMode="auto">
            <a:xfrm>
              <a:off x="4161316" y="2383919"/>
              <a:ext cx="1148556" cy="1135612"/>
            </a:xfrm>
            <a:custGeom>
              <a:avLst/>
              <a:gdLst>
                <a:gd name="T0" fmla="*/ 248 w 665"/>
                <a:gd name="T1" fmla="*/ 52 h 660"/>
                <a:gd name="T2" fmla="*/ 285 w 665"/>
                <a:gd name="T3" fmla="*/ 135 h 660"/>
                <a:gd name="T4" fmla="*/ 290 w 665"/>
                <a:gd name="T5" fmla="*/ 114 h 660"/>
                <a:gd name="T6" fmla="*/ 316 w 665"/>
                <a:gd name="T7" fmla="*/ 140 h 660"/>
                <a:gd name="T8" fmla="*/ 378 w 665"/>
                <a:gd name="T9" fmla="*/ 182 h 660"/>
                <a:gd name="T10" fmla="*/ 424 w 665"/>
                <a:gd name="T11" fmla="*/ 233 h 660"/>
                <a:gd name="T12" fmla="*/ 446 w 665"/>
                <a:gd name="T13" fmla="*/ 244 h 660"/>
                <a:gd name="T14" fmla="*/ 409 w 665"/>
                <a:gd name="T15" fmla="*/ 259 h 660"/>
                <a:gd name="T16" fmla="*/ 383 w 665"/>
                <a:gd name="T17" fmla="*/ 290 h 660"/>
                <a:gd name="T18" fmla="*/ 424 w 665"/>
                <a:gd name="T19" fmla="*/ 317 h 660"/>
                <a:gd name="T20" fmla="*/ 424 w 665"/>
                <a:gd name="T21" fmla="*/ 342 h 660"/>
                <a:gd name="T22" fmla="*/ 487 w 665"/>
                <a:gd name="T23" fmla="*/ 399 h 660"/>
                <a:gd name="T24" fmla="*/ 664 w 665"/>
                <a:gd name="T25" fmla="*/ 450 h 660"/>
                <a:gd name="T26" fmla="*/ 518 w 665"/>
                <a:gd name="T27" fmla="*/ 585 h 660"/>
                <a:gd name="T28" fmla="*/ 446 w 665"/>
                <a:gd name="T29" fmla="*/ 627 h 660"/>
                <a:gd name="T30" fmla="*/ 399 w 665"/>
                <a:gd name="T31" fmla="*/ 637 h 660"/>
                <a:gd name="T32" fmla="*/ 352 w 665"/>
                <a:gd name="T33" fmla="*/ 627 h 660"/>
                <a:gd name="T34" fmla="*/ 311 w 665"/>
                <a:gd name="T35" fmla="*/ 627 h 660"/>
                <a:gd name="T36" fmla="*/ 244 w 665"/>
                <a:gd name="T37" fmla="*/ 653 h 660"/>
                <a:gd name="T38" fmla="*/ 150 w 665"/>
                <a:gd name="T39" fmla="*/ 611 h 660"/>
                <a:gd name="T40" fmla="*/ 125 w 665"/>
                <a:gd name="T41" fmla="*/ 570 h 660"/>
                <a:gd name="T42" fmla="*/ 98 w 665"/>
                <a:gd name="T43" fmla="*/ 549 h 660"/>
                <a:gd name="T44" fmla="*/ 57 w 665"/>
                <a:gd name="T45" fmla="*/ 503 h 660"/>
                <a:gd name="T46" fmla="*/ 0 w 665"/>
                <a:gd name="T47" fmla="*/ 461 h 660"/>
                <a:gd name="T48" fmla="*/ 31 w 665"/>
                <a:gd name="T49" fmla="*/ 435 h 660"/>
                <a:gd name="T50" fmla="*/ 52 w 665"/>
                <a:gd name="T51" fmla="*/ 378 h 660"/>
                <a:gd name="T52" fmla="*/ 57 w 665"/>
                <a:gd name="T53" fmla="*/ 342 h 660"/>
                <a:gd name="T54" fmla="*/ 84 w 665"/>
                <a:gd name="T55" fmla="*/ 327 h 660"/>
                <a:gd name="T56" fmla="*/ 98 w 665"/>
                <a:gd name="T57" fmla="*/ 274 h 660"/>
                <a:gd name="T58" fmla="*/ 135 w 665"/>
                <a:gd name="T59" fmla="*/ 233 h 660"/>
                <a:gd name="T60" fmla="*/ 150 w 665"/>
                <a:gd name="T61" fmla="*/ 151 h 660"/>
                <a:gd name="T62" fmla="*/ 166 w 665"/>
                <a:gd name="T63" fmla="*/ 68 h 660"/>
                <a:gd name="T64" fmla="*/ 192 w 665"/>
                <a:gd name="T65" fmla="*/ 41 h 660"/>
                <a:gd name="T66" fmla="*/ 207 w 665"/>
                <a:gd name="T67" fmla="*/ 16 h 660"/>
                <a:gd name="T68" fmla="*/ 233 w 665"/>
                <a:gd name="T69" fmla="*/ 0 h 6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5"/>
                <a:gd name="T106" fmla="*/ 0 h 660"/>
                <a:gd name="T107" fmla="*/ 665 w 665"/>
                <a:gd name="T108" fmla="*/ 660 h 6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5" h="660">
                  <a:moveTo>
                    <a:pt x="233" y="0"/>
                  </a:moveTo>
                  <a:lnTo>
                    <a:pt x="248" y="52"/>
                  </a:lnTo>
                  <a:lnTo>
                    <a:pt x="270" y="99"/>
                  </a:lnTo>
                  <a:lnTo>
                    <a:pt x="285" y="135"/>
                  </a:lnTo>
                  <a:lnTo>
                    <a:pt x="290" y="135"/>
                  </a:lnTo>
                  <a:lnTo>
                    <a:pt x="290" y="114"/>
                  </a:lnTo>
                  <a:lnTo>
                    <a:pt x="311" y="140"/>
                  </a:lnTo>
                  <a:lnTo>
                    <a:pt x="316" y="140"/>
                  </a:lnTo>
                  <a:lnTo>
                    <a:pt x="342" y="151"/>
                  </a:lnTo>
                  <a:lnTo>
                    <a:pt x="378" y="182"/>
                  </a:lnTo>
                  <a:lnTo>
                    <a:pt x="399" y="217"/>
                  </a:lnTo>
                  <a:lnTo>
                    <a:pt x="424" y="233"/>
                  </a:lnTo>
                  <a:lnTo>
                    <a:pt x="434" y="233"/>
                  </a:lnTo>
                  <a:lnTo>
                    <a:pt x="446" y="244"/>
                  </a:lnTo>
                  <a:lnTo>
                    <a:pt x="424" y="249"/>
                  </a:lnTo>
                  <a:lnTo>
                    <a:pt x="409" y="259"/>
                  </a:lnTo>
                  <a:lnTo>
                    <a:pt x="399" y="274"/>
                  </a:lnTo>
                  <a:lnTo>
                    <a:pt x="383" y="290"/>
                  </a:lnTo>
                  <a:lnTo>
                    <a:pt x="393" y="317"/>
                  </a:lnTo>
                  <a:lnTo>
                    <a:pt x="424" y="317"/>
                  </a:lnTo>
                  <a:lnTo>
                    <a:pt x="434" y="327"/>
                  </a:lnTo>
                  <a:lnTo>
                    <a:pt x="424" y="342"/>
                  </a:lnTo>
                  <a:lnTo>
                    <a:pt x="461" y="384"/>
                  </a:lnTo>
                  <a:lnTo>
                    <a:pt x="487" y="399"/>
                  </a:lnTo>
                  <a:lnTo>
                    <a:pt x="622" y="450"/>
                  </a:lnTo>
                  <a:lnTo>
                    <a:pt x="664" y="450"/>
                  </a:lnTo>
                  <a:lnTo>
                    <a:pt x="534" y="585"/>
                  </a:lnTo>
                  <a:lnTo>
                    <a:pt x="518" y="585"/>
                  </a:lnTo>
                  <a:lnTo>
                    <a:pt x="461" y="601"/>
                  </a:lnTo>
                  <a:lnTo>
                    <a:pt x="446" y="627"/>
                  </a:lnTo>
                  <a:lnTo>
                    <a:pt x="420" y="627"/>
                  </a:lnTo>
                  <a:lnTo>
                    <a:pt x="399" y="637"/>
                  </a:lnTo>
                  <a:lnTo>
                    <a:pt x="368" y="637"/>
                  </a:lnTo>
                  <a:lnTo>
                    <a:pt x="352" y="627"/>
                  </a:lnTo>
                  <a:lnTo>
                    <a:pt x="326" y="627"/>
                  </a:lnTo>
                  <a:lnTo>
                    <a:pt x="311" y="627"/>
                  </a:lnTo>
                  <a:lnTo>
                    <a:pt x="290" y="659"/>
                  </a:lnTo>
                  <a:lnTo>
                    <a:pt x="244" y="653"/>
                  </a:lnTo>
                  <a:lnTo>
                    <a:pt x="202" y="627"/>
                  </a:lnTo>
                  <a:lnTo>
                    <a:pt x="150" y="611"/>
                  </a:lnTo>
                  <a:lnTo>
                    <a:pt x="125" y="601"/>
                  </a:lnTo>
                  <a:lnTo>
                    <a:pt x="125" y="570"/>
                  </a:lnTo>
                  <a:lnTo>
                    <a:pt x="109" y="570"/>
                  </a:lnTo>
                  <a:lnTo>
                    <a:pt x="98" y="549"/>
                  </a:lnTo>
                  <a:lnTo>
                    <a:pt x="94" y="529"/>
                  </a:lnTo>
                  <a:lnTo>
                    <a:pt x="57" y="503"/>
                  </a:lnTo>
                  <a:lnTo>
                    <a:pt x="31" y="476"/>
                  </a:lnTo>
                  <a:lnTo>
                    <a:pt x="0" y="461"/>
                  </a:lnTo>
                  <a:lnTo>
                    <a:pt x="0" y="435"/>
                  </a:lnTo>
                  <a:lnTo>
                    <a:pt x="31" y="435"/>
                  </a:lnTo>
                  <a:lnTo>
                    <a:pt x="52" y="425"/>
                  </a:lnTo>
                  <a:lnTo>
                    <a:pt x="52" y="378"/>
                  </a:lnTo>
                  <a:lnTo>
                    <a:pt x="57" y="358"/>
                  </a:lnTo>
                  <a:lnTo>
                    <a:pt x="57" y="342"/>
                  </a:lnTo>
                  <a:lnTo>
                    <a:pt x="68" y="327"/>
                  </a:lnTo>
                  <a:lnTo>
                    <a:pt x="84" y="327"/>
                  </a:lnTo>
                  <a:lnTo>
                    <a:pt x="94" y="317"/>
                  </a:lnTo>
                  <a:lnTo>
                    <a:pt x="98" y="274"/>
                  </a:lnTo>
                  <a:lnTo>
                    <a:pt x="119" y="244"/>
                  </a:lnTo>
                  <a:lnTo>
                    <a:pt x="135" y="233"/>
                  </a:lnTo>
                  <a:lnTo>
                    <a:pt x="140" y="207"/>
                  </a:lnTo>
                  <a:lnTo>
                    <a:pt x="150" y="151"/>
                  </a:lnTo>
                  <a:lnTo>
                    <a:pt x="166" y="94"/>
                  </a:lnTo>
                  <a:lnTo>
                    <a:pt x="166" y="68"/>
                  </a:lnTo>
                  <a:lnTo>
                    <a:pt x="176" y="41"/>
                  </a:lnTo>
                  <a:lnTo>
                    <a:pt x="192" y="41"/>
                  </a:lnTo>
                  <a:lnTo>
                    <a:pt x="192" y="31"/>
                  </a:lnTo>
                  <a:lnTo>
                    <a:pt x="207" y="16"/>
                  </a:lnTo>
                  <a:lnTo>
                    <a:pt x="228" y="27"/>
                  </a:lnTo>
                  <a:lnTo>
                    <a:pt x="233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7" name="Freeform 127"/>
            <p:cNvSpPr>
              <a:spLocks noChangeArrowheads="1"/>
            </p:cNvSpPr>
            <p:nvPr/>
          </p:nvSpPr>
          <p:spPr bwMode="auto">
            <a:xfrm>
              <a:off x="1680692" y="2822301"/>
              <a:ext cx="228849" cy="483606"/>
            </a:xfrm>
            <a:custGeom>
              <a:avLst/>
              <a:gdLst>
                <a:gd name="T0" fmla="*/ 73 w 135"/>
                <a:gd name="T1" fmla="*/ 21 h 281"/>
                <a:gd name="T2" fmla="*/ 83 w 135"/>
                <a:gd name="T3" fmla="*/ 0 h 281"/>
                <a:gd name="T4" fmla="*/ 93 w 135"/>
                <a:gd name="T5" fmla="*/ 0 h 281"/>
                <a:gd name="T6" fmla="*/ 108 w 135"/>
                <a:gd name="T7" fmla="*/ 21 h 281"/>
                <a:gd name="T8" fmla="*/ 124 w 135"/>
                <a:gd name="T9" fmla="*/ 37 h 281"/>
                <a:gd name="T10" fmla="*/ 124 w 135"/>
                <a:gd name="T11" fmla="*/ 41 h 281"/>
                <a:gd name="T12" fmla="*/ 134 w 135"/>
                <a:gd name="T13" fmla="*/ 78 h 281"/>
                <a:gd name="T14" fmla="*/ 124 w 135"/>
                <a:gd name="T15" fmla="*/ 94 h 281"/>
                <a:gd name="T16" fmla="*/ 124 w 135"/>
                <a:gd name="T17" fmla="*/ 109 h 281"/>
                <a:gd name="T18" fmla="*/ 119 w 135"/>
                <a:gd name="T19" fmla="*/ 119 h 281"/>
                <a:gd name="T20" fmla="*/ 108 w 135"/>
                <a:gd name="T21" fmla="*/ 145 h 281"/>
                <a:gd name="T22" fmla="*/ 93 w 135"/>
                <a:gd name="T23" fmla="*/ 151 h 281"/>
                <a:gd name="T24" fmla="*/ 93 w 135"/>
                <a:gd name="T25" fmla="*/ 176 h 281"/>
                <a:gd name="T26" fmla="*/ 93 w 135"/>
                <a:gd name="T27" fmla="*/ 227 h 281"/>
                <a:gd name="T28" fmla="*/ 98 w 135"/>
                <a:gd name="T29" fmla="*/ 270 h 281"/>
                <a:gd name="T30" fmla="*/ 73 w 135"/>
                <a:gd name="T31" fmla="*/ 270 h 281"/>
                <a:gd name="T32" fmla="*/ 41 w 135"/>
                <a:gd name="T33" fmla="*/ 280 h 281"/>
                <a:gd name="T34" fmla="*/ 41 w 135"/>
                <a:gd name="T35" fmla="*/ 259 h 281"/>
                <a:gd name="T36" fmla="*/ 41 w 135"/>
                <a:gd name="T37" fmla="*/ 254 h 281"/>
                <a:gd name="T38" fmla="*/ 41 w 135"/>
                <a:gd name="T39" fmla="*/ 145 h 281"/>
                <a:gd name="T40" fmla="*/ 31 w 135"/>
                <a:gd name="T41" fmla="*/ 129 h 281"/>
                <a:gd name="T42" fmla="*/ 26 w 135"/>
                <a:gd name="T43" fmla="*/ 109 h 281"/>
                <a:gd name="T44" fmla="*/ 10 w 135"/>
                <a:gd name="T45" fmla="*/ 94 h 281"/>
                <a:gd name="T46" fmla="*/ 0 w 135"/>
                <a:gd name="T47" fmla="*/ 68 h 281"/>
                <a:gd name="T48" fmla="*/ 16 w 135"/>
                <a:gd name="T49" fmla="*/ 62 h 281"/>
                <a:gd name="T50" fmla="*/ 31 w 135"/>
                <a:gd name="T51" fmla="*/ 52 h 281"/>
                <a:gd name="T52" fmla="*/ 57 w 135"/>
                <a:gd name="T53" fmla="*/ 41 h 281"/>
                <a:gd name="T54" fmla="*/ 73 w 135"/>
                <a:gd name="T55" fmla="*/ 21 h 281"/>
                <a:gd name="T56" fmla="*/ 73 w 135"/>
                <a:gd name="T57" fmla="*/ 21 h 2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5"/>
                <a:gd name="T88" fmla="*/ 0 h 281"/>
                <a:gd name="T89" fmla="*/ 135 w 135"/>
                <a:gd name="T90" fmla="*/ 281 h 2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5" h="281">
                  <a:moveTo>
                    <a:pt x="73" y="21"/>
                  </a:moveTo>
                  <a:lnTo>
                    <a:pt x="83" y="0"/>
                  </a:lnTo>
                  <a:lnTo>
                    <a:pt x="93" y="0"/>
                  </a:lnTo>
                  <a:lnTo>
                    <a:pt x="108" y="21"/>
                  </a:lnTo>
                  <a:lnTo>
                    <a:pt x="124" y="37"/>
                  </a:lnTo>
                  <a:lnTo>
                    <a:pt x="124" y="41"/>
                  </a:lnTo>
                  <a:lnTo>
                    <a:pt x="134" y="78"/>
                  </a:lnTo>
                  <a:lnTo>
                    <a:pt x="124" y="94"/>
                  </a:lnTo>
                  <a:lnTo>
                    <a:pt x="124" y="109"/>
                  </a:lnTo>
                  <a:lnTo>
                    <a:pt x="119" y="119"/>
                  </a:lnTo>
                  <a:lnTo>
                    <a:pt x="108" y="145"/>
                  </a:lnTo>
                  <a:lnTo>
                    <a:pt x="93" y="151"/>
                  </a:lnTo>
                  <a:lnTo>
                    <a:pt x="93" y="176"/>
                  </a:lnTo>
                  <a:lnTo>
                    <a:pt x="93" y="227"/>
                  </a:lnTo>
                  <a:lnTo>
                    <a:pt x="98" y="270"/>
                  </a:lnTo>
                  <a:lnTo>
                    <a:pt x="73" y="270"/>
                  </a:lnTo>
                  <a:lnTo>
                    <a:pt x="41" y="280"/>
                  </a:lnTo>
                  <a:lnTo>
                    <a:pt x="41" y="259"/>
                  </a:lnTo>
                  <a:lnTo>
                    <a:pt x="41" y="254"/>
                  </a:lnTo>
                  <a:lnTo>
                    <a:pt x="41" y="145"/>
                  </a:lnTo>
                  <a:lnTo>
                    <a:pt x="31" y="129"/>
                  </a:lnTo>
                  <a:lnTo>
                    <a:pt x="26" y="109"/>
                  </a:lnTo>
                  <a:lnTo>
                    <a:pt x="10" y="94"/>
                  </a:lnTo>
                  <a:lnTo>
                    <a:pt x="0" y="68"/>
                  </a:lnTo>
                  <a:lnTo>
                    <a:pt x="16" y="62"/>
                  </a:lnTo>
                  <a:lnTo>
                    <a:pt x="31" y="52"/>
                  </a:lnTo>
                  <a:lnTo>
                    <a:pt x="57" y="41"/>
                  </a:lnTo>
                  <a:lnTo>
                    <a:pt x="73" y="21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rgbClr val="FFC000"/>
              </a:bgClr>
            </a:patt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8" name="Freeform 128"/>
            <p:cNvSpPr>
              <a:spLocks noChangeArrowheads="1"/>
            </p:cNvSpPr>
            <p:nvPr/>
          </p:nvSpPr>
          <p:spPr bwMode="auto">
            <a:xfrm>
              <a:off x="3125024" y="5173289"/>
              <a:ext cx="686542" cy="729728"/>
            </a:xfrm>
            <a:custGeom>
              <a:avLst/>
              <a:gdLst>
                <a:gd name="T0" fmla="*/ 238 w 400"/>
                <a:gd name="T1" fmla="*/ 0 h 425"/>
                <a:gd name="T2" fmla="*/ 248 w 400"/>
                <a:gd name="T3" fmla="*/ 26 h 425"/>
                <a:gd name="T4" fmla="*/ 275 w 400"/>
                <a:gd name="T5" fmla="*/ 57 h 425"/>
                <a:gd name="T6" fmla="*/ 275 w 400"/>
                <a:gd name="T7" fmla="*/ 73 h 425"/>
                <a:gd name="T8" fmla="*/ 301 w 400"/>
                <a:gd name="T9" fmla="*/ 88 h 425"/>
                <a:gd name="T10" fmla="*/ 326 w 400"/>
                <a:gd name="T11" fmla="*/ 98 h 425"/>
                <a:gd name="T12" fmla="*/ 332 w 400"/>
                <a:gd name="T13" fmla="*/ 124 h 425"/>
                <a:gd name="T14" fmla="*/ 342 w 400"/>
                <a:gd name="T15" fmla="*/ 124 h 425"/>
                <a:gd name="T16" fmla="*/ 348 w 400"/>
                <a:gd name="T17" fmla="*/ 155 h 425"/>
                <a:gd name="T18" fmla="*/ 358 w 400"/>
                <a:gd name="T19" fmla="*/ 176 h 425"/>
                <a:gd name="T20" fmla="*/ 373 w 400"/>
                <a:gd name="T21" fmla="*/ 176 h 425"/>
                <a:gd name="T22" fmla="*/ 399 w 400"/>
                <a:gd name="T23" fmla="*/ 181 h 425"/>
                <a:gd name="T24" fmla="*/ 399 w 400"/>
                <a:gd name="T25" fmla="*/ 206 h 425"/>
                <a:gd name="T26" fmla="*/ 383 w 400"/>
                <a:gd name="T27" fmla="*/ 222 h 425"/>
                <a:gd name="T28" fmla="*/ 368 w 400"/>
                <a:gd name="T29" fmla="*/ 222 h 425"/>
                <a:gd name="T30" fmla="*/ 342 w 400"/>
                <a:gd name="T31" fmla="*/ 249 h 425"/>
                <a:gd name="T32" fmla="*/ 332 w 400"/>
                <a:gd name="T33" fmla="*/ 249 h 425"/>
                <a:gd name="T34" fmla="*/ 326 w 400"/>
                <a:gd name="T35" fmla="*/ 259 h 425"/>
                <a:gd name="T36" fmla="*/ 316 w 400"/>
                <a:gd name="T37" fmla="*/ 263 h 425"/>
                <a:gd name="T38" fmla="*/ 301 w 400"/>
                <a:gd name="T39" fmla="*/ 284 h 425"/>
                <a:gd name="T40" fmla="*/ 301 w 400"/>
                <a:gd name="T41" fmla="*/ 306 h 425"/>
                <a:gd name="T42" fmla="*/ 285 w 400"/>
                <a:gd name="T43" fmla="*/ 316 h 425"/>
                <a:gd name="T44" fmla="*/ 260 w 400"/>
                <a:gd name="T45" fmla="*/ 326 h 425"/>
                <a:gd name="T46" fmla="*/ 238 w 400"/>
                <a:gd name="T47" fmla="*/ 367 h 425"/>
                <a:gd name="T48" fmla="*/ 217 w 400"/>
                <a:gd name="T49" fmla="*/ 367 h 425"/>
                <a:gd name="T50" fmla="*/ 192 w 400"/>
                <a:gd name="T51" fmla="*/ 367 h 425"/>
                <a:gd name="T52" fmla="*/ 166 w 400"/>
                <a:gd name="T53" fmla="*/ 367 h 425"/>
                <a:gd name="T54" fmla="*/ 140 w 400"/>
                <a:gd name="T55" fmla="*/ 351 h 425"/>
                <a:gd name="T56" fmla="*/ 115 w 400"/>
                <a:gd name="T57" fmla="*/ 351 h 425"/>
                <a:gd name="T58" fmla="*/ 115 w 400"/>
                <a:gd name="T59" fmla="*/ 383 h 425"/>
                <a:gd name="T60" fmla="*/ 88 w 400"/>
                <a:gd name="T61" fmla="*/ 408 h 425"/>
                <a:gd name="T62" fmla="*/ 72 w 400"/>
                <a:gd name="T63" fmla="*/ 408 h 425"/>
                <a:gd name="T64" fmla="*/ 72 w 400"/>
                <a:gd name="T65" fmla="*/ 414 h 425"/>
                <a:gd name="T66" fmla="*/ 47 w 400"/>
                <a:gd name="T67" fmla="*/ 414 h 425"/>
                <a:gd name="T68" fmla="*/ 21 w 400"/>
                <a:gd name="T69" fmla="*/ 424 h 425"/>
                <a:gd name="T70" fmla="*/ 21 w 400"/>
                <a:gd name="T71" fmla="*/ 398 h 425"/>
                <a:gd name="T72" fmla="*/ 31 w 400"/>
                <a:gd name="T73" fmla="*/ 383 h 425"/>
                <a:gd name="T74" fmla="*/ 21 w 400"/>
                <a:gd name="T75" fmla="*/ 367 h 425"/>
                <a:gd name="T76" fmla="*/ 16 w 400"/>
                <a:gd name="T77" fmla="*/ 341 h 425"/>
                <a:gd name="T78" fmla="*/ 0 w 400"/>
                <a:gd name="T79" fmla="*/ 326 h 425"/>
                <a:gd name="T80" fmla="*/ 6 w 400"/>
                <a:gd name="T81" fmla="*/ 191 h 425"/>
                <a:gd name="T82" fmla="*/ 47 w 400"/>
                <a:gd name="T83" fmla="*/ 191 h 425"/>
                <a:gd name="T84" fmla="*/ 57 w 400"/>
                <a:gd name="T85" fmla="*/ 26 h 425"/>
                <a:gd name="T86" fmla="*/ 115 w 400"/>
                <a:gd name="T87" fmla="*/ 16 h 425"/>
                <a:gd name="T88" fmla="*/ 150 w 400"/>
                <a:gd name="T89" fmla="*/ 4 h 425"/>
                <a:gd name="T90" fmla="*/ 166 w 400"/>
                <a:gd name="T91" fmla="*/ 26 h 425"/>
                <a:gd name="T92" fmla="*/ 197 w 400"/>
                <a:gd name="T93" fmla="*/ 4 h 425"/>
                <a:gd name="T94" fmla="*/ 207 w 400"/>
                <a:gd name="T95" fmla="*/ 4 h 425"/>
                <a:gd name="T96" fmla="*/ 223 w 400"/>
                <a:gd name="T97" fmla="*/ 0 h 425"/>
                <a:gd name="T98" fmla="*/ 238 w 400"/>
                <a:gd name="T99" fmla="*/ 0 h 425"/>
                <a:gd name="T100" fmla="*/ 238 w 400"/>
                <a:gd name="T101" fmla="*/ 0 h 4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0"/>
                <a:gd name="T154" fmla="*/ 0 h 425"/>
                <a:gd name="T155" fmla="*/ 400 w 400"/>
                <a:gd name="T156" fmla="*/ 425 h 4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0" h="425">
                  <a:moveTo>
                    <a:pt x="238" y="0"/>
                  </a:moveTo>
                  <a:lnTo>
                    <a:pt x="248" y="26"/>
                  </a:lnTo>
                  <a:lnTo>
                    <a:pt x="275" y="57"/>
                  </a:lnTo>
                  <a:lnTo>
                    <a:pt x="275" y="73"/>
                  </a:lnTo>
                  <a:lnTo>
                    <a:pt x="301" y="88"/>
                  </a:lnTo>
                  <a:lnTo>
                    <a:pt x="326" y="98"/>
                  </a:lnTo>
                  <a:lnTo>
                    <a:pt x="332" y="124"/>
                  </a:lnTo>
                  <a:lnTo>
                    <a:pt x="342" y="124"/>
                  </a:lnTo>
                  <a:lnTo>
                    <a:pt x="348" y="155"/>
                  </a:lnTo>
                  <a:lnTo>
                    <a:pt x="358" y="176"/>
                  </a:lnTo>
                  <a:lnTo>
                    <a:pt x="373" y="176"/>
                  </a:lnTo>
                  <a:lnTo>
                    <a:pt x="399" y="181"/>
                  </a:lnTo>
                  <a:lnTo>
                    <a:pt x="399" y="206"/>
                  </a:lnTo>
                  <a:lnTo>
                    <a:pt x="383" y="222"/>
                  </a:lnTo>
                  <a:lnTo>
                    <a:pt x="368" y="222"/>
                  </a:lnTo>
                  <a:lnTo>
                    <a:pt x="342" y="249"/>
                  </a:lnTo>
                  <a:lnTo>
                    <a:pt x="332" y="249"/>
                  </a:lnTo>
                  <a:lnTo>
                    <a:pt x="326" y="259"/>
                  </a:lnTo>
                  <a:lnTo>
                    <a:pt x="316" y="263"/>
                  </a:lnTo>
                  <a:lnTo>
                    <a:pt x="301" y="284"/>
                  </a:lnTo>
                  <a:lnTo>
                    <a:pt x="301" y="306"/>
                  </a:lnTo>
                  <a:lnTo>
                    <a:pt x="285" y="316"/>
                  </a:lnTo>
                  <a:lnTo>
                    <a:pt x="260" y="326"/>
                  </a:lnTo>
                  <a:lnTo>
                    <a:pt x="238" y="367"/>
                  </a:lnTo>
                  <a:lnTo>
                    <a:pt x="217" y="367"/>
                  </a:lnTo>
                  <a:lnTo>
                    <a:pt x="192" y="367"/>
                  </a:lnTo>
                  <a:lnTo>
                    <a:pt x="166" y="367"/>
                  </a:lnTo>
                  <a:lnTo>
                    <a:pt x="140" y="351"/>
                  </a:lnTo>
                  <a:lnTo>
                    <a:pt x="115" y="351"/>
                  </a:lnTo>
                  <a:lnTo>
                    <a:pt x="115" y="383"/>
                  </a:lnTo>
                  <a:lnTo>
                    <a:pt x="88" y="408"/>
                  </a:lnTo>
                  <a:lnTo>
                    <a:pt x="72" y="408"/>
                  </a:lnTo>
                  <a:lnTo>
                    <a:pt x="72" y="414"/>
                  </a:lnTo>
                  <a:lnTo>
                    <a:pt x="47" y="414"/>
                  </a:lnTo>
                  <a:lnTo>
                    <a:pt x="21" y="424"/>
                  </a:lnTo>
                  <a:lnTo>
                    <a:pt x="21" y="398"/>
                  </a:lnTo>
                  <a:lnTo>
                    <a:pt x="31" y="383"/>
                  </a:lnTo>
                  <a:lnTo>
                    <a:pt x="21" y="367"/>
                  </a:lnTo>
                  <a:lnTo>
                    <a:pt x="16" y="341"/>
                  </a:lnTo>
                  <a:lnTo>
                    <a:pt x="0" y="326"/>
                  </a:lnTo>
                  <a:lnTo>
                    <a:pt x="6" y="191"/>
                  </a:lnTo>
                  <a:lnTo>
                    <a:pt x="47" y="191"/>
                  </a:lnTo>
                  <a:lnTo>
                    <a:pt x="57" y="26"/>
                  </a:lnTo>
                  <a:lnTo>
                    <a:pt x="115" y="16"/>
                  </a:lnTo>
                  <a:lnTo>
                    <a:pt x="150" y="4"/>
                  </a:lnTo>
                  <a:lnTo>
                    <a:pt x="166" y="26"/>
                  </a:lnTo>
                  <a:lnTo>
                    <a:pt x="197" y="4"/>
                  </a:lnTo>
                  <a:lnTo>
                    <a:pt x="207" y="4"/>
                  </a:lnTo>
                  <a:lnTo>
                    <a:pt x="223" y="0"/>
                  </a:lnTo>
                  <a:lnTo>
                    <a:pt x="238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9" name="Freeform 129"/>
            <p:cNvSpPr>
              <a:spLocks noChangeArrowheads="1"/>
            </p:cNvSpPr>
            <p:nvPr/>
          </p:nvSpPr>
          <p:spPr bwMode="auto">
            <a:xfrm>
              <a:off x="1203567" y="2599814"/>
              <a:ext cx="600187" cy="444746"/>
            </a:xfrm>
            <a:custGeom>
              <a:avLst/>
              <a:gdLst>
                <a:gd name="T0" fmla="*/ 249 w 350"/>
                <a:gd name="T1" fmla="*/ 10 h 260"/>
                <a:gd name="T2" fmla="*/ 249 w 350"/>
                <a:gd name="T3" fmla="*/ 26 h 260"/>
                <a:gd name="T4" fmla="*/ 260 w 350"/>
                <a:gd name="T5" fmla="*/ 41 h 260"/>
                <a:gd name="T6" fmla="*/ 264 w 350"/>
                <a:gd name="T7" fmla="*/ 57 h 260"/>
                <a:gd name="T8" fmla="*/ 285 w 350"/>
                <a:gd name="T9" fmla="*/ 77 h 260"/>
                <a:gd name="T10" fmla="*/ 301 w 350"/>
                <a:gd name="T11" fmla="*/ 77 h 260"/>
                <a:gd name="T12" fmla="*/ 301 w 350"/>
                <a:gd name="T13" fmla="*/ 83 h 260"/>
                <a:gd name="T14" fmla="*/ 285 w 350"/>
                <a:gd name="T15" fmla="*/ 83 h 260"/>
                <a:gd name="T16" fmla="*/ 285 w 350"/>
                <a:gd name="T17" fmla="*/ 93 h 260"/>
                <a:gd name="T18" fmla="*/ 317 w 350"/>
                <a:gd name="T19" fmla="*/ 108 h 260"/>
                <a:gd name="T20" fmla="*/ 332 w 350"/>
                <a:gd name="T21" fmla="*/ 108 h 260"/>
                <a:gd name="T22" fmla="*/ 342 w 350"/>
                <a:gd name="T23" fmla="*/ 119 h 260"/>
                <a:gd name="T24" fmla="*/ 332 w 350"/>
                <a:gd name="T25" fmla="*/ 124 h 260"/>
                <a:gd name="T26" fmla="*/ 349 w 350"/>
                <a:gd name="T27" fmla="*/ 145 h 260"/>
                <a:gd name="T28" fmla="*/ 332 w 350"/>
                <a:gd name="T29" fmla="*/ 165 h 260"/>
                <a:gd name="T30" fmla="*/ 307 w 350"/>
                <a:gd name="T31" fmla="*/ 176 h 260"/>
                <a:gd name="T32" fmla="*/ 291 w 350"/>
                <a:gd name="T33" fmla="*/ 186 h 260"/>
                <a:gd name="T34" fmla="*/ 275 w 350"/>
                <a:gd name="T35" fmla="*/ 192 h 260"/>
                <a:gd name="T36" fmla="*/ 260 w 350"/>
                <a:gd name="T37" fmla="*/ 192 h 260"/>
                <a:gd name="T38" fmla="*/ 249 w 350"/>
                <a:gd name="T39" fmla="*/ 192 h 260"/>
                <a:gd name="T40" fmla="*/ 239 w 350"/>
                <a:gd name="T41" fmla="*/ 186 h 260"/>
                <a:gd name="T42" fmla="*/ 223 w 350"/>
                <a:gd name="T43" fmla="*/ 186 h 260"/>
                <a:gd name="T44" fmla="*/ 219 w 350"/>
                <a:gd name="T45" fmla="*/ 192 h 260"/>
                <a:gd name="T46" fmla="*/ 115 w 350"/>
                <a:gd name="T47" fmla="*/ 186 h 260"/>
                <a:gd name="T48" fmla="*/ 109 w 350"/>
                <a:gd name="T49" fmla="*/ 202 h 260"/>
                <a:gd name="T50" fmla="*/ 115 w 350"/>
                <a:gd name="T51" fmla="*/ 233 h 260"/>
                <a:gd name="T52" fmla="*/ 115 w 350"/>
                <a:gd name="T53" fmla="*/ 259 h 260"/>
                <a:gd name="T54" fmla="*/ 84 w 350"/>
                <a:gd name="T55" fmla="*/ 233 h 260"/>
                <a:gd name="T56" fmla="*/ 58 w 350"/>
                <a:gd name="T57" fmla="*/ 233 h 260"/>
                <a:gd name="T58" fmla="*/ 47 w 350"/>
                <a:gd name="T59" fmla="*/ 253 h 260"/>
                <a:gd name="T60" fmla="*/ 31 w 350"/>
                <a:gd name="T61" fmla="*/ 253 h 260"/>
                <a:gd name="T62" fmla="*/ 16 w 350"/>
                <a:gd name="T63" fmla="*/ 228 h 260"/>
                <a:gd name="T64" fmla="*/ 0 w 350"/>
                <a:gd name="T65" fmla="*/ 218 h 260"/>
                <a:gd name="T66" fmla="*/ 0 w 350"/>
                <a:gd name="T67" fmla="*/ 206 h 260"/>
                <a:gd name="T68" fmla="*/ 0 w 350"/>
                <a:gd name="T69" fmla="*/ 192 h 260"/>
                <a:gd name="T70" fmla="*/ 6 w 350"/>
                <a:gd name="T71" fmla="*/ 176 h 260"/>
                <a:gd name="T72" fmla="*/ 0 w 350"/>
                <a:gd name="T73" fmla="*/ 150 h 260"/>
                <a:gd name="T74" fmla="*/ 21 w 350"/>
                <a:gd name="T75" fmla="*/ 145 h 260"/>
                <a:gd name="T76" fmla="*/ 31 w 350"/>
                <a:gd name="T77" fmla="*/ 145 h 260"/>
                <a:gd name="T78" fmla="*/ 47 w 350"/>
                <a:gd name="T79" fmla="*/ 124 h 260"/>
                <a:gd name="T80" fmla="*/ 47 w 350"/>
                <a:gd name="T81" fmla="*/ 108 h 260"/>
                <a:gd name="T82" fmla="*/ 58 w 350"/>
                <a:gd name="T83" fmla="*/ 108 h 260"/>
                <a:gd name="T84" fmla="*/ 47 w 350"/>
                <a:gd name="T85" fmla="*/ 83 h 260"/>
                <a:gd name="T86" fmla="*/ 68 w 350"/>
                <a:gd name="T87" fmla="*/ 77 h 260"/>
                <a:gd name="T88" fmla="*/ 84 w 350"/>
                <a:gd name="T89" fmla="*/ 93 h 260"/>
                <a:gd name="T90" fmla="*/ 99 w 350"/>
                <a:gd name="T91" fmla="*/ 83 h 260"/>
                <a:gd name="T92" fmla="*/ 88 w 350"/>
                <a:gd name="T93" fmla="*/ 67 h 260"/>
                <a:gd name="T94" fmla="*/ 109 w 350"/>
                <a:gd name="T95" fmla="*/ 67 h 260"/>
                <a:gd name="T96" fmla="*/ 115 w 350"/>
                <a:gd name="T97" fmla="*/ 57 h 260"/>
                <a:gd name="T98" fmla="*/ 151 w 350"/>
                <a:gd name="T99" fmla="*/ 41 h 260"/>
                <a:gd name="T100" fmla="*/ 156 w 350"/>
                <a:gd name="T101" fmla="*/ 16 h 260"/>
                <a:gd name="T102" fmla="*/ 197 w 350"/>
                <a:gd name="T103" fmla="*/ 16 h 260"/>
                <a:gd name="T104" fmla="*/ 207 w 350"/>
                <a:gd name="T105" fmla="*/ 0 h 260"/>
                <a:gd name="T106" fmla="*/ 249 w 350"/>
                <a:gd name="T107" fmla="*/ 10 h 260"/>
                <a:gd name="T108" fmla="*/ 249 w 350"/>
                <a:gd name="T109" fmla="*/ 10 h 2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0"/>
                <a:gd name="T166" fmla="*/ 0 h 260"/>
                <a:gd name="T167" fmla="*/ 350 w 350"/>
                <a:gd name="T168" fmla="*/ 260 h 2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0" h="260">
                  <a:moveTo>
                    <a:pt x="249" y="10"/>
                  </a:moveTo>
                  <a:lnTo>
                    <a:pt x="249" y="26"/>
                  </a:lnTo>
                  <a:lnTo>
                    <a:pt x="260" y="41"/>
                  </a:lnTo>
                  <a:lnTo>
                    <a:pt x="264" y="57"/>
                  </a:lnTo>
                  <a:lnTo>
                    <a:pt x="285" y="77"/>
                  </a:lnTo>
                  <a:lnTo>
                    <a:pt x="301" y="77"/>
                  </a:lnTo>
                  <a:lnTo>
                    <a:pt x="301" y="83"/>
                  </a:lnTo>
                  <a:lnTo>
                    <a:pt x="285" y="83"/>
                  </a:lnTo>
                  <a:lnTo>
                    <a:pt x="285" y="93"/>
                  </a:lnTo>
                  <a:lnTo>
                    <a:pt x="317" y="108"/>
                  </a:lnTo>
                  <a:lnTo>
                    <a:pt x="332" y="108"/>
                  </a:lnTo>
                  <a:lnTo>
                    <a:pt x="342" y="119"/>
                  </a:lnTo>
                  <a:lnTo>
                    <a:pt x="332" y="124"/>
                  </a:lnTo>
                  <a:lnTo>
                    <a:pt x="349" y="145"/>
                  </a:lnTo>
                  <a:lnTo>
                    <a:pt x="332" y="165"/>
                  </a:lnTo>
                  <a:lnTo>
                    <a:pt x="307" y="176"/>
                  </a:lnTo>
                  <a:lnTo>
                    <a:pt x="291" y="186"/>
                  </a:lnTo>
                  <a:lnTo>
                    <a:pt x="275" y="192"/>
                  </a:lnTo>
                  <a:lnTo>
                    <a:pt x="260" y="192"/>
                  </a:lnTo>
                  <a:lnTo>
                    <a:pt x="249" y="192"/>
                  </a:lnTo>
                  <a:lnTo>
                    <a:pt x="239" y="186"/>
                  </a:lnTo>
                  <a:lnTo>
                    <a:pt x="223" y="186"/>
                  </a:lnTo>
                  <a:lnTo>
                    <a:pt x="219" y="192"/>
                  </a:lnTo>
                  <a:lnTo>
                    <a:pt x="115" y="186"/>
                  </a:lnTo>
                  <a:lnTo>
                    <a:pt x="109" y="202"/>
                  </a:lnTo>
                  <a:lnTo>
                    <a:pt x="115" y="233"/>
                  </a:lnTo>
                  <a:lnTo>
                    <a:pt x="115" y="259"/>
                  </a:lnTo>
                  <a:lnTo>
                    <a:pt x="84" y="233"/>
                  </a:lnTo>
                  <a:lnTo>
                    <a:pt x="58" y="233"/>
                  </a:lnTo>
                  <a:lnTo>
                    <a:pt x="47" y="253"/>
                  </a:lnTo>
                  <a:lnTo>
                    <a:pt x="31" y="253"/>
                  </a:lnTo>
                  <a:lnTo>
                    <a:pt x="16" y="228"/>
                  </a:lnTo>
                  <a:lnTo>
                    <a:pt x="0" y="218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6" y="176"/>
                  </a:lnTo>
                  <a:lnTo>
                    <a:pt x="0" y="150"/>
                  </a:lnTo>
                  <a:lnTo>
                    <a:pt x="21" y="145"/>
                  </a:lnTo>
                  <a:lnTo>
                    <a:pt x="31" y="145"/>
                  </a:lnTo>
                  <a:lnTo>
                    <a:pt x="47" y="124"/>
                  </a:lnTo>
                  <a:lnTo>
                    <a:pt x="47" y="108"/>
                  </a:lnTo>
                  <a:lnTo>
                    <a:pt x="58" y="108"/>
                  </a:lnTo>
                  <a:lnTo>
                    <a:pt x="47" y="83"/>
                  </a:lnTo>
                  <a:lnTo>
                    <a:pt x="68" y="77"/>
                  </a:lnTo>
                  <a:lnTo>
                    <a:pt x="84" y="93"/>
                  </a:lnTo>
                  <a:lnTo>
                    <a:pt x="99" y="83"/>
                  </a:lnTo>
                  <a:lnTo>
                    <a:pt x="88" y="67"/>
                  </a:lnTo>
                  <a:lnTo>
                    <a:pt x="109" y="67"/>
                  </a:lnTo>
                  <a:lnTo>
                    <a:pt x="115" y="57"/>
                  </a:lnTo>
                  <a:lnTo>
                    <a:pt x="151" y="41"/>
                  </a:lnTo>
                  <a:lnTo>
                    <a:pt x="156" y="16"/>
                  </a:lnTo>
                  <a:lnTo>
                    <a:pt x="197" y="16"/>
                  </a:lnTo>
                  <a:lnTo>
                    <a:pt x="207" y="0"/>
                  </a:lnTo>
                  <a:lnTo>
                    <a:pt x="249" y="1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" name="Freeform 130"/>
            <p:cNvSpPr>
              <a:spLocks noChangeArrowheads="1"/>
            </p:cNvSpPr>
            <p:nvPr/>
          </p:nvSpPr>
          <p:spPr bwMode="auto">
            <a:xfrm>
              <a:off x="3841792" y="3955638"/>
              <a:ext cx="159760" cy="168400"/>
            </a:xfrm>
            <a:custGeom>
              <a:avLst/>
              <a:gdLst>
                <a:gd name="T0" fmla="*/ 0 w 95"/>
                <a:gd name="T1" fmla="*/ 16 h 100"/>
                <a:gd name="T2" fmla="*/ 26 w 95"/>
                <a:gd name="T3" fmla="*/ 11 h 100"/>
                <a:gd name="T4" fmla="*/ 26 w 95"/>
                <a:gd name="T5" fmla="*/ 27 h 100"/>
                <a:gd name="T6" fmla="*/ 41 w 95"/>
                <a:gd name="T7" fmla="*/ 16 h 100"/>
                <a:gd name="T8" fmla="*/ 51 w 95"/>
                <a:gd name="T9" fmla="*/ 11 h 100"/>
                <a:gd name="T10" fmla="*/ 67 w 95"/>
                <a:gd name="T11" fmla="*/ 0 h 100"/>
                <a:gd name="T12" fmla="*/ 78 w 95"/>
                <a:gd name="T13" fmla="*/ 16 h 100"/>
                <a:gd name="T14" fmla="*/ 78 w 95"/>
                <a:gd name="T15" fmla="*/ 27 h 100"/>
                <a:gd name="T16" fmla="*/ 94 w 95"/>
                <a:gd name="T17" fmla="*/ 31 h 100"/>
                <a:gd name="T18" fmla="*/ 94 w 95"/>
                <a:gd name="T19" fmla="*/ 52 h 100"/>
                <a:gd name="T20" fmla="*/ 78 w 95"/>
                <a:gd name="T21" fmla="*/ 68 h 100"/>
                <a:gd name="T22" fmla="*/ 51 w 95"/>
                <a:gd name="T23" fmla="*/ 93 h 100"/>
                <a:gd name="T24" fmla="*/ 26 w 95"/>
                <a:gd name="T25" fmla="*/ 99 h 100"/>
                <a:gd name="T26" fmla="*/ 26 w 95"/>
                <a:gd name="T27" fmla="*/ 93 h 100"/>
                <a:gd name="T28" fmla="*/ 21 w 95"/>
                <a:gd name="T29" fmla="*/ 68 h 100"/>
                <a:gd name="T30" fmla="*/ 21 w 95"/>
                <a:gd name="T31" fmla="*/ 52 h 100"/>
                <a:gd name="T32" fmla="*/ 21 w 95"/>
                <a:gd name="T33" fmla="*/ 41 h 100"/>
                <a:gd name="T34" fmla="*/ 10 w 95"/>
                <a:gd name="T35" fmla="*/ 31 h 100"/>
                <a:gd name="T36" fmla="*/ 0 w 95"/>
                <a:gd name="T37" fmla="*/ 16 h 100"/>
                <a:gd name="T38" fmla="*/ 0 w 95"/>
                <a:gd name="T39" fmla="*/ 16 h 1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5"/>
                <a:gd name="T61" fmla="*/ 0 h 100"/>
                <a:gd name="T62" fmla="*/ 95 w 95"/>
                <a:gd name="T63" fmla="*/ 100 h 1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5" h="100">
                  <a:moveTo>
                    <a:pt x="0" y="16"/>
                  </a:moveTo>
                  <a:lnTo>
                    <a:pt x="26" y="11"/>
                  </a:lnTo>
                  <a:lnTo>
                    <a:pt x="26" y="27"/>
                  </a:lnTo>
                  <a:lnTo>
                    <a:pt x="41" y="16"/>
                  </a:lnTo>
                  <a:lnTo>
                    <a:pt x="51" y="11"/>
                  </a:lnTo>
                  <a:lnTo>
                    <a:pt x="67" y="0"/>
                  </a:lnTo>
                  <a:lnTo>
                    <a:pt x="78" y="16"/>
                  </a:lnTo>
                  <a:lnTo>
                    <a:pt x="78" y="27"/>
                  </a:lnTo>
                  <a:lnTo>
                    <a:pt x="94" y="31"/>
                  </a:lnTo>
                  <a:lnTo>
                    <a:pt x="94" y="52"/>
                  </a:lnTo>
                  <a:lnTo>
                    <a:pt x="78" y="68"/>
                  </a:lnTo>
                  <a:lnTo>
                    <a:pt x="51" y="93"/>
                  </a:lnTo>
                  <a:lnTo>
                    <a:pt x="26" y="99"/>
                  </a:lnTo>
                  <a:lnTo>
                    <a:pt x="26" y="93"/>
                  </a:lnTo>
                  <a:lnTo>
                    <a:pt x="21" y="68"/>
                  </a:lnTo>
                  <a:lnTo>
                    <a:pt x="21" y="52"/>
                  </a:lnTo>
                  <a:lnTo>
                    <a:pt x="21" y="41"/>
                  </a:lnTo>
                  <a:lnTo>
                    <a:pt x="10" y="31"/>
                  </a:lnTo>
                  <a:lnTo>
                    <a:pt x="0" y="16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1" name="Freeform 131"/>
            <p:cNvSpPr>
              <a:spLocks noChangeArrowheads="1"/>
            </p:cNvSpPr>
            <p:nvPr/>
          </p:nvSpPr>
          <p:spPr bwMode="auto">
            <a:xfrm>
              <a:off x="4826269" y="2802758"/>
              <a:ext cx="116581" cy="146809"/>
            </a:xfrm>
            <a:custGeom>
              <a:avLst/>
              <a:gdLst>
                <a:gd name="T0" fmla="*/ 62 w 68"/>
                <a:gd name="T1" fmla="*/ 0 h 84"/>
                <a:gd name="T2" fmla="*/ 67 w 68"/>
                <a:gd name="T3" fmla="*/ 30 h 84"/>
                <a:gd name="T4" fmla="*/ 37 w 68"/>
                <a:gd name="T5" fmla="*/ 46 h 84"/>
                <a:gd name="T6" fmla="*/ 37 w 68"/>
                <a:gd name="T7" fmla="*/ 57 h 84"/>
                <a:gd name="T8" fmla="*/ 62 w 68"/>
                <a:gd name="T9" fmla="*/ 46 h 84"/>
                <a:gd name="T10" fmla="*/ 67 w 68"/>
                <a:gd name="T11" fmla="*/ 57 h 84"/>
                <a:gd name="T12" fmla="*/ 62 w 68"/>
                <a:gd name="T13" fmla="*/ 67 h 84"/>
                <a:gd name="T14" fmla="*/ 51 w 68"/>
                <a:gd name="T15" fmla="*/ 83 h 84"/>
                <a:gd name="T16" fmla="*/ 41 w 68"/>
                <a:gd name="T17" fmla="*/ 73 h 84"/>
                <a:gd name="T18" fmla="*/ 10 w 68"/>
                <a:gd name="T19" fmla="*/ 73 h 84"/>
                <a:gd name="T20" fmla="*/ 0 w 68"/>
                <a:gd name="T21" fmla="*/ 46 h 84"/>
                <a:gd name="T22" fmla="*/ 16 w 68"/>
                <a:gd name="T23" fmla="*/ 30 h 84"/>
                <a:gd name="T24" fmla="*/ 26 w 68"/>
                <a:gd name="T25" fmla="*/ 15 h 84"/>
                <a:gd name="T26" fmla="*/ 41 w 68"/>
                <a:gd name="T27" fmla="*/ 4 h 84"/>
                <a:gd name="T28" fmla="*/ 62 w 68"/>
                <a:gd name="T29" fmla="*/ 0 h 84"/>
                <a:gd name="T30" fmla="*/ 62 w 68"/>
                <a:gd name="T31" fmla="*/ 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84"/>
                <a:gd name="T50" fmla="*/ 68 w 68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84">
                  <a:moveTo>
                    <a:pt x="62" y="0"/>
                  </a:moveTo>
                  <a:lnTo>
                    <a:pt x="67" y="30"/>
                  </a:lnTo>
                  <a:lnTo>
                    <a:pt x="37" y="46"/>
                  </a:lnTo>
                  <a:lnTo>
                    <a:pt x="37" y="57"/>
                  </a:lnTo>
                  <a:lnTo>
                    <a:pt x="62" y="46"/>
                  </a:lnTo>
                  <a:lnTo>
                    <a:pt x="67" y="57"/>
                  </a:lnTo>
                  <a:lnTo>
                    <a:pt x="62" y="67"/>
                  </a:lnTo>
                  <a:lnTo>
                    <a:pt x="51" y="83"/>
                  </a:lnTo>
                  <a:lnTo>
                    <a:pt x="41" y="73"/>
                  </a:lnTo>
                  <a:lnTo>
                    <a:pt x="10" y="73"/>
                  </a:lnTo>
                  <a:lnTo>
                    <a:pt x="0" y="46"/>
                  </a:lnTo>
                  <a:lnTo>
                    <a:pt x="16" y="30"/>
                  </a:lnTo>
                  <a:lnTo>
                    <a:pt x="26" y="15"/>
                  </a:lnTo>
                  <a:lnTo>
                    <a:pt x="41" y="4"/>
                  </a:lnTo>
                  <a:lnTo>
                    <a:pt x="62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2" name="Freeform 132"/>
            <p:cNvSpPr>
              <a:spLocks noChangeArrowheads="1"/>
            </p:cNvSpPr>
            <p:nvPr/>
          </p:nvSpPr>
          <p:spPr bwMode="auto">
            <a:xfrm>
              <a:off x="970401" y="2945247"/>
              <a:ext cx="449059" cy="492242"/>
            </a:xfrm>
            <a:custGeom>
              <a:avLst/>
              <a:gdLst>
                <a:gd name="T0" fmla="*/ 26 w 260"/>
                <a:gd name="T1" fmla="*/ 26 h 285"/>
                <a:gd name="T2" fmla="*/ 41 w 260"/>
                <a:gd name="T3" fmla="*/ 4 h 285"/>
                <a:gd name="T4" fmla="*/ 46 w 260"/>
                <a:gd name="T5" fmla="*/ 16 h 285"/>
                <a:gd name="T6" fmla="*/ 67 w 260"/>
                <a:gd name="T7" fmla="*/ 26 h 285"/>
                <a:gd name="T8" fmla="*/ 67 w 260"/>
                <a:gd name="T9" fmla="*/ 16 h 285"/>
                <a:gd name="T10" fmla="*/ 73 w 260"/>
                <a:gd name="T11" fmla="*/ 4 h 285"/>
                <a:gd name="T12" fmla="*/ 83 w 260"/>
                <a:gd name="T13" fmla="*/ 0 h 285"/>
                <a:gd name="T14" fmla="*/ 93 w 260"/>
                <a:gd name="T15" fmla="*/ 0 h 285"/>
                <a:gd name="T16" fmla="*/ 98 w 260"/>
                <a:gd name="T17" fmla="*/ 16 h 285"/>
                <a:gd name="T18" fmla="*/ 114 w 260"/>
                <a:gd name="T19" fmla="*/ 16 h 285"/>
                <a:gd name="T20" fmla="*/ 134 w 260"/>
                <a:gd name="T21" fmla="*/ 4 h 285"/>
                <a:gd name="T22" fmla="*/ 134 w 260"/>
                <a:gd name="T23" fmla="*/ 16 h 285"/>
                <a:gd name="T24" fmla="*/ 150 w 260"/>
                <a:gd name="T25" fmla="*/ 26 h 285"/>
                <a:gd name="T26" fmla="*/ 165 w 260"/>
                <a:gd name="T27" fmla="*/ 51 h 285"/>
                <a:gd name="T28" fmla="*/ 181 w 260"/>
                <a:gd name="T29" fmla="*/ 51 h 285"/>
                <a:gd name="T30" fmla="*/ 192 w 260"/>
                <a:gd name="T31" fmla="*/ 31 h 285"/>
                <a:gd name="T32" fmla="*/ 218 w 260"/>
                <a:gd name="T33" fmla="*/ 31 h 285"/>
                <a:gd name="T34" fmla="*/ 249 w 260"/>
                <a:gd name="T35" fmla="*/ 57 h 285"/>
                <a:gd name="T36" fmla="*/ 249 w 260"/>
                <a:gd name="T37" fmla="*/ 67 h 285"/>
                <a:gd name="T38" fmla="*/ 259 w 260"/>
                <a:gd name="T39" fmla="*/ 98 h 285"/>
                <a:gd name="T40" fmla="*/ 259 w 260"/>
                <a:gd name="T41" fmla="*/ 114 h 285"/>
                <a:gd name="T42" fmla="*/ 243 w 260"/>
                <a:gd name="T43" fmla="*/ 124 h 285"/>
                <a:gd name="T44" fmla="*/ 243 w 260"/>
                <a:gd name="T45" fmla="*/ 149 h 285"/>
                <a:gd name="T46" fmla="*/ 222 w 260"/>
                <a:gd name="T47" fmla="*/ 176 h 285"/>
                <a:gd name="T48" fmla="*/ 243 w 260"/>
                <a:gd name="T49" fmla="*/ 217 h 285"/>
                <a:gd name="T50" fmla="*/ 249 w 260"/>
                <a:gd name="T51" fmla="*/ 243 h 285"/>
                <a:gd name="T52" fmla="*/ 249 w 260"/>
                <a:gd name="T53" fmla="*/ 258 h 285"/>
                <a:gd name="T54" fmla="*/ 233 w 260"/>
                <a:gd name="T55" fmla="*/ 248 h 285"/>
                <a:gd name="T56" fmla="*/ 233 w 260"/>
                <a:gd name="T57" fmla="*/ 233 h 285"/>
                <a:gd name="T58" fmla="*/ 222 w 260"/>
                <a:gd name="T59" fmla="*/ 248 h 285"/>
                <a:gd name="T60" fmla="*/ 202 w 260"/>
                <a:gd name="T61" fmla="*/ 243 h 285"/>
                <a:gd name="T62" fmla="*/ 181 w 260"/>
                <a:gd name="T63" fmla="*/ 248 h 285"/>
                <a:gd name="T64" fmla="*/ 134 w 260"/>
                <a:gd name="T65" fmla="*/ 248 h 285"/>
                <a:gd name="T66" fmla="*/ 93 w 260"/>
                <a:gd name="T67" fmla="*/ 258 h 285"/>
                <a:gd name="T68" fmla="*/ 41 w 260"/>
                <a:gd name="T69" fmla="*/ 284 h 285"/>
                <a:gd name="T70" fmla="*/ 31 w 260"/>
                <a:gd name="T71" fmla="*/ 248 h 285"/>
                <a:gd name="T72" fmla="*/ 41 w 260"/>
                <a:gd name="T73" fmla="*/ 217 h 285"/>
                <a:gd name="T74" fmla="*/ 31 w 260"/>
                <a:gd name="T75" fmla="*/ 206 h 285"/>
                <a:gd name="T76" fmla="*/ 26 w 260"/>
                <a:gd name="T77" fmla="*/ 202 h 285"/>
                <a:gd name="T78" fmla="*/ 4 w 260"/>
                <a:gd name="T79" fmla="*/ 202 h 285"/>
                <a:gd name="T80" fmla="*/ 0 w 260"/>
                <a:gd name="T81" fmla="*/ 180 h 285"/>
                <a:gd name="T82" fmla="*/ 0 w 260"/>
                <a:gd name="T83" fmla="*/ 176 h 285"/>
                <a:gd name="T84" fmla="*/ 0 w 260"/>
                <a:gd name="T85" fmla="*/ 160 h 285"/>
                <a:gd name="T86" fmla="*/ 0 w 260"/>
                <a:gd name="T87" fmla="*/ 139 h 285"/>
                <a:gd name="T88" fmla="*/ 4 w 260"/>
                <a:gd name="T89" fmla="*/ 139 h 285"/>
                <a:gd name="T90" fmla="*/ 16 w 260"/>
                <a:gd name="T91" fmla="*/ 114 h 285"/>
                <a:gd name="T92" fmla="*/ 4 w 260"/>
                <a:gd name="T93" fmla="*/ 108 h 285"/>
                <a:gd name="T94" fmla="*/ 16 w 260"/>
                <a:gd name="T95" fmla="*/ 98 h 285"/>
                <a:gd name="T96" fmla="*/ 31 w 260"/>
                <a:gd name="T97" fmla="*/ 98 h 285"/>
                <a:gd name="T98" fmla="*/ 26 w 260"/>
                <a:gd name="T99" fmla="*/ 82 h 285"/>
                <a:gd name="T100" fmla="*/ 26 w 260"/>
                <a:gd name="T101" fmla="*/ 72 h 285"/>
                <a:gd name="T102" fmla="*/ 26 w 260"/>
                <a:gd name="T103" fmla="*/ 57 h 285"/>
                <a:gd name="T104" fmla="*/ 16 w 260"/>
                <a:gd name="T105" fmla="*/ 51 h 285"/>
                <a:gd name="T106" fmla="*/ 16 w 260"/>
                <a:gd name="T107" fmla="*/ 31 h 285"/>
                <a:gd name="T108" fmla="*/ 26 w 260"/>
                <a:gd name="T109" fmla="*/ 26 h 285"/>
                <a:gd name="T110" fmla="*/ 26 w 260"/>
                <a:gd name="T111" fmla="*/ 26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0"/>
                <a:gd name="T169" fmla="*/ 0 h 285"/>
                <a:gd name="T170" fmla="*/ 260 w 260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0" h="285">
                  <a:moveTo>
                    <a:pt x="26" y="26"/>
                  </a:moveTo>
                  <a:lnTo>
                    <a:pt x="41" y="4"/>
                  </a:lnTo>
                  <a:lnTo>
                    <a:pt x="46" y="16"/>
                  </a:lnTo>
                  <a:lnTo>
                    <a:pt x="67" y="26"/>
                  </a:lnTo>
                  <a:lnTo>
                    <a:pt x="67" y="16"/>
                  </a:lnTo>
                  <a:lnTo>
                    <a:pt x="73" y="4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8" y="16"/>
                  </a:lnTo>
                  <a:lnTo>
                    <a:pt x="114" y="16"/>
                  </a:lnTo>
                  <a:lnTo>
                    <a:pt x="134" y="4"/>
                  </a:lnTo>
                  <a:lnTo>
                    <a:pt x="134" y="16"/>
                  </a:lnTo>
                  <a:lnTo>
                    <a:pt x="150" y="26"/>
                  </a:lnTo>
                  <a:lnTo>
                    <a:pt x="165" y="51"/>
                  </a:lnTo>
                  <a:lnTo>
                    <a:pt x="181" y="51"/>
                  </a:lnTo>
                  <a:lnTo>
                    <a:pt x="192" y="31"/>
                  </a:lnTo>
                  <a:lnTo>
                    <a:pt x="218" y="31"/>
                  </a:lnTo>
                  <a:lnTo>
                    <a:pt x="249" y="57"/>
                  </a:lnTo>
                  <a:lnTo>
                    <a:pt x="249" y="67"/>
                  </a:lnTo>
                  <a:lnTo>
                    <a:pt x="259" y="98"/>
                  </a:lnTo>
                  <a:lnTo>
                    <a:pt x="259" y="114"/>
                  </a:lnTo>
                  <a:lnTo>
                    <a:pt x="243" y="124"/>
                  </a:lnTo>
                  <a:lnTo>
                    <a:pt x="243" y="149"/>
                  </a:lnTo>
                  <a:lnTo>
                    <a:pt x="222" y="176"/>
                  </a:lnTo>
                  <a:lnTo>
                    <a:pt x="243" y="217"/>
                  </a:lnTo>
                  <a:lnTo>
                    <a:pt x="249" y="243"/>
                  </a:lnTo>
                  <a:lnTo>
                    <a:pt x="249" y="258"/>
                  </a:lnTo>
                  <a:lnTo>
                    <a:pt x="233" y="248"/>
                  </a:lnTo>
                  <a:lnTo>
                    <a:pt x="233" y="233"/>
                  </a:lnTo>
                  <a:lnTo>
                    <a:pt x="222" y="248"/>
                  </a:lnTo>
                  <a:lnTo>
                    <a:pt x="202" y="243"/>
                  </a:lnTo>
                  <a:lnTo>
                    <a:pt x="181" y="248"/>
                  </a:lnTo>
                  <a:lnTo>
                    <a:pt x="134" y="248"/>
                  </a:lnTo>
                  <a:lnTo>
                    <a:pt x="93" y="258"/>
                  </a:lnTo>
                  <a:lnTo>
                    <a:pt x="41" y="284"/>
                  </a:lnTo>
                  <a:lnTo>
                    <a:pt x="31" y="248"/>
                  </a:lnTo>
                  <a:lnTo>
                    <a:pt x="41" y="217"/>
                  </a:lnTo>
                  <a:lnTo>
                    <a:pt x="31" y="206"/>
                  </a:lnTo>
                  <a:lnTo>
                    <a:pt x="26" y="202"/>
                  </a:lnTo>
                  <a:lnTo>
                    <a:pt x="4" y="202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39"/>
                  </a:lnTo>
                  <a:lnTo>
                    <a:pt x="4" y="139"/>
                  </a:lnTo>
                  <a:lnTo>
                    <a:pt x="16" y="114"/>
                  </a:lnTo>
                  <a:lnTo>
                    <a:pt x="4" y="108"/>
                  </a:lnTo>
                  <a:lnTo>
                    <a:pt x="16" y="98"/>
                  </a:lnTo>
                  <a:lnTo>
                    <a:pt x="31" y="98"/>
                  </a:lnTo>
                  <a:lnTo>
                    <a:pt x="26" y="82"/>
                  </a:lnTo>
                  <a:lnTo>
                    <a:pt x="26" y="72"/>
                  </a:lnTo>
                  <a:lnTo>
                    <a:pt x="26" y="57"/>
                  </a:lnTo>
                  <a:lnTo>
                    <a:pt x="16" y="51"/>
                  </a:lnTo>
                  <a:lnTo>
                    <a:pt x="16" y="31"/>
                  </a:lnTo>
                  <a:lnTo>
                    <a:pt x="26" y="26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rgbClr val="FFC000"/>
              </a:bgClr>
            </a:patt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3" name="Freeform 133"/>
            <p:cNvSpPr>
              <a:spLocks noChangeArrowheads="1"/>
            </p:cNvSpPr>
            <p:nvPr/>
          </p:nvSpPr>
          <p:spPr bwMode="auto">
            <a:xfrm>
              <a:off x="2291672" y="3597253"/>
              <a:ext cx="457695" cy="474970"/>
            </a:xfrm>
            <a:custGeom>
              <a:avLst/>
              <a:gdLst>
                <a:gd name="T0" fmla="*/ 119 w 266"/>
                <a:gd name="T1" fmla="*/ 4 h 275"/>
                <a:gd name="T2" fmla="*/ 119 w 266"/>
                <a:gd name="T3" fmla="*/ 0 h 275"/>
                <a:gd name="T4" fmla="*/ 156 w 266"/>
                <a:gd name="T5" fmla="*/ 0 h 275"/>
                <a:gd name="T6" fmla="*/ 187 w 266"/>
                <a:gd name="T7" fmla="*/ 0 h 275"/>
                <a:gd name="T8" fmla="*/ 202 w 266"/>
                <a:gd name="T9" fmla="*/ 0 h 275"/>
                <a:gd name="T10" fmla="*/ 213 w 266"/>
                <a:gd name="T11" fmla="*/ 0 h 275"/>
                <a:gd name="T12" fmla="*/ 202 w 266"/>
                <a:gd name="T13" fmla="*/ 16 h 275"/>
                <a:gd name="T14" fmla="*/ 202 w 266"/>
                <a:gd name="T15" fmla="*/ 46 h 275"/>
                <a:gd name="T16" fmla="*/ 217 w 266"/>
                <a:gd name="T17" fmla="*/ 41 h 275"/>
                <a:gd name="T18" fmla="*/ 238 w 266"/>
                <a:gd name="T19" fmla="*/ 41 h 275"/>
                <a:gd name="T20" fmla="*/ 244 w 266"/>
                <a:gd name="T21" fmla="*/ 46 h 275"/>
                <a:gd name="T22" fmla="*/ 254 w 266"/>
                <a:gd name="T23" fmla="*/ 61 h 275"/>
                <a:gd name="T24" fmla="*/ 244 w 266"/>
                <a:gd name="T25" fmla="*/ 72 h 275"/>
                <a:gd name="T26" fmla="*/ 238 w 266"/>
                <a:gd name="T27" fmla="*/ 82 h 275"/>
                <a:gd name="T28" fmla="*/ 238 w 266"/>
                <a:gd name="T29" fmla="*/ 108 h 275"/>
                <a:gd name="T30" fmla="*/ 265 w 266"/>
                <a:gd name="T31" fmla="*/ 124 h 275"/>
                <a:gd name="T32" fmla="*/ 265 w 266"/>
                <a:gd name="T33" fmla="*/ 165 h 275"/>
                <a:gd name="T34" fmla="*/ 254 w 266"/>
                <a:gd name="T35" fmla="*/ 180 h 275"/>
                <a:gd name="T36" fmla="*/ 244 w 266"/>
                <a:gd name="T37" fmla="*/ 196 h 275"/>
                <a:gd name="T38" fmla="*/ 244 w 266"/>
                <a:gd name="T39" fmla="*/ 217 h 275"/>
                <a:gd name="T40" fmla="*/ 238 w 266"/>
                <a:gd name="T41" fmla="*/ 217 h 275"/>
                <a:gd name="T42" fmla="*/ 228 w 266"/>
                <a:gd name="T43" fmla="*/ 196 h 275"/>
                <a:gd name="T44" fmla="*/ 202 w 266"/>
                <a:gd name="T45" fmla="*/ 206 h 275"/>
                <a:gd name="T46" fmla="*/ 171 w 266"/>
                <a:gd name="T47" fmla="*/ 180 h 275"/>
                <a:gd name="T48" fmla="*/ 160 w 266"/>
                <a:gd name="T49" fmla="*/ 206 h 275"/>
                <a:gd name="T50" fmla="*/ 145 w 266"/>
                <a:gd name="T51" fmla="*/ 206 h 275"/>
                <a:gd name="T52" fmla="*/ 135 w 266"/>
                <a:gd name="T53" fmla="*/ 196 h 275"/>
                <a:gd name="T54" fmla="*/ 129 w 266"/>
                <a:gd name="T55" fmla="*/ 222 h 275"/>
                <a:gd name="T56" fmla="*/ 145 w 266"/>
                <a:gd name="T57" fmla="*/ 233 h 275"/>
                <a:gd name="T58" fmla="*/ 145 w 266"/>
                <a:gd name="T59" fmla="*/ 263 h 275"/>
                <a:gd name="T60" fmla="*/ 135 w 266"/>
                <a:gd name="T61" fmla="*/ 263 h 275"/>
                <a:gd name="T62" fmla="*/ 129 w 266"/>
                <a:gd name="T63" fmla="*/ 258 h 275"/>
                <a:gd name="T64" fmla="*/ 119 w 266"/>
                <a:gd name="T65" fmla="*/ 263 h 275"/>
                <a:gd name="T66" fmla="*/ 104 w 266"/>
                <a:gd name="T67" fmla="*/ 274 h 275"/>
                <a:gd name="T68" fmla="*/ 62 w 266"/>
                <a:gd name="T69" fmla="*/ 233 h 275"/>
                <a:gd name="T70" fmla="*/ 47 w 266"/>
                <a:gd name="T71" fmla="*/ 217 h 275"/>
                <a:gd name="T72" fmla="*/ 62 w 266"/>
                <a:gd name="T73" fmla="*/ 222 h 275"/>
                <a:gd name="T74" fmla="*/ 62 w 266"/>
                <a:gd name="T75" fmla="*/ 217 h 275"/>
                <a:gd name="T76" fmla="*/ 37 w 266"/>
                <a:gd name="T77" fmla="*/ 206 h 275"/>
                <a:gd name="T78" fmla="*/ 26 w 266"/>
                <a:gd name="T79" fmla="*/ 190 h 275"/>
                <a:gd name="T80" fmla="*/ 37 w 266"/>
                <a:gd name="T81" fmla="*/ 190 h 275"/>
                <a:gd name="T82" fmla="*/ 26 w 266"/>
                <a:gd name="T83" fmla="*/ 180 h 275"/>
                <a:gd name="T84" fmla="*/ 37 w 266"/>
                <a:gd name="T85" fmla="*/ 170 h 275"/>
                <a:gd name="T86" fmla="*/ 26 w 266"/>
                <a:gd name="T87" fmla="*/ 165 h 275"/>
                <a:gd name="T88" fmla="*/ 21 w 266"/>
                <a:gd name="T89" fmla="*/ 170 h 275"/>
                <a:gd name="T90" fmla="*/ 11 w 266"/>
                <a:gd name="T91" fmla="*/ 149 h 275"/>
                <a:gd name="T92" fmla="*/ 0 w 266"/>
                <a:gd name="T93" fmla="*/ 129 h 275"/>
                <a:gd name="T94" fmla="*/ 21 w 266"/>
                <a:gd name="T95" fmla="*/ 129 h 275"/>
                <a:gd name="T96" fmla="*/ 26 w 266"/>
                <a:gd name="T97" fmla="*/ 98 h 275"/>
                <a:gd name="T98" fmla="*/ 37 w 266"/>
                <a:gd name="T99" fmla="*/ 108 h 275"/>
                <a:gd name="T100" fmla="*/ 52 w 266"/>
                <a:gd name="T101" fmla="*/ 98 h 275"/>
                <a:gd name="T102" fmla="*/ 26 w 266"/>
                <a:gd name="T103" fmla="*/ 88 h 275"/>
                <a:gd name="T104" fmla="*/ 26 w 266"/>
                <a:gd name="T105" fmla="*/ 72 h 275"/>
                <a:gd name="T106" fmla="*/ 37 w 266"/>
                <a:gd name="T107" fmla="*/ 72 h 275"/>
                <a:gd name="T108" fmla="*/ 37 w 266"/>
                <a:gd name="T109" fmla="*/ 57 h 275"/>
                <a:gd name="T110" fmla="*/ 68 w 266"/>
                <a:gd name="T111" fmla="*/ 57 h 275"/>
                <a:gd name="T112" fmla="*/ 94 w 266"/>
                <a:gd name="T113" fmla="*/ 57 h 275"/>
                <a:gd name="T114" fmla="*/ 119 w 266"/>
                <a:gd name="T115" fmla="*/ 57 h 275"/>
                <a:gd name="T116" fmla="*/ 119 w 266"/>
                <a:gd name="T117" fmla="*/ 4 h 275"/>
                <a:gd name="T118" fmla="*/ 119 w 266"/>
                <a:gd name="T119" fmla="*/ 4 h 2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6"/>
                <a:gd name="T181" fmla="*/ 0 h 275"/>
                <a:gd name="T182" fmla="*/ 266 w 266"/>
                <a:gd name="T183" fmla="*/ 275 h 2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6" h="275">
                  <a:moveTo>
                    <a:pt x="119" y="4"/>
                  </a:moveTo>
                  <a:lnTo>
                    <a:pt x="119" y="0"/>
                  </a:lnTo>
                  <a:lnTo>
                    <a:pt x="156" y="0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13" y="0"/>
                  </a:lnTo>
                  <a:lnTo>
                    <a:pt x="202" y="16"/>
                  </a:lnTo>
                  <a:lnTo>
                    <a:pt x="202" y="46"/>
                  </a:lnTo>
                  <a:lnTo>
                    <a:pt x="217" y="41"/>
                  </a:lnTo>
                  <a:lnTo>
                    <a:pt x="238" y="41"/>
                  </a:lnTo>
                  <a:lnTo>
                    <a:pt x="244" y="46"/>
                  </a:lnTo>
                  <a:lnTo>
                    <a:pt x="254" y="61"/>
                  </a:lnTo>
                  <a:lnTo>
                    <a:pt x="244" y="72"/>
                  </a:lnTo>
                  <a:lnTo>
                    <a:pt x="238" y="82"/>
                  </a:lnTo>
                  <a:lnTo>
                    <a:pt x="238" y="108"/>
                  </a:lnTo>
                  <a:lnTo>
                    <a:pt x="265" y="124"/>
                  </a:lnTo>
                  <a:lnTo>
                    <a:pt x="265" y="165"/>
                  </a:lnTo>
                  <a:lnTo>
                    <a:pt x="254" y="180"/>
                  </a:lnTo>
                  <a:lnTo>
                    <a:pt x="244" y="196"/>
                  </a:lnTo>
                  <a:lnTo>
                    <a:pt x="244" y="217"/>
                  </a:lnTo>
                  <a:lnTo>
                    <a:pt x="238" y="217"/>
                  </a:lnTo>
                  <a:lnTo>
                    <a:pt x="228" y="196"/>
                  </a:lnTo>
                  <a:lnTo>
                    <a:pt x="202" y="206"/>
                  </a:lnTo>
                  <a:lnTo>
                    <a:pt x="171" y="180"/>
                  </a:lnTo>
                  <a:lnTo>
                    <a:pt x="160" y="206"/>
                  </a:lnTo>
                  <a:lnTo>
                    <a:pt x="145" y="206"/>
                  </a:lnTo>
                  <a:lnTo>
                    <a:pt x="135" y="196"/>
                  </a:lnTo>
                  <a:lnTo>
                    <a:pt x="129" y="222"/>
                  </a:lnTo>
                  <a:lnTo>
                    <a:pt x="145" y="233"/>
                  </a:lnTo>
                  <a:lnTo>
                    <a:pt x="145" y="263"/>
                  </a:lnTo>
                  <a:lnTo>
                    <a:pt x="135" y="263"/>
                  </a:lnTo>
                  <a:lnTo>
                    <a:pt x="129" y="258"/>
                  </a:lnTo>
                  <a:lnTo>
                    <a:pt x="119" y="263"/>
                  </a:lnTo>
                  <a:lnTo>
                    <a:pt x="104" y="274"/>
                  </a:lnTo>
                  <a:lnTo>
                    <a:pt x="62" y="233"/>
                  </a:lnTo>
                  <a:lnTo>
                    <a:pt x="47" y="217"/>
                  </a:lnTo>
                  <a:lnTo>
                    <a:pt x="62" y="222"/>
                  </a:lnTo>
                  <a:lnTo>
                    <a:pt x="62" y="217"/>
                  </a:lnTo>
                  <a:lnTo>
                    <a:pt x="37" y="206"/>
                  </a:lnTo>
                  <a:lnTo>
                    <a:pt x="26" y="190"/>
                  </a:lnTo>
                  <a:lnTo>
                    <a:pt x="37" y="190"/>
                  </a:lnTo>
                  <a:lnTo>
                    <a:pt x="26" y="180"/>
                  </a:lnTo>
                  <a:lnTo>
                    <a:pt x="37" y="170"/>
                  </a:lnTo>
                  <a:lnTo>
                    <a:pt x="26" y="165"/>
                  </a:lnTo>
                  <a:lnTo>
                    <a:pt x="21" y="170"/>
                  </a:lnTo>
                  <a:lnTo>
                    <a:pt x="11" y="149"/>
                  </a:lnTo>
                  <a:lnTo>
                    <a:pt x="0" y="129"/>
                  </a:lnTo>
                  <a:lnTo>
                    <a:pt x="21" y="129"/>
                  </a:lnTo>
                  <a:lnTo>
                    <a:pt x="26" y="98"/>
                  </a:lnTo>
                  <a:lnTo>
                    <a:pt x="37" y="108"/>
                  </a:lnTo>
                  <a:lnTo>
                    <a:pt x="52" y="98"/>
                  </a:lnTo>
                  <a:lnTo>
                    <a:pt x="26" y="88"/>
                  </a:lnTo>
                  <a:lnTo>
                    <a:pt x="26" y="72"/>
                  </a:lnTo>
                  <a:lnTo>
                    <a:pt x="37" y="72"/>
                  </a:lnTo>
                  <a:lnTo>
                    <a:pt x="37" y="57"/>
                  </a:lnTo>
                  <a:lnTo>
                    <a:pt x="68" y="57"/>
                  </a:lnTo>
                  <a:lnTo>
                    <a:pt x="94" y="57"/>
                  </a:lnTo>
                  <a:lnTo>
                    <a:pt x="119" y="57"/>
                  </a:lnTo>
                  <a:lnTo>
                    <a:pt x="119" y="4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rgbClr val="FFC000"/>
              </a:bgClr>
            </a:patt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4" name="Freeform 134"/>
            <p:cNvSpPr>
              <a:spLocks noChangeArrowheads="1"/>
            </p:cNvSpPr>
            <p:nvPr/>
          </p:nvSpPr>
          <p:spPr bwMode="auto">
            <a:xfrm>
              <a:off x="318403" y="2694809"/>
              <a:ext cx="250437" cy="64770"/>
            </a:xfrm>
            <a:custGeom>
              <a:avLst/>
              <a:gdLst>
                <a:gd name="T0" fmla="*/ 10 w 146"/>
                <a:gd name="T1" fmla="*/ 10 h 37"/>
                <a:gd name="T2" fmla="*/ 57 w 146"/>
                <a:gd name="T3" fmla="*/ 0 h 37"/>
                <a:gd name="T4" fmla="*/ 93 w 146"/>
                <a:gd name="T5" fmla="*/ 0 h 37"/>
                <a:gd name="T6" fmla="*/ 118 w 146"/>
                <a:gd name="T7" fmla="*/ 10 h 37"/>
                <a:gd name="T8" fmla="*/ 145 w 146"/>
                <a:gd name="T9" fmla="*/ 10 h 37"/>
                <a:gd name="T10" fmla="*/ 124 w 146"/>
                <a:gd name="T11" fmla="*/ 26 h 37"/>
                <a:gd name="T12" fmla="*/ 82 w 146"/>
                <a:gd name="T13" fmla="*/ 10 h 37"/>
                <a:gd name="T14" fmla="*/ 67 w 146"/>
                <a:gd name="T15" fmla="*/ 20 h 37"/>
                <a:gd name="T16" fmla="*/ 51 w 146"/>
                <a:gd name="T17" fmla="*/ 20 h 37"/>
                <a:gd name="T18" fmla="*/ 51 w 146"/>
                <a:gd name="T19" fmla="*/ 26 h 37"/>
                <a:gd name="T20" fmla="*/ 0 w 146"/>
                <a:gd name="T21" fmla="*/ 36 h 37"/>
                <a:gd name="T22" fmla="*/ 0 w 146"/>
                <a:gd name="T23" fmla="*/ 26 h 37"/>
                <a:gd name="T24" fmla="*/ 10 w 146"/>
                <a:gd name="T25" fmla="*/ 20 h 37"/>
                <a:gd name="T26" fmla="*/ 10 w 146"/>
                <a:gd name="T27" fmla="*/ 10 h 37"/>
                <a:gd name="T28" fmla="*/ 10 w 146"/>
                <a:gd name="T29" fmla="*/ 1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6"/>
                <a:gd name="T46" fmla="*/ 0 h 37"/>
                <a:gd name="T47" fmla="*/ 146 w 146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6" h="37">
                  <a:moveTo>
                    <a:pt x="10" y="10"/>
                  </a:moveTo>
                  <a:lnTo>
                    <a:pt x="57" y="0"/>
                  </a:lnTo>
                  <a:lnTo>
                    <a:pt x="93" y="0"/>
                  </a:lnTo>
                  <a:lnTo>
                    <a:pt x="118" y="10"/>
                  </a:lnTo>
                  <a:lnTo>
                    <a:pt x="145" y="10"/>
                  </a:lnTo>
                  <a:lnTo>
                    <a:pt x="124" y="26"/>
                  </a:lnTo>
                  <a:lnTo>
                    <a:pt x="82" y="10"/>
                  </a:lnTo>
                  <a:lnTo>
                    <a:pt x="67" y="20"/>
                  </a:lnTo>
                  <a:lnTo>
                    <a:pt x="51" y="20"/>
                  </a:lnTo>
                  <a:lnTo>
                    <a:pt x="51" y="2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10" y="20"/>
                  </a:lnTo>
                  <a:lnTo>
                    <a:pt x="10" y="1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5" name="Freeform 135"/>
            <p:cNvSpPr>
              <a:spLocks noChangeArrowheads="1"/>
            </p:cNvSpPr>
            <p:nvPr/>
          </p:nvSpPr>
          <p:spPr bwMode="auto">
            <a:xfrm>
              <a:off x="1354694" y="2919340"/>
              <a:ext cx="349747" cy="474970"/>
            </a:xfrm>
            <a:custGeom>
              <a:avLst/>
              <a:gdLst>
                <a:gd name="T0" fmla="*/ 27 w 204"/>
                <a:gd name="T1" fmla="*/ 72 h 275"/>
                <a:gd name="T2" fmla="*/ 27 w 204"/>
                <a:gd name="T3" fmla="*/ 47 h 275"/>
                <a:gd name="T4" fmla="*/ 21 w 204"/>
                <a:gd name="T5" fmla="*/ 16 h 275"/>
                <a:gd name="T6" fmla="*/ 27 w 204"/>
                <a:gd name="T7" fmla="*/ 0 h 275"/>
                <a:gd name="T8" fmla="*/ 130 w 204"/>
                <a:gd name="T9" fmla="*/ 6 h 275"/>
                <a:gd name="T10" fmla="*/ 135 w 204"/>
                <a:gd name="T11" fmla="*/ 0 h 275"/>
                <a:gd name="T12" fmla="*/ 150 w 204"/>
                <a:gd name="T13" fmla="*/ 0 h 275"/>
                <a:gd name="T14" fmla="*/ 161 w 204"/>
                <a:gd name="T15" fmla="*/ 6 h 275"/>
                <a:gd name="T16" fmla="*/ 150 w 204"/>
                <a:gd name="T17" fmla="*/ 16 h 275"/>
                <a:gd name="T18" fmla="*/ 172 w 204"/>
                <a:gd name="T19" fmla="*/ 31 h 275"/>
                <a:gd name="T20" fmla="*/ 172 w 204"/>
                <a:gd name="T21" fmla="*/ 47 h 275"/>
                <a:gd name="T22" fmla="*/ 161 w 204"/>
                <a:gd name="T23" fmla="*/ 67 h 275"/>
                <a:gd name="T24" fmla="*/ 176 w 204"/>
                <a:gd name="T25" fmla="*/ 72 h 275"/>
                <a:gd name="T26" fmla="*/ 176 w 204"/>
                <a:gd name="T27" fmla="*/ 88 h 275"/>
                <a:gd name="T28" fmla="*/ 176 w 204"/>
                <a:gd name="T29" fmla="*/ 98 h 275"/>
                <a:gd name="T30" fmla="*/ 187 w 204"/>
                <a:gd name="T31" fmla="*/ 114 h 275"/>
                <a:gd name="T32" fmla="*/ 176 w 204"/>
                <a:gd name="T33" fmla="*/ 129 h 275"/>
                <a:gd name="T34" fmla="*/ 176 w 204"/>
                <a:gd name="T35" fmla="*/ 149 h 275"/>
                <a:gd name="T36" fmla="*/ 176 w 204"/>
                <a:gd name="T37" fmla="*/ 176 h 275"/>
                <a:gd name="T38" fmla="*/ 187 w 204"/>
                <a:gd name="T39" fmla="*/ 207 h 275"/>
                <a:gd name="T40" fmla="*/ 203 w 204"/>
                <a:gd name="T41" fmla="*/ 222 h 275"/>
                <a:gd name="T42" fmla="*/ 197 w 204"/>
                <a:gd name="T43" fmla="*/ 233 h 275"/>
                <a:gd name="T44" fmla="*/ 161 w 204"/>
                <a:gd name="T45" fmla="*/ 237 h 275"/>
                <a:gd name="T46" fmla="*/ 135 w 204"/>
                <a:gd name="T47" fmla="*/ 248 h 275"/>
                <a:gd name="T48" fmla="*/ 88 w 204"/>
                <a:gd name="T49" fmla="*/ 264 h 275"/>
                <a:gd name="T50" fmla="*/ 62 w 204"/>
                <a:gd name="T51" fmla="*/ 274 h 275"/>
                <a:gd name="T52" fmla="*/ 27 w 204"/>
                <a:gd name="T53" fmla="*/ 274 h 275"/>
                <a:gd name="T54" fmla="*/ 27 w 204"/>
                <a:gd name="T55" fmla="*/ 258 h 275"/>
                <a:gd name="T56" fmla="*/ 21 w 204"/>
                <a:gd name="T57" fmla="*/ 233 h 275"/>
                <a:gd name="T58" fmla="*/ 0 w 204"/>
                <a:gd name="T59" fmla="*/ 191 h 275"/>
                <a:gd name="T60" fmla="*/ 21 w 204"/>
                <a:gd name="T61" fmla="*/ 165 h 275"/>
                <a:gd name="T62" fmla="*/ 21 w 204"/>
                <a:gd name="T63" fmla="*/ 139 h 275"/>
                <a:gd name="T64" fmla="*/ 37 w 204"/>
                <a:gd name="T65" fmla="*/ 129 h 275"/>
                <a:gd name="T66" fmla="*/ 37 w 204"/>
                <a:gd name="T67" fmla="*/ 114 h 275"/>
                <a:gd name="T68" fmla="*/ 27 w 204"/>
                <a:gd name="T69" fmla="*/ 82 h 275"/>
                <a:gd name="T70" fmla="*/ 27 w 204"/>
                <a:gd name="T71" fmla="*/ 72 h 275"/>
                <a:gd name="T72" fmla="*/ 27 w 204"/>
                <a:gd name="T73" fmla="*/ 72 h 2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4"/>
                <a:gd name="T112" fmla="*/ 0 h 275"/>
                <a:gd name="T113" fmla="*/ 204 w 204"/>
                <a:gd name="T114" fmla="*/ 275 h 2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4" h="275">
                  <a:moveTo>
                    <a:pt x="27" y="72"/>
                  </a:moveTo>
                  <a:lnTo>
                    <a:pt x="27" y="47"/>
                  </a:lnTo>
                  <a:lnTo>
                    <a:pt x="21" y="16"/>
                  </a:lnTo>
                  <a:lnTo>
                    <a:pt x="27" y="0"/>
                  </a:lnTo>
                  <a:lnTo>
                    <a:pt x="130" y="6"/>
                  </a:lnTo>
                  <a:lnTo>
                    <a:pt x="135" y="0"/>
                  </a:lnTo>
                  <a:lnTo>
                    <a:pt x="150" y="0"/>
                  </a:lnTo>
                  <a:lnTo>
                    <a:pt x="161" y="6"/>
                  </a:lnTo>
                  <a:lnTo>
                    <a:pt x="150" y="16"/>
                  </a:lnTo>
                  <a:lnTo>
                    <a:pt x="172" y="31"/>
                  </a:lnTo>
                  <a:lnTo>
                    <a:pt x="172" y="47"/>
                  </a:lnTo>
                  <a:lnTo>
                    <a:pt x="161" y="67"/>
                  </a:lnTo>
                  <a:lnTo>
                    <a:pt x="176" y="72"/>
                  </a:lnTo>
                  <a:lnTo>
                    <a:pt x="176" y="88"/>
                  </a:lnTo>
                  <a:lnTo>
                    <a:pt x="176" y="98"/>
                  </a:lnTo>
                  <a:lnTo>
                    <a:pt x="187" y="114"/>
                  </a:lnTo>
                  <a:lnTo>
                    <a:pt x="176" y="129"/>
                  </a:lnTo>
                  <a:lnTo>
                    <a:pt x="176" y="149"/>
                  </a:lnTo>
                  <a:lnTo>
                    <a:pt x="176" y="176"/>
                  </a:lnTo>
                  <a:lnTo>
                    <a:pt x="187" y="207"/>
                  </a:lnTo>
                  <a:lnTo>
                    <a:pt x="203" y="222"/>
                  </a:lnTo>
                  <a:lnTo>
                    <a:pt x="197" y="233"/>
                  </a:lnTo>
                  <a:lnTo>
                    <a:pt x="161" y="237"/>
                  </a:lnTo>
                  <a:lnTo>
                    <a:pt x="135" y="248"/>
                  </a:lnTo>
                  <a:lnTo>
                    <a:pt x="88" y="264"/>
                  </a:lnTo>
                  <a:lnTo>
                    <a:pt x="62" y="274"/>
                  </a:lnTo>
                  <a:lnTo>
                    <a:pt x="27" y="274"/>
                  </a:lnTo>
                  <a:lnTo>
                    <a:pt x="27" y="258"/>
                  </a:lnTo>
                  <a:lnTo>
                    <a:pt x="21" y="233"/>
                  </a:lnTo>
                  <a:lnTo>
                    <a:pt x="0" y="191"/>
                  </a:lnTo>
                  <a:lnTo>
                    <a:pt x="21" y="165"/>
                  </a:lnTo>
                  <a:lnTo>
                    <a:pt x="21" y="139"/>
                  </a:lnTo>
                  <a:lnTo>
                    <a:pt x="37" y="129"/>
                  </a:lnTo>
                  <a:lnTo>
                    <a:pt x="37" y="114"/>
                  </a:lnTo>
                  <a:lnTo>
                    <a:pt x="27" y="82"/>
                  </a:lnTo>
                  <a:lnTo>
                    <a:pt x="27" y="72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rgbClr val="FFC000"/>
              </a:bgClr>
            </a:patt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6" name="Freeform 136"/>
            <p:cNvSpPr>
              <a:spLocks noChangeArrowheads="1"/>
            </p:cNvSpPr>
            <p:nvPr/>
          </p:nvSpPr>
          <p:spPr bwMode="auto">
            <a:xfrm>
              <a:off x="460891" y="2785486"/>
              <a:ext cx="565644" cy="418836"/>
            </a:xfrm>
            <a:custGeom>
              <a:avLst/>
              <a:gdLst>
                <a:gd name="T0" fmla="*/ 62 w 328"/>
                <a:gd name="T1" fmla="*/ 0 h 244"/>
                <a:gd name="T2" fmla="*/ 93 w 328"/>
                <a:gd name="T3" fmla="*/ 0 h 244"/>
                <a:gd name="T4" fmla="*/ 93 w 328"/>
                <a:gd name="T5" fmla="*/ 11 h 244"/>
                <a:gd name="T6" fmla="*/ 119 w 328"/>
                <a:gd name="T7" fmla="*/ 16 h 244"/>
                <a:gd name="T8" fmla="*/ 135 w 328"/>
                <a:gd name="T9" fmla="*/ 11 h 244"/>
                <a:gd name="T10" fmla="*/ 145 w 328"/>
                <a:gd name="T11" fmla="*/ 11 h 244"/>
                <a:gd name="T12" fmla="*/ 171 w 328"/>
                <a:gd name="T13" fmla="*/ 11 h 244"/>
                <a:gd name="T14" fmla="*/ 171 w 328"/>
                <a:gd name="T15" fmla="*/ 16 h 244"/>
                <a:gd name="T16" fmla="*/ 176 w 328"/>
                <a:gd name="T17" fmla="*/ 26 h 244"/>
                <a:gd name="T18" fmla="*/ 186 w 328"/>
                <a:gd name="T19" fmla="*/ 26 h 244"/>
                <a:gd name="T20" fmla="*/ 202 w 328"/>
                <a:gd name="T21" fmla="*/ 41 h 244"/>
                <a:gd name="T22" fmla="*/ 228 w 328"/>
                <a:gd name="T23" fmla="*/ 26 h 244"/>
                <a:gd name="T24" fmla="*/ 243 w 328"/>
                <a:gd name="T25" fmla="*/ 26 h 244"/>
                <a:gd name="T26" fmla="*/ 254 w 328"/>
                <a:gd name="T27" fmla="*/ 16 h 244"/>
                <a:gd name="T28" fmla="*/ 259 w 328"/>
                <a:gd name="T29" fmla="*/ 11 h 244"/>
                <a:gd name="T30" fmla="*/ 280 w 328"/>
                <a:gd name="T31" fmla="*/ 41 h 244"/>
                <a:gd name="T32" fmla="*/ 284 w 328"/>
                <a:gd name="T33" fmla="*/ 52 h 244"/>
                <a:gd name="T34" fmla="*/ 296 w 328"/>
                <a:gd name="T35" fmla="*/ 57 h 244"/>
                <a:gd name="T36" fmla="*/ 296 w 328"/>
                <a:gd name="T37" fmla="*/ 78 h 244"/>
                <a:gd name="T38" fmla="*/ 300 w 328"/>
                <a:gd name="T39" fmla="*/ 84 h 244"/>
                <a:gd name="T40" fmla="*/ 300 w 328"/>
                <a:gd name="T41" fmla="*/ 98 h 244"/>
                <a:gd name="T42" fmla="*/ 321 w 328"/>
                <a:gd name="T43" fmla="*/ 119 h 244"/>
                <a:gd name="T44" fmla="*/ 311 w 328"/>
                <a:gd name="T45" fmla="*/ 125 h 244"/>
                <a:gd name="T46" fmla="*/ 311 w 328"/>
                <a:gd name="T47" fmla="*/ 145 h 244"/>
                <a:gd name="T48" fmla="*/ 321 w 328"/>
                <a:gd name="T49" fmla="*/ 150 h 244"/>
                <a:gd name="T50" fmla="*/ 321 w 328"/>
                <a:gd name="T51" fmla="*/ 166 h 244"/>
                <a:gd name="T52" fmla="*/ 321 w 328"/>
                <a:gd name="T53" fmla="*/ 176 h 244"/>
                <a:gd name="T54" fmla="*/ 327 w 328"/>
                <a:gd name="T55" fmla="*/ 192 h 244"/>
                <a:gd name="T56" fmla="*/ 311 w 328"/>
                <a:gd name="T57" fmla="*/ 192 h 244"/>
                <a:gd name="T58" fmla="*/ 300 w 328"/>
                <a:gd name="T59" fmla="*/ 202 h 244"/>
                <a:gd name="T60" fmla="*/ 311 w 328"/>
                <a:gd name="T61" fmla="*/ 207 h 244"/>
                <a:gd name="T62" fmla="*/ 300 w 328"/>
                <a:gd name="T63" fmla="*/ 233 h 244"/>
                <a:gd name="T64" fmla="*/ 296 w 328"/>
                <a:gd name="T65" fmla="*/ 233 h 244"/>
                <a:gd name="T66" fmla="*/ 280 w 328"/>
                <a:gd name="T67" fmla="*/ 227 h 244"/>
                <a:gd name="T68" fmla="*/ 280 w 328"/>
                <a:gd name="T69" fmla="*/ 243 h 244"/>
                <a:gd name="T70" fmla="*/ 259 w 328"/>
                <a:gd name="T71" fmla="*/ 243 h 244"/>
                <a:gd name="T72" fmla="*/ 243 w 328"/>
                <a:gd name="T73" fmla="*/ 243 h 244"/>
                <a:gd name="T74" fmla="*/ 243 w 328"/>
                <a:gd name="T75" fmla="*/ 217 h 244"/>
                <a:gd name="T76" fmla="*/ 233 w 328"/>
                <a:gd name="T77" fmla="*/ 192 h 244"/>
                <a:gd name="T78" fmla="*/ 212 w 328"/>
                <a:gd name="T79" fmla="*/ 192 h 244"/>
                <a:gd name="T80" fmla="*/ 192 w 328"/>
                <a:gd name="T81" fmla="*/ 192 h 244"/>
                <a:gd name="T82" fmla="*/ 192 w 328"/>
                <a:gd name="T83" fmla="*/ 166 h 244"/>
                <a:gd name="T84" fmla="*/ 186 w 328"/>
                <a:gd name="T85" fmla="*/ 160 h 244"/>
                <a:gd name="T86" fmla="*/ 186 w 328"/>
                <a:gd name="T87" fmla="*/ 145 h 244"/>
                <a:gd name="T88" fmla="*/ 171 w 328"/>
                <a:gd name="T89" fmla="*/ 119 h 244"/>
                <a:gd name="T90" fmla="*/ 124 w 328"/>
                <a:gd name="T91" fmla="*/ 125 h 244"/>
                <a:gd name="T92" fmla="*/ 119 w 328"/>
                <a:gd name="T93" fmla="*/ 125 h 244"/>
                <a:gd name="T94" fmla="*/ 104 w 328"/>
                <a:gd name="T95" fmla="*/ 150 h 244"/>
                <a:gd name="T96" fmla="*/ 93 w 328"/>
                <a:gd name="T97" fmla="*/ 150 h 244"/>
                <a:gd name="T98" fmla="*/ 78 w 328"/>
                <a:gd name="T99" fmla="*/ 166 h 244"/>
                <a:gd name="T100" fmla="*/ 67 w 328"/>
                <a:gd name="T101" fmla="*/ 150 h 244"/>
                <a:gd name="T102" fmla="*/ 62 w 328"/>
                <a:gd name="T103" fmla="*/ 135 h 244"/>
                <a:gd name="T104" fmla="*/ 26 w 328"/>
                <a:gd name="T105" fmla="*/ 109 h 244"/>
                <a:gd name="T106" fmla="*/ 16 w 328"/>
                <a:gd name="T107" fmla="*/ 94 h 244"/>
                <a:gd name="T108" fmla="*/ 0 w 328"/>
                <a:gd name="T109" fmla="*/ 84 h 244"/>
                <a:gd name="T110" fmla="*/ 16 w 328"/>
                <a:gd name="T111" fmla="*/ 57 h 244"/>
                <a:gd name="T112" fmla="*/ 51 w 328"/>
                <a:gd name="T113" fmla="*/ 41 h 244"/>
                <a:gd name="T114" fmla="*/ 62 w 328"/>
                <a:gd name="T115" fmla="*/ 26 h 244"/>
                <a:gd name="T116" fmla="*/ 51 w 328"/>
                <a:gd name="T117" fmla="*/ 16 h 244"/>
                <a:gd name="T118" fmla="*/ 62 w 328"/>
                <a:gd name="T119" fmla="*/ 11 h 244"/>
                <a:gd name="T120" fmla="*/ 62 w 328"/>
                <a:gd name="T121" fmla="*/ 0 h 244"/>
                <a:gd name="T122" fmla="*/ 62 w 328"/>
                <a:gd name="T123" fmla="*/ 0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8"/>
                <a:gd name="T187" fmla="*/ 0 h 244"/>
                <a:gd name="T188" fmla="*/ 328 w 328"/>
                <a:gd name="T189" fmla="*/ 244 h 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8" h="244">
                  <a:moveTo>
                    <a:pt x="62" y="0"/>
                  </a:moveTo>
                  <a:lnTo>
                    <a:pt x="93" y="0"/>
                  </a:lnTo>
                  <a:lnTo>
                    <a:pt x="93" y="11"/>
                  </a:lnTo>
                  <a:lnTo>
                    <a:pt x="119" y="16"/>
                  </a:lnTo>
                  <a:lnTo>
                    <a:pt x="135" y="11"/>
                  </a:lnTo>
                  <a:lnTo>
                    <a:pt x="145" y="11"/>
                  </a:lnTo>
                  <a:lnTo>
                    <a:pt x="171" y="11"/>
                  </a:lnTo>
                  <a:lnTo>
                    <a:pt x="171" y="16"/>
                  </a:lnTo>
                  <a:lnTo>
                    <a:pt x="176" y="26"/>
                  </a:lnTo>
                  <a:lnTo>
                    <a:pt x="186" y="26"/>
                  </a:lnTo>
                  <a:lnTo>
                    <a:pt x="202" y="41"/>
                  </a:lnTo>
                  <a:lnTo>
                    <a:pt x="228" y="26"/>
                  </a:lnTo>
                  <a:lnTo>
                    <a:pt x="243" y="26"/>
                  </a:lnTo>
                  <a:lnTo>
                    <a:pt x="254" y="16"/>
                  </a:lnTo>
                  <a:lnTo>
                    <a:pt x="259" y="11"/>
                  </a:lnTo>
                  <a:lnTo>
                    <a:pt x="280" y="41"/>
                  </a:lnTo>
                  <a:lnTo>
                    <a:pt x="284" y="52"/>
                  </a:lnTo>
                  <a:lnTo>
                    <a:pt x="296" y="57"/>
                  </a:lnTo>
                  <a:lnTo>
                    <a:pt x="296" y="78"/>
                  </a:lnTo>
                  <a:lnTo>
                    <a:pt x="300" y="84"/>
                  </a:lnTo>
                  <a:lnTo>
                    <a:pt x="300" y="98"/>
                  </a:lnTo>
                  <a:lnTo>
                    <a:pt x="321" y="119"/>
                  </a:lnTo>
                  <a:lnTo>
                    <a:pt x="311" y="125"/>
                  </a:lnTo>
                  <a:lnTo>
                    <a:pt x="311" y="145"/>
                  </a:lnTo>
                  <a:lnTo>
                    <a:pt x="321" y="150"/>
                  </a:lnTo>
                  <a:lnTo>
                    <a:pt x="321" y="166"/>
                  </a:lnTo>
                  <a:lnTo>
                    <a:pt x="321" y="176"/>
                  </a:lnTo>
                  <a:lnTo>
                    <a:pt x="327" y="192"/>
                  </a:lnTo>
                  <a:lnTo>
                    <a:pt x="311" y="192"/>
                  </a:lnTo>
                  <a:lnTo>
                    <a:pt x="300" y="202"/>
                  </a:lnTo>
                  <a:lnTo>
                    <a:pt x="311" y="207"/>
                  </a:lnTo>
                  <a:lnTo>
                    <a:pt x="300" y="233"/>
                  </a:lnTo>
                  <a:lnTo>
                    <a:pt x="296" y="233"/>
                  </a:lnTo>
                  <a:lnTo>
                    <a:pt x="280" y="227"/>
                  </a:lnTo>
                  <a:lnTo>
                    <a:pt x="280" y="243"/>
                  </a:lnTo>
                  <a:lnTo>
                    <a:pt x="259" y="243"/>
                  </a:lnTo>
                  <a:lnTo>
                    <a:pt x="243" y="243"/>
                  </a:lnTo>
                  <a:lnTo>
                    <a:pt x="243" y="217"/>
                  </a:lnTo>
                  <a:lnTo>
                    <a:pt x="233" y="192"/>
                  </a:lnTo>
                  <a:lnTo>
                    <a:pt x="212" y="192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186" y="160"/>
                  </a:lnTo>
                  <a:lnTo>
                    <a:pt x="186" y="145"/>
                  </a:lnTo>
                  <a:lnTo>
                    <a:pt x="171" y="119"/>
                  </a:lnTo>
                  <a:lnTo>
                    <a:pt x="124" y="125"/>
                  </a:lnTo>
                  <a:lnTo>
                    <a:pt x="119" y="125"/>
                  </a:lnTo>
                  <a:lnTo>
                    <a:pt x="104" y="150"/>
                  </a:lnTo>
                  <a:lnTo>
                    <a:pt x="93" y="150"/>
                  </a:lnTo>
                  <a:lnTo>
                    <a:pt x="78" y="166"/>
                  </a:lnTo>
                  <a:lnTo>
                    <a:pt x="67" y="150"/>
                  </a:lnTo>
                  <a:lnTo>
                    <a:pt x="62" y="135"/>
                  </a:lnTo>
                  <a:lnTo>
                    <a:pt x="26" y="109"/>
                  </a:lnTo>
                  <a:lnTo>
                    <a:pt x="16" y="94"/>
                  </a:lnTo>
                  <a:lnTo>
                    <a:pt x="0" y="84"/>
                  </a:lnTo>
                  <a:lnTo>
                    <a:pt x="16" y="57"/>
                  </a:lnTo>
                  <a:lnTo>
                    <a:pt x="51" y="41"/>
                  </a:lnTo>
                  <a:lnTo>
                    <a:pt x="62" y="26"/>
                  </a:lnTo>
                  <a:lnTo>
                    <a:pt x="51" y="16"/>
                  </a:lnTo>
                  <a:lnTo>
                    <a:pt x="62" y="11"/>
                  </a:lnTo>
                  <a:lnTo>
                    <a:pt x="62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7" name="Freeform 137"/>
            <p:cNvSpPr>
              <a:spLocks noChangeArrowheads="1"/>
            </p:cNvSpPr>
            <p:nvPr/>
          </p:nvSpPr>
          <p:spPr bwMode="auto">
            <a:xfrm>
              <a:off x="335674" y="2785486"/>
              <a:ext cx="233166" cy="146809"/>
            </a:xfrm>
            <a:custGeom>
              <a:avLst/>
              <a:gdLst>
                <a:gd name="T0" fmla="*/ 0 w 136"/>
                <a:gd name="T1" fmla="*/ 16 h 85"/>
                <a:gd name="T2" fmla="*/ 31 w 136"/>
                <a:gd name="T3" fmla="*/ 11 h 85"/>
                <a:gd name="T4" fmla="*/ 47 w 136"/>
                <a:gd name="T5" fmla="*/ 11 h 85"/>
                <a:gd name="T6" fmla="*/ 67 w 136"/>
                <a:gd name="T7" fmla="*/ 0 h 85"/>
                <a:gd name="T8" fmla="*/ 135 w 136"/>
                <a:gd name="T9" fmla="*/ 0 h 85"/>
                <a:gd name="T10" fmla="*/ 135 w 136"/>
                <a:gd name="T11" fmla="*/ 11 h 85"/>
                <a:gd name="T12" fmla="*/ 124 w 136"/>
                <a:gd name="T13" fmla="*/ 16 h 85"/>
                <a:gd name="T14" fmla="*/ 135 w 136"/>
                <a:gd name="T15" fmla="*/ 26 h 85"/>
                <a:gd name="T16" fmla="*/ 124 w 136"/>
                <a:gd name="T17" fmla="*/ 41 h 85"/>
                <a:gd name="T18" fmla="*/ 88 w 136"/>
                <a:gd name="T19" fmla="*/ 57 h 85"/>
                <a:gd name="T20" fmla="*/ 72 w 136"/>
                <a:gd name="T21" fmla="*/ 84 h 85"/>
                <a:gd name="T22" fmla="*/ 67 w 136"/>
                <a:gd name="T23" fmla="*/ 68 h 85"/>
                <a:gd name="T24" fmla="*/ 57 w 136"/>
                <a:gd name="T25" fmla="*/ 78 h 85"/>
                <a:gd name="T26" fmla="*/ 57 w 136"/>
                <a:gd name="T27" fmla="*/ 41 h 85"/>
                <a:gd name="T28" fmla="*/ 31 w 136"/>
                <a:gd name="T29" fmla="*/ 41 h 85"/>
                <a:gd name="T30" fmla="*/ 31 w 136"/>
                <a:gd name="T31" fmla="*/ 37 h 85"/>
                <a:gd name="T32" fmla="*/ 16 w 136"/>
                <a:gd name="T33" fmla="*/ 26 h 85"/>
                <a:gd name="T34" fmla="*/ 0 w 136"/>
                <a:gd name="T35" fmla="*/ 16 h 85"/>
                <a:gd name="T36" fmla="*/ 0 w 136"/>
                <a:gd name="T37" fmla="*/ 16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85"/>
                <a:gd name="T59" fmla="*/ 136 w 136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85">
                  <a:moveTo>
                    <a:pt x="0" y="16"/>
                  </a:moveTo>
                  <a:lnTo>
                    <a:pt x="31" y="11"/>
                  </a:lnTo>
                  <a:lnTo>
                    <a:pt x="47" y="11"/>
                  </a:lnTo>
                  <a:lnTo>
                    <a:pt x="67" y="0"/>
                  </a:lnTo>
                  <a:lnTo>
                    <a:pt x="135" y="0"/>
                  </a:lnTo>
                  <a:lnTo>
                    <a:pt x="135" y="11"/>
                  </a:lnTo>
                  <a:lnTo>
                    <a:pt x="124" y="16"/>
                  </a:lnTo>
                  <a:lnTo>
                    <a:pt x="135" y="26"/>
                  </a:lnTo>
                  <a:lnTo>
                    <a:pt x="124" y="41"/>
                  </a:lnTo>
                  <a:lnTo>
                    <a:pt x="88" y="57"/>
                  </a:lnTo>
                  <a:lnTo>
                    <a:pt x="72" y="84"/>
                  </a:lnTo>
                  <a:lnTo>
                    <a:pt x="67" y="68"/>
                  </a:lnTo>
                  <a:lnTo>
                    <a:pt x="57" y="78"/>
                  </a:lnTo>
                  <a:lnTo>
                    <a:pt x="57" y="41"/>
                  </a:lnTo>
                  <a:lnTo>
                    <a:pt x="31" y="41"/>
                  </a:lnTo>
                  <a:lnTo>
                    <a:pt x="31" y="37"/>
                  </a:lnTo>
                  <a:lnTo>
                    <a:pt x="16" y="26"/>
                  </a:lnTo>
                  <a:lnTo>
                    <a:pt x="0" y="16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8" name="Freeform 138"/>
            <p:cNvSpPr>
              <a:spLocks noChangeArrowheads="1"/>
            </p:cNvSpPr>
            <p:nvPr/>
          </p:nvSpPr>
          <p:spPr bwMode="auto">
            <a:xfrm>
              <a:off x="2265765" y="2759579"/>
              <a:ext cx="591551" cy="846310"/>
            </a:xfrm>
            <a:custGeom>
              <a:avLst/>
              <a:gdLst>
                <a:gd name="T0" fmla="*/ 270 w 344"/>
                <a:gd name="T1" fmla="*/ 0 h 493"/>
                <a:gd name="T2" fmla="*/ 285 w 344"/>
                <a:gd name="T3" fmla="*/ 27 h 493"/>
                <a:gd name="T4" fmla="*/ 295 w 344"/>
                <a:gd name="T5" fmla="*/ 73 h 493"/>
                <a:gd name="T6" fmla="*/ 301 w 344"/>
                <a:gd name="T7" fmla="*/ 125 h 493"/>
                <a:gd name="T8" fmla="*/ 280 w 344"/>
                <a:gd name="T9" fmla="*/ 141 h 493"/>
                <a:gd name="T10" fmla="*/ 254 w 344"/>
                <a:gd name="T11" fmla="*/ 161 h 493"/>
                <a:gd name="T12" fmla="*/ 301 w 344"/>
                <a:gd name="T13" fmla="*/ 202 h 493"/>
                <a:gd name="T14" fmla="*/ 321 w 344"/>
                <a:gd name="T15" fmla="*/ 243 h 493"/>
                <a:gd name="T16" fmla="*/ 301 w 344"/>
                <a:gd name="T17" fmla="*/ 270 h 493"/>
                <a:gd name="T18" fmla="*/ 280 w 344"/>
                <a:gd name="T19" fmla="*/ 316 h 493"/>
                <a:gd name="T20" fmla="*/ 285 w 344"/>
                <a:gd name="T21" fmla="*/ 358 h 493"/>
                <a:gd name="T22" fmla="*/ 301 w 344"/>
                <a:gd name="T23" fmla="*/ 394 h 493"/>
                <a:gd name="T24" fmla="*/ 336 w 344"/>
                <a:gd name="T25" fmla="*/ 451 h 493"/>
                <a:gd name="T26" fmla="*/ 336 w 344"/>
                <a:gd name="T27" fmla="*/ 476 h 493"/>
                <a:gd name="T28" fmla="*/ 285 w 344"/>
                <a:gd name="T29" fmla="*/ 476 h 493"/>
                <a:gd name="T30" fmla="*/ 203 w 344"/>
                <a:gd name="T31" fmla="*/ 487 h 493"/>
                <a:gd name="T32" fmla="*/ 135 w 344"/>
                <a:gd name="T33" fmla="*/ 487 h 493"/>
                <a:gd name="T34" fmla="*/ 78 w 344"/>
                <a:gd name="T35" fmla="*/ 487 h 493"/>
                <a:gd name="T36" fmla="*/ 62 w 344"/>
                <a:gd name="T37" fmla="*/ 441 h 493"/>
                <a:gd name="T38" fmla="*/ 41 w 344"/>
                <a:gd name="T39" fmla="*/ 409 h 493"/>
                <a:gd name="T40" fmla="*/ 27 w 344"/>
                <a:gd name="T41" fmla="*/ 394 h 493"/>
                <a:gd name="T42" fmla="*/ 0 w 344"/>
                <a:gd name="T43" fmla="*/ 384 h 493"/>
                <a:gd name="T44" fmla="*/ 27 w 344"/>
                <a:gd name="T45" fmla="*/ 316 h 493"/>
                <a:gd name="T46" fmla="*/ 78 w 344"/>
                <a:gd name="T47" fmla="*/ 274 h 493"/>
                <a:gd name="T48" fmla="*/ 104 w 344"/>
                <a:gd name="T49" fmla="*/ 270 h 493"/>
                <a:gd name="T50" fmla="*/ 119 w 344"/>
                <a:gd name="T51" fmla="*/ 290 h 493"/>
                <a:gd name="T52" fmla="*/ 150 w 344"/>
                <a:gd name="T53" fmla="*/ 274 h 493"/>
                <a:gd name="T54" fmla="*/ 150 w 344"/>
                <a:gd name="T55" fmla="*/ 259 h 493"/>
                <a:gd name="T56" fmla="*/ 192 w 344"/>
                <a:gd name="T57" fmla="*/ 192 h 493"/>
                <a:gd name="T58" fmla="*/ 217 w 344"/>
                <a:gd name="T59" fmla="*/ 161 h 493"/>
                <a:gd name="T60" fmla="*/ 228 w 344"/>
                <a:gd name="T61" fmla="*/ 125 h 493"/>
                <a:gd name="T62" fmla="*/ 244 w 344"/>
                <a:gd name="T63" fmla="*/ 84 h 493"/>
                <a:gd name="T64" fmla="*/ 280 w 344"/>
                <a:gd name="T65" fmla="*/ 68 h 493"/>
                <a:gd name="T66" fmla="*/ 254 w 344"/>
                <a:gd name="T67" fmla="*/ 31 h 493"/>
                <a:gd name="T68" fmla="*/ 254 w 344"/>
                <a:gd name="T69" fmla="*/ 0 h 4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4"/>
                <a:gd name="T106" fmla="*/ 0 h 493"/>
                <a:gd name="T107" fmla="*/ 344 w 344"/>
                <a:gd name="T108" fmla="*/ 493 h 4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4" h="493">
                  <a:moveTo>
                    <a:pt x="254" y="0"/>
                  </a:moveTo>
                  <a:lnTo>
                    <a:pt x="270" y="0"/>
                  </a:lnTo>
                  <a:lnTo>
                    <a:pt x="270" y="16"/>
                  </a:lnTo>
                  <a:lnTo>
                    <a:pt x="285" y="27"/>
                  </a:lnTo>
                  <a:lnTo>
                    <a:pt x="295" y="52"/>
                  </a:lnTo>
                  <a:lnTo>
                    <a:pt x="295" y="73"/>
                  </a:lnTo>
                  <a:lnTo>
                    <a:pt x="295" y="99"/>
                  </a:lnTo>
                  <a:lnTo>
                    <a:pt x="301" y="125"/>
                  </a:lnTo>
                  <a:lnTo>
                    <a:pt x="321" y="141"/>
                  </a:lnTo>
                  <a:lnTo>
                    <a:pt x="280" y="141"/>
                  </a:lnTo>
                  <a:lnTo>
                    <a:pt x="259" y="141"/>
                  </a:lnTo>
                  <a:lnTo>
                    <a:pt x="254" y="161"/>
                  </a:lnTo>
                  <a:lnTo>
                    <a:pt x="285" y="192"/>
                  </a:lnTo>
                  <a:lnTo>
                    <a:pt x="301" y="202"/>
                  </a:lnTo>
                  <a:lnTo>
                    <a:pt x="311" y="233"/>
                  </a:lnTo>
                  <a:lnTo>
                    <a:pt x="321" y="243"/>
                  </a:lnTo>
                  <a:lnTo>
                    <a:pt x="321" y="259"/>
                  </a:lnTo>
                  <a:lnTo>
                    <a:pt x="301" y="270"/>
                  </a:lnTo>
                  <a:lnTo>
                    <a:pt x="285" y="311"/>
                  </a:lnTo>
                  <a:lnTo>
                    <a:pt x="280" y="316"/>
                  </a:lnTo>
                  <a:lnTo>
                    <a:pt x="280" y="352"/>
                  </a:lnTo>
                  <a:lnTo>
                    <a:pt x="285" y="358"/>
                  </a:lnTo>
                  <a:lnTo>
                    <a:pt x="285" y="384"/>
                  </a:lnTo>
                  <a:lnTo>
                    <a:pt x="301" y="394"/>
                  </a:lnTo>
                  <a:lnTo>
                    <a:pt x="301" y="419"/>
                  </a:lnTo>
                  <a:lnTo>
                    <a:pt x="336" y="451"/>
                  </a:lnTo>
                  <a:lnTo>
                    <a:pt x="343" y="451"/>
                  </a:lnTo>
                  <a:lnTo>
                    <a:pt x="336" y="476"/>
                  </a:lnTo>
                  <a:lnTo>
                    <a:pt x="343" y="487"/>
                  </a:lnTo>
                  <a:lnTo>
                    <a:pt x="285" y="476"/>
                  </a:lnTo>
                  <a:lnTo>
                    <a:pt x="217" y="487"/>
                  </a:lnTo>
                  <a:lnTo>
                    <a:pt x="203" y="487"/>
                  </a:lnTo>
                  <a:lnTo>
                    <a:pt x="172" y="487"/>
                  </a:lnTo>
                  <a:lnTo>
                    <a:pt x="135" y="487"/>
                  </a:lnTo>
                  <a:lnTo>
                    <a:pt x="135" y="492"/>
                  </a:lnTo>
                  <a:lnTo>
                    <a:pt x="78" y="487"/>
                  </a:lnTo>
                  <a:lnTo>
                    <a:pt x="62" y="476"/>
                  </a:lnTo>
                  <a:lnTo>
                    <a:pt x="62" y="441"/>
                  </a:lnTo>
                  <a:lnTo>
                    <a:pt x="62" y="419"/>
                  </a:lnTo>
                  <a:lnTo>
                    <a:pt x="41" y="409"/>
                  </a:lnTo>
                  <a:lnTo>
                    <a:pt x="37" y="409"/>
                  </a:lnTo>
                  <a:lnTo>
                    <a:pt x="27" y="394"/>
                  </a:lnTo>
                  <a:lnTo>
                    <a:pt x="11" y="384"/>
                  </a:lnTo>
                  <a:lnTo>
                    <a:pt x="0" y="384"/>
                  </a:lnTo>
                  <a:lnTo>
                    <a:pt x="16" y="352"/>
                  </a:lnTo>
                  <a:lnTo>
                    <a:pt x="27" y="316"/>
                  </a:lnTo>
                  <a:lnTo>
                    <a:pt x="52" y="290"/>
                  </a:lnTo>
                  <a:lnTo>
                    <a:pt x="78" y="274"/>
                  </a:lnTo>
                  <a:lnTo>
                    <a:pt x="94" y="274"/>
                  </a:lnTo>
                  <a:lnTo>
                    <a:pt x="104" y="270"/>
                  </a:lnTo>
                  <a:lnTo>
                    <a:pt x="119" y="286"/>
                  </a:lnTo>
                  <a:lnTo>
                    <a:pt x="119" y="290"/>
                  </a:lnTo>
                  <a:lnTo>
                    <a:pt x="135" y="290"/>
                  </a:lnTo>
                  <a:lnTo>
                    <a:pt x="150" y="274"/>
                  </a:lnTo>
                  <a:lnTo>
                    <a:pt x="160" y="274"/>
                  </a:lnTo>
                  <a:lnTo>
                    <a:pt x="150" y="259"/>
                  </a:lnTo>
                  <a:lnTo>
                    <a:pt x="176" y="207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217" y="161"/>
                  </a:lnTo>
                  <a:lnTo>
                    <a:pt x="213" y="141"/>
                  </a:lnTo>
                  <a:lnTo>
                    <a:pt x="228" y="125"/>
                  </a:lnTo>
                  <a:lnTo>
                    <a:pt x="228" y="109"/>
                  </a:lnTo>
                  <a:lnTo>
                    <a:pt x="244" y="84"/>
                  </a:lnTo>
                  <a:lnTo>
                    <a:pt x="259" y="94"/>
                  </a:lnTo>
                  <a:lnTo>
                    <a:pt x="280" y="68"/>
                  </a:lnTo>
                  <a:lnTo>
                    <a:pt x="270" y="41"/>
                  </a:lnTo>
                  <a:lnTo>
                    <a:pt x="254" y="31"/>
                  </a:lnTo>
                  <a:lnTo>
                    <a:pt x="254" y="0"/>
                  </a:lnTo>
                </a:path>
              </a:pathLst>
            </a:custGeom>
            <a:solidFill>
              <a:srgbClr val="0070C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9" name="Freeform 139"/>
            <p:cNvSpPr>
              <a:spLocks noChangeArrowheads="1"/>
            </p:cNvSpPr>
            <p:nvPr/>
          </p:nvSpPr>
          <p:spPr bwMode="auto">
            <a:xfrm>
              <a:off x="4234718" y="3394310"/>
              <a:ext cx="617458" cy="768588"/>
            </a:xfrm>
            <a:custGeom>
              <a:avLst/>
              <a:gdLst>
                <a:gd name="T0" fmla="*/ 11 w 359"/>
                <a:gd name="T1" fmla="*/ 41 h 446"/>
                <a:gd name="T2" fmla="*/ 16 w 359"/>
                <a:gd name="T3" fmla="*/ 26 h 446"/>
                <a:gd name="T4" fmla="*/ 42 w 359"/>
                <a:gd name="T5" fmla="*/ 16 h 446"/>
                <a:gd name="T6" fmla="*/ 68 w 359"/>
                <a:gd name="T7" fmla="*/ 0 h 446"/>
                <a:gd name="T8" fmla="*/ 78 w 359"/>
                <a:gd name="T9" fmla="*/ 16 h 446"/>
                <a:gd name="T10" fmla="*/ 84 w 359"/>
                <a:gd name="T11" fmla="*/ 16 h 446"/>
                <a:gd name="T12" fmla="*/ 109 w 359"/>
                <a:gd name="T13" fmla="*/ 26 h 446"/>
                <a:gd name="T14" fmla="*/ 161 w 359"/>
                <a:gd name="T15" fmla="*/ 41 h 446"/>
                <a:gd name="T16" fmla="*/ 203 w 359"/>
                <a:gd name="T17" fmla="*/ 67 h 446"/>
                <a:gd name="T18" fmla="*/ 249 w 359"/>
                <a:gd name="T19" fmla="*/ 72 h 446"/>
                <a:gd name="T20" fmla="*/ 270 w 359"/>
                <a:gd name="T21" fmla="*/ 41 h 446"/>
                <a:gd name="T22" fmla="*/ 285 w 359"/>
                <a:gd name="T23" fmla="*/ 41 h 446"/>
                <a:gd name="T24" fmla="*/ 311 w 359"/>
                <a:gd name="T25" fmla="*/ 41 h 446"/>
                <a:gd name="T26" fmla="*/ 327 w 359"/>
                <a:gd name="T27" fmla="*/ 51 h 446"/>
                <a:gd name="T28" fmla="*/ 358 w 359"/>
                <a:gd name="T29" fmla="*/ 51 h 446"/>
                <a:gd name="T30" fmla="*/ 317 w 359"/>
                <a:gd name="T31" fmla="*/ 98 h 446"/>
                <a:gd name="T32" fmla="*/ 317 w 359"/>
                <a:gd name="T33" fmla="*/ 259 h 446"/>
                <a:gd name="T34" fmla="*/ 342 w 359"/>
                <a:gd name="T35" fmla="*/ 290 h 446"/>
                <a:gd name="T36" fmla="*/ 337 w 359"/>
                <a:gd name="T37" fmla="*/ 310 h 446"/>
                <a:gd name="T38" fmla="*/ 311 w 359"/>
                <a:gd name="T39" fmla="*/ 326 h 446"/>
                <a:gd name="T40" fmla="*/ 311 w 359"/>
                <a:gd name="T41" fmla="*/ 337 h 446"/>
                <a:gd name="T42" fmla="*/ 295 w 359"/>
                <a:gd name="T43" fmla="*/ 341 h 446"/>
                <a:gd name="T44" fmla="*/ 275 w 359"/>
                <a:gd name="T45" fmla="*/ 352 h 446"/>
                <a:gd name="T46" fmla="*/ 270 w 359"/>
                <a:gd name="T47" fmla="*/ 378 h 446"/>
                <a:gd name="T48" fmla="*/ 249 w 359"/>
                <a:gd name="T49" fmla="*/ 419 h 446"/>
                <a:gd name="T50" fmla="*/ 233 w 359"/>
                <a:gd name="T51" fmla="*/ 445 h 446"/>
                <a:gd name="T52" fmla="*/ 176 w 359"/>
                <a:gd name="T53" fmla="*/ 394 h 446"/>
                <a:gd name="T54" fmla="*/ 176 w 359"/>
                <a:gd name="T55" fmla="*/ 367 h 446"/>
                <a:gd name="T56" fmla="*/ 16 w 359"/>
                <a:gd name="T57" fmla="*/ 269 h 446"/>
                <a:gd name="T58" fmla="*/ 0 w 359"/>
                <a:gd name="T59" fmla="*/ 269 h 446"/>
                <a:gd name="T60" fmla="*/ 0 w 359"/>
                <a:gd name="T61" fmla="*/ 217 h 446"/>
                <a:gd name="T62" fmla="*/ 31 w 359"/>
                <a:gd name="T63" fmla="*/ 165 h 446"/>
                <a:gd name="T64" fmla="*/ 52 w 359"/>
                <a:gd name="T65" fmla="*/ 139 h 446"/>
                <a:gd name="T66" fmla="*/ 31 w 359"/>
                <a:gd name="T67" fmla="*/ 98 h 446"/>
                <a:gd name="T68" fmla="*/ 27 w 359"/>
                <a:gd name="T69" fmla="*/ 72 h 446"/>
                <a:gd name="T70" fmla="*/ 27 w 359"/>
                <a:gd name="T71" fmla="*/ 57 h 446"/>
                <a:gd name="T72" fmla="*/ 11 w 359"/>
                <a:gd name="T73" fmla="*/ 51 h 446"/>
                <a:gd name="T74" fmla="*/ 11 w 359"/>
                <a:gd name="T75" fmla="*/ 41 h 446"/>
                <a:gd name="T76" fmla="*/ 11 w 359"/>
                <a:gd name="T77" fmla="*/ 41 h 4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9"/>
                <a:gd name="T118" fmla="*/ 0 h 446"/>
                <a:gd name="T119" fmla="*/ 359 w 359"/>
                <a:gd name="T120" fmla="*/ 446 h 4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9" h="446">
                  <a:moveTo>
                    <a:pt x="11" y="41"/>
                  </a:moveTo>
                  <a:lnTo>
                    <a:pt x="16" y="26"/>
                  </a:lnTo>
                  <a:lnTo>
                    <a:pt x="42" y="16"/>
                  </a:lnTo>
                  <a:lnTo>
                    <a:pt x="68" y="0"/>
                  </a:lnTo>
                  <a:lnTo>
                    <a:pt x="78" y="16"/>
                  </a:lnTo>
                  <a:lnTo>
                    <a:pt x="84" y="16"/>
                  </a:lnTo>
                  <a:lnTo>
                    <a:pt x="109" y="26"/>
                  </a:lnTo>
                  <a:lnTo>
                    <a:pt x="161" y="41"/>
                  </a:lnTo>
                  <a:lnTo>
                    <a:pt x="203" y="67"/>
                  </a:lnTo>
                  <a:lnTo>
                    <a:pt x="249" y="72"/>
                  </a:lnTo>
                  <a:lnTo>
                    <a:pt x="270" y="41"/>
                  </a:lnTo>
                  <a:lnTo>
                    <a:pt x="285" y="41"/>
                  </a:lnTo>
                  <a:lnTo>
                    <a:pt x="311" y="41"/>
                  </a:lnTo>
                  <a:lnTo>
                    <a:pt x="327" y="51"/>
                  </a:lnTo>
                  <a:lnTo>
                    <a:pt x="358" y="51"/>
                  </a:lnTo>
                  <a:lnTo>
                    <a:pt x="317" y="98"/>
                  </a:lnTo>
                  <a:lnTo>
                    <a:pt x="317" y="259"/>
                  </a:lnTo>
                  <a:lnTo>
                    <a:pt x="342" y="290"/>
                  </a:lnTo>
                  <a:lnTo>
                    <a:pt x="337" y="310"/>
                  </a:lnTo>
                  <a:lnTo>
                    <a:pt x="311" y="326"/>
                  </a:lnTo>
                  <a:lnTo>
                    <a:pt x="311" y="337"/>
                  </a:lnTo>
                  <a:lnTo>
                    <a:pt x="295" y="341"/>
                  </a:lnTo>
                  <a:lnTo>
                    <a:pt x="275" y="352"/>
                  </a:lnTo>
                  <a:lnTo>
                    <a:pt x="270" y="378"/>
                  </a:lnTo>
                  <a:lnTo>
                    <a:pt x="249" y="419"/>
                  </a:lnTo>
                  <a:lnTo>
                    <a:pt x="233" y="445"/>
                  </a:lnTo>
                  <a:lnTo>
                    <a:pt x="176" y="394"/>
                  </a:lnTo>
                  <a:lnTo>
                    <a:pt x="176" y="367"/>
                  </a:lnTo>
                  <a:lnTo>
                    <a:pt x="16" y="269"/>
                  </a:lnTo>
                  <a:lnTo>
                    <a:pt x="0" y="269"/>
                  </a:lnTo>
                  <a:lnTo>
                    <a:pt x="0" y="217"/>
                  </a:lnTo>
                  <a:lnTo>
                    <a:pt x="31" y="165"/>
                  </a:lnTo>
                  <a:lnTo>
                    <a:pt x="52" y="139"/>
                  </a:lnTo>
                  <a:lnTo>
                    <a:pt x="31" y="98"/>
                  </a:lnTo>
                  <a:lnTo>
                    <a:pt x="27" y="72"/>
                  </a:lnTo>
                  <a:lnTo>
                    <a:pt x="27" y="57"/>
                  </a:lnTo>
                  <a:lnTo>
                    <a:pt x="11" y="51"/>
                  </a:lnTo>
                  <a:lnTo>
                    <a:pt x="11" y="41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0" name="Freeform 140"/>
            <p:cNvSpPr>
              <a:spLocks noChangeArrowheads="1"/>
            </p:cNvSpPr>
            <p:nvPr/>
          </p:nvSpPr>
          <p:spPr bwMode="auto">
            <a:xfrm>
              <a:off x="4934215" y="4676731"/>
              <a:ext cx="8636" cy="47496"/>
            </a:xfrm>
            <a:custGeom>
              <a:avLst/>
              <a:gdLst>
                <a:gd name="T0" fmla="*/ 5 w 6"/>
                <a:gd name="T1" fmla="*/ 27 h 28"/>
                <a:gd name="T2" fmla="*/ 0 w 6"/>
                <a:gd name="T3" fmla="*/ 16 h 28"/>
                <a:gd name="T4" fmla="*/ 0 w 6"/>
                <a:gd name="T5" fmla="*/ 6 h 28"/>
                <a:gd name="T6" fmla="*/ 0 w 6"/>
                <a:gd name="T7" fmla="*/ 0 h 28"/>
                <a:gd name="T8" fmla="*/ 5 w 6"/>
                <a:gd name="T9" fmla="*/ 0 h 28"/>
                <a:gd name="T10" fmla="*/ 5 w 6"/>
                <a:gd name="T11" fmla="*/ 27 h 28"/>
                <a:gd name="T12" fmla="*/ 5 w 6"/>
                <a:gd name="T13" fmla="*/ 2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8"/>
                <a:gd name="T23" fmla="*/ 6 w 6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8">
                  <a:moveTo>
                    <a:pt x="5" y="27"/>
                  </a:moveTo>
                  <a:lnTo>
                    <a:pt x="0" y="1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7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1" name="Freeform 141"/>
            <p:cNvSpPr>
              <a:spLocks noChangeArrowheads="1"/>
            </p:cNvSpPr>
            <p:nvPr/>
          </p:nvSpPr>
          <p:spPr bwMode="auto">
            <a:xfrm>
              <a:off x="2473023" y="3493623"/>
              <a:ext cx="569960" cy="677911"/>
            </a:xfrm>
            <a:custGeom>
              <a:avLst/>
              <a:gdLst>
                <a:gd name="T0" fmla="*/ 244 w 333"/>
                <a:gd name="T1" fmla="*/ 36 h 395"/>
                <a:gd name="T2" fmla="*/ 285 w 333"/>
                <a:gd name="T3" fmla="*/ 0 h 395"/>
                <a:gd name="T4" fmla="*/ 332 w 333"/>
                <a:gd name="T5" fmla="*/ 0 h 395"/>
                <a:gd name="T6" fmla="*/ 326 w 333"/>
                <a:gd name="T7" fmla="*/ 41 h 395"/>
                <a:gd name="T8" fmla="*/ 311 w 333"/>
                <a:gd name="T9" fmla="*/ 104 h 395"/>
                <a:gd name="T10" fmla="*/ 301 w 333"/>
                <a:gd name="T11" fmla="*/ 151 h 395"/>
                <a:gd name="T12" fmla="*/ 301 w 333"/>
                <a:gd name="T13" fmla="*/ 186 h 395"/>
                <a:gd name="T14" fmla="*/ 258 w 333"/>
                <a:gd name="T15" fmla="*/ 212 h 395"/>
                <a:gd name="T16" fmla="*/ 244 w 333"/>
                <a:gd name="T17" fmla="*/ 243 h 395"/>
                <a:gd name="T18" fmla="*/ 223 w 333"/>
                <a:gd name="T19" fmla="*/ 285 h 395"/>
                <a:gd name="T20" fmla="*/ 217 w 333"/>
                <a:gd name="T21" fmla="*/ 337 h 395"/>
                <a:gd name="T22" fmla="*/ 182 w 333"/>
                <a:gd name="T23" fmla="*/ 363 h 395"/>
                <a:gd name="T24" fmla="*/ 160 w 333"/>
                <a:gd name="T25" fmla="*/ 388 h 395"/>
                <a:gd name="T26" fmla="*/ 140 w 333"/>
                <a:gd name="T27" fmla="*/ 363 h 395"/>
                <a:gd name="T28" fmla="*/ 114 w 333"/>
                <a:gd name="T29" fmla="*/ 378 h 395"/>
                <a:gd name="T30" fmla="*/ 94 w 333"/>
                <a:gd name="T31" fmla="*/ 368 h 395"/>
                <a:gd name="T32" fmla="*/ 72 w 333"/>
                <a:gd name="T33" fmla="*/ 363 h 395"/>
                <a:gd name="T34" fmla="*/ 57 w 333"/>
                <a:gd name="T35" fmla="*/ 378 h 395"/>
                <a:gd name="T36" fmla="*/ 31 w 333"/>
                <a:gd name="T37" fmla="*/ 378 h 395"/>
                <a:gd name="T38" fmla="*/ 16 w 333"/>
                <a:gd name="T39" fmla="*/ 326 h 395"/>
                <a:gd name="T40" fmla="*/ 31 w 333"/>
                <a:gd name="T41" fmla="*/ 326 h 395"/>
                <a:gd name="T42" fmla="*/ 41 w 333"/>
                <a:gd name="T43" fmla="*/ 296 h 395"/>
                <a:gd name="T44" fmla="*/ 31 w 333"/>
                <a:gd name="T45" fmla="*/ 259 h 395"/>
                <a:gd name="T46" fmla="*/ 57 w 333"/>
                <a:gd name="T47" fmla="*/ 269 h 395"/>
                <a:gd name="T48" fmla="*/ 98 w 333"/>
                <a:gd name="T49" fmla="*/ 269 h 395"/>
                <a:gd name="T50" fmla="*/ 135 w 333"/>
                <a:gd name="T51" fmla="*/ 280 h 395"/>
                <a:gd name="T52" fmla="*/ 140 w 333"/>
                <a:gd name="T53" fmla="*/ 259 h 395"/>
                <a:gd name="T54" fmla="*/ 160 w 333"/>
                <a:gd name="T55" fmla="*/ 228 h 395"/>
                <a:gd name="T56" fmla="*/ 135 w 333"/>
                <a:gd name="T57" fmla="*/ 171 h 395"/>
                <a:gd name="T58" fmla="*/ 140 w 333"/>
                <a:gd name="T59" fmla="*/ 135 h 395"/>
                <a:gd name="T60" fmla="*/ 140 w 333"/>
                <a:gd name="T61" fmla="*/ 108 h 395"/>
                <a:gd name="T62" fmla="*/ 114 w 333"/>
                <a:gd name="T63" fmla="*/ 104 h 395"/>
                <a:gd name="T64" fmla="*/ 98 w 333"/>
                <a:gd name="T65" fmla="*/ 78 h 395"/>
                <a:gd name="T66" fmla="*/ 98 w 333"/>
                <a:gd name="T67" fmla="*/ 62 h 395"/>
                <a:gd name="T68" fmla="*/ 223 w 333"/>
                <a:gd name="T69" fmla="*/ 62 h 3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3"/>
                <a:gd name="T106" fmla="*/ 0 h 395"/>
                <a:gd name="T107" fmla="*/ 333 w 333"/>
                <a:gd name="T108" fmla="*/ 395 h 3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3" h="395">
                  <a:moveTo>
                    <a:pt x="223" y="62"/>
                  </a:moveTo>
                  <a:lnTo>
                    <a:pt x="244" y="36"/>
                  </a:lnTo>
                  <a:lnTo>
                    <a:pt x="248" y="0"/>
                  </a:lnTo>
                  <a:lnTo>
                    <a:pt x="285" y="0"/>
                  </a:lnTo>
                  <a:lnTo>
                    <a:pt x="311" y="0"/>
                  </a:lnTo>
                  <a:lnTo>
                    <a:pt x="332" y="0"/>
                  </a:lnTo>
                  <a:lnTo>
                    <a:pt x="332" y="26"/>
                  </a:lnTo>
                  <a:lnTo>
                    <a:pt x="326" y="41"/>
                  </a:lnTo>
                  <a:lnTo>
                    <a:pt x="311" y="78"/>
                  </a:lnTo>
                  <a:lnTo>
                    <a:pt x="311" y="104"/>
                  </a:lnTo>
                  <a:lnTo>
                    <a:pt x="301" y="124"/>
                  </a:lnTo>
                  <a:lnTo>
                    <a:pt x="301" y="151"/>
                  </a:lnTo>
                  <a:lnTo>
                    <a:pt x="301" y="171"/>
                  </a:lnTo>
                  <a:lnTo>
                    <a:pt x="301" y="186"/>
                  </a:lnTo>
                  <a:lnTo>
                    <a:pt x="274" y="212"/>
                  </a:lnTo>
                  <a:lnTo>
                    <a:pt x="258" y="212"/>
                  </a:lnTo>
                  <a:lnTo>
                    <a:pt x="248" y="233"/>
                  </a:lnTo>
                  <a:lnTo>
                    <a:pt x="244" y="243"/>
                  </a:lnTo>
                  <a:lnTo>
                    <a:pt x="223" y="259"/>
                  </a:lnTo>
                  <a:lnTo>
                    <a:pt x="223" y="285"/>
                  </a:lnTo>
                  <a:lnTo>
                    <a:pt x="223" y="310"/>
                  </a:lnTo>
                  <a:lnTo>
                    <a:pt x="217" y="337"/>
                  </a:lnTo>
                  <a:lnTo>
                    <a:pt x="202" y="353"/>
                  </a:lnTo>
                  <a:lnTo>
                    <a:pt x="182" y="363"/>
                  </a:lnTo>
                  <a:lnTo>
                    <a:pt x="176" y="368"/>
                  </a:lnTo>
                  <a:lnTo>
                    <a:pt x="160" y="388"/>
                  </a:lnTo>
                  <a:lnTo>
                    <a:pt x="150" y="368"/>
                  </a:lnTo>
                  <a:lnTo>
                    <a:pt x="140" y="363"/>
                  </a:lnTo>
                  <a:lnTo>
                    <a:pt x="125" y="363"/>
                  </a:lnTo>
                  <a:lnTo>
                    <a:pt x="114" y="378"/>
                  </a:lnTo>
                  <a:lnTo>
                    <a:pt x="98" y="378"/>
                  </a:lnTo>
                  <a:lnTo>
                    <a:pt x="94" y="368"/>
                  </a:lnTo>
                  <a:lnTo>
                    <a:pt x="84" y="368"/>
                  </a:lnTo>
                  <a:lnTo>
                    <a:pt x="72" y="363"/>
                  </a:lnTo>
                  <a:lnTo>
                    <a:pt x="57" y="368"/>
                  </a:lnTo>
                  <a:lnTo>
                    <a:pt x="57" y="378"/>
                  </a:lnTo>
                  <a:lnTo>
                    <a:pt x="41" y="394"/>
                  </a:lnTo>
                  <a:lnTo>
                    <a:pt x="31" y="378"/>
                  </a:lnTo>
                  <a:lnTo>
                    <a:pt x="0" y="337"/>
                  </a:lnTo>
                  <a:lnTo>
                    <a:pt x="16" y="326"/>
                  </a:lnTo>
                  <a:lnTo>
                    <a:pt x="26" y="321"/>
                  </a:lnTo>
                  <a:lnTo>
                    <a:pt x="31" y="326"/>
                  </a:lnTo>
                  <a:lnTo>
                    <a:pt x="41" y="326"/>
                  </a:lnTo>
                  <a:lnTo>
                    <a:pt x="41" y="296"/>
                  </a:lnTo>
                  <a:lnTo>
                    <a:pt x="26" y="285"/>
                  </a:lnTo>
                  <a:lnTo>
                    <a:pt x="31" y="259"/>
                  </a:lnTo>
                  <a:lnTo>
                    <a:pt x="41" y="269"/>
                  </a:lnTo>
                  <a:lnTo>
                    <a:pt x="57" y="269"/>
                  </a:lnTo>
                  <a:lnTo>
                    <a:pt x="68" y="243"/>
                  </a:lnTo>
                  <a:lnTo>
                    <a:pt x="98" y="269"/>
                  </a:lnTo>
                  <a:lnTo>
                    <a:pt x="125" y="259"/>
                  </a:lnTo>
                  <a:lnTo>
                    <a:pt x="135" y="280"/>
                  </a:lnTo>
                  <a:lnTo>
                    <a:pt x="140" y="280"/>
                  </a:lnTo>
                  <a:lnTo>
                    <a:pt x="140" y="259"/>
                  </a:lnTo>
                  <a:lnTo>
                    <a:pt x="150" y="243"/>
                  </a:lnTo>
                  <a:lnTo>
                    <a:pt x="160" y="228"/>
                  </a:lnTo>
                  <a:lnTo>
                    <a:pt x="160" y="186"/>
                  </a:lnTo>
                  <a:lnTo>
                    <a:pt x="135" y="171"/>
                  </a:lnTo>
                  <a:lnTo>
                    <a:pt x="135" y="145"/>
                  </a:lnTo>
                  <a:lnTo>
                    <a:pt x="140" y="135"/>
                  </a:lnTo>
                  <a:lnTo>
                    <a:pt x="150" y="124"/>
                  </a:lnTo>
                  <a:lnTo>
                    <a:pt x="140" y="108"/>
                  </a:lnTo>
                  <a:lnTo>
                    <a:pt x="135" y="104"/>
                  </a:lnTo>
                  <a:lnTo>
                    <a:pt x="114" y="104"/>
                  </a:lnTo>
                  <a:lnTo>
                    <a:pt x="98" y="108"/>
                  </a:lnTo>
                  <a:lnTo>
                    <a:pt x="98" y="78"/>
                  </a:lnTo>
                  <a:lnTo>
                    <a:pt x="109" y="62"/>
                  </a:lnTo>
                  <a:lnTo>
                    <a:pt x="98" y="62"/>
                  </a:lnTo>
                  <a:lnTo>
                    <a:pt x="166" y="51"/>
                  </a:lnTo>
                  <a:lnTo>
                    <a:pt x="223" y="62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2" name="Freeform 142"/>
            <p:cNvSpPr>
              <a:spLocks noChangeArrowheads="1"/>
            </p:cNvSpPr>
            <p:nvPr/>
          </p:nvSpPr>
          <p:spPr bwMode="auto">
            <a:xfrm>
              <a:off x="754507" y="3113647"/>
              <a:ext cx="284980" cy="323842"/>
            </a:xfrm>
            <a:custGeom>
              <a:avLst/>
              <a:gdLst>
                <a:gd name="T0" fmla="*/ 41 w 167"/>
                <a:gd name="T1" fmla="*/ 0 h 187"/>
                <a:gd name="T2" fmla="*/ 62 w 167"/>
                <a:gd name="T3" fmla="*/ 0 h 187"/>
                <a:gd name="T4" fmla="*/ 72 w 167"/>
                <a:gd name="T5" fmla="*/ 26 h 187"/>
                <a:gd name="T6" fmla="*/ 72 w 167"/>
                <a:gd name="T7" fmla="*/ 51 h 187"/>
                <a:gd name="T8" fmla="*/ 88 w 167"/>
                <a:gd name="T9" fmla="*/ 51 h 187"/>
                <a:gd name="T10" fmla="*/ 109 w 167"/>
                <a:gd name="T11" fmla="*/ 51 h 187"/>
                <a:gd name="T12" fmla="*/ 109 w 167"/>
                <a:gd name="T13" fmla="*/ 36 h 187"/>
                <a:gd name="T14" fmla="*/ 125 w 167"/>
                <a:gd name="T15" fmla="*/ 41 h 187"/>
                <a:gd name="T16" fmla="*/ 125 w 167"/>
                <a:gd name="T17" fmla="*/ 62 h 187"/>
                <a:gd name="T18" fmla="*/ 125 w 167"/>
                <a:gd name="T19" fmla="*/ 78 h 187"/>
                <a:gd name="T20" fmla="*/ 125 w 167"/>
                <a:gd name="T21" fmla="*/ 82 h 187"/>
                <a:gd name="T22" fmla="*/ 129 w 167"/>
                <a:gd name="T23" fmla="*/ 104 h 187"/>
                <a:gd name="T24" fmla="*/ 150 w 167"/>
                <a:gd name="T25" fmla="*/ 104 h 187"/>
                <a:gd name="T26" fmla="*/ 156 w 167"/>
                <a:gd name="T27" fmla="*/ 108 h 187"/>
                <a:gd name="T28" fmla="*/ 166 w 167"/>
                <a:gd name="T29" fmla="*/ 119 h 187"/>
                <a:gd name="T30" fmla="*/ 156 w 167"/>
                <a:gd name="T31" fmla="*/ 150 h 187"/>
                <a:gd name="T32" fmla="*/ 166 w 167"/>
                <a:gd name="T33" fmla="*/ 186 h 187"/>
                <a:gd name="T34" fmla="*/ 125 w 167"/>
                <a:gd name="T35" fmla="*/ 176 h 187"/>
                <a:gd name="T36" fmla="*/ 47 w 167"/>
                <a:gd name="T37" fmla="*/ 119 h 187"/>
                <a:gd name="T38" fmla="*/ 0 w 167"/>
                <a:gd name="T39" fmla="*/ 78 h 187"/>
                <a:gd name="T40" fmla="*/ 16 w 167"/>
                <a:gd name="T41" fmla="*/ 51 h 187"/>
                <a:gd name="T42" fmla="*/ 31 w 167"/>
                <a:gd name="T43" fmla="*/ 36 h 187"/>
                <a:gd name="T44" fmla="*/ 31 w 167"/>
                <a:gd name="T45" fmla="*/ 16 h 187"/>
                <a:gd name="T46" fmla="*/ 41 w 167"/>
                <a:gd name="T47" fmla="*/ 16 h 187"/>
                <a:gd name="T48" fmla="*/ 41 w 167"/>
                <a:gd name="T49" fmla="*/ 0 h 187"/>
                <a:gd name="T50" fmla="*/ 41 w 167"/>
                <a:gd name="T51" fmla="*/ 0 h 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7"/>
                <a:gd name="T79" fmla="*/ 0 h 187"/>
                <a:gd name="T80" fmla="*/ 167 w 167"/>
                <a:gd name="T81" fmla="*/ 187 h 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7" h="187">
                  <a:moveTo>
                    <a:pt x="41" y="0"/>
                  </a:moveTo>
                  <a:lnTo>
                    <a:pt x="62" y="0"/>
                  </a:lnTo>
                  <a:lnTo>
                    <a:pt x="72" y="26"/>
                  </a:lnTo>
                  <a:lnTo>
                    <a:pt x="72" y="51"/>
                  </a:lnTo>
                  <a:lnTo>
                    <a:pt x="88" y="51"/>
                  </a:lnTo>
                  <a:lnTo>
                    <a:pt x="109" y="51"/>
                  </a:lnTo>
                  <a:lnTo>
                    <a:pt x="109" y="36"/>
                  </a:lnTo>
                  <a:lnTo>
                    <a:pt x="125" y="41"/>
                  </a:lnTo>
                  <a:lnTo>
                    <a:pt x="125" y="62"/>
                  </a:lnTo>
                  <a:lnTo>
                    <a:pt x="125" y="78"/>
                  </a:lnTo>
                  <a:lnTo>
                    <a:pt x="125" y="82"/>
                  </a:lnTo>
                  <a:lnTo>
                    <a:pt x="129" y="104"/>
                  </a:lnTo>
                  <a:lnTo>
                    <a:pt x="150" y="104"/>
                  </a:lnTo>
                  <a:lnTo>
                    <a:pt x="156" y="108"/>
                  </a:lnTo>
                  <a:lnTo>
                    <a:pt x="166" y="119"/>
                  </a:lnTo>
                  <a:lnTo>
                    <a:pt x="156" y="150"/>
                  </a:lnTo>
                  <a:lnTo>
                    <a:pt x="166" y="186"/>
                  </a:lnTo>
                  <a:lnTo>
                    <a:pt x="125" y="176"/>
                  </a:lnTo>
                  <a:lnTo>
                    <a:pt x="47" y="119"/>
                  </a:lnTo>
                  <a:lnTo>
                    <a:pt x="0" y="78"/>
                  </a:lnTo>
                  <a:lnTo>
                    <a:pt x="16" y="51"/>
                  </a:lnTo>
                  <a:lnTo>
                    <a:pt x="31" y="36"/>
                  </a:lnTo>
                  <a:lnTo>
                    <a:pt x="31" y="16"/>
                  </a:lnTo>
                  <a:lnTo>
                    <a:pt x="41" y="16"/>
                  </a:lnTo>
                  <a:lnTo>
                    <a:pt x="41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3" name="Freeform 143"/>
            <p:cNvSpPr>
              <a:spLocks noChangeArrowheads="1"/>
            </p:cNvSpPr>
            <p:nvPr/>
          </p:nvSpPr>
          <p:spPr bwMode="auto">
            <a:xfrm>
              <a:off x="2334851" y="1140361"/>
              <a:ext cx="1191735" cy="1109704"/>
            </a:xfrm>
            <a:custGeom>
              <a:avLst/>
              <a:gdLst>
                <a:gd name="T0" fmla="*/ 0 w 690"/>
                <a:gd name="T1" fmla="*/ 135 h 644"/>
                <a:gd name="T2" fmla="*/ 11 w 690"/>
                <a:gd name="T3" fmla="*/ 135 h 644"/>
                <a:gd name="T4" fmla="*/ 37 w 690"/>
                <a:gd name="T5" fmla="*/ 109 h 644"/>
                <a:gd name="T6" fmla="*/ 27 w 690"/>
                <a:gd name="T7" fmla="*/ 72 h 644"/>
                <a:gd name="T8" fmla="*/ 62 w 690"/>
                <a:gd name="T9" fmla="*/ 41 h 644"/>
                <a:gd name="T10" fmla="*/ 94 w 690"/>
                <a:gd name="T11" fmla="*/ 31 h 644"/>
                <a:gd name="T12" fmla="*/ 84 w 690"/>
                <a:gd name="T13" fmla="*/ 16 h 644"/>
                <a:gd name="T14" fmla="*/ 84 w 690"/>
                <a:gd name="T15" fmla="*/ 0 h 644"/>
                <a:gd name="T16" fmla="*/ 130 w 690"/>
                <a:gd name="T17" fmla="*/ 6 h 644"/>
                <a:gd name="T18" fmla="*/ 176 w 690"/>
                <a:gd name="T19" fmla="*/ 16 h 644"/>
                <a:gd name="T20" fmla="*/ 203 w 690"/>
                <a:gd name="T21" fmla="*/ 26 h 644"/>
                <a:gd name="T22" fmla="*/ 244 w 690"/>
                <a:gd name="T23" fmla="*/ 31 h 644"/>
                <a:gd name="T24" fmla="*/ 260 w 690"/>
                <a:gd name="T25" fmla="*/ 72 h 644"/>
                <a:gd name="T26" fmla="*/ 327 w 690"/>
                <a:gd name="T27" fmla="*/ 94 h 644"/>
                <a:gd name="T28" fmla="*/ 420 w 690"/>
                <a:gd name="T29" fmla="*/ 139 h 644"/>
                <a:gd name="T30" fmla="*/ 446 w 690"/>
                <a:gd name="T31" fmla="*/ 114 h 644"/>
                <a:gd name="T32" fmla="*/ 456 w 690"/>
                <a:gd name="T33" fmla="*/ 94 h 644"/>
                <a:gd name="T34" fmla="*/ 446 w 690"/>
                <a:gd name="T35" fmla="*/ 52 h 644"/>
                <a:gd name="T36" fmla="*/ 461 w 690"/>
                <a:gd name="T37" fmla="*/ 26 h 644"/>
                <a:gd name="T38" fmla="*/ 497 w 690"/>
                <a:gd name="T39" fmla="*/ 16 h 644"/>
                <a:gd name="T40" fmla="*/ 503 w 690"/>
                <a:gd name="T41" fmla="*/ 16 h 644"/>
                <a:gd name="T42" fmla="*/ 513 w 690"/>
                <a:gd name="T43" fmla="*/ 6 h 644"/>
                <a:gd name="T44" fmla="*/ 544 w 690"/>
                <a:gd name="T45" fmla="*/ 6 h 644"/>
                <a:gd name="T46" fmla="*/ 571 w 690"/>
                <a:gd name="T47" fmla="*/ 16 h 644"/>
                <a:gd name="T48" fmla="*/ 581 w 690"/>
                <a:gd name="T49" fmla="*/ 31 h 644"/>
                <a:gd name="T50" fmla="*/ 622 w 690"/>
                <a:gd name="T51" fmla="*/ 52 h 644"/>
                <a:gd name="T52" fmla="*/ 673 w 690"/>
                <a:gd name="T53" fmla="*/ 72 h 644"/>
                <a:gd name="T54" fmla="*/ 663 w 690"/>
                <a:gd name="T55" fmla="*/ 82 h 644"/>
                <a:gd name="T56" fmla="*/ 673 w 690"/>
                <a:gd name="T57" fmla="*/ 114 h 644"/>
                <a:gd name="T58" fmla="*/ 663 w 690"/>
                <a:gd name="T59" fmla="*/ 139 h 644"/>
                <a:gd name="T60" fmla="*/ 673 w 690"/>
                <a:gd name="T61" fmla="*/ 182 h 644"/>
                <a:gd name="T62" fmla="*/ 689 w 690"/>
                <a:gd name="T63" fmla="*/ 528 h 644"/>
                <a:gd name="T64" fmla="*/ 689 w 690"/>
                <a:gd name="T65" fmla="*/ 626 h 644"/>
                <a:gd name="T66" fmla="*/ 648 w 690"/>
                <a:gd name="T67" fmla="*/ 626 h 644"/>
                <a:gd name="T68" fmla="*/ 648 w 690"/>
                <a:gd name="T69" fmla="*/ 643 h 644"/>
                <a:gd name="T70" fmla="*/ 295 w 690"/>
                <a:gd name="T71" fmla="*/ 466 h 644"/>
                <a:gd name="T72" fmla="*/ 244 w 690"/>
                <a:gd name="T73" fmla="*/ 486 h 644"/>
                <a:gd name="T74" fmla="*/ 213 w 690"/>
                <a:gd name="T75" fmla="*/ 501 h 644"/>
                <a:gd name="T76" fmla="*/ 176 w 690"/>
                <a:gd name="T77" fmla="*/ 476 h 644"/>
                <a:gd name="T78" fmla="*/ 119 w 690"/>
                <a:gd name="T79" fmla="*/ 460 h 644"/>
                <a:gd name="T80" fmla="*/ 94 w 690"/>
                <a:gd name="T81" fmla="*/ 425 h 644"/>
                <a:gd name="T82" fmla="*/ 62 w 690"/>
                <a:gd name="T83" fmla="*/ 409 h 644"/>
                <a:gd name="T84" fmla="*/ 42 w 690"/>
                <a:gd name="T85" fmla="*/ 419 h 644"/>
                <a:gd name="T86" fmla="*/ 27 w 690"/>
                <a:gd name="T87" fmla="*/ 393 h 644"/>
                <a:gd name="T88" fmla="*/ 27 w 690"/>
                <a:gd name="T89" fmla="*/ 378 h 644"/>
                <a:gd name="T90" fmla="*/ 0 w 690"/>
                <a:gd name="T91" fmla="*/ 337 h 644"/>
                <a:gd name="T92" fmla="*/ 21 w 690"/>
                <a:gd name="T93" fmla="*/ 315 h 644"/>
                <a:gd name="T94" fmla="*/ 11 w 690"/>
                <a:gd name="T95" fmla="*/ 274 h 644"/>
                <a:gd name="T96" fmla="*/ 21 w 690"/>
                <a:gd name="T97" fmla="*/ 249 h 644"/>
                <a:gd name="T98" fmla="*/ 11 w 690"/>
                <a:gd name="T99" fmla="*/ 192 h 644"/>
                <a:gd name="T100" fmla="*/ 0 w 690"/>
                <a:gd name="T101" fmla="*/ 135 h 644"/>
                <a:gd name="T102" fmla="*/ 0 w 690"/>
                <a:gd name="T103" fmla="*/ 135 h 6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0"/>
                <a:gd name="T157" fmla="*/ 0 h 644"/>
                <a:gd name="T158" fmla="*/ 690 w 690"/>
                <a:gd name="T159" fmla="*/ 644 h 6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0" h="644">
                  <a:moveTo>
                    <a:pt x="0" y="135"/>
                  </a:moveTo>
                  <a:lnTo>
                    <a:pt x="11" y="135"/>
                  </a:lnTo>
                  <a:lnTo>
                    <a:pt x="37" y="109"/>
                  </a:lnTo>
                  <a:lnTo>
                    <a:pt x="27" y="72"/>
                  </a:lnTo>
                  <a:lnTo>
                    <a:pt x="62" y="41"/>
                  </a:lnTo>
                  <a:lnTo>
                    <a:pt x="94" y="31"/>
                  </a:lnTo>
                  <a:lnTo>
                    <a:pt x="84" y="16"/>
                  </a:lnTo>
                  <a:lnTo>
                    <a:pt x="84" y="0"/>
                  </a:lnTo>
                  <a:lnTo>
                    <a:pt x="130" y="6"/>
                  </a:lnTo>
                  <a:lnTo>
                    <a:pt x="176" y="16"/>
                  </a:lnTo>
                  <a:lnTo>
                    <a:pt x="203" y="26"/>
                  </a:lnTo>
                  <a:lnTo>
                    <a:pt x="244" y="31"/>
                  </a:lnTo>
                  <a:lnTo>
                    <a:pt x="260" y="72"/>
                  </a:lnTo>
                  <a:lnTo>
                    <a:pt x="327" y="94"/>
                  </a:lnTo>
                  <a:lnTo>
                    <a:pt x="420" y="139"/>
                  </a:lnTo>
                  <a:lnTo>
                    <a:pt x="446" y="114"/>
                  </a:lnTo>
                  <a:lnTo>
                    <a:pt x="456" y="94"/>
                  </a:lnTo>
                  <a:lnTo>
                    <a:pt x="446" y="52"/>
                  </a:lnTo>
                  <a:lnTo>
                    <a:pt x="461" y="26"/>
                  </a:lnTo>
                  <a:lnTo>
                    <a:pt x="497" y="16"/>
                  </a:lnTo>
                  <a:lnTo>
                    <a:pt x="503" y="16"/>
                  </a:lnTo>
                  <a:lnTo>
                    <a:pt x="513" y="6"/>
                  </a:lnTo>
                  <a:lnTo>
                    <a:pt x="544" y="6"/>
                  </a:lnTo>
                  <a:lnTo>
                    <a:pt x="571" y="16"/>
                  </a:lnTo>
                  <a:lnTo>
                    <a:pt x="581" y="31"/>
                  </a:lnTo>
                  <a:lnTo>
                    <a:pt x="622" y="52"/>
                  </a:lnTo>
                  <a:lnTo>
                    <a:pt x="673" y="72"/>
                  </a:lnTo>
                  <a:lnTo>
                    <a:pt x="663" y="82"/>
                  </a:lnTo>
                  <a:lnTo>
                    <a:pt x="673" y="114"/>
                  </a:lnTo>
                  <a:lnTo>
                    <a:pt x="663" y="139"/>
                  </a:lnTo>
                  <a:lnTo>
                    <a:pt x="673" y="182"/>
                  </a:lnTo>
                  <a:lnTo>
                    <a:pt x="689" y="528"/>
                  </a:lnTo>
                  <a:lnTo>
                    <a:pt x="689" y="626"/>
                  </a:lnTo>
                  <a:lnTo>
                    <a:pt x="648" y="626"/>
                  </a:lnTo>
                  <a:lnTo>
                    <a:pt x="648" y="643"/>
                  </a:lnTo>
                  <a:lnTo>
                    <a:pt x="295" y="466"/>
                  </a:lnTo>
                  <a:lnTo>
                    <a:pt x="244" y="486"/>
                  </a:lnTo>
                  <a:lnTo>
                    <a:pt x="213" y="501"/>
                  </a:lnTo>
                  <a:lnTo>
                    <a:pt x="176" y="476"/>
                  </a:lnTo>
                  <a:lnTo>
                    <a:pt x="119" y="460"/>
                  </a:lnTo>
                  <a:lnTo>
                    <a:pt x="94" y="425"/>
                  </a:lnTo>
                  <a:lnTo>
                    <a:pt x="62" y="409"/>
                  </a:lnTo>
                  <a:lnTo>
                    <a:pt x="42" y="419"/>
                  </a:lnTo>
                  <a:lnTo>
                    <a:pt x="27" y="393"/>
                  </a:lnTo>
                  <a:lnTo>
                    <a:pt x="27" y="378"/>
                  </a:lnTo>
                  <a:lnTo>
                    <a:pt x="0" y="337"/>
                  </a:lnTo>
                  <a:lnTo>
                    <a:pt x="21" y="315"/>
                  </a:lnTo>
                  <a:lnTo>
                    <a:pt x="11" y="274"/>
                  </a:lnTo>
                  <a:lnTo>
                    <a:pt x="21" y="249"/>
                  </a:lnTo>
                  <a:lnTo>
                    <a:pt x="11" y="192"/>
                  </a:lnTo>
                  <a:lnTo>
                    <a:pt x="0" y="135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4" name="Freeform 144"/>
            <p:cNvSpPr>
              <a:spLocks noChangeArrowheads="1"/>
            </p:cNvSpPr>
            <p:nvPr/>
          </p:nvSpPr>
          <p:spPr bwMode="auto">
            <a:xfrm>
              <a:off x="4886719" y="4724226"/>
              <a:ext cx="591548" cy="1109704"/>
            </a:xfrm>
            <a:custGeom>
              <a:avLst/>
              <a:gdLst>
                <a:gd name="T0" fmla="*/ 67 w 343"/>
                <a:gd name="T1" fmla="*/ 625 h 643"/>
                <a:gd name="T2" fmla="*/ 14 w 343"/>
                <a:gd name="T3" fmla="*/ 584 h 643"/>
                <a:gd name="T4" fmla="*/ 4 w 343"/>
                <a:gd name="T5" fmla="*/ 517 h 643"/>
                <a:gd name="T6" fmla="*/ 14 w 343"/>
                <a:gd name="T7" fmla="*/ 439 h 643"/>
                <a:gd name="T8" fmla="*/ 67 w 343"/>
                <a:gd name="T9" fmla="*/ 372 h 643"/>
                <a:gd name="T10" fmla="*/ 67 w 343"/>
                <a:gd name="T11" fmla="*/ 347 h 643"/>
                <a:gd name="T12" fmla="*/ 46 w 343"/>
                <a:gd name="T13" fmla="*/ 315 h 643"/>
                <a:gd name="T14" fmla="*/ 67 w 343"/>
                <a:gd name="T15" fmla="*/ 217 h 643"/>
                <a:gd name="T16" fmla="*/ 92 w 343"/>
                <a:gd name="T17" fmla="*/ 191 h 643"/>
                <a:gd name="T18" fmla="*/ 124 w 343"/>
                <a:gd name="T19" fmla="*/ 191 h 643"/>
                <a:gd name="T20" fmla="*/ 139 w 343"/>
                <a:gd name="T21" fmla="*/ 175 h 643"/>
                <a:gd name="T22" fmla="*/ 149 w 343"/>
                <a:gd name="T23" fmla="*/ 165 h 643"/>
                <a:gd name="T24" fmla="*/ 180 w 343"/>
                <a:gd name="T25" fmla="*/ 165 h 643"/>
                <a:gd name="T26" fmla="*/ 190 w 343"/>
                <a:gd name="T27" fmla="*/ 149 h 643"/>
                <a:gd name="T28" fmla="*/ 206 w 343"/>
                <a:gd name="T29" fmla="*/ 139 h 643"/>
                <a:gd name="T30" fmla="*/ 233 w 343"/>
                <a:gd name="T31" fmla="*/ 124 h 643"/>
                <a:gd name="T32" fmla="*/ 222 w 343"/>
                <a:gd name="T33" fmla="*/ 98 h 643"/>
                <a:gd name="T34" fmla="*/ 233 w 343"/>
                <a:gd name="T35" fmla="*/ 98 h 643"/>
                <a:gd name="T36" fmla="*/ 243 w 343"/>
                <a:gd name="T37" fmla="*/ 72 h 643"/>
                <a:gd name="T38" fmla="*/ 258 w 343"/>
                <a:gd name="T39" fmla="*/ 67 h 643"/>
                <a:gd name="T40" fmla="*/ 274 w 343"/>
                <a:gd name="T41" fmla="*/ 46 h 643"/>
                <a:gd name="T42" fmla="*/ 284 w 343"/>
                <a:gd name="T43" fmla="*/ 16 h 643"/>
                <a:gd name="T44" fmla="*/ 290 w 343"/>
                <a:gd name="T45" fmla="*/ 16 h 643"/>
                <a:gd name="T46" fmla="*/ 300 w 343"/>
                <a:gd name="T47" fmla="*/ 30 h 643"/>
                <a:gd name="T48" fmla="*/ 331 w 343"/>
                <a:gd name="T49" fmla="*/ 108 h 643"/>
                <a:gd name="T50" fmla="*/ 325 w 343"/>
                <a:gd name="T51" fmla="*/ 181 h 643"/>
                <a:gd name="T52" fmla="*/ 300 w 343"/>
                <a:gd name="T53" fmla="*/ 165 h 643"/>
                <a:gd name="T54" fmla="*/ 310 w 343"/>
                <a:gd name="T55" fmla="*/ 206 h 643"/>
                <a:gd name="T56" fmla="*/ 290 w 343"/>
                <a:gd name="T57" fmla="*/ 259 h 643"/>
                <a:gd name="T58" fmla="*/ 206 w 343"/>
                <a:gd name="T59" fmla="*/ 476 h 643"/>
                <a:gd name="T60" fmla="*/ 134 w 343"/>
                <a:gd name="T61" fmla="*/ 625 h 643"/>
                <a:gd name="T62" fmla="*/ 82 w 343"/>
                <a:gd name="T63" fmla="*/ 642 h 6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3"/>
                <a:gd name="T97" fmla="*/ 0 h 643"/>
                <a:gd name="T98" fmla="*/ 343 w 343"/>
                <a:gd name="T99" fmla="*/ 643 h 6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3" h="643">
                  <a:moveTo>
                    <a:pt x="82" y="642"/>
                  </a:moveTo>
                  <a:lnTo>
                    <a:pt x="67" y="625"/>
                  </a:lnTo>
                  <a:lnTo>
                    <a:pt x="30" y="615"/>
                  </a:lnTo>
                  <a:lnTo>
                    <a:pt x="14" y="584"/>
                  </a:lnTo>
                  <a:lnTo>
                    <a:pt x="14" y="533"/>
                  </a:lnTo>
                  <a:lnTo>
                    <a:pt x="4" y="517"/>
                  </a:lnTo>
                  <a:lnTo>
                    <a:pt x="0" y="465"/>
                  </a:lnTo>
                  <a:lnTo>
                    <a:pt x="14" y="439"/>
                  </a:lnTo>
                  <a:lnTo>
                    <a:pt x="26" y="435"/>
                  </a:lnTo>
                  <a:lnTo>
                    <a:pt x="67" y="372"/>
                  </a:lnTo>
                  <a:lnTo>
                    <a:pt x="67" y="367"/>
                  </a:lnTo>
                  <a:lnTo>
                    <a:pt x="67" y="347"/>
                  </a:lnTo>
                  <a:lnTo>
                    <a:pt x="57" y="331"/>
                  </a:lnTo>
                  <a:lnTo>
                    <a:pt x="46" y="315"/>
                  </a:lnTo>
                  <a:lnTo>
                    <a:pt x="46" y="274"/>
                  </a:lnTo>
                  <a:lnTo>
                    <a:pt x="67" y="217"/>
                  </a:lnTo>
                  <a:lnTo>
                    <a:pt x="72" y="196"/>
                  </a:lnTo>
                  <a:lnTo>
                    <a:pt x="92" y="191"/>
                  </a:lnTo>
                  <a:lnTo>
                    <a:pt x="108" y="181"/>
                  </a:lnTo>
                  <a:lnTo>
                    <a:pt x="124" y="191"/>
                  </a:lnTo>
                  <a:lnTo>
                    <a:pt x="124" y="181"/>
                  </a:lnTo>
                  <a:lnTo>
                    <a:pt x="139" y="175"/>
                  </a:lnTo>
                  <a:lnTo>
                    <a:pt x="155" y="181"/>
                  </a:lnTo>
                  <a:lnTo>
                    <a:pt x="149" y="165"/>
                  </a:lnTo>
                  <a:lnTo>
                    <a:pt x="180" y="149"/>
                  </a:lnTo>
                  <a:lnTo>
                    <a:pt x="180" y="165"/>
                  </a:lnTo>
                  <a:lnTo>
                    <a:pt x="202" y="155"/>
                  </a:lnTo>
                  <a:lnTo>
                    <a:pt x="190" y="149"/>
                  </a:lnTo>
                  <a:lnTo>
                    <a:pt x="206" y="124"/>
                  </a:lnTo>
                  <a:lnTo>
                    <a:pt x="206" y="139"/>
                  </a:lnTo>
                  <a:lnTo>
                    <a:pt x="222" y="124"/>
                  </a:lnTo>
                  <a:lnTo>
                    <a:pt x="233" y="124"/>
                  </a:lnTo>
                  <a:lnTo>
                    <a:pt x="217" y="114"/>
                  </a:lnTo>
                  <a:lnTo>
                    <a:pt x="222" y="98"/>
                  </a:lnTo>
                  <a:lnTo>
                    <a:pt x="233" y="108"/>
                  </a:lnTo>
                  <a:lnTo>
                    <a:pt x="233" y="98"/>
                  </a:lnTo>
                  <a:lnTo>
                    <a:pt x="222" y="72"/>
                  </a:lnTo>
                  <a:lnTo>
                    <a:pt x="243" y="72"/>
                  </a:lnTo>
                  <a:lnTo>
                    <a:pt x="243" y="82"/>
                  </a:lnTo>
                  <a:lnTo>
                    <a:pt x="258" y="67"/>
                  </a:lnTo>
                  <a:lnTo>
                    <a:pt x="263" y="72"/>
                  </a:lnTo>
                  <a:lnTo>
                    <a:pt x="274" y="46"/>
                  </a:lnTo>
                  <a:lnTo>
                    <a:pt x="263" y="20"/>
                  </a:lnTo>
                  <a:lnTo>
                    <a:pt x="284" y="16"/>
                  </a:lnTo>
                  <a:lnTo>
                    <a:pt x="290" y="0"/>
                  </a:lnTo>
                  <a:lnTo>
                    <a:pt x="290" y="16"/>
                  </a:lnTo>
                  <a:lnTo>
                    <a:pt x="300" y="16"/>
                  </a:lnTo>
                  <a:lnTo>
                    <a:pt x="300" y="30"/>
                  </a:lnTo>
                  <a:lnTo>
                    <a:pt x="310" y="41"/>
                  </a:lnTo>
                  <a:lnTo>
                    <a:pt x="331" y="108"/>
                  </a:lnTo>
                  <a:lnTo>
                    <a:pt x="342" y="149"/>
                  </a:lnTo>
                  <a:lnTo>
                    <a:pt x="325" y="181"/>
                  </a:lnTo>
                  <a:lnTo>
                    <a:pt x="310" y="165"/>
                  </a:lnTo>
                  <a:lnTo>
                    <a:pt x="300" y="165"/>
                  </a:lnTo>
                  <a:lnTo>
                    <a:pt x="300" y="181"/>
                  </a:lnTo>
                  <a:lnTo>
                    <a:pt x="310" y="206"/>
                  </a:lnTo>
                  <a:lnTo>
                    <a:pt x="290" y="237"/>
                  </a:lnTo>
                  <a:lnTo>
                    <a:pt x="290" y="259"/>
                  </a:lnTo>
                  <a:lnTo>
                    <a:pt x="258" y="357"/>
                  </a:lnTo>
                  <a:lnTo>
                    <a:pt x="206" y="476"/>
                  </a:lnTo>
                  <a:lnTo>
                    <a:pt x="155" y="610"/>
                  </a:lnTo>
                  <a:lnTo>
                    <a:pt x="134" y="625"/>
                  </a:lnTo>
                  <a:lnTo>
                    <a:pt x="108" y="631"/>
                  </a:lnTo>
                  <a:lnTo>
                    <a:pt x="82" y="642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5" name="Freeform 145"/>
            <p:cNvSpPr>
              <a:spLocks noChangeArrowheads="1"/>
            </p:cNvSpPr>
            <p:nvPr/>
          </p:nvSpPr>
          <p:spPr bwMode="auto">
            <a:xfrm>
              <a:off x="4135408" y="4504014"/>
              <a:ext cx="241801" cy="621779"/>
            </a:xfrm>
            <a:custGeom>
              <a:avLst/>
              <a:gdLst>
                <a:gd name="T0" fmla="*/ 6 w 142"/>
                <a:gd name="T1" fmla="*/ 0 h 363"/>
                <a:gd name="T2" fmla="*/ 31 w 142"/>
                <a:gd name="T3" fmla="*/ 10 h 363"/>
                <a:gd name="T4" fmla="*/ 47 w 142"/>
                <a:gd name="T5" fmla="*/ 20 h 363"/>
                <a:gd name="T6" fmla="*/ 73 w 142"/>
                <a:gd name="T7" fmla="*/ 77 h 363"/>
                <a:gd name="T8" fmla="*/ 73 w 142"/>
                <a:gd name="T9" fmla="*/ 102 h 363"/>
                <a:gd name="T10" fmla="*/ 84 w 142"/>
                <a:gd name="T11" fmla="*/ 108 h 363"/>
                <a:gd name="T12" fmla="*/ 73 w 142"/>
                <a:gd name="T13" fmla="*/ 134 h 363"/>
                <a:gd name="T14" fmla="*/ 73 w 142"/>
                <a:gd name="T15" fmla="*/ 196 h 363"/>
                <a:gd name="T16" fmla="*/ 88 w 142"/>
                <a:gd name="T17" fmla="*/ 196 h 363"/>
                <a:gd name="T18" fmla="*/ 110 w 142"/>
                <a:gd name="T19" fmla="*/ 212 h 363"/>
                <a:gd name="T20" fmla="*/ 125 w 142"/>
                <a:gd name="T21" fmla="*/ 243 h 363"/>
                <a:gd name="T22" fmla="*/ 141 w 142"/>
                <a:gd name="T23" fmla="*/ 253 h 363"/>
                <a:gd name="T24" fmla="*/ 135 w 142"/>
                <a:gd name="T25" fmla="*/ 278 h 363"/>
                <a:gd name="T26" fmla="*/ 125 w 142"/>
                <a:gd name="T27" fmla="*/ 310 h 363"/>
                <a:gd name="T28" fmla="*/ 114 w 142"/>
                <a:gd name="T29" fmla="*/ 320 h 363"/>
                <a:gd name="T30" fmla="*/ 110 w 142"/>
                <a:gd name="T31" fmla="*/ 320 h 363"/>
                <a:gd name="T32" fmla="*/ 110 w 142"/>
                <a:gd name="T33" fmla="*/ 346 h 363"/>
                <a:gd name="T34" fmla="*/ 100 w 142"/>
                <a:gd name="T35" fmla="*/ 362 h 363"/>
                <a:gd name="T36" fmla="*/ 88 w 142"/>
                <a:gd name="T37" fmla="*/ 346 h 363"/>
                <a:gd name="T38" fmla="*/ 73 w 142"/>
                <a:gd name="T39" fmla="*/ 320 h 363"/>
                <a:gd name="T40" fmla="*/ 68 w 142"/>
                <a:gd name="T41" fmla="*/ 304 h 363"/>
                <a:gd name="T42" fmla="*/ 73 w 142"/>
                <a:gd name="T43" fmla="*/ 278 h 363"/>
                <a:gd name="T44" fmla="*/ 73 w 142"/>
                <a:gd name="T45" fmla="*/ 243 h 363"/>
                <a:gd name="T46" fmla="*/ 57 w 142"/>
                <a:gd name="T47" fmla="*/ 237 h 363"/>
                <a:gd name="T48" fmla="*/ 31 w 142"/>
                <a:gd name="T49" fmla="*/ 243 h 363"/>
                <a:gd name="T50" fmla="*/ 16 w 142"/>
                <a:gd name="T51" fmla="*/ 212 h 363"/>
                <a:gd name="T52" fmla="*/ 6 w 142"/>
                <a:gd name="T53" fmla="*/ 216 h 363"/>
                <a:gd name="T54" fmla="*/ 0 w 142"/>
                <a:gd name="T55" fmla="*/ 196 h 363"/>
                <a:gd name="T56" fmla="*/ 6 w 142"/>
                <a:gd name="T57" fmla="*/ 175 h 363"/>
                <a:gd name="T58" fmla="*/ 6 w 142"/>
                <a:gd name="T59" fmla="*/ 149 h 363"/>
                <a:gd name="T60" fmla="*/ 27 w 142"/>
                <a:gd name="T61" fmla="*/ 149 h 363"/>
                <a:gd name="T62" fmla="*/ 31 w 142"/>
                <a:gd name="T63" fmla="*/ 145 h 363"/>
                <a:gd name="T64" fmla="*/ 16 w 142"/>
                <a:gd name="T65" fmla="*/ 129 h 363"/>
                <a:gd name="T66" fmla="*/ 27 w 142"/>
                <a:gd name="T67" fmla="*/ 118 h 363"/>
                <a:gd name="T68" fmla="*/ 27 w 142"/>
                <a:gd name="T69" fmla="*/ 87 h 363"/>
                <a:gd name="T70" fmla="*/ 27 w 142"/>
                <a:gd name="T71" fmla="*/ 67 h 363"/>
                <a:gd name="T72" fmla="*/ 41 w 142"/>
                <a:gd name="T73" fmla="*/ 61 h 363"/>
                <a:gd name="T74" fmla="*/ 41 w 142"/>
                <a:gd name="T75" fmla="*/ 51 h 363"/>
                <a:gd name="T76" fmla="*/ 31 w 142"/>
                <a:gd name="T77" fmla="*/ 36 h 363"/>
                <a:gd name="T78" fmla="*/ 16 w 142"/>
                <a:gd name="T79" fmla="*/ 20 h 363"/>
                <a:gd name="T80" fmla="*/ 6 w 142"/>
                <a:gd name="T81" fmla="*/ 0 h 363"/>
                <a:gd name="T82" fmla="*/ 6 w 142"/>
                <a:gd name="T83" fmla="*/ 0 h 3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363"/>
                <a:gd name="T128" fmla="*/ 142 w 142"/>
                <a:gd name="T129" fmla="*/ 363 h 3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363">
                  <a:moveTo>
                    <a:pt x="6" y="0"/>
                  </a:moveTo>
                  <a:lnTo>
                    <a:pt x="31" y="10"/>
                  </a:lnTo>
                  <a:lnTo>
                    <a:pt x="47" y="20"/>
                  </a:lnTo>
                  <a:lnTo>
                    <a:pt x="73" y="77"/>
                  </a:lnTo>
                  <a:lnTo>
                    <a:pt x="73" y="102"/>
                  </a:lnTo>
                  <a:lnTo>
                    <a:pt x="84" y="108"/>
                  </a:lnTo>
                  <a:lnTo>
                    <a:pt x="73" y="134"/>
                  </a:lnTo>
                  <a:lnTo>
                    <a:pt x="73" y="196"/>
                  </a:lnTo>
                  <a:lnTo>
                    <a:pt x="88" y="196"/>
                  </a:lnTo>
                  <a:lnTo>
                    <a:pt x="110" y="212"/>
                  </a:lnTo>
                  <a:lnTo>
                    <a:pt x="125" y="243"/>
                  </a:lnTo>
                  <a:lnTo>
                    <a:pt x="141" y="253"/>
                  </a:lnTo>
                  <a:lnTo>
                    <a:pt x="135" y="278"/>
                  </a:lnTo>
                  <a:lnTo>
                    <a:pt x="125" y="310"/>
                  </a:lnTo>
                  <a:lnTo>
                    <a:pt x="114" y="320"/>
                  </a:lnTo>
                  <a:lnTo>
                    <a:pt x="110" y="320"/>
                  </a:lnTo>
                  <a:lnTo>
                    <a:pt x="110" y="346"/>
                  </a:lnTo>
                  <a:lnTo>
                    <a:pt x="100" y="362"/>
                  </a:lnTo>
                  <a:lnTo>
                    <a:pt x="88" y="346"/>
                  </a:lnTo>
                  <a:lnTo>
                    <a:pt x="73" y="320"/>
                  </a:lnTo>
                  <a:lnTo>
                    <a:pt x="68" y="304"/>
                  </a:lnTo>
                  <a:lnTo>
                    <a:pt x="73" y="278"/>
                  </a:lnTo>
                  <a:lnTo>
                    <a:pt x="73" y="243"/>
                  </a:lnTo>
                  <a:lnTo>
                    <a:pt x="57" y="237"/>
                  </a:lnTo>
                  <a:lnTo>
                    <a:pt x="31" y="243"/>
                  </a:lnTo>
                  <a:lnTo>
                    <a:pt x="16" y="212"/>
                  </a:lnTo>
                  <a:lnTo>
                    <a:pt x="6" y="216"/>
                  </a:lnTo>
                  <a:lnTo>
                    <a:pt x="0" y="196"/>
                  </a:lnTo>
                  <a:lnTo>
                    <a:pt x="6" y="175"/>
                  </a:lnTo>
                  <a:lnTo>
                    <a:pt x="6" y="149"/>
                  </a:lnTo>
                  <a:lnTo>
                    <a:pt x="27" y="149"/>
                  </a:lnTo>
                  <a:lnTo>
                    <a:pt x="31" y="145"/>
                  </a:lnTo>
                  <a:lnTo>
                    <a:pt x="16" y="129"/>
                  </a:lnTo>
                  <a:lnTo>
                    <a:pt x="27" y="118"/>
                  </a:lnTo>
                  <a:lnTo>
                    <a:pt x="27" y="87"/>
                  </a:lnTo>
                  <a:lnTo>
                    <a:pt x="27" y="67"/>
                  </a:lnTo>
                  <a:lnTo>
                    <a:pt x="41" y="61"/>
                  </a:lnTo>
                  <a:lnTo>
                    <a:pt x="41" y="51"/>
                  </a:lnTo>
                  <a:lnTo>
                    <a:pt x="31" y="36"/>
                  </a:lnTo>
                  <a:lnTo>
                    <a:pt x="16" y="20"/>
                  </a:lnTo>
                  <a:lnTo>
                    <a:pt x="6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6" name="Freeform 146"/>
            <p:cNvSpPr>
              <a:spLocks noChangeArrowheads="1"/>
            </p:cNvSpPr>
            <p:nvPr/>
          </p:nvSpPr>
          <p:spPr bwMode="auto">
            <a:xfrm>
              <a:off x="694057" y="1801002"/>
              <a:ext cx="1260821" cy="1191743"/>
            </a:xfrm>
            <a:custGeom>
              <a:avLst/>
              <a:gdLst>
                <a:gd name="T0" fmla="*/ 595 w 732"/>
                <a:gd name="T1" fmla="*/ 191 h 689"/>
                <a:gd name="T2" fmla="*/ 621 w 732"/>
                <a:gd name="T3" fmla="*/ 217 h 689"/>
                <a:gd name="T4" fmla="*/ 662 w 732"/>
                <a:gd name="T5" fmla="*/ 232 h 689"/>
                <a:gd name="T6" fmla="*/ 689 w 732"/>
                <a:gd name="T7" fmla="*/ 259 h 689"/>
                <a:gd name="T8" fmla="*/ 689 w 732"/>
                <a:gd name="T9" fmla="*/ 284 h 689"/>
                <a:gd name="T10" fmla="*/ 731 w 732"/>
                <a:gd name="T11" fmla="*/ 367 h 689"/>
                <a:gd name="T12" fmla="*/ 709 w 732"/>
                <a:gd name="T13" fmla="*/ 419 h 689"/>
                <a:gd name="T14" fmla="*/ 678 w 732"/>
                <a:gd name="T15" fmla="*/ 445 h 689"/>
                <a:gd name="T16" fmla="*/ 585 w 732"/>
                <a:gd name="T17" fmla="*/ 460 h 689"/>
                <a:gd name="T18" fmla="*/ 501 w 732"/>
                <a:gd name="T19" fmla="*/ 460 h 689"/>
                <a:gd name="T20" fmla="*/ 450 w 732"/>
                <a:gd name="T21" fmla="*/ 476 h 689"/>
                <a:gd name="T22" fmla="*/ 409 w 732"/>
                <a:gd name="T23" fmla="*/ 517 h 689"/>
                <a:gd name="T24" fmla="*/ 382 w 732"/>
                <a:gd name="T25" fmla="*/ 527 h 689"/>
                <a:gd name="T26" fmla="*/ 378 w 732"/>
                <a:gd name="T27" fmla="*/ 553 h 689"/>
                <a:gd name="T28" fmla="*/ 341 w 732"/>
                <a:gd name="T29" fmla="*/ 543 h 689"/>
                <a:gd name="T30" fmla="*/ 341 w 732"/>
                <a:gd name="T31" fmla="*/ 569 h 689"/>
                <a:gd name="T32" fmla="*/ 325 w 732"/>
                <a:gd name="T33" fmla="*/ 605 h 689"/>
                <a:gd name="T34" fmla="*/ 294 w 732"/>
                <a:gd name="T35" fmla="*/ 610 h 689"/>
                <a:gd name="T36" fmla="*/ 294 w 732"/>
                <a:gd name="T37" fmla="*/ 652 h 689"/>
                <a:gd name="T38" fmla="*/ 274 w 732"/>
                <a:gd name="T39" fmla="*/ 678 h 689"/>
                <a:gd name="T40" fmla="*/ 253 w 732"/>
                <a:gd name="T41" fmla="*/ 662 h 689"/>
                <a:gd name="T42" fmla="*/ 233 w 732"/>
                <a:gd name="T43" fmla="*/ 667 h 689"/>
                <a:gd name="T44" fmla="*/ 227 w 732"/>
                <a:gd name="T45" fmla="*/ 688 h 689"/>
                <a:gd name="T46" fmla="*/ 202 w 732"/>
                <a:gd name="T47" fmla="*/ 667 h 689"/>
                <a:gd name="T48" fmla="*/ 165 w 732"/>
                <a:gd name="T49" fmla="*/ 667 h 689"/>
                <a:gd name="T50" fmla="*/ 160 w 732"/>
                <a:gd name="T51" fmla="*/ 647 h 689"/>
                <a:gd name="T52" fmla="*/ 149 w 732"/>
                <a:gd name="T53" fmla="*/ 621 h 689"/>
                <a:gd name="T54" fmla="*/ 124 w 732"/>
                <a:gd name="T55" fmla="*/ 580 h 689"/>
                <a:gd name="T56" fmla="*/ 108 w 732"/>
                <a:gd name="T57" fmla="*/ 594 h 689"/>
                <a:gd name="T58" fmla="*/ 67 w 732"/>
                <a:gd name="T59" fmla="*/ 610 h 689"/>
                <a:gd name="T60" fmla="*/ 41 w 732"/>
                <a:gd name="T61" fmla="*/ 594 h 689"/>
                <a:gd name="T62" fmla="*/ 36 w 732"/>
                <a:gd name="T63" fmla="*/ 580 h 689"/>
                <a:gd name="T64" fmla="*/ 16 w 732"/>
                <a:gd name="T65" fmla="*/ 543 h 689"/>
                <a:gd name="T66" fmla="*/ 0 w 732"/>
                <a:gd name="T67" fmla="*/ 527 h 689"/>
                <a:gd name="T68" fmla="*/ 0 w 732"/>
                <a:gd name="T69" fmla="*/ 496 h 689"/>
                <a:gd name="T70" fmla="*/ 10 w 732"/>
                <a:gd name="T71" fmla="*/ 470 h 689"/>
                <a:gd name="T72" fmla="*/ 26 w 732"/>
                <a:gd name="T73" fmla="*/ 429 h 689"/>
                <a:gd name="T74" fmla="*/ 57 w 732"/>
                <a:gd name="T75" fmla="*/ 435 h 689"/>
                <a:gd name="T76" fmla="*/ 119 w 732"/>
                <a:gd name="T77" fmla="*/ 435 h 689"/>
                <a:gd name="T78" fmla="*/ 284 w 732"/>
                <a:gd name="T79" fmla="*/ 445 h 689"/>
                <a:gd name="T80" fmla="*/ 284 w 732"/>
                <a:gd name="T81" fmla="*/ 392 h 689"/>
                <a:gd name="T82" fmla="*/ 325 w 732"/>
                <a:gd name="T83" fmla="*/ 0 h 6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2"/>
                <a:gd name="T127" fmla="*/ 0 h 689"/>
                <a:gd name="T128" fmla="*/ 732 w 732"/>
                <a:gd name="T129" fmla="*/ 689 h 6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2" h="689">
                  <a:moveTo>
                    <a:pt x="325" y="0"/>
                  </a:moveTo>
                  <a:lnTo>
                    <a:pt x="595" y="191"/>
                  </a:lnTo>
                  <a:lnTo>
                    <a:pt x="595" y="202"/>
                  </a:lnTo>
                  <a:lnTo>
                    <a:pt x="621" y="217"/>
                  </a:lnTo>
                  <a:lnTo>
                    <a:pt x="642" y="227"/>
                  </a:lnTo>
                  <a:lnTo>
                    <a:pt x="662" y="232"/>
                  </a:lnTo>
                  <a:lnTo>
                    <a:pt x="678" y="243"/>
                  </a:lnTo>
                  <a:lnTo>
                    <a:pt x="689" y="259"/>
                  </a:lnTo>
                  <a:lnTo>
                    <a:pt x="678" y="279"/>
                  </a:lnTo>
                  <a:lnTo>
                    <a:pt x="689" y="284"/>
                  </a:lnTo>
                  <a:lnTo>
                    <a:pt x="731" y="279"/>
                  </a:lnTo>
                  <a:lnTo>
                    <a:pt x="731" y="367"/>
                  </a:lnTo>
                  <a:lnTo>
                    <a:pt x="719" y="377"/>
                  </a:lnTo>
                  <a:lnTo>
                    <a:pt x="709" y="419"/>
                  </a:lnTo>
                  <a:lnTo>
                    <a:pt x="693" y="449"/>
                  </a:lnTo>
                  <a:lnTo>
                    <a:pt x="678" y="445"/>
                  </a:lnTo>
                  <a:lnTo>
                    <a:pt x="595" y="449"/>
                  </a:lnTo>
                  <a:lnTo>
                    <a:pt x="585" y="460"/>
                  </a:lnTo>
                  <a:lnTo>
                    <a:pt x="543" y="470"/>
                  </a:lnTo>
                  <a:lnTo>
                    <a:pt x="501" y="460"/>
                  </a:lnTo>
                  <a:lnTo>
                    <a:pt x="491" y="476"/>
                  </a:lnTo>
                  <a:lnTo>
                    <a:pt x="450" y="476"/>
                  </a:lnTo>
                  <a:lnTo>
                    <a:pt x="445" y="502"/>
                  </a:lnTo>
                  <a:lnTo>
                    <a:pt x="409" y="517"/>
                  </a:lnTo>
                  <a:lnTo>
                    <a:pt x="403" y="527"/>
                  </a:lnTo>
                  <a:lnTo>
                    <a:pt x="382" y="527"/>
                  </a:lnTo>
                  <a:lnTo>
                    <a:pt x="393" y="543"/>
                  </a:lnTo>
                  <a:lnTo>
                    <a:pt x="378" y="553"/>
                  </a:lnTo>
                  <a:lnTo>
                    <a:pt x="362" y="537"/>
                  </a:lnTo>
                  <a:lnTo>
                    <a:pt x="341" y="543"/>
                  </a:lnTo>
                  <a:lnTo>
                    <a:pt x="352" y="569"/>
                  </a:lnTo>
                  <a:lnTo>
                    <a:pt x="341" y="569"/>
                  </a:lnTo>
                  <a:lnTo>
                    <a:pt x="341" y="584"/>
                  </a:lnTo>
                  <a:lnTo>
                    <a:pt x="325" y="605"/>
                  </a:lnTo>
                  <a:lnTo>
                    <a:pt x="315" y="605"/>
                  </a:lnTo>
                  <a:lnTo>
                    <a:pt x="294" y="610"/>
                  </a:lnTo>
                  <a:lnTo>
                    <a:pt x="300" y="637"/>
                  </a:lnTo>
                  <a:lnTo>
                    <a:pt x="294" y="652"/>
                  </a:lnTo>
                  <a:lnTo>
                    <a:pt x="294" y="667"/>
                  </a:lnTo>
                  <a:lnTo>
                    <a:pt x="274" y="678"/>
                  </a:lnTo>
                  <a:lnTo>
                    <a:pt x="259" y="678"/>
                  </a:lnTo>
                  <a:lnTo>
                    <a:pt x="253" y="662"/>
                  </a:lnTo>
                  <a:lnTo>
                    <a:pt x="243" y="662"/>
                  </a:lnTo>
                  <a:lnTo>
                    <a:pt x="233" y="667"/>
                  </a:lnTo>
                  <a:lnTo>
                    <a:pt x="227" y="678"/>
                  </a:lnTo>
                  <a:lnTo>
                    <a:pt x="227" y="688"/>
                  </a:lnTo>
                  <a:lnTo>
                    <a:pt x="206" y="678"/>
                  </a:lnTo>
                  <a:lnTo>
                    <a:pt x="202" y="667"/>
                  </a:lnTo>
                  <a:lnTo>
                    <a:pt x="186" y="688"/>
                  </a:lnTo>
                  <a:lnTo>
                    <a:pt x="165" y="667"/>
                  </a:lnTo>
                  <a:lnTo>
                    <a:pt x="165" y="652"/>
                  </a:lnTo>
                  <a:lnTo>
                    <a:pt x="160" y="647"/>
                  </a:lnTo>
                  <a:lnTo>
                    <a:pt x="160" y="625"/>
                  </a:lnTo>
                  <a:lnTo>
                    <a:pt x="149" y="621"/>
                  </a:lnTo>
                  <a:lnTo>
                    <a:pt x="145" y="610"/>
                  </a:lnTo>
                  <a:lnTo>
                    <a:pt x="124" y="580"/>
                  </a:lnTo>
                  <a:lnTo>
                    <a:pt x="119" y="584"/>
                  </a:lnTo>
                  <a:lnTo>
                    <a:pt x="108" y="594"/>
                  </a:lnTo>
                  <a:lnTo>
                    <a:pt x="92" y="594"/>
                  </a:lnTo>
                  <a:lnTo>
                    <a:pt x="67" y="610"/>
                  </a:lnTo>
                  <a:lnTo>
                    <a:pt x="51" y="594"/>
                  </a:lnTo>
                  <a:lnTo>
                    <a:pt x="41" y="594"/>
                  </a:lnTo>
                  <a:lnTo>
                    <a:pt x="36" y="584"/>
                  </a:lnTo>
                  <a:lnTo>
                    <a:pt x="36" y="580"/>
                  </a:lnTo>
                  <a:lnTo>
                    <a:pt x="36" y="559"/>
                  </a:lnTo>
                  <a:lnTo>
                    <a:pt x="16" y="543"/>
                  </a:lnTo>
                  <a:lnTo>
                    <a:pt x="10" y="543"/>
                  </a:lnTo>
                  <a:lnTo>
                    <a:pt x="0" y="527"/>
                  </a:lnTo>
                  <a:lnTo>
                    <a:pt x="10" y="502"/>
                  </a:lnTo>
                  <a:lnTo>
                    <a:pt x="0" y="496"/>
                  </a:lnTo>
                  <a:lnTo>
                    <a:pt x="0" y="476"/>
                  </a:lnTo>
                  <a:lnTo>
                    <a:pt x="10" y="470"/>
                  </a:lnTo>
                  <a:lnTo>
                    <a:pt x="10" y="449"/>
                  </a:lnTo>
                  <a:lnTo>
                    <a:pt x="26" y="429"/>
                  </a:lnTo>
                  <a:lnTo>
                    <a:pt x="51" y="449"/>
                  </a:lnTo>
                  <a:lnTo>
                    <a:pt x="57" y="435"/>
                  </a:lnTo>
                  <a:lnTo>
                    <a:pt x="108" y="445"/>
                  </a:lnTo>
                  <a:lnTo>
                    <a:pt x="119" y="435"/>
                  </a:lnTo>
                  <a:lnTo>
                    <a:pt x="124" y="445"/>
                  </a:lnTo>
                  <a:lnTo>
                    <a:pt x="284" y="445"/>
                  </a:lnTo>
                  <a:lnTo>
                    <a:pt x="300" y="408"/>
                  </a:lnTo>
                  <a:lnTo>
                    <a:pt x="284" y="392"/>
                  </a:lnTo>
                  <a:lnTo>
                    <a:pt x="253" y="0"/>
                  </a:lnTo>
                  <a:lnTo>
                    <a:pt x="325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7" name="Freeform 147"/>
            <p:cNvSpPr>
              <a:spLocks noChangeArrowheads="1"/>
            </p:cNvSpPr>
            <p:nvPr/>
          </p:nvSpPr>
          <p:spPr bwMode="auto">
            <a:xfrm>
              <a:off x="318403" y="907194"/>
              <a:ext cx="1213323" cy="1221970"/>
            </a:xfrm>
            <a:custGeom>
              <a:avLst/>
              <a:gdLst>
                <a:gd name="T0" fmla="*/ 662 w 705"/>
                <a:gd name="T1" fmla="*/ 31 h 707"/>
                <a:gd name="T2" fmla="*/ 677 w 705"/>
                <a:gd name="T3" fmla="*/ 52 h 707"/>
                <a:gd name="T4" fmla="*/ 687 w 705"/>
                <a:gd name="T5" fmla="*/ 78 h 707"/>
                <a:gd name="T6" fmla="*/ 687 w 705"/>
                <a:gd name="T7" fmla="*/ 99 h 707"/>
                <a:gd name="T8" fmla="*/ 694 w 705"/>
                <a:gd name="T9" fmla="*/ 135 h 707"/>
                <a:gd name="T10" fmla="*/ 704 w 705"/>
                <a:gd name="T11" fmla="*/ 151 h 707"/>
                <a:gd name="T12" fmla="*/ 704 w 705"/>
                <a:gd name="T13" fmla="*/ 166 h 707"/>
                <a:gd name="T14" fmla="*/ 704 w 705"/>
                <a:gd name="T15" fmla="*/ 176 h 707"/>
                <a:gd name="T16" fmla="*/ 626 w 705"/>
                <a:gd name="T17" fmla="*/ 187 h 707"/>
                <a:gd name="T18" fmla="*/ 626 w 705"/>
                <a:gd name="T19" fmla="*/ 202 h 707"/>
                <a:gd name="T20" fmla="*/ 595 w 705"/>
                <a:gd name="T21" fmla="*/ 207 h 707"/>
                <a:gd name="T22" fmla="*/ 595 w 705"/>
                <a:gd name="T23" fmla="*/ 217 h 707"/>
                <a:gd name="T24" fmla="*/ 595 w 705"/>
                <a:gd name="T25" fmla="*/ 233 h 707"/>
                <a:gd name="T26" fmla="*/ 579 w 705"/>
                <a:gd name="T27" fmla="*/ 249 h 707"/>
                <a:gd name="T28" fmla="*/ 527 w 705"/>
                <a:gd name="T29" fmla="*/ 296 h 707"/>
                <a:gd name="T30" fmla="*/ 491 w 705"/>
                <a:gd name="T31" fmla="*/ 301 h 707"/>
                <a:gd name="T32" fmla="*/ 476 w 705"/>
                <a:gd name="T33" fmla="*/ 296 h 707"/>
                <a:gd name="T34" fmla="*/ 460 w 705"/>
                <a:gd name="T35" fmla="*/ 301 h 707"/>
                <a:gd name="T36" fmla="*/ 434 w 705"/>
                <a:gd name="T37" fmla="*/ 301 h 707"/>
                <a:gd name="T38" fmla="*/ 393 w 705"/>
                <a:gd name="T39" fmla="*/ 327 h 707"/>
                <a:gd name="T40" fmla="*/ 378 w 705"/>
                <a:gd name="T41" fmla="*/ 337 h 707"/>
                <a:gd name="T42" fmla="*/ 378 w 705"/>
                <a:gd name="T43" fmla="*/ 404 h 707"/>
                <a:gd name="T44" fmla="*/ 378 w 705"/>
                <a:gd name="T45" fmla="*/ 472 h 707"/>
                <a:gd name="T46" fmla="*/ 227 w 705"/>
                <a:gd name="T47" fmla="*/ 476 h 707"/>
                <a:gd name="T48" fmla="*/ 227 w 705"/>
                <a:gd name="T49" fmla="*/ 586 h 707"/>
                <a:gd name="T50" fmla="*/ 186 w 705"/>
                <a:gd name="T51" fmla="*/ 601 h 707"/>
                <a:gd name="T52" fmla="*/ 175 w 705"/>
                <a:gd name="T53" fmla="*/ 611 h 707"/>
                <a:gd name="T54" fmla="*/ 175 w 705"/>
                <a:gd name="T55" fmla="*/ 627 h 707"/>
                <a:gd name="T56" fmla="*/ 175 w 705"/>
                <a:gd name="T57" fmla="*/ 689 h 707"/>
                <a:gd name="T58" fmla="*/ 10 w 705"/>
                <a:gd name="T59" fmla="*/ 689 h 707"/>
                <a:gd name="T60" fmla="*/ 0 w 705"/>
                <a:gd name="T61" fmla="*/ 706 h 707"/>
                <a:gd name="T62" fmla="*/ 10 w 705"/>
                <a:gd name="T63" fmla="*/ 664 h 707"/>
                <a:gd name="T64" fmla="*/ 26 w 705"/>
                <a:gd name="T65" fmla="*/ 642 h 707"/>
                <a:gd name="T66" fmla="*/ 36 w 705"/>
                <a:gd name="T67" fmla="*/ 627 h 707"/>
                <a:gd name="T68" fmla="*/ 41 w 705"/>
                <a:gd name="T69" fmla="*/ 611 h 707"/>
                <a:gd name="T70" fmla="*/ 51 w 705"/>
                <a:gd name="T71" fmla="*/ 596 h 707"/>
                <a:gd name="T72" fmla="*/ 67 w 705"/>
                <a:gd name="T73" fmla="*/ 570 h 707"/>
                <a:gd name="T74" fmla="*/ 98 w 705"/>
                <a:gd name="T75" fmla="*/ 534 h 707"/>
                <a:gd name="T76" fmla="*/ 98 w 705"/>
                <a:gd name="T77" fmla="*/ 503 h 707"/>
                <a:gd name="T78" fmla="*/ 118 w 705"/>
                <a:gd name="T79" fmla="*/ 472 h 707"/>
                <a:gd name="T80" fmla="*/ 160 w 705"/>
                <a:gd name="T81" fmla="*/ 425 h 707"/>
                <a:gd name="T82" fmla="*/ 186 w 705"/>
                <a:gd name="T83" fmla="*/ 384 h 707"/>
                <a:gd name="T84" fmla="*/ 233 w 705"/>
                <a:gd name="T85" fmla="*/ 368 h 707"/>
                <a:gd name="T86" fmla="*/ 268 w 705"/>
                <a:gd name="T87" fmla="*/ 352 h 707"/>
                <a:gd name="T88" fmla="*/ 310 w 705"/>
                <a:gd name="T89" fmla="*/ 311 h 707"/>
                <a:gd name="T90" fmla="*/ 336 w 705"/>
                <a:gd name="T91" fmla="*/ 270 h 707"/>
                <a:gd name="T92" fmla="*/ 325 w 705"/>
                <a:gd name="T93" fmla="*/ 249 h 707"/>
                <a:gd name="T94" fmla="*/ 325 w 705"/>
                <a:gd name="T95" fmla="*/ 207 h 707"/>
                <a:gd name="T96" fmla="*/ 341 w 705"/>
                <a:gd name="T97" fmla="*/ 187 h 707"/>
                <a:gd name="T98" fmla="*/ 351 w 705"/>
                <a:gd name="T99" fmla="*/ 161 h 707"/>
                <a:gd name="T100" fmla="*/ 378 w 705"/>
                <a:gd name="T101" fmla="*/ 125 h 707"/>
                <a:gd name="T102" fmla="*/ 409 w 705"/>
                <a:gd name="T103" fmla="*/ 109 h 707"/>
                <a:gd name="T104" fmla="*/ 460 w 705"/>
                <a:gd name="T105" fmla="*/ 84 h 707"/>
                <a:gd name="T106" fmla="*/ 476 w 705"/>
                <a:gd name="T107" fmla="*/ 42 h 707"/>
                <a:gd name="T108" fmla="*/ 491 w 705"/>
                <a:gd name="T109" fmla="*/ 0 h 707"/>
                <a:gd name="T110" fmla="*/ 517 w 705"/>
                <a:gd name="T111" fmla="*/ 0 h 707"/>
                <a:gd name="T112" fmla="*/ 542 w 705"/>
                <a:gd name="T113" fmla="*/ 27 h 707"/>
                <a:gd name="T114" fmla="*/ 585 w 705"/>
                <a:gd name="T115" fmla="*/ 27 h 707"/>
                <a:gd name="T116" fmla="*/ 610 w 705"/>
                <a:gd name="T117" fmla="*/ 27 h 707"/>
                <a:gd name="T118" fmla="*/ 626 w 705"/>
                <a:gd name="T119" fmla="*/ 16 h 707"/>
                <a:gd name="T120" fmla="*/ 636 w 705"/>
                <a:gd name="T121" fmla="*/ 31 h 707"/>
                <a:gd name="T122" fmla="*/ 662 w 705"/>
                <a:gd name="T123" fmla="*/ 31 h 707"/>
                <a:gd name="T124" fmla="*/ 662 w 705"/>
                <a:gd name="T125" fmla="*/ 31 h 7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5"/>
                <a:gd name="T190" fmla="*/ 0 h 707"/>
                <a:gd name="T191" fmla="*/ 705 w 705"/>
                <a:gd name="T192" fmla="*/ 707 h 7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5" h="707">
                  <a:moveTo>
                    <a:pt x="662" y="31"/>
                  </a:moveTo>
                  <a:lnTo>
                    <a:pt x="677" y="52"/>
                  </a:lnTo>
                  <a:lnTo>
                    <a:pt x="687" y="78"/>
                  </a:lnTo>
                  <a:lnTo>
                    <a:pt x="687" y="99"/>
                  </a:lnTo>
                  <a:lnTo>
                    <a:pt x="694" y="135"/>
                  </a:lnTo>
                  <a:lnTo>
                    <a:pt x="704" y="151"/>
                  </a:lnTo>
                  <a:lnTo>
                    <a:pt x="704" y="166"/>
                  </a:lnTo>
                  <a:lnTo>
                    <a:pt x="704" y="176"/>
                  </a:lnTo>
                  <a:lnTo>
                    <a:pt x="626" y="187"/>
                  </a:lnTo>
                  <a:lnTo>
                    <a:pt x="626" y="202"/>
                  </a:lnTo>
                  <a:lnTo>
                    <a:pt x="595" y="207"/>
                  </a:lnTo>
                  <a:lnTo>
                    <a:pt x="595" y="217"/>
                  </a:lnTo>
                  <a:lnTo>
                    <a:pt x="595" y="233"/>
                  </a:lnTo>
                  <a:lnTo>
                    <a:pt x="579" y="249"/>
                  </a:lnTo>
                  <a:lnTo>
                    <a:pt x="527" y="296"/>
                  </a:lnTo>
                  <a:lnTo>
                    <a:pt x="491" y="301"/>
                  </a:lnTo>
                  <a:lnTo>
                    <a:pt x="476" y="296"/>
                  </a:lnTo>
                  <a:lnTo>
                    <a:pt x="460" y="301"/>
                  </a:lnTo>
                  <a:lnTo>
                    <a:pt x="434" y="301"/>
                  </a:lnTo>
                  <a:lnTo>
                    <a:pt x="393" y="327"/>
                  </a:lnTo>
                  <a:lnTo>
                    <a:pt x="378" y="337"/>
                  </a:lnTo>
                  <a:lnTo>
                    <a:pt x="378" y="404"/>
                  </a:lnTo>
                  <a:lnTo>
                    <a:pt x="378" y="472"/>
                  </a:lnTo>
                  <a:lnTo>
                    <a:pt x="227" y="476"/>
                  </a:lnTo>
                  <a:lnTo>
                    <a:pt x="227" y="586"/>
                  </a:lnTo>
                  <a:lnTo>
                    <a:pt x="186" y="601"/>
                  </a:lnTo>
                  <a:lnTo>
                    <a:pt x="175" y="611"/>
                  </a:lnTo>
                  <a:lnTo>
                    <a:pt x="175" y="627"/>
                  </a:lnTo>
                  <a:lnTo>
                    <a:pt x="175" y="689"/>
                  </a:lnTo>
                  <a:lnTo>
                    <a:pt x="10" y="689"/>
                  </a:lnTo>
                  <a:lnTo>
                    <a:pt x="0" y="706"/>
                  </a:lnTo>
                  <a:lnTo>
                    <a:pt x="10" y="664"/>
                  </a:lnTo>
                  <a:lnTo>
                    <a:pt x="26" y="642"/>
                  </a:lnTo>
                  <a:lnTo>
                    <a:pt x="36" y="627"/>
                  </a:lnTo>
                  <a:lnTo>
                    <a:pt x="41" y="611"/>
                  </a:lnTo>
                  <a:lnTo>
                    <a:pt x="51" y="596"/>
                  </a:lnTo>
                  <a:lnTo>
                    <a:pt x="67" y="570"/>
                  </a:lnTo>
                  <a:lnTo>
                    <a:pt x="98" y="534"/>
                  </a:lnTo>
                  <a:lnTo>
                    <a:pt x="98" y="503"/>
                  </a:lnTo>
                  <a:lnTo>
                    <a:pt x="118" y="472"/>
                  </a:lnTo>
                  <a:lnTo>
                    <a:pt x="160" y="425"/>
                  </a:lnTo>
                  <a:lnTo>
                    <a:pt x="186" y="384"/>
                  </a:lnTo>
                  <a:lnTo>
                    <a:pt x="233" y="368"/>
                  </a:lnTo>
                  <a:lnTo>
                    <a:pt x="268" y="352"/>
                  </a:lnTo>
                  <a:lnTo>
                    <a:pt x="310" y="311"/>
                  </a:lnTo>
                  <a:lnTo>
                    <a:pt x="336" y="270"/>
                  </a:lnTo>
                  <a:lnTo>
                    <a:pt x="325" y="249"/>
                  </a:lnTo>
                  <a:lnTo>
                    <a:pt x="325" y="207"/>
                  </a:lnTo>
                  <a:lnTo>
                    <a:pt x="341" y="187"/>
                  </a:lnTo>
                  <a:lnTo>
                    <a:pt x="351" y="161"/>
                  </a:lnTo>
                  <a:lnTo>
                    <a:pt x="378" y="125"/>
                  </a:lnTo>
                  <a:lnTo>
                    <a:pt x="409" y="109"/>
                  </a:lnTo>
                  <a:lnTo>
                    <a:pt x="460" y="84"/>
                  </a:lnTo>
                  <a:lnTo>
                    <a:pt x="476" y="42"/>
                  </a:lnTo>
                  <a:lnTo>
                    <a:pt x="491" y="0"/>
                  </a:lnTo>
                  <a:lnTo>
                    <a:pt x="517" y="0"/>
                  </a:lnTo>
                  <a:lnTo>
                    <a:pt x="542" y="27"/>
                  </a:lnTo>
                  <a:lnTo>
                    <a:pt x="585" y="27"/>
                  </a:lnTo>
                  <a:lnTo>
                    <a:pt x="610" y="27"/>
                  </a:lnTo>
                  <a:lnTo>
                    <a:pt x="626" y="16"/>
                  </a:lnTo>
                  <a:lnTo>
                    <a:pt x="636" y="31"/>
                  </a:lnTo>
                  <a:lnTo>
                    <a:pt x="662" y="31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8" name="Freeform 148"/>
            <p:cNvSpPr>
              <a:spLocks noChangeArrowheads="1"/>
            </p:cNvSpPr>
            <p:nvPr/>
          </p:nvSpPr>
          <p:spPr bwMode="auto">
            <a:xfrm>
              <a:off x="318403" y="1606695"/>
              <a:ext cx="936979" cy="1019027"/>
            </a:xfrm>
            <a:custGeom>
              <a:avLst/>
              <a:gdLst>
                <a:gd name="T0" fmla="*/ 378 w 544"/>
                <a:gd name="T1" fmla="*/ 0 h 592"/>
                <a:gd name="T2" fmla="*/ 543 w 544"/>
                <a:gd name="T3" fmla="*/ 115 h 592"/>
                <a:gd name="T4" fmla="*/ 470 w 544"/>
                <a:gd name="T5" fmla="*/ 115 h 592"/>
                <a:gd name="T6" fmla="*/ 502 w 544"/>
                <a:gd name="T7" fmla="*/ 507 h 592"/>
                <a:gd name="T8" fmla="*/ 517 w 544"/>
                <a:gd name="T9" fmla="*/ 523 h 592"/>
                <a:gd name="T10" fmla="*/ 502 w 544"/>
                <a:gd name="T11" fmla="*/ 560 h 592"/>
                <a:gd name="T12" fmla="*/ 341 w 544"/>
                <a:gd name="T13" fmla="*/ 560 h 592"/>
                <a:gd name="T14" fmla="*/ 337 w 544"/>
                <a:gd name="T15" fmla="*/ 550 h 592"/>
                <a:gd name="T16" fmla="*/ 326 w 544"/>
                <a:gd name="T17" fmla="*/ 560 h 592"/>
                <a:gd name="T18" fmla="*/ 274 w 544"/>
                <a:gd name="T19" fmla="*/ 550 h 592"/>
                <a:gd name="T20" fmla="*/ 269 w 544"/>
                <a:gd name="T21" fmla="*/ 564 h 592"/>
                <a:gd name="T22" fmla="*/ 243 w 544"/>
                <a:gd name="T23" fmla="*/ 544 h 592"/>
                <a:gd name="T24" fmla="*/ 227 w 544"/>
                <a:gd name="T25" fmla="*/ 564 h 592"/>
                <a:gd name="T26" fmla="*/ 227 w 544"/>
                <a:gd name="T27" fmla="*/ 586 h 592"/>
                <a:gd name="T28" fmla="*/ 217 w 544"/>
                <a:gd name="T29" fmla="*/ 591 h 592"/>
                <a:gd name="T30" fmla="*/ 191 w 544"/>
                <a:gd name="T31" fmla="*/ 586 h 592"/>
                <a:gd name="T32" fmla="*/ 186 w 544"/>
                <a:gd name="T33" fmla="*/ 575 h 592"/>
                <a:gd name="T34" fmla="*/ 175 w 544"/>
                <a:gd name="T35" fmla="*/ 560 h 592"/>
                <a:gd name="T36" fmla="*/ 165 w 544"/>
                <a:gd name="T37" fmla="*/ 560 h 592"/>
                <a:gd name="T38" fmla="*/ 161 w 544"/>
                <a:gd name="T39" fmla="*/ 534 h 592"/>
                <a:gd name="T40" fmla="*/ 145 w 544"/>
                <a:gd name="T41" fmla="*/ 534 h 592"/>
                <a:gd name="T42" fmla="*/ 124 w 544"/>
                <a:gd name="T43" fmla="*/ 507 h 592"/>
                <a:gd name="T44" fmla="*/ 108 w 544"/>
                <a:gd name="T45" fmla="*/ 503 h 592"/>
                <a:gd name="T46" fmla="*/ 67 w 544"/>
                <a:gd name="T47" fmla="*/ 507 h 592"/>
                <a:gd name="T48" fmla="*/ 36 w 544"/>
                <a:gd name="T49" fmla="*/ 507 h 592"/>
                <a:gd name="T50" fmla="*/ 14 w 544"/>
                <a:gd name="T51" fmla="*/ 523 h 592"/>
                <a:gd name="T52" fmla="*/ 26 w 544"/>
                <a:gd name="T53" fmla="*/ 492 h 592"/>
                <a:gd name="T54" fmla="*/ 41 w 544"/>
                <a:gd name="T55" fmla="*/ 450 h 592"/>
                <a:gd name="T56" fmla="*/ 36 w 544"/>
                <a:gd name="T57" fmla="*/ 399 h 592"/>
                <a:gd name="T58" fmla="*/ 14 w 544"/>
                <a:gd name="T59" fmla="*/ 373 h 592"/>
                <a:gd name="T60" fmla="*/ 36 w 544"/>
                <a:gd name="T61" fmla="*/ 373 h 592"/>
                <a:gd name="T62" fmla="*/ 36 w 544"/>
                <a:gd name="T63" fmla="*/ 347 h 592"/>
                <a:gd name="T64" fmla="*/ 26 w 544"/>
                <a:gd name="T65" fmla="*/ 317 h 592"/>
                <a:gd name="T66" fmla="*/ 14 w 544"/>
                <a:gd name="T67" fmla="*/ 327 h 592"/>
                <a:gd name="T68" fmla="*/ 10 w 544"/>
                <a:gd name="T69" fmla="*/ 301 h 592"/>
                <a:gd name="T70" fmla="*/ 0 w 544"/>
                <a:gd name="T71" fmla="*/ 301 h 592"/>
                <a:gd name="T72" fmla="*/ 10 w 544"/>
                <a:gd name="T73" fmla="*/ 285 h 592"/>
                <a:gd name="T74" fmla="*/ 175 w 544"/>
                <a:gd name="T75" fmla="*/ 285 h 592"/>
                <a:gd name="T76" fmla="*/ 175 w 544"/>
                <a:gd name="T77" fmla="*/ 223 h 592"/>
                <a:gd name="T78" fmla="*/ 175 w 544"/>
                <a:gd name="T79" fmla="*/ 207 h 592"/>
                <a:gd name="T80" fmla="*/ 186 w 544"/>
                <a:gd name="T81" fmla="*/ 197 h 592"/>
                <a:gd name="T82" fmla="*/ 227 w 544"/>
                <a:gd name="T83" fmla="*/ 182 h 592"/>
                <a:gd name="T84" fmla="*/ 227 w 544"/>
                <a:gd name="T85" fmla="*/ 72 h 592"/>
                <a:gd name="T86" fmla="*/ 378 w 544"/>
                <a:gd name="T87" fmla="*/ 68 h 592"/>
                <a:gd name="T88" fmla="*/ 378 w 544"/>
                <a:gd name="T89" fmla="*/ 0 h 592"/>
                <a:gd name="T90" fmla="*/ 378 w 544"/>
                <a:gd name="T91" fmla="*/ 0 h 5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4"/>
                <a:gd name="T139" fmla="*/ 0 h 592"/>
                <a:gd name="T140" fmla="*/ 544 w 544"/>
                <a:gd name="T141" fmla="*/ 592 h 5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4" h="592">
                  <a:moveTo>
                    <a:pt x="378" y="0"/>
                  </a:moveTo>
                  <a:lnTo>
                    <a:pt x="543" y="115"/>
                  </a:lnTo>
                  <a:lnTo>
                    <a:pt x="470" y="115"/>
                  </a:lnTo>
                  <a:lnTo>
                    <a:pt x="502" y="507"/>
                  </a:lnTo>
                  <a:lnTo>
                    <a:pt x="517" y="523"/>
                  </a:lnTo>
                  <a:lnTo>
                    <a:pt x="502" y="560"/>
                  </a:lnTo>
                  <a:lnTo>
                    <a:pt x="341" y="560"/>
                  </a:lnTo>
                  <a:lnTo>
                    <a:pt x="337" y="550"/>
                  </a:lnTo>
                  <a:lnTo>
                    <a:pt x="326" y="560"/>
                  </a:lnTo>
                  <a:lnTo>
                    <a:pt x="274" y="550"/>
                  </a:lnTo>
                  <a:lnTo>
                    <a:pt x="269" y="564"/>
                  </a:lnTo>
                  <a:lnTo>
                    <a:pt x="243" y="544"/>
                  </a:lnTo>
                  <a:lnTo>
                    <a:pt x="227" y="564"/>
                  </a:lnTo>
                  <a:lnTo>
                    <a:pt x="227" y="586"/>
                  </a:lnTo>
                  <a:lnTo>
                    <a:pt x="217" y="591"/>
                  </a:lnTo>
                  <a:lnTo>
                    <a:pt x="191" y="586"/>
                  </a:lnTo>
                  <a:lnTo>
                    <a:pt x="186" y="575"/>
                  </a:lnTo>
                  <a:lnTo>
                    <a:pt x="175" y="560"/>
                  </a:lnTo>
                  <a:lnTo>
                    <a:pt x="165" y="560"/>
                  </a:lnTo>
                  <a:lnTo>
                    <a:pt x="161" y="534"/>
                  </a:lnTo>
                  <a:lnTo>
                    <a:pt x="145" y="534"/>
                  </a:lnTo>
                  <a:lnTo>
                    <a:pt x="124" y="507"/>
                  </a:lnTo>
                  <a:lnTo>
                    <a:pt x="108" y="503"/>
                  </a:lnTo>
                  <a:lnTo>
                    <a:pt x="67" y="507"/>
                  </a:lnTo>
                  <a:lnTo>
                    <a:pt x="36" y="507"/>
                  </a:lnTo>
                  <a:lnTo>
                    <a:pt x="14" y="523"/>
                  </a:lnTo>
                  <a:lnTo>
                    <a:pt x="26" y="492"/>
                  </a:lnTo>
                  <a:lnTo>
                    <a:pt x="41" y="450"/>
                  </a:lnTo>
                  <a:lnTo>
                    <a:pt x="36" y="399"/>
                  </a:lnTo>
                  <a:lnTo>
                    <a:pt x="14" y="373"/>
                  </a:lnTo>
                  <a:lnTo>
                    <a:pt x="36" y="373"/>
                  </a:lnTo>
                  <a:lnTo>
                    <a:pt x="36" y="347"/>
                  </a:lnTo>
                  <a:lnTo>
                    <a:pt x="26" y="317"/>
                  </a:lnTo>
                  <a:lnTo>
                    <a:pt x="14" y="327"/>
                  </a:lnTo>
                  <a:lnTo>
                    <a:pt x="10" y="301"/>
                  </a:lnTo>
                  <a:lnTo>
                    <a:pt x="0" y="301"/>
                  </a:lnTo>
                  <a:lnTo>
                    <a:pt x="10" y="285"/>
                  </a:lnTo>
                  <a:lnTo>
                    <a:pt x="175" y="285"/>
                  </a:lnTo>
                  <a:lnTo>
                    <a:pt x="175" y="223"/>
                  </a:lnTo>
                  <a:lnTo>
                    <a:pt x="175" y="207"/>
                  </a:lnTo>
                  <a:lnTo>
                    <a:pt x="186" y="197"/>
                  </a:lnTo>
                  <a:lnTo>
                    <a:pt x="227" y="182"/>
                  </a:lnTo>
                  <a:lnTo>
                    <a:pt x="227" y="72"/>
                  </a:lnTo>
                  <a:lnTo>
                    <a:pt x="378" y="68"/>
                  </a:lnTo>
                  <a:lnTo>
                    <a:pt x="378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9" name="Freeform 149"/>
            <p:cNvSpPr>
              <a:spLocks noChangeArrowheads="1"/>
            </p:cNvSpPr>
            <p:nvPr/>
          </p:nvSpPr>
          <p:spPr bwMode="auto">
            <a:xfrm>
              <a:off x="5987777" y="5367596"/>
              <a:ext cx="25907" cy="60451"/>
            </a:xfrm>
            <a:custGeom>
              <a:avLst/>
              <a:gdLst>
                <a:gd name="T0" fmla="*/ 6 w 17"/>
                <a:gd name="T1" fmla="*/ 36 h 37"/>
                <a:gd name="T2" fmla="*/ 0 w 17"/>
                <a:gd name="T3" fmla="*/ 26 h 37"/>
                <a:gd name="T4" fmla="*/ 0 w 17"/>
                <a:gd name="T5" fmla="*/ 20 h 37"/>
                <a:gd name="T6" fmla="*/ 6 w 17"/>
                <a:gd name="T7" fmla="*/ 0 h 37"/>
                <a:gd name="T8" fmla="*/ 16 w 17"/>
                <a:gd name="T9" fmla="*/ 20 h 37"/>
                <a:gd name="T10" fmla="*/ 6 w 17"/>
                <a:gd name="T11" fmla="*/ 36 h 37"/>
                <a:gd name="T12" fmla="*/ 6 w 17"/>
                <a:gd name="T13" fmla="*/ 3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7"/>
                <a:gd name="T23" fmla="*/ 17 w 1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7">
                  <a:moveTo>
                    <a:pt x="6" y="36"/>
                  </a:moveTo>
                  <a:lnTo>
                    <a:pt x="0" y="26"/>
                  </a:lnTo>
                  <a:lnTo>
                    <a:pt x="0" y="20"/>
                  </a:lnTo>
                  <a:lnTo>
                    <a:pt x="6" y="0"/>
                  </a:lnTo>
                  <a:lnTo>
                    <a:pt x="16" y="20"/>
                  </a:lnTo>
                  <a:lnTo>
                    <a:pt x="6" y="36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0" name="Freeform 150"/>
            <p:cNvSpPr>
              <a:spLocks noChangeArrowheads="1"/>
            </p:cNvSpPr>
            <p:nvPr/>
          </p:nvSpPr>
          <p:spPr bwMode="auto">
            <a:xfrm>
              <a:off x="3910879" y="4607644"/>
              <a:ext cx="833349" cy="1316961"/>
            </a:xfrm>
            <a:custGeom>
              <a:avLst/>
              <a:gdLst>
                <a:gd name="T0" fmla="*/ 243 w 484"/>
                <a:gd name="T1" fmla="*/ 41 h 763"/>
                <a:gd name="T2" fmla="*/ 270 w 484"/>
                <a:gd name="T3" fmla="*/ 41 h 763"/>
                <a:gd name="T4" fmla="*/ 306 w 484"/>
                <a:gd name="T5" fmla="*/ 47 h 763"/>
                <a:gd name="T6" fmla="*/ 337 w 484"/>
                <a:gd name="T7" fmla="*/ 47 h 763"/>
                <a:gd name="T8" fmla="*/ 363 w 484"/>
                <a:gd name="T9" fmla="*/ 31 h 763"/>
                <a:gd name="T10" fmla="*/ 378 w 484"/>
                <a:gd name="T11" fmla="*/ 41 h 763"/>
                <a:gd name="T12" fmla="*/ 415 w 484"/>
                <a:gd name="T13" fmla="*/ 26 h 763"/>
                <a:gd name="T14" fmla="*/ 462 w 484"/>
                <a:gd name="T15" fmla="*/ 0 h 763"/>
                <a:gd name="T16" fmla="*/ 462 w 484"/>
                <a:gd name="T17" fmla="*/ 41 h 763"/>
                <a:gd name="T18" fmla="*/ 462 w 484"/>
                <a:gd name="T19" fmla="*/ 88 h 763"/>
                <a:gd name="T20" fmla="*/ 462 w 484"/>
                <a:gd name="T21" fmla="*/ 114 h 763"/>
                <a:gd name="T22" fmla="*/ 472 w 484"/>
                <a:gd name="T23" fmla="*/ 176 h 763"/>
                <a:gd name="T24" fmla="*/ 472 w 484"/>
                <a:gd name="T25" fmla="*/ 197 h 763"/>
                <a:gd name="T26" fmla="*/ 472 w 484"/>
                <a:gd name="T27" fmla="*/ 217 h 763"/>
                <a:gd name="T28" fmla="*/ 435 w 484"/>
                <a:gd name="T29" fmla="*/ 258 h 763"/>
                <a:gd name="T30" fmla="*/ 419 w 484"/>
                <a:gd name="T31" fmla="*/ 274 h 763"/>
                <a:gd name="T32" fmla="*/ 389 w 484"/>
                <a:gd name="T33" fmla="*/ 300 h 763"/>
                <a:gd name="T34" fmla="*/ 306 w 484"/>
                <a:gd name="T35" fmla="*/ 331 h 763"/>
                <a:gd name="T36" fmla="*/ 296 w 484"/>
                <a:gd name="T37" fmla="*/ 352 h 763"/>
                <a:gd name="T38" fmla="*/ 243 w 484"/>
                <a:gd name="T39" fmla="*/ 393 h 763"/>
                <a:gd name="T40" fmla="*/ 197 w 484"/>
                <a:gd name="T41" fmla="*/ 450 h 763"/>
                <a:gd name="T42" fmla="*/ 213 w 484"/>
                <a:gd name="T43" fmla="*/ 507 h 763"/>
                <a:gd name="T44" fmla="*/ 218 w 484"/>
                <a:gd name="T45" fmla="*/ 533 h 763"/>
                <a:gd name="T46" fmla="*/ 229 w 484"/>
                <a:gd name="T47" fmla="*/ 575 h 763"/>
                <a:gd name="T48" fmla="*/ 213 w 484"/>
                <a:gd name="T49" fmla="*/ 626 h 763"/>
                <a:gd name="T50" fmla="*/ 229 w 484"/>
                <a:gd name="T51" fmla="*/ 632 h 763"/>
                <a:gd name="T52" fmla="*/ 135 w 484"/>
                <a:gd name="T53" fmla="*/ 677 h 763"/>
                <a:gd name="T54" fmla="*/ 104 w 484"/>
                <a:gd name="T55" fmla="*/ 699 h 763"/>
                <a:gd name="T56" fmla="*/ 94 w 484"/>
                <a:gd name="T57" fmla="*/ 724 h 763"/>
                <a:gd name="T58" fmla="*/ 104 w 484"/>
                <a:gd name="T59" fmla="*/ 724 h 763"/>
                <a:gd name="T60" fmla="*/ 88 w 484"/>
                <a:gd name="T61" fmla="*/ 762 h 763"/>
                <a:gd name="T62" fmla="*/ 78 w 484"/>
                <a:gd name="T63" fmla="*/ 724 h 763"/>
                <a:gd name="T64" fmla="*/ 68 w 484"/>
                <a:gd name="T65" fmla="*/ 699 h 763"/>
                <a:gd name="T66" fmla="*/ 68 w 484"/>
                <a:gd name="T67" fmla="*/ 632 h 763"/>
                <a:gd name="T68" fmla="*/ 62 w 484"/>
                <a:gd name="T69" fmla="*/ 575 h 763"/>
                <a:gd name="T70" fmla="*/ 47 w 484"/>
                <a:gd name="T71" fmla="*/ 544 h 763"/>
                <a:gd name="T72" fmla="*/ 104 w 484"/>
                <a:gd name="T73" fmla="*/ 481 h 763"/>
                <a:gd name="T74" fmla="*/ 109 w 484"/>
                <a:gd name="T75" fmla="*/ 450 h 763"/>
                <a:gd name="T76" fmla="*/ 119 w 484"/>
                <a:gd name="T77" fmla="*/ 409 h 763"/>
                <a:gd name="T78" fmla="*/ 119 w 484"/>
                <a:gd name="T79" fmla="*/ 372 h 763"/>
                <a:gd name="T80" fmla="*/ 119 w 484"/>
                <a:gd name="T81" fmla="*/ 368 h 763"/>
                <a:gd name="T82" fmla="*/ 129 w 484"/>
                <a:gd name="T83" fmla="*/ 352 h 763"/>
                <a:gd name="T84" fmla="*/ 129 w 484"/>
                <a:gd name="T85" fmla="*/ 300 h 763"/>
                <a:gd name="T86" fmla="*/ 119 w 484"/>
                <a:gd name="T87" fmla="*/ 264 h 763"/>
                <a:gd name="T88" fmla="*/ 78 w 484"/>
                <a:gd name="T89" fmla="*/ 258 h 763"/>
                <a:gd name="T90" fmla="*/ 52 w 484"/>
                <a:gd name="T91" fmla="*/ 243 h 763"/>
                <a:gd name="T92" fmla="*/ 10 w 484"/>
                <a:gd name="T93" fmla="*/ 233 h 763"/>
                <a:gd name="T94" fmla="*/ 0 w 484"/>
                <a:gd name="T95" fmla="*/ 197 h 763"/>
                <a:gd name="T96" fmla="*/ 145 w 484"/>
                <a:gd name="T97" fmla="*/ 150 h 763"/>
                <a:gd name="T98" fmla="*/ 186 w 484"/>
                <a:gd name="T99" fmla="*/ 176 h 763"/>
                <a:gd name="T100" fmla="*/ 202 w 484"/>
                <a:gd name="T101" fmla="*/ 217 h 763"/>
                <a:gd name="T102" fmla="*/ 202 w 484"/>
                <a:gd name="T103" fmla="*/ 258 h 763"/>
                <a:gd name="T104" fmla="*/ 229 w 484"/>
                <a:gd name="T105" fmla="*/ 300 h 763"/>
                <a:gd name="T106" fmla="*/ 239 w 484"/>
                <a:gd name="T107" fmla="*/ 258 h 763"/>
                <a:gd name="T108" fmla="*/ 254 w 484"/>
                <a:gd name="T109" fmla="*/ 248 h 763"/>
                <a:gd name="T110" fmla="*/ 270 w 484"/>
                <a:gd name="T111" fmla="*/ 192 h 763"/>
                <a:gd name="T112" fmla="*/ 239 w 484"/>
                <a:gd name="T113" fmla="*/ 150 h 763"/>
                <a:gd name="T114" fmla="*/ 202 w 484"/>
                <a:gd name="T115" fmla="*/ 135 h 763"/>
                <a:gd name="T116" fmla="*/ 213 w 484"/>
                <a:gd name="T117" fmla="*/ 47 h 7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4"/>
                <a:gd name="T178" fmla="*/ 0 h 763"/>
                <a:gd name="T179" fmla="*/ 484 w 484"/>
                <a:gd name="T180" fmla="*/ 763 h 7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4" h="763">
                  <a:moveTo>
                    <a:pt x="213" y="47"/>
                  </a:moveTo>
                  <a:lnTo>
                    <a:pt x="243" y="41"/>
                  </a:lnTo>
                  <a:lnTo>
                    <a:pt x="254" y="47"/>
                  </a:lnTo>
                  <a:lnTo>
                    <a:pt x="270" y="41"/>
                  </a:lnTo>
                  <a:lnTo>
                    <a:pt x="286" y="47"/>
                  </a:lnTo>
                  <a:lnTo>
                    <a:pt x="306" y="47"/>
                  </a:lnTo>
                  <a:lnTo>
                    <a:pt x="311" y="47"/>
                  </a:lnTo>
                  <a:lnTo>
                    <a:pt x="337" y="47"/>
                  </a:lnTo>
                  <a:lnTo>
                    <a:pt x="352" y="41"/>
                  </a:lnTo>
                  <a:lnTo>
                    <a:pt x="363" y="31"/>
                  </a:lnTo>
                  <a:lnTo>
                    <a:pt x="378" y="31"/>
                  </a:lnTo>
                  <a:lnTo>
                    <a:pt x="378" y="41"/>
                  </a:lnTo>
                  <a:lnTo>
                    <a:pt x="394" y="31"/>
                  </a:lnTo>
                  <a:lnTo>
                    <a:pt x="415" y="26"/>
                  </a:lnTo>
                  <a:lnTo>
                    <a:pt x="446" y="16"/>
                  </a:lnTo>
                  <a:lnTo>
                    <a:pt x="462" y="0"/>
                  </a:lnTo>
                  <a:lnTo>
                    <a:pt x="472" y="16"/>
                  </a:lnTo>
                  <a:lnTo>
                    <a:pt x="462" y="41"/>
                  </a:lnTo>
                  <a:lnTo>
                    <a:pt x="462" y="68"/>
                  </a:lnTo>
                  <a:lnTo>
                    <a:pt x="462" y="88"/>
                  </a:lnTo>
                  <a:lnTo>
                    <a:pt x="472" y="109"/>
                  </a:lnTo>
                  <a:lnTo>
                    <a:pt x="462" y="114"/>
                  </a:lnTo>
                  <a:lnTo>
                    <a:pt x="472" y="135"/>
                  </a:lnTo>
                  <a:lnTo>
                    <a:pt x="472" y="176"/>
                  </a:lnTo>
                  <a:lnTo>
                    <a:pt x="483" y="182"/>
                  </a:lnTo>
                  <a:lnTo>
                    <a:pt x="472" y="197"/>
                  </a:lnTo>
                  <a:lnTo>
                    <a:pt x="462" y="207"/>
                  </a:lnTo>
                  <a:lnTo>
                    <a:pt x="472" y="217"/>
                  </a:lnTo>
                  <a:lnTo>
                    <a:pt x="456" y="233"/>
                  </a:lnTo>
                  <a:lnTo>
                    <a:pt x="435" y="258"/>
                  </a:lnTo>
                  <a:lnTo>
                    <a:pt x="431" y="264"/>
                  </a:lnTo>
                  <a:lnTo>
                    <a:pt x="419" y="274"/>
                  </a:lnTo>
                  <a:lnTo>
                    <a:pt x="394" y="285"/>
                  </a:lnTo>
                  <a:lnTo>
                    <a:pt x="389" y="300"/>
                  </a:lnTo>
                  <a:lnTo>
                    <a:pt x="337" y="315"/>
                  </a:lnTo>
                  <a:lnTo>
                    <a:pt x="306" y="331"/>
                  </a:lnTo>
                  <a:lnTo>
                    <a:pt x="296" y="342"/>
                  </a:lnTo>
                  <a:lnTo>
                    <a:pt x="296" y="352"/>
                  </a:lnTo>
                  <a:lnTo>
                    <a:pt x="270" y="372"/>
                  </a:lnTo>
                  <a:lnTo>
                    <a:pt x="243" y="393"/>
                  </a:lnTo>
                  <a:lnTo>
                    <a:pt x="202" y="434"/>
                  </a:lnTo>
                  <a:lnTo>
                    <a:pt x="197" y="450"/>
                  </a:lnTo>
                  <a:lnTo>
                    <a:pt x="202" y="476"/>
                  </a:lnTo>
                  <a:lnTo>
                    <a:pt x="213" y="507"/>
                  </a:lnTo>
                  <a:lnTo>
                    <a:pt x="218" y="544"/>
                  </a:lnTo>
                  <a:lnTo>
                    <a:pt x="218" y="533"/>
                  </a:lnTo>
                  <a:lnTo>
                    <a:pt x="229" y="544"/>
                  </a:lnTo>
                  <a:lnTo>
                    <a:pt x="229" y="575"/>
                  </a:lnTo>
                  <a:lnTo>
                    <a:pt x="218" y="589"/>
                  </a:lnTo>
                  <a:lnTo>
                    <a:pt x="213" y="626"/>
                  </a:lnTo>
                  <a:lnTo>
                    <a:pt x="218" y="616"/>
                  </a:lnTo>
                  <a:lnTo>
                    <a:pt x="229" y="632"/>
                  </a:lnTo>
                  <a:lnTo>
                    <a:pt x="202" y="652"/>
                  </a:lnTo>
                  <a:lnTo>
                    <a:pt x="135" y="677"/>
                  </a:lnTo>
                  <a:lnTo>
                    <a:pt x="119" y="683"/>
                  </a:lnTo>
                  <a:lnTo>
                    <a:pt x="104" y="699"/>
                  </a:lnTo>
                  <a:lnTo>
                    <a:pt x="88" y="709"/>
                  </a:lnTo>
                  <a:lnTo>
                    <a:pt x="94" y="724"/>
                  </a:lnTo>
                  <a:lnTo>
                    <a:pt x="104" y="719"/>
                  </a:lnTo>
                  <a:lnTo>
                    <a:pt x="104" y="724"/>
                  </a:lnTo>
                  <a:lnTo>
                    <a:pt x="104" y="762"/>
                  </a:lnTo>
                  <a:lnTo>
                    <a:pt x="88" y="762"/>
                  </a:lnTo>
                  <a:lnTo>
                    <a:pt x="68" y="750"/>
                  </a:lnTo>
                  <a:lnTo>
                    <a:pt x="78" y="724"/>
                  </a:lnTo>
                  <a:lnTo>
                    <a:pt x="68" y="709"/>
                  </a:lnTo>
                  <a:lnTo>
                    <a:pt x="68" y="699"/>
                  </a:lnTo>
                  <a:lnTo>
                    <a:pt x="68" y="667"/>
                  </a:lnTo>
                  <a:lnTo>
                    <a:pt x="68" y="632"/>
                  </a:lnTo>
                  <a:lnTo>
                    <a:pt x="52" y="589"/>
                  </a:lnTo>
                  <a:lnTo>
                    <a:pt x="62" y="575"/>
                  </a:lnTo>
                  <a:lnTo>
                    <a:pt x="52" y="569"/>
                  </a:lnTo>
                  <a:lnTo>
                    <a:pt x="47" y="544"/>
                  </a:lnTo>
                  <a:lnTo>
                    <a:pt x="94" y="502"/>
                  </a:lnTo>
                  <a:lnTo>
                    <a:pt x="104" y="481"/>
                  </a:lnTo>
                  <a:lnTo>
                    <a:pt x="104" y="466"/>
                  </a:lnTo>
                  <a:lnTo>
                    <a:pt x="109" y="450"/>
                  </a:lnTo>
                  <a:lnTo>
                    <a:pt x="129" y="424"/>
                  </a:lnTo>
                  <a:lnTo>
                    <a:pt x="119" y="409"/>
                  </a:lnTo>
                  <a:lnTo>
                    <a:pt x="119" y="393"/>
                  </a:lnTo>
                  <a:lnTo>
                    <a:pt x="119" y="372"/>
                  </a:lnTo>
                  <a:lnTo>
                    <a:pt x="129" y="372"/>
                  </a:lnTo>
                  <a:lnTo>
                    <a:pt x="119" y="368"/>
                  </a:lnTo>
                  <a:lnTo>
                    <a:pt x="129" y="358"/>
                  </a:lnTo>
                  <a:lnTo>
                    <a:pt x="129" y="352"/>
                  </a:lnTo>
                  <a:lnTo>
                    <a:pt x="129" y="326"/>
                  </a:lnTo>
                  <a:lnTo>
                    <a:pt x="129" y="300"/>
                  </a:lnTo>
                  <a:lnTo>
                    <a:pt x="119" y="274"/>
                  </a:lnTo>
                  <a:lnTo>
                    <a:pt x="119" y="264"/>
                  </a:lnTo>
                  <a:lnTo>
                    <a:pt x="88" y="264"/>
                  </a:lnTo>
                  <a:lnTo>
                    <a:pt x="78" y="258"/>
                  </a:lnTo>
                  <a:lnTo>
                    <a:pt x="62" y="248"/>
                  </a:lnTo>
                  <a:lnTo>
                    <a:pt x="52" y="243"/>
                  </a:lnTo>
                  <a:lnTo>
                    <a:pt x="21" y="248"/>
                  </a:lnTo>
                  <a:lnTo>
                    <a:pt x="10" y="233"/>
                  </a:lnTo>
                  <a:lnTo>
                    <a:pt x="10" y="217"/>
                  </a:lnTo>
                  <a:lnTo>
                    <a:pt x="0" y="197"/>
                  </a:lnTo>
                  <a:lnTo>
                    <a:pt x="135" y="155"/>
                  </a:lnTo>
                  <a:lnTo>
                    <a:pt x="145" y="150"/>
                  </a:lnTo>
                  <a:lnTo>
                    <a:pt x="161" y="182"/>
                  </a:lnTo>
                  <a:lnTo>
                    <a:pt x="186" y="176"/>
                  </a:lnTo>
                  <a:lnTo>
                    <a:pt x="202" y="182"/>
                  </a:lnTo>
                  <a:lnTo>
                    <a:pt x="202" y="217"/>
                  </a:lnTo>
                  <a:lnTo>
                    <a:pt x="197" y="243"/>
                  </a:lnTo>
                  <a:lnTo>
                    <a:pt x="202" y="258"/>
                  </a:lnTo>
                  <a:lnTo>
                    <a:pt x="218" y="285"/>
                  </a:lnTo>
                  <a:lnTo>
                    <a:pt x="229" y="300"/>
                  </a:lnTo>
                  <a:lnTo>
                    <a:pt x="239" y="285"/>
                  </a:lnTo>
                  <a:lnTo>
                    <a:pt x="239" y="258"/>
                  </a:lnTo>
                  <a:lnTo>
                    <a:pt x="243" y="258"/>
                  </a:lnTo>
                  <a:lnTo>
                    <a:pt x="254" y="248"/>
                  </a:lnTo>
                  <a:lnTo>
                    <a:pt x="264" y="217"/>
                  </a:lnTo>
                  <a:lnTo>
                    <a:pt x="270" y="192"/>
                  </a:lnTo>
                  <a:lnTo>
                    <a:pt x="254" y="182"/>
                  </a:lnTo>
                  <a:lnTo>
                    <a:pt x="239" y="150"/>
                  </a:lnTo>
                  <a:lnTo>
                    <a:pt x="218" y="135"/>
                  </a:lnTo>
                  <a:lnTo>
                    <a:pt x="202" y="135"/>
                  </a:lnTo>
                  <a:lnTo>
                    <a:pt x="202" y="72"/>
                  </a:lnTo>
                  <a:lnTo>
                    <a:pt x="213" y="47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1" name="Freeform 151"/>
            <p:cNvSpPr>
              <a:spLocks noChangeArrowheads="1"/>
            </p:cNvSpPr>
            <p:nvPr/>
          </p:nvSpPr>
          <p:spPr bwMode="auto">
            <a:xfrm>
              <a:off x="2516202" y="5099886"/>
              <a:ext cx="1019020" cy="975848"/>
            </a:xfrm>
            <a:custGeom>
              <a:avLst/>
              <a:gdLst>
                <a:gd name="T0" fmla="*/ 508 w 592"/>
                <a:gd name="T1" fmla="*/ 30 h 566"/>
                <a:gd name="T2" fmla="*/ 544 w 592"/>
                <a:gd name="T3" fmla="*/ 20 h 566"/>
                <a:gd name="T4" fmla="*/ 550 w 592"/>
                <a:gd name="T5" fmla="*/ 20 h 566"/>
                <a:gd name="T6" fmla="*/ 575 w 592"/>
                <a:gd name="T7" fmla="*/ 30 h 566"/>
                <a:gd name="T8" fmla="*/ 591 w 592"/>
                <a:gd name="T9" fmla="*/ 41 h 566"/>
                <a:gd name="T10" fmla="*/ 575 w 592"/>
                <a:gd name="T11" fmla="*/ 41 h 566"/>
                <a:gd name="T12" fmla="*/ 560 w 592"/>
                <a:gd name="T13" fmla="*/ 46 h 566"/>
                <a:gd name="T14" fmla="*/ 550 w 592"/>
                <a:gd name="T15" fmla="*/ 46 h 566"/>
                <a:gd name="T16" fmla="*/ 518 w 592"/>
                <a:gd name="T17" fmla="*/ 67 h 566"/>
                <a:gd name="T18" fmla="*/ 503 w 592"/>
                <a:gd name="T19" fmla="*/ 46 h 566"/>
                <a:gd name="T20" fmla="*/ 467 w 592"/>
                <a:gd name="T21" fmla="*/ 57 h 566"/>
                <a:gd name="T22" fmla="*/ 409 w 592"/>
                <a:gd name="T23" fmla="*/ 67 h 566"/>
                <a:gd name="T24" fmla="*/ 399 w 592"/>
                <a:gd name="T25" fmla="*/ 232 h 566"/>
                <a:gd name="T26" fmla="*/ 358 w 592"/>
                <a:gd name="T27" fmla="*/ 232 h 566"/>
                <a:gd name="T28" fmla="*/ 352 w 592"/>
                <a:gd name="T29" fmla="*/ 367 h 566"/>
                <a:gd name="T30" fmla="*/ 342 w 592"/>
                <a:gd name="T31" fmla="*/ 543 h 566"/>
                <a:gd name="T32" fmla="*/ 327 w 592"/>
                <a:gd name="T33" fmla="*/ 543 h 566"/>
                <a:gd name="T34" fmla="*/ 305 w 592"/>
                <a:gd name="T35" fmla="*/ 558 h 566"/>
                <a:gd name="T36" fmla="*/ 301 w 592"/>
                <a:gd name="T37" fmla="*/ 565 h 566"/>
                <a:gd name="T38" fmla="*/ 285 w 592"/>
                <a:gd name="T39" fmla="*/ 558 h 566"/>
                <a:gd name="T40" fmla="*/ 264 w 592"/>
                <a:gd name="T41" fmla="*/ 558 h 566"/>
                <a:gd name="T42" fmla="*/ 249 w 592"/>
                <a:gd name="T43" fmla="*/ 558 h 566"/>
                <a:gd name="T44" fmla="*/ 223 w 592"/>
                <a:gd name="T45" fmla="*/ 548 h 566"/>
                <a:gd name="T46" fmla="*/ 223 w 592"/>
                <a:gd name="T47" fmla="*/ 522 h 566"/>
                <a:gd name="T48" fmla="*/ 219 w 592"/>
                <a:gd name="T49" fmla="*/ 522 h 566"/>
                <a:gd name="T50" fmla="*/ 207 w 592"/>
                <a:gd name="T51" fmla="*/ 522 h 566"/>
                <a:gd name="T52" fmla="*/ 197 w 592"/>
                <a:gd name="T53" fmla="*/ 543 h 566"/>
                <a:gd name="T54" fmla="*/ 192 w 592"/>
                <a:gd name="T55" fmla="*/ 548 h 566"/>
                <a:gd name="T56" fmla="*/ 156 w 592"/>
                <a:gd name="T57" fmla="*/ 517 h 566"/>
                <a:gd name="T58" fmla="*/ 140 w 592"/>
                <a:gd name="T59" fmla="*/ 476 h 566"/>
                <a:gd name="T60" fmla="*/ 140 w 592"/>
                <a:gd name="T61" fmla="*/ 455 h 566"/>
                <a:gd name="T62" fmla="*/ 135 w 592"/>
                <a:gd name="T63" fmla="*/ 439 h 566"/>
                <a:gd name="T64" fmla="*/ 125 w 592"/>
                <a:gd name="T65" fmla="*/ 382 h 566"/>
                <a:gd name="T66" fmla="*/ 115 w 592"/>
                <a:gd name="T67" fmla="*/ 357 h 566"/>
                <a:gd name="T68" fmla="*/ 109 w 592"/>
                <a:gd name="T69" fmla="*/ 315 h 566"/>
                <a:gd name="T70" fmla="*/ 109 w 592"/>
                <a:gd name="T71" fmla="*/ 284 h 566"/>
                <a:gd name="T72" fmla="*/ 109 w 592"/>
                <a:gd name="T73" fmla="*/ 259 h 566"/>
                <a:gd name="T74" fmla="*/ 88 w 592"/>
                <a:gd name="T75" fmla="*/ 232 h 566"/>
                <a:gd name="T76" fmla="*/ 58 w 592"/>
                <a:gd name="T77" fmla="*/ 155 h 566"/>
                <a:gd name="T78" fmla="*/ 27 w 592"/>
                <a:gd name="T79" fmla="*/ 98 h 566"/>
                <a:gd name="T80" fmla="*/ 16 w 592"/>
                <a:gd name="T81" fmla="*/ 72 h 566"/>
                <a:gd name="T82" fmla="*/ 0 w 592"/>
                <a:gd name="T83" fmla="*/ 41 h 566"/>
                <a:gd name="T84" fmla="*/ 0 w 592"/>
                <a:gd name="T85" fmla="*/ 14 h 566"/>
                <a:gd name="T86" fmla="*/ 6 w 592"/>
                <a:gd name="T87" fmla="*/ 14 h 566"/>
                <a:gd name="T88" fmla="*/ 27 w 592"/>
                <a:gd name="T89" fmla="*/ 14 h 566"/>
                <a:gd name="T90" fmla="*/ 31 w 592"/>
                <a:gd name="T91" fmla="*/ 14 h 566"/>
                <a:gd name="T92" fmla="*/ 58 w 592"/>
                <a:gd name="T93" fmla="*/ 0 h 566"/>
                <a:gd name="T94" fmla="*/ 72 w 592"/>
                <a:gd name="T95" fmla="*/ 4 h 566"/>
                <a:gd name="T96" fmla="*/ 99 w 592"/>
                <a:gd name="T97" fmla="*/ 20 h 566"/>
                <a:gd name="T98" fmla="*/ 109 w 592"/>
                <a:gd name="T99" fmla="*/ 20 h 566"/>
                <a:gd name="T100" fmla="*/ 285 w 592"/>
                <a:gd name="T101" fmla="*/ 14 h 566"/>
                <a:gd name="T102" fmla="*/ 291 w 592"/>
                <a:gd name="T103" fmla="*/ 30 h 566"/>
                <a:gd name="T104" fmla="*/ 305 w 592"/>
                <a:gd name="T105" fmla="*/ 41 h 566"/>
                <a:gd name="T106" fmla="*/ 368 w 592"/>
                <a:gd name="T107" fmla="*/ 46 h 566"/>
                <a:gd name="T108" fmla="*/ 394 w 592"/>
                <a:gd name="T109" fmla="*/ 46 h 566"/>
                <a:gd name="T110" fmla="*/ 409 w 592"/>
                <a:gd name="T111" fmla="*/ 46 h 566"/>
                <a:gd name="T112" fmla="*/ 425 w 592"/>
                <a:gd name="T113" fmla="*/ 46 h 566"/>
                <a:gd name="T114" fmla="*/ 508 w 592"/>
                <a:gd name="T115" fmla="*/ 30 h 566"/>
                <a:gd name="T116" fmla="*/ 508 w 592"/>
                <a:gd name="T117" fmla="*/ 30 h 5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2"/>
                <a:gd name="T178" fmla="*/ 0 h 566"/>
                <a:gd name="T179" fmla="*/ 592 w 592"/>
                <a:gd name="T180" fmla="*/ 566 h 5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2" h="566">
                  <a:moveTo>
                    <a:pt x="508" y="30"/>
                  </a:moveTo>
                  <a:lnTo>
                    <a:pt x="544" y="20"/>
                  </a:lnTo>
                  <a:lnTo>
                    <a:pt x="550" y="20"/>
                  </a:lnTo>
                  <a:lnTo>
                    <a:pt x="575" y="30"/>
                  </a:lnTo>
                  <a:lnTo>
                    <a:pt x="591" y="41"/>
                  </a:lnTo>
                  <a:lnTo>
                    <a:pt x="575" y="41"/>
                  </a:lnTo>
                  <a:lnTo>
                    <a:pt x="560" y="46"/>
                  </a:lnTo>
                  <a:lnTo>
                    <a:pt x="550" y="46"/>
                  </a:lnTo>
                  <a:lnTo>
                    <a:pt x="518" y="67"/>
                  </a:lnTo>
                  <a:lnTo>
                    <a:pt x="503" y="46"/>
                  </a:lnTo>
                  <a:lnTo>
                    <a:pt x="467" y="57"/>
                  </a:lnTo>
                  <a:lnTo>
                    <a:pt x="409" y="67"/>
                  </a:lnTo>
                  <a:lnTo>
                    <a:pt x="399" y="232"/>
                  </a:lnTo>
                  <a:lnTo>
                    <a:pt x="358" y="232"/>
                  </a:lnTo>
                  <a:lnTo>
                    <a:pt x="352" y="367"/>
                  </a:lnTo>
                  <a:lnTo>
                    <a:pt x="342" y="543"/>
                  </a:lnTo>
                  <a:lnTo>
                    <a:pt x="327" y="543"/>
                  </a:lnTo>
                  <a:lnTo>
                    <a:pt x="305" y="558"/>
                  </a:lnTo>
                  <a:lnTo>
                    <a:pt x="301" y="565"/>
                  </a:lnTo>
                  <a:lnTo>
                    <a:pt x="285" y="558"/>
                  </a:lnTo>
                  <a:lnTo>
                    <a:pt x="264" y="558"/>
                  </a:lnTo>
                  <a:lnTo>
                    <a:pt x="249" y="558"/>
                  </a:lnTo>
                  <a:lnTo>
                    <a:pt x="223" y="548"/>
                  </a:lnTo>
                  <a:lnTo>
                    <a:pt x="223" y="522"/>
                  </a:lnTo>
                  <a:lnTo>
                    <a:pt x="219" y="522"/>
                  </a:lnTo>
                  <a:lnTo>
                    <a:pt x="207" y="522"/>
                  </a:lnTo>
                  <a:lnTo>
                    <a:pt x="197" y="543"/>
                  </a:lnTo>
                  <a:lnTo>
                    <a:pt x="192" y="548"/>
                  </a:lnTo>
                  <a:lnTo>
                    <a:pt x="156" y="517"/>
                  </a:lnTo>
                  <a:lnTo>
                    <a:pt x="140" y="476"/>
                  </a:lnTo>
                  <a:lnTo>
                    <a:pt x="140" y="455"/>
                  </a:lnTo>
                  <a:lnTo>
                    <a:pt x="135" y="439"/>
                  </a:lnTo>
                  <a:lnTo>
                    <a:pt x="125" y="382"/>
                  </a:lnTo>
                  <a:lnTo>
                    <a:pt x="115" y="357"/>
                  </a:lnTo>
                  <a:lnTo>
                    <a:pt x="109" y="315"/>
                  </a:lnTo>
                  <a:lnTo>
                    <a:pt x="109" y="284"/>
                  </a:lnTo>
                  <a:lnTo>
                    <a:pt x="109" y="259"/>
                  </a:lnTo>
                  <a:lnTo>
                    <a:pt x="88" y="232"/>
                  </a:lnTo>
                  <a:lnTo>
                    <a:pt x="58" y="155"/>
                  </a:lnTo>
                  <a:lnTo>
                    <a:pt x="27" y="98"/>
                  </a:lnTo>
                  <a:lnTo>
                    <a:pt x="16" y="72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27" y="14"/>
                  </a:lnTo>
                  <a:lnTo>
                    <a:pt x="31" y="14"/>
                  </a:lnTo>
                  <a:lnTo>
                    <a:pt x="58" y="0"/>
                  </a:lnTo>
                  <a:lnTo>
                    <a:pt x="72" y="4"/>
                  </a:lnTo>
                  <a:lnTo>
                    <a:pt x="99" y="20"/>
                  </a:lnTo>
                  <a:lnTo>
                    <a:pt x="109" y="20"/>
                  </a:lnTo>
                  <a:lnTo>
                    <a:pt x="285" y="14"/>
                  </a:lnTo>
                  <a:lnTo>
                    <a:pt x="291" y="30"/>
                  </a:lnTo>
                  <a:lnTo>
                    <a:pt x="305" y="41"/>
                  </a:lnTo>
                  <a:lnTo>
                    <a:pt x="368" y="46"/>
                  </a:lnTo>
                  <a:lnTo>
                    <a:pt x="394" y="46"/>
                  </a:lnTo>
                  <a:lnTo>
                    <a:pt x="409" y="46"/>
                  </a:lnTo>
                  <a:lnTo>
                    <a:pt x="425" y="46"/>
                  </a:lnTo>
                  <a:lnTo>
                    <a:pt x="508" y="3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2" name="Freeform 152"/>
            <p:cNvSpPr>
              <a:spLocks noChangeArrowheads="1"/>
            </p:cNvSpPr>
            <p:nvPr/>
          </p:nvSpPr>
          <p:spPr bwMode="auto">
            <a:xfrm>
              <a:off x="1631038" y="1934856"/>
              <a:ext cx="1200371" cy="941304"/>
            </a:xfrm>
            <a:custGeom>
              <a:avLst/>
              <a:gdLst>
                <a:gd name="T0" fmla="*/ 586 w 696"/>
                <a:gd name="T1" fmla="*/ 16 h 545"/>
                <a:gd name="T2" fmla="*/ 654 w 696"/>
                <a:gd name="T3" fmla="*/ 26 h 545"/>
                <a:gd name="T4" fmla="*/ 664 w 696"/>
                <a:gd name="T5" fmla="*/ 94 h 545"/>
                <a:gd name="T6" fmla="*/ 679 w 696"/>
                <a:gd name="T7" fmla="*/ 125 h 545"/>
                <a:gd name="T8" fmla="*/ 689 w 696"/>
                <a:gd name="T9" fmla="*/ 155 h 545"/>
                <a:gd name="T10" fmla="*/ 612 w 696"/>
                <a:gd name="T11" fmla="*/ 383 h 545"/>
                <a:gd name="T12" fmla="*/ 597 w 696"/>
                <a:gd name="T13" fmla="*/ 419 h 545"/>
                <a:gd name="T14" fmla="*/ 586 w 696"/>
                <a:gd name="T15" fmla="*/ 460 h 545"/>
                <a:gd name="T16" fmla="*/ 555 w 696"/>
                <a:gd name="T17" fmla="*/ 476 h 545"/>
                <a:gd name="T18" fmla="*/ 462 w 696"/>
                <a:gd name="T19" fmla="*/ 466 h 545"/>
                <a:gd name="T20" fmla="*/ 431 w 696"/>
                <a:gd name="T21" fmla="*/ 481 h 545"/>
                <a:gd name="T22" fmla="*/ 352 w 696"/>
                <a:gd name="T23" fmla="*/ 466 h 545"/>
                <a:gd name="T24" fmla="*/ 286 w 696"/>
                <a:gd name="T25" fmla="*/ 460 h 545"/>
                <a:gd name="T26" fmla="*/ 234 w 696"/>
                <a:gd name="T27" fmla="*/ 440 h 545"/>
                <a:gd name="T28" fmla="*/ 203 w 696"/>
                <a:gd name="T29" fmla="*/ 450 h 545"/>
                <a:gd name="T30" fmla="*/ 176 w 696"/>
                <a:gd name="T31" fmla="*/ 481 h 545"/>
                <a:gd name="T32" fmla="*/ 151 w 696"/>
                <a:gd name="T33" fmla="*/ 544 h 545"/>
                <a:gd name="T34" fmla="*/ 119 w 696"/>
                <a:gd name="T35" fmla="*/ 507 h 545"/>
                <a:gd name="T36" fmla="*/ 99 w 696"/>
                <a:gd name="T37" fmla="*/ 528 h 545"/>
                <a:gd name="T38" fmla="*/ 94 w 696"/>
                <a:gd name="T39" fmla="*/ 503 h 545"/>
                <a:gd name="T40" fmla="*/ 68 w 696"/>
                <a:gd name="T41" fmla="*/ 492 h 545"/>
                <a:gd name="T42" fmla="*/ 37 w 696"/>
                <a:gd name="T43" fmla="*/ 466 h 545"/>
                <a:gd name="T44" fmla="*/ 52 w 696"/>
                <a:gd name="T45" fmla="*/ 460 h 545"/>
                <a:gd name="T46" fmla="*/ 16 w 696"/>
                <a:gd name="T47" fmla="*/ 440 h 545"/>
                <a:gd name="T48" fmla="*/ 0 w 696"/>
                <a:gd name="T49" fmla="*/ 409 h 545"/>
                <a:gd name="T50" fmla="*/ 42 w 696"/>
                <a:gd name="T51" fmla="*/ 383 h 545"/>
                <a:gd name="T52" fmla="*/ 135 w 696"/>
                <a:gd name="T53" fmla="*/ 368 h 545"/>
                <a:gd name="T54" fmla="*/ 166 w 696"/>
                <a:gd name="T55" fmla="*/ 342 h 545"/>
                <a:gd name="T56" fmla="*/ 187 w 696"/>
                <a:gd name="T57" fmla="*/ 290 h 545"/>
                <a:gd name="T58" fmla="*/ 260 w 696"/>
                <a:gd name="T59" fmla="*/ 176 h 545"/>
                <a:gd name="T60" fmla="*/ 487 w 696"/>
                <a:gd name="T61" fmla="*/ 26 h 545"/>
                <a:gd name="T62" fmla="*/ 529 w 696"/>
                <a:gd name="T63" fmla="*/ 0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6"/>
                <a:gd name="T97" fmla="*/ 0 h 545"/>
                <a:gd name="T98" fmla="*/ 696 w 696"/>
                <a:gd name="T99" fmla="*/ 545 h 5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6" h="545">
                  <a:moveTo>
                    <a:pt x="529" y="0"/>
                  </a:moveTo>
                  <a:lnTo>
                    <a:pt x="586" y="16"/>
                  </a:lnTo>
                  <a:lnTo>
                    <a:pt x="622" y="41"/>
                  </a:lnTo>
                  <a:lnTo>
                    <a:pt x="654" y="26"/>
                  </a:lnTo>
                  <a:lnTo>
                    <a:pt x="664" y="57"/>
                  </a:lnTo>
                  <a:lnTo>
                    <a:pt x="664" y="94"/>
                  </a:lnTo>
                  <a:lnTo>
                    <a:pt x="679" y="109"/>
                  </a:lnTo>
                  <a:lnTo>
                    <a:pt x="679" y="125"/>
                  </a:lnTo>
                  <a:lnTo>
                    <a:pt x="695" y="150"/>
                  </a:lnTo>
                  <a:lnTo>
                    <a:pt x="689" y="155"/>
                  </a:lnTo>
                  <a:lnTo>
                    <a:pt x="679" y="300"/>
                  </a:lnTo>
                  <a:lnTo>
                    <a:pt x="612" y="383"/>
                  </a:lnTo>
                  <a:lnTo>
                    <a:pt x="601" y="399"/>
                  </a:lnTo>
                  <a:lnTo>
                    <a:pt x="597" y="419"/>
                  </a:lnTo>
                  <a:lnTo>
                    <a:pt x="597" y="440"/>
                  </a:lnTo>
                  <a:lnTo>
                    <a:pt x="586" y="460"/>
                  </a:lnTo>
                  <a:lnTo>
                    <a:pt x="571" y="466"/>
                  </a:lnTo>
                  <a:lnTo>
                    <a:pt x="555" y="476"/>
                  </a:lnTo>
                  <a:lnTo>
                    <a:pt x="477" y="460"/>
                  </a:lnTo>
                  <a:lnTo>
                    <a:pt x="462" y="466"/>
                  </a:lnTo>
                  <a:lnTo>
                    <a:pt x="446" y="476"/>
                  </a:lnTo>
                  <a:lnTo>
                    <a:pt x="431" y="481"/>
                  </a:lnTo>
                  <a:lnTo>
                    <a:pt x="405" y="492"/>
                  </a:lnTo>
                  <a:lnTo>
                    <a:pt x="352" y="466"/>
                  </a:lnTo>
                  <a:lnTo>
                    <a:pt x="301" y="476"/>
                  </a:lnTo>
                  <a:lnTo>
                    <a:pt x="286" y="460"/>
                  </a:lnTo>
                  <a:lnTo>
                    <a:pt x="260" y="450"/>
                  </a:lnTo>
                  <a:lnTo>
                    <a:pt x="234" y="440"/>
                  </a:lnTo>
                  <a:lnTo>
                    <a:pt x="234" y="450"/>
                  </a:lnTo>
                  <a:lnTo>
                    <a:pt x="203" y="450"/>
                  </a:lnTo>
                  <a:lnTo>
                    <a:pt x="187" y="460"/>
                  </a:lnTo>
                  <a:lnTo>
                    <a:pt x="176" y="481"/>
                  </a:lnTo>
                  <a:lnTo>
                    <a:pt x="151" y="503"/>
                  </a:lnTo>
                  <a:lnTo>
                    <a:pt x="151" y="544"/>
                  </a:lnTo>
                  <a:lnTo>
                    <a:pt x="135" y="528"/>
                  </a:lnTo>
                  <a:lnTo>
                    <a:pt x="119" y="507"/>
                  </a:lnTo>
                  <a:lnTo>
                    <a:pt x="109" y="507"/>
                  </a:lnTo>
                  <a:lnTo>
                    <a:pt x="99" y="528"/>
                  </a:lnTo>
                  <a:lnTo>
                    <a:pt x="84" y="507"/>
                  </a:lnTo>
                  <a:lnTo>
                    <a:pt x="94" y="503"/>
                  </a:lnTo>
                  <a:lnTo>
                    <a:pt x="84" y="492"/>
                  </a:lnTo>
                  <a:lnTo>
                    <a:pt x="68" y="492"/>
                  </a:lnTo>
                  <a:lnTo>
                    <a:pt x="37" y="476"/>
                  </a:lnTo>
                  <a:lnTo>
                    <a:pt x="37" y="466"/>
                  </a:lnTo>
                  <a:lnTo>
                    <a:pt x="52" y="466"/>
                  </a:lnTo>
                  <a:lnTo>
                    <a:pt x="52" y="460"/>
                  </a:lnTo>
                  <a:lnTo>
                    <a:pt x="37" y="460"/>
                  </a:lnTo>
                  <a:lnTo>
                    <a:pt x="16" y="440"/>
                  </a:lnTo>
                  <a:lnTo>
                    <a:pt x="11" y="425"/>
                  </a:lnTo>
                  <a:lnTo>
                    <a:pt x="0" y="409"/>
                  </a:lnTo>
                  <a:lnTo>
                    <a:pt x="0" y="393"/>
                  </a:lnTo>
                  <a:lnTo>
                    <a:pt x="42" y="383"/>
                  </a:lnTo>
                  <a:lnTo>
                    <a:pt x="52" y="372"/>
                  </a:lnTo>
                  <a:lnTo>
                    <a:pt x="135" y="368"/>
                  </a:lnTo>
                  <a:lnTo>
                    <a:pt x="151" y="372"/>
                  </a:lnTo>
                  <a:lnTo>
                    <a:pt x="166" y="342"/>
                  </a:lnTo>
                  <a:lnTo>
                    <a:pt x="176" y="300"/>
                  </a:lnTo>
                  <a:lnTo>
                    <a:pt x="187" y="290"/>
                  </a:lnTo>
                  <a:lnTo>
                    <a:pt x="187" y="202"/>
                  </a:lnTo>
                  <a:lnTo>
                    <a:pt x="260" y="176"/>
                  </a:lnTo>
                  <a:lnTo>
                    <a:pt x="327" y="114"/>
                  </a:lnTo>
                  <a:lnTo>
                    <a:pt x="487" y="26"/>
                  </a:lnTo>
                  <a:lnTo>
                    <a:pt x="529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3" name="Freeform 153"/>
            <p:cNvSpPr>
              <a:spLocks noChangeArrowheads="1"/>
            </p:cNvSpPr>
            <p:nvPr/>
          </p:nvSpPr>
          <p:spPr bwMode="auto">
            <a:xfrm>
              <a:off x="1838296" y="2694809"/>
              <a:ext cx="911071" cy="751316"/>
            </a:xfrm>
            <a:custGeom>
              <a:avLst/>
              <a:gdLst>
                <a:gd name="T0" fmla="*/ 492 w 529"/>
                <a:gd name="T1" fmla="*/ 26 h 436"/>
                <a:gd name="T2" fmla="*/ 502 w 529"/>
                <a:gd name="T3" fmla="*/ 67 h 436"/>
                <a:gd name="T4" fmla="*/ 528 w 529"/>
                <a:gd name="T5" fmla="*/ 104 h 436"/>
                <a:gd name="T6" fmla="*/ 492 w 529"/>
                <a:gd name="T7" fmla="*/ 119 h 436"/>
                <a:gd name="T8" fmla="*/ 477 w 529"/>
                <a:gd name="T9" fmla="*/ 161 h 436"/>
                <a:gd name="T10" fmla="*/ 466 w 529"/>
                <a:gd name="T11" fmla="*/ 196 h 436"/>
                <a:gd name="T12" fmla="*/ 440 w 529"/>
                <a:gd name="T13" fmla="*/ 227 h 436"/>
                <a:gd name="T14" fmla="*/ 399 w 529"/>
                <a:gd name="T15" fmla="*/ 294 h 436"/>
                <a:gd name="T16" fmla="*/ 399 w 529"/>
                <a:gd name="T17" fmla="*/ 310 h 436"/>
                <a:gd name="T18" fmla="*/ 368 w 529"/>
                <a:gd name="T19" fmla="*/ 326 h 436"/>
                <a:gd name="T20" fmla="*/ 352 w 529"/>
                <a:gd name="T21" fmla="*/ 306 h 436"/>
                <a:gd name="T22" fmla="*/ 326 w 529"/>
                <a:gd name="T23" fmla="*/ 310 h 436"/>
                <a:gd name="T24" fmla="*/ 275 w 529"/>
                <a:gd name="T25" fmla="*/ 351 h 436"/>
                <a:gd name="T26" fmla="*/ 248 w 529"/>
                <a:gd name="T27" fmla="*/ 419 h 436"/>
                <a:gd name="T28" fmla="*/ 244 w 529"/>
                <a:gd name="T29" fmla="*/ 419 h 436"/>
                <a:gd name="T30" fmla="*/ 182 w 529"/>
                <a:gd name="T31" fmla="*/ 419 h 436"/>
                <a:gd name="T32" fmla="*/ 150 w 529"/>
                <a:gd name="T33" fmla="*/ 435 h 436"/>
                <a:gd name="T34" fmla="*/ 109 w 529"/>
                <a:gd name="T35" fmla="*/ 394 h 436"/>
                <a:gd name="T36" fmla="*/ 115 w 529"/>
                <a:gd name="T37" fmla="*/ 378 h 436"/>
                <a:gd name="T38" fmla="*/ 94 w 529"/>
                <a:gd name="T39" fmla="*/ 351 h 436"/>
                <a:gd name="T40" fmla="*/ 6 w 529"/>
                <a:gd name="T41" fmla="*/ 337 h 436"/>
                <a:gd name="T42" fmla="*/ 0 w 529"/>
                <a:gd name="T43" fmla="*/ 243 h 436"/>
                <a:gd name="T44" fmla="*/ 16 w 529"/>
                <a:gd name="T45" fmla="*/ 212 h 436"/>
                <a:gd name="T46" fmla="*/ 31 w 529"/>
                <a:gd name="T47" fmla="*/ 176 h 436"/>
                <a:gd name="T48" fmla="*/ 41 w 529"/>
                <a:gd name="T49" fmla="*/ 145 h 436"/>
                <a:gd name="T50" fmla="*/ 31 w 529"/>
                <a:gd name="T51" fmla="*/ 104 h 436"/>
                <a:gd name="T52" fmla="*/ 57 w 529"/>
                <a:gd name="T53" fmla="*/ 41 h 436"/>
                <a:gd name="T54" fmla="*/ 84 w 529"/>
                <a:gd name="T55" fmla="*/ 10 h 436"/>
                <a:gd name="T56" fmla="*/ 115 w 529"/>
                <a:gd name="T57" fmla="*/ 0 h 436"/>
                <a:gd name="T58" fmla="*/ 166 w 529"/>
                <a:gd name="T59" fmla="*/ 20 h 436"/>
                <a:gd name="T60" fmla="*/ 233 w 529"/>
                <a:gd name="T61" fmla="*/ 26 h 436"/>
                <a:gd name="T62" fmla="*/ 311 w 529"/>
                <a:gd name="T63" fmla="*/ 41 h 436"/>
                <a:gd name="T64" fmla="*/ 342 w 529"/>
                <a:gd name="T65" fmla="*/ 26 h 436"/>
                <a:gd name="T66" fmla="*/ 435 w 529"/>
                <a:gd name="T67" fmla="*/ 36 h 436"/>
                <a:gd name="T68" fmla="*/ 466 w 529"/>
                <a:gd name="T69" fmla="*/ 20 h 436"/>
                <a:gd name="T70" fmla="*/ 477 w 529"/>
                <a:gd name="T71" fmla="*/ 0 h 4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9"/>
                <a:gd name="T109" fmla="*/ 0 h 436"/>
                <a:gd name="T110" fmla="*/ 529 w 529"/>
                <a:gd name="T111" fmla="*/ 436 h 4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9" h="436">
                  <a:moveTo>
                    <a:pt x="477" y="0"/>
                  </a:moveTo>
                  <a:lnTo>
                    <a:pt x="492" y="26"/>
                  </a:lnTo>
                  <a:lnTo>
                    <a:pt x="502" y="36"/>
                  </a:lnTo>
                  <a:lnTo>
                    <a:pt x="502" y="67"/>
                  </a:lnTo>
                  <a:lnTo>
                    <a:pt x="518" y="77"/>
                  </a:lnTo>
                  <a:lnTo>
                    <a:pt x="528" y="104"/>
                  </a:lnTo>
                  <a:lnTo>
                    <a:pt x="508" y="129"/>
                  </a:lnTo>
                  <a:lnTo>
                    <a:pt x="492" y="119"/>
                  </a:lnTo>
                  <a:lnTo>
                    <a:pt x="477" y="145"/>
                  </a:lnTo>
                  <a:lnTo>
                    <a:pt x="477" y="161"/>
                  </a:lnTo>
                  <a:lnTo>
                    <a:pt x="461" y="176"/>
                  </a:lnTo>
                  <a:lnTo>
                    <a:pt x="466" y="196"/>
                  </a:lnTo>
                  <a:lnTo>
                    <a:pt x="440" y="202"/>
                  </a:lnTo>
                  <a:lnTo>
                    <a:pt x="440" y="227"/>
                  </a:lnTo>
                  <a:lnTo>
                    <a:pt x="424" y="243"/>
                  </a:lnTo>
                  <a:lnTo>
                    <a:pt x="399" y="294"/>
                  </a:lnTo>
                  <a:lnTo>
                    <a:pt x="409" y="310"/>
                  </a:lnTo>
                  <a:lnTo>
                    <a:pt x="399" y="310"/>
                  </a:lnTo>
                  <a:lnTo>
                    <a:pt x="383" y="326"/>
                  </a:lnTo>
                  <a:lnTo>
                    <a:pt x="368" y="326"/>
                  </a:lnTo>
                  <a:lnTo>
                    <a:pt x="368" y="321"/>
                  </a:lnTo>
                  <a:lnTo>
                    <a:pt x="352" y="306"/>
                  </a:lnTo>
                  <a:lnTo>
                    <a:pt x="342" y="310"/>
                  </a:lnTo>
                  <a:lnTo>
                    <a:pt x="326" y="310"/>
                  </a:lnTo>
                  <a:lnTo>
                    <a:pt x="301" y="326"/>
                  </a:lnTo>
                  <a:lnTo>
                    <a:pt x="275" y="351"/>
                  </a:lnTo>
                  <a:lnTo>
                    <a:pt x="264" y="388"/>
                  </a:lnTo>
                  <a:lnTo>
                    <a:pt x="248" y="419"/>
                  </a:lnTo>
                  <a:lnTo>
                    <a:pt x="244" y="414"/>
                  </a:lnTo>
                  <a:lnTo>
                    <a:pt x="244" y="419"/>
                  </a:lnTo>
                  <a:lnTo>
                    <a:pt x="207" y="429"/>
                  </a:lnTo>
                  <a:lnTo>
                    <a:pt x="182" y="419"/>
                  </a:lnTo>
                  <a:lnTo>
                    <a:pt x="182" y="429"/>
                  </a:lnTo>
                  <a:lnTo>
                    <a:pt x="150" y="435"/>
                  </a:lnTo>
                  <a:lnTo>
                    <a:pt x="135" y="429"/>
                  </a:lnTo>
                  <a:lnTo>
                    <a:pt x="109" y="394"/>
                  </a:lnTo>
                  <a:lnTo>
                    <a:pt x="115" y="388"/>
                  </a:lnTo>
                  <a:lnTo>
                    <a:pt x="115" y="378"/>
                  </a:lnTo>
                  <a:lnTo>
                    <a:pt x="99" y="378"/>
                  </a:lnTo>
                  <a:lnTo>
                    <a:pt x="94" y="351"/>
                  </a:lnTo>
                  <a:lnTo>
                    <a:pt x="57" y="337"/>
                  </a:lnTo>
                  <a:lnTo>
                    <a:pt x="6" y="337"/>
                  </a:lnTo>
                  <a:lnTo>
                    <a:pt x="0" y="294"/>
                  </a:lnTo>
                  <a:lnTo>
                    <a:pt x="0" y="243"/>
                  </a:lnTo>
                  <a:lnTo>
                    <a:pt x="0" y="217"/>
                  </a:lnTo>
                  <a:lnTo>
                    <a:pt x="16" y="212"/>
                  </a:lnTo>
                  <a:lnTo>
                    <a:pt x="27" y="186"/>
                  </a:lnTo>
                  <a:lnTo>
                    <a:pt x="31" y="176"/>
                  </a:lnTo>
                  <a:lnTo>
                    <a:pt x="31" y="161"/>
                  </a:lnTo>
                  <a:lnTo>
                    <a:pt x="41" y="145"/>
                  </a:lnTo>
                  <a:lnTo>
                    <a:pt x="31" y="108"/>
                  </a:lnTo>
                  <a:lnTo>
                    <a:pt x="31" y="104"/>
                  </a:lnTo>
                  <a:lnTo>
                    <a:pt x="31" y="62"/>
                  </a:lnTo>
                  <a:lnTo>
                    <a:pt x="57" y="41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115" y="10"/>
                  </a:lnTo>
                  <a:lnTo>
                    <a:pt x="115" y="0"/>
                  </a:lnTo>
                  <a:lnTo>
                    <a:pt x="140" y="10"/>
                  </a:lnTo>
                  <a:lnTo>
                    <a:pt x="166" y="20"/>
                  </a:lnTo>
                  <a:lnTo>
                    <a:pt x="182" y="36"/>
                  </a:lnTo>
                  <a:lnTo>
                    <a:pt x="233" y="26"/>
                  </a:lnTo>
                  <a:lnTo>
                    <a:pt x="285" y="51"/>
                  </a:lnTo>
                  <a:lnTo>
                    <a:pt x="311" y="41"/>
                  </a:lnTo>
                  <a:lnTo>
                    <a:pt x="326" y="36"/>
                  </a:lnTo>
                  <a:lnTo>
                    <a:pt x="342" y="26"/>
                  </a:lnTo>
                  <a:lnTo>
                    <a:pt x="357" y="20"/>
                  </a:lnTo>
                  <a:lnTo>
                    <a:pt x="435" y="36"/>
                  </a:lnTo>
                  <a:lnTo>
                    <a:pt x="451" y="26"/>
                  </a:lnTo>
                  <a:lnTo>
                    <a:pt x="466" y="20"/>
                  </a:lnTo>
                  <a:lnTo>
                    <a:pt x="477" y="0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rgbClr val="FFC000"/>
              </a:bgClr>
            </a:patt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4" name="Freeform 154"/>
            <p:cNvSpPr>
              <a:spLocks noChangeArrowheads="1"/>
            </p:cNvSpPr>
            <p:nvPr/>
          </p:nvSpPr>
          <p:spPr bwMode="auto">
            <a:xfrm>
              <a:off x="3841792" y="3864964"/>
              <a:ext cx="151124" cy="138173"/>
            </a:xfrm>
            <a:custGeom>
              <a:avLst/>
              <a:gdLst>
                <a:gd name="T0" fmla="*/ 36 w 89"/>
                <a:gd name="T1" fmla="*/ 10 h 79"/>
                <a:gd name="T2" fmla="*/ 51 w 89"/>
                <a:gd name="T3" fmla="*/ 10 h 79"/>
                <a:gd name="T4" fmla="*/ 51 w 89"/>
                <a:gd name="T5" fmla="*/ 16 h 79"/>
                <a:gd name="T6" fmla="*/ 78 w 89"/>
                <a:gd name="T7" fmla="*/ 0 h 79"/>
                <a:gd name="T8" fmla="*/ 88 w 89"/>
                <a:gd name="T9" fmla="*/ 26 h 79"/>
                <a:gd name="T10" fmla="*/ 88 w 89"/>
                <a:gd name="T11" fmla="*/ 51 h 79"/>
                <a:gd name="T12" fmla="*/ 88 w 89"/>
                <a:gd name="T13" fmla="*/ 62 h 79"/>
                <a:gd name="T14" fmla="*/ 78 w 89"/>
                <a:gd name="T15" fmla="*/ 67 h 79"/>
                <a:gd name="T16" fmla="*/ 67 w 89"/>
                <a:gd name="T17" fmla="*/ 51 h 79"/>
                <a:gd name="T18" fmla="*/ 51 w 89"/>
                <a:gd name="T19" fmla="*/ 62 h 79"/>
                <a:gd name="T20" fmla="*/ 41 w 89"/>
                <a:gd name="T21" fmla="*/ 67 h 79"/>
                <a:gd name="T22" fmla="*/ 26 w 89"/>
                <a:gd name="T23" fmla="*/ 78 h 79"/>
                <a:gd name="T24" fmla="*/ 26 w 89"/>
                <a:gd name="T25" fmla="*/ 62 h 79"/>
                <a:gd name="T26" fmla="*/ 0 w 89"/>
                <a:gd name="T27" fmla="*/ 67 h 79"/>
                <a:gd name="T28" fmla="*/ 0 w 89"/>
                <a:gd name="T29" fmla="*/ 62 h 79"/>
                <a:gd name="T30" fmla="*/ 10 w 89"/>
                <a:gd name="T31" fmla="*/ 51 h 79"/>
                <a:gd name="T32" fmla="*/ 21 w 89"/>
                <a:gd name="T33" fmla="*/ 26 h 79"/>
                <a:gd name="T34" fmla="*/ 36 w 89"/>
                <a:gd name="T35" fmla="*/ 16 h 79"/>
                <a:gd name="T36" fmla="*/ 36 w 89"/>
                <a:gd name="T37" fmla="*/ 10 h 79"/>
                <a:gd name="T38" fmla="*/ 36 w 89"/>
                <a:gd name="T39" fmla="*/ 10 h 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9"/>
                <a:gd name="T61" fmla="*/ 0 h 79"/>
                <a:gd name="T62" fmla="*/ 89 w 89"/>
                <a:gd name="T63" fmla="*/ 79 h 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9" h="79">
                  <a:moveTo>
                    <a:pt x="36" y="10"/>
                  </a:moveTo>
                  <a:lnTo>
                    <a:pt x="51" y="10"/>
                  </a:lnTo>
                  <a:lnTo>
                    <a:pt x="51" y="1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88" y="51"/>
                  </a:lnTo>
                  <a:lnTo>
                    <a:pt x="88" y="62"/>
                  </a:lnTo>
                  <a:lnTo>
                    <a:pt x="78" y="67"/>
                  </a:lnTo>
                  <a:lnTo>
                    <a:pt x="67" y="51"/>
                  </a:lnTo>
                  <a:lnTo>
                    <a:pt x="51" y="62"/>
                  </a:lnTo>
                  <a:lnTo>
                    <a:pt x="41" y="67"/>
                  </a:lnTo>
                  <a:lnTo>
                    <a:pt x="26" y="78"/>
                  </a:lnTo>
                  <a:lnTo>
                    <a:pt x="26" y="6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21" y="26"/>
                  </a:lnTo>
                  <a:lnTo>
                    <a:pt x="36" y="16"/>
                  </a:lnTo>
                  <a:lnTo>
                    <a:pt x="36" y="1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5" name="Freeform 155"/>
            <p:cNvSpPr>
              <a:spLocks noChangeArrowheads="1"/>
            </p:cNvSpPr>
            <p:nvPr/>
          </p:nvSpPr>
          <p:spPr bwMode="auto">
            <a:xfrm>
              <a:off x="3293420" y="4421973"/>
              <a:ext cx="911074" cy="777224"/>
            </a:xfrm>
            <a:custGeom>
              <a:avLst/>
              <a:gdLst>
                <a:gd name="T0" fmla="*/ 419 w 528"/>
                <a:gd name="T1" fmla="*/ 26 h 452"/>
                <a:gd name="T2" fmla="*/ 444 w 528"/>
                <a:gd name="T3" fmla="*/ 31 h 452"/>
                <a:gd name="T4" fmla="*/ 476 w 528"/>
                <a:gd name="T5" fmla="*/ 41 h 452"/>
                <a:gd name="T6" fmla="*/ 491 w 528"/>
                <a:gd name="T7" fmla="*/ 47 h 452"/>
                <a:gd name="T8" fmla="*/ 517 w 528"/>
                <a:gd name="T9" fmla="*/ 82 h 452"/>
                <a:gd name="T10" fmla="*/ 527 w 528"/>
                <a:gd name="T11" fmla="*/ 108 h 452"/>
                <a:gd name="T12" fmla="*/ 512 w 528"/>
                <a:gd name="T13" fmla="*/ 134 h 452"/>
                <a:gd name="T14" fmla="*/ 501 w 528"/>
                <a:gd name="T15" fmla="*/ 176 h 452"/>
                <a:gd name="T16" fmla="*/ 512 w 528"/>
                <a:gd name="T17" fmla="*/ 196 h 452"/>
                <a:gd name="T18" fmla="*/ 491 w 528"/>
                <a:gd name="T19" fmla="*/ 222 h 452"/>
                <a:gd name="T20" fmla="*/ 491 w 528"/>
                <a:gd name="T21" fmla="*/ 263 h 452"/>
                <a:gd name="T22" fmla="*/ 366 w 528"/>
                <a:gd name="T23" fmla="*/ 325 h 452"/>
                <a:gd name="T24" fmla="*/ 356 w 528"/>
                <a:gd name="T25" fmla="*/ 341 h 452"/>
                <a:gd name="T26" fmla="*/ 300 w 528"/>
                <a:gd name="T27" fmla="*/ 351 h 452"/>
                <a:gd name="T28" fmla="*/ 274 w 528"/>
                <a:gd name="T29" fmla="*/ 382 h 452"/>
                <a:gd name="T30" fmla="*/ 227 w 528"/>
                <a:gd name="T31" fmla="*/ 439 h 452"/>
                <a:gd name="T32" fmla="*/ 202 w 528"/>
                <a:gd name="T33" fmla="*/ 439 h 452"/>
                <a:gd name="T34" fmla="*/ 139 w 528"/>
                <a:gd name="T35" fmla="*/ 434 h 452"/>
                <a:gd name="T36" fmla="*/ 98 w 528"/>
                <a:gd name="T37" fmla="*/ 413 h 452"/>
                <a:gd name="T38" fmla="*/ 57 w 528"/>
                <a:gd name="T39" fmla="*/ 423 h 452"/>
                <a:gd name="T40" fmla="*/ 0 w 528"/>
                <a:gd name="T41" fmla="*/ 356 h 452"/>
                <a:gd name="T42" fmla="*/ 92 w 528"/>
                <a:gd name="T43" fmla="*/ 217 h 452"/>
                <a:gd name="T44" fmla="*/ 92 w 528"/>
                <a:gd name="T45" fmla="*/ 196 h 452"/>
                <a:gd name="T46" fmla="*/ 92 w 528"/>
                <a:gd name="T47" fmla="*/ 114 h 452"/>
                <a:gd name="T48" fmla="*/ 118 w 528"/>
                <a:gd name="T49" fmla="*/ 149 h 452"/>
                <a:gd name="T50" fmla="*/ 160 w 528"/>
                <a:gd name="T51" fmla="*/ 149 h 452"/>
                <a:gd name="T52" fmla="*/ 206 w 528"/>
                <a:gd name="T53" fmla="*/ 165 h 452"/>
                <a:gd name="T54" fmla="*/ 227 w 528"/>
                <a:gd name="T55" fmla="*/ 149 h 452"/>
                <a:gd name="T56" fmla="*/ 258 w 528"/>
                <a:gd name="T57" fmla="*/ 180 h 452"/>
                <a:gd name="T58" fmla="*/ 310 w 528"/>
                <a:gd name="T59" fmla="*/ 217 h 452"/>
                <a:gd name="T60" fmla="*/ 341 w 528"/>
                <a:gd name="T61" fmla="*/ 222 h 452"/>
                <a:gd name="T62" fmla="*/ 351 w 528"/>
                <a:gd name="T63" fmla="*/ 180 h 452"/>
                <a:gd name="T64" fmla="*/ 336 w 528"/>
                <a:gd name="T65" fmla="*/ 192 h 452"/>
                <a:gd name="T66" fmla="*/ 294 w 528"/>
                <a:gd name="T67" fmla="*/ 165 h 452"/>
                <a:gd name="T68" fmla="*/ 294 w 528"/>
                <a:gd name="T69" fmla="*/ 134 h 452"/>
                <a:gd name="T70" fmla="*/ 300 w 528"/>
                <a:gd name="T71" fmla="*/ 98 h 452"/>
                <a:gd name="T72" fmla="*/ 294 w 528"/>
                <a:gd name="T73" fmla="*/ 57 h 452"/>
                <a:gd name="T74" fmla="*/ 315 w 528"/>
                <a:gd name="T75" fmla="*/ 16 h 452"/>
                <a:gd name="T76" fmla="*/ 403 w 528"/>
                <a:gd name="T77" fmla="*/ 0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8"/>
                <a:gd name="T118" fmla="*/ 0 h 452"/>
                <a:gd name="T119" fmla="*/ 528 w 528"/>
                <a:gd name="T120" fmla="*/ 452 h 4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8" h="452">
                  <a:moveTo>
                    <a:pt x="403" y="0"/>
                  </a:moveTo>
                  <a:lnTo>
                    <a:pt x="419" y="26"/>
                  </a:lnTo>
                  <a:lnTo>
                    <a:pt x="434" y="26"/>
                  </a:lnTo>
                  <a:lnTo>
                    <a:pt x="444" y="31"/>
                  </a:lnTo>
                  <a:lnTo>
                    <a:pt x="460" y="41"/>
                  </a:lnTo>
                  <a:lnTo>
                    <a:pt x="476" y="41"/>
                  </a:lnTo>
                  <a:lnTo>
                    <a:pt x="486" y="47"/>
                  </a:lnTo>
                  <a:lnTo>
                    <a:pt x="491" y="47"/>
                  </a:lnTo>
                  <a:lnTo>
                    <a:pt x="501" y="67"/>
                  </a:lnTo>
                  <a:lnTo>
                    <a:pt x="517" y="82"/>
                  </a:lnTo>
                  <a:lnTo>
                    <a:pt x="527" y="98"/>
                  </a:lnTo>
                  <a:lnTo>
                    <a:pt x="527" y="108"/>
                  </a:lnTo>
                  <a:lnTo>
                    <a:pt x="512" y="114"/>
                  </a:lnTo>
                  <a:lnTo>
                    <a:pt x="512" y="134"/>
                  </a:lnTo>
                  <a:lnTo>
                    <a:pt x="512" y="165"/>
                  </a:lnTo>
                  <a:lnTo>
                    <a:pt x="501" y="176"/>
                  </a:lnTo>
                  <a:lnTo>
                    <a:pt x="517" y="192"/>
                  </a:lnTo>
                  <a:lnTo>
                    <a:pt x="512" y="196"/>
                  </a:lnTo>
                  <a:lnTo>
                    <a:pt x="491" y="196"/>
                  </a:lnTo>
                  <a:lnTo>
                    <a:pt x="491" y="222"/>
                  </a:lnTo>
                  <a:lnTo>
                    <a:pt x="486" y="243"/>
                  </a:lnTo>
                  <a:lnTo>
                    <a:pt x="491" y="263"/>
                  </a:lnTo>
                  <a:lnTo>
                    <a:pt x="356" y="305"/>
                  </a:lnTo>
                  <a:lnTo>
                    <a:pt x="366" y="325"/>
                  </a:lnTo>
                  <a:lnTo>
                    <a:pt x="366" y="341"/>
                  </a:lnTo>
                  <a:lnTo>
                    <a:pt x="356" y="341"/>
                  </a:lnTo>
                  <a:lnTo>
                    <a:pt x="336" y="341"/>
                  </a:lnTo>
                  <a:lnTo>
                    <a:pt x="300" y="351"/>
                  </a:lnTo>
                  <a:lnTo>
                    <a:pt x="300" y="372"/>
                  </a:lnTo>
                  <a:lnTo>
                    <a:pt x="274" y="382"/>
                  </a:lnTo>
                  <a:lnTo>
                    <a:pt x="248" y="398"/>
                  </a:lnTo>
                  <a:lnTo>
                    <a:pt x="227" y="439"/>
                  </a:lnTo>
                  <a:lnTo>
                    <a:pt x="206" y="451"/>
                  </a:lnTo>
                  <a:lnTo>
                    <a:pt x="202" y="439"/>
                  </a:lnTo>
                  <a:lnTo>
                    <a:pt x="160" y="439"/>
                  </a:lnTo>
                  <a:lnTo>
                    <a:pt x="139" y="434"/>
                  </a:lnTo>
                  <a:lnTo>
                    <a:pt x="124" y="423"/>
                  </a:lnTo>
                  <a:lnTo>
                    <a:pt x="98" y="413"/>
                  </a:lnTo>
                  <a:lnTo>
                    <a:pt x="92" y="413"/>
                  </a:lnTo>
                  <a:lnTo>
                    <a:pt x="57" y="423"/>
                  </a:lnTo>
                  <a:lnTo>
                    <a:pt x="41" y="393"/>
                  </a:lnTo>
                  <a:lnTo>
                    <a:pt x="0" y="356"/>
                  </a:lnTo>
                  <a:lnTo>
                    <a:pt x="10" y="217"/>
                  </a:lnTo>
                  <a:lnTo>
                    <a:pt x="92" y="217"/>
                  </a:lnTo>
                  <a:lnTo>
                    <a:pt x="92" y="206"/>
                  </a:lnTo>
                  <a:lnTo>
                    <a:pt x="92" y="196"/>
                  </a:lnTo>
                  <a:lnTo>
                    <a:pt x="92" y="165"/>
                  </a:lnTo>
                  <a:lnTo>
                    <a:pt x="92" y="114"/>
                  </a:lnTo>
                  <a:lnTo>
                    <a:pt x="108" y="124"/>
                  </a:lnTo>
                  <a:lnTo>
                    <a:pt x="118" y="149"/>
                  </a:lnTo>
                  <a:lnTo>
                    <a:pt x="149" y="124"/>
                  </a:lnTo>
                  <a:lnTo>
                    <a:pt x="160" y="149"/>
                  </a:lnTo>
                  <a:lnTo>
                    <a:pt x="190" y="165"/>
                  </a:lnTo>
                  <a:lnTo>
                    <a:pt x="206" y="165"/>
                  </a:lnTo>
                  <a:lnTo>
                    <a:pt x="227" y="165"/>
                  </a:lnTo>
                  <a:lnTo>
                    <a:pt x="227" y="149"/>
                  </a:lnTo>
                  <a:lnTo>
                    <a:pt x="233" y="149"/>
                  </a:lnTo>
                  <a:lnTo>
                    <a:pt x="258" y="180"/>
                  </a:lnTo>
                  <a:lnTo>
                    <a:pt x="284" y="180"/>
                  </a:lnTo>
                  <a:lnTo>
                    <a:pt x="310" y="217"/>
                  </a:lnTo>
                  <a:lnTo>
                    <a:pt x="315" y="233"/>
                  </a:lnTo>
                  <a:lnTo>
                    <a:pt x="341" y="222"/>
                  </a:lnTo>
                  <a:lnTo>
                    <a:pt x="341" y="233"/>
                  </a:lnTo>
                  <a:lnTo>
                    <a:pt x="351" y="180"/>
                  </a:lnTo>
                  <a:lnTo>
                    <a:pt x="336" y="180"/>
                  </a:lnTo>
                  <a:lnTo>
                    <a:pt x="336" y="192"/>
                  </a:lnTo>
                  <a:lnTo>
                    <a:pt x="315" y="180"/>
                  </a:lnTo>
                  <a:lnTo>
                    <a:pt x="294" y="165"/>
                  </a:lnTo>
                  <a:lnTo>
                    <a:pt x="284" y="155"/>
                  </a:lnTo>
                  <a:lnTo>
                    <a:pt x="294" y="134"/>
                  </a:lnTo>
                  <a:lnTo>
                    <a:pt x="294" y="114"/>
                  </a:lnTo>
                  <a:lnTo>
                    <a:pt x="300" y="98"/>
                  </a:lnTo>
                  <a:lnTo>
                    <a:pt x="300" y="67"/>
                  </a:lnTo>
                  <a:lnTo>
                    <a:pt x="294" y="57"/>
                  </a:lnTo>
                  <a:lnTo>
                    <a:pt x="310" y="41"/>
                  </a:lnTo>
                  <a:lnTo>
                    <a:pt x="315" y="16"/>
                  </a:lnTo>
                  <a:lnTo>
                    <a:pt x="315" y="4"/>
                  </a:lnTo>
                  <a:lnTo>
                    <a:pt x="403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6" name="Freeform 156"/>
            <p:cNvSpPr>
              <a:spLocks noChangeArrowheads="1"/>
            </p:cNvSpPr>
            <p:nvPr/>
          </p:nvSpPr>
          <p:spPr bwMode="auto">
            <a:xfrm>
              <a:off x="288176" y="2474596"/>
              <a:ext cx="466331" cy="336797"/>
            </a:xfrm>
            <a:custGeom>
              <a:avLst/>
              <a:gdLst>
                <a:gd name="T0" fmla="*/ 30 w 270"/>
                <a:gd name="T1" fmla="*/ 20 h 197"/>
                <a:gd name="T2" fmla="*/ 51 w 270"/>
                <a:gd name="T3" fmla="*/ 4 h 197"/>
                <a:gd name="T4" fmla="*/ 83 w 270"/>
                <a:gd name="T5" fmla="*/ 4 h 197"/>
                <a:gd name="T6" fmla="*/ 124 w 270"/>
                <a:gd name="T7" fmla="*/ 0 h 197"/>
                <a:gd name="T8" fmla="*/ 139 w 270"/>
                <a:gd name="T9" fmla="*/ 4 h 197"/>
                <a:gd name="T10" fmla="*/ 161 w 270"/>
                <a:gd name="T11" fmla="*/ 31 h 197"/>
                <a:gd name="T12" fmla="*/ 176 w 270"/>
                <a:gd name="T13" fmla="*/ 31 h 197"/>
                <a:gd name="T14" fmla="*/ 181 w 270"/>
                <a:gd name="T15" fmla="*/ 57 h 197"/>
                <a:gd name="T16" fmla="*/ 191 w 270"/>
                <a:gd name="T17" fmla="*/ 57 h 197"/>
                <a:gd name="T18" fmla="*/ 202 w 270"/>
                <a:gd name="T19" fmla="*/ 72 h 197"/>
                <a:gd name="T20" fmla="*/ 206 w 270"/>
                <a:gd name="T21" fmla="*/ 82 h 197"/>
                <a:gd name="T22" fmla="*/ 233 w 270"/>
                <a:gd name="T23" fmla="*/ 88 h 197"/>
                <a:gd name="T24" fmla="*/ 233 w 270"/>
                <a:gd name="T25" fmla="*/ 108 h 197"/>
                <a:gd name="T26" fmla="*/ 243 w 270"/>
                <a:gd name="T27" fmla="*/ 114 h 197"/>
                <a:gd name="T28" fmla="*/ 233 w 270"/>
                <a:gd name="T29" fmla="*/ 139 h 197"/>
                <a:gd name="T30" fmla="*/ 243 w 270"/>
                <a:gd name="T31" fmla="*/ 155 h 197"/>
                <a:gd name="T32" fmla="*/ 249 w 270"/>
                <a:gd name="T33" fmla="*/ 155 h 197"/>
                <a:gd name="T34" fmla="*/ 269 w 270"/>
                <a:gd name="T35" fmla="*/ 170 h 197"/>
                <a:gd name="T36" fmla="*/ 269 w 270"/>
                <a:gd name="T37" fmla="*/ 191 h 197"/>
                <a:gd name="T38" fmla="*/ 243 w 270"/>
                <a:gd name="T39" fmla="*/ 191 h 197"/>
                <a:gd name="T40" fmla="*/ 233 w 270"/>
                <a:gd name="T41" fmla="*/ 191 h 197"/>
                <a:gd name="T42" fmla="*/ 218 w 270"/>
                <a:gd name="T43" fmla="*/ 196 h 197"/>
                <a:gd name="T44" fmla="*/ 191 w 270"/>
                <a:gd name="T45" fmla="*/ 191 h 197"/>
                <a:gd name="T46" fmla="*/ 191 w 270"/>
                <a:gd name="T47" fmla="*/ 180 h 197"/>
                <a:gd name="T48" fmla="*/ 161 w 270"/>
                <a:gd name="T49" fmla="*/ 180 h 197"/>
                <a:gd name="T50" fmla="*/ 93 w 270"/>
                <a:gd name="T51" fmla="*/ 180 h 197"/>
                <a:gd name="T52" fmla="*/ 73 w 270"/>
                <a:gd name="T53" fmla="*/ 191 h 197"/>
                <a:gd name="T54" fmla="*/ 57 w 270"/>
                <a:gd name="T55" fmla="*/ 191 h 197"/>
                <a:gd name="T56" fmla="*/ 26 w 270"/>
                <a:gd name="T57" fmla="*/ 196 h 197"/>
                <a:gd name="T58" fmla="*/ 57 w 270"/>
                <a:gd name="T59" fmla="*/ 180 h 197"/>
                <a:gd name="T60" fmla="*/ 26 w 270"/>
                <a:gd name="T61" fmla="*/ 180 h 197"/>
                <a:gd name="T62" fmla="*/ 16 w 270"/>
                <a:gd name="T63" fmla="*/ 165 h 197"/>
                <a:gd name="T64" fmla="*/ 67 w 270"/>
                <a:gd name="T65" fmla="*/ 155 h 197"/>
                <a:gd name="T66" fmla="*/ 67 w 270"/>
                <a:gd name="T67" fmla="*/ 149 h 197"/>
                <a:gd name="T68" fmla="*/ 83 w 270"/>
                <a:gd name="T69" fmla="*/ 149 h 197"/>
                <a:gd name="T70" fmla="*/ 98 w 270"/>
                <a:gd name="T71" fmla="*/ 139 h 197"/>
                <a:gd name="T72" fmla="*/ 139 w 270"/>
                <a:gd name="T73" fmla="*/ 155 h 197"/>
                <a:gd name="T74" fmla="*/ 161 w 270"/>
                <a:gd name="T75" fmla="*/ 139 h 197"/>
                <a:gd name="T76" fmla="*/ 134 w 270"/>
                <a:gd name="T77" fmla="*/ 139 h 197"/>
                <a:gd name="T78" fmla="*/ 108 w 270"/>
                <a:gd name="T79" fmla="*/ 129 h 197"/>
                <a:gd name="T80" fmla="*/ 73 w 270"/>
                <a:gd name="T81" fmla="*/ 129 h 197"/>
                <a:gd name="T82" fmla="*/ 26 w 270"/>
                <a:gd name="T83" fmla="*/ 139 h 197"/>
                <a:gd name="T84" fmla="*/ 26 w 270"/>
                <a:gd name="T85" fmla="*/ 129 h 197"/>
                <a:gd name="T86" fmla="*/ 30 w 270"/>
                <a:gd name="T87" fmla="*/ 124 h 197"/>
                <a:gd name="T88" fmla="*/ 16 w 270"/>
                <a:gd name="T89" fmla="*/ 124 h 197"/>
                <a:gd name="T90" fmla="*/ 4 w 270"/>
                <a:gd name="T91" fmla="*/ 114 h 197"/>
                <a:gd name="T92" fmla="*/ 0 w 270"/>
                <a:gd name="T93" fmla="*/ 88 h 197"/>
                <a:gd name="T94" fmla="*/ 4 w 270"/>
                <a:gd name="T95" fmla="*/ 72 h 197"/>
                <a:gd name="T96" fmla="*/ 26 w 270"/>
                <a:gd name="T97" fmla="*/ 47 h 197"/>
                <a:gd name="T98" fmla="*/ 30 w 270"/>
                <a:gd name="T99" fmla="*/ 20 h 197"/>
                <a:gd name="T100" fmla="*/ 30 w 270"/>
                <a:gd name="T101" fmla="*/ 20 h 1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0"/>
                <a:gd name="T154" fmla="*/ 0 h 197"/>
                <a:gd name="T155" fmla="*/ 270 w 270"/>
                <a:gd name="T156" fmla="*/ 197 h 1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0" h="197">
                  <a:moveTo>
                    <a:pt x="30" y="20"/>
                  </a:moveTo>
                  <a:lnTo>
                    <a:pt x="51" y="4"/>
                  </a:lnTo>
                  <a:lnTo>
                    <a:pt x="83" y="4"/>
                  </a:lnTo>
                  <a:lnTo>
                    <a:pt x="124" y="0"/>
                  </a:lnTo>
                  <a:lnTo>
                    <a:pt x="139" y="4"/>
                  </a:lnTo>
                  <a:lnTo>
                    <a:pt x="161" y="31"/>
                  </a:lnTo>
                  <a:lnTo>
                    <a:pt x="176" y="31"/>
                  </a:lnTo>
                  <a:lnTo>
                    <a:pt x="181" y="57"/>
                  </a:lnTo>
                  <a:lnTo>
                    <a:pt x="191" y="57"/>
                  </a:lnTo>
                  <a:lnTo>
                    <a:pt x="202" y="72"/>
                  </a:lnTo>
                  <a:lnTo>
                    <a:pt x="206" y="82"/>
                  </a:lnTo>
                  <a:lnTo>
                    <a:pt x="233" y="88"/>
                  </a:lnTo>
                  <a:lnTo>
                    <a:pt x="233" y="108"/>
                  </a:lnTo>
                  <a:lnTo>
                    <a:pt x="243" y="114"/>
                  </a:lnTo>
                  <a:lnTo>
                    <a:pt x="233" y="139"/>
                  </a:lnTo>
                  <a:lnTo>
                    <a:pt x="243" y="155"/>
                  </a:lnTo>
                  <a:lnTo>
                    <a:pt x="249" y="155"/>
                  </a:lnTo>
                  <a:lnTo>
                    <a:pt x="269" y="170"/>
                  </a:lnTo>
                  <a:lnTo>
                    <a:pt x="269" y="191"/>
                  </a:lnTo>
                  <a:lnTo>
                    <a:pt x="243" y="191"/>
                  </a:lnTo>
                  <a:lnTo>
                    <a:pt x="233" y="191"/>
                  </a:lnTo>
                  <a:lnTo>
                    <a:pt x="218" y="196"/>
                  </a:lnTo>
                  <a:lnTo>
                    <a:pt x="191" y="191"/>
                  </a:lnTo>
                  <a:lnTo>
                    <a:pt x="191" y="180"/>
                  </a:lnTo>
                  <a:lnTo>
                    <a:pt x="161" y="180"/>
                  </a:lnTo>
                  <a:lnTo>
                    <a:pt x="93" y="180"/>
                  </a:lnTo>
                  <a:lnTo>
                    <a:pt x="73" y="191"/>
                  </a:lnTo>
                  <a:lnTo>
                    <a:pt x="57" y="191"/>
                  </a:lnTo>
                  <a:lnTo>
                    <a:pt x="26" y="196"/>
                  </a:lnTo>
                  <a:lnTo>
                    <a:pt x="57" y="180"/>
                  </a:lnTo>
                  <a:lnTo>
                    <a:pt x="26" y="180"/>
                  </a:lnTo>
                  <a:lnTo>
                    <a:pt x="16" y="165"/>
                  </a:lnTo>
                  <a:lnTo>
                    <a:pt x="67" y="155"/>
                  </a:lnTo>
                  <a:lnTo>
                    <a:pt x="67" y="149"/>
                  </a:lnTo>
                  <a:lnTo>
                    <a:pt x="83" y="149"/>
                  </a:lnTo>
                  <a:lnTo>
                    <a:pt x="98" y="139"/>
                  </a:lnTo>
                  <a:lnTo>
                    <a:pt x="139" y="155"/>
                  </a:lnTo>
                  <a:lnTo>
                    <a:pt x="161" y="139"/>
                  </a:lnTo>
                  <a:lnTo>
                    <a:pt x="134" y="139"/>
                  </a:lnTo>
                  <a:lnTo>
                    <a:pt x="108" y="129"/>
                  </a:lnTo>
                  <a:lnTo>
                    <a:pt x="73" y="129"/>
                  </a:lnTo>
                  <a:lnTo>
                    <a:pt x="26" y="139"/>
                  </a:lnTo>
                  <a:lnTo>
                    <a:pt x="26" y="129"/>
                  </a:lnTo>
                  <a:lnTo>
                    <a:pt x="30" y="124"/>
                  </a:lnTo>
                  <a:lnTo>
                    <a:pt x="16" y="124"/>
                  </a:lnTo>
                  <a:lnTo>
                    <a:pt x="4" y="114"/>
                  </a:lnTo>
                  <a:lnTo>
                    <a:pt x="0" y="88"/>
                  </a:lnTo>
                  <a:lnTo>
                    <a:pt x="4" y="72"/>
                  </a:lnTo>
                  <a:lnTo>
                    <a:pt x="26" y="47"/>
                  </a:lnTo>
                  <a:lnTo>
                    <a:pt x="30" y="2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7" name="Freeform 157"/>
            <p:cNvSpPr>
              <a:spLocks noChangeArrowheads="1"/>
            </p:cNvSpPr>
            <p:nvPr/>
          </p:nvSpPr>
          <p:spPr bwMode="auto">
            <a:xfrm>
              <a:off x="594747" y="2992746"/>
              <a:ext cx="233166" cy="259075"/>
            </a:xfrm>
            <a:custGeom>
              <a:avLst/>
              <a:gdLst>
                <a:gd name="T0" fmla="*/ 0 w 135"/>
                <a:gd name="T1" fmla="*/ 47 h 152"/>
                <a:gd name="T2" fmla="*/ 15 w 135"/>
                <a:gd name="T3" fmla="*/ 31 h 152"/>
                <a:gd name="T4" fmla="*/ 26 w 135"/>
                <a:gd name="T5" fmla="*/ 31 h 152"/>
                <a:gd name="T6" fmla="*/ 41 w 135"/>
                <a:gd name="T7" fmla="*/ 6 h 152"/>
                <a:gd name="T8" fmla="*/ 46 w 135"/>
                <a:gd name="T9" fmla="*/ 6 h 152"/>
                <a:gd name="T10" fmla="*/ 93 w 135"/>
                <a:gd name="T11" fmla="*/ 0 h 152"/>
                <a:gd name="T12" fmla="*/ 108 w 135"/>
                <a:gd name="T13" fmla="*/ 26 h 152"/>
                <a:gd name="T14" fmla="*/ 108 w 135"/>
                <a:gd name="T15" fmla="*/ 41 h 152"/>
                <a:gd name="T16" fmla="*/ 114 w 135"/>
                <a:gd name="T17" fmla="*/ 47 h 152"/>
                <a:gd name="T18" fmla="*/ 114 w 135"/>
                <a:gd name="T19" fmla="*/ 73 h 152"/>
                <a:gd name="T20" fmla="*/ 134 w 135"/>
                <a:gd name="T21" fmla="*/ 73 h 152"/>
                <a:gd name="T22" fmla="*/ 134 w 135"/>
                <a:gd name="T23" fmla="*/ 88 h 152"/>
                <a:gd name="T24" fmla="*/ 124 w 135"/>
                <a:gd name="T25" fmla="*/ 88 h 152"/>
                <a:gd name="T26" fmla="*/ 124 w 135"/>
                <a:gd name="T27" fmla="*/ 108 h 152"/>
                <a:gd name="T28" fmla="*/ 108 w 135"/>
                <a:gd name="T29" fmla="*/ 124 h 152"/>
                <a:gd name="T30" fmla="*/ 93 w 135"/>
                <a:gd name="T31" fmla="*/ 151 h 152"/>
                <a:gd name="T32" fmla="*/ 57 w 135"/>
                <a:gd name="T33" fmla="*/ 135 h 152"/>
                <a:gd name="T34" fmla="*/ 15 w 135"/>
                <a:gd name="T35" fmla="*/ 114 h 152"/>
                <a:gd name="T36" fmla="*/ 15 w 135"/>
                <a:gd name="T37" fmla="*/ 98 h 152"/>
                <a:gd name="T38" fmla="*/ 0 w 135"/>
                <a:gd name="T39" fmla="*/ 73 h 152"/>
                <a:gd name="T40" fmla="*/ 0 w 135"/>
                <a:gd name="T41" fmla="*/ 57 h 152"/>
                <a:gd name="T42" fmla="*/ 0 w 135"/>
                <a:gd name="T43" fmla="*/ 47 h 152"/>
                <a:gd name="T44" fmla="*/ 0 w 135"/>
                <a:gd name="T45" fmla="*/ 47 h 1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5"/>
                <a:gd name="T70" fmla="*/ 0 h 152"/>
                <a:gd name="T71" fmla="*/ 135 w 135"/>
                <a:gd name="T72" fmla="*/ 152 h 1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5" h="152">
                  <a:moveTo>
                    <a:pt x="0" y="47"/>
                  </a:moveTo>
                  <a:lnTo>
                    <a:pt x="15" y="31"/>
                  </a:lnTo>
                  <a:lnTo>
                    <a:pt x="26" y="31"/>
                  </a:lnTo>
                  <a:lnTo>
                    <a:pt x="41" y="6"/>
                  </a:lnTo>
                  <a:lnTo>
                    <a:pt x="46" y="6"/>
                  </a:lnTo>
                  <a:lnTo>
                    <a:pt x="93" y="0"/>
                  </a:lnTo>
                  <a:lnTo>
                    <a:pt x="108" y="26"/>
                  </a:lnTo>
                  <a:lnTo>
                    <a:pt x="108" y="41"/>
                  </a:lnTo>
                  <a:lnTo>
                    <a:pt x="114" y="47"/>
                  </a:lnTo>
                  <a:lnTo>
                    <a:pt x="114" y="73"/>
                  </a:lnTo>
                  <a:lnTo>
                    <a:pt x="134" y="73"/>
                  </a:lnTo>
                  <a:lnTo>
                    <a:pt x="134" y="88"/>
                  </a:lnTo>
                  <a:lnTo>
                    <a:pt x="124" y="88"/>
                  </a:lnTo>
                  <a:lnTo>
                    <a:pt x="124" y="108"/>
                  </a:lnTo>
                  <a:lnTo>
                    <a:pt x="108" y="124"/>
                  </a:lnTo>
                  <a:lnTo>
                    <a:pt x="93" y="151"/>
                  </a:lnTo>
                  <a:lnTo>
                    <a:pt x="57" y="135"/>
                  </a:lnTo>
                  <a:lnTo>
                    <a:pt x="15" y="114"/>
                  </a:lnTo>
                  <a:lnTo>
                    <a:pt x="15" y="98"/>
                  </a:lnTo>
                  <a:lnTo>
                    <a:pt x="0" y="73"/>
                  </a:lnTo>
                  <a:lnTo>
                    <a:pt x="0" y="57"/>
                  </a:lnTo>
                  <a:lnTo>
                    <a:pt x="0" y="47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8" name="Freeform 158"/>
            <p:cNvSpPr>
              <a:spLocks noChangeArrowheads="1"/>
            </p:cNvSpPr>
            <p:nvPr/>
          </p:nvSpPr>
          <p:spPr bwMode="auto">
            <a:xfrm>
              <a:off x="3535222" y="5009208"/>
              <a:ext cx="604503" cy="539740"/>
            </a:xfrm>
            <a:custGeom>
              <a:avLst/>
              <a:gdLst>
                <a:gd name="T0" fmla="*/ 0 w 349"/>
                <a:gd name="T1" fmla="*/ 94 h 312"/>
                <a:gd name="T2" fmla="*/ 21 w 349"/>
                <a:gd name="T3" fmla="*/ 98 h 312"/>
                <a:gd name="T4" fmla="*/ 62 w 349"/>
                <a:gd name="T5" fmla="*/ 98 h 312"/>
                <a:gd name="T6" fmla="*/ 67 w 349"/>
                <a:gd name="T7" fmla="*/ 109 h 312"/>
                <a:gd name="T8" fmla="*/ 88 w 349"/>
                <a:gd name="T9" fmla="*/ 98 h 312"/>
                <a:gd name="T10" fmla="*/ 109 w 349"/>
                <a:gd name="T11" fmla="*/ 57 h 312"/>
                <a:gd name="T12" fmla="*/ 135 w 349"/>
                <a:gd name="T13" fmla="*/ 41 h 312"/>
                <a:gd name="T14" fmla="*/ 161 w 349"/>
                <a:gd name="T15" fmla="*/ 31 h 312"/>
                <a:gd name="T16" fmla="*/ 161 w 349"/>
                <a:gd name="T17" fmla="*/ 10 h 312"/>
                <a:gd name="T18" fmla="*/ 197 w 349"/>
                <a:gd name="T19" fmla="*/ 0 h 312"/>
                <a:gd name="T20" fmla="*/ 218 w 349"/>
                <a:gd name="T21" fmla="*/ 0 h 312"/>
                <a:gd name="T22" fmla="*/ 228 w 349"/>
                <a:gd name="T23" fmla="*/ 0 h 312"/>
                <a:gd name="T24" fmla="*/ 239 w 349"/>
                <a:gd name="T25" fmla="*/ 16 h 312"/>
                <a:gd name="T26" fmla="*/ 270 w 349"/>
                <a:gd name="T27" fmla="*/ 10 h 312"/>
                <a:gd name="T28" fmla="*/ 280 w 349"/>
                <a:gd name="T29" fmla="*/ 16 h 312"/>
                <a:gd name="T30" fmla="*/ 296 w 349"/>
                <a:gd name="T31" fmla="*/ 26 h 312"/>
                <a:gd name="T32" fmla="*/ 306 w 349"/>
                <a:gd name="T33" fmla="*/ 31 h 312"/>
                <a:gd name="T34" fmla="*/ 337 w 349"/>
                <a:gd name="T35" fmla="*/ 31 h 312"/>
                <a:gd name="T36" fmla="*/ 337 w 349"/>
                <a:gd name="T37" fmla="*/ 41 h 312"/>
                <a:gd name="T38" fmla="*/ 348 w 349"/>
                <a:gd name="T39" fmla="*/ 67 h 312"/>
                <a:gd name="T40" fmla="*/ 348 w 349"/>
                <a:gd name="T41" fmla="*/ 94 h 312"/>
                <a:gd name="T42" fmla="*/ 348 w 349"/>
                <a:gd name="T43" fmla="*/ 119 h 312"/>
                <a:gd name="T44" fmla="*/ 348 w 349"/>
                <a:gd name="T45" fmla="*/ 125 h 312"/>
                <a:gd name="T46" fmla="*/ 337 w 349"/>
                <a:gd name="T47" fmla="*/ 135 h 312"/>
                <a:gd name="T48" fmla="*/ 348 w 349"/>
                <a:gd name="T49" fmla="*/ 139 h 312"/>
                <a:gd name="T50" fmla="*/ 337 w 349"/>
                <a:gd name="T51" fmla="*/ 139 h 312"/>
                <a:gd name="T52" fmla="*/ 337 w 349"/>
                <a:gd name="T53" fmla="*/ 160 h 312"/>
                <a:gd name="T54" fmla="*/ 337 w 349"/>
                <a:gd name="T55" fmla="*/ 176 h 312"/>
                <a:gd name="T56" fmla="*/ 348 w 349"/>
                <a:gd name="T57" fmla="*/ 192 h 312"/>
                <a:gd name="T58" fmla="*/ 327 w 349"/>
                <a:gd name="T59" fmla="*/ 217 h 312"/>
                <a:gd name="T60" fmla="*/ 321 w 349"/>
                <a:gd name="T61" fmla="*/ 233 h 312"/>
                <a:gd name="T62" fmla="*/ 321 w 349"/>
                <a:gd name="T63" fmla="*/ 248 h 312"/>
                <a:gd name="T64" fmla="*/ 311 w 349"/>
                <a:gd name="T65" fmla="*/ 270 h 312"/>
                <a:gd name="T66" fmla="*/ 264 w 349"/>
                <a:gd name="T67" fmla="*/ 311 h 312"/>
                <a:gd name="T68" fmla="*/ 254 w 349"/>
                <a:gd name="T69" fmla="*/ 300 h 312"/>
                <a:gd name="T70" fmla="*/ 228 w 349"/>
                <a:gd name="T71" fmla="*/ 311 h 312"/>
                <a:gd name="T72" fmla="*/ 202 w 349"/>
                <a:gd name="T73" fmla="*/ 300 h 312"/>
                <a:gd name="T74" fmla="*/ 176 w 349"/>
                <a:gd name="T75" fmla="*/ 300 h 312"/>
                <a:gd name="T76" fmla="*/ 161 w 349"/>
                <a:gd name="T77" fmla="*/ 300 h 312"/>
                <a:gd name="T78" fmla="*/ 161 w 349"/>
                <a:gd name="T79" fmla="*/ 274 h 312"/>
                <a:gd name="T80" fmla="*/ 135 w 349"/>
                <a:gd name="T81" fmla="*/ 270 h 312"/>
                <a:gd name="T82" fmla="*/ 119 w 349"/>
                <a:gd name="T83" fmla="*/ 270 h 312"/>
                <a:gd name="T84" fmla="*/ 109 w 349"/>
                <a:gd name="T85" fmla="*/ 248 h 312"/>
                <a:gd name="T86" fmla="*/ 104 w 349"/>
                <a:gd name="T87" fmla="*/ 217 h 312"/>
                <a:gd name="T88" fmla="*/ 94 w 349"/>
                <a:gd name="T89" fmla="*/ 217 h 312"/>
                <a:gd name="T90" fmla="*/ 88 w 349"/>
                <a:gd name="T91" fmla="*/ 192 h 312"/>
                <a:gd name="T92" fmla="*/ 62 w 349"/>
                <a:gd name="T93" fmla="*/ 182 h 312"/>
                <a:gd name="T94" fmla="*/ 37 w 349"/>
                <a:gd name="T95" fmla="*/ 166 h 312"/>
                <a:gd name="T96" fmla="*/ 37 w 349"/>
                <a:gd name="T97" fmla="*/ 150 h 312"/>
                <a:gd name="T98" fmla="*/ 10 w 349"/>
                <a:gd name="T99" fmla="*/ 119 h 312"/>
                <a:gd name="T100" fmla="*/ 0 w 349"/>
                <a:gd name="T101" fmla="*/ 94 h 312"/>
                <a:gd name="T102" fmla="*/ 0 w 349"/>
                <a:gd name="T103" fmla="*/ 94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9"/>
                <a:gd name="T157" fmla="*/ 0 h 312"/>
                <a:gd name="T158" fmla="*/ 349 w 349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9" h="312">
                  <a:moveTo>
                    <a:pt x="0" y="94"/>
                  </a:moveTo>
                  <a:lnTo>
                    <a:pt x="21" y="98"/>
                  </a:lnTo>
                  <a:lnTo>
                    <a:pt x="62" y="98"/>
                  </a:lnTo>
                  <a:lnTo>
                    <a:pt x="67" y="109"/>
                  </a:lnTo>
                  <a:lnTo>
                    <a:pt x="88" y="98"/>
                  </a:lnTo>
                  <a:lnTo>
                    <a:pt x="109" y="57"/>
                  </a:lnTo>
                  <a:lnTo>
                    <a:pt x="135" y="41"/>
                  </a:lnTo>
                  <a:lnTo>
                    <a:pt x="161" y="31"/>
                  </a:lnTo>
                  <a:lnTo>
                    <a:pt x="161" y="10"/>
                  </a:lnTo>
                  <a:lnTo>
                    <a:pt x="197" y="0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9" y="16"/>
                  </a:lnTo>
                  <a:lnTo>
                    <a:pt x="270" y="10"/>
                  </a:lnTo>
                  <a:lnTo>
                    <a:pt x="280" y="16"/>
                  </a:lnTo>
                  <a:lnTo>
                    <a:pt x="296" y="26"/>
                  </a:lnTo>
                  <a:lnTo>
                    <a:pt x="306" y="31"/>
                  </a:lnTo>
                  <a:lnTo>
                    <a:pt x="337" y="31"/>
                  </a:lnTo>
                  <a:lnTo>
                    <a:pt x="337" y="41"/>
                  </a:lnTo>
                  <a:lnTo>
                    <a:pt x="348" y="67"/>
                  </a:lnTo>
                  <a:lnTo>
                    <a:pt x="348" y="94"/>
                  </a:lnTo>
                  <a:lnTo>
                    <a:pt x="348" y="119"/>
                  </a:lnTo>
                  <a:lnTo>
                    <a:pt x="348" y="125"/>
                  </a:lnTo>
                  <a:lnTo>
                    <a:pt x="337" y="135"/>
                  </a:lnTo>
                  <a:lnTo>
                    <a:pt x="348" y="139"/>
                  </a:lnTo>
                  <a:lnTo>
                    <a:pt x="337" y="139"/>
                  </a:lnTo>
                  <a:lnTo>
                    <a:pt x="337" y="160"/>
                  </a:lnTo>
                  <a:lnTo>
                    <a:pt x="337" y="176"/>
                  </a:lnTo>
                  <a:lnTo>
                    <a:pt x="348" y="192"/>
                  </a:lnTo>
                  <a:lnTo>
                    <a:pt x="327" y="217"/>
                  </a:lnTo>
                  <a:lnTo>
                    <a:pt x="321" y="233"/>
                  </a:lnTo>
                  <a:lnTo>
                    <a:pt x="321" y="248"/>
                  </a:lnTo>
                  <a:lnTo>
                    <a:pt x="311" y="270"/>
                  </a:lnTo>
                  <a:lnTo>
                    <a:pt x="264" y="311"/>
                  </a:lnTo>
                  <a:lnTo>
                    <a:pt x="254" y="300"/>
                  </a:lnTo>
                  <a:lnTo>
                    <a:pt x="228" y="311"/>
                  </a:lnTo>
                  <a:lnTo>
                    <a:pt x="202" y="300"/>
                  </a:lnTo>
                  <a:lnTo>
                    <a:pt x="176" y="300"/>
                  </a:lnTo>
                  <a:lnTo>
                    <a:pt x="161" y="300"/>
                  </a:lnTo>
                  <a:lnTo>
                    <a:pt x="161" y="274"/>
                  </a:lnTo>
                  <a:lnTo>
                    <a:pt x="135" y="270"/>
                  </a:lnTo>
                  <a:lnTo>
                    <a:pt x="119" y="270"/>
                  </a:lnTo>
                  <a:lnTo>
                    <a:pt x="109" y="248"/>
                  </a:lnTo>
                  <a:lnTo>
                    <a:pt x="104" y="217"/>
                  </a:lnTo>
                  <a:lnTo>
                    <a:pt x="94" y="217"/>
                  </a:lnTo>
                  <a:lnTo>
                    <a:pt x="88" y="192"/>
                  </a:lnTo>
                  <a:lnTo>
                    <a:pt x="62" y="182"/>
                  </a:lnTo>
                  <a:lnTo>
                    <a:pt x="37" y="166"/>
                  </a:lnTo>
                  <a:lnTo>
                    <a:pt x="37" y="150"/>
                  </a:lnTo>
                  <a:lnTo>
                    <a:pt x="10" y="119"/>
                  </a:lnTo>
                  <a:lnTo>
                    <a:pt x="0" y="94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9" name="Freeform 159"/>
            <p:cNvSpPr>
              <a:spLocks noChangeArrowheads="1"/>
            </p:cNvSpPr>
            <p:nvPr/>
          </p:nvSpPr>
          <p:spPr bwMode="auto">
            <a:xfrm>
              <a:off x="4778771" y="2854573"/>
              <a:ext cx="768583" cy="1040615"/>
            </a:xfrm>
            <a:custGeom>
              <a:avLst/>
              <a:gdLst>
                <a:gd name="T0" fmla="*/ 77 w 446"/>
                <a:gd name="T1" fmla="*/ 52 h 603"/>
                <a:gd name="T2" fmla="*/ 88 w 446"/>
                <a:gd name="T3" fmla="*/ 37 h 603"/>
                <a:gd name="T4" fmla="*/ 93 w 446"/>
                <a:gd name="T5" fmla="*/ 27 h 603"/>
                <a:gd name="T6" fmla="*/ 129 w 446"/>
                <a:gd name="T7" fmla="*/ 68 h 603"/>
                <a:gd name="T8" fmla="*/ 155 w 446"/>
                <a:gd name="T9" fmla="*/ 78 h 603"/>
                <a:gd name="T10" fmla="*/ 202 w 446"/>
                <a:gd name="T11" fmla="*/ 52 h 603"/>
                <a:gd name="T12" fmla="*/ 237 w 446"/>
                <a:gd name="T13" fmla="*/ 57 h 603"/>
                <a:gd name="T14" fmla="*/ 280 w 446"/>
                <a:gd name="T15" fmla="*/ 42 h 603"/>
                <a:gd name="T16" fmla="*/ 295 w 446"/>
                <a:gd name="T17" fmla="*/ 42 h 603"/>
                <a:gd name="T18" fmla="*/ 337 w 446"/>
                <a:gd name="T19" fmla="*/ 37 h 603"/>
                <a:gd name="T20" fmla="*/ 362 w 446"/>
                <a:gd name="T21" fmla="*/ 37 h 603"/>
                <a:gd name="T22" fmla="*/ 394 w 446"/>
                <a:gd name="T23" fmla="*/ 27 h 603"/>
                <a:gd name="T24" fmla="*/ 414 w 446"/>
                <a:gd name="T25" fmla="*/ 16 h 603"/>
                <a:gd name="T26" fmla="*/ 419 w 446"/>
                <a:gd name="T27" fmla="*/ 0 h 603"/>
                <a:gd name="T28" fmla="*/ 445 w 446"/>
                <a:gd name="T29" fmla="*/ 11 h 603"/>
                <a:gd name="T30" fmla="*/ 435 w 446"/>
                <a:gd name="T31" fmla="*/ 37 h 603"/>
                <a:gd name="T32" fmla="*/ 435 w 446"/>
                <a:gd name="T33" fmla="*/ 42 h 603"/>
                <a:gd name="T34" fmla="*/ 435 w 446"/>
                <a:gd name="T35" fmla="*/ 78 h 603"/>
                <a:gd name="T36" fmla="*/ 429 w 446"/>
                <a:gd name="T37" fmla="*/ 119 h 603"/>
                <a:gd name="T38" fmla="*/ 394 w 446"/>
                <a:gd name="T39" fmla="*/ 166 h 603"/>
                <a:gd name="T40" fmla="*/ 388 w 446"/>
                <a:gd name="T41" fmla="*/ 186 h 603"/>
                <a:gd name="T42" fmla="*/ 388 w 446"/>
                <a:gd name="T43" fmla="*/ 202 h 603"/>
                <a:gd name="T44" fmla="*/ 352 w 446"/>
                <a:gd name="T45" fmla="*/ 254 h 603"/>
                <a:gd name="T46" fmla="*/ 352 w 446"/>
                <a:gd name="T47" fmla="*/ 270 h 603"/>
                <a:gd name="T48" fmla="*/ 306 w 446"/>
                <a:gd name="T49" fmla="*/ 342 h 603"/>
                <a:gd name="T50" fmla="*/ 227 w 446"/>
                <a:gd name="T51" fmla="*/ 419 h 603"/>
                <a:gd name="T52" fmla="*/ 176 w 446"/>
                <a:gd name="T53" fmla="*/ 462 h 603"/>
                <a:gd name="T54" fmla="*/ 93 w 446"/>
                <a:gd name="T55" fmla="*/ 528 h 603"/>
                <a:gd name="T56" fmla="*/ 26 w 446"/>
                <a:gd name="T57" fmla="*/ 602 h 603"/>
                <a:gd name="T58" fmla="*/ 0 w 446"/>
                <a:gd name="T59" fmla="*/ 570 h 603"/>
                <a:gd name="T60" fmla="*/ 0 w 446"/>
                <a:gd name="T61" fmla="*/ 409 h 603"/>
                <a:gd name="T62" fmla="*/ 41 w 446"/>
                <a:gd name="T63" fmla="*/ 362 h 603"/>
                <a:gd name="T64" fmla="*/ 62 w 446"/>
                <a:gd name="T65" fmla="*/ 352 h 603"/>
                <a:gd name="T66" fmla="*/ 88 w 446"/>
                <a:gd name="T67" fmla="*/ 352 h 603"/>
                <a:gd name="T68" fmla="*/ 104 w 446"/>
                <a:gd name="T69" fmla="*/ 327 h 603"/>
                <a:gd name="T70" fmla="*/ 161 w 446"/>
                <a:gd name="T71" fmla="*/ 311 h 603"/>
                <a:gd name="T72" fmla="*/ 176 w 446"/>
                <a:gd name="T73" fmla="*/ 311 h 603"/>
                <a:gd name="T74" fmla="*/ 306 w 446"/>
                <a:gd name="T75" fmla="*/ 176 h 603"/>
                <a:gd name="T76" fmla="*/ 264 w 446"/>
                <a:gd name="T77" fmla="*/ 176 h 603"/>
                <a:gd name="T78" fmla="*/ 129 w 446"/>
                <a:gd name="T79" fmla="*/ 125 h 603"/>
                <a:gd name="T80" fmla="*/ 104 w 446"/>
                <a:gd name="T81" fmla="*/ 109 h 603"/>
                <a:gd name="T82" fmla="*/ 67 w 446"/>
                <a:gd name="T83" fmla="*/ 68 h 603"/>
                <a:gd name="T84" fmla="*/ 77 w 446"/>
                <a:gd name="T85" fmla="*/ 52 h 603"/>
                <a:gd name="T86" fmla="*/ 77 w 446"/>
                <a:gd name="T87" fmla="*/ 52 h 6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6"/>
                <a:gd name="T133" fmla="*/ 0 h 603"/>
                <a:gd name="T134" fmla="*/ 446 w 446"/>
                <a:gd name="T135" fmla="*/ 603 h 6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6" h="603">
                  <a:moveTo>
                    <a:pt x="77" y="52"/>
                  </a:moveTo>
                  <a:lnTo>
                    <a:pt x="88" y="37"/>
                  </a:lnTo>
                  <a:lnTo>
                    <a:pt x="93" y="27"/>
                  </a:lnTo>
                  <a:lnTo>
                    <a:pt x="129" y="68"/>
                  </a:lnTo>
                  <a:lnTo>
                    <a:pt x="155" y="78"/>
                  </a:lnTo>
                  <a:lnTo>
                    <a:pt x="202" y="52"/>
                  </a:lnTo>
                  <a:lnTo>
                    <a:pt x="237" y="57"/>
                  </a:lnTo>
                  <a:lnTo>
                    <a:pt x="280" y="42"/>
                  </a:lnTo>
                  <a:lnTo>
                    <a:pt x="295" y="42"/>
                  </a:lnTo>
                  <a:lnTo>
                    <a:pt x="337" y="37"/>
                  </a:lnTo>
                  <a:lnTo>
                    <a:pt x="362" y="37"/>
                  </a:lnTo>
                  <a:lnTo>
                    <a:pt x="394" y="27"/>
                  </a:lnTo>
                  <a:lnTo>
                    <a:pt x="414" y="16"/>
                  </a:lnTo>
                  <a:lnTo>
                    <a:pt x="419" y="0"/>
                  </a:lnTo>
                  <a:lnTo>
                    <a:pt x="445" y="11"/>
                  </a:lnTo>
                  <a:lnTo>
                    <a:pt x="435" y="37"/>
                  </a:lnTo>
                  <a:lnTo>
                    <a:pt x="435" y="42"/>
                  </a:lnTo>
                  <a:lnTo>
                    <a:pt x="435" y="78"/>
                  </a:lnTo>
                  <a:lnTo>
                    <a:pt x="429" y="119"/>
                  </a:lnTo>
                  <a:lnTo>
                    <a:pt x="394" y="166"/>
                  </a:lnTo>
                  <a:lnTo>
                    <a:pt x="388" y="186"/>
                  </a:lnTo>
                  <a:lnTo>
                    <a:pt x="388" y="202"/>
                  </a:lnTo>
                  <a:lnTo>
                    <a:pt x="352" y="254"/>
                  </a:lnTo>
                  <a:lnTo>
                    <a:pt x="352" y="270"/>
                  </a:lnTo>
                  <a:lnTo>
                    <a:pt x="306" y="342"/>
                  </a:lnTo>
                  <a:lnTo>
                    <a:pt x="227" y="419"/>
                  </a:lnTo>
                  <a:lnTo>
                    <a:pt x="176" y="462"/>
                  </a:lnTo>
                  <a:lnTo>
                    <a:pt x="93" y="528"/>
                  </a:lnTo>
                  <a:lnTo>
                    <a:pt x="26" y="602"/>
                  </a:lnTo>
                  <a:lnTo>
                    <a:pt x="0" y="570"/>
                  </a:lnTo>
                  <a:lnTo>
                    <a:pt x="0" y="409"/>
                  </a:lnTo>
                  <a:lnTo>
                    <a:pt x="41" y="362"/>
                  </a:lnTo>
                  <a:lnTo>
                    <a:pt x="62" y="352"/>
                  </a:lnTo>
                  <a:lnTo>
                    <a:pt x="88" y="352"/>
                  </a:lnTo>
                  <a:lnTo>
                    <a:pt x="104" y="327"/>
                  </a:lnTo>
                  <a:lnTo>
                    <a:pt x="161" y="311"/>
                  </a:lnTo>
                  <a:lnTo>
                    <a:pt x="176" y="311"/>
                  </a:lnTo>
                  <a:lnTo>
                    <a:pt x="306" y="176"/>
                  </a:lnTo>
                  <a:lnTo>
                    <a:pt x="264" y="176"/>
                  </a:lnTo>
                  <a:lnTo>
                    <a:pt x="129" y="125"/>
                  </a:lnTo>
                  <a:lnTo>
                    <a:pt x="104" y="109"/>
                  </a:lnTo>
                  <a:lnTo>
                    <a:pt x="67" y="68"/>
                  </a:lnTo>
                  <a:lnTo>
                    <a:pt x="77" y="52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0" name="Freeform 160"/>
            <p:cNvSpPr>
              <a:spLocks noChangeArrowheads="1"/>
            </p:cNvSpPr>
            <p:nvPr/>
          </p:nvSpPr>
          <p:spPr bwMode="auto">
            <a:xfrm>
              <a:off x="2848680" y="5527358"/>
              <a:ext cx="1243549" cy="1057889"/>
            </a:xfrm>
            <a:custGeom>
              <a:avLst/>
              <a:gdLst>
                <a:gd name="T0" fmla="*/ 544 w 721"/>
                <a:gd name="T1" fmla="*/ 16 h 612"/>
                <a:gd name="T2" fmla="*/ 503 w 721"/>
                <a:gd name="T3" fmla="*/ 42 h 612"/>
                <a:gd name="T4" fmla="*/ 487 w 721"/>
                <a:gd name="T5" fmla="*/ 52 h 612"/>
                <a:gd name="T6" fmla="*/ 461 w 721"/>
                <a:gd name="T7" fmla="*/ 78 h 612"/>
                <a:gd name="T8" fmla="*/ 446 w 721"/>
                <a:gd name="T9" fmla="*/ 109 h 612"/>
                <a:gd name="T10" fmla="*/ 399 w 721"/>
                <a:gd name="T11" fmla="*/ 161 h 612"/>
                <a:gd name="T12" fmla="*/ 352 w 721"/>
                <a:gd name="T13" fmla="*/ 161 h 612"/>
                <a:gd name="T14" fmla="*/ 301 w 721"/>
                <a:gd name="T15" fmla="*/ 145 h 612"/>
                <a:gd name="T16" fmla="*/ 275 w 721"/>
                <a:gd name="T17" fmla="*/ 176 h 612"/>
                <a:gd name="T18" fmla="*/ 233 w 721"/>
                <a:gd name="T19" fmla="*/ 202 h 612"/>
                <a:gd name="T20" fmla="*/ 207 w 721"/>
                <a:gd name="T21" fmla="*/ 207 h 612"/>
                <a:gd name="T22" fmla="*/ 182 w 721"/>
                <a:gd name="T23" fmla="*/ 192 h 612"/>
                <a:gd name="T24" fmla="*/ 182 w 721"/>
                <a:gd name="T25" fmla="*/ 161 h 612"/>
                <a:gd name="T26" fmla="*/ 160 w 721"/>
                <a:gd name="T27" fmla="*/ 119 h 612"/>
                <a:gd name="T28" fmla="*/ 135 w 721"/>
                <a:gd name="T29" fmla="*/ 295 h 612"/>
                <a:gd name="T30" fmla="*/ 109 w 721"/>
                <a:gd name="T31" fmla="*/ 317 h 612"/>
                <a:gd name="T32" fmla="*/ 72 w 721"/>
                <a:gd name="T33" fmla="*/ 311 h 612"/>
                <a:gd name="T34" fmla="*/ 31 w 721"/>
                <a:gd name="T35" fmla="*/ 301 h 612"/>
                <a:gd name="T36" fmla="*/ 27 w 721"/>
                <a:gd name="T37" fmla="*/ 274 h 612"/>
                <a:gd name="T38" fmla="*/ 5 w 721"/>
                <a:gd name="T39" fmla="*/ 295 h 612"/>
                <a:gd name="T40" fmla="*/ 5 w 721"/>
                <a:gd name="T41" fmla="*/ 327 h 612"/>
                <a:gd name="T42" fmla="*/ 68 w 721"/>
                <a:gd name="T43" fmla="*/ 450 h 612"/>
                <a:gd name="T44" fmla="*/ 68 w 721"/>
                <a:gd name="T45" fmla="*/ 503 h 612"/>
                <a:gd name="T46" fmla="*/ 52 w 721"/>
                <a:gd name="T47" fmla="*/ 513 h 612"/>
                <a:gd name="T48" fmla="*/ 68 w 721"/>
                <a:gd name="T49" fmla="*/ 580 h 612"/>
                <a:gd name="T50" fmla="*/ 72 w 721"/>
                <a:gd name="T51" fmla="*/ 570 h 612"/>
                <a:gd name="T52" fmla="*/ 94 w 721"/>
                <a:gd name="T53" fmla="*/ 585 h 612"/>
                <a:gd name="T54" fmla="*/ 114 w 721"/>
                <a:gd name="T55" fmla="*/ 601 h 612"/>
                <a:gd name="T56" fmla="*/ 150 w 721"/>
                <a:gd name="T57" fmla="*/ 595 h 612"/>
                <a:gd name="T58" fmla="*/ 202 w 721"/>
                <a:gd name="T59" fmla="*/ 585 h 612"/>
                <a:gd name="T60" fmla="*/ 233 w 721"/>
                <a:gd name="T61" fmla="*/ 570 h 612"/>
                <a:gd name="T62" fmla="*/ 301 w 721"/>
                <a:gd name="T63" fmla="*/ 570 h 612"/>
                <a:gd name="T64" fmla="*/ 358 w 721"/>
                <a:gd name="T65" fmla="*/ 570 h 612"/>
                <a:gd name="T66" fmla="*/ 393 w 721"/>
                <a:gd name="T67" fmla="*/ 560 h 612"/>
                <a:gd name="T68" fmla="*/ 508 w 721"/>
                <a:gd name="T69" fmla="*/ 503 h 612"/>
                <a:gd name="T70" fmla="*/ 596 w 721"/>
                <a:gd name="T71" fmla="*/ 425 h 612"/>
                <a:gd name="T72" fmla="*/ 626 w 721"/>
                <a:gd name="T73" fmla="*/ 378 h 612"/>
                <a:gd name="T74" fmla="*/ 684 w 721"/>
                <a:gd name="T75" fmla="*/ 311 h 612"/>
                <a:gd name="T76" fmla="*/ 720 w 721"/>
                <a:gd name="T77" fmla="*/ 229 h 612"/>
                <a:gd name="T78" fmla="*/ 684 w 721"/>
                <a:gd name="T79" fmla="*/ 217 h 612"/>
                <a:gd name="T80" fmla="*/ 653 w 721"/>
                <a:gd name="T81" fmla="*/ 233 h 612"/>
                <a:gd name="T82" fmla="*/ 653 w 721"/>
                <a:gd name="T83" fmla="*/ 176 h 612"/>
                <a:gd name="T84" fmla="*/ 684 w 721"/>
                <a:gd name="T85" fmla="*/ 166 h 612"/>
                <a:gd name="T86" fmla="*/ 684 w 721"/>
                <a:gd name="T87" fmla="*/ 99 h 612"/>
                <a:gd name="T88" fmla="*/ 679 w 721"/>
                <a:gd name="T89" fmla="*/ 42 h 612"/>
                <a:gd name="T90" fmla="*/ 663 w 721"/>
                <a:gd name="T91" fmla="*/ 11 h 612"/>
                <a:gd name="T92" fmla="*/ 626 w 721"/>
                <a:gd name="T93" fmla="*/ 11 h 612"/>
                <a:gd name="T94" fmla="*/ 575 w 721"/>
                <a:gd name="T95" fmla="*/ 0 h 612"/>
                <a:gd name="T96" fmla="*/ 559 w 721"/>
                <a:gd name="T97" fmla="*/ 0 h 6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1"/>
                <a:gd name="T148" fmla="*/ 0 h 612"/>
                <a:gd name="T149" fmla="*/ 721 w 721"/>
                <a:gd name="T150" fmla="*/ 612 h 6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1" h="612">
                  <a:moveTo>
                    <a:pt x="559" y="0"/>
                  </a:moveTo>
                  <a:lnTo>
                    <a:pt x="544" y="16"/>
                  </a:lnTo>
                  <a:lnTo>
                    <a:pt x="528" y="16"/>
                  </a:lnTo>
                  <a:lnTo>
                    <a:pt x="503" y="42"/>
                  </a:lnTo>
                  <a:lnTo>
                    <a:pt x="493" y="42"/>
                  </a:lnTo>
                  <a:lnTo>
                    <a:pt x="487" y="52"/>
                  </a:lnTo>
                  <a:lnTo>
                    <a:pt x="477" y="57"/>
                  </a:lnTo>
                  <a:lnTo>
                    <a:pt x="461" y="78"/>
                  </a:lnTo>
                  <a:lnTo>
                    <a:pt x="461" y="99"/>
                  </a:lnTo>
                  <a:lnTo>
                    <a:pt x="446" y="109"/>
                  </a:lnTo>
                  <a:lnTo>
                    <a:pt x="420" y="119"/>
                  </a:lnTo>
                  <a:lnTo>
                    <a:pt x="399" y="161"/>
                  </a:lnTo>
                  <a:lnTo>
                    <a:pt x="378" y="161"/>
                  </a:lnTo>
                  <a:lnTo>
                    <a:pt x="352" y="161"/>
                  </a:lnTo>
                  <a:lnTo>
                    <a:pt x="327" y="161"/>
                  </a:lnTo>
                  <a:lnTo>
                    <a:pt x="301" y="145"/>
                  </a:lnTo>
                  <a:lnTo>
                    <a:pt x="275" y="145"/>
                  </a:lnTo>
                  <a:lnTo>
                    <a:pt x="275" y="176"/>
                  </a:lnTo>
                  <a:lnTo>
                    <a:pt x="249" y="202"/>
                  </a:lnTo>
                  <a:lnTo>
                    <a:pt x="233" y="202"/>
                  </a:lnTo>
                  <a:lnTo>
                    <a:pt x="233" y="207"/>
                  </a:lnTo>
                  <a:lnTo>
                    <a:pt x="207" y="207"/>
                  </a:lnTo>
                  <a:lnTo>
                    <a:pt x="182" y="217"/>
                  </a:lnTo>
                  <a:lnTo>
                    <a:pt x="182" y="192"/>
                  </a:lnTo>
                  <a:lnTo>
                    <a:pt x="192" y="176"/>
                  </a:lnTo>
                  <a:lnTo>
                    <a:pt x="182" y="161"/>
                  </a:lnTo>
                  <a:lnTo>
                    <a:pt x="176" y="135"/>
                  </a:lnTo>
                  <a:lnTo>
                    <a:pt x="160" y="119"/>
                  </a:lnTo>
                  <a:lnTo>
                    <a:pt x="150" y="295"/>
                  </a:lnTo>
                  <a:lnTo>
                    <a:pt x="135" y="295"/>
                  </a:lnTo>
                  <a:lnTo>
                    <a:pt x="114" y="311"/>
                  </a:lnTo>
                  <a:lnTo>
                    <a:pt x="109" y="317"/>
                  </a:lnTo>
                  <a:lnTo>
                    <a:pt x="94" y="311"/>
                  </a:lnTo>
                  <a:lnTo>
                    <a:pt x="72" y="311"/>
                  </a:lnTo>
                  <a:lnTo>
                    <a:pt x="57" y="311"/>
                  </a:lnTo>
                  <a:lnTo>
                    <a:pt x="31" y="301"/>
                  </a:lnTo>
                  <a:lnTo>
                    <a:pt x="31" y="274"/>
                  </a:lnTo>
                  <a:lnTo>
                    <a:pt x="27" y="274"/>
                  </a:lnTo>
                  <a:lnTo>
                    <a:pt x="16" y="274"/>
                  </a:lnTo>
                  <a:lnTo>
                    <a:pt x="5" y="295"/>
                  </a:lnTo>
                  <a:lnTo>
                    <a:pt x="0" y="301"/>
                  </a:lnTo>
                  <a:lnTo>
                    <a:pt x="5" y="327"/>
                  </a:lnTo>
                  <a:lnTo>
                    <a:pt x="31" y="383"/>
                  </a:lnTo>
                  <a:lnTo>
                    <a:pt x="68" y="450"/>
                  </a:lnTo>
                  <a:lnTo>
                    <a:pt x="72" y="476"/>
                  </a:lnTo>
                  <a:lnTo>
                    <a:pt x="68" y="503"/>
                  </a:lnTo>
                  <a:lnTo>
                    <a:pt x="52" y="503"/>
                  </a:lnTo>
                  <a:lnTo>
                    <a:pt x="52" y="513"/>
                  </a:lnTo>
                  <a:lnTo>
                    <a:pt x="72" y="554"/>
                  </a:lnTo>
                  <a:lnTo>
                    <a:pt x="68" y="580"/>
                  </a:lnTo>
                  <a:lnTo>
                    <a:pt x="72" y="580"/>
                  </a:lnTo>
                  <a:lnTo>
                    <a:pt x="72" y="570"/>
                  </a:lnTo>
                  <a:lnTo>
                    <a:pt x="94" y="570"/>
                  </a:lnTo>
                  <a:lnTo>
                    <a:pt x="94" y="585"/>
                  </a:lnTo>
                  <a:lnTo>
                    <a:pt x="99" y="585"/>
                  </a:lnTo>
                  <a:lnTo>
                    <a:pt x="114" y="601"/>
                  </a:lnTo>
                  <a:lnTo>
                    <a:pt x="140" y="611"/>
                  </a:lnTo>
                  <a:lnTo>
                    <a:pt x="150" y="595"/>
                  </a:lnTo>
                  <a:lnTo>
                    <a:pt x="160" y="585"/>
                  </a:lnTo>
                  <a:lnTo>
                    <a:pt x="202" y="585"/>
                  </a:lnTo>
                  <a:lnTo>
                    <a:pt x="233" y="580"/>
                  </a:lnTo>
                  <a:lnTo>
                    <a:pt x="233" y="570"/>
                  </a:lnTo>
                  <a:lnTo>
                    <a:pt x="275" y="570"/>
                  </a:lnTo>
                  <a:lnTo>
                    <a:pt x="301" y="570"/>
                  </a:lnTo>
                  <a:lnTo>
                    <a:pt x="352" y="580"/>
                  </a:lnTo>
                  <a:lnTo>
                    <a:pt x="358" y="570"/>
                  </a:lnTo>
                  <a:lnTo>
                    <a:pt x="383" y="570"/>
                  </a:lnTo>
                  <a:lnTo>
                    <a:pt x="393" y="560"/>
                  </a:lnTo>
                  <a:lnTo>
                    <a:pt x="425" y="560"/>
                  </a:lnTo>
                  <a:lnTo>
                    <a:pt x="508" y="503"/>
                  </a:lnTo>
                  <a:lnTo>
                    <a:pt x="554" y="462"/>
                  </a:lnTo>
                  <a:lnTo>
                    <a:pt x="596" y="425"/>
                  </a:lnTo>
                  <a:lnTo>
                    <a:pt x="596" y="409"/>
                  </a:lnTo>
                  <a:lnTo>
                    <a:pt x="626" y="378"/>
                  </a:lnTo>
                  <a:lnTo>
                    <a:pt x="626" y="362"/>
                  </a:lnTo>
                  <a:lnTo>
                    <a:pt x="684" y="311"/>
                  </a:lnTo>
                  <a:lnTo>
                    <a:pt x="704" y="270"/>
                  </a:lnTo>
                  <a:lnTo>
                    <a:pt x="720" y="229"/>
                  </a:lnTo>
                  <a:lnTo>
                    <a:pt x="704" y="229"/>
                  </a:lnTo>
                  <a:lnTo>
                    <a:pt x="684" y="217"/>
                  </a:lnTo>
                  <a:lnTo>
                    <a:pt x="684" y="233"/>
                  </a:lnTo>
                  <a:lnTo>
                    <a:pt x="653" y="233"/>
                  </a:lnTo>
                  <a:lnTo>
                    <a:pt x="626" y="202"/>
                  </a:lnTo>
                  <a:lnTo>
                    <a:pt x="653" y="176"/>
                  </a:lnTo>
                  <a:lnTo>
                    <a:pt x="684" y="176"/>
                  </a:lnTo>
                  <a:lnTo>
                    <a:pt x="684" y="166"/>
                  </a:lnTo>
                  <a:lnTo>
                    <a:pt x="684" y="135"/>
                  </a:lnTo>
                  <a:lnTo>
                    <a:pt x="684" y="99"/>
                  </a:lnTo>
                  <a:lnTo>
                    <a:pt x="669" y="57"/>
                  </a:lnTo>
                  <a:lnTo>
                    <a:pt x="679" y="42"/>
                  </a:lnTo>
                  <a:lnTo>
                    <a:pt x="669" y="37"/>
                  </a:lnTo>
                  <a:lnTo>
                    <a:pt x="663" y="11"/>
                  </a:lnTo>
                  <a:lnTo>
                    <a:pt x="653" y="0"/>
                  </a:lnTo>
                  <a:lnTo>
                    <a:pt x="626" y="11"/>
                  </a:lnTo>
                  <a:lnTo>
                    <a:pt x="601" y="0"/>
                  </a:lnTo>
                  <a:lnTo>
                    <a:pt x="575" y="0"/>
                  </a:lnTo>
                  <a:lnTo>
                    <a:pt x="559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1" name="Freeform 161"/>
            <p:cNvSpPr>
              <a:spLocks noChangeArrowheads="1"/>
            </p:cNvSpPr>
            <p:nvPr/>
          </p:nvSpPr>
          <p:spPr bwMode="auto">
            <a:xfrm>
              <a:off x="3643170" y="6049826"/>
              <a:ext cx="168396" cy="177033"/>
            </a:xfrm>
            <a:custGeom>
              <a:avLst/>
              <a:gdLst>
                <a:gd name="T0" fmla="*/ 92 w 99"/>
                <a:gd name="T1" fmla="*/ 67 h 104"/>
                <a:gd name="T2" fmla="*/ 47 w 99"/>
                <a:gd name="T3" fmla="*/ 77 h 104"/>
                <a:gd name="T4" fmla="*/ 41 w 99"/>
                <a:gd name="T5" fmla="*/ 103 h 104"/>
                <a:gd name="T6" fmla="*/ 16 w 99"/>
                <a:gd name="T7" fmla="*/ 93 h 104"/>
                <a:gd name="T8" fmla="*/ 4 w 99"/>
                <a:gd name="T9" fmla="*/ 62 h 104"/>
                <a:gd name="T10" fmla="*/ 0 w 99"/>
                <a:gd name="T11" fmla="*/ 51 h 104"/>
                <a:gd name="T12" fmla="*/ 4 w 99"/>
                <a:gd name="T13" fmla="*/ 41 h 104"/>
                <a:gd name="T14" fmla="*/ 26 w 99"/>
                <a:gd name="T15" fmla="*/ 16 h 104"/>
                <a:gd name="T16" fmla="*/ 67 w 99"/>
                <a:gd name="T17" fmla="*/ 0 h 104"/>
                <a:gd name="T18" fmla="*/ 82 w 99"/>
                <a:gd name="T19" fmla="*/ 10 h 104"/>
                <a:gd name="T20" fmla="*/ 98 w 99"/>
                <a:gd name="T21" fmla="*/ 36 h 104"/>
                <a:gd name="T22" fmla="*/ 92 w 99"/>
                <a:gd name="T23" fmla="*/ 51 h 104"/>
                <a:gd name="T24" fmla="*/ 92 w 99"/>
                <a:gd name="T25" fmla="*/ 67 h 104"/>
                <a:gd name="T26" fmla="*/ 92 w 99"/>
                <a:gd name="T27" fmla="*/ 67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92" y="67"/>
                  </a:move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2" name="Freeform 162"/>
            <p:cNvSpPr>
              <a:spLocks noChangeArrowheads="1"/>
            </p:cNvSpPr>
            <p:nvPr/>
          </p:nvSpPr>
          <p:spPr bwMode="auto">
            <a:xfrm>
              <a:off x="3315011" y="2051441"/>
              <a:ext cx="1252185" cy="1459454"/>
            </a:xfrm>
            <a:custGeom>
              <a:avLst/>
              <a:gdLst>
                <a:gd name="T0" fmla="*/ 632 w 726"/>
                <a:gd name="T1" fmla="*/ 4 h 844"/>
                <a:gd name="T2" fmla="*/ 658 w 726"/>
                <a:gd name="T3" fmla="*/ 46 h 844"/>
                <a:gd name="T4" fmla="*/ 674 w 726"/>
                <a:gd name="T5" fmla="*/ 149 h 844"/>
                <a:gd name="T6" fmla="*/ 721 w 726"/>
                <a:gd name="T7" fmla="*/ 181 h 844"/>
                <a:gd name="T8" fmla="*/ 721 w 726"/>
                <a:gd name="T9" fmla="*/ 217 h 844"/>
                <a:gd name="T10" fmla="*/ 684 w 726"/>
                <a:gd name="T11" fmla="*/ 222 h 844"/>
                <a:gd name="T12" fmla="*/ 668 w 726"/>
                <a:gd name="T13" fmla="*/ 232 h 844"/>
                <a:gd name="T14" fmla="*/ 658 w 726"/>
                <a:gd name="T15" fmla="*/ 284 h 844"/>
                <a:gd name="T16" fmla="*/ 632 w 726"/>
                <a:gd name="T17" fmla="*/ 398 h 844"/>
                <a:gd name="T18" fmla="*/ 611 w 726"/>
                <a:gd name="T19" fmla="*/ 435 h 844"/>
                <a:gd name="T20" fmla="*/ 585 w 726"/>
                <a:gd name="T21" fmla="*/ 507 h 844"/>
                <a:gd name="T22" fmla="*/ 560 w 726"/>
                <a:gd name="T23" fmla="*/ 517 h 844"/>
                <a:gd name="T24" fmla="*/ 549 w 726"/>
                <a:gd name="T25" fmla="*/ 549 h 844"/>
                <a:gd name="T26" fmla="*/ 544 w 726"/>
                <a:gd name="T27" fmla="*/ 615 h 844"/>
                <a:gd name="T28" fmla="*/ 492 w 726"/>
                <a:gd name="T29" fmla="*/ 625 h 844"/>
                <a:gd name="T30" fmla="*/ 523 w 726"/>
                <a:gd name="T31" fmla="*/ 667 h 844"/>
                <a:gd name="T32" fmla="*/ 585 w 726"/>
                <a:gd name="T33" fmla="*/ 719 h 844"/>
                <a:gd name="T34" fmla="*/ 601 w 726"/>
                <a:gd name="T35" fmla="*/ 760 h 844"/>
                <a:gd name="T36" fmla="*/ 617 w 726"/>
                <a:gd name="T37" fmla="*/ 792 h 844"/>
                <a:gd name="T38" fmla="*/ 601 w 726"/>
                <a:gd name="T39" fmla="*/ 776 h 844"/>
                <a:gd name="T40" fmla="*/ 549 w 726"/>
                <a:gd name="T41" fmla="*/ 802 h 844"/>
                <a:gd name="T42" fmla="*/ 517 w 726"/>
                <a:gd name="T43" fmla="*/ 833 h 844"/>
                <a:gd name="T44" fmla="*/ 456 w 726"/>
                <a:gd name="T45" fmla="*/ 833 h 844"/>
                <a:gd name="T46" fmla="*/ 435 w 726"/>
                <a:gd name="T47" fmla="*/ 833 h 844"/>
                <a:gd name="T48" fmla="*/ 394 w 726"/>
                <a:gd name="T49" fmla="*/ 833 h 844"/>
                <a:gd name="T50" fmla="*/ 341 w 726"/>
                <a:gd name="T51" fmla="*/ 792 h 844"/>
                <a:gd name="T52" fmla="*/ 331 w 726"/>
                <a:gd name="T53" fmla="*/ 802 h 844"/>
                <a:gd name="T54" fmla="*/ 306 w 726"/>
                <a:gd name="T55" fmla="*/ 792 h 844"/>
                <a:gd name="T56" fmla="*/ 290 w 726"/>
                <a:gd name="T57" fmla="*/ 807 h 844"/>
                <a:gd name="T58" fmla="*/ 259 w 726"/>
                <a:gd name="T59" fmla="*/ 792 h 844"/>
                <a:gd name="T60" fmla="*/ 239 w 726"/>
                <a:gd name="T61" fmla="*/ 766 h 844"/>
                <a:gd name="T62" fmla="*/ 207 w 726"/>
                <a:gd name="T63" fmla="*/ 724 h 844"/>
                <a:gd name="T64" fmla="*/ 192 w 726"/>
                <a:gd name="T65" fmla="*/ 693 h 844"/>
                <a:gd name="T66" fmla="*/ 176 w 726"/>
                <a:gd name="T67" fmla="*/ 678 h 844"/>
                <a:gd name="T68" fmla="*/ 139 w 726"/>
                <a:gd name="T69" fmla="*/ 641 h 844"/>
                <a:gd name="T70" fmla="*/ 98 w 726"/>
                <a:gd name="T71" fmla="*/ 625 h 844"/>
                <a:gd name="T72" fmla="*/ 72 w 726"/>
                <a:gd name="T73" fmla="*/ 610 h 844"/>
                <a:gd name="T74" fmla="*/ 67 w 726"/>
                <a:gd name="T75" fmla="*/ 590 h 844"/>
                <a:gd name="T76" fmla="*/ 72 w 726"/>
                <a:gd name="T77" fmla="*/ 574 h 844"/>
                <a:gd name="T78" fmla="*/ 41 w 726"/>
                <a:gd name="T79" fmla="*/ 517 h 844"/>
                <a:gd name="T80" fmla="*/ 41 w 726"/>
                <a:gd name="T81" fmla="*/ 492 h 844"/>
                <a:gd name="T82" fmla="*/ 20 w 726"/>
                <a:gd name="T83" fmla="*/ 460 h 844"/>
                <a:gd name="T84" fmla="*/ 16 w 726"/>
                <a:gd name="T85" fmla="*/ 435 h 844"/>
                <a:gd name="T86" fmla="*/ 0 w 726"/>
                <a:gd name="T87" fmla="*/ 435 h 844"/>
                <a:gd name="T88" fmla="*/ 16 w 726"/>
                <a:gd name="T89" fmla="*/ 398 h 844"/>
                <a:gd name="T90" fmla="*/ 20 w 726"/>
                <a:gd name="T91" fmla="*/ 357 h 844"/>
                <a:gd name="T92" fmla="*/ 20 w 726"/>
                <a:gd name="T93" fmla="*/ 331 h 844"/>
                <a:gd name="T94" fmla="*/ 31 w 726"/>
                <a:gd name="T95" fmla="*/ 300 h 844"/>
                <a:gd name="T96" fmla="*/ 83 w 726"/>
                <a:gd name="T97" fmla="*/ 284 h 844"/>
                <a:gd name="T98" fmla="*/ 83 w 726"/>
                <a:gd name="T99" fmla="*/ 98 h 844"/>
                <a:gd name="T100" fmla="*/ 124 w 726"/>
                <a:gd name="T101" fmla="*/ 0 h 8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6"/>
                <a:gd name="T154" fmla="*/ 0 h 844"/>
                <a:gd name="T155" fmla="*/ 726 w 726"/>
                <a:gd name="T156" fmla="*/ 844 h 8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6" h="844">
                  <a:moveTo>
                    <a:pt x="124" y="0"/>
                  </a:moveTo>
                  <a:lnTo>
                    <a:pt x="632" y="4"/>
                  </a:lnTo>
                  <a:lnTo>
                    <a:pt x="642" y="30"/>
                  </a:lnTo>
                  <a:lnTo>
                    <a:pt x="658" y="46"/>
                  </a:lnTo>
                  <a:lnTo>
                    <a:pt x="652" y="46"/>
                  </a:lnTo>
                  <a:lnTo>
                    <a:pt x="674" y="149"/>
                  </a:lnTo>
                  <a:lnTo>
                    <a:pt x="694" y="165"/>
                  </a:lnTo>
                  <a:lnTo>
                    <a:pt x="721" y="181"/>
                  </a:lnTo>
                  <a:lnTo>
                    <a:pt x="725" y="191"/>
                  </a:lnTo>
                  <a:lnTo>
                    <a:pt x="721" y="217"/>
                  </a:lnTo>
                  <a:lnTo>
                    <a:pt x="699" y="206"/>
                  </a:lnTo>
                  <a:lnTo>
                    <a:pt x="684" y="222"/>
                  </a:lnTo>
                  <a:lnTo>
                    <a:pt x="684" y="232"/>
                  </a:lnTo>
                  <a:lnTo>
                    <a:pt x="668" y="232"/>
                  </a:lnTo>
                  <a:lnTo>
                    <a:pt x="658" y="259"/>
                  </a:lnTo>
                  <a:lnTo>
                    <a:pt x="658" y="284"/>
                  </a:lnTo>
                  <a:lnTo>
                    <a:pt x="642" y="341"/>
                  </a:lnTo>
                  <a:lnTo>
                    <a:pt x="632" y="398"/>
                  </a:lnTo>
                  <a:lnTo>
                    <a:pt x="627" y="424"/>
                  </a:lnTo>
                  <a:lnTo>
                    <a:pt x="611" y="435"/>
                  </a:lnTo>
                  <a:lnTo>
                    <a:pt x="590" y="465"/>
                  </a:lnTo>
                  <a:lnTo>
                    <a:pt x="585" y="507"/>
                  </a:lnTo>
                  <a:lnTo>
                    <a:pt x="575" y="517"/>
                  </a:lnTo>
                  <a:lnTo>
                    <a:pt x="560" y="517"/>
                  </a:lnTo>
                  <a:lnTo>
                    <a:pt x="549" y="533"/>
                  </a:lnTo>
                  <a:lnTo>
                    <a:pt x="549" y="549"/>
                  </a:lnTo>
                  <a:lnTo>
                    <a:pt x="544" y="569"/>
                  </a:lnTo>
                  <a:lnTo>
                    <a:pt x="544" y="615"/>
                  </a:lnTo>
                  <a:lnTo>
                    <a:pt x="523" y="625"/>
                  </a:lnTo>
                  <a:lnTo>
                    <a:pt x="492" y="625"/>
                  </a:lnTo>
                  <a:lnTo>
                    <a:pt x="492" y="651"/>
                  </a:lnTo>
                  <a:lnTo>
                    <a:pt x="523" y="667"/>
                  </a:lnTo>
                  <a:lnTo>
                    <a:pt x="549" y="693"/>
                  </a:lnTo>
                  <a:lnTo>
                    <a:pt x="585" y="719"/>
                  </a:lnTo>
                  <a:lnTo>
                    <a:pt x="590" y="739"/>
                  </a:lnTo>
                  <a:lnTo>
                    <a:pt x="601" y="760"/>
                  </a:lnTo>
                  <a:lnTo>
                    <a:pt x="617" y="760"/>
                  </a:lnTo>
                  <a:lnTo>
                    <a:pt x="617" y="792"/>
                  </a:lnTo>
                  <a:lnTo>
                    <a:pt x="611" y="792"/>
                  </a:lnTo>
                  <a:lnTo>
                    <a:pt x="601" y="776"/>
                  </a:lnTo>
                  <a:lnTo>
                    <a:pt x="575" y="792"/>
                  </a:lnTo>
                  <a:lnTo>
                    <a:pt x="549" y="802"/>
                  </a:lnTo>
                  <a:lnTo>
                    <a:pt x="544" y="817"/>
                  </a:lnTo>
                  <a:lnTo>
                    <a:pt x="517" y="833"/>
                  </a:lnTo>
                  <a:lnTo>
                    <a:pt x="482" y="833"/>
                  </a:lnTo>
                  <a:lnTo>
                    <a:pt x="456" y="833"/>
                  </a:lnTo>
                  <a:lnTo>
                    <a:pt x="451" y="843"/>
                  </a:lnTo>
                  <a:lnTo>
                    <a:pt x="435" y="833"/>
                  </a:lnTo>
                  <a:lnTo>
                    <a:pt x="399" y="827"/>
                  </a:lnTo>
                  <a:lnTo>
                    <a:pt x="394" y="833"/>
                  </a:lnTo>
                  <a:lnTo>
                    <a:pt x="357" y="807"/>
                  </a:lnTo>
                  <a:lnTo>
                    <a:pt x="341" y="792"/>
                  </a:lnTo>
                  <a:lnTo>
                    <a:pt x="331" y="792"/>
                  </a:lnTo>
                  <a:lnTo>
                    <a:pt x="331" y="802"/>
                  </a:lnTo>
                  <a:lnTo>
                    <a:pt x="306" y="802"/>
                  </a:lnTo>
                  <a:lnTo>
                    <a:pt x="306" y="792"/>
                  </a:lnTo>
                  <a:lnTo>
                    <a:pt x="300" y="802"/>
                  </a:lnTo>
                  <a:lnTo>
                    <a:pt x="290" y="807"/>
                  </a:lnTo>
                  <a:lnTo>
                    <a:pt x="274" y="802"/>
                  </a:lnTo>
                  <a:lnTo>
                    <a:pt x="259" y="792"/>
                  </a:lnTo>
                  <a:lnTo>
                    <a:pt x="259" y="776"/>
                  </a:lnTo>
                  <a:lnTo>
                    <a:pt x="239" y="766"/>
                  </a:lnTo>
                  <a:lnTo>
                    <a:pt x="233" y="739"/>
                  </a:lnTo>
                  <a:lnTo>
                    <a:pt x="207" y="724"/>
                  </a:lnTo>
                  <a:lnTo>
                    <a:pt x="196" y="698"/>
                  </a:lnTo>
                  <a:lnTo>
                    <a:pt x="192" y="693"/>
                  </a:lnTo>
                  <a:lnTo>
                    <a:pt x="181" y="693"/>
                  </a:lnTo>
                  <a:lnTo>
                    <a:pt x="176" y="678"/>
                  </a:lnTo>
                  <a:lnTo>
                    <a:pt x="151" y="678"/>
                  </a:lnTo>
                  <a:lnTo>
                    <a:pt x="139" y="641"/>
                  </a:lnTo>
                  <a:lnTo>
                    <a:pt x="124" y="625"/>
                  </a:lnTo>
                  <a:lnTo>
                    <a:pt x="98" y="625"/>
                  </a:lnTo>
                  <a:lnTo>
                    <a:pt x="98" y="610"/>
                  </a:lnTo>
                  <a:lnTo>
                    <a:pt x="72" y="610"/>
                  </a:lnTo>
                  <a:lnTo>
                    <a:pt x="67" y="600"/>
                  </a:lnTo>
                  <a:lnTo>
                    <a:pt x="67" y="590"/>
                  </a:lnTo>
                  <a:lnTo>
                    <a:pt x="57" y="584"/>
                  </a:lnTo>
                  <a:lnTo>
                    <a:pt x="72" y="574"/>
                  </a:lnTo>
                  <a:lnTo>
                    <a:pt x="67" y="549"/>
                  </a:lnTo>
                  <a:lnTo>
                    <a:pt x="41" y="517"/>
                  </a:lnTo>
                  <a:lnTo>
                    <a:pt x="31" y="507"/>
                  </a:lnTo>
                  <a:lnTo>
                    <a:pt x="41" y="492"/>
                  </a:lnTo>
                  <a:lnTo>
                    <a:pt x="20" y="481"/>
                  </a:lnTo>
                  <a:lnTo>
                    <a:pt x="20" y="460"/>
                  </a:lnTo>
                  <a:lnTo>
                    <a:pt x="16" y="439"/>
                  </a:lnTo>
                  <a:lnTo>
                    <a:pt x="16" y="435"/>
                  </a:lnTo>
                  <a:lnTo>
                    <a:pt x="5" y="424"/>
                  </a:lnTo>
                  <a:lnTo>
                    <a:pt x="0" y="435"/>
                  </a:lnTo>
                  <a:lnTo>
                    <a:pt x="0" y="414"/>
                  </a:lnTo>
                  <a:lnTo>
                    <a:pt x="16" y="398"/>
                  </a:lnTo>
                  <a:lnTo>
                    <a:pt x="5" y="372"/>
                  </a:lnTo>
                  <a:lnTo>
                    <a:pt x="20" y="357"/>
                  </a:lnTo>
                  <a:lnTo>
                    <a:pt x="16" y="341"/>
                  </a:lnTo>
                  <a:lnTo>
                    <a:pt x="20" y="331"/>
                  </a:lnTo>
                  <a:lnTo>
                    <a:pt x="41" y="304"/>
                  </a:lnTo>
                  <a:lnTo>
                    <a:pt x="31" y="300"/>
                  </a:lnTo>
                  <a:lnTo>
                    <a:pt x="47" y="290"/>
                  </a:lnTo>
                  <a:lnTo>
                    <a:pt x="83" y="284"/>
                  </a:lnTo>
                  <a:lnTo>
                    <a:pt x="83" y="114"/>
                  </a:lnTo>
                  <a:lnTo>
                    <a:pt x="83" y="98"/>
                  </a:lnTo>
                  <a:lnTo>
                    <a:pt x="124" y="98"/>
                  </a:lnTo>
                  <a:lnTo>
                    <a:pt x="124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3" name="Freeform 163"/>
            <p:cNvSpPr>
              <a:spLocks noChangeArrowheads="1"/>
            </p:cNvSpPr>
            <p:nvPr/>
          </p:nvSpPr>
          <p:spPr bwMode="auto">
            <a:xfrm>
              <a:off x="3928150" y="5833931"/>
              <a:ext cx="116581" cy="94994"/>
            </a:xfrm>
            <a:custGeom>
              <a:avLst/>
              <a:gdLst>
                <a:gd name="T0" fmla="*/ 58 w 69"/>
                <a:gd name="T1" fmla="*/ 0 h 58"/>
                <a:gd name="T2" fmla="*/ 68 w 69"/>
                <a:gd name="T3" fmla="*/ 16 h 58"/>
                <a:gd name="T4" fmla="*/ 58 w 69"/>
                <a:gd name="T5" fmla="*/ 41 h 58"/>
                <a:gd name="T6" fmla="*/ 58 w 69"/>
                <a:gd name="T7" fmla="*/ 57 h 58"/>
                <a:gd name="T8" fmla="*/ 27 w 69"/>
                <a:gd name="T9" fmla="*/ 57 h 58"/>
                <a:gd name="T10" fmla="*/ 0 w 69"/>
                <a:gd name="T11" fmla="*/ 26 h 58"/>
                <a:gd name="T12" fmla="*/ 27 w 69"/>
                <a:gd name="T13" fmla="*/ 0 h 58"/>
                <a:gd name="T14" fmla="*/ 58 w 69"/>
                <a:gd name="T15" fmla="*/ 0 h 58"/>
                <a:gd name="T16" fmla="*/ 58 w 69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58"/>
                <a:gd name="T29" fmla="*/ 69 w 69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58">
                  <a:moveTo>
                    <a:pt x="58" y="0"/>
                  </a:moveTo>
                  <a:lnTo>
                    <a:pt x="68" y="16"/>
                  </a:lnTo>
                  <a:lnTo>
                    <a:pt x="58" y="41"/>
                  </a:lnTo>
                  <a:lnTo>
                    <a:pt x="58" y="57"/>
                  </a:lnTo>
                  <a:lnTo>
                    <a:pt x="27" y="57"/>
                  </a:lnTo>
                  <a:lnTo>
                    <a:pt x="0" y="26"/>
                  </a:lnTo>
                  <a:lnTo>
                    <a:pt x="27" y="0"/>
                  </a:lnTo>
                  <a:lnTo>
                    <a:pt x="58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4" name="Freeform 164"/>
            <p:cNvSpPr>
              <a:spLocks noChangeArrowheads="1"/>
            </p:cNvSpPr>
            <p:nvPr/>
          </p:nvSpPr>
          <p:spPr bwMode="auto">
            <a:xfrm>
              <a:off x="3884971" y="3856328"/>
              <a:ext cx="824714" cy="833355"/>
            </a:xfrm>
            <a:custGeom>
              <a:avLst/>
              <a:gdLst>
                <a:gd name="T0" fmla="*/ 68 w 478"/>
                <a:gd name="T1" fmla="*/ 0 h 484"/>
                <a:gd name="T2" fmla="*/ 202 w 478"/>
                <a:gd name="T3" fmla="*/ 0 h 484"/>
                <a:gd name="T4" fmla="*/ 378 w 478"/>
                <a:gd name="T5" fmla="*/ 98 h 484"/>
                <a:gd name="T6" fmla="*/ 435 w 478"/>
                <a:gd name="T7" fmla="*/ 176 h 484"/>
                <a:gd name="T8" fmla="*/ 420 w 478"/>
                <a:gd name="T9" fmla="*/ 239 h 484"/>
                <a:gd name="T10" fmla="*/ 435 w 478"/>
                <a:gd name="T11" fmla="*/ 264 h 484"/>
                <a:gd name="T12" fmla="*/ 446 w 478"/>
                <a:gd name="T13" fmla="*/ 286 h 484"/>
                <a:gd name="T14" fmla="*/ 446 w 478"/>
                <a:gd name="T15" fmla="*/ 316 h 484"/>
                <a:gd name="T16" fmla="*/ 446 w 478"/>
                <a:gd name="T17" fmla="*/ 374 h 484"/>
                <a:gd name="T18" fmla="*/ 471 w 478"/>
                <a:gd name="T19" fmla="*/ 415 h 484"/>
                <a:gd name="T20" fmla="*/ 477 w 478"/>
                <a:gd name="T21" fmla="*/ 435 h 484"/>
                <a:gd name="T22" fmla="*/ 430 w 478"/>
                <a:gd name="T23" fmla="*/ 461 h 484"/>
                <a:gd name="T24" fmla="*/ 393 w 478"/>
                <a:gd name="T25" fmla="*/ 476 h 484"/>
                <a:gd name="T26" fmla="*/ 378 w 478"/>
                <a:gd name="T27" fmla="*/ 466 h 484"/>
                <a:gd name="T28" fmla="*/ 352 w 478"/>
                <a:gd name="T29" fmla="*/ 483 h 484"/>
                <a:gd name="T30" fmla="*/ 321 w 478"/>
                <a:gd name="T31" fmla="*/ 483 h 484"/>
                <a:gd name="T32" fmla="*/ 285 w 478"/>
                <a:gd name="T33" fmla="*/ 476 h 484"/>
                <a:gd name="T34" fmla="*/ 258 w 478"/>
                <a:gd name="T35" fmla="*/ 476 h 484"/>
                <a:gd name="T36" fmla="*/ 217 w 478"/>
                <a:gd name="T37" fmla="*/ 476 h 484"/>
                <a:gd name="T38" fmla="*/ 192 w 478"/>
                <a:gd name="T39" fmla="*/ 394 h 484"/>
                <a:gd name="T40" fmla="*/ 150 w 478"/>
                <a:gd name="T41" fmla="*/ 374 h 484"/>
                <a:gd name="T42" fmla="*/ 135 w 478"/>
                <a:gd name="T43" fmla="*/ 368 h 484"/>
                <a:gd name="T44" fmla="*/ 104 w 478"/>
                <a:gd name="T45" fmla="*/ 358 h 484"/>
                <a:gd name="T46" fmla="*/ 78 w 478"/>
                <a:gd name="T47" fmla="*/ 352 h 484"/>
                <a:gd name="T48" fmla="*/ 41 w 478"/>
                <a:gd name="T49" fmla="*/ 286 h 484"/>
                <a:gd name="T50" fmla="*/ 0 w 478"/>
                <a:gd name="T51" fmla="*/ 233 h 484"/>
                <a:gd name="T52" fmla="*/ 0 w 478"/>
                <a:gd name="T53" fmla="*/ 176 h 484"/>
                <a:gd name="T54" fmla="*/ 26 w 478"/>
                <a:gd name="T55" fmla="*/ 151 h 484"/>
                <a:gd name="T56" fmla="*/ 68 w 478"/>
                <a:gd name="T57" fmla="*/ 109 h 484"/>
                <a:gd name="T58" fmla="*/ 52 w 478"/>
                <a:gd name="T59" fmla="*/ 84 h 484"/>
                <a:gd name="T60" fmla="*/ 62 w 478"/>
                <a:gd name="T61" fmla="*/ 68 h 484"/>
                <a:gd name="T62" fmla="*/ 62 w 478"/>
                <a:gd name="T63" fmla="*/ 31 h 484"/>
                <a:gd name="T64" fmla="*/ 52 w 478"/>
                <a:gd name="T65" fmla="*/ 6 h 4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8"/>
                <a:gd name="T100" fmla="*/ 0 h 484"/>
                <a:gd name="T101" fmla="*/ 478 w 478"/>
                <a:gd name="T102" fmla="*/ 484 h 4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8" h="484">
                  <a:moveTo>
                    <a:pt x="52" y="6"/>
                  </a:moveTo>
                  <a:lnTo>
                    <a:pt x="68" y="0"/>
                  </a:lnTo>
                  <a:lnTo>
                    <a:pt x="135" y="0"/>
                  </a:lnTo>
                  <a:lnTo>
                    <a:pt x="202" y="0"/>
                  </a:lnTo>
                  <a:lnTo>
                    <a:pt x="217" y="0"/>
                  </a:lnTo>
                  <a:lnTo>
                    <a:pt x="378" y="98"/>
                  </a:lnTo>
                  <a:lnTo>
                    <a:pt x="378" y="125"/>
                  </a:lnTo>
                  <a:lnTo>
                    <a:pt x="435" y="176"/>
                  </a:lnTo>
                  <a:lnTo>
                    <a:pt x="420" y="207"/>
                  </a:lnTo>
                  <a:lnTo>
                    <a:pt x="420" y="239"/>
                  </a:lnTo>
                  <a:lnTo>
                    <a:pt x="430" y="259"/>
                  </a:lnTo>
                  <a:lnTo>
                    <a:pt x="435" y="264"/>
                  </a:lnTo>
                  <a:lnTo>
                    <a:pt x="446" y="274"/>
                  </a:lnTo>
                  <a:lnTo>
                    <a:pt x="446" y="286"/>
                  </a:lnTo>
                  <a:lnTo>
                    <a:pt x="435" y="290"/>
                  </a:lnTo>
                  <a:lnTo>
                    <a:pt x="446" y="316"/>
                  </a:lnTo>
                  <a:lnTo>
                    <a:pt x="435" y="342"/>
                  </a:lnTo>
                  <a:lnTo>
                    <a:pt x="446" y="374"/>
                  </a:lnTo>
                  <a:lnTo>
                    <a:pt x="450" y="409"/>
                  </a:lnTo>
                  <a:lnTo>
                    <a:pt x="471" y="415"/>
                  </a:lnTo>
                  <a:lnTo>
                    <a:pt x="477" y="425"/>
                  </a:lnTo>
                  <a:lnTo>
                    <a:pt x="477" y="435"/>
                  </a:lnTo>
                  <a:lnTo>
                    <a:pt x="461" y="451"/>
                  </a:lnTo>
                  <a:lnTo>
                    <a:pt x="430" y="461"/>
                  </a:lnTo>
                  <a:lnTo>
                    <a:pt x="409" y="466"/>
                  </a:lnTo>
                  <a:lnTo>
                    <a:pt x="393" y="476"/>
                  </a:lnTo>
                  <a:lnTo>
                    <a:pt x="393" y="466"/>
                  </a:lnTo>
                  <a:lnTo>
                    <a:pt x="378" y="466"/>
                  </a:lnTo>
                  <a:lnTo>
                    <a:pt x="368" y="476"/>
                  </a:lnTo>
                  <a:lnTo>
                    <a:pt x="352" y="483"/>
                  </a:lnTo>
                  <a:lnTo>
                    <a:pt x="326" y="483"/>
                  </a:lnTo>
                  <a:lnTo>
                    <a:pt x="321" y="483"/>
                  </a:lnTo>
                  <a:lnTo>
                    <a:pt x="301" y="483"/>
                  </a:lnTo>
                  <a:lnTo>
                    <a:pt x="285" y="476"/>
                  </a:lnTo>
                  <a:lnTo>
                    <a:pt x="270" y="483"/>
                  </a:lnTo>
                  <a:lnTo>
                    <a:pt x="258" y="476"/>
                  </a:lnTo>
                  <a:lnTo>
                    <a:pt x="228" y="483"/>
                  </a:lnTo>
                  <a:lnTo>
                    <a:pt x="217" y="476"/>
                  </a:lnTo>
                  <a:lnTo>
                    <a:pt x="217" y="451"/>
                  </a:lnTo>
                  <a:lnTo>
                    <a:pt x="192" y="394"/>
                  </a:lnTo>
                  <a:lnTo>
                    <a:pt x="176" y="384"/>
                  </a:lnTo>
                  <a:lnTo>
                    <a:pt x="150" y="374"/>
                  </a:lnTo>
                  <a:lnTo>
                    <a:pt x="145" y="374"/>
                  </a:lnTo>
                  <a:lnTo>
                    <a:pt x="135" y="368"/>
                  </a:lnTo>
                  <a:lnTo>
                    <a:pt x="119" y="368"/>
                  </a:lnTo>
                  <a:lnTo>
                    <a:pt x="104" y="358"/>
                  </a:lnTo>
                  <a:lnTo>
                    <a:pt x="94" y="352"/>
                  </a:lnTo>
                  <a:lnTo>
                    <a:pt x="78" y="352"/>
                  </a:lnTo>
                  <a:lnTo>
                    <a:pt x="62" y="327"/>
                  </a:lnTo>
                  <a:lnTo>
                    <a:pt x="41" y="286"/>
                  </a:lnTo>
                  <a:lnTo>
                    <a:pt x="16" y="259"/>
                  </a:lnTo>
                  <a:lnTo>
                    <a:pt x="0" y="233"/>
                  </a:lnTo>
                  <a:lnTo>
                    <a:pt x="0" y="197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26" y="151"/>
                  </a:lnTo>
                  <a:lnTo>
                    <a:pt x="52" y="125"/>
                  </a:lnTo>
                  <a:lnTo>
                    <a:pt x="68" y="109"/>
                  </a:lnTo>
                  <a:lnTo>
                    <a:pt x="68" y="88"/>
                  </a:lnTo>
                  <a:lnTo>
                    <a:pt x="52" y="84"/>
                  </a:lnTo>
                  <a:lnTo>
                    <a:pt x="52" y="73"/>
                  </a:lnTo>
                  <a:lnTo>
                    <a:pt x="62" y="68"/>
                  </a:lnTo>
                  <a:lnTo>
                    <a:pt x="62" y="57"/>
                  </a:lnTo>
                  <a:lnTo>
                    <a:pt x="62" y="31"/>
                  </a:lnTo>
                  <a:lnTo>
                    <a:pt x="52" y="6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5" name="Freeform 165"/>
            <p:cNvSpPr>
              <a:spLocks noChangeArrowheads="1"/>
            </p:cNvSpPr>
            <p:nvPr/>
          </p:nvSpPr>
          <p:spPr bwMode="auto">
            <a:xfrm>
              <a:off x="1613766" y="2927976"/>
              <a:ext cx="133853" cy="375660"/>
            </a:xfrm>
            <a:custGeom>
              <a:avLst/>
              <a:gdLst>
                <a:gd name="T0" fmla="*/ 10 w 79"/>
                <a:gd name="T1" fmla="*/ 0 h 217"/>
                <a:gd name="T2" fmla="*/ 21 w 79"/>
                <a:gd name="T3" fmla="*/ 0 h 217"/>
                <a:gd name="T4" fmla="*/ 37 w 79"/>
                <a:gd name="T5" fmla="*/ 0 h 217"/>
                <a:gd name="T6" fmla="*/ 47 w 79"/>
                <a:gd name="T7" fmla="*/ 26 h 217"/>
                <a:gd name="T8" fmla="*/ 62 w 79"/>
                <a:gd name="T9" fmla="*/ 41 h 217"/>
                <a:gd name="T10" fmla="*/ 68 w 79"/>
                <a:gd name="T11" fmla="*/ 61 h 217"/>
                <a:gd name="T12" fmla="*/ 78 w 79"/>
                <a:gd name="T13" fmla="*/ 77 h 217"/>
                <a:gd name="T14" fmla="*/ 78 w 79"/>
                <a:gd name="T15" fmla="*/ 186 h 217"/>
                <a:gd name="T16" fmla="*/ 78 w 79"/>
                <a:gd name="T17" fmla="*/ 190 h 217"/>
                <a:gd name="T18" fmla="*/ 78 w 79"/>
                <a:gd name="T19" fmla="*/ 211 h 217"/>
                <a:gd name="T20" fmla="*/ 68 w 79"/>
                <a:gd name="T21" fmla="*/ 211 h 217"/>
                <a:gd name="T22" fmla="*/ 52 w 79"/>
                <a:gd name="T23" fmla="*/ 216 h 217"/>
                <a:gd name="T24" fmla="*/ 37 w 79"/>
                <a:gd name="T25" fmla="*/ 201 h 217"/>
                <a:gd name="T26" fmla="*/ 26 w 79"/>
                <a:gd name="T27" fmla="*/ 170 h 217"/>
                <a:gd name="T28" fmla="*/ 26 w 79"/>
                <a:gd name="T29" fmla="*/ 144 h 217"/>
                <a:gd name="T30" fmla="*/ 26 w 79"/>
                <a:gd name="T31" fmla="*/ 124 h 217"/>
                <a:gd name="T32" fmla="*/ 37 w 79"/>
                <a:gd name="T33" fmla="*/ 108 h 217"/>
                <a:gd name="T34" fmla="*/ 26 w 79"/>
                <a:gd name="T35" fmla="*/ 92 h 217"/>
                <a:gd name="T36" fmla="*/ 26 w 79"/>
                <a:gd name="T37" fmla="*/ 82 h 217"/>
                <a:gd name="T38" fmla="*/ 26 w 79"/>
                <a:gd name="T39" fmla="*/ 67 h 217"/>
                <a:gd name="T40" fmla="*/ 10 w 79"/>
                <a:gd name="T41" fmla="*/ 61 h 217"/>
                <a:gd name="T42" fmla="*/ 21 w 79"/>
                <a:gd name="T43" fmla="*/ 41 h 217"/>
                <a:gd name="T44" fmla="*/ 21 w 79"/>
                <a:gd name="T45" fmla="*/ 26 h 217"/>
                <a:gd name="T46" fmla="*/ 0 w 79"/>
                <a:gd name="T47" fmla="*/ 10 h 217"/>
                <a:gd name="T48" fmla="*/ 10 w 79"/>
                <a:gd name="T49" fmla="*/ 0 h 217"/>
                <a:gd name="T50" fmla="*/ 10 w 79"/>
                <a:gd name="T51" fmla="*/ 0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217"/>
                <a:gd name="T80" fmla="*/ 79 w 79"/>
                <a:gd name="T81" fmla="*/ 217 h 2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217">
                  <a:moveTo>
                    <a:pt x="10" y="0"/>
                  </a:moveTo>
                  <a:lnTo>
                    <a:pt x="21" y="0"/>
                  </a:lnTo>
                  <a:lnTo>
                    <a:pt x="37" y="0"/>
                  </a:lnTo>
                  <a:lnTo>
                    <a:pt x="47" y="26"/>
                  </a:lnTo>
                  <a:lnTo>
                    <a:pt x="62" y="41"/>
                  </a:lnTo>
                  <a:lnTo>
                    <a:pt x="68" y="61"/>
                  </a:lnTo>
                  <a:lnTo>
                    <a:pt x="78" y="77"/>
                  </a:lnTo>
                  <a:lnTo>
                    <a:pt x="78" y="186"/>
                  </a:lnTo>
                  <a:lnTo>
                    <a:pt x="78" y="190"/>
                  </a:lnTo>
                  <a:lnTo>
                    <a:pt x="78" y="211"/>
                  </a:lnTo>
                  <a:lnTo>
                    <a:pt x="68" y="211"/>
                  </a:lnTo>
                  <a:lnTo>
                    <a:pt x="52" y="216"/>
                  </a:lnTo>
                  <a:lnTo>
                    <a:pt x="37" y="201"/>
                  </a:lnTo>
                  <a:lnTo>
                    <a:pt x="26" y="170"/>
                  </a:lnTo>
                  <a:lnTo>
                    <a:pt x="26" y="144"/>
                  </a:lnTo>
                  <a:lnTo>
                    <a:pt x="26" y="124"/>
                  </a:lnTo>
                  <a:lnTo>
                    <a:pt x="37" y="108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10" y="61"/>
                  </a:lnTo>
                  <a:lnTo>
                    <a:pt x="21" y="41"/>
                  </a:lnTo>
                  <a:lnTo>
                    <a:pt x="21" y="26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solidFill>
              <a:srgbClr val="FFC0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6" name="Freeform 166"/>
            <p:cNvSpPr>
              <a:spLocks noChangeArrowheads="1"/>
            </p:cNvSpPr>
            <p:nvPr/>
          </p:nvSpPr>
          <p:spPr bwMode="auto">
            <a:xfrm>
              <a:off x="2663010" y="1947811"/>
              <a:ext cx="794490" cy="1260830"/>
            </a:xfrm>
            <a:custGeom>
              <a:avLst/>
              <a:gdLst>
                <a:gd name="T0" fmla="*/ 108 w 462"/>
                <a:gd name="T1" fmla="*/ 0 h 731"/>
                <a:gd name="T2" fmla="*/ 461 w 462"/>
                <a:gd name="T3" fmla="*/ 347 h 731"/>
                <a:gd name="T4" fmla="*/ 409 w 462"/>
                <a:gd name="T5" fmla="*/ 362 h 731"/>
                <a:gd name="T6" fmla="*/ 398 w 462"/>
                <a:gd name="T7" fmla="*/ 393 h 731"/>
                <a:gd name="T8" fmla="*/ 398 w 462"/>
                <a:gd name="T9" fmla="*/ 419 h 731"/>
                <a:gd name="T10" fmla="*/ 393 w 462"/>
                <a:gd name="T11" fmla="*/ 460 h 731"/>
                <a:gd name="T12" fmla="*/ 377 w 462"/>
                <a:gd name="T13" fmla="*/ 497 h 731"/>
                <a:gd name="T14" fmla="*/ 393 w 462"/>
                <a:gd name="T15" fmla="*/ 497 h 731"/>
                <a:gd name="T16" fmla="*/ 398 w 462"/>
                <a:gd name="T17" fmla="*/ 523 h 731"/>
                <a:gd name="T18" fmla="*/ 419 w 462"/>
                <a:gd name="T19" fmla="*/ 554 h 731"/>
                <a:gd name="T20" fmla="*/ 393 w 462"/>
                <a:gd name="T21" fmla="*/ 570 h 731"/>
                <a:gd name="T22" fmla="*/ 356 w 462"/>
                <a:gd name="T23" fmla="*/ 605 h 731"/>
                <a:gd name="T24" fmla="*/ 325 w 462"/>
                <a:gd name="T25" fmla="*/ 631 h 731"/>
                <a:gd name="T26" fmla="*/ 300 w 462"/>
                <a:gd name="T27" fmla="*/ 646 h 731"/>
                <a:gd name="T28" fmla="*/ 243 w 462"/>
                <a:gd name="T29" fmla="*/ 662 h 731"/>
                <a:gd name="T30" fmla="*/ 243 w 462"/>
                <a:gd name="T31" fmla="*/ 688 h 731"/>
                <a:gd name="T32" fmla="*/ 207 w 462"/>
                <a:gd name="T33" fmla="*/ 693 h 731"/>
                <a:gd name="T34" fmla="*/ 180 w 462"/>
                <a:gd name="T35" fmla="*/ 693 h 731"/>
                <a:gd name="T36" fmla="*/ 139 w 462"/>
                <a:gd name="T37" fmla="*/ 713 h 731"/>
                <a:gd name="T38" fmla="*/ 108 w 462"/>
                <a:gd name="T39" fmla="*/ 719 h 731"/>
                <a:gd name="T40" fmla="*/ 92 w 462"/>
                <a:gd name="T41" fmla="*/ 713 h 731"/>
                <a:gd name="T42" fmla="*/ 72 w 462"/>
                <a:gd name="T43" fmla="*/ 672 h 731"/>
                <a:gd name="T44" fmla="*/ 26 w 462"/>
                <a:gd name="T45" fmla="*/ 631 h 731"/>
                <a:gd name="T46" fmla="*/ 51 w 462"/>
                <a:gd name="T47" fmla="*/ 611 h 731"/>
                <a:gd name="T48" fmla="*/ 72 w 462"/>
                <a:gd name="T49" fmla="*/ 595 h 731"/>
                <a:gd name="T50" fmla="*/ 67 w 462"/>
                <a:gd name="T51" fmla="*/ 543 h 731"/>
                <a:gd name="T52" fmla="*/ 57 w 462"/>
                <a:gd name="T53" fmla="*/ 497 h 731"/>
                <a:gd name="T54" fmla="*/ 41 w 462"/>
                <a:gd name="T55" fmla="*/ 470 h 731"/>
                <a:gd name="T56" fmla="*/ 16 w 462"/>
                <a:gd name="T57" fmla="*/ 460 h 731"/>
                <a:gd name="T58" fmla="*/ 0 w 462"/>
                <a:gd name="T59" fmla="*/ 413 h 731"/>
                <a:gd name="T60" fmla="*/ 16 w 462"/>
                <a:gd name="T61" fmla="*/ 378 h 731"/>
                <a:gd name="T62" fmla="*/ 92 w 462"/>
                <a:gd name="T63" fmla="*/ 149 h 731"/>
                <a:gd name="T64" fmla="*/ 82 w 462"/>
                <a:gd name="T65" fmla="*/ 119 h 731"/>
                <a:gd name="T66" fmla="*/ 67 w 462"/>
                <a:gd name="T67" fmla="*/ 88 h 731"/>
                <a:gd name="T68" fmla="*/ 57 w 462"/>
                <a:gd name="T69" fmla="*/ 20 h 7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2"/>
                <a:gd name="T106" fmla="*/ 0 h 731"/>
                <a:gd name="T107" fmla="*/ 462 w 462"/>
                <a:gd name="T108" fmla="*/ 731 h 7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2" h="731">
                  <a:moveTo>
                    <a:pt x="57" y="20"/>
                  </a:moveTo>
                  <a:lnTo>
                    <a:pt x="108" y="0"/>
                  </a:lnTo>
                  <a:lnTo>
                    <a:pt x="461" y="176"/>
                  </a:lnTo>
                  <a:lnTo>
                    <a:pt x="461" y="347"/>
                  </a:lnTo>
                  <a:lnTo>
                    <a:pt x="424" y="352"/>
                  </a:lnTo>
                  <a:lnTo>
                    <a:pt x="409" y="362"/>
                  </a:lnTo>
                  <a:lnTo>
                    <a:pt x="419" y="367"/>
                  </a:lnTo>
                  <a:lnTo>
                    <a:pt x="398" y="393"/>
                  </a:lnTo>
                  <a:lnTo>
                    <a:pt x="393" y="403"/>
                  </a:lnTo>
                  <a:lnTo>
                    <a:pt x="398" y="419"/>
                  </a:lnTo>
                  <a:lnTo>
                    <a:pt x="383" y="435"/>
                  </a:lnTo>
                  <a:lnTo>
                    <a:pt x="393" y="460"/>
                  </a:lnTo>
                  <a:lnTo>
                    <a:pt x="377" y="476"/>
                  </a:lnTo>
                  <a:lnTo>
                    <a:pt x="377" y="497"/>
                  </a:lnTo>
                  <a:lnTo>
                    <a:pt x="383" y="486"/>
                  </a:lnTo>
                  <a:lnTo>
                    <a:pt x="393" y="497"/>
                  </a:lnTo>
                  <a:lnTo>
                    <a:pt x="393" y="502"/>
                  </a:lnTo>
                  <a:lnTo>
                    <a:pt x="398" y="523"/>
                  </a:lnTo>
                  <a:lnTo>
                    <a:pt x="398" y="543"/>
                  </a:lnTo>
                  <a:lnTo>
                    <a:pt x="419" y="554"/>
                  </a:lnTo>
                  <a:lnTo>
                    <a:pt x="409" y="570"/>
                  </a:lnTo>
                  <a:lnTo>
                    <a:pt x="393" y="570"/>
                  </a:lnTo>
                  <a:lnTo>
                    <a:pt x="367" y="580"/>
                  </a:lnTo>
                  <a:lnTo>
                    <a:pt x="356" y="605"/>
                  </a:lnTo>
                  <a:lnTo>
                    <a:pt x="341" y="611"/>
                  </a:lnTo>
                  <a:lnTo>
                    <a:pt x="325" y="631"/>
                  </a:lnTo>
                  <a:lnTo>
                    <a:pt x="315" y="636"/>
                  </a:lnTo>
                  <a:lnTo>
                    <a:pt x="300" y="646"/>
                  </a:lnTo>
                  <a:lnTo>
                    <a:pt x="258" y="652"/>
                  </a:lnTo>
                  <a:lnTo>
                    <a:pt x="243" y="662"/>
                  </a:lnTo>
                  <a:lnTo>
                    <a:pt x="248" y="672"/>
                  </a:lnTo>
                  <a:lnTo>
                    <a:pt x="243" y="688"/>
                  </a:lnTo>
                  <a:lnTo>
                    <a:pt x="217" y="693"/>
                  </a:lnTo>
                  <a:lnTo>
                    <a:pt x="207" y="693"/>
                  </a:lnTo>
                  <a:lnTo>
                    <a:pt x="192" y="703"/>
                  </a:lnTo>
                  <a:lnTo>
                    <a:pt x="180" y="693"/>
                  </a:lnTo>
                  <a:lnTo>
                    <a:pt x="160" y="703"/>
                  </a:lnTo>
                  <a:lnTo>
                    <a:pt x="139" y="713"/>
                  </a:lnTo>
                  <a:lnTo>
                    <a:pt x="135" y="703"/>
                  </a:lnTo>
                  <a:lnTo>
                    <a:pt x="108" y="719"/>
                  </a:lnTo>
                  <a:lnTo>
                    <a:pt x="92" y="730"/>
                  </a:lnTo>
                  <a:lnTo>
                    <a:pt x="92" y="713"/>
                  </a:lnTo>
                  <a:lnTo>
                    <a:pt x="82" y="703"/>
                  </a:lnTo>
                  <a:lnTo>
                    <a:pt x="72" y="672"/>
                  </a:lnTo>
                  <a:lnTo>
                    <a:pt x="57" y="662"/>
                  </a:lnTo>
                  <a:lnTo>
                    <a:pt x="26" y="631"/>
                  </a:lnTo>
                  <a:lnTo>
                    <a:pt x="31" y="611"/>
                  </a:lnTo>
                  <a:lnTo>
                    <a:pt x="51" y="611"/>
                  </a:lnTo>
                  <a:lnTo>
                    <a:pt x="92" y="611"/>
                  </a:lnTo>
                  <a:lnTo>
                    <a:pt x="72" y="595"/>
                  </a:lnTo>
                  <a:lnTo>
                    <a:pt x="67" y="570"/>
                  </a:lnTo>
                  <a:lnTo>
                    <a:pt x="67" y="543"/>
                  </a:lnTo>
                  <a:lnTo>
                    <a:pt x="67" y="523"/>
                  </a:lnTo>
                  <a:lnTo>
                    <a:pt x="57" y="497"/>
                  </a:lnTo>
                  <a:lnTo>
                    <a:pt x="41" y="486"/>
                  </a:lnTo>
                  <a:lnTo>
                    <a:pt x="41" y="470"/>
                  </a:lnTo>
                  <a:lnTo>
                    <a:pt x="26" y="470"/>
                  </a:lnTo>
                  <a:lnTo>
                    <a:pt x="16" y="460"/>
                  </a:lnTo>
                  <a:lnTo>
                    <a:pt x="0" y="435"/>
                  </a:lnTo>
                  <a:lnTo>
                    <a:pt x="0" y="413"/>
                  </a:lnTo>
                  <a:lnTo>
                    <a:pt x="4" y="393"/>
                  </a:lnTo>
                  <a:lnTo>
                    <a:pt x="16" y="378"/>
                  </a:lnTo>
                  <a:lnTo>
                    <a:pt x="82" y="294"/>
                  </a:lnTo>
                  <a:lnTo>
                    <a:pt x="92" y="149"/>
                  </a:lnTo>
                  <a:lnTo>
                    <a:pt x="98" y="145"/>
                  </a:lnTo>
                  <a:lnTo>
                    <a:pt x="82" y="119"/>
                  </a:lnTo>
                  <a:lnTo>
                    <a:pt x="82" y="104"/>
                  </a:lnTo>
                  <a:lnTo>
                    <a:pt x="67" y="88"/>
                  </a:lnTo>
                  <a:lnTo>
                    <a:pt x="67" y="51"/>
                  </a:lnTo>
                  <a:lnTo>
                    <a:pt x="57" y="2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7" name="Freeform 167"/>
            <p:cNvSpPr>
              <a:spLocks noChangeArrowheads="1"/>
            </p:cNvSpPr>
            <p:nvPr/>
          </p:nvSpPr>
          <p:spPr bwMode="auto">
            <a:xfrm>
              <a:off x="2188043" y="764704"/>
              <a:ext cx="310887" cy="608824"/>
            </a:xfrm>
            <a:custGeom>
              <a:avLst/>
              <a:gdLst>
                <a:gd name="T0" fmla="*/ 46 w 182"/>
                <a:gd name="T1" fmla="*/ 26 h 353"/>
                <a:gd name="T2" fmla="*/ 61 w 182"/>
                <a:gd name="T3" fmla="*/ 6 h 353"/>
                <a:gd name="T4" fmla="*/ 87 w 182"/>
                <a:gd name="T5" fmla="*/ 0 h 353"/>
                <a:gd name="T6" fmla="*/ 108 w 182"/>
                <a:gd name="T7" fmla="*/ 6 h 353"/>
                <a:gd name="T8" fmla="*/ 114 w 182"/>
                <a:gd name="T9" fmla="*/ 31 h 353"/>
                <a:gd name="T10" fmla="*/ 140 w 182"/>
                <a:gd name="T11" fmla="*/ 16 h 353"/>
                <a:gd name="T12" fmla="*/ 150 w 182"/>
                <a:gd name="T13" fmla="*/ 26 h 353"/>
                <a:gd name="T14" fmla="*/ 130 w 182"/>
                <a:gd name="T15" fmla="*/ 41 h 353"/>
                <a:gd name="T16" fmla="*/ 124 w 182"/>
                <a:gd name="T17" fmla="*/ 67 h 353"/>
                <a:gd name="T18" fmla="*/ 140 w 182"/>
                <a:gd name="T19" fmla="*/ 82 h 353"/>
                <a:gd name="T20" fmla="*/ 150 w 182"/>
                <a:gd name="T21" fmla="*/ 109 h 353"/>
                <a:gd name="T22" fmla="*/ 130 w 182"/>
                <a:gd name="T23" fmla="*/ 135 h 353"/>
                <a:gd name="T24" fmla="*/ 108 w 182"/>
                <a:gd name="T25" fmla="*/ 160 h 353"/>
                <a:gd name="T26" fmla="*/ 114 w 182"/>
                <a:gd name="T27" fmla="*/ 182 h 353"/>
                <a:gd name="T28" fmla="*/ 130 w 182"/>
                <a:gd name="T29" fmla="*/ 182 h 353"/>
                <a:gd name="T30" fmla="*/ 130 w 182"/>
                <a:gd name="T31" fmla="*/ 192 h 353"/>
                <a:gd name="T32" fmla="*/ 150 w 182"/>
                <a:gd name="T33" fmla="*/ 192 h 353"/>
                <a:gd name="T34" fmla="*/ 155 w 182"/>
                <a:gd name="T35" fmla="*/ 202 h 353"/>
                <a:gd name="T36" fmla="*/ 171 w 182"/>
                <a:gd name="T37" fmla="*/ 217 h 353"/>
                <a:gd name="T38" fmla="*/ 171 w 182"/>
                <a:gd name="T39" fmla="*/ 233 h 353"/>
                <a:gd name="T40" fmla="*/ 181 w 182"/>
                <a:gd name="T41" fmla="*/ 248 h 353"/>
                <a:gd name="T42" fmla="*/ 150 w 182"/>
                <a:gd name="T43" fmla="*/ 258 h 353"/>
                <a:gd name="T44" fmla="*/ 114 w 182"/>
                <a:gd name="T45" fmla="*/ 290 h 353"/>
                <a:gd name="T46" fmla="*/ 124 w 182"/>
                <a:gd name="T47" fmla="*/ 326 h 353"/>
                <a:gd name="T48" fmla="*/ 98 w 182"/>
                <a:gd name="T49" fmla="*/ 352 h 353"/>
                <a:gd name="T50" fmla="*/ 87 w 182"/>
                <a:gd name="T51" fmla="*/ 352 h 353"/>
                <a:gd name="T52" fmla="*/ 73 w 182"/>
                <a:gd name="T53" fmla="*/ 258 h 353"/>
                <a:gd name="T54" fmla="*/ 41 w 182"/>
                <a:gd name="T55" fmla="*/ 243 h 353"/>
                <a:gd name="T56" fmla="*/ 30 w 182"/>
                <a:gd name="T57" fmla="*/ 207 h 353"/>
                <a:gd name="T58" fmla="*/ 15 w 182"/>
                <a:gd name="T59" fmla="*/ 202 h 353"/>
                <a:gd name="T60" fmla="*/ 0 w 182"/>
                <a:gd name="T61" fmla="*/ 166 h 353"/>
                <a:gd name="T62" fmla="*/ 30 w 182"/>
                <a:gd name="T63" fmla="*/ 125 h 353"/>
                <a:gd name="T64" fmla="*/ 30 w 182"/>
                <a:gd name="T65" fmla="*/ 82 h 353"/>
                <a:gd name="T66" fmla="*/ 30 w 182"/>
                <a:gd name="T67" fmla="*/ 52 h 353"/>
                <a:gd name="T68" fmla="*/ 30 w 182"/>
                <a:gd name="T69" fmla="*/ 41 h 353"/>
                <a:gd name="T70" fmla="*/ 46 w 182"/>
                <a:gd name="T71" fmla="*/ 31 h 353"/>
                <a:gd name="T72" fmla="*/ 46 w 182"/>
                <a:gd name="T73" fmla="*/ 26 h 353"/>
                <a:gd name="T74" fmla="*/ 46 w 182"/>
                <a:gd name="T75" fmla="*/ 26 h 3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2"/>
                <a:gd name="T115" fmla="*/ 0 h 353"/>
                <a:gd name="T116" fmla="*/ 182 w 182"/>
                <a:gd name="T117" fmla="*/ 353 h 3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2" h="353">
                  <a:moveTo>
                    <a:pt x="46" y="26"/>
                  </a:moveTo>
                  <a:lnTo>
                    <a:pt x="61" y="6"/>
                  </a:lnTo>
                  <a:lnTo>
                    <a:pt x="87" y="0"/>
                  </a:lnTo>
                  <a:lnTo>
                    <a:pt x="108" y="6"/>
                  </a:lnTo>
                  <a:lnTo>
                    <a:pt x="114" y="31"/>
                  </a:lnTo>
                  <a:lnTo>
                    <a:pt x="140" y="16"/>
                  </a:lnTo>
                  <a:lnTo>
                    <a:pt x="150" y="26"/>
                  </a:lnTo>
                  <a:lnTo>
                    <a:pt x="130" y="41"/>
                  </a:lnTo>
                  <a:lnTo>
                    <a:pt x="124" y="67"/>
                  </a:lnTo>
                  <a:lnTo>
                    <a:pt x="140" y="82"/>
                  </a:lnTo>
                  <a:lnTo>
                    <a:pt x="150" y="109"/>
                  </a:lnTo>
                  <a:lnTo>
                    <a:pt x="130" y="135"/>
                  </a:lnTo>
                  <a:lnTo>
                    <a:pt x="108" y="160"/>
                  </a:lnTo>
                  <a:lnTo>
                    <a:pt x="114" y="182"/>
                  </a:lnTo>
                  <a:lnTo>
                    <a:pt x="130" y="182"/>
                  </a:lnTo>
                  <a:lnTo>
                    <a:pt x="130" y="192"/>
                  </a:lnTo>
                  <a:lnTo>
                    <a:pt x="150" y="192"/>
                  </a:lnTo>
                  <a:lnTo>
                    <a:pt x="155" y="202"/>
                  </a:lnTo>
                  <a:lnTo>
                    <a:pt x="171" y="217"/>
                  </a:lnTo>
                  <a:lnTo>
                    <a:pt x="171" y="233"/>
                  </a:lnTo>
                  <a:lnTo>
                    <a:pt x="181" y="248"/>
                  </a:lnTo>
                  <a:lnTo>
                    <a:pt x="150" y="258"/>
                  </a:lnTo>
                  <a:lnTo>
                    <a:pt x="114" y="290"/>
                  </a:lnTo>
                  <a:lnTo>
                    <a:pt x="124" y="326"/>
                  </a:lnTo>
                  <a:lnTo>
                    <a:pt x="98" y="352"/>
                  </a:lnTo>
                  <a:lnTo>
                    <a:pt x="87" y="352"/>
                  </a:lnTo>
                  <a:lnTo>
                    <a:pt x="73" y="258"/>
                  </a:lnTo>
                  <a:lnTo>
                    <a:pt x="41" y="243"/>
                  </a:lnTo>
                  <a:lnTo>
                    <a:pt x="30" y="207"/>
                  </a:lnTo>
                  <a:lnTo>
                    <a:pt x="15" y="202"/>
                  </a:lnTo>
                  <a:lnTo>
                    <a:pt x="0" y="166"/>
                  </a:lnTo>
                  <a:lnTo>
                    <a:pt x="30" y="125"/>
                  </a:lnTo>
                  <a:lnTo>
                    <a:pt x="30" y="82"/>
                  </a:lnTo>
                  <a:lnTo>
                    <a:pt x="30" y="52"/>
                  </a:lnTo>
                  <a:lnTo>
                    <a:pt x="30" y="41"/>
                  </a:lnTo>
                  <a:lnTo>
                    <a:pt x="46" y="31"/>
                  </a:lnTo>
                  <a:lnTo>
                    <a:pt x="46" y="26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8" name="Freeform 168"/>
            <p:cNvSpPr>
              <a:spLocks noChangeArrowheads="1"/>
            </p:cNvSpPr>
            <p:nvPr/>
          </p:nvSpPr>
          <p:spPr bwMode="auto">
            <a:xfrm>
              <a:off x="3902243" y="3463397"/>
              <a:ext cx="423152" cy="431791"/>
            </a:xfrm>
            <a:custGeom>
              <a:avLst/>
              <a:gdLst>
                <a:gd name="T0" fmla="*/ 52 w 245"/>
                <a:gd name="T1" fmla="*/ 16 h 250"/>
                <a:gd name="T2" fmla="*/ 58 w 245"/>
                <a:gd name="T3" fmla="*/ 10 h 250"/>
                <a:gd name="T4" fmla="*/ 94 w 245"/>
                <a:gd name="T5" fmla="*/ 16 h 250"/>
                <a:gd name="T6" fmla="*/ 109 w 245"/>
                <a:gd name="T7" fmla="*/ 26 h 250"/>
                <a:gd name="T8" fmla="*/ 115 w 245"/>
                <a:gd name="T9" fmla="*/ 16 h 250"/>
                <a:gd name="T10" fmla="*/ 140 w 245"/>
                <a:gd name="T11" fmla="*/ 16 h 250"/>
                <a:gd name="T12" fmla="*/ 176 w 245"/>
                <a:gd name="T13" fmla="*/ 16 h 250"/>
                <a:gd name="T14" fmla="*/ 203 w 245"/>
                <a:gd name="T15" fmla="*/ 0 h 250"/>
                <a:gd name="T16" fmla="*/ 203 w 245"/>
                <a:gd name="T17" fmla="*/ 10 h 250"/>
                <a:gd name="T18" fmla="*/ 218 w 245"/>
                <a:gd name="T19" fmla="*/ 16 h 250"/>
                <a:gd name="T20" fmla="*/ 218 w 245"/>
                <a:gd name="T21" fmla="*/ 31 h 250"/>
                <a:gd name="T22" fmla="*/ 223 w 245"/>
                <a:gd name="T23" fmla="*/ 57 h 250"/>
                <a:gd name="T24" fmla="*/ 244 w 245"/>
                <a:gd name="T25" fmla="*/ 98 h 250"/>
                <a:gd name="T26" fmla="*/ 223 w 245"/>
                <a:gd name="T27" fmla="*/ 124 h 250"/>
                <a:gd name="T28" fmla="*/ 192 w 245"/>
                <a:gd name="T29" fmla="*/ 176 h 250"/>
                <a:gd name="T30" fmla="*/ 192 w 245"/>
                <a:gd name="T31" fmla="*/ 228 h 250"/>
                <a:gd name="T32" fmla="*/ 125 w 245"/>
                <a:gd name="T33" fmla="*/ 228 h 250"/>
                <a:gd name="T34" fmla="*/ 58 w 245"/>
                <a:gd name="T35" fmla="*/ 228 h 250"/>
                <a:gd name="T36" fmla="*/ 42 w 245"/>
                <a:gd name="T37" fmla="*/ 233 h 250"/>
                <a:gd name="T38" fmla="*/ 16 w 245"/>
                <a:gd name="T39" fmla="*/ 249 h 250"/>
                <a:gd name="T40" fmla="*/ 16 w 245"/>
                <a:gd name="T41" fmla="*/ 243 h 250"/>
                <a:gd name="T42" fmla="*/ 0 w 245"/>
                <a:gd name="T43" fmla="*/ 243 h 250"/>
                <a:gd name="T44" fmla="*/ 6 w 245"/>
                <a:gd name="T45" fmla="*/ 186 h 250"/>
                <a:gd name="T46" fmla="*/ 16 w 245"/>
                <a:gd name="T47" fmla="*/ 161 h 250"/>
                <a:gd name="T48" fmla="*/ 31 w 245"/>
                <a:gd name="T49" fmla="*/ 135 h 250"/>
                <a:gd name="T50" fmla="*/ 58 w 245"/>
                <a:gd name="T51" fmla="*/ 109 h 250"/>
                <a:gd name="T52" fmla="*/ 74 w 245"/>
                <a:gd name="T53" fmla="*/ 94 h 250"/>
                <a:gd name="T54" fmla="*/ 58 w 245"/>
                <a:gd name="T55" fmla="*/ 67 h 250"/>
                <a:gd name="T56" fmla="*/ 58 w 245"/>
                <a:gd name="T57" fmla="*/ 51 h 250"/>
                <a:gd name="T58" fmla="*/ 58 w 245"/>
                <a:gd name="T59" fmla="*/ 31 h 250"/>
                <a:gd name="T60" fmla="*/ 52 w 245"/>
                <a:gd name="T61" fmla="*/ 16 h 250"/>
                <a:gd name="T62" fmla="*/ 52 w 245"/>
                <a:gd name="T63" fmla="*/ 16 h 2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5"/>
                <a:gd name="T97" fmla="*/ 0 h 250"/>
                <a:gd name="T98" fmla="*/ 245 w 245"/>
                <a:gd name="T99" fmla="*/ 250 h 2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5" h="250">
                  <a:moveTo>
                    <a:pt x="52" y="16"/>
                  </a:moveTo>
                  <a:lnTo>
                    <a:pt x="58" y="10"/>
                  </a:lnTo>
                  <a:lnTo>
                    <a:pt x="94" y="16"/>
                  </a:lnTo>
                  <a:lnTo>
                    <a:pt x="109" y="26"/>
                  </a:lnTo>
                  <a:lnTo>
                    <a:pt x="115" y="16"/>
                  </a:lnTo>
                  <a:lnTo>
                    <a:pt x="140" y="16"/>
                  </a:lnTo>
                  <a:lnTo>
                    <a:pt x="176" y="16"/>
                  </a:lnTo>
                  <a:lnTo>
                    <a:pt x="203" y="0"/>
                  </a:lnTo>
                  <a:lnTo>
                    <a:pt x="203" y="10"/>
                  </a:lnTo>
                  <a:lnTo>
                    <a:pt x="218" y="16"/>
                  </a:lnTo>
                  <a:lnTo>
                    <a:pt x="218" y="31"/>
                  </a:lnTo>
                  <a:lnTo>
                    <a:pt x="223" y="57"/>
                  </a:lnTo>
                  <a:lnTo>
                    <a:pt x="244" y="98"/>
                  </a:lnTo>
                  <a:lnTo>
                    <a:pt x="223" y="124"/>
                  </a:lnTo>
                  <a:lnTo>
                    <a:pt x="192" y="176"/>
                  </a:lnTo>
                  <a:lnTo>
                    <a:pt x="192" y="228"/>
                  </a:lnTo>
                  <a:lnTo>
                    <a:pt x="125" y="228"/>
                  </a:lnTo>
                  <a:lnTo>
                    <a:pt x="58" y="228"/>
                  </a:lnTo>
                  <a:lnTo>
                    <a:pt x="42" y="233"/>
                  </a:lnTo>
                  <a:lnTo>
                    <a:pt x="16" y="249"/>
                  </a:lnTo>
                  <a:lnTo>
                    <a:pt x="16" y="243"/>
                  </a:lnTo>
                  <a:lnTo>
                    <a:pt x="0" y="243"/>
                  </a:lnTo>
                  <a:lnTo>
                    <a:pt x="6" y="186"/>
                  </a:lnTo>
                  <a:lnTo>
                    <a:pt x="16" y="161"/>
                  </a:lnTo>
                  <a:lnTo>
                    <a:pt x="31" y="135"/>
                  </a:lnTo>
                  <a:lnTo>
                    <a:pt x="58" y="109"/>
                  </a:lnTo>
                  <a:lnTo>
                    <a:pt x="74" y="94"/>
                  </a:lnTo>
                  <a:lnTo>
                    <a:pt x="58" y="67"/>
                  </a:lnTo>
                  <a:lnTo>
                    <a:pt x="58" y="51"/>
                  </a:lnTo>
                  <a:lnTo>
                    <a:pt x="58" y="31"/>
                  </a:lnTo>
                  <a:lnTo>
                    <a:pt x="52" y="16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9" name="Freeform 169"/>
            <p:cNvSpPr>
              <a:spLocks noChangeArrowheads="1"/>
            </p:cNvSpPr>
            <p:nvPr/>
          </p:nvSpPr>
          <p:spPr bwMode="auto">
            <a:xfrm>
              <a:off x="2563700" y="3364086"/>
              <a:ext cx="1463760" cy="1459454"/>
            </a:xfrm>
            <a:custGeom>
              <a:avLst/>
              <a:gdLst>
                <a:gd name="T0" fmla="*/ 279 w 850"/>
                <a:gd name="T1" fmla="*/ 41 h 845"/>
                <a:gd name="T2" fmla="*/ 356 w 850"/>
                <a:gd name="T3" fmla="*/ 31 h 845"/>
                <a:gd name="T4" fmla="*/ 434 w 850"/>
                <a:gd name="T5" fmla="*/ 47 h 845"/>
                <a:gd name="T6" fmla="*/ 476 w 850"/>
                <a:gd name="T7" fmla="*/ 31 h 845"/>
                <a:gd name="T8" fmla="*/ 543 w 850"/>
                <a:gd name="T9" fmla="*/ 16 h 845"/>
                <a:gd name="T10" fmla="*/ 585 w 850"/>
                <a:gd name="T11" fmla="*/ 6 h 845"/>
                <a:gd name="T12" fmla="*/ 626 w 850"/>
                <a:gd name="T13" fmla="*/ 6 h 845"/>
                <a:gd name="T14" fmla="*/ 657 w 850"/>
                <a:gd name="T15" fmla="*/ 6 h 845"/>
                <a:gd name="T16" fmla="*/ 693 w 850"/>
                <a:gd name="T17" fmla="*/ 31 h 845"/>
                <a:gd name="T18" fmla="*/ 734 w 850"/>
                <a:gd name="T19" fmla="*/ 41 h 845"/>
                <a:gd name="T20" fmla="*/ 765 w 850"/>
                <a:gd name="T21" fmla="*/ 41 h 845"/>
                <a:gd name="T22" fmla="*/ 791 w 850"/>
                <a:gd name="T23" fmla="*/ 47 h 845"/>
                <a:gd name="T24" fmla="*/ 833 w 850"/>
                <a:gd name="T25" fmla="*/ 108 h 845"/>
                <a:gd name="T26" fmla="*/ 833 w 850"/>
                <a:gd name="T27" fmla="*/ 166 h 845"/>
                <a:gd name="T28" fmla="*/ 781 w 850"/>
                <a:gd name="T29" fmla="*/ 243 h 845"/>
                <a:gd name="T30" fmla="*/ 761 w 850"/>
                <a:gd name="T31" fmla="*/ 315 h 845"/>
                <a:gd name="T32" fmla="*/ 740 w 850"/>
                <a:gd name="T33" fmla="*/ 357 h 845"/>
                <a:gd name="T34" fmla="*/ 761 w 850"/>
                <a:gd name="T35" fmla="*/ 394 h 845"/>
                <a:gd name="T36" fmla="*/ 765 w 850"/>
                <a:gd name="T37" fmla="*/ 440 h 845"/>
                <a:gd name="T38" fmla="*/ 765 w 850"/>
                <a:gd name="T39" fmla="*/ 517 h 845"/>
                <a:gd name="T40" fmla="*/ 828 w 850"/>
                <a:gd name="T41" fmla="*/ 611 h 845"/>
                <a:gd name="T42" fmla="*/ 734 w 850"/>
                <a:gd name="T43" fmla="*/ 652 h 845"/>
                <a:gd name="T44" fmla="*/ 724 w 850"/>
                <a:gd name="T45" fmla="*/ 709 h 845"/>
                <a:gd name="T46" fmla="*/ 709 w 850"/>
                <a:gd name="T47" fmla="*/ 766 h 845"/>
                <a:gd name="T48" fmla="*/ 761 w 850"/>
                <a:gd name="T49" fmla="*/ 803 h 845"/>
                <a:gd name="T50" fmla="*/ 765 w 850"/>
                <a:gd name="T51" fmla="*/ 844 h 845"/>
                <a:gd name="T52" fmla="*/ 734 w 850"/>
                <a:gd name="T53" fmla="*/ 828 h 845"/>
                <a:gd name="T54" fmla="*/ 657 w 850"/>
                <a:gd name="T55" fmla="*/ 760 h 845"/>
                <a:gd name="T56" fmla="*/ 631 w 850"/>
                <a:gd name="T57" fmla="*/ 776 h 845"/>
                <a:gd name="T58" fmla="*/ 574 w 850"/>
                <a:gd name="T59" fmla="*/ 735 h 845"/>
                <a:gd name="T60" fmla="*/ 517 w 850"/>
                <a:gd name="T61" fmla="*/ 725 h 845"/>
                <a:gd name="T62" fmla="*/ 476 w 850"/>
                <a:gd name="T63" fmla="*/ 735 h 845"/>
                <a:gd name="T64" fmla="*/ 440 w 850"/>
                <a:gd name="T65" fmla="*/ 735 h 845"/>
                <a:gd name="T66" fmla="*/ 434 w 850"/>
                <a:gd name="T67" fmla="*/ 678 h 845"/>
                <a:gd name="T68" fmla="*/ 424 w 850"/>
                <a:gd name="T69" fmla="*/ 600 h 845"/>
                <a:gd name="T70" fmla="*/ 372 w 850"/>
                <a:gd name="T71" fmla="*/ 543 h 845"/>
                <a:gd name="T72" fmla="*/ 325 w 850"/>
                <a:gd name="T73" fmla="*/ 574 h 845"/>
                <a:gd name="T74" fmla="*/ 279 w 850"/>
                <a:gd name="T75" fmla="*/ 590 h 845"/>
                <a:gd name="T76" fmla="*/ 206 w 850"/>
                <a:gd name="T77" fmla="*/ 559 h 845"/>
                <a:gd name="T78" fmla="*/ 196 w 850"/>
                <a:gd name="T79" fmla="*/ 523 h 845"/>
                <a:gd name="T80" fmla="*/ 82 w 850"/>
                <a:gd name="T81" fmla="*/ 502 h 845"/>
                <a:gd name="T82" fmla="*/ 31 w 850"/>
                <a:gd name="T83" fmla="*/ 502 h 845"/>
                <a:gd name="T84" fmla="*/ 15 w 850"/>
                <a:gd name="T85" fmla="*/ 492 h 845"/>
                <a:gd name="T86" fmla="*/ 31 w 850"/>
                <a:gd name="T87" fmla="*/ 440 h 845"/>
                <a:gd name="T88" fmla="*/ 61 w 850"/>
                <a:gd name="T89" fmla="*/ 450 h 845"/>
                <a:gd name="T90" fmla="*/ 98 w 850"/>
                <a:gd name="T91" fmla="*/ 440 h 845"/>
                <a:gd name="T92" fmla="*/ 129 w 850"/>
                <a:gd name="T93" fmla="*/ 435 h 845"/>
                <a:gd name="T94" fmla="*/ 170 w 850"/>
                <a:gd name="T95" fmla="*/ 382 h 845"/>
                <a:gd name="T96" fmla="*/ 192 w 850"/>
                <a:gd name="T97" fmla="*/ 315 h 845"/>
                <a:gd name="T98" fmla="*/ 222 w 850"/>
                <a:gd name="T99" fmla="*/ 284 h 845"/>
                <a:gd name="T100" fmla="*/ 248 w 850"/>
                <a:gd name="T101" fmla="*/ 223 h 845"/>
                <a:gd name="T102" fmla="*/ 258 w 850"/>
                <a:gd name="T103" fmla="*/ 150 h 845"/>
                <a:gd name="T104" fmla="*/ 279 w 850"/>
                <a:gd name="T105" fmla="*/ 72 h 8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50"/>
                <a:gd name="T160" fmla="*/ 0 h 845"/>
                <a:gd name="T161" fmla="*/ 850 w 850"/>
                <a:gd name="T162" fmla="*/ 845 h 8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50" h="845">
                  <a:moveTo>
                    <a:pt x="279" y="72"/>
                  </a:moveTo>
                  <a:lnTo>
                    <a:pt x="279" y="47"/>
                  </a:lnTo>
                  <a:lnTo>
                    <a:pt x="279" y="41"/>
                  </a:lnTo>
                  <a:lnTo>
                    <a:pt x="300" y="26"/>
                  </a:lnTo>
                  <a:lnTo>
                    <a:pt x="325" y="6"/>
                  </a:lnTo>
                  <a:lnTo>
                    <a:pt x="356" y="31"/>
                  </a:lnTo>
                  <a:lnTo>
                    <a:pt x="382" y="41"/>
                  </a:lnTo>
                  <a:lnTo>
                    <a:pt x="409" y="47"/>
                  </a:lnTo>
                  <a:lnTo>
                    <a:pt x="434" y="47"/>
                  </a:lnTo>
                  <a:lnTo>
                    <a:pt x="450" y="57"/>
                  </a:lnTo>
                  <a:lnTo>
                    <a:pt x="466" y="31"/>
                  </a:lnTo>
                  <a:lnTo>
                    <a:pt x="476" y="31"/>
                  </a:lnTo>
                  <a:lnTo>
                    <a:pt x="501" y="31"/>
                  </a:lnTo>
                  <a:lnTo>
                    <a:pt x="517" y="26"/>
                  </a:lnTo>
                  <a:lnTo>
                    <a:pt x="543" y="16"/>
                  </a:lnTo>
                  <a:lnTo>
                    <a:pt x="558" y="16"/>
                  </a:lnTo>
                  <a:lnTo>
                    <a:pt x="574" y="16"/>
                  </a:lnTo>
                  <a:lnTo>
                    <a:pt x="585" y="6"/>
                  </a:lnTo>
                  <a:lnTo>
                    <a:pt x="589" y="0"/>
                  </a:lnTo>
                  <a:lnTo>
                    <a:pt x="610" y="6"/>
                  </a:lnTo>
                  <a:lnTo>
                    <a:pt x="626" y="6"/>
                  </a:lnTo>
                  <a:lnTo>
                    <a:pt x="631" y="16"/>
                  </a:lnTo>
                  <a:lnTo>
                    <a:pt x="652" y="16"/>
                  </a:lnTo>
                  <a:lnTo>
                    <a:pt x="657" y="6"/>
                  </a:lnTo>
                  <a:lnTo>
                    <a:pt x="673" y="6"/>
                  </a:lnTo>
                  <a:lnTo>
                    <a:pt x="693" y="16"/>
                  </a:lnTo>
                  <a:lnTo>
                    <a:pt x="693" y="31"/>
                  </a:lnTo>
                  <a:lnTo>
                    <a:pt x="709" y="41"/>
                  </a:lnTo>
                  <a:lnTo>
                    <a:pt x="724" y="47"/>
                  </a:lnTo>
                  <a:lnTo>
                    <a:pt x="734" y="41"/>
                  </a:lnTo>
                  <a:lnTo>
                    <a:pt x="740" y="31"/>
                  </a:lnTo>
                  <a:lnTo>
                    <a:pt x="740" y="41"/>
                  </a:lnTo>
                  <a:lnTo>
                    <a:pt x="765" y="41"/>
                  </a:lnTo>
                  <a:lnTo>
                    <a:pt x="765" y="31"/>
                  </a:lnTo>
                  <a:lnTo>
                    <a:pt x="775" y="31"/>
                  </a:lnTo>
                  <a:lnTo>
                    <a:pt x="791" y="47"/>
                  </a:lnTo>
                  <a:lnTo>
                    <a:pt x="828" y="72"/>
                  </a:lnTo>
                  <a:lnTo>
                    <a:pt x="833" y="88"/>
                  </a:lnTo>
                  <a:lnTo>
                    <a:pt x="833" y="108"/>
                  </a:lnTo>
                  <a:lnTo>
                    <a:pt x="833" y="124"/>
                  </a:lnTo>
                  <a:lnTo>
                    <a:pt x="849" y="150"/>
                  </a:lnTo>
                  <a:lnTo>
                    <a:pt x="833" y="166"/>
                  </a:lnTo>
                  <a:lnTo>
                    <a:pt x="807" y="192"/>
                  </a:lnTo>
                  <a:lnTo>
                    <a:pt x="791" y="217"/>
                  </a:lnTo>
                  <a:lnTo>
                    <a:pt x="781" y="243"/>
                  </a:lnTo>
                  <a:lnTo>
                    <a:pt x="775" y="300"/>
                  </a:lnTo>
                  <a:lnTo>
                    <a:pt x="775" y="305"/>
                  </a:lnTo>
                  <a:lnTo>
                    <a:pt x="761" y="315"/>
                  </a:lnTo>
                  <a:lnTo>
                    <a:pt x="750" y="341"/>
                  </a:lnTo>
                  <a:lnTo>
                    <a:pt x="740" y="352"/>
                  </a:lnTo>
                  <a:lnTo>
                    <a:pt x="740" y="357"/>
                  </a:lnTo>
                  <a:lnTo>
                    <a:pt x="750" y="372"/>
                  </a:lnTo>
                  <a:lnTo>
                    <a:pt x="761" y="382"/>
                  </a:lnTo>
                  <a:lnTo>
                    <a:pt x="761" y="394"/>
                  </a:lnTo>
                  <a:lnTo>
                    <a:pt x="761" y="409"/>
                  </a:lnTo>
                  <a:lnTo>
                    <a:pt x="765" y="435"/>
                  </a:lnTo>
                  <a:lnTo>
                    <a:pt x="765" y="440"/>
                  </a:lnTo>
                  <a:lnTo>
                    <a:pt x="765" y="460"/>
                  </a:lnTo>
                  <a:lnTo>
                    <a:pt x="765" y="482"/>
                  </a:lnTo>
                  <a:lnTo>
                    <a:pt x="765" y="517"/>
                  </a:lnTo>
                  <a:lnTo>
                    <a:pt x="781" y="543"/>
                  </a:lnTo>
                  <a:lnTo>
                    <a:pt x="807" y="570"/>
                  </a:lnTo>
                  <a:lnTo>
                    <a:pt x="828" y="611"/>
                  </a:lnTo>
                  <a:lnTo>
                    <a:pt x="740" y="615"/>
                  </a:lnTo>
                  <a:lnTo>
                    <a:pt x="740" y="627"/>
                  </a:lnTo>
                  <a:lnTo>
                    <a:pt x="734" y="652"/>
                  </a:lnTo>
                  <a:lnTo>
                    <a:pt x="719" y="668"/>
                  </a:lnTo>
                  <a:lnTo>
                    <a:pt x="724" y="678"/>
                  </a:lnTo>
                  <a:lnTo>
                    <a:pt x="724" y="709"/>
                  </a:lnTo>
                  <a:lnTo>
                    <a:pt x="719" y="725"/>
                  </a:lnTo>
                  <a:lnTo>
                    <a:pt x="719" y="745"/>
                  </a:lnTo>
                  <a:lnTo>
                    <a:pt x="709" y="766"/>
                  </a:lnTo>
                  <a:lnTo>
                    <a:pt x="719" y="776"/>
                  </a:lnTo>
                  <a:lnTo>
                    <a:pt x="740" y="791"/>
                  </a:lnTo>
                  <a:lnTo>
                    <a:pt x="761" y="803"/>
                  </a:lnTo>
                  <a:lnTo>
                    <a:pt x="761" y="791"/>
                  </a:lnTo>
                  <a:lnTo>
                    <a:pt x="775" y="791"/>
                  </a:lnTo>
                  <a:lnTo>
                    <a:pt x="765" y="844"/>
                  </a:lnTo>
                  <a:lnTo>
                    <a:pt x="765" y="833"/>
                  </a:lnTo>
                  <a:lnTo>
                    <a:pt x="740" y="844"/>
                  </a:lnTo>
                  <a:lnTo>
                    <a:pt x="734" y="828"/>
                  </a:lnTo>
                  <a:lnTo>
                    <a:pt x="709" y="791"/>
                  </a:lnTo>
                  <a:lnTo>
                    <a:pt x="683" y="791"/>
                  </a:lnTo>
                  <a:lnTo>
                    <a:pt x="657" y="760"/>
                  </a:lnTo>
                  <a:lnTo>
                    <a:pt x="652" y="760"/>
                  </a:lnTo>
                  <a:lnTo>
                    <a:pt x="652" y="776"/>
                  </a:lnTo>
                  <a:lnTo>
                    <a:pt x="631" y="776"/>
                  </a:lnTo>
                  <a:lnTo>
                    <a:pt x="615" y="776"/>
                  </a:lnTo>
                  <a:lnTo>
                    <a:pt x="585" y="760"/>
                  </a:lnTo>
                  <a:lnTo>
                    <a:pt x="574" y="735"/>
                  </a:lnTo>
                  <a:lnTo>
                    <a:pt x="543" y="760"/>
                  </a:lnTo>
                  <a:lnTo>
                    <a:pt x="533" y="735"/>
                  </a:lnTo>
                  <a:lnTo>
                    <a:pt x="517" y="725"/>
                  </a:lnTo>
                  <a:lnTo>
                    <a:pt x="517" y="735"/>
                  </a:lnTo>
                  <a:lnTo>
                    <a:pt x="501" y="725"/>
                  </a:lnTo>
                  <a:lnTo>
                    <a:pt x="476" y="735"/>
                  </a:lnTo>
                  <a:lnTo>
                    <a:pt x="455" y="735"/>
                  </a:lnTo>
                  <a:lnTo>
                    <a:pt x="450" y="745"/>
                  </a:lnTo>
                  <a:lnTo>
                    <a:pt x="440" y="735"/>
                  </a:lnTo>
                  <a:lnTo>
                    <a:pt x="440" y="719"/>
                  </a:lnTo>
                  <a:lnTo>
                    <a:pt x="440" y="683"/>
                  </a:lnTo>
                  <a:lnTo>
                    <a:pt x="434" y="678"/>
                  </a:lnTo>
                  <a:lnTo>
                    <a:pt x="413" y="658"/>
                  </a:lnTo>
                  <a:lnTo>
                    <a:pt x="434" y="627"/>
                  </a:lnTo>
                  <a:lnTo>
                    <a:pt x="424" y="600"/>
                  </a:lnTo>
                  <a:lnTo>
                    <a:pt x="413" y="570"/>
                  </a:lnTo>
                  <a:lnTo>
                    <a:pt x="372" y="570"/>
                  </a:lnTo>
                  <a:lnTo>
                    <a:pt x="372" y="543"/>
                  </a:lnTo>
                  <a:lnTo>
                    <a:pt x="346" y="548"/>
                  </a:lnTo>
                  <a:lnTo>
                    <a:pt x="325" y="559"/>
                  </a:lnTo>
                  <a:lnTo>
                    <a:pt x="325" y="574"/>
                  </a:lnTo>
                  <a:lnTo>
                    <a:pt x="315" y="574"/>
                  </a:lnTo>
                  <a:lnTo>
                    <a:pt x="315" y="590"/>
                  </a:lnTo>
                  <a:lnTo>
                    <a:pt x="279" y="590"/>
                  </a:lnTo>
                  <a:lnTo>
                    <a:pt x="274" y="600"/>
                  </a:lnTo>
                  <a:lnTo>
                    <a:pt x="233" y="600"/>
                  </a:lnTo>
                  <a:lnTo>
                    <a:pt x="206" y="559"/>
                  </a:lnTo>
                  <a:lnTo>
                    <a:pt x="206" y="548"/>
                  </a:lnTo>
                  <a:lnTo>
                    <a:pt x="196" y="533"/>
                  </a:lnTo>
                  <a:lnTo>
                    <a:pt x="196" y="523"/>
                  </a:lnTo>
                  <a:lnTo>
                    <a:pt x="192" y="502"/>
                  </a:lnTo>
                  <a:lnTo>
                    <a:pt x="165" y="502"/>
                  </a:lnTo>
                  <a:lnTo>
                    <a:pt x="82" y="502"/>
                  </a:lnTo>
                  <a:lnTo>
                    <a:pt x="61" y="507"/>
                  </a:lnTo>
                  <a:lnTo>
                    <a:pt x="46" y="502"/>
                  </a:lnTo>
                  <a:lnTo>
                    <a:pt x="31" y="502"/>
                  </a:lnTo>
                  <a:lnTo>
                    <a:pt x="3" y="502"/>
                  </a:lnTo>
                  <a:lnTo>
                    <a:pt x="0" y="492"/>
                  </a:lnTo>
                  <a:lnTo>
                    <a:pt x="15" y="492"/>
                  </a:lnTo>
                  <a:lnTo>
                    <a:pt x="15" y="466"/>
                  </a:lnTo>
                  <a:lnTo>
                    <a:pt x="31" y="450"/>
                  </a:lnTo>
                  <a:lnTo>
                    <a:pt x="31" y="440"/>
                  </a:lnTo>
                  <a:lnTo>
                    <a:pt x="41" y="440"/>
                  </a:lnTo>
                  <a:lnTo>
                    <a:pt x="46" y="450"/>
                  </a:lnTo>
                  <a:lnTo>
                    <a:pt x="61" y="450"/>
                  </a:lnTo>
                  <a:lnTo>
                    <a:pt x="72" y="435"/>
                  </a:lnTo>
                  <a:lnTo>
                    <a:pt x="88" y="435"/>
                  </a:lnTo>
                  <a:lnTo>
                    <a:pt x="98" y="440"/>
                  </a:lnTo>
                  <a:lnTo>
                    <a:pt x="108" y="460"/>
                  </a:lnTo>
                  <a:lnTo>
                    <a:pt x="124" y="440"/>
                  </a:lnTo>
                  <a:lnTo>
                    <a:pt x="129" y="435"/>
                  </a:lnTo>
                  <a:lnTo>
                    <a:pt x="149" y="425"/>
                  </a:lnTo>
                  <a:lnTo>
                    <a:pt x="165" y="409"/>
                  </a:lnTo>
                  <a:lnTo>
                    <a:pt x="170" y="382"/>
                  </a:lnTo>
                  <a:lnTo>
                    <a:pt x="170" y="357"/>
                  </a:lnTo>
                  <a:lnTo>
                    <a:pt x="170" y="331"/>
                  </a:lnTo>
                  <a:lnTo>
                    <a:pt x="192" y="315"/>
                  </a:lnTo>
                  <a:lnTo>
                    <a:pt x="196" y="305"/>
                  </a:lnTo>
                  <a:lnTo>
                    <a:pt x="206" y="284"/>
                  </a:lnTo>
                  <a:lnTo>
                    <a:pt x="222" y="284"/>
                  </a:lnTo>
                  <a:lnTo>
                    <a:pt x="248" y="259"/>
                  </a:lnTo>
                  <a:lnTo>
                    <a:pt x="248" y="243"/>
                  </a:lnTo>
                  <a:lnTo>
                    <a:pt x="248" y="223"/>
                  </a:lnTo>
                  <a:lnTo>
                    <a:pt x="248" y="196"/>
                  </a:lnTo>
                  <a:lnTo>
                    <a:pt x="258" y="176"/>
                  </a:lnTo>
                  <a:lnTo>
                    <a:pt x="258" y="150"/>
                  </a:lnTo>
                  <a:lnTo>
                    <a:pt x="274" y="114"/>
                  </a:lnTo>
                  <a:lnTo>
                    <a:pt x="279" y="98"/>
                  </a:lnTo>
                  <a:lnTo>
                    <a:pt x="279" y="72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0" name="Freeform 170"/>
            <p:cNvSpPr>
              <a:spLocks noChangeArrowheads="1"/>
            </p:cNvSpPr>
            <p:nvPr/>
          </p:nvSpPr>
          <p:spPr bwMode="auto">
            <a:xfrm>
              <a:off x="2749367" y="2927976"/>
              <a:ext cx="975841" cy="673594"/>
            </a:xfrm>
            <a:custGeom>
              <a:avLst/>
              <a:gdLst>
                <a:gd name="T0" fmla="*/ 57 w 567"/>
                <a:gd name="T1" fmla="*/ 149 h 390"/>
                <a:gd name="T2" fmla="*/ 88 w 567"/>
                <a:gd name="T3" fmla="*/ 144 h 390"/>
                <a:gd name="T4" fmla="*/ 129 w 567"/>
                <a:gd name="T5" fmla="*/ 124 h 390"/>
                <a:gd name="T6" fmla="*/ 156 w 567"/>
                <a:gd name="T7" fmla="*/ 124 h 390"/>
                <a:gd name="T8" fmla="*/ 192 w 567"/>
                <a:gd name="T9" fmla="*/ 118 h 390"/>
                <a:gd name="T10" fmla="*/ 192 w 567"/>
                <a:gd name="T11" fmla="*/ 93 h 390"/>
                <a:gd name="T12" fmla="*/ 248 w 567"/>
                <a:gd name="T13" fmla="*/ 77 h 390"/>
                <a:gd name="T14" fmla="*/ 274 w 567"/>
                <a:gd name="T15" fmla="*/ 61 h 390"/>
                <a:gd name="T16" fmla="*/ 305 w 567"/>
                <a:gd name="T17" fmla="*/ 36 h 390"/>
                <a:gd name="T18" fmla="*/ 342 w 567"/>
                <a:gd name="T19" fmla="*/ 0 h 390"/>
                <a:gd name="T20" fmla="*/ 368 w 567"/>
                <a:gd name="T21" fmla="*/ 10 h 390"/>
                <a:gd name="T22" fmla="*/ 399 w 567"/>
                <a:gd name="T23" fmla="*/ 67 h 390"/>
                <a:gd name="T24" fmla="*/ 393 w 567"/>
                <a:gd name="T25" fmla="*/ 82 h 390"/>
                <a:gd name="T26" fmla="*/ 399 w 567"/>
                <a:gd name="T27" fmla="*/ 103 h 390"/>
                <a:gd name="T28" fmla="*/ 425 w 567"/>
                <a:gd name="T29" fmla="*/ 118 h 390"/>
                <a:gd name="T30" fmla="*/ 466 w 567"/>
                <a:gd name="T31" fmla="*/ 134 h 390"/>
                <a:gd name="T32" fmla="*/ 502 w 567"/>
                <a:gd name="T33" fmla="*/ 171 h 390"/>
                <a:gd name="T34" fmla="*/ 518 w 567"/>
                <a:gd name="T35" fmla="*/ 186 h 390"/>
                <a:gd name="T36" fmla="*/ 534 w 567"/>
                <a:gd name="T37" fmla="*/ 216 h 390"/>
                <a:gd name="T38" fmla="*/ 566 w 567"/>
                <a:gd name="T39" fmla="*/ 259 h 390"/>
                <a:gd name="T40" fmla="*/ 544 w 567"/>
                <a:gd name="T41" fmla="*/ 269 h 390"/>
                <a:gd name="T42" fmla="*/ 518 w 567"/>
                <a:gd name="T43" fmla="*/ 259 h 390"/>
                <a:gd name="T44" fmla="*/ 481 w 567"/>
                <a:gd name="T45" fmla="*/ 253 h 390"/>
                <a:gd name="T46" fmla="*/ 466 w 567"/>
                <a:gd name="T47" fmla="*/ 269 h 390"/>
                <a:gd name="T48" fmla="*/ 435 w 567"/>
                <a:gd name="T49" fmla="*/ 269 h 390"/>
                <a:gd name="T50" fmla="*/ 393 w 567"/>
                <a:gd name="T51" fmla="*/ 284 h 390"/>
                <a:gd name="T52" fmla="*/ 358 w 567"/>
                <a:gd name="T53" fmla="*/ 284 h 390"/>
                <a:gd name="T54" fmla="*/ 326 w 567"/>
                <a:gd name="T55" fmla="*/ 300 h 390"/>
                <a:gd name="T56" fmla="*/ 274 w 567"/>
                <a:gd name="T57" fmla="*/ 294 h 390"/>
                <a:gd name="T58" fmla="*/ 217 w 567"/>
                <a:gd name="T59" fmla="*/ 259 h 390"/>
                <a:gd name="T60" fmla="*/ 170 w 567"/>
                <a:gd name="T61" fmla="*/ 294 h 390"/>
                <a:gd name="T62" fmla="*/ 170 w 567"/>
                <a:gd name="T63" fmla="*/ 325 h 390"/>
                <a:gd name="T64" fmla="*/ 125 w 567"/>
                <a:gd name="T65" fmla="*/ 325 h 390"/>
                <a:gd name="T66" fmla="*/ 84 w 567"/>
                <a:gd name="T67" fmla="*/ 361 h 390"/>
                <a:gd name="T68" fmla="*/ 57 w 567"/>
                <a:gd name="T69" fmla="*/ 377 h 390"/>
                <a:gd name="T70" fmla="*/ 57 w 567"/>
                <a:gd name="T71" fmla="*/ 351 h 390"/>
                <a:gd name="T72" fmla="*/ 21 w 567"/>
                <a:gd name="T73" fmla="*/ 294 h 390"/>
                <a:gd name="T74" fmla="*/ 6 w 567"/>
                <a:gd name="T75" fmla="*/ 259 h 390"/>
                <a:gd name="T76" fmla="*/ 0 w 567"/>
                <a:gd name="T77" fmla="*/ 216 h 390"/>
                <a:gd name="T78" fmla="*/ 21 w 567"/>
                <a:gd name="T79" fmla="*/ 171 h 390"/>
                <a:gd name="T80" fmla="*/ 41 w 567"/>
                <a:gd name="T81" fmla="*/ 159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7"/>
                <a:gd name="T124" fmla="*/ 0 h 390"/>
                <a:gd name="T125" fmla="*/ 567 w 567"/>
                <a:gd name="T126" fmla="*/ 390 h 3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7" h="390">
                  <a:moveTo>
                    <a:pt x="41" y="159"/>
                  </a:moveTo>
                  <a:lnTo>
                    <a:pt x="57" y="149"/>
                  </a:lnTo>
                  <a:lnTo>
                    <a:pt x="84" y="134"/>
                  </a:lnTo>
                  <a:lnTo>
                    <a:pt x="88" y="144"/>
                  </a:lnTo>
                  <a:lnTo>
                    <a:pt x="109" y="134"/>
                  </a:lnTo>
                  <a:lnTo>
                    <a:pt x="129" y="124"/>
                  </a:lnTo>
                  <a:lnTo>
                    <a:pt x="140" y="134"/>
                  </a:lnTo>
                  <a:lnTo>
                    <a:pt x="156" y="124"/>
                  </a:lnTo>
                  <a:lnTo>
                    <a:pt x="166" y="124"/>
                  </a:lnTo>
                  <a:lnTo>
                    <a:pt x="192" y="118"/>
                  </a:lnTo>
                  <a:lnTo>
                    <a:pt x="197" y="103"/>
                  </a:lnTo>
                  <a:lnTo>
                    <a:pt x="192" y="93"/>
                  </a:lnTo>
                  <a:lnTo>
                    <a:pt x="207" y="82"/>
                  </a:lnTo>
                  <a:lnTo>
                    <a:pt x="248" y="77"/>
                  </a:lnTo>
                  <a:lnTo>
                    <a:pt x="264" y="67"/>
                  </a:lnTo>
                  <a:lnTo>
                    <a:pt x="274" y="61"/>
                  </a:lnTo>
                  <a:lnTo>
                    <a:pt x="290" y="41"/>
                  </a:lnTo>
                  <a:lnTo>
                    <a:pt x="305" y="36"/>
                  </a:lnTo>
                  <a:lnTo>
                    <a:pt x="316" y="10"/>
                  </a:lnTo>
                  <a:lnTo>
                    <a:pt x="342" y="0"/>
                  </a:lnTo>
                  <a:lnTo>
                    <a:pt x="358" y="0"/>
                  </a:lnTo>
                  <a:lnTo>
                    <a:pt x="368" y="10"/>
                  </a:lnTo>
                  <a:lnTo>
                    <a:pt x="393" y="41"/>
                  </a:lnTo>
                  <a:lnTo>
                    <a:pt x="399" y="67"/>
                  </a:lnTo>
                  <a:lnTo>
                    <a:pt x="383" y="77"/>
                  </a:lnTo>
                  <a:lnTo>
                    <a:pt x="393" y="82"/>
                  </a:lnTo>
                  <a:lnTo>
                    <a:pt x="393" y="93"/>
                  </a:lnTo>
                  <a:lnTo>
                    <a:pt x="399" y="103"/>
                  </a:lnTo>
                  <a:lnTo>
                    <a:pt x="425" y="103"/>
                  </a:lnTo>
                  <a:lnTo>
                    <a:pt x="425" y="118"/>
                  </a:lnTo>
                  <a:lnTo>
                    <a:pt x="450" y="118"/>
                  </a:lnTo>
                  <a:lnTo>
                    <a:pt x="466" y="134"/>
                  </a:lnTo>
                  <a:lnTo>
                    <a:pt x="477" y="171"/>
                  </a:lnTo>
                  <a:lnTo>
                    <a:pt x="502" y="171"/>
                  </a:lnTo>
                  <a:lnTo>
                    <a:pt x="507" y="186"/>
                  </a:lnTo>
                  <a:lnTo>
                    <a:pt x="518" y="186"/>
                  </a:lnTo>
                  <a:lnTo>
                    <a:pt x="523" y="191"/>
                  </a:lnTo>
                  <a:lnTo>
                    <a:pt x="534" y="216"/>
                  </a:lnTo>
                  <a:lnTo>
                    <a:pt x="559" y="232"/>
                  </a:lnTo>
                  <a:lnTo>
                    <a:pt x="566" y="259"/>
                  </a:lnTo>
                  <a:lnTo>
                    <a:pt x="549" y="259"/>
                  </a:lnTo>
                  <a:lnTo>
                    <a:pt x="544" y="269"/>
                  </a:lnTo>
                  <a:lnTo>
                    <a:pt x="523" y="269"/>
                  </a:lnTo>
                  <a:lnTo>
                    <a:pt x="518" y="259"/>
                  </a:lnTo>
                  <a:lnTo>
                    <a:pt x="502" y="259"/>
                  </a:lnTo>
                  <a:lnTo>
                    <a:pt x="481" y="253"/>
                  </a:lnTo>
                  <a:lnTo>
                    <a:pt x="477" y="259"/>
                  </a:lnTo>
                  <a:lnTo>
                    <a:pt x="466" y="269"/>
                  </a:lnTo>
                  <a:lnTo>
                    <a:pt x="450" y="269"/>
                  </a:lnTo>
                  <a:lnTo>
                    <a:pt x="435" y="269"/>
                  </a:lnTo>
                  <a:lnTo>
                    <a:pt x="409" y="279"/>
                  </a:lnTo>
                  <a:lnTo>
                    <a:pt x="393" y="284"/>
                  </a:lnTo>
                  <a:lnTo>
                    <a:pt x="368" y="284"/>
                  </a:lnTo>
                  <a:lnTo>
                    <a:pt x="358" y="284"/>
                  </a:lnTo>
                  <a:lnTo>
                    <a:pt x="342" y="310"/>
                  </a:lnTo>
                  <a:lnTo>
                    <a:pt x="326" y="300"/>
                  </a:lnTo>
                  <a:lnTo>
                    <a:pt x="301" y="300"/>
                  </a:lnTo>
                  <a:lnTo>
                    <a:pt x="274" y="294"/>
                  </a:lnTo>
                  <a:lnTo>
                    <a:pt x="248" y="284"/>
                  </a:lnTo>
                  <a:lnTo>
                    <a:pt x="217" y="259"/>
                  </a:lnTo>
                  <a:lnTo>
                    <a:pt x="192" y="279"/>
                  </a:lnTo>
                  <a:lnTo>
                    <a:pt x="170" y="294"/>
                  </a:lnTo>
                  <a:lnTo>
                    <a:pt x="170" y="300"/>
                  </a:lnTo>
                  <a:lnTo>
                    <a:pt x="170" y="325"/>
                  </a:lnTo>
                  <a:lnTo>
                    <a:pt x="150" y="325"/>
                  </a:lnTo>
                  <a:lnTo>
                    <a:pt x="125" y="325"/>
                  </a:lnTo>
                  <a:lnTo>
                    <a:pt x="88" y="325"/>
                  </a:lnTo>
                  <a:lnTo>
                    <a:pt x="84" y="361"/>
                  </a:lnTo>
                  <a:lnTo>
                    <a:pt x="62" y="389"/>
                  </a:lnTo>
                  <a:lnTo>
                    <a:pt x="57" y="377"/>
                  </a:lnTo>
                  <a:lnTo>
                    <a:pt x="62" y="351"/>
                  </a:lnTo>
                  <a:lnTo>
                    <a:pt x="57" y="351"/>
                  </a:lnTo>
                  <a:lnTo>
                    <a:pt x="21" y="320"/>
                  </a:lnTo>
                  <a:lnTo>
                    <a:pt x="21" y="294"/>
                  </a:lnTo>
                  <a:lnTo>
                    <a:pt x="6" y="284"/>
                  </a:lnTo>
                  <a:lnTo>
                    <a:pt x="6" y="259"/>
                  </a:lnTo>
                  <a:lnTo>
                    <a:pt x="0" y="253"/>
                  </a:lnTo>
                  <a:lnTo>
                    <a:pt x="0" y="216"/>
                  </a:lnTo>
                  <a:lnTo>
                    <a:pt x="6" y="212"/>
                  </a:lnTo>
                  <a:lnTo>
                    <a:pt x="21" y="171"/>
                  </a:lnTo>
                  <a:lnTo>
                    <a:pt x="41" y="159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1" name="Freeform 171"/>
            <p:cNvSpPr>
              <a:spLocks noChangeArrowheads="1"/>
            </p:cNvSpPr>
            <p:nvPr/>
          </p:nvSpPr>
          <p:spPr bwMode="auto">
            <a:xfrm>
              <a:off x="3643170" y="6049826"/>
              <a:ext cx="168396" cy="177033"/>
            </a:xfrm>
            <a:custGeom>
              <a:avLst/>
              <a:gdLst>
                <a:gd name="T0" fmla="*/ 26 w 99"/>
                <a:gd name="T1" fmla="*/ 16 h 104"/>
                <a:gd name="T2" fmla="*/ 67 w 99"/>
                <a:gd name="T3" fmla="*/ 0 h 104"/>
                <a:gd name="T4" fmla="*/ 82 w 99"/>
                <a:gd name="T5" fmla="*/ 10 h 104"/>
                <a:gd name="T6" fmla="*/ 98 w 99"/>
                <a:gd name="T7" fmla="*/ 36 h 104"/>
                <a:gd name="T8" fmla="*/ 92 w 99"/>
                <a:gd name="T9" fmla="*/ 51 h 104"/>
                <a:gd name="T10" fmla="*/ 92 w 99"/>
                <a:gd name="T11" fmla="*/ 67 h 104"/>
                <a:gd name="T12" fmla="*/ 47 w 99"/>
                <a:gd name="T13" fmla="*/ 77 h 104"/>
                <a:gd name="T14" fmla="*/ 41 w 99"/>
                <a:gd name="T15" fmla="*/ 103 h 104"/>
                <a:gd name="T16" fmla="*/ 16 w 99"/>
                <a:gd name="T17" fmla="*/ 93 h 104"/>
                <a:gd name="T18" fmla="*/ 4 w 99"/>
                <a:gd name="T19" fmla="*/ 62 h 104"/>
                <a:gd name="T20" fmla="*/ 0 w 99"/>
                <a:gd name="T21" fmla="*/ 51 h 104"/>
                <a:gd name="T22" fmla="*/ 4 w 99"/>
                <a:gd name="T23" fmla="*/ 41 h 104"/>
                <a:gd name="T24" fmla="*/ 26 w 99"/>
                <a:gd name="T25" fmla="*/ 16 h 104"/>
                <a:gd name="T26" fmla="*/ 26 w 99"/>
                <a:gd name="T27" fmla="*/ 16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26" y="16"/>
                  </a:move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2" name="Freeform 288"/>
            <p:cNvSpPr>
              <a:spLocks noChangeArrowheads="1"/>
            </p:cNvSpPr>
            <p:nvPr/>
          </p:nvSpPr>
          <p:spPr bwMode="auto">
            <a:xfrm>
              <a:off x="5806426" y="5440999"/>
              <a:ext cx="47498" cy="43179"/>
            </a:xfrm>
            <a:custGeom>
              <a:avLst/>
              <a:gdLst>
                <a:gd name="T0" fmla="*/ 16 w 27"/>
                <a:gd name="T1" fmla="*/ 26 h 27"/>
                <a:gd name="T2" fmla="*/ 0 w 27"/>
                <a:gd name="T3" fmla="*/ 21 h 27"/>
                <a:gd name="T4" fmla="*/ 10 w 27"/>
                <a:gd name="T5" fmla="*/ 0 h 27"/>
                <a:gd name="T6" fmla="*/ 26 w 27"/>
                <a:gd name="T7" fmla="*/ 21 h 27"/>
                <a:gd name="T8" fmla="*/ 16 w 27"/>
                <a:gd name="T9" fmla="*/ 26 h 27"/>
                <a:gd name="T10" fmla="*/ 16 w 27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7"/>
                <a:gd name="T20" fmla="*/ 27 w 27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7">
                  <a:moveTo>
                    <a:pt x="16" y="26"/>
                  </a:moveTo>
                  <a:lnTo>
                    <a:pt x="0" y="21"/>
                  </a:lnTo>
                  <a:lnTo>
                    <a:pt x="10" y="0"/>
                  </a:lnTo>
                  <a:lnTo>
                    <a:pt x="26" y="21"/>
                  </a:lnTo>
                  <a:lnTo>
                    <a:pt x="16" y="26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3" name="Freeform 291"/>
            <p:cNvSpPr>
              <a:spLocks noChangeArrowheads="1"/>
            </p:cNvSpPr>
            <p:nvPr/>
          </p:nvSpPr>
          <p:spPr bwMode="auto">
            <a:xfrm>
              <a:off x="335674" y="1148997"/>
              <a:ext cx="43179" cy="17272"/>
            </a:xfrm>
            <a:custGeom>
              <a:avLst/>
              <a:gdLst>
                <a:gd name="T0" fmla="*/ 16 w 27"/>
                <a:gd name="T1" fmla="*/ 10 h 11"/>
                <a:gd name="T2" fmla="*/ 0 w 27"/>
                <a:gd name="T3" fmla="*/ 0 h 11"/>
                <a:gd name="T4" fmla="*/ 5 w 27"/>
                <a:gd name="T5" fmla="*/ 0 h 11"/>
                <a:gd name="T6" fmla="*/ 26 w 27"/>
                <a:gd name="T7" fmla="*/ 10 h 11"/>
                <a:gd name="T8" fmla="*/ 16 w 27"/>
                <a:gd name="T9" fmla="*/ 10 h 11"/>
                <a:gd name="T10" fmla="*/ 16 w 27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1"/>
                <a:gd name="T20" fmla="*/ 27 w 2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1">
                  <a:moveTo>
                    <a:pt x="16" y="1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6" y="10"/>
                  </a:lnTo>
                  <a:lnTo>
                    <a:pt x="16" y="1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4" name="Freeform 292"/>
            <p:cNvSpPr>
              <a:spLocks noChangeArrowheads="1"/>
            </p:cNvSpPr>
            <p:nvPr/>
          </p:nvSpPr>
          <p:spPr bwMode="auto">
            <a:xfrm>
              <a:off x="344310" y="1516020"/>
              <a:ext cx="47495" cy="47496"/>
            </a:xfrm>
            <a:custGeom>
              <a:avLst/>
              <a:gdLst>
                <a:gd name="T0" fmla="*/ 11 w 28"/>
                <a:gd name="T1" fmla="*/ 26 h 27"/>
                <a:gd name="T2" fmla="*/ 0 w 28"/>
                <a:gd name="T3" fmla="*/ 6 h 27"/>
                <a:gd name="T4" fmla="*/ 27 w 28"/>
                <a:gd name="T5" fmla="*/ 0 h 27"/>
                <a:gd name="T6" fmla="*/ 21 w 28"/>
                <a:gd name="T7" fmla="*/ 16 h 27"/>
                <a:gd name="T8" fmla="*/ 11 w 28"/>
                <a:gd name="T9" fmla="*/ 26 h 27"/>
                <a:gd name="T10" fmla="*/ 11 w 28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7"/>
                <a:gd name="T20" fmla="*/ 28 w 28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7">
                  <a:moveTo>
                    <a:pt x="11" y="26"/>
                  </a:moveTo>
                  <a:lnTo>
                    <a:pt x="0" y="6"/>
                  </a:lnTo>
                  <a:lnTo>
                    <a:pt x="27" y="0"/>
                  </a:lnTo>
                  <a:lnTo>
                    <a:pt x="21" y="16"/>
                  </a:lnTo>
                  <a:lnTo>
                    <a:pt x="11" y="26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5" name="Freeform 293"/>
            <p:cNvSpPr>
              <a:spLocks noChangeArrowheads="1"/>
            </p:cNvSpPr>
            <p:nvPr/>
          </p:nvSpPr>
          <p:spPr bwMode="auto">
            <a:xfrm>
              <a:off x="434984" y="1528973"/>
              <a:ext cx="25907" cy="43179"/>
            </a:xfrm>
            <a:custGeom>
              <a:avLst/>
              <a:gdLst>
                <a:gd name="T0" fmla="*/ 10 w 17"/>
                <a:gd name="T1" fmla="*/ 26 h 27"/>
                <a:gd name="T2" fmla="*/ 0 w 17"/>
                <a:gd name="T3" fmla="*/ 20 h 27"/>
                <a:gd name="T4" fmla="*/ 16 w 17"/>
                <a:gd name="T5" fmla="*/ 0 h 27"/>
                <a:gd name="T6" fmla="*/ 10 w 17"/>
                <a:gd name="T7" fmla="*/ 26 h 27"/>
                <a:gd name="T8" fmla="*/ 10 w 17"/>
                <a:gd name="T9" fmla="*/ 2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7"/>
                <a:gd name="T17" fmla="*/ 17 w 1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7">
                  <a:moveTo>
                    <a:pt x="10" y="26"/>
                  </a:moveTo>
                  <a:lnTo>
                    <a:pt x="0" y="20"/>
                  </a:lnTo>
                  <a:lnTo>
                    <a:pt x="16" y="0"/>
                  </a:lnTo>
                  <a:lnTo>
                    <a:pt x="10" y="26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6" name="Freeform 296"/>
            <p:cNvSpPr>
              <a:spLocks noChangeArrowheads="1"/>
            </p:cNvSpPr>
            <p:nvPr/>
          </p:nvSpPr>
          <p:spPr bwMode="auto">
            <a:xfrm>
              <a:off x="2334851" y="3579981"/>
              <a:ext cx="164079" cy="116582"/>
            </a:xfrm>
            <a:custGeom>
              <a:avLst/>
              <a:gdLst>
                <a:gd name="T0" fmla="*/ 21 w 95"/>
                <a:gd name="T1" fmla="*/ 0 h 69"/>
                <a:gd name="T2" fmla="*/ 37 w 95"/>
                <a:gd name="T3" fmla="*/ 11 h 69"/>
                <a:gd name="T4" fmla="*/ 94 w 95"/>
                <a:gd name="T5" fmla="*/ 16 h 69"/>
                <a:gd name="T6" fmla="*/ 94 w 95"/>
                <a:gd name="T7" fmla="*/ 68 h 69"/>
                <a:gd name="T8" fmla="*/ 68 w 95"/>
                <a:gd name="T9" fmla="*/ 68 h 69"/>
                <a:gd name="T10" fmla="*/ 42 w 95"/>
                <a:gd name="T11" fmla="*/ 68 h 69"/>
                <a:gd name="T12" fmla="*/ 11 w 95"/>
                <a:gd name="T13" fmla="*/ 68 h 69"/>
                <a:gd name="T14" fmla="*/ 0 w 95"/>
                <a:gd name="T15" fmla="*/ 57 h 69"/>
                <a:gd name="T16" fmla="*/ 21 w 95"/>
                <a:gd name="T17" fmla="*/ 27 h 69"/>
                <a:gd name="T18" fmla="*/ 21 w 95"/>
                <a:gd name="T19" fmla="*/ 0 h 69"/>
                <a:gd name="T20" fmla="*/ 21 w 95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69"/>
                <a:gd name="T35" fmla="*/ 95 w 95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69">
                  <a:moveTo>
                    <a:pt x="21" y="0"/>
                  </a:moveTo>
                  <a:lnTo>
                    <a:pt x="37" y="11"/>
                  </a:lnTo>
                  <a:lnTo>
                    <a:pt x="94" y="16"/>
                  </a:lnTo>
                  <a:lnTo>
                    <a:pt x="94" y="68"/>
                  </a:lnTo>
                  <a:lnTo>
                    <a:pt x="68" y="68"/>
                  </a:lnTo>
                  <a:lnTo>
                    <a:pt x="42" y="68"/>
                  </a:lnTo>
                  <a:lnTo>
                    <a:pt x="11" y="68"/>
                  </a:lnTo>
                  <a:lnTo>
                    <a:pt x="0" y="57"/>
                  </a:lnTo>
                  <a:lnTo>
                    <a:pt x="21" y="27"/>
                  </a:lnTo>
                  <a:lnTo>
                    <a:pt x="21" y="0"/>
                  </a:lnTo>
                </a:path>
              </a:pathLst>
            </a:custGeom>
            <a:solidFill>
              <a:srgbClr val="0070C0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477" name="ZoneTexte 476"/>
          <p:cNvSpPr txBox="1"/>
          <p:nvPr/>
        </p:nvSpPr>
        <p:spPr>
          <a:xfrm>
            <a:off x="1899616" y="2727194"/>
            <a:ext cx="732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dirty="0" smtClean="0">
                <a:solidFill>
                  <a:schemeClr val="bg1"/>
                </a:solidFill>
                <a:latin typeface="Tw Cen MT" pitchFamily="34" charset="0"/>
              </a:rPr>
              <a:t>Nigeria</a:t>
            </a:r>
            <a:endParaRPr lang="fr-FR" sz="1400" b="1" cap="small" dirty="0">
              <a:solidFill>
                <a:schemeClr val="bg1"/>
              </a:solidFill>
              <a:latin typeface="Tw Cen MT" pitchFamily="34" charset="0"/>
            </a:endParaRPr>
          </a:p>
        </p:txBody>
      </p:sp>
      <p:grpSp>
        <p:nvGrpSpPr>
          <p:cNvPr id="544" name="Groupe 543"/>
          <p:cNvGrpSpPr/>
          <p:nvPr/>
        </p:nvGrpSpPr>
        <p:grpSpPr>
          <a:xfrm>
            <a:off x="72000" y="475200"/>
            <a:ext cx="6516216" cy="6309320"/>
            <a:chOff x="72008" y="476672"/>
            <a:chExt cx="6516216" cy="6309320"/>
          </a:xfrm>
        </p:grpSpPr>
        <p:sp>
          <p:nvSpPr>
            <p:cNvPr id="545" name="Rectangle 544"/>
            <p:cNvSpPr/>
            <p:nvPr/>
          </p:nvSpPr>
          <p:spPr>
            <a:xfrm>
              <a:off x="72008" y="476672"/>
              <a:ext cx="6516216" cy="63093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6" name="Freeform 79"/>
            <p:cNvSpPr>
              <a:spLocks noChangeArrowheads="1"/>
            </p:cNvSpPr>
            <p:nvPr/>
          </p:nvSpPr>
          <p:spPr bwMode="auto">
            <a:xfrm>
              <a:off x="4191539" y="1114453"/>
              <a:ext cx="94993" cy="332480"/>
            </a:xfrm>
            <a:custGeom>
              <a:avLst/>
              <a:gdLst>
                <a:gd name="T0" fmla="*/ 26 w 58"/>
                <a:gd name="T1" fmla="*/ 6 h 193"/>
                <a:gd name="T2" fmla="*/ 41 w 58"/>
                <a:gd name="T3" fmla="*/ 6 h 193"/>
                <a:gd name="T4" fmla="*/ 41 w 58"/>
                <a:gd name="T5" fmla="*/ 0 h 193"/>
                <a:gd name="T6" fmla="*/ 57 w 58"/>
                <a:gd name="T7" fmla="*/ 0 h 193"/>
                <a:gd name="T8" fmla="*/ 57 w 58"/>
                <a:gd name="T9" fmla="*/ 6 h 193"/>
                <a:gd name="T10" fmla="*/ 41 w 58"/>
                <a:gd name="T11" fmla="*/ 31 h 193"/>
                <a:gd name="T12" fmla="*/ 41 w 58"/>
                <a:gd name="T13" fmla="*/ 41 h 193"/>
                <a:gd name="T14" fmla="*/ 37 w 58"/>
                <a:gd name="T15" fmla="*/ 41 h 193"/>
                <a:gd name="T16" fmla="*/ 37 w 58"/>
                <a:gd name="T17" fmla="*/ 57 h 193"/>
                <a:gd name="T18" fmla="*/ 41 w 58"/>
                <a:gd name="T19" fmla="*/ 73 h 193"/>
                <a:gd name="T20" fmla="*/ 41 w 58"/>
                <a:gd name="T21" fmla="*/ 109 h 193"/>
                <a:gd name="T22" fmla="*/ 41 w 58"/>
                <a:gd name="T23" fmla="*/ 139 h 193"/>
                <a:gd name="T24" fmla="*/ 41 w 58"/>
                <a:gd name="T25" fmla="*/ 176 h 193"/>
                <a:gd name="T26" fmla="*/ 26 w 58"/>
                <a:gd name="T27" fmla="*/ 192 h 193"/>
                <a:gd name="T28" fmla="*/ 26 w 58"/>
                <a:gd name="T29" fmla="*/ 155 h 193"/>
                <a:gd name="T30" fmla="*/ 16 w 58"/>
                <a:gd name="T31" fmla="*/ 129 h 193"/>
                <a:gd name="T32" fmla="*/ 0 w 58"/>
                <a:gd name="T33" fmla="*/ 109 h 193"/>
                <a:gd name="T34" fmla="*/ 10 w 58"/>
                <a:gd name="T35" fmla="*/ 88 h 193"/>
                <a:gd name="T36" fmla="*/ 0 w 58"/>
                <a:gd name="T37" fmla="*/ 73 h 193"/>
                <a:gd name="T38" fmla="*/ 10 w 58"/>
                <a:gd name="T39" fmla="*/ 68 h 193"/>
                <a:gd name="T40" fmla="*/ 16 w 58"/>
                <a:gd name="T41" fmla="*/ 41 h 193"/>
                <a:gd name="T42" fmla="*/ 26 w 58"/>
                <a:gd name="T43" fmla="*/ 6 h 193"/>
                <a:gd name="T44" fmla="*/ 26 w 58"/>
                <a:gd name="T45" fmla="*/ 6 h 1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"/>
                <a:gd name="T70" fmla="*/ 0 h 193"/>
                <a:gd name="T71" fmla="*/ 58 w 58"/>
                <a:gd name="T72" fmla="*/ 193 h 1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" h="193">
                  <a:moveTo>
                    <a:pt x="26" y="6"/>
                  </a:moveTo>
                  <a:lnTo>
                    <a:pt x="41" y="6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41" y="31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7" y="57"/>
                  </a:lnTo>
                  <a:lnTo>
                    <a:pt x="41" y="73"/>
                  </a:lnTo>
                  <a:lnTo>
                    <a:pt x="41" y="109"/>
                  </a:lnTo>
                  <a:lnTo>
                    <a:pt x="41" y="139"/>
                  </a:lnTo>
                  <a:lnTo>
                    <a:pt x="41" y="176"/>
                  </a:lnTo>
                  <a:lnTo>
                    <a:pt x="26" y="192"/>
                  </a:lnTo>
                  <a:lnTo>
                    <a:pt x="26" y="155"/>
                  </a:lnTo>
                  <a:lnTo>
                    <a:pt x="16" y="129"/>
                  </a:lnTo>
                  <a:lnTo>
                    <a:pt x="0" y="109"/>
                  </a:lnTo>
                  <a:lnTo>
                    <a:pt x="10" y="88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6" y="41"/>
                  </a:lnTo>
                  <a:lnTo>
                    <a:pt x="26" y="6"/>
                  </a:lnTo>
                </a:path>
              </a:pathLst>
            </a:custGeom>
            <a:noFill/>
            <a:ln w="3302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47" name="Freeform 82"/>
            <p:cNvSpPr>
              <a:spLocks noChangeArrowheads="1"/>
            </p:cNvSpPr>
            <p:nvPr/>
          </p:nvSpPr>
          <p:spPr bwMode="auto">
            <a:xfrm>
              <a:off x="4234718" y="1097182"/>
              <a:ext cx="319523" cy="358388"/>
            </a:xfrm>
            <a:custGeom>
              <a:avLst/>
              <a:gdLst>
                <a:gd name="T0" fmla="*/ 16 w 188"/>
                <a:gd name="T1" fmla="*/ 41 h 208"/>
                <a:gd name="T2" fmla="*/ 42 w 188"/>
                <a:gd name="T3" fmla="*/ 41 h 208"/>
                <a:gd name="T4" fmla="*/ 52 w 188"/>
                <a:gd name="T5" fmla="*/ 51 h 208"/>
                <a:gd name="T6" fmla="*/ 57 w 188"/>
                <a:gd name="T7" fmla="*/ 51 h 208"/>
                <a:gd name="T8" fmla="*/ 78 w 188"/>
                <a:gd name="T9" fmla="*/ 51 h 208"/>
                <a:gd name="T10" fmla="*/ 119 w 188"/>
                <a:gd name="T11" fmla="*/ 31 h 208"/>
                <a:gd name="T12" fmla="*/ 160 w 188"/>
                <a:gd name="T13" fmla="*/ 0 h 208"/>
                <a:gd name="T14" fmla="*/ 187 w 188"/>
                <a:gd name="T15" fmla="*/ 57 h 208"/>
                <a:gd name="T16" fmla="*/ 150 w 188"/>
                <a:gd name="T17" fmla="*/ 78 h 208"/>
                <a:gd name="T18" fmla="*/ 93 w 188"/>
                <a:gd name="T19" fmla="*/ 92 h 208"/>
                <a:gd name="T20" fmla="*/ 93 w 188"/>
                <a:gd name="T21" fmla="*/ 98 h 208"/>
                <a:gd name="T22" fmla="*/ 135 w 188"/>
                <a:gd name="T23" fmla="*/ 139 h 208"/>
                <a:gd name="T24" fmla="*/ 125 w 188"/>
                <a:gd name="T25" fmla="*/ 149 h 208"/>
                <a:gd name="T26" fmla="*/ 119 w 188"/>
                <a:gd name="T27" fmla="*/ 165 h 208"/>
                <a:gd name="T28" fmla="*/ 99 w 188"/>
                <a:gd name="T29" fmla="*/ 176 h 208"/>
                <a:gd name="T30" fmla="*/ 93 w 188"/>
                <a:gd name="T31" fmla="*/ 176 h 208"/>
                <a:gd name="T32" fmla="*/ 57 w 188"/>
                <a:gd name="T33" fmla="*/ 207 h 208"/>
                <a:gd name="T34" fmla="*/ 0 w 188"/>
                <a:gd name="T35" fmla="*/ 201 h 208"/>
                <a:gd name="T36" fmla="*/ 16 w 188"/>
                <a:gd name="T37" fmla="*/ 186 h 208"/>
                <a:gd name="T38" fmla="*/ 16 w 188"/>
                <a:gd name="T39" fmla="*/ 149 h 208"/>
                <a:gd name="T40" fmla="*/ 16 w 188"/>
                <a:gd name="T41" fmla="*/ 119 h 208"/>
                <a:gd name="T42" fmla="*/ 16 w 188"/>
                <a:gd name="T43" fmla="*/ 82 h 208"/>
                <a:gd name="T44" fmla="*/ 11 w 188"/>
                <a:gd name="T45" fmla="*/ 67 h 208"/>
                <a:gd name="T46" fmla="*/ 11 w 188"/>
                <a:gd name="T47" fmla="*/ 51 h 208"/>
                <a:gd name="T48" fmla="*/ 16 w 188"/>
                <a:gd name="T49" fmla="*/ 51 h 208"/>
                <a:gd name="T50" fmla="*/ 16 w 188"/>
                <a:gd name="T51" fmla="*/ 41 h 208"/>
                <a:gd name="T52" fmla="*/ 16 w 188"/>
                <a:gd name="T53" fmla="*/ 41 h 2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208"/>
                <a:gd name="T83" fmla="*/ 188 w 188"/>
                <a:gd name="T84" fmla="*/ 208 h 2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208">
                  <a:moveTo>
                    <a:pt x="16" y="41"/>
                  </a:moveTo>
                  <a:lnTo>
                    <a:pt x="42" y="41"/>
                  </a:lnTo>
                  <a:lnTo>
                    <a:pt x="52" y="51"/>
                  </a:lnTo>
                  <a:lnTo>
                    <a:pt x="57" y="51"/>
                  </a:lnTo>
                  <a:lnTo>
                    <a:pt x="78" y="51"/>
                  </a:lnTo>
                  <a:lnTo>
                    <a:pt x="119" y="31"/>
                  </a:lnTo>
                  <a:lnTo>
                    <a:pt x="160" y="0"/>
                  </a:lnTo>
                  <a:lnTo>
                    <a:pt x="187" y="57"/>
                  </a:lnTo>
                  <a:lnTo>
                    <a:pt x="150" y="78"/>
                  </a:lnTo>
                  <a:lnTo>
                    <a:pt x="93" y="92"/>
                  </a:lnTo>
                  <a:lnTo>
                    <a:pt x="93" y="98"/>
                  </a:lnTo>
                  <a:lnTo>
                    <a:pt x="135" y="139"/>
                  </a:lnTo>
                  <a:lnTo>
                    <a:pt x="125" y="149"/>
                  </a:lnTo>
                  <a:lnTo>
                    <a:pt x="119" y="165"/>
                  </a:lnTo>
                  <a:lnTo>
                    <a:pt x="99" y="176"/>
                  </a:lnTo>
                  <a:lnTo>
                    <a:pt x="93" y="176"/>
                  </a:lnTo>
                  <a:lnTo>
                    <a:pt x="57" y="207"/>
                  </a:lnTo>
                  <a:lnTo>
                    <a:pt x="0" y="201"/>
                  </a:lnTo>
                  <a:lnTo>
                    <a:pt x="16" y="186"/>
                  </a:lnTo>
                  <a:lnTo>
                    <a:pt x="16" y="149"/>
                  </a:lnTo>
                  <a:lnTo>
                    <a:pt x="16" y="119"/>
                  </a:lnTo>
                  <a:lnTo>
                    <a:pt x="16" y="82"/>
                  </a:lnTo>
                  <a:lnTo>
                    <a:pt x="11" y="67"/>
                  </a:lnTo>
                  <a:lnTo>
                    <a:pt x="11" y="51"/>
                  </a:lnTo>
                  <a:lnTo>
                    <a:pt x="16" y="51"/>
                  </a:lnTo>
                  <a:lnTo>
                    <a:pt x="16" y="4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48" name="Freeform 84"/>
            <p:cNvSpPr>
              <a:spLocks noChangeArrowheads="1"/>
            </p:cNvSpPr>
            <p:nvPr/>
          </p:nvSpPr>
          <p:spPr bwMode="auto">
            <a:xfrm>
              <a:off x="5452360" y="1723280"/>
              <a:ext cx="51815" cy="125218"/>
            </a:xfrm>
            <a:custGeom>
              <a:avLst/>
              <a:gdLst>
                <a:gd name="T0" fmla="*/ 6 w 32"/>
                <a:gd name="T1" fmla="*/ 63 h 74"/>
                <a:gd name="T2" fmla="*/ 0 w 32"/>
                <a:gd name="T3" fmla="*/ 20 h 74"/>
                <a:gd name="T4" fmla="*/ 6 w 32"/>
                <a:gd name="T5" fmla="*/ 16 h 74"/>
                <a:gd name="T6" fmla="*/ 15 w 32"/>
                <a:gd name="T7" fmla="*/ 0 h 74"/>
                <a:gd name="T8" fmla="*/ 31 w 32"/>
                <a:gd name="T9" fmla="*/ 16 h 74"/>
                <a:gd name="T10" fmla="*/ 31 w 32"/>
                <a:gd name="T11" fmla="*/ 41 h 74"/>
                <a:gd name="T12" fmla="*/ 31 w 32"/>
                <a:gd name="T13" fmla="*/ 63 h 74"/>
                <a:gd name="T14" fmla="*/ 25 w 32"/>
                <a:gd name="T15" fmla="*/ 73 h 74"/>
                <a:gd name="T16" fmla="*/ 15 w 32"/>
                <a:gd name="T17" fmla="*/ 63 h 74"/>
                <a:gd name="T18" fmla="*/ 6 w 32"/>
                <a:gd name="T19" fmla="*/ 63 h 74"/>
                <a:gd name="T20" fmla="*/ 6 w 32"/>
                <a:gd name="T21" fmla="*/ 63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74"/>
                <a:gd name="T35" fmla="*/ 32 w 32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74">
                  <a:moveTo>
                    <a:pt x="6" y="63"/>
                  </a:moveTo>
                  <a:lnTo>
                    <a:pt x="0" y="20"/>
                  </a:lnTo>
                  <a:lnTo>
                    <a:pt x="6" y="16"/>
                  </a:lnTo>
                  <a:lnTo>
                    <a:pt x="15" y="0"/>
                  </a:lnTo>
                  <a:lnTo>
                    <a:pt x="31" y="16"/>
                  </a:lnTo>
                  <a:lnTo>
                    <a:pt x="31" y="41"/>
                  </a:lnTo>
                  <a:lnTo>
                    <a:pt x="31" y="63"/>
                  </a:lnTo>
                  <a:lnTo>
                    <a:pt x="25" y="73"/>
                  </a:lnTo>
                  <a:lnTo>
                    <a:pt x="15" y="63"/>
                  </a:lnTo>
                  <a:lnTo>
                    <a:pt x="6" y="6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49" name="Freeform 87"/>
            <p:cNvSpPr>
              <a:spLocks noChangeArrowheads="1"/>
            </p:cNvSpPr>
            <p:nvPr/>
          </p:nvSpPr>
          <p:spPr bwMode="auto">
            <a:xfrm>
              <a:off x="5128521" y="1382164"/>
              <a:ext cx="116581" cy="116585"/>
            </a:xfrm>
            <a:custGeom>
              <a:avLst/>
              <a:gdLst>
                <a:gd name="T0" fmla="*/ 0 w 68"/>
                <a:gd name="T1" fmla="*/ 42 h 69"/>
                <a:gd name="T2" fmla="*/ 10 w 68"/>
                <a:gd name="T3" fmla="*/ 27 h 69"/>
                <a:gd name="T4" fmla="*/ 16 w 68"/>
                <a:gd name="T5" fmla="*/ 0 h 69"/>
                <a:gd name="T6" fmla="*/ 41 w 68"/>
                <a:gd name="T7" fmla="*/ 0 h 69"/>
                <a:gd name="T8" fmla="*/ 51 w 68"/>
                <a:gd name="T9" fmla="*/ 11 h 69"/>
                <a:gd name="T10" fmla="*/ 62 w 68"/>
                <a:gd name="T11" fmla="*/ 11 h 69"/>
                <a:gd name="T12" fmla="*/ 62 w 68"/>
                <a:gd name="T13" fmla="*/ 21 h 69"/>
                <a:gd name="T14" fmla="*/ 41 w 68"/>
                <a:gd name="T15" fmla="*/ 27 h 69"/>
                <a:gd name="T16" fmla="*/ 51 w 68"/>
                <a:gd name="T17" fmla="*/ 37 h 69"/>
                <a:gd name="T18" fmla="*/ 67 w 68"/>
                <a:gd name="T19" fmla="*/ 68 h 69"/>
                <a:gd name="T20" fmla="*/ 41 w 68"/>
                <a:gd name="T21" fmla="*/ 68 h 69"/>
                <a:gd name="T22" fmla="*/ 36 w 68"/>
                <a:gd name="T23" fmla="*/ 52 h 69"/>
                <a:gd name="T24" fmla="*/ 0 w 68"/>
                <a:gd name="T25" fmla="*/ 42 h 69"/>
                <a:gd name="T26" fmla="*/ 0 w 68"/>
                <a:gd name="T27" fmla="*/ 42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69"/>
                <a:gd name="T44" fmla="*/ 68 w 68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69">
                  <a:moveTo>
                    <a:pt x="0" y="42"/>
                  </a:moveTo>
                  <a:lnTo>
                    <a:pt x="10" y="27"/>
                  </a:lnTo>
                  <a:lnTo>
                    <a:pt x="16" y="0"/>
                  </a:lnTo>
                  <a:lnTo>
                    <a:pt x="41" y="0"/>
                  </a:lnTo>
                  <a:lnTo>
                    <a:pt x="51" y="11"/>
                  </a:lnTo>
                  <a:lnTo>
                    <a:pt x="62" y="11"/>
                  </a:lnTo>
                  <a:lnTo>
                    <a:pt x="62" y="21"/>
                  </a:lnTo>
                  <a:lnTo>
                    <a:pt x="41" y="27"/>
                  </a:lnTo>
                  <a:lnTo>
                    <a:pt x="51" y="37"/>
                  </a:lnTo>
                  <a:lnTo>
                    <a:pt x="67" y="68"/>
                  </a:lnTo>
                  <a:lnTo>
                    <a:pt x="41" y="68"/>
                  </a:lnTo>
                  <a:lnTo>
                    <a:pt x="36" y="52"/>
                  </a:lnTo>
                  <a:lnTo>
                    <a:pt x="0" y="4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0" name="Freeform 93"/>
            <p:cNvSpPr>
              <a:spLocks noChangeArrowheads="1"/>
            </p:cNvSpPr>
            <p:nvPr/>
          </p:nvSpPr>
          <p:spPr bwMode="auto">
            <a:xfrm>
              <a:off x="5594852" y="1792367"/>
              <a:ext cx="561324" cy="690866"/>
            </a:xfrm>
            <a:custGeom>
              <a:avLst/>
              <a:gdLst>
                <a:gd name="T0" fmla="*/ 134 w 327"/>
                <a:gd name="T1" fmla="*/ 124 h 400"/>
                <a:gd name="T2" fmla="*/ 134 w 327"/>
                <a:gd name="T3" fmla="*/ 88 h 400"/>
                <a:gd name="T4" fmla="*/ 140 w 327"/>
                <a:gd name="T5" fmla="*/ 72 h 400"/>
                <a:gd name="T6" fmla="*/ 140 w 327"/>
                <a:gd name="T7" fmla="*/ 57 h 400"/>
                <a:gd name="T8" fmla="*/ 161 w 327"/>
                <a:gd name="T9" fmla="*/ 57 h 400"/>
                <a:gd name="T10" fmla="*/ 165 w 327"/>
                <a:gd name="T11" fmla="*/ 57 h 400"/>
                <a:gd name="T12" fmla="*/ 161 w 327"/>
                <a:gd name="T13" fmla="*/ 41 h 400"/>
                <a:gd name="T14" fmla="*/ 150 w 327"/>
                <a:gd name="T15" fmla="*/ 41 h 400"/>
                <a:gd name="T16" fmla="*/ 140 w 327"/>
                <a:gd name="T17" fmla="*/ 6 h 400"/>
                <a:gd name="T18" fmla="*/ 150 w 327"/>
                <a:gd name="T19" fmla="*/ 0 h 400"/>
                <a:gd name="T20" fmla="*/ 161 w 327"/>
                <a:gd name="T21" fmla="*/ 0 h 400"/>
                <a:gd name="T22" fmla="*/ 191 w 327"/>
                <a:gd name="T23" fmla="*/ 47 h 400"/>
                <a:gd name="T24" fmla="*/ 249 w 327"/>
                <a:gd name="T25" fmla="*/ 67 h 400"/>
                <a:gd name="T26" fmla="*/ 275 w 327"/>
                <a:gd name="T27" fmla="*/ 72 h 400"/>
                <a:gd name="T28" fmla="*/ 310 w 327"/>
                <a:gd name="T29" fmla="*/ 114 h 400"/>
                <a:gd name="T30" fmla="*/ 326 w 327"/>
                <a:gd name="T31" fmla="*/ 124 h 400"/>
                <a:gd name="T32" fmla="*/ 310 w 327"/>
                <a:gd name="T33" fmla="*/ 176 h 400"/>
                <a:gd name="T34" fmla="*/ 275 w 327"/>
                <a:gd name="T35" fmla="*/ 223 h 400"/>
                <a:gd name="T36" fmla="*/ 269 w 327"/>
                <a:gd name="T37" fmla="*/ 223 h 400"/>
                <a:gd name="T38" fmla="*/ 259 w 327"/>
                <a:gd name="T39" fmla="*/ 217 h 400"/>
                <a:gd name="T40" fmla="*/ 249 w 327"/>
                <a:gd name="T41" fmla="*/ 237 h 400"/>
                <a:gd name="T42" fmla="*/ 243 w 327"/>
                <a:gd name="T43" fmla="*/ 264 h 400"/>
                <a:gd name="T44" fmla="*/ 249 w 327"/>
                <a:gd name="T45" fmla="*/ 290 h 400"/>
                <a:gd name="T46" fmla="*/ 206 w 327"/>
                <a:gd name="T47" fmla="*/ 300 h 400"/>
                <a:gd name="T48" fmla="*/ 191 w 327"/>
                <a:gd name="T49" fmla="*/ 315 h 400"/>
                <a:gd name="T50" fmla="*/ 191 w 327"/>
                <a:gd name="T51" fmla="*/ 331 h 400"/>
                <a:gd name="T52" fmla="*/ 181 w 327"/>
                <a:gd name="T53" fmla="*/ 341 h 400"/>
                <a:gd name="T54" fmla="*/ 140 w 327"/>
                <a:gd name="T55" fmla="*/ 347 h 400"/>
                <a:gd name="T56" fmla="*/ 140 w 327"/>
                <a:gd name="T57" fmla="*/ 372 h 400"/>
                <a:gd name="T58" fmla="*/ 134 w 327"/>
                <a:gd name="T59" fmla="*/ 382 h 400"/>
                <a:gd name="T60" fmla="*/ 118 w 327"/>
                <a:gd name="T61" fmla="*/ 382 h 400"/>
                <a:gd name="T62" fmla="*/ 73 w 327"/>
                <a:gd name="T63" fmla="*/ 393 h 400"/>
                <a:gd name="T64" fmla="*/ 51 w 327"/>
                <a:gd name="T65" fmla="*/ 399 h 400"/>
                <a:gd name="T66" fmla="*/ 0 w 327"/>
                <a:gd name="T67" fmla="*/ 290 h 400"/>
                <a:gd name="T68" fmla="*/ 134 w 327"/>
                <a:gd name="T69" fmla="*/ 237 h 400"/>
                <a:gd name="T70" fmla="*/ 150 w 327"/>
                <a:gd name="T71" fmla="*/ 150 h 400"/>
                <a:gd name="T72" fmla="*/ 134 w 327"/>
                <a:gd name="T73" fmla="*/ 124 h 400"/>
                <a:gd name="T74" fmla="*/ 134 w 327"/>
                <a:gd name="T75" fmla="*/ 124 h 4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400"/>
                <a:gd name="T116" fmla="*/ 327 w 327"/>
                <a:gd name="T117" fmla="*/ 400 h 4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400">
                  <a:moveTo>
                    <a:pt x="134" y="124"/>
                  </a:moveTo>
                  <a:lnTo>
                    <a:pt x="134" y="88"/>
                  </a:lnTo>
                  <a:lnTo>
                    <a:pt x="140" y="72"/>
                  </a:lnTo>
                  <a:lnTo>
                    <a:pt x="140" y="57"/>
                  </a:lnTo>
                  <a:lnTo>
                    <a:pt x="161" y="57"/>
                  </a:lnTo>
                  <a:lnTo>
                    <a:pt x="165" y="57"/>
                  </a:lnTo>
                  <a:lnTo>
                    <a:pt x="161" y="41"/>
                  </a:lnTo>
                  <a:lnTo>
                    <a:pt x="150" y="41"/>
                  </a:lnTo>
                  <a:lnTo>
                    <a:pt x="140" y="6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91" y="47"/>
                  </a:lnTo>
                  <a:lnTo>
                    <a:pt x="249" y="67"/>
                  </a:lnTo>
                  <a:lnTo>
                    <a:pt x="275" y="72"/>
                  </a:lnTo>
                  <a:lnTo>
                    <a:pt x="310" y="114"/>
                  </a:lnTo>
                  <a:lnTo>
                    <a:pt x="326" y="124"/>
                  </a:lnTo>
                  <a:lnTo>
                    <a:pt x="310" y="176"/>
                  </a:lnTo>
                  <a:lnTo>
                    <a:pt x="275" y="223"/>
                  </a:lnTo>
                  <a:lnTo>
                    <a:pt x="269" y="223"/>
                  </a:lnTo>
                  <a:lnTo>
                    <a:pt x="259" y="217"/>
                  </a:lnTo>
                  <a:lnTo>
                    <a:pt x="249" y="237"/>
                  </a:lnTo>
                  <a:lnTo>
                    <a:pt x="243" y="264"/>
                  </a:lnTo>
                  <a:lnTo>
                    <a:pt x="249" y="290"/>
                  </a:lnTo>
                  <a:lnTo>
                    <a:pt x="206" y="300"/>
                  </a:lnTo>
                  <a:lnTo>
                    <a:pt x="191" y="315"/>
                  </a:lnTo>
                  <a:lnTo>
                    <a:pt x="191" y="331"/>
                  </a:lnTo>
                  <a:lnTo>
                    <a:pt x="181" y="341"/>
                  </a:lnTo>
                  <a:lnTo>
                    <a:pt x="140" y="347"/>
                  </a:lnTo>
                  <a:lnTo>
                    <a:pt x="140" y="372"/>
                  </a:lnTo>
                  <a:lnTo>
                    <a:pt x="134" y="382"/>
                  </a:lnTo>
                  <a:lnTo>
                    <a:pt x="118" y="382"/>
                  </a:lnTo>
                  <a:lnTo>
                    <a:pt x="73" y="393"/>
                  </a:lnTo>
                  <a:lnTo>
                    <a:pt x="51" y="399"/>
                  </a:lnTo>
                  <a:lnTo>
                    <a:pt x="0" y="290"/>
                  </a:lnTo>
                  <a:lnTo>
                    <a:pt x="134" y="237"/>
                  </a:lnTo>
                  <a:lnTo>
                    <a:pt x="150" y="150"/>
                  </a:lnTo>
                  <a:lnTo>
                    <a:pt x="134" y="124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1" name="Freeform 104"/>
            <p:cNvSpPr>
              <a:spLocks noChangeArrowheads="1"/>
            </p:cNvSpPr>
            <p:nvPr/>
          </p:nvSpPr>
          <p:spPr bwMode="auto">
            <a:xfrm>
              <a:off x="4217447" y="1196495"/>
              <a:ext cx="1636478" cy="1347188"/>
            </a:xfrm>
            <a:custGeom>
              <a:avLst/>
              <a:gdLst>
                <a:gd name="T0" fmla="*/ 67 w 950"/>
                <a:gd name="T1" fmla="*/ 150 h 782"/>
                <a:gd name="T2" fmla="*/ 109 w 950"/>
                <a:gd name="T3" fmla="*/ 119 h 782"/>
                <a:gd name="T4" fmla="*/ 135 w 950"/>
                <a:gd name="T5" fmla="*/ 92 h 782"/>
                <a:gd name="T6" fmla="*/ 104 w 950"/>
                <a:gd name="T7" fmla="*/ 41 h 782"/>
                <a:gd name="T8" fmla="*/ 161 w 950"/>
                <a:gd name="T9" fmla="*/ 21 h 782"/>
                <a:gd name="T10" fmla="*/ 239 w 950"/>
                <a:gd name="T11" fmla="*/ 10 h 782"/>
                <a:gd name="T12" fmla="*/ 362 w 950"/>
                <a:gd name="T13" fmla="*/ 78 h 782"/>
                <a:gd name="T14" fmla="*/ 394 w 950"/>
                <a:gd name="T15" fmla="*/ 92 h 782"/>
                <a:gd name="T16" fmla="*/ 446 w 950"/>
                <a:gd name="T17" fmla="*/ 150 h 782"/>
                <a:gd name="T18" fmla="*/ 564 w 950"/>
                <a:gd name="T19" fmla="*/ 160 h 782"/>
                <a:gd name="T20" fmla="*/ 595 w 950"/>
                <a:gd name="T21" fmla="*/ 176 h 782"/>
                <a:gd name="T22" fmla="*/ 622 w 950"/>
                <a:gd name="T23" fmla="*/ 212 h 782"/>
                <a:gd name="T24" fmla="*/ 638 w 950"/>
                <a:gd name="T25" fmla="*/ 227 h 782"/>
                <a:gd name="T26" fmla="*/ 652 w 950"/>
                <a:gd name="T27" fmla="*/ 253 h 782"/>
                <a:gd name="T28" fmla="*/ 679 w 950"/>
                <a:gd name="T29" fmla="*/ 284 h 782"/>
                <a:gd name="T30" fmla="*/ 674 w 950"/>
                <a:gd name="T31" fmla="*/ 295 h 782"/>
                <a:gd name="T32" fmla="*/ 689 w 950"/>
                <a:gd name="T33" fmla="*/ 325 h 782"/>
                <a:gd name="T34" fmla="*/ 720 w 950"/>
                <a:gd name="T35" fmla="*/ 368 h 782"/>
                <a:gd name="T36" fmla="*/ 740 w 950"/>
                <a:gd name="T37" fmla="*/ 378 h 782"/>
                <a:gd name="T38" fmla="*/ 762 w 950"/>
                <a:gd name="T39" fmla="*/ 413 h 782"/>
                <a:gd name="T40" fmla="*/ 787 w 950"/>
                <a:gd name="T41" fmla="*/ 454 h 782"/>
                <a:gd name="T42" fmla="*/ 932 w 950"/>
                <a:gd name="T43" fmla="*/ 470 h 782"/>
                <a:gd name="T44" fmla="*/ 932 w 950"/>
                <a:gd name="T45" fmla="*/ 584 h 782"/>
                <a:gd name="T46" fmla="*/ 652 w 950"/>
                <a:gd name="T47" fmla="*/ 672 h 782"/>
                <a:gd name="T48" fmla="*/ 554 w 950"/>
                <a:gd name="T49" fmla="*/ 781 h 782"/>
                <a:gd name="T50" fmla="*/ 472 w 950"/>
                <a:gd name="T51" fmla="*/ 703 h 782"/>
                <a:gd name="T52" fmla="*/ 419 w 950"/>
                <a:gd name="T53" fmla="*/ 714 h 782"/>
                <a:gd name="T54" fmla="*/ 415 w 950"/>
                <a:gd name="T55" fmla="*/ 744 h 782"/>
                <a:gd name="T56" fmla="*/ 362 w 950"/>
                <a:gd name="T57" fmla="*/ 714 h 782"/>
                <a:gd name="T58" fmla="*/ 296 w 950"/>
                <a:gd name="T59" fmla="*/ 620 h 782"/>
                <a:gd name="T60" fmla="*/ 239 w 950"/>
                <a:gd name="T61" fmla="*/ 569 h 782"/>
                <a:gd name="T62" fmla="*/ 213 w 950"/>
                <a:gd name="T63" fmla="*/ 497 h 782"/>
                <a:gd name="T64" fmla="*/ 171 w 950"/>
                <a:gd name="T65" fmla="*/ 403 h 782"/>
                <a:gd name="T66" fmla="*/ 119 w 950"/>
                <a:gd name="T67" fmla="*/ 362 h 782"/>
                <a:gd name="T68" fmla="*/ 94 w 950"/>
                <a:gd name="T69" fmla="*/ 310 h 782"/>
                <a:gd name="T70" fmla="*/ 37 w 950"/>
                <a:gd name="T71" fmla="*/ 212 h 782"/>
                <a:gd name="T72" fmla="*/ 0 w 950"/>
                <a:gd name="T73" fmla="*/ 202 h 782"/>
                <a:gd name="T74" fmla="*/ 10 w 950"/>
                <a:gd name="T75" fmla="*/ 145 h 7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0"/>
                <a:gd name="T115" fmla="*/ 0 h 782"/>
                <a:gd name="T116" fmla="*/ 950 w 950"/>
                <a:gd name="T117" fmla="*/ 782 h 7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0" h="782">
                  <a:moveTo>
                    <a:pt x="10" y="145"/>
                  </a:moveTo>
                  <a:lnTo>
                    <a:pt x="67" y="150"/>
                  </a:lnTo>
                  <a:lnTo>
                    <a:pt x="104" y="119"/>
                  </a:lnTo>
                  <a:lnTo>
                    <a:pt x="109" y="119"/>
                  </a:lnTo>
                  <a:lnTo>
                    <a:pt x="129" y="108"/>
                  </a:lnTo>
                  <a:lnTo>
                    <a:pt x="135" y="92"/>
                  </a:lnTo>
                  <a:lnTo>
                    <a:pt x="145" y="82"/>
                  </a:lnTo>
                  <a:lnTo>
                    <a:pt x="104" y="41"/>
                  </a:lnTo>
                  <a:lnTo>
                    <a:pt x="104" y="36"/>
                  </a:lnTo>
                  <a:lnTo>
                    <a:pt x="161" y="21"/>
                  </a:lnTo>
                  <a:lnTo>
                    <a:pt x="197" y="0"/>
                  </a:lnTo>
                  <a:lnTo>
                    <a:pt x="239" y="10"/>
                  </a:lnTo>
                  <a:lnTo>
                    <a:pt x="327" y="62"/>
                  </a:lnTo>
                  <a:lnTo>
                    <a:pt x="362" y="78"/>
                  </a:lnTo>
                  <a:lnTo>
                    <a:pt x="368" y="82"/>
                  </a:lnTo>
                  <a:lnTo>
                    <a:pt x="394" y="92"/>
                  </a:lnTo>
                  <a:lnTo>
                    <a:pt x="394" y="129"/>
                  </a:lnTo>
                  <a:lnTo>
                    <a:pt x="446" y="150"/>
                  </a:lnTo>
                  <a:lnTo>
                    <a:pt x="529" y="150"/>
                  </a:lnTo>
                  <a:lnTo>
                    <a:pt x="564" y="160"/>
                  </a:lnTo>
                  <a:lnTo>
                    <a:pt x="570" y="176"/>
                  </a:lnTo>
                  <a:lnTo>
                    <a:pt x="595" y="176"/>
                  </a:lnTo>
                  <a:lnTo>
                    <a:pt x="607" y="202"/>
                  </a:lnTo>
                  <a:lnTo>
                    <a:pt x="622" y="212"/>
                  </a:lnTo>
                  <a:lnTo>
                    <a:pt x="622" y="227"/>
                  </a:lnTo>
                  <a:lnTo>
                    <a:pt x="638" y="227"/>
                  </a:lnTo>
                  <a:lnTo>
                    <a:pt x="638" y="237"/>
                  </a:lnTo>
                  <a:lnTo>
                    <a:pt x="652" y="253"/>
                  </a:lnTo>
                  <a:lnTo>
                    <a:pt x="674" y="258"/>
                  </a:lnTo>
                  <a:lnTo>
                    <a:pt x="679" y="284"/>
                  </a:lnTo>
                  <a:lnTo>
                    <a:pt x="679" y="295"/>
                  </a:lnTo>
                  <a:lnTo>
                    <a:pt x="674" y="295"/>
                  </a:lnTo>
                  <a:lnTo>
                    <a:pt x="679" y="310"/>
                  </a:lnTo>
                  <a:lnTo>
                    <a:pt x="689" y="325"/>
                  </a:lnTo>
                  <a:lnTo>
                    <a:pt x="705" y="346"/>
                  </a:lnTo>
                  <a:lnTo>
                    <a:pt x="720" y="368"/>
                  </a:lnTo>
                  <a:lnTo>
                    <a:pt x="730" y="368"/>
                  </a:lnTo>
                  <a:lnTo>
                    <a:pt x="740" y="378"/>
                  </a:lnTo>
                  <a:lnTo>
                    <a:pt x="746" y="393"/>
                  </a:lnTo>
                  <a:lnTo>
                    <a:pt x="762" y="413"/>
                  </a:lnTo>
                  <a:lnTo>
                    <a:pt x="783" y="434"/>
                  </a:lnTo>
                  <a:lnTo>
                    <a:pt x="787" y="454"/>
                  </a:lnTo>
                  <a:lnTo>
                    <a:pt x="922" y="476"/>
                  </a:lnTo>
                  <a:lnTo>
                    <a:pt x="932" y="470"/>
                  </a:lnTo>
                  <a:lnTo>
                    <a:pt x="949" y="497"/>
                  </a:lnTo>
                  <a:lnTo>
                    <a:pt x="932" y="584"/>
                  </a:lnTo>
                  <a:lnTo>
                    <a:pt x="798" y="636"/>
                  </a:lnTo>
                  <a:lnTo>
                    <a:pt x="652" y="672"/>
                  </a:lnTo>
                  <a:lnTo>
                    <a:pt x="580" y="771"/>
                  </a:lnTo>
                  <a:lnTo>
                    <a:pt x="554" y="781"/>
                  </a:lnTo>
                  <a:lnTo>
                    <a:pt x="554" y="744"/>
                  </a:lnTo>
                  <a:lnTo>
                    <a:pt x="472" y="703"/>
                  </a:lnTo>
                  <a:lnTo>
                    <a:pt x="435" y="714"/>
                  </a:lnTo>
                  <a:lnTo>
                    <a:pt x="419" y="714"/>
                  </a:lnTo>
                  <a:lnTo>
                    <a:pt x="415" y="714"/>
                  </a:lnTo>
                  <a:lnTo>
                    <a:pt x="415" y="744"/>
                  </a:lnTo>
                  <a:lnTo>
                    <a:pt x="389" y="760"/>
                  </a:lnTo>
                  <a:lnTo>
                    <a:pt x="362" y="714"/>
                  </a:lnTo>
                  <a:lnTo>
                    <a:pt x="337" y="687"/>
                  </a:lnTo>
                  <a:lnTo>
                    <a:pt x="296" y="620"/>
                  </a:lnTo>
                  <a:lnTo>
                    <a:pt x="270" y="579"/>
                  </a:lnTo>
                  <a:lnTo>
                    <a:pt x="239" y="569"/>
                  </a:lnTo>
                  <a:lnTo>
                    <a:pt x="213" y="527"/>
                  </a:lnTo>
                  <a:lnTo>
                    <a:pt x="213" y="497"/>
                  </a:lnTo>
                  <a:lnTo>
                    <a:pt x="213" y="476"/>
                  </a:lnTo>
                  <a:lnTo>
                    <a:pt x="171" y="403"/>
                  </a:lnTo>
                  <a:lnTo>
                    <a:pt x="135" y="388"/>
                  </a:lnTo>
                  <a:lnTo>
                    <a:pt x="119" y="362"/>
                  </a:lnTo>
                  <a:lnTo>
                    <a:pt x="129" y="352"/>
                  </a:lnTo>
                  <a:lnTo>
                    <a:pt x="94" y="310"/>
                  </a:lnTo>
                  <a:lnTo>
                    <a:pt x="62" y="253"/>
                  </a:lnTo>
                  <a:lnTo>
                    <a:pt x="37" y="212"/>
                  </a:lnTo>
                  <a:lnTo>
                    <a:pt x="21" y="202"/>
                  </a:lnTo>
                  <a:lnTo>
                    <a:pt x="0" y="202"/>
                  </a:lnTo>
                  <a:lnTo>
                    <a:pt x="10" y="170"/>
                  </a:lnTo>
                  <a:lnTo>
                    <a:pt x="10" y="145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2" name="Freeform 108"/>
            <p:cNvSpPr>
              <a:spLocks noChangeArrowheads="1"/>
            </p:cNvSpPr>
            <p:nvPr/>
          </p:nvSpPr>
          <p:spPr bwMode="auto">
            <a:xfrm>
              <a:off x="5495539" y="1706008"/>
              <a:ext cx="384293" cy="310890"/>
            </a:xfrm>
            <a:custGeom>
              <a:avLst/>
              <a:gdLst>
                <a:gd name="T0" fmla="*/ 0 w 224"/>
                <a:gd name="T1" fmla="*/ 83 h 182"/>
                <a:gd name="T2" fmla="*/ 6 w 224"/>
                <a:gd name="T3" fmla="*/ 73 h 182"/>
                <a:gd name="T4" fmla="*/ 6 w 224"/>
                <a:gd name="T5" fmla="*/ 93 h 182"/>
                <a:gd name="T6" fmla="*/ 16 w 224"/>
                <a:gd name="T7" fmla="*/ 98 h 182"/>
                <a:gd name="T8" fmla="*/ 21 w 224"/>
                <a:gd name="T9" fmla="*/ 108 h 182"/>
                <a:gd name="T10" fmla="*/ 47 w 224"/>
                <a:gd name="T11" fmla="*/ 108 h 182"/>
                <a:gd name="T12" fmla="*/ 58 w 224"/>
                <a:gd name="T13" fmla="*/ 98 h 182"/>
                <a:gd name="T14" fmla="*/ 109 w 224"/>
                <a:gd name="T15" fmla="*/ 98 h 182"/>
                <a:gd name="T16" fmla="*/ 130 w 224"/>
                <a:gd name="T17" fmla="*/ 93 h 182"/>
                <a:gd name="T18" fmla="*/ 150 w 224"/>
                <a:gd name="T19" fmla="*/ 73 h 182"/>
                <a:gd name="T20" fmla="*/ 176 w 224"/>
                <a:gd name="T21" fmla="*/ 41 h 182"/>
                <a:gd name="T22" fmla="*/ 197 w 224"/>
                <a:gd name="T23" fmla="*/ 15 h 182"/>
                <a:gd name="T24" fmla="*/ 207 w 224"/>
                <a:gd name="T25" fmla="*/ 0 h 182"/>
                <a:gd name="T26" fmla="*/ 218 w 224"/>
                <a:gd name="T27" fmla="*/ 10 h 182"/>
                <a:gd name="T28" fmla="*/ 218 w 224"/>
                <a:gd name="T29" fmla="*/ 26 h 182"/>
                <a:gd name="T30" fmla="*/ 218 w 224"/>
                <a:gd name="T31" fmla="*/ 51 h 182"/>
                <a:gd name="T32" fmla="*/ 207 w 224"/>
                <a:gd name="T33" fmla="*/ 51 h 182"/>
                <a:gd name="T34" fmla="*/ 197 w 224"/>
                <a:gd name="T35" fmla="*/ 57 h 182"/>
                <a:gd name="T36" fmla="*/ 207 w 224"/>
                <a:gd name="T37" fmla="*/ 93 h 182"/>
                <a:gd name="T38" fmla="*/ 218 w 224"/>
                <a:gd name="T39" fmla="*/ 93 h 182"/>
                <a:gd name="T40" fmla="*/ 223 w 224"/>
                <a:gd name="T41" fmla="*/ 108 h 182"/>
                <a:gd name="T42" fmla="*/ 218 w 224"/>
                <a:gd name="T43" fmla="*/ 108 h 182"/>
                <a:gd name="T44" fmla="*/ 197 w 224"/>
                <a:gd name="T45" fmla="*/ 108 h 182"/>
                <a:gd name="T46" fmla="*/ 197 w 224"/>
                <a:gd name="T47" fmla="*/ 124 h 182"/>
                <a:gd name="T48" fmla="*/ 192 w 224"/>
                <a:gd name="T49" fmla="*/ 140 h 182"/>
                <a:gd name="T50" fmla="*/ 192 w 224"/>
                <a:gd name="T51" fmla="*/ 175 h 182"/>
                <a:gd name="T52" fmla="*/ 182 w 224"/>
                <a:gd name="T53" fmla="*/ 181 h 182"/>
                <a:gd name="T54" fmla="*/ 47 w 224"/>
                <a:gd name="T55" fmla="*/ 160 h 182"/>
                <a:gd name="T56" fmla="*/ 42 w 224"/>
                <a:gd name="T57" fmla="*/ 140 h 182"/>
                <a:gd name="T58" fmla="*/ 21 w 224"/>
                <a:gd name="T59" fmla="*/ 118 h 182"/>
                <a:gd name="T60" fmla="*/ 6 w 224"/>
                <a:gd name="T61" fmla="*/ 98 h 182"/>
                <a:gd name="T62" fmla="*/ 0 w 224"/>
                <a:gd name="T63" fmla="*/ 83 h 182"/>
                <a:gd name="T64" fmla="*/ 0 w 224"/>
                <a:gd name="T65" fmla="*/ 83 h 1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182"/>
                <a:gd name="T101" fmla="*/ 224 w 224"/>
                <a:gd name="T102" fmla="*/ 182 h 1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182">
                  <a:moveTo>
                    <a:pt x="0" y="83"/>
                  </a:moveTo>
                  <a:lnTo>
                    <a:pt x="6" y="73"/>
                  </a:lnTo>
                  <a:lnTo>
                    <a:pt x="6" y="93"/>
                  </a:lnTo>
                  <a:lnTo>
                    <a:pt x="16" y="98"/>
                  </a:lnTo>
                  <a:lnTo>
                    <a:pt x="21" y="108"/>
                  </a:lnTo>
                  <a:lnTo>
                    <a:pt x="47" y="108"/>
                  </a:lnTo>
                  <a:lnTo>
                    <a:pt x="58" y="98"/>
                  </a:lnTo>
                  <a:lnTo>
                    <a:pt x="109" y="98"/>
                  </a:lnTo>
                  <a:lnTo>
                    <a:pt x="130" y="93"/>
                  </a:lnTo>
                  <a:lnTo>
                    <a:pt x="150" y="73"/>
                  </a:lnTo>
                  <a:lnTo>
                    <a:pt x="176" y="41"/>
                  </a:lnTo>
                  <a:lnTo>
                    <a:pt x="197" y="15"/>
                  </a:lnTo>
                  <a:lnTo>
                    <a:pt x="207" y="0"/>
                  </a:lnTo>
                  <a:lnTo>
                    <a:pt x="218" y="10"/>
                  </a:lnTo>
                  <a:lnTo>
                    <a:pt x="218" y="26"/>
                  </a:lnTo>
                  <a:lnTo>
                    <a:pt x="218" y="51"/>
                  </a:lnTo>
                  <a:lnTo>
                    <a:pt x="207" y="51"/>
                  </a:lnTo>
                  <a:lnTo>
                    <a:pt x="197" y="57"/>
                  </a:lnTo>
                  <a:lnTo>
                    <a:pt x="207" y="93"/>
                  </a:lnTo>
                  <a:lnTo>
                    <a:pt x="218" y="93"/>
                  </a:lnTo>
                  <a:lnTo>
                    <a:pt x="223" y="108"/>
                  </a:lnTo>
                  <a:lnTo>
                    <a:pt x="218" y="108"/>
                  </a:lnTo>
                  <a:lnTo>
                    <a:pt x="197" y="108"/>
                  </a:lnTo>
                  <a:lnTo>
                    <a:pt x="197" y="124"/>
                  </a:lnTo>
                  <a:lnTo>
                    <a:pt x="192" y="140"/>
                  </a:lnTo>
                  <a:lnTo>
                    <a:pt x="192" y="175"/>
                  </a:lnTo>
                  <a:lnTo>
                    <a:pt x="182" y="181"/>
                  </a:lnTo>
                  <a:lnTo>
                    <a:pt x="47" y="160"/>
                  </a:lnTo>
                  <a:lnTo>
                    <a:pt x="42" y="140"/>
                  </a:lnTo>
                  <a:lnTo>
                    <a:pt x="21" y="118"/>
                  </a:lnTo>
                  <a:lnTo>
                    <a:pt x="6" y="98"/>
                  </a:lnTo>
                  <a:lnTo>
                    <a:pt x="0" y="8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3" name="Freeform 113"/>
            <p:cNvSpPr>
              <a:spLocks noChangeArrowheads="1"/>
            </p:cNvSpPr>
            <p:nvPr/>
          </p:nvSpPr>
          <p:spPr bwMode="auto">
            <a:xfrm>
              <a:off x="4886719" y="2409826"/>
              <a:ext cx="332475" cy="375660"/>
            </a:xfrm>
            <a:custGeom>
              <a:avLst/>
              <a:gdLst>
                <a:gd name="T0" fmla="*/ 30 w 192"/>
                <a:gd name="T1" fmla="*/ 217 h 218"/>
                <a:gd name="T2" fmla="*/ 26 w 192"/>
                <a:gd name="T3" fmla="*/ 191 h 218"/>
                <a:gd name="T4" fmla="*/ 15 w 192"/>
                <a:gd name="T5" fmla="*/ 145 h 218"/>
                <a:gd name="T6" fmla="*/ 0 w 192"/>
                <a:gd name="T7" fmla="*/ 98 h 218"/>
                <a:gd name="T8" fmla="*/ 0 w 192"/>
                <a:gd name="T9" fmla="*/ 78 h 218"/>
                <a:gd name="T10" fmla="*/ 0 w 192"/>
                <a:gd name="T11" fmla="*/ 57 h 218"/>
                <a:gd name="T12" fmla="*/ 26 w 192"/>
                <a:gd name="T13" fmla="*/ 41 h 218"/>
                <a:gd name="T14" fmla="*/ 26 w 192"/>
                <a:gd name="T15" fmla="*/ 11 h 218"/>
                <a:gd name="T16" fmla="*/ 30 w 192"/>
                <a:gd name="T17" fmla="*/ 11 h 218"/>
                <a:gd name="T18" fmla="*/ 46 w 192"/>
                <a:gd name="T19" fmla="*/ 11 h 218"/>
                <a:gd name="T20" fmla="*/ 83 w 192"/>
                <a:gd name="T21" fmla="*/ 0 h 218"/>
                <a:gd name="T22" fmla="*/ 165 w 192"/>
                <a:gd name="T23" fmla="*/ 41 h 218"/>
                <a:gd name="T24" fmla="*/ 165 w 192"/>
                <a:gd name="T25" fmla="*/ 78 h 218"/>
                <a:gd name="T26" fmla="*/ 191 w 192"/>
                <a:gd name="T27" fmla="*/ 68 h 218"/>
                <a:gd name="T28" fmla="*/ 175 w 192"/>
                <a:gd name="T29" fmla="*/ 109 h 218"/>
                <a:gd name="T30" fmla="*/ 150 w 192"/>
                <a:gd name="T31" fmla="*/ 135 h 218"/>
                <a:gd name="T32" fmla="*/ 150 w 192"/>
                <a:gd name="T33" fmla="*/ 160 h 218"/>
                <a:gd name="T34" fmla="*/ 181 w 192"/>
                <a:gd name="T35" fmla="*/ 145 h 218"/>
                <a:gd name="T36" fmla="*/ 181 w 192"/>
                <a:gd name="T37" fmla="*/ 150 h 218"/>
                <a:gd name="T38" fmla="*/ 155 w 192"/>
                <a:gd name="T39" fmla="*/ 166 h 218"/>
                <a:gd name="T40" fmla="*/ 124 w 192"/>
                <a:gd name="T41" fmla="*/ 176 h 218"/>
                <a:gd name="T42" fmla="*/ 30 w 192"/>
                <a:gd name="T43" fmla="*/ 217 h 218"/>
                <a:gd name="T44" fmla="*/ 30 w 192"/>
                <a:gd name="T45" fmla="*/ 217 h 2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218"/>
                <a:gd name="T71" fmla="*/ 192 w 192"/>
                <a:gd name="T72" fmla="*/ 218 h 2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218">
                  <a:moveTo>
                    <a:pt x="30" y="217"/>
                  </a:moveTo>
                  <a:lnTo>
                    <a:pt x="26" y="191"/>
                  </a:lnTo>
                  <a:lnTo>
                    <a:pt x="15" y="145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0" y="57"/>
                  </a:lnTo>
                  <a:lnTo>
                    <a:pt x="26" y="4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46" y="11"/>
                  </a:lnTo>
                  <a:lnTo>
                    <a:pt x="83" y="0"/>
                  </a:lnTo>
                  <a:lnTo>
                    <a:pt x="165" y="41"/>
                  </a:lnTo>
                  <a:lnTo>
                    <a:pt x="165" y="78"/>
                  </a:lnTo>
                  <a:lnTo>
                    <a:pt x="191" y="68"/>
                  </a:lnTo>
                  <a:lnTo>
                    <a:pt x="175" y="109"/>
                  </a:lnTo>
                  <a:lnTo>
                    <a:pt x="150" y="135"/>
                  </a:lnTo>
                  <a:lnTo>
                    <a:pt x="150" y="160"/>
                  </a:lnTo>
                  <a:lnTo>
                    <a:pt x="181" y="145"/>
                  </a:lnTo>
                  <a:lnTo>
                    <a:pt x="181" y="150"/>
                  </a:lnTo>
                  <a:lnTo>
                    <a:pt x="155" y="166"/>
                  </a:lnTo>
                  <a:lnTo>
                    <a:pt x="124" y="176"/>
                  </a:lnTo>
                  <a:lnTo>
                    <a:pt x="30" y="21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4" name="Freeform 114"/>
            <p:cNvSpPr>
              <a:spLocks noChangeArrowheads="1"/>
            </p:cNvSpPr>
            <p:nvPr/>
          </p:nvSpPr>
          <p:spPr bwMode="auto">
            <a:xfrm>
              <a:off x="4938534" y="2293244"/>
              <a:ext cx="746992" cy="509513"/>
            </a:xfrm>
            <a:custGeom>
              <a:avLst/>
              <a:gdLst>
                <a:gd name="T0" fmla="*/ 379 w 432"/>
                <a:gd name="T1" fmla="*/ 0 h 296"/>
                <a:gd name="T2" fmla="*/ 431 w 432"/>
                <a:gd name="T3" fmla="*/ 108 h 296"/>
                <a:gd name="T4" fmla="*/ 393 w 432"/>
                <a:gd name="T5" fmla="*/ 124 h 296"/>
                <a:gd name="T6" fmla="*/ 389 w 432"/>
                <a:gd name="T7" fmla="*/ 150 h 296"/>
                <a:gd name="T8" fmla="*/ 389 w 432"/>
                <a:gd name="T9" fmla="*/ 160 h 296"/>
                <a:gd name="T10" fmla="*/ 280 w 432"/>
                <a:gd name="T11" fmla="*/ 201 h 296"/>
                <a:gd name="T12" fmla="*/ 254 w 432"/>
                <a:gd name="T13" fmla="*/ 211 h 296"/>
                <a:gd name="T14" fmla="*/ 233 w 432"/>
                <a:gd name="T15" fmla="*/ 233 h 296"/>
                <a:gd name="T16" fmla="*/ 213 w 432"/>
                <a:gd name="T17" fmla="*/ 233 h 296"/>
                <a:gd name="T18" fmla="*/ 203 w 432"/>
                <a:gd name="T19" fmla="*/ 233 h 296"/>
                <a:gd name="T20" fmla="*/ 160 w 432"/>
                <a:gd name="T21" fmla="*/ 258 h 296"/>
                <a:gd name="T22" fmla="*/ 104 w 432"/>
                <a:gd name="T23" fmla="*/ 268 h 296"/>
                <a:gd name="T24" fmla="*/ 78 w 432"/>
                <a:gd name="T25" fmla="*/ 274 h 296"/>
                <a:gd name="T26" fmla="*/ 78 w 432"/>
                <a:gd name="T27" fmla="*/ 295 h 296"/>
                <a:gd name="T28" fmla="*/ 52 w 432"/>
                <a:gd name="T29" fmla="*/ 295 h 296"/>
                <a:gd name="T30" fmla="*/ 16 w 432"/>
                <a:gd name="T31" fmla="*/ 295 h 296"/>
                <a:gd name="T32" fmla="*/ 0 w 432"/>
                <a:gd name="T33" fmla="*/ 284 h 296"/>
                <a:gd name="T34" fmla="*/ 94 w 432"/>
                <a:gd name="T35" fmla="*/ 243 h 296"/>
                <a:gd name="T36" fmla="*/ 125 w 432"/>
                <a:gd name="T37" fmla="*/ 233 h 296"/>
                <a:gd name="T38" fmla="*/ 150 w 432"/>
                <a:gd name="T39" fmla="*/ 217 h 296"/>
                <a:gd name="T40" fmla="*/ 150 w 432"/>
                <a:gd name="T41" fmla="*/ 211 h 296"/>
                <a:gd name="T42" fmla="*/ 119 w 432"/>
                <a:gd name="T43" fmla="*/ 227 h 296"/>
                <a:gd name="T44" fmla="*/ 119 w 432"/>
                <a:gd name="T45" fmla="*/ 201 h 296"/>
                <a:gd name="T46" fmla="*/ 145 w 432"/>
                <a:gd name="T47" fmla="*/ 176 h 296"/>
                <a:gd name="T48" fmla="*/ 160 w 432"/>
                <a:gd name="T49" fmla="*/ 135 h 296"/>
                <a:gd name="T50" fmla="*/ 233 w 432"/>
                <a:gd name="T51" fmla="*/ 36 h 296"/>
                <a:gd name="T52" fmla="*/ 379 w 432"/>
                <a:gd name="T53" fmla="*/ 0 h 296"/>
                <a:gd name="T54" fmla="*/ 379 w 432"/>
                <a:gd name="T55" fmla="*/ 0 h 2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2"/>
                <a:gd name="T85" fmla="*/ 0 h 296"/>
                <a:gd name="T86" fmla="*/ 432 w 432"/>
                <a:gd name="T87" fmla="*/ 296 h 2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2" h="296">
                  <a:moveTo>
                    <a:pt x="379" y="0"/>
                  </a:moveTo>
                  <a:lnTo>
                    <a:pt x="431" y="108"/>
                  </a:lnTo>
                  <a:lnTo>
                    <a:pt x="393" y="124"/>
                  </a:lnTo>
                  <a:lnTo>
                    <a:pt x="389" y="150"/>
                  </a:lnTo>
                  <a:lnTo>
                    <a:pt x="389" y="160"/>
                  </a:lnTo>
                  <a:lnTo>
                    <a:pt x="280" y="201"/>
                  </a:lnTo>
                  <a:lnTo>
                    <a:pt x="254" y="211"/>
                  </a:lnTo>
                  <a:lnTo>
                    <a:pt x="233" y="233"/>
                  </a:lnTo>
                  <a:lnTo>
                    <a:pt x="213" y="233"/>
                  </a:lnTo>
                  <a:lnTo>
                    <a:pt x="203" y="233"/>
                  </a:lnTo>
                  <a:lnTo>
                    <a:pt x="160" y="258"/>
                  </a:lnTo>
                  <a:lnTo>
                    <a:pt x="104" y="268"/>
                  </a:lnTo>
                  <a:lnTo>
                    <a:pt x="78" y="274"/>
                  </a:lnTo>
                  <a:lnTo>
                    <a:pt x="78" y="295"/>
                  </a:lnTo>
                  <a:lnTo>
                    <a:pt x="52" y="295"/>
                  </a:lnTo>
                  <a:lnTo>
                    <a:pt x="16" y="295"/>
                  </a:lnTo>
                  <a:lnTo>
                    <a:pt x="0" y="284"/>
                  </a:lnTo>
                  <a:lnTo>
                    <a:pt x="94" y="243"/>
                  </a:lnTo>
                  <a:lnTo>
                    <a:pt x="125" y="233"/>
                  </a:lnTo>
                  <a:lnTo>
                    <a:pt x="150" y="217"/>
                  </a:lnTo>
                  <a:lnTo>
                    <a:pt x="150" y="211"/>
                  </a:lnTo>
                  <a:lnTo>
                    <a:pt x="119" y="227"/>
                  </a:lnTo>
                  <a:lnTo>
                    <a:pt x="119" y="201"/>
                  </a:lnTo>
                  <a:lnTo>
                    <a:pt x="145" y="176"/>
                  </a:lnTo>
                  <a:lnTo>
                    <a:pt x="160" y="135"/>
                  </a:lnTo>
                  <a:lnTo>
                    <a:pt x="233" y="36"/>
                  </a:lnTo>
                  <a:lnTo>
                    <a:pt x="379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5" name="Freeform 122"/>
            <p:cNvSpPr>
              <a:spLocks noChangeArrowheads="1"/>
            </p:cNvSpPr>
            <p:nvPr/>
          </p:nvSpPr>
          <p:spPr bwMode="auto">
            <a:xfrm>
              <a:off x="3483407" y="1239674"/>
              <a:ext cx="924026" cy="820403"/>
            </a:xfrm>
            <a:custGeom>
              <a:avLst/>
              <a:gdLst>
                <a:gd name="T0" fmla="*/ 10 w 536"/>
                <a:gd name="T1" fmla="*/ 16 h 477"/>
                <a:gd name="T2" fmla="*/ 31 w 536"/>
                <a:gd name="T3" fmla="*/ 16 h 477"/>
                <a:gd name="T4" fmla="*/ 68 w 536"/>
                <a:gd name="T5" fmla="*/ 16 h 477"/>
                <a:gd name="T6" fmla="*/ 176 w 536"/>
                <a:gd name="T7" fmla="*/ 41 h 477"/>
                <a:gd name="T8" fmla="*/ 233 w 536"/>
                <a:gd name="T9" fmla="*/ 37 h 477"/>
                <a:gd name="T10" fmla="*/ 233 w 536"/>
                <a:gd name="T11" fmla="*/ 16 h 477"/>
                <a:gd name="T12" fmla="*/ 249 w 536"/>
                <a:gd name="T13" fmla="*/ 26 h 477"/>
                <a:gd name="T14" fmla="*/ 259 w 536"/>
                <a:gd name="T15" fmla="*/ 16 h 477"/>
                <a:gd name="T16" fmla="*/ 295 w 536"/>
                <a:gd name="T17" fmla="*/ 26 h 477"/>
                <a:gd name="T18" fmla="*/ 311 w 536"/>
                <a:gd name="T19" fmla="*/ 41 h 477"/>
                <a:gd name="T20" fmla="*/ 311 w 536"/>
                <a:gd name="T21" fmla="*/ 26 h 477"/>
                <a:gd name="T22" fmla="*/ 317 w 536"/>
                <a:gd name="T23" fmla="*/ 26 h 477"/>
                <a:gd name="T24" fmla="*/ 327 w 536"/>
                <a:gd name="T25" fmla="*/ 37 h 477"/>
                <a:gd name="T26" fmla="*/ 358 w 536"/>
                <a:gd name="T27" fmla="*/ 37 h 477"/>
                <a:gd name="T28" fmla="*/ 405 w 536"/>
                <a:gd name="T29" fmla="*/ 26 h 477"/>
                <a:gd name="T30" fmla="*/ 409 w 536"/>
                <a:gd name="T31" fmla="*/ 0 h 477"/>
                <a:gd name="T32" fmla="*/ 419 w 536"/>
                <a:gd name="T33" fmla="*/ 16 h 477"/>
                <a:gd name="T34" fmla="*/ 409 w 536"/>
                <a:gd name="T35" fmla="*/ 37 h 477"/>
                <a:gd name="T36" fmla="*/ 425 w 536"/>
                <a:gd name="T37" fmla="*/ 57 h 477"/>
                <a:gd name="T38" fmla="*/ 435 w 536"/>
                <a:gd name="T39" fmla="*/ 82 h 477"/>
                <a:gd name="T40" fmla="*/ 435 w 536"/>
                <a:gd name="T41" fmla="*/ 119 h 477"/>
                <a:gd name="T42" fmla="*/ 425 w 536"/>
                <a:gd name="T43" fmla="*/ 119 h 477"/>
                <a:gd name="T44" fmla="*/ 425 w 536"/>
                <a:gd name="T45" fmla="*/ 135 h 477"/>
                <a:gd name="T46" fmla="*/ 419 w 536"/>
                <a:gd name="T47" fmla="*/ 176 h 477"/>
                <a:gd name="T48" fmla="*/ 409 w 536"/>
                <a:gd name="T49" fmla="*/ 192 h 477"/>
                <a:gd name="T50" fmla="*/ 368 w 536"/>
                <a:gd name="T51" fmla="*/ 160 h 477"/>
                <a:gd name="T52" fmla="*/ 358 w 536"/>
                <a:gd name="T53" fmla="*/ 135 h 477"/>
                <a:gd name="T54" fmla="*/ 352 w 536"/>
                <a:gd name="T55" fmla="*/ 125 h 477"/>
                <a:gd name="T56" fmla="*/ 337 w 536"/>
                <a:gd name="T57" fmla="*/ 104 h 477"/>
                <a:gd name="T58" fmla="*/ 327 w 536"/>
                <a:gd name="T59" fmla="*/ 104 h 477"/>
                <a:gd name="T60" fmla="*/ 327 w 536"/>
                <a:gd name="T61" fmla="*/ 109 h 477"/>
                <a:gd name="T62" fmla="*/ 337 w 536"/>
                <a:gd name="T63" fmla="*/ 125 h 477"/>
                <a:gd name="T64" fmla="*/ 378 w 536"/>
                <a:gd name="T65" fmla="*/ 186 h 477"/>
                <a:gd name="T66" fmla="*/ 378 w 536"/>
                <a:gd name="T67" fmla="*/ 202 h 477"/>
                <a:gd name="T68" fmla="*/ 405 w 536"/>
                <a:gd name="T69" fmla="*/ 243 h 477"/>
                <a:gd name="T70" fmla="*/ 425 w 536"/>
                <a:gd name="T71" fmla="*/ 284 h 477"/>
                <a:gd name="T72" fmla="*/ 477 w 536"/>
                <a:gd name="T73" fmla="*/ 378 h 477"/>
                <a:gd name="T74" fmla="*/ 487 w 536"/>
                <a:gd name="T75" fmla="*/ 388 h 477"/>
                <a:gd name="T76" fmla="*/ 477 w 536"/>
                <a:gd name="T77" fmla="*/ 388 h 477"/>
                <a:gd name="T78" fmla="*/ 492 w 536"/>
                <a:gd name="T79" fmla="*/ 435 h 477"/>
                <a:gd name="T80" fmla="*/ 513 w 536"/>
                <a:gd name="T81" fmla="*/ 445 h 477"/>
                <a:gd name="T82" fmla="*/ 518 w 536"/>
                <a:gd name="T83" fmla="*/ 460 h 477"/>
                <a:gd name="T84" fmla="*/ 535 w 536"/>
                <a:gd name="T85" fmla="*/ 476 h 477"/>
                <a:gd name="T86" fmla="*/ 26 w 536"/>
                <a:gd name="T87" fmla="*/ 471 h 477"/>
                <a:gd name="T88" fmla="*/ 10 w 536"/>
                <a:gd name="T89" fmla="*/ 125 h 477"/>
                <a:gd name="T90" fmla="*/ 0 w 536"/>
                <a:gd name="T91" fmla="*/ 82 h 477"/>
                <a:gd name="T92" fmla="*/ 10 w 536"/>
                <a:gd name="T93" fmla="*/ 57 h 477"/>
                <a:gd name="T94" fmla="*/ 0 w 536"/>
                <a:gd name="T95" fmla="*/ 26 h 477"/>
                <a:gd name="T96" fmla="*/ 10 w 536"/>
                <a:gd name="T97" fmla="*/ 16 h 477"/>
                <a:gd name="T98" fmla="*/ 10 w 536"/>
                <a:gd name="T99" fmla="*/ 16 h 4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6"/>
                <a:gd name="T151" fmla="*/ 0 h 477"/>
                <a:gd name="T152" fmla="*/ 536 w 536"/>
                <a:gd name="T153" fmla="*/ 477 h 4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6" h="477">
                  <a:moveTo>
                    <a:pt x="10" y="16"/>
                  </a:moveTo>
                  <a:lnTo>
                    <a:pt x="31" y="16"/>
                  </a:lnTo>
                  <a:lnTo>
                    <a:pt x="68" y="16"/>
                  </a:lnTo>
                  <a:lnTo>
                    <a:pt x="176" y="41"/>
                  </a:lnTo>
                  <a:lnTo>
                    <a:pt x="233" y="37"/>
                  </a:lnTo>
                  <a:lnTo>
                    <a:pt x="233" y="16"/>
                  </a:lnTo>
                  <a:lnTo>
                    <a:pt x="249" y="26"/>
                  </a:lnTo>
                  <a:lnTo>
                    <a:pt x="259" y="16"/>
                  </a:lnTo>
                  <a:lnTo>
                    <a:pt x="295" y="26"/>
                  </a:lnTo>
                  <a:lnTo>
                    <a:pt x="311" y="41"/>
                  </a:lnTo>
                  <a:lnTo>
                    <a:pt x="311" y="26"/>
                  </a:lnTo>
                  <a:lnTo>
                    <a:pt x="317" y="26"/>
                  </a:lnTo>
                  <a:lnTo>
                    <a:pt x="327" y="37"/>
                  </a:lnTo>
                  <a:lnTo>
                    <a:pt x="358" y="37"/>
                  </a:lnTo>
                  <a:lnTo>
                    <a:pt x="405" y="26"/>
                  </a:lnTo>
                  <a:lnTo>
                    <a:pt x="409" y="0"/>
                  </a:lnTo>
                  <a:lnTo>
                    <a:pt x="419" y="16"/>
                  </a:lnTo>
                  <a:lnTo>
                    <a:pt x="409" y="37"/>
                  </a:lnTo>
                  <a:lnTo>
                    <a:pt x="425" y="57"/>
                  </a:lnTo>
                  <a:lnTo>
                    <a:pt x="435" y="82"/>
                  </a:lnTo>
                  <a:lnTo>
                    <a:pt x="435" y="119"/>
                  </a:lnTo>
                  <a:lnTo>
                    <a:pt x="425" y="119"/>
                  </a:lnTo>
                  <a:lnTo>
                    <a:pt x="425" y="135"/>
                  </a:lnTo>
                  <a:lnTo>
                    <a:pt x="419" y="176"/>
                  </a:lnTo>
                  <a:lnTo>
                    <a:pt x="409" y="192"/>
                  </a:lnTo>
                  <a:lnTo>
                    <a:pt x="368" y="160"/>
                  </a:lnTo>
                  <a:lnTo>
                    <a:pt x="358" y="135"/>
                  </a:lnTo>
                  <a:lnTo>
                    <a:pt x="352" y="125"/>
                  </a:lnTo>
                  <a:lnTo>
                    <a:pt x="337" y="104"/>
                  </a:lnTo>
                  <a:lnTo>
                    <a:pt x="327" y="104"/>
                  </a:lnTo>
                  <a:lnTo>
                    <a:pt x="327" y="109"/>
                  </a:lnTo>
                  <a:lnTo>
                    <a:pt x="337" y="125"/>
                  </a:lnTo>
                  <a:lnTo>
                    <a:pt x="378" y="186"/>
                  </a:lnTo>
                  <a:lnTo>
                    <a:pt x="378" y="202"/>
                  </a:lnTo>
                  <a:lnTo>
                    <a:pt x="405" y="243"/>
                  </a:lnTo>
                  <a:lnTo>
                    <a:pt x="425" y="284"/>
                  </a:lnTo>
                  <a:lnTo>
                    <a:pt x="477" y="378"/>
                  </a:lnTo>
                  <a:lnTo>
                    <a:pt x="487" y="388"/>
                  </a:lnTo>
                  <a:lnTo>
                    <a:pt x="477" y="388"/>
                  </a:lnTo>
                  <a:lnTo>
                    <a:pt x="492" y="435"/>
                  </a:lnTo>
                  <a:lnTo>
                    <a:pt x="513" y="445"/>
                  </a:lnTo>
                  <a:lnTo>
                    <a:pt x="518" y="460"/>
                  </a:lnTo>
                  <a:lnTo>
                    <a:pt x="535" y="476"/>
                  </a:lnTo>
                  <a:lnTo>
                    <a:pt x="26" y="471"/>
                  </a:lnTo>
                  <a:lnTo>
                    <a:pt x="10" y="125"/>
                  </a:lnTo>
                  <a:lnTo>
                    <a:pt x="0" y="82"/>
                  </a:lnTo>
                  <a:lnTo>
                    <a:pt x="10" y="57"/>
                  </a:lnTo>
                  <a:lnTo>
                    <a:pt x="0" y="26"/>
                  </a:lnTo>
                  <a:lnTo>
                    <a:pt x="10" y="1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6" name="Freeform 123" descr="Écossais"/>
            <p:cNvSpPr>
              <a:spLocks noChangeArrowheads="1"/>
            </p:cNvSpPr>
            <p:nvPr/>
          </p:nvSpPr>
          <p:spPr bwMode="auto">
            <a:xfrm>
              <a:off x="970401" y="794928"/>
              <a:ext cx="1571708" cy="1498316"/>
            </a:xfrm>
            <a:custGeom>
              <a:avLst/>
              <a:gdLst>
                <a:gd name="T0" fmla="*/ 300 w 912"/>
                <a:gd name="T1" fmla="*/ 98 h 871"/>
                <a:gd name="T2" fmla="*/ 341 w 912"/>
                <a:gd name="T3" fmla="*/ 78 h 871"/>
                <a:gd name="T4" fmla="*/ 372 w 912"/>
                <a:gd name="T5" fmla="*/ 57 h 871"/>
                <a:gd name="T6" fmla="*/ 450 w 912"/>
                <a:gd name="T7" fmla="*/ 26 h 871"/>
                <a:gd name="T8" fmla="*/ 517 w 912"/>
                <a:gd name="T9" fmla="*/ 16 h 871"/>
                <a:gd name="T10" fmla="*/ 570 w 912"/>
                <a:gd name="T11" fmla="*/ 10 h 871"/>
                <a:gd name="T12" fmla="*/ 611 w 912"/>
                <a:gd name="T13" fmla="*/ 26 h 871"/>
                <a:gd name="T14" fmla="*/ 652 w 912"/>
                <a:gd name="T15" fmla="*/ 0 h 871"/>
                <a:gd name="T16" fmla="*/ 678 w 912"/>
                <a:gd name="T17" fmla="*/ 10 h 871"/>
                <a:gd name="T18" fmla="*/ 719 w 912"/>
                <a:gd name="T19" fmla="*/ 16 h 871"/>
                <a:gd name="T20" fmla="*/ 750 w 912"/>
                <a:gd name="T21" fmla="*/ 16 h 871"/>
                <a:gd name="T22" fmla="*/ 735 w 912"/>
                <a:gd name="T23" fmla="*/ 37 h 871"/>
                <a:gd name="T24" fmla="*/ 735 w 912"/>
                <a:gd name="T25" fmla="*/ 109 h 871"/>
                <a:gd name="T26" fmla="*/ 719 w 912"/>
                <a:gd name="T27" fmla="*/ 186 h 871"/>
                <a:gd name="T28" fmla="*/ 746 w 912"/>
                <a:gd name="T29" fmla="*/ 228 h 871"/>
                <a:gd name="T30" fmla="*/ 792 w 912"/>
                <a:gd name="T31" fmla="*/ 337 h 871"/>
                <a:gd name="T32" fmla="*/ 813 w 912"/>
                <a:gd name="T33" fmla="*/ 451 h 871"/>
                <a:gd name="T34" fmla="*/ 813 w 912"/>
                <a:gd name="T35" fmla="*/ 517 h 871"/>
                <a:gd name="T36" fmla="*/ 818 w 912"/>
                <a:gd name="T37" fmla="*/ 580 h 871"/>
                <a:gd name="T38" fmla="*/ 834 w 912"/>
                <a:gd name="T39" fmla="*/ 621 h 871"/>
                <a:gd name="T40" fmla="*/ 885 w 912"/>
                <a:gd name="T41" fmla="*/ 627 h 871"/>
                <a:gd name="T42" fmla="*/ 870 w 912"/>
                <a:gd name="T43" fmla="*/ 688 h 871"/>
                <a:gd name="T44" fmla="*/ 642 w 912"/>
                <a:gd name="T45" fmla="*/ 839 h 871"/>
                <a:gd name="T46" fmla="*/ 528 w 912"/>
                <a:gd name="T47" fmla="*/ 870 h 871"/>
                <a:gd name="T48" fmla="*/ 528 w 912"/>
                <a:gd name="T49" fmla="*/ 844 h 871"/>
                <a:gd name="T50" fmla="*/ 502 w 912"/>
                <a:gd name="T51" fmla="*/ 817 h 871"/>
                <a:gd name="T52" fmla="*/ 460 w 912"/>
                <a:gd name="T53" fmla="*/ 803 h 871"/>
                <a:gd name="T54" fmla="*/ 435 w 912"/>
                <a:gd name="T55" fmla="*/ 776 h 871"/>
                <a:gd name="T56" fmla="*/ 0 w 912"/>
                <a:gd name="T57" fmla="*/ 471 h 871"/>
                <a:gd name="T58" fmla="*/ 16 w 912"/>
                <a:gd name="T59" fmla="*/ 394 h 871"/>
                <a:gd name="T60" fmla="*/ 83 w 912"/>
                <a:gd name="T61" fmla="*/ 368 h 871"/>
                <a:gd name="T62" fmla="*/ 114 w 912"/>
                <a:gd name="T63" fmla="*/ 368 h 871"/>
                <a:gd name="T64" fmla="*/ 202 w 912"/>
                <a:gd name="T65" fmla="*/ 316 h 871"/>
                <a:gd name="T66" fmla="*/ 217 w 912"/>
                <a:gd name="T67" fmla="*/ 284 h 871"/>
                <a:gd name="T68" fmla="*/ 249 w 912"/>
                <a:gd name="T69" fmla="*/ 269 h 871"/>
                <a:gd name="T70" fmla="*/ 326 w 912"/>
                <a:gd name="T71" fmla="*/ 243 h 871"/>
                <a:gd name="T72" fmla="*/ 326 w 912"/>
                <a:gd name="T73" fmla="*/ 217 h 871"/>
                <a:gd name="T74" fmla="*/ 310 w 912"/>
                <a:gd name="T75" fmla="*/ 166 h 871"/>
                <a:gd name="T76" fmla="*/ 300 w 912"/>
                <a:gd name="T77" fmla="*/ 119 h 871"/>
                <a:gd name="T78" fmla="*/ 284 w 912"/>
                <a:gd name="T79" fmla="*/ 98 h 8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2"/>
                <a:gd name="T121" fmla="*/ 0 h 871"/>
                <a:gd name="T122" fmla="*/ 912 w 912"/>
                <a:gd name="T123" fmla="*/ 871 h 8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2" h="871">
                  <a:moveTo>
                    <a:pt x="284" y="98"/>
                  </a:moveTo>
                  <a:lnTo>
                    <a:pt x="300" y="98"/>
                  </a:lnTo>
                  <a:lnTo>
                    <a:pt x="316" y="83"/>
                  </a:lnTo>
                  <a:lnTo>
                    <a:pt x="341" y="78"/>
                  </a:lnTo>
                  <a:lnTo>
                    <a:pt x="357" y="67"/>
                  </a:lnTo>
                  <a:lnTo>
                    <a:pt x="372" y="57"/>
                  </a:lnTo>
                  <a:lnTo>
                    <a:pt x="398" y="41"/>
                  </a:lnTo>
                  <a:lnTo>
                    <a:pt x="450" y="26"/>
                  </a:lnTo>
                  <a:lnTo>
                    <a:pt x="492" y="26"/>
                  </a:lnTo>
                  <a:lnTo>
                    <a:pt x="517" y="16"/>
                  </a:lnTo>
                  <a:lnTo>
                    <a:pt x="533" y="10"/>
                  </a:lnTo>
                  <a:lnTo>
                    <a:pt x="570" y="10"/>
                  </a:lnTo>
                  <a:lnTo>
                    <a:pt x="595" y="26"/>
                  </a:lnTo>
                  <a:lnTo>
                    <a:pt x="611" y="26"/>
                  </a:lnTo>
                  <a:lnTo>
                    <a:pt x="627" y="16"/>
                  </a:lnTo>
                  <a:lnTo>
                    <a:pt x="652" y="0"/>
                  </a:lnTo>
                  <a:lnTo>
                    <a:pt x="658" y="0"/>
                  </a:lnTo>
                  <a:lnTo>
                    <a:pt x="678" y="10"/>
                  </a:lnTo>
                  <a:lnTo>
                    <a:pt x="683" y="0"/>
                  </a:lnTo>
                  <a:lnTo>
                    <a:pt x="719" y="16"/>
                  </a:lnTo>
                  <a:lnTo>
                    <a:pt x="750" y="10"/>
                  </a:lnTo>
                  <a:lnTo>
                    <a:pt x="750" y="16"/>
                  </a:lnTo>
                  <a:lnTo>
                    <a:pt x="735" y="26"/>
                  </a:lnTo>
                  <a:lnTo>
                    <a:pt x="735" y="37"/>
                  </a:lnTo>
                  <a:lnTo>
                    <a:pt x="735" y="67"/>
                  </a:lnTo>
                  <a:lnTo>
                    <a:pt x="735" y="109"/>
                  </a:lnTo>
                  <a:lnTo>
                    <a:pt x="705" y="151"/>
                  </a:lnTo>
                  <a:lnTo>
                    <a:pt x="719" y="186"/>
                  </a:lnTo>
                  <a:lnTo>
                    <a:pt x="735" y="192"/>
                  </a:lnTo>
                  <a:lnTo>
                    <a:pt x="746" y="228"/>
                  </a:lnTo>
                  <a:lnTo>
                    <a:pt x="777" y="243"/>
                  </a:lnTo>
                  <a:lnTo>
                    <a:pt x="792" y="337"/>
                  </a:lnTo>
                  <a:lnTo>
                    <a:pt x="803" y="394"/>
                  </a:lnTo>
                  <a:lnTo>
                    <a:pt x="813" y="451"/>
                  </a:lnTo>
                  <a:lnTo>
                    <a:pt x="803" y="476"/>
                  </a:lnTo>
                  <a:lnTo>
                    <a:pt x="813" y="517"/>
                  </a:lnTo>
                  <a:lnTo>
                    <a:pt x="792" y="539"/>
                  </a:lnTo>
                  <a:lnTo>
                    <a:pt x="818" y="580"/>
                  </a:lnTo>
                  <a:lnTo>
                    <a:pt x="818" y="596"/>
                  </a:lnTo>
                  <a:lnTo>
                    <a:pt x="834" y="621"/>
                  </a:lnTo>
                  <a:lnTo>
                    <a:pt x="854" y="611"/>
                  </a:lnTo>
                  <a:lnTo>
                    <a:pt x="885" y="627"/>
                  </a:lnTo>
                  <a:lnTo>
                    <a:pt x="911" y="662"/>
                  </a:lnTo>
                  <a:lnTo>
                    <a:pt x="870" y="688"/>
                  </a:lnTo>
                  <a:lnTo>
                    <a:pt x="709" y="776"/>
                  </a:lnTo>
                  <a:lnTo>
                    <a:pt x="642" y="839"/>
                  </a:lnTo>
                  <a:lnTo>
                    <a:pt x="570" y="864"/>
                  </a:lnTo>
                  <a:lnTo>
                    <a:pt x="528" y="870"/>
                  </a:lnTo>
                  <a:lnTo>
                    <a:pt x="517" y="864"/>
                  </a:lnTo>
                  <a:lnTo>
                    <a:pt x="528" y="844"/>
                  </a:lnTo>
                  <a:lnTo>
                    <a:pt x="517" y="829"/>
                  </a:lnTo>
                  <a:lnTo>
                    <a:pt x="502" y="817"/>
                  </a:lnTo>
                  <a:lnTo>
                    <a:pt x="482" y="813"/>
                  </a:lnTo>
                  <a:lnTo>
                    <a:pt x="460" y="803"/>
                  </a:lnTo>
                  <a:lnTo>
                    <a:pt x="435" y="787"/>
                  </a:lnTo>
                  <a:lnTo>
                    <a:pt x="435" y="776"/>
                  </a:lnTo>
                  <a:lnTo>
                    <a:pt x="165" y="585"/>
                  </a:lnTo>
                  <a:lnTo>
                    <a:pt x="0" y="471"/>
                  </a:lnTo>
                  <a:lnTo>
                    <a:pt x="0" y="404"/>
                  </a:lnTo>
                  <a:lnTo>
                    <a:pt x="16" y="394"/>
                  </a:lnTo>
                  <a:lnTo>
                    <a:pt x="57" y="368"/>
                  </a:lnTo>
                  <a:lnTo>
                    <a:pt x="83" y="368"/>
                  </a:lnTo>
                  <a:lnTo>
                    <a:pt x="98" y="362"/>
                  </a:lnTo>
                  <a:lnTo>
                    <a:pt x="114" y="368"/>
                  </a:lnTo>
                  <a:lnTo>
                    <a:pt x="149" y="362"/>
                  </a:lnTo>
                  <a:lnTo>
                    <a:pt x="202" y="316"/>
                  </a:lnTo>
                  <a:lnTo>
                    <a:pt x="217" y="300"/>
                  </a:lnTo>
                  <a:lnTo>
                    <a:pt x="217" y="284"/>
                  </a:lnTo>
                  <a:lnTo>
                    <a:pt x="217" y="274"/>
                  </a:lnTo>
                  <a:lnTo>
                    <a:pt x="249" y="269"/>
                  </a:lnTo>
                  <a:lnTo>
                    <a:pt x="249" y="254"/>
                  </a:lnTo>
                  <a:lnTo>
                    <a:pt x="326" y="243"/>
                  </a:lnTo>
                  <a:lnTo>
                    <a:pt x="326" y="233"/>
                  </a:lnTo>
                  <a:lnTo>
                    <a:pt x="326" y="217"/>
                  </a:lnTo>
                  <a:lnTo>
                    <a:pt x="316" y="202"/>
                  </a:lnTo>
                  <a:lnTo>
                    <a:pt x="310" y="166"/>
                  </a:lnTo>
                  <a:lnTo>
                    <a:pt x="310" y="145"/>
                  </a:lnTo>
                  <a:lnTo>
                    <a:pt x="300" y="119"/>
                  </a:lnTo>
                  <a:lnTo>
                    <a:pt x="284" y="98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7" name="Freeform 124"/>
            <p:cNvSpPr>
              <a:spLocks noChangeArrowheads="1"/>
            </p:cNvSpPr>
            <p:nvPr/>
          </p:nvSpPr>
          <p:spPr bwMode="auto">
            <a:xfrm>
              <a:off x="2498930" y="4231985"/>
              <a:ext cx="958569" cy="949940"/>
            </a:xfrm>
            <a:custGeom>
              <a:avLst/>
              <a:gdLst>
                <a:gd name="T0" fmla="*/ 82 w 555"/>
                <a:gd name="T1" fmla="*/ 0 h 551"/>
                <a:gd name="T2" fmla="*/ 119 w 555"/>
                <a:gd name="T3" fmla="*/ 0 h 551"/>
                <a:gd name="T4" fmla="*/ 228 w 555"/>
                <a:gd name="T5" fmla="*/ 0 h 551"/>
                <a:gd name="T6" fmla="*/ 233 w 555"/>
                <a:gd name="T7" fmla="*/ 31 h 551"/>
                <a:gd name="T8" fmla="*/ 243 w 555"/>
                <a:gd name="T9" fmla="*/ 57 h 551"/>
                <a:gd name="T10" fmla="*/ 311 w 555"/>
                <a:gd name="T11" fmla="*/ 98 h 551"/>
                <a:gd name="T12" fmla="*/ 352 w 555"/>
                <a:gd name="T13" fmla="*/ 88 h 551"/>
                <a:gd name="T14" fmla="*/ 362 w 555"/>
                <a:gd name="T15" fmla="*/ 73 h 551"/>
                <a:gd name="T16" fmla="*/ 383 w 555"/>
                <a:gd name="T17" fmla="*/ 47 h 551"/>
                <a:gd name="T18" fmla="*/ 409 w 555"/>
                <a:gd name="T19" fmla="*/ 68 h 551"/>
                <a:gd name="T20" fmla="*/ 461 w 555"/>
                <a:gd name="T21" fmla="*/ 98 h 551"/>
                <a:gd name="T22" fmla="*/ 450 w 555"/>
                <a:gd name="T23" fmla="*/ 156 h 551"/>
                <a:gd name="T24" fmla="*/ 477 w 555"/>
                <a:gd name="T25" fmla="*/ 182 h 551"/>
                <a:gd name="T26" fmla="*/ 477 w 555"/>
                <a:gd name="T27" fmla="*/ 233 h 551"/>
                <a:gd name="T28" fmla="*/ 491 w 555"/>
                <a:gd name="T29" fmla="*/ 233 h 551"/>
                <a:gd name="T30" fmla="*/ 538 w 555"/>
                <a:gd name="T31" fmla="*/ 223 h 551"/>
                <a:gd name="T32" fmla="*/ 554 w 555"/>
                <a:gd name="T33" fmla="*/ 223 h 551"/>
                <a:gd name="T34" fmla="*/ 554 w 555"/>
                <a:gd name="T35" fmla="*/ 306 h 551"/>
                <a:gd name="T36" fmla="*/ 554 w 555"/>
                <a:gd name="T37" fmla="*/ 327 h 551"/>
                <a:gd name="T38" fmla="*/ 461 w 555"/>
                <a:gd name="T39" fmla="*/ 466 h 551"/>
                <a:gd name="T40" fmla="*/ 518 w 555"/>
                <a:gd name="T41" fmla="*/ 533 h 551"/>
                <a:gd name="T42" fmla="*/ 419 w 555"/>
                <a:gd name="T43" fmla="*/ 550 h 551"/>
                <a:gd name="T44" fmla="*/ 378 w 555"/>
                <a:gd name="T45" fmla="*/ 550 h 551"/>
                <a:gd name="T46" fmla="*/ 301 w 555"/>
                <a:gd name="T47" fmla="*/ 533 h 551"/>
                <a:gd name="T48" fmla="*/ 119 w 555"/>
                <a:gd name="T49" fmla="*/ 523 h 551"/>
                <a:gd name="T50" fmla="*/ 82 w 555"/>
                <a:gd name="T51" fmla="*/ 508 h 551"/>
                <a:gd name="T52" fmla="*/ 41 w 555"/>
                <a:gd name="T53" fmla="*/ 518 h 551"/>
                <a:gd name="T54" fmla="*/ 16 w 555"/>
                <a:gd name="T55" fmla="*/ 518 h 551"/>
                <a:gd name="T56" fmla="*/ 10 w 555"/>
                <a:gd name="T57" fmla="*/ 482 h 551"/>
                <a:gd name="T58" fmla="*/ 16 w 555"/>
                <a:gd name="T59" fmla="*/ 451 h 551"/>
                <a:gd name="T60" fmla="*/ 37 w 555"/>
                <a:gd name="T61" fmla="*/ 368 h 551"/>
                <a:gd name="T62" fmla="*/ 57 w 555"/>
                <a:gd name="T63" fmla="*/ 316 h 551"/>
                <a:gd name="T64" fmla="*/ 94 w 555"/>
                <a:gd name="T65" fmla="*/ 290 h 551"/>
                <a:gd name="T66" fmla="*/ 94 w 555"/>
                <a:gd name="T67" fmla="*/ 218 h 551"/>
                <a:gd name="T68" fmla="*/ 68 w 555"/>
                <a:gd name="T69" fmla="*/ 141 h 551"/>
                <a:gd name="T70" fmla="*/ 57 w 555"/>
                <a:gd name="T71" fmla="*/ 47 h 551"/>
                <a:gd name="T72" fmla="*/ 57 w 555"/>
                <a:gd name="T73" fmla="*/ 6 h 551"/>
                <a:gd name="T74" fmla="*/ 68 w 555"/>
                <a:gd name="T75" fmla="*/ 0 h 5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5"/>
                <a:gd name="T115" fmla="*/ 0 h 551"/>
                <a:gd name="T116" fmla="*/ 555 w 555"/>
                <a:gd name="T117" fmla="*/ 551 h 5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5" h="551">
                  <a:moveTo>
                    <a:pt x="68" y="0"/>
                  </a:moveTo>
                  <a:lnTo>
                    <a:pt x="82" y="0"/>
                  </a:lnTo>
                  <a:lnTo>
                    <a:pt x="98" y="6"/>
                  </a:lnTo>
                  <a:lnTo>
                    <a:pt x="119" y="0"/>
                  </a:lnTo>
                  <a:lnTo>
                    <a:pt x="202" y="0"/>
                  </a:lnTo>
                  <a:lnTo>
                    <a:pt x="228" y="0"/>
                  </a:lnTo>
                  <a:lnTo>
                    <a:pt x="233" y="21"/>
                  </a:lnTo>
                  <a:lnTo>
                    <a:pt x="233" y="31"/>
                  </a:lnTo>
                  <a:lnTo>
                    <a:pt x="243" y="47"/>
                  </a:lnTo>
                  <a:lnTo>
                    <a:pt x="243" y="57"/>
                  </a:lnTo>
                  <a:lnTo>
                    <a:pt x="270" y="98"/>
                  </a:lnTo>
                  <a:lnTo>
                    <a:pt x="311" y="98"/>
                  </a:lnTo>
                  <a:lnTo>
                    <a:pt x="315" y="88"/>
                  </a:lnTo>
                  <a:lnTo>
                    <a:pt x="352" y="88"/>
                  </a:lnTo>
                  <a:lnTo>
                    <a:pt x="352" y="73"/>
                  </a:lnTo>
                  <a:lnTo>
                    <a:pt x="362" y="73"/>
                  </a:lnTo>
                  <a:lnTo>
                    <a:pt x="362" y="57"/>
                  </a:lnTo>
                  <a:lnTo>
                    <a:pt x="383" y="47"/>
                  </a:lnTo>
                  <a:lnTo>
                    <a:pt x="409" y="41"/>
                  </a:lnTo>
                  <a:lnTo>
                    <a:pt x="409" y="68"/>
                  </a:lnTo>
                  <a:lnTo>
                    <a:pt x="450" y="68"/>
                  </a:lnTo>
                  <a:lnTo>
                    <a:pt x="461" y="98"/>
                  </a:lnTo>
                  <a:lnTo>
                    <a:pt x="471" y="125"/>
                  </a:lnTo>
                  <a:lnTo>
                    <a:pt x="450" y="156"/>
                  </a:lnTo>
                  <a:lnTo>
                    <a:pt x="471" y="176"/>
                  </a:lnTo>
                  <a:lnTo>
                    <a:pt x="477" y="182"/>
                  </a:lnTo>
                  <a:lnTo>
                    <a:pt x="477" y="218"/>
                  </a:lnTo>
                  <a:lnTo>
                    <a:pt x="477" y="233"/>
                  </a:lnTo>
                  <a:lnTo>
                    <a:pt x="487" y="243"/>
                  </a:lnTo>
                  <a:lnTo>
                    <a:pt x="491" y="233"/>
                  </a:lnTo>
                  <a:lnTo>
                    <a:pt x="513" y="233"/>
                  </a:lnTo>
                  <a:lnTo>
                    <a:pt x="538" y="223"/>
                  </a:lnTo>
                  <a:lnTo>
                    <a:pt x="554" y="233"/>
                  </a:lnTo>
                  <a:lnTo>
                    <a:pt x="554" y="223"/>
                  </a:lnTo>
                  <a:lnTo>
                    <a:pt x="554" y="274"/>
                  </a:lnTo>
                  <a:lnTo>
                    <a:pt x="554" y="306"/>
                  </a:lnTo>
                  <a:lnTo>
                    <a:pt x="554" y="316"/>
                  </a:lnTo>
                  <a:lnTo>
                    <a:pt x="554" y="327"/>
                  </a:lnTo>
                  <a:lnTo>
                    <a:pt x="471" y="327"/>
                  </a:lnTo>
                  <a:lnTo>
                    <a:pt x="461" y="466"/>
                  </a:lnTo>
                  <a:lnTo>
                    <a:pt x="503" y="503"/>
                  </a:lnTo>
                  <a:lnTo>
                    <a:pt x="518" y="533"/>
                  </a:lnTo>
                  <a:lnTo>
                    <a:pt x="435" y="550"/>
                  </a:lnTo>
                  <a:lnTo>
                    <a:pt x="419" y="550"/>
                  </a:lnTo>
                  <a:lnTo>
                    <a:pt x="403" y="550"/>
                  </a:lnTo>
                  <a:lnTo>
                    <a:pt x="378" y="550"/>
                  </a:lnTo>
                  <a:lnTo>
                    <a:pt x="315" y="544"/>
                  </a:lnTo>
                  <a:lnTo>
                    <a:pt x="301" y="533"/>
                  </a:lnTo>
                  <a:lnTo>
                    <a:pt x="295" y="518"/>
                  </a:lnTo>
                  <a:lnTo>
                    <a:pt x="119" y="523"/>
                  </a:lnTo>
                  <a:lnTo>
                    <a:pt x="109" y="523"/>
                  </a:lnTo>
                  <a:lnTo>
                    <a:pt x="82" y="508"/>
                  </a:lnTo>
                  <a:lnTo>
                    <a:pt x="68" y="503"/>
                  </a:lnTo>
                  <a:lnTo>
                    <a:pt x="41" y="518"/>
                  </a:lnTo>
                  <a:lnTo>
                    <a:pt x="37" y="518"/>
                  </a:lnTo>
                  <a:lnTo>
                    <a:pt x="16" y="518"/>
                  </a:lnTo>
                  <a:lnTo>
                    <a:pt x="10" y="518"/>
                  </a:lnTo>
                  <a:lnTo>
                    <a:pt x="10" y="482"/>
                  </a:lnTo>
                  <a:lnTo>
                    <a:pt x="0" y="461"/>
                  </a:lnTo>
                  <a:lnTo>
                    <a:pt x="16" y="451"/>
                  </a:lnTo>
                  <a:lnTo>
                    <a:pt x="37" y="409"/>
                  </a:lnTo>
                  <a:lnTo>
                    <a:pt x="37" y="368"/>
                  </a:lnTo>
                  <a:lnTo>
                    <a:pt x="52" y="331"/>
                  </a:lnTo>
                  <a:lnTo>
                    <a:pt x="57" y="316"/>
                  </a:lnTo>
                  <a:lnTo>
                    <a:pt x="78" y="301"/>
                  </a:lnTo>
                  <a:lnTo>
                    <a:pt x="94" y="290"/>
                  </a:lnTo>
                  <a:lnTo>
                    <a:pt x="98" y="249"/>
                  </a:lnTo>
                  <a:lnTo>
                    <a:pt x="94" y="218"/>
                  </a:lnTo>
                  <a:lnTo>
                    <a:pt x="78" y="182"/>
                  </a:lnTo>
                  <a:lnTo>
                    <a:pt x="68" y="141"/>
                  </a:lnTo>
                  <a:lnTo>
                    <a:pt x="82" y="125"/>
                  </a:lnTo>
                  <a:lnTo>
                    <a:pt x="57" y="47"/>
                  </a:lnTo>
                  <a:lnTo>
                    <a:pt x="37" y="6"/>
                  </a:lnTo>
                  <a:lnTo>
                    <a:pt x="57" y="6"/>
                  </a:lnTo>
                  <a:lnTo>
                    <a:pt x="68" y="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8" name="Freeform 125"/>
            <p:cNvSpPr>
              <a:spLocks noChangeArrowheads="1"/>
            </p:cNvSpPr>
            <p:nvPr/>
          </p:nvSpPr>
          <p:spPr bwMode="auto">
            <a:xfrm>
              <a:off x="2542109" y="4115402"/>
              <a:ext cx="73405" cy="99311"/>
            </a:xfrm>
            <a:custGeom>
              <a:avLst/>
              <a:gdLst>
                <a:gd name="T0" fmla="*/ 0 w 43"/>
                <a:gd name="T1" fmla="*/ 31 h 58"/>
                <a:gd name="T2" fmla="*/ 15 w 43"/>
                <a:gd name="T3" fmla="*/ 16 h 58"/>
                <a:gd name="T4" fmla="*/ 15 w 43"/>
                <a:gd name="T5" fmla="*/ 6 h 58"/>
                <a:gd name="T6" fmla="*/ 31 w 43"/>
                <a:gd name="T7" fmla="*/ 0 h 58"/>
                <a:gd name="T8" fmla="*/ 42 w 43"/>
                <a:gd name="T9" fmla="*/ 6 h 58"/>
                <a:gd name="T10" fmla="*/ 42 w 43"/>
                <a:gd name="T11" fmla="*/ 16 h 58"/>
                <a:gd name="T12" fmla="*/ 26 w 43"/>
                <a:gd name="T13" fmla="*/ 31 h 58"/>
                <a:gd name="T14" fmla="*/ 26 w 43"/>
                <a:gd name="T15" fmla="*/ 57 h 58"/>
                <a:gd name="T16" fmla="*/ 11 w 43"/>
                <a:gd name="T17" fmla="*/ 57 h 58"/>
                <a:gd name="T18" fmla="*/ 11 w 43"/>
                <a:gd name="T19" fmla="*/ 47 h 58"/>
                <a:gd name="T20" fmla="*/ 0 w 43"/>
                <a:gd name="T21" fmla="*/ 31 h 58"/>
                <a:gd name="T22" fmla="*/ 0 w 43"/>
                <a:gd name="T23" fmla="*/ 3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58"/>
                <a:gd name="T38" fmla="*/ 43 w 43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58">
                  <a:moveTo>
                    <a:pt x="0" y="31"/>
                  </a:moveTo>
                  <a:lnTo>
                    <a:pt x="15" y="16"/>
                  </a:lnTo>
                  <a:lnTo>
                    <a:pt x="15" y="6"/>
                  </a:lnTo>
                  <a:lnTo>
                    <a:pt x="31" y="0"/>
                  </a:lnTo>
                  <a:lnTo>
                    <a:pt x="42" y="6"/>
                  </a:lnTo>
                  <a:lnTo>
                    <a:pt x="42" y="16"/>
                  </a:lnTo>
                  <a:lnTo>
                    <a:pt x="26" y="31"/>
                  </a:lnTo>
                  <a:lnTo>
                    <a:pt x="26" y="57"/>
                  </a:lnTo>
                  <a:lnTo>
                    <a:pt x="11" y="57"/>
                  </a:lnTo>
                  <a:lnTo>
                    <a:pt x="11" y="47"/>
                  </a:lnTo>
                  <a:lnTo>
                    <a:pt x="0" y="31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9" name="Freeform 126"/>
            <p:cNvSpPr>
              <a:spLocks noChangeArrowheads="1"/>
            </p:cNvSpPr>
            <p:nvPr/>
          </p:nvSpPr>
          <p:spPr bwMode="auto">
            <a:xfrm>
              <a:off x="4161316" y="2383919"/>
              <a:ext cx="1148556" cy="1135612"/>
            </a:xfrm>
            <a:custGeom>
              <a:avLst/>
              <a:gdLst>
                <a:gd name="T0" fmla="*/ 248 w 665"/>
                <a:gd name="T1" fmla="*/ 52 h 660"/>
                <a:gd name="T2" fmla="*/ 285 w 665"/>
                <a:gd name="T3" fmla="*/ 135 h 660"/>
                <a:gd name="T4" fmla="*/ 290 w 665"/>
                <a:gd name="T5" fmla="*/ 114 h 660"/>
                <a:gd name="T6" fmla="*/ 316 w 665"/>
                <a:gd name="T7" fmla="*/ 140 h 660"/>
                <a:gd name="T8" fmla="*/ 378 w 665"/>
                <a:gd name="T9" fmla="*/ 182 h 660"/>
                <a:gd name="T10" fmla="*/ 424 w 665"/>
                <a:gd name="T11" fmla="*/ 233 h 660"/>
                <a:gd name="T12" fmla="*/ 446 w 665"/>
                <a:gd name="T13" fmla="*/ 244 h 660"/>
                <a:gd name="T14" fmla="*/ 409 w 665"/>
                <a:gd name="T15" fmla="*/ 259 h 660"/>
                <a:gd name="T16" fmla="*/ 383 w 665"/>
                <a:gd name="T17" fmla="*/ 290 h 660"/>
                <a:gd name="T18" fmla="*/ 424 w 665"/>
                <a:gd name="T19" fmla="*/ 317 h 660"/>
                <a:gd name="T20" fmla="*/ 424 w 665"/>
                <a:gd name="T21" fmla="*/ 342 h 660"/>
                <a:gd name="T22" fmla="*/ 487 w 665"/>
                <a:gd name="T23" fmla="*/ 399 h 660"/>
                <a:gd name="T24" fmla="*/ 664 w 665"/>
                <a:gd name="T25" fmla="*/ 450 h 660"/>
                <a:gd name="T26" fmla="*/ 518 w 665"/>
                <a:gd name="T27" fmla="*/ 585 h 660"/>
                <a:gd name="T28" fmla="*/ 446 w 665"/>
                <a:gd name="T29" fmla="*/ 627 h 660"/>
                <a:gd name="T30" fmla="*/ 399 w 665"/>
                <a:gd name="T31" fmla="*/ 637 h 660"/>
                <a:gd name="T32" fmla="*/ 352 w 665"/>
                <a:gd name="T33" fmla="*/ 627 h 660"/>
                <a:gd name="T34" fmla="*/ 311 w 665"/>
                <a:gd name="T35" fmla="*/ 627 h 660"/>
                <a:gd name="T36" fmla="*/ 244 w 665"/>
                <a:gd name="T37" fmla="*/ 653 h 660"/>
                <a:gd name="T38" fmla="*/ 150 w 665"/>
                <a:gd name="T39" fmla="*/ 611 h 660"/>
                <a:gd name="T40" fmla="*/ 125 w 665"/>
                <a:gd name="T41" fmla="*/ 570 h 660"/>
                <a:gd name="T42" fmla="*/ 98 w 665"/>
                <a:gd name="T43" fmla="*/ 549 h 660"/>
                <a:gd name="T44" fmla="*/ 57 w 665"/>
                <a:gd name="T45" fmla="*/ 503 h 660"/>
                <a:gd name="T46" fmla="*/ 0 w 665"/>
                <a:gd name="T47" fmla="*/ 461 h 660"/>
                <a:gd name="T48" fmla="*/ 31 w 665"/>
                <a:gd name="T49" fmla="*/ 435 h 660"/>
                <a:gd name="T50" fmla="*/ 52 w 665"/>
                <a:gd name="T51" fmla="*/ 378 h 660"/>
                <a:gd name="T52" fmla="*/ 57 w 665"/>
                <a:gd name="T53" fmla="*/ 342 h 660"/>
                <a:gd name="T54" fmla="*/ 84 w 665"/>
                <a:gd name="T55" fmla="*/ 327 h 660"/>
                <a:gd name="T56" fmla="*/ 98 w 665"/>
                <a:gd name="T57" fmla="*/ 274 h 660"/>
                <a:gd name="T58" fmla="*/ 135 w 665"/>
                <a:gd name="T59" fmla="*/ 233 h 660"/>
                <a:gd name="T60" fmla="*/ 150 w 665"/>
                <a:gd name="T61" fmla="*/ 151 h 660"/>
                <a:gd name="T62" fmla="*/ 166 w 665"/>
                <a:gd name="T63" fmla="*/ 68 h 660"/>
                <a:gd name="T64" fmla="*/ 192 w 665"/>
                <a:gd name="T65" fmla="*/ 41 h 660"/>
                <a:gd name="T66" fmla="*/ 207 w 665"/>
                <a:gd name="T67" fmla="*/ 16 h 660"/>
                <a:gd name="T68" fmla="*/ 233 w 665"/>
                <a:gd name="T69" fmla="*/ 0 h 6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5"/>
                <a:gd name="T106" fmla="*/ 0 h 660"/>
                <a:gd name="T107" fmla="*/ 665 w 665"/>
                <a:gd name="T108" fmla="*/ 660 h 6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5" h="660">
                  <a:moveTo>
                    <a:pt x="233" y="0"/>
                  </a:moveTo>
                  <a:lnTo>
                    <a:pt x="248" y="52"/>
                  </a:lnTo>
                  <a:lnTo>
                    <a:pt x="270" y="99"/>
                  </a:lnTo>
                  <a:lnTo>
                    <a:pt x="285" y="135"/>
                  </a:lnTo>
                  <a:lnTo>
                    <a:pt x="290" y="135"/>
                  </a:lnTo>
                  <a:lnTo>
                    <a:pt x="290" y="114"/>
                  </a:lnTo>
                  <a:lnTo>
                    <a:pt x="311" y="140"/>
                  </a:lnTo>
                  <a:lnTo>
                    <a:pt x="316" y="140"/>
                  </a:lnTo>
                  <a:lnTo>
                    <a:pt x="342" y="151"/>
                  </a:lnTo>
                  <a:lnTo>
                    <a:pt x="378" y="182"/>
                  </a:lnTo>
                  <a:lnTo>
                    <a:pt x="399" y="217"/>
                  </a:lnTo>
                  <a:lnTo>
                    <a:pt x="424" y="233"/>
                  </a:lnTo>
                  <a:lnTo>
                    <a:pt x="434" y="233"/>
                  </a:lnTo>
                  <a:lnTo>
                    <a:pt x="446" y="244"/>
                  </a:lnTo>
                  <a:lnTo>
                    <a:pt x="424" y="249"/>
                  </a:lnTo>
                  <a:lnTo>
                    <a:pt x="409" y="259"/>
                  </a:lnTo>
                  <a:lnTo>
                    <a:pt x="399" y="274"/>
                  </a:lnTo>
                  <a:lnTo>
                    <a:pt x="383" y="290"/>
                  </a:lnTo>
                  <a:lnTo>
                    <a:pt x="393" y="317"/>
                  </a:lnTo>
                  <a:lnTo>
                    <a:pt x="424" y="317"/>
                  </a:lnTo>
                  <a:lnTo>
                    <a:pt x="434" y="327"/>
                  </a:lnTo>
                  <a:lnTo>
                    <a:pt x="424" y="342"/>
                  </a:lnTo>
                  <a:lnTo>
                    <a:pt x="461" y="384"/>
                  </a:lnTo>
                  <a:lnTo>
                    <a:pt x="487" y="399"/>
                  </a:lnTo>
                  <a:lnTo>
                    <a:pt x="622" y="450"/>
                  </a:lnTo>
                  <a:lnTo>
                    <a:pt x="664" y="450"/>
                  </a:lnTo>
                  <a:lnTo>
                    <a:pt x="534" y="585"/>
                  </a:lnTo>
                  <a:lnTo>
                    <a:pt x="518" y="585"/>
                  </a:lnTo>
                  <a:lnTo>
                    <a:pt x="461" y="601"/>
                  </a:lnTo>
                  <a:lnTo>
                    <a:pt x="446" y="627"/>
                  </a:lnTo>
                  <a:lnTo>
                    <a:pt x="420" y="627"/>
                  </a:lnTo>
                  <a:lnTo>
                    <a:pt x="399" y="637"/>
                  </a:lnTo>
                  <a:lnTo>
                    <a:pt x="368" y="637"/>
                  </a:lnTo>
                  <a:lnTo>
                    <a:pt x="352" y="627"/>
                  </a:lnTo>
                  <a:lnTo>
                    <a:pt x="326" y="627"/>
                  </a:lnTo>
                  <a:lnTo>
                    <a:pt x="311" y="627"/>
                  </a:lnTo>
                  <a:lnTo>
                    <a:pt x="290" y="659"/>
                  </a:lnTo>
                  <a:lnTo>
                    <a:pt x="244" y="653"/>
                  </a:lnTo>
                  <a:lnTo>
                    <a:pt x="202" y="627"/>
                  </a:lnTo>
                  <a:lnTo>
                    <a:pt x="150" y="611"/>
                  </a:lnTo>
                  <a:lnTo>
                    <a:pt x="125" y="601"/>
                  </a:lnTo>
                  <a:lnTo>
                    <a:pt x="125" y="570"/>
                  </a:lnTo>
                  <a:lnTo>
                    <a:pt x="109" y="570"/>
                  </a:lnTo>
                  <a:lnTo>
                    <a:pt x="98" y="549"/>
                  </a:lnTo>
                  <a:lnTo>
                    <a:pt x="94" y="529"/>
                  </a:lnTo>
                  <a:lnTo>
                    <a:pt x="57" y="503"/>
                  </a:lnTo>
                  <a:lnTo>
                    <a:pt x="31" y="476"/>
                  </a:lnTo>
                  <a:lnTo>
                    <a:pt x="0" y="461"/>
                  </a:lnTo>
                  <a:lnTo>
                    <a:pt x="0" y="435"/>
                  </a:lnTo>
                  <a:lnTo>
                    <a:pt x="31" y="435"/>
                  </a:lnTo>
                  <a:lnTo>
                    <a:pt x="52" y="425"/>
                  </a:lnTo>
                  <a:lnTo>
                    <a:pt x="52" y="378"/>
                  </a:lnTo>
                  <a:lnTo>
                    <a:pt x="57" y="358"/>
                  </a:lnTo>
                  <a:lnTo>
                    <a:pt x="57" y="342"/>
                  </a:lnTo>
                  <a:lnTo>
                    <a:pt x="68" y="327"/>
                  </a:lnTo>
                  <a:lnTo>
                    <a:pt x="84" y="327"/>
                  </a:lnTo>
                  <a:lnTo>
                    <a:pt x="94" y="317"/>
                  </a:lnTo>
                  <a:lnTo>
                    <a:pt x="98" y="274"/>
                  </a:lnTo>
                  <a:lnTo>
                    <a:pt x="119" y="244"/>
                  </a:lnTo>
                  <a:lnTo>
                    <a:pt x="135" y="233"/>
                  </a:lnTo>
                  <a:lnTo>
                    <a:pt x="140" y="207"/>
                  </a:lnTo>
                  <a:lnTo>
                    <a:pt x="150" y="151"/>
                  </a:lnTo>
                  <a:lnTo>
                    <a:pt x="166" y="94"/>
                  </a:lnTo>
                  <a:lnTo>
                    <a:pt x="166" y="68"/>
                  </a:lnTo>
                  <a:lnTo>
                    <a:pt x="176" y="41"/>
                  </a:lnTo>
                  <a:lnTo>
                    <a:pt x="192" y="41"/>
                  </a:lnTo>
                  <a:lnTo>
                    <a:pt x="192" y="31"/>
                  </a:lnTo>
                  <a:lnTo>
                    <a:pt x="207" y="16"/>
                  </a:lnTo>
                  <a:lnTo>
                    <a:pt x="228" y="27"/>
                  </a:lnTo>
                  <a:lnTo>
                    <a:pt x="233" y="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0" name="Freeform 127"/>
            <p:cNvSpPr>
              <a:spLocks noChangeArrowheads="1"/>
            </p:cNvSpPr>
            <p:nvPr/>
          </p:nvSpPr>
          <p:spPr bwMode="auto">
            <a:xfrm>
              <a:off x="1678533" y="2811393"/>
              <a:ext cx="228849" cy="483606"/>
            </a:xfrm>
            <a:custGeom>
              <a:avLst/>
              <a:gdLst>
                <a:gd name="T0" fmla="*/ 73 w 135"/>
                <a:gd name="T1" fmla="*/ 21 h 281"/>
                <a:gd name="T2" fmla="*/ 83 w 135"/>
                <a:gd name="T3" fmla="*/ 0 h 281"/>
                <a:gd name="T4" fmla="*/ 93 w 135"/>
                <a:gd name="T5" fmla="*/ 0 h 281"/>
                <a:gd name="T6" fmla="*/ 108 w 135"/>
                <a:gd name="T7" fmla="*/ 21 h 281"/>
                <a:gd name="T8" fmla="*/ 124 w 135"/>
                <a:gd name="T9" fmla="*/ 37 h 281"/>
                <a:gd name="T10" fmla="*/ 124 w 135"/>
                <a:gd name="T11" fmla="*/ 41 h 281"/>
                <a:gd name="T12" fmla="*/ 134 w 135"/>
                <a:gd name="T13" fmla="*/ 78 h 281"/>
                <a:gd name="T14" fmla="*/ 124 w 135"/>
                <a:gd name="T15" fmla="*/ 94 h 281"/>
                <a:gd name="T16" fmla="*/ 124 w 135"/>
                <a:gd name="T17" fmla="*/ 109 h 281"/>
                <a:gd name="T18" fmla="*/ 119 w 135"/>
                <a:gd name="T19" fmla="*/ 119 h 281"/>
                <a:gd name="T20" fmla="*/ 108 w 135"/>
                <a:gd name="T21" fmla="*/ 145 h 281"/>
                <a:gd name="T22" fmla="*/ 93 w 135"/>
                <a:gd name="T23" fmla="*/ 151 h 281"/>
                <a:gd name="T24" fmla="*/ 93 w 135"/>
                <a:gd name="T25" fmla="*/ 176 h 281"/>
                <a:gd name="T26" fmla="*/ 93 w 135"/>
                <a:gd name="T27" fmla="*/ 227 h 281"/>
                <a:gd name="T28" fmla="*/ 98 w 135"/>
                <a:gd name="T29" fmla="*/ 270 h 281"/>
                <a:gd name="T30" fmla="*/ 73 w 135"/>
                <a:gd name="T31" fmla="*/ 270 h 281"/>
                <a:gd name="T32" fmla="*/ 41 w 135"/>
                <a:gd name="T33" fmla="*/ 280 h 281"/>
                <a:gd name="T34" fmla="*/ 41 w 135"/>
                <a:gd name="T35" fmla="*/ 259 h 281"/>
                <a:gd name="T36" fmla="*/ 41 w 135"/>
                <a:gd name="T37" fmla="*/ 254 h 281"/>
                <a:gd name="T38" fmla="*/ 41 w 135"/>
                <a:gd name="T39" fmla="*/ 145 h 281"/>
                <a:gd name="T40" fmla="*/ 31 w 135"/>
                <a:gd name="T41" fmla="*/ 129 h 281"/>
                <a:gd name="T42" fmla="*/ 26 w 135"/>
                <a:gd name="T43" fmla="*/ 109 h 281"/>
                <a:gd name="T44" fmla="*/ 10 w 135"/>
                <a:gd name="T45" fmla="*/ 94 h 281"/>
                <a:gd name="T46" fmla="*/ 0 w 135"/>
                <a:gd name="T47" fmla="*/ 68 h 281"/>
                <a:gd name="T48" fmla="*/ 16 w 135"/>
                <a:gd name="T49" fmla="*/ 62 h 281"/>
                <a:gd name="T50" fmla="*/ 31 w 135"/>
                <a:gd name="T51" fmla="*/ 52 h 281"/>
                <a:gd name="T52" fmla="*/ 57 w 135"/>
                <a:gd name="T53" fmla="*/ 41 h 281"/>
                <a:gd name="T54" fmla="*/ 73 w 135"/>
                <a:gd name="T55" fmla="*/ 21 h 281"/>
                <a:gd name="T56" fmla="*/ 73 w 135"/>
                <a:gd name="T57" fmla="*/ 21 h 2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5"/>
                <a:gd name="T88" fmla="*/ 0 h 281"/>
                <a:gd name="T89" fmla="*/ 135 w 135"/>
                <a:gd name="T90" fmla="*/ 281 h 2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5" h="281">
                  <a:moveTo>
                    <a:pt x="73" y="21"/>
                  </a:moveTo>
                  <a:lnTo>
                    <a:pt x="83" y="0"/>
                  </a:lnTo>
                  <a:lnTo>
                    <a:pt x="93" y="0"/>
                  </a:lnTo>
                  <a:lnTo>
                    <a:pt x="108" y="21"/>
                  </a:lnTo>
                  <a:lnTo>
                    <a:pt x="124" y="37"/>
                  </a:lnTo>
                  <a:lnTo>
                    <a:pt x="124" y="41"/>
                  </a:lnTo>
                  <a:lnTo>
                    <a:pt x="134" y="78"/>
                  </a:lnTo>
                  <a:lnTo>
                    <a:pt x="124" y="94"/>
                  </a:lnTo>
                  <a:lnTo>
                    <a:pt x="124" y="109"/>
                  </a:lnTo>
                  <a:lnTo>
                    <a:pt x="119" y="119"/>
                  </a:lnTo>
                  <a:lnTo>
                    <a:pt x="108" y="145"/>
                  </a:lnTo>
                  <a:lnTo>
                    <a:pt x="93" y="151"/>
                  </a:lnTo>
                  <a:lnTo>
                    <a:pt x="93" y="176"/>
                  </a:lnTo>
                  <a:lnTo>
                    <a:pt x="93" y="227"/>
                  </a:lnTo>
                  <a:lnTo>
                    <a:pt x="98" y="270"/>
                  </a:lnTo>
                  <a:lnTo>
                    <a:pt x="73" y="270"/>
                  </a:lnTo>
                  <a:lnTo>
                    <a:pt x="41" y="280"/>
                  </a:lnTo>
                  <a:lnTo>
                    <a:pt x="41" y="259"/>
                  </a:lnTo>
                  <a:lnTo>
                    <a:pt x="41" y="254"/>
                  </a:lnTo>
                  <a:lnTo>
                    <a:pt x="41" y="145"/>
                  </a:lnTo>
                  <a:lnTo>
                    <a:pt x="31" y="129"/>
                  </a:lnTo>
                  <a:lnTo>
                    <a:pt x="26" y="109"/>
                  </a:lnTo>
                  <a:lnTo>
                    <a:pt x="10" y="94"/>
                  </a:lnTo>
                  <a:lnTo>
                    <a:pt x="0" y="68"/>
                  </a:lnTo>
                  <a:lnTo>
                    <a:pt x="16" y="62"/>
                  </a:lnTo>
                  <a:lnTo>
                    <a:pt x="31" y="52"/>
                  </a:lnTo>
                  <a:lnTo>
                    <a:pt x="57" y="41"/>
                  </a:lnTo>
                  <a:lnTo>
                    <a:pt x="73" y="2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1" name="Freeform 128"/>
            <p:cNvSpPr>
              <a:spLocks noChangeArrowheads="1"/>
            </p:cNvSpPr>
            <p:nvPr/>
          </p:nvSpPr>
          <p:spPr bwMode="auto">
            <a:xfrm>
              <a:off x="3125024" y="5173289"/>
              <a:ext cx="686542" cy="729728"/>
            </a:xfrm>
            <a:custGeom>
              <a:avLst/>
              <a:gdLst>
                <a:gd name="T0" fmla="*/ 238 w 400"/>
                <a:gd name="T1" fmla="*/ 0 h 425"/>
                <a:gd name="T2" fmla="*/ 248 w 400"/>
                <a:gd name="T3" fmla="*/ 26 h 425"/>
                <a:gd name="T4" fmla="*/ 275 w 400"/>
                <a:gd name="T5" fmla="*/ 57 h 425"/>
                <a:gd name="T6" fmla="*/ 275 w 400"/>
                <a:gd name="T7" fmla="*/ 73 h 425"/>
                <a:gd name="T8" fmla="*/ 301 w 400"/>
                <a:gd name="T9" fmla="*/ 88 h 425"/>
                <a:gd name="T10" fmla="*/ 326 w 400"/>
                <a:gd name="T11" fmla="*/ 98 h 425"/>
                <a:gd name="T12" fmla="*/ 332 w 400"/>
                <a:gd name="T13" fmla="*/ 124 h 425"/>
                <a:gd name="T14" fmla="*/ 342 w 400"/>
                <a:gd name="T15" fmla="*/ 124 h 425"/>
                <a:gd name="T16" fmla="*/ 348 w 400"/>
                <a:gd name="T17" fmla="*/ 155 h 425"/>
                <a:gd name="T18" fmla="*/ 358 w 400"/>
                <a:gd name="T19" fmla="*/ 176 h 425"/>
                <a:gd name="T20" fmla="*/ 373 w 400"/>
                <a:gd name="T21" fmla="*/ 176 h 425"/>
                <a:gd name="T22" fmla="*/ 399 w 400"/>
                <a:gd name="T23" fmla="*/ 181 h 425"/>
                <a:gd name="T24" fmla="*/ 399 w 400"/>
                <a:gd name="T25" fmla="*/ 206 h 425"/>
                <a:gd name="T26" fmla="*/ 383 w 400"/>
                <a:gd name="T27" fmla="*/ 222 h 425"/>
                <a:gd name="T28" fmla="*/ 368 w 400"/>
                <a:gd name="T29" fmla="*/ 222 h 425"/>
                <a:gd name="T30" fmla="*/ 342 w 400"/>
                <a:gd name="T31" fmla="*/ 249 h 425"/>
                <a:gd name="T32" fmla="*/ 332 w 400"/>
                <a:gd name="T33" fmla="*/ 249 h 425"/>
                <a:gd name="T34" fmla="*/ 326 w 400"/>
                <a:gd name="T35" fmla="*/ 259 h 425"/>
                <a:gd name="T36" fmla="*/ 316 w 400"/>
                <a:gd name="T37" fmla="*/ 263 h 425"/>
                <a:gd name="T38" fmla="*/ 301 w 400"/>
                <a:gd name="T39" fmla="*/ 284 h 425"/>
                <a:gd name="T40" fmla="*/ 301 w 400"/>
                <a:gd name="T41" fmla="*/ 306 h 425"/>
                <a:gd name="T42" fmla="*/ 285 w 400"/>
                <a:gd name="T43" fmla="*/ 316 h 425"/>
                <a:gd name="T44" fmla="*/ 260 w 400"/>
                <a:gd name="T45" fmla="*/ 326 h 425"/>
                <a:gd name="T46" fmla="*/ 238 w 400"/>
                <a:gd name="T47" fmla="*/ 367 h 425"/>
                <a:gd name="T48" fmla="*/ 217 w 400"/>
                <a:gd name="T49" fmla="*/ 367 h 425"/>
                <a:gd name="T50" fmla="*/ 192 w 400"/>
                <a:gd name="T51" fmla="*/ 367 h 425"/>
                <a:gd name="T52" fmla="*/ 166 w 400"/>
                <a:gd name="T53" fmla="*/ 367 h 425"/>
                <a:gd name="T54" fmla="*/ 140 w 400"/>
                <a:gd name="T55" fmla="*/ 351 h 425"/>
                <a:gd name="T56" fmla="*/ 115 w 400"/>
                <a:gd name="T57" fmla="*/ 351 h 425"/>
                <a:gd name="T58" fmla="*/ 115 w 400"/>
                <a:gd name="T59" fmla="*/ 383 h 425"/>
                <a:gd name="T60" fmla="*/ 88 w 400"/>
                <a:gd name="T61" fmla="*/ 408 h 425"/>
                <a:gd name="T62" fmla="*/ 72 w 400"/>
                <a:gd name="T63" fmla="*/ 408 h 425"/>
                <a:gd name="T64" fmla="*/ 72 w 400"/>
                <a:gd name="T65" fmla="*/ 414 h 425"/>
                <a:gd name="T66" fmla="*/ 47 w 400"/>
                <a:gd name="T67" fmla="*/ 414 h 425"/>
                <a:gd name="T68" fmla="*/ 21 w 400"/>
                <a:gd name="T69" fmla="*/ 424 h 425"/>
                <a:gd name="T70" fmla="*/ 21 w 400"/>
                <a:gd name="T71" fmla="*/ 398 h 425"/>
                <a:gd name="T72" fmla="*/ 31 w 400"/>
                <a:gd name="T73" fmla="*/ 383 h 425"/>
                <a:gd name="T74" fmla="*/ 21 w 400"/>
                <a:gd name="T75" fmla="*/ 367 h 425"/>
                <a:gd name="T76" fmla="*/ 16 w 400"/>
                <a:gd name="T77" fmla="*/ 341 h 425"/>
                <a:gd name="T78" fmla="*/ 0 w 400"/>
                <a:gd name="T79" fmla="*/ 326 h 425"/>
                <a:gd name="T80" fmla="*/ 6 w 400"/>
                <a:gd name="T81" fmla="*/ 191 h 425"/>
                <a:gd name="T82" fmla="*/ 47 w 400"/>
                <a:gd name="T83" fmla="*/ 191 h 425"/>
                <a:gd name="T84" fmla="*/ 57 w 400"/>
                <a:gd name="T85" fmla="*/ 26 h 425"/>
                <a:gd name="T86" fmla="*/ 115 w 400"/>
                <a:gd name="T87" fmla="*/ 16 h 425"/>
                <a:gd name="T88" fmla="*/ 150 w 400"/>
                <a:gd name="T89" fmla="*/ 4 h 425"/>
                <a:gd name="T90" fmla="*/ 166 w 400"/>
                <a:gd name="T91" fmla="*/ 26 h 425"/>
                <a:gd name="T92" fmla="*/ 197 w 400"/>
                <a:gd name="T93" fmla="*/ 4 h 425"/>
                <a:gd name="T94" fmla="*/ 207 w 400"/>
                <a:gd name="T95" fmla="*/ 4 h 425"/>
                <a:gd name="T96" fmla="*/ 223 w 400"/>
                <a:gd name="T97" fmla="*/ 0 h 425"/>
                <a:gd name="T98" fmla="*/ 238 w 400"/>
                <a:gd name="T99" fmla="*/ 0 h 425"/>
                <a:gd name="T100" fmla="*/ 238 w 400"/>
                <a:gd name="T101" fmla="*/ 0 h 4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0"/>
                <a:gd name="T154" fmla="*/ 0 h 425"/>
                <a:gd name="T155" fmla="*/ 400 w 400"/>
                <a:gd name="T156" fmla="*/ 425 h 4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0" h="425">
                  <a:moveTo>
                    <a:pt x="238" y="0"/>
                  </a:moveTo>
                  <a:lnTo>
                    <a:pt x="248" y="26"/>
                  </a:lnTo>
                  <a:lnTo>
                    <a:pt x="275" y="57"/>
                  </a:lnTo>
                  <a:lnTo>
                    <a:pt x="275" y="73"/>
                  </a:lnTo>
                  <a:lnTo>
                    <a:pt x="301" y="88"/>
                  </a:lnTo>
                  <a:lnTo>
                    <a:pt x="326" y="98"/>
                  </a:lnTo>
                  <a:lnTo>
                    <a:pt x="332" y="124"/>
                  </a:lnTo>
                  <a:lnTo>
                    <a:pt x="342" y="124"/>
                  </a:lnTo>
                  <a:lnTo>
                    <a:pt x="348" y="155"/>
                  </a:lnTo>
                  <a:lnTo>
                    <a:pt x="358" y="176"/>
                  </a:lnTo>
                  <a:lnTo>
                    <a:pt x="373" y="176"/>
                  </a:lnTo>
                  <a:lnTo>
                    <a:pt x="399" y="181"/>
                  </a:lnTo>
                  <a:lnTo>
                    <a:pt x="399" y="206"/>
                  </a:lnTo>
                  <a:lnTo>
                    <a:pt x="383" y="222"/>
                  </a:lnTo>
                  <a:lnTo>
                    <a:pt x="368" y="222"/>
                  </a:lnTo>
                  <a:lnTo>
                    <a:pt x="342" y="249"/>
                  </a:lnTo>
                  <a:lnTo>
                    <a:pt x="332" y="249"/>
                  </a:lnTo>
                  <a:lnTo>
                    <a:pt x="326" y="259"/>
                  </a:lnTo>
                  <a:lnTo>
                    <a:pt x="316" y="263"/>
                  </a:lnTo>
                  <a:lnTo>
                    <a:pt x="301" y="284"/>
                  </a:lnTo>
                  <a:lnTo>
                    <a:pt x="301" y="306"/>
                  </a:lnTo>
                  <a:lnTo>
                    <a:pt x="285" y="316"/>
                  </a:lnTo>
                  <a:lnTo>
                    <a:pt x="260" y="326"/>
                  </a:lnTo>
                  <a:lnTo>
                    <a:pt x="238" y="367"/>
                  </a:lnTo>
                  <a:lnTo>
                    <a:pt x="217" y="367"/>
                  </a:lnTo>
                  <a:lnTo>
                    <a:pt x="192" y="367"/>
                  </a:lnTo>
                  <a:lnTo>
                    <a:pt x="166" y="367"/>
                  </a:lnTo>
                  <a:lnTo>
                    <a:pt x="140" y="351"/>
                  </a:lnTo>
                  <a:lnTo>
                    <a:pt x="115" y="351"/>
                  </a:lnTo>
                  <a:lnTo>
                    <a:pt x="115" y="383"/>
                  </a:lnTo>
                  <a:lnTo>
                    <a:pt x="88" y="408"/>
                  </a:lnTo>
                  <a:lnTo>
                    <a:pt x="72" y="408"/>
                  </a:lnTo>
                  <a:lnTo>
                    <a:pt x="72" y="414"/>
                  </a:lnTo>
                  <a:lnTo>
                    <a:pt x="47" y="414"/>
                  </a:lnTo>
                  <a:lnTo>
                    <a:pt x="21" y="424"/>
                  </a:lnTo>
                  <a:lnTo>
                    <a:pt x="21" y="398"/>
                  </a:lnTo>
                  <a:lnTo>
                    <a:pt x="31" y="383"/>
                  </a:lnTo>
                  <a:lnTo>
                    <a:pt x="21" y="367"/>
                  </a:lnTo>
                  <a:lnTo>
                    <a:pt x="16" y="341"/>
                  </a:lnTo>
                  <a:lnTo>
                    <a:pt x="0" y="326"/>
                  </a:lnTo>
                  <a:lnTo>
                    <a:pt x="6" y="191"/>
                  </a:lnTo>
                  <a:lnTo>
                    <a:pt x="47" y="191"/>
                  </a:lnTo>
                  <a:lnTo>
                    <a:pt x="57" y="26"/>
                  </a:lnTo>
                  <a:lnTo>
                    <a:pt x="115" y="16"/>
                  </a:lnTo>
                  <a:lnTo>
                    <a:pt x="150" y="4"/>
                  </a:lnTo>
                  <a:lnTo>
                    <a:pt x="166" y="26"/>
                  </a:lnTo>
                  <a:lnTo>
                    <a:pt x="197" y="4"/>
                  </a:lnTo>
                  <a:lnTo>
                    <a:pt x="207" y="4"/>
                  </a:lnTo>
                  <a:lnTo>
                    <a:pt x="223" y="0"/>
                  </a:lnTo>
                  <a:lnTo>
                    <a:pt x="238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2" name="Freeform 129"/>
            <p:cNvSpPr>
              <a:spLocks noChangeArrowheads="1"/>
            </p:cNvSpPr>
            <p:nvPr/>
          </p:nvSpPr>
          <p:spPr bwMode="auto">
            <a:xfrm>
              <a:off x="1203567" y="2599814"/>
              <a:ext cx="600187" cy="444746"/>
            </a:xfrm>
            <a:custGeom>
              <a:avLst/>
              <a:gdLst>
                <a:gd name="T0" fmla="*/ 249 w 350"/>
                <a:gd name="T1" fmla="*/ 10 h 260"/>
                <a:gd name="T2" fmla="*/ 249 w 350"/>
                <a:gd name="T3" fmla="*/ 26 h 260"/>
                <a:gd name="T4" fmla="*/ 260 w 350"/>
                <a:gd name="T5" fmla="*/ 41 h 260"/>
                <a:gd name="T6" fmla="*/ 264 w 350"/>
                <a:gd name="T7" fmla="*/ 57 h 260"/>
                <a:gd name="T8" fmla="*/ 285 w 350"/>
                <a:gd name="T9" fmla="*/ 77 h 260"/>
                <a:gd name="T10" fmla="*/ 301 w 350"/>
                <a:gd name="T11" fmla="*/ 77 h 260"/>
                <a:gd name="T12" fmla="*/ 301 w 350"/>
                <a:gd name="T13" fmla="*/ 83 h 260"/>
                <a:gd name="T14" fmla="*/ 285 w 350"/>
                <a:gd name="T15" fmla="*/ 83 h 260"/>
                <a:gd name="T16" fmla="*/ 285 w 350"/>
                <a:gd name="T17" fmla="*/ 93 h 260"/>
                <a:gd name="T18" fmla="*/ 317 w 350"/>
                <a:gd name="T19" fmla="*/ 108 h 260"/>
                <a:gd name="T20" fmla="*/ 332 w 350"/>
                <a:gd name="T21" fmla="*/ 108 h 260"/>
                <a:gd name="T22" fmla="*/ 342 w 350"/>
                <a:gd name="T23" fmla="*/ 119 h 260"/>
                <a:gd name="T24" fmla="*/ 332 w 350"/>
                <a:gd name="T25" fmla="*/ 124 h 260"/>
                <a:gd name="T26" fmla="*/ 349 w 350"/>
                <a:gd name="T27" fmla="*/ 145 h 260"/>
                <a:gd name="T28" fmla="*/ 332 w 350"/>
                <a:gd name="T29" fmla="*/ 165 h 260"/>
                <a:gd name="T30" fmla="*/ 307 w 350"/>
                <a:gd name="T31" fmla="*/ 176 h 260"/>
                <a:gd name="T32" fmla="*/ 291 w 350"/>
                <a:gd name="T33" fmla="*/ 186 h 260"/>
                <a:gd name="T34" fmla="*/ 275 w 350"/>
                <a:gd name="T35" fmla="*/ 192 h 260"/>
                <a:gd name="T36" fmla="*/ 260 w 350"/>
                <a:gd name="T37" fmla="*/ 192 h 260"/>
                <a:gd name="T38" fmla="*/ 249 w 350"/>
                <a:gd name="T39" fmla="*/ 192 h 260"/>
                <a:gd name="T40" fmla="*/ 239 w 350"/>
                <a:gd name="T41" fmla="*/ 186 h 260"/>
                <a:gd name="T42" fmla="*/ 223 w 350"/>
                <a:gd name="T43" fmla="*/ 186 h 260"/>
                <a:gd name="T44" fmla="*/ 219 w 350"/>
                <a:gd name="T45" fmla="*/ 192 h 260"/>
                <a:gd name="T46" fmla="*/ 115 w 350"/>
                <a:gd name="T47" fmla="*/ 186 h 260"/>
                <a:gd name="T48" fmla="*/ 109 w 350"/>
                <a:gd name="T49" fmla="*/ 202 h 260"/>
                <a:gd name="T50" fmla="*/ 115 w 350"/>
                <a:gd name="T51" fmla="*/ 233 h 260"/>
                <a:gd name="T52" fmla="*/ 115 w 350"/>
                <a:gd name="T53" fmla="*/ 259 h 260"/>
                <a:gd name="T54" fmla="*/ 84 w 350"/>
                <a:gd name="T55" fmla="*/ 233 h 260"/>
                <a:gd name="T56" fmla="*/ 58 w 350"/>
                <a:gd name="T57" fmla="*/ 233 h 260"/>
                <a:gd name="T58" fmla="*/ 47 w 350"/>
                <a:gd name="T59" fmla="*/ 253 h 260"/>
                <a:gd name="T60" fmla="*/ 31 w 350"/>
                <a:gd name="T61" fmla="*/ 253 h 260"/>
                <a:gd name="T62" fmla="*/ 16 w 350"/>
                <a:gd name="T63" fmla="*/ 228 h 260"/>
                <a:gd name="T64" fmla="*/ 0 w 350"/>
                <a:gd name="T65" fmla="*/ 218 h 260"/>
                <a:gd name="T66" fmla="*/ 0 w 350"/>
                <a:gd name="T67" fmla="*/ 206 h 260"/>
                <a:gd name="T68" fmla="*/ 0 w 350"/>
                <a:gd name="T69" fmla="*/ 192 h 260"/>
                <a:gd name="T70" fmla="*/ 6 w 350"/>
                <a:gd name="T71" fmla="*/ 176 h 260"/>
                <a:gd name="T72" fmla="*/ 0 w 350"/>
                <a:gd name="T73" fmla="*/ 150 h 260"/>
                <a:gd name="T74" fmla="*/ 21 w 350"/>
                <a:gd name="T75" fmla="*/ 145 h 260"/>
                <a:gd name="T76" fmla="*/ 31 w 350"/>
                <a:gd name="T77" fmla="*/ 145 h 260"/>
                <a:gd name="T78" fmla="*/ 47 w 350"/>
                <a:gd name="T79" fmla="*/ 124 h 260"/>
                <a:gd name="T80" fmla="*/ 47 w 350"/>
                <a:gd name="T81" fmla="*/ 108 h 260"/>
                <a:gd name="T82" fmla="*/ 58 w 350"/>
                <a:gd name="T83" fmla="*/ 108 h 260"/>
                <a:gd name="T84" fmla="*/ 47 w 350"/>
                <a:gd name="T85" fmla="*/ 83 h 260"/>
                <a:gd name="T86" fmla="*/ 68 w 350"/>
                <a:gd name="T87" fmla="*/ 77 h 260"/>
                <a:gd name="T88" fmla="*/ 84 w 350"/>
                <a:gd name="T89" fmla="*/ 93 h 260"/>
                <a:gd name="T90" fmla="*/ 99 w 350"/>
                <a:gd name="T91" fmla="*/ 83 h 260"/>
                <a:gd name="T92" fmla="*/ 88 w 350"/>
                <a:gd name="T93" fmla="*/ 67 h 260"/>
                <a:gd name="T94" fmla="*/ 109 w 350"/>
                <a:gd name="T95" fmla="*/ 67 h 260"/>
                <a:gd name="T96" fmla="*/ 115 w 350"/>
                <a:gd name="T97" fmla="*/ 57 h 260"/>
                <a:gd name="T98" fmla="*/ 151 w 350"/>
                <a:gd name="T99" fmla="*/ 41 h 260"/>
                <a:gd name="T100" fmla="*/ 156 w 350"/>
                <a:gd name="T101" fmla="*/ 16 h 260"/>
                <a:gd name="T102" fmla="*/ 197 w 350"/>
                <a:gd name="T103" fmla="*/ 16 h 260"/>
                <a:gd name="T104" fmla="*/ 207 w 350"/>
                <a:gd name="T105" fmla="*/ 0 h 260"/>
                <a:gd name="T106" fmla="*/ 249 w 350"/>
                <a:gd name="T107" fmla="*/ 10 h 260"/>
                <a:gd name="T108" fmla="*/ 249 w 350"/>
                <a:gd name="T109" fmla="*/ 10 h 2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0"/>
                <a:gd name="T166" fmla="*/ 0 h 260"/>
                <a:gd name="T167" fmla="*/ 350 w 350"/>
                <a:gd name="T168" fmla="*/ 260 h 2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0" h="260">
                  <a:moveTo>
                    <a:pt x="249" y="10"/>
                  </a:moveTo>
                  <a:lnTo>
                    <a:pt x="249" y="26"/>
                  </a:lnTo>
                  <a:lnTo>
                    <a:pt x="260" y="41"/>
                  </a:lnTo>
                  <a:lnTo>
                    <a:pt x="264" y="57"/>
                  </a:lnTo>
                  <a:lnTo>
                    <a:pt x="285" y="77"/>
                  </a:lnTo>
                  <a:lnTo>
                    <a:pt x="301" y="77"/>
                  </a:lnTo>
                  <a:lnTo>
                    <a:pt x="301" y="83"/>
                  </a:lnTo>
                  <a:lnTo>
                    <a:pt x="285" y="83"/>
                  </a:lnTo>
                  <a:lnTo>
                    <a:pt x="285" y="93"/>
                  </a:lnTo>
                  <a:lnTo>
                    <a:pt x="317" y="108"/>
                  </a:lnTo>
                  <a:lnTo>
                    <a:pt x="332" y="108"/>
                  </a:lnTo>
                  <a:lnTo>
                    <a:pt x="342" y="119"/>
                  </a:lnTo>
                  <a:lnTo>
                    <a:pt x="332" y="124"/>
                  </a:lnTo>
                  <a:lnTo>
                    <a:pt x="349" y="145"/>
                  </a:lnTo>
                  <a:lnTo>
                    <a:pt x="332" y="165"/>
                  </a:lnTo>
                  <a:lnTo>
                    <a:pt x="307" y="176"/>
                  </a:lnTo>
                  <a:lnTo>
                    <a:pt x="291" y="186"/>
                  </a:lnTo>
                  <a:lnTo>
                    <a:pt x="275" y="192"/>
                  </a:lnTo>
                  <a:lnTo>
                    <a:pt x="260" y="192"/>
                  </a:lnTo>
                  <a:lnTo>
                    <a:pt x="249" y="192"/>
                  </a:lnTo>
                  <a:lnTo>
                    <a:pt x="239" y="186"/>
                  </a:lnTo>
                  <a:lnTo>
                    <a:pt x="223" y="186"/>
                  </a:lnTo>
                  <a:lnTo>
                    <a:pt x="219" y="192"/>
                  </a:lnTo>
                  <a:lnTo>
                    <a:pt x="115" y="186"/>
                  </a:lnTo>
                  <a:lnTo>
                    <a:pt x="109" y="202"/>
                  </a:lnTo>
                  <a:lnTo>
                    <a:pt x="115" y="233"/>
                  </a:lnTo>
                  <a:lnTo>
                    <a:pt x="115" y="259"/>
                  </a:lnTo>
                  <a:lnTo>
                    <a:pt x="84" y="233"/>
                  </a:lnTo>
                  <a:lnTo>
                    <a:pt x="58" y="233"/>
                  </a:lnTo>
                  <a:lnTo>
                    <a:pt x="47" y="253"/>
                  </a:lnTo>
                  <a:lnTo>
                    <a:pt x="31" y="253"/>
                  </a:lnTo>
                  <a:lnTo>
                    <a:pt x="16" y="228"/>
                  </a:lnTo>
                  <a:lnTo>
                    <a:pt x="0" y="218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6" y="176"/>
                  </a:lnTo>
                  <a:lnTo>
                    <a:pt x="0" y="150"/>
                  </a:lnTo>
                  <a:lnTo>
                    <a:pt x="21" y="145"/>
                  </a:lnTo>
                  <a:lnTo>
                    <a:pt x="31" y="145"/>
                  </a:lnTo>
                  <a:lnTo>
                    <a:pt x="47" y="124"/>
                  </a:lnTo>
                  <a:lnTo>
                    <a:pt x="47" y="108"/>
                  </a:lnTo>
                  <a:lnTo>
                    <a:pt x="58" y="108"/>
                  </a:lnTo>
                  <a:lnTo>
                    <a:pt x="47" y="83"/>
                  </a:lnTo>
                  <a:lnTo>
                    <a:pt x="68" y="77"/>
                  </a:lnTo>
                  <a:lnTo>
                    <a:pt x="84" y="93"/>
                  </a:lnTo>
                  <a:lnTo>
                    <a:pt x="99" y="83"/>
                  </a:lnTo>
                  <a:lnTo>
                    <a:pt x="88" y="67"/>
                  </a:lnTo>
                  <a:lnTo>
                    <a:pt x="109" y="67"/>
                  </a:lnTo>
                  <a:lnTo>
                    <a:pt x="115" y="57"/>
                  </a:lnTo>
                  <a:lnTo>
                    <a:pt x="151" y="41"/>
                  </a:lnTo>
                  <a:lnTo>
                    <a:pt x="156" y="16"/>
                  </a:lnTo>
                  <a:lnTo>
                    <a:pt x="197" y="16"/>
                  </a:lnTo>
                  <a:lnTo>
                    <a:pt x="207" y="0"/>
                  </a:lnTo>
                  <a:lnTo>
                    <a:pt x="249" y="1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3" name="Freeform 130"/>
            <p:cNvSpPr>
              <a:spLocks noChangeArrowheads="1"/>
            </p:cNvSpPr>
            <p:nvPr/>
          </p:nvSpPr>
          <p:spPr bwMode="auto">
            <a:xfrm>
              <a:off x="3841792" y="3955638"/>
              <a:ext cx="159760" cy="168400"/>
            </a:xfrm>
            <a:custGeom>
              <a:avLst/>
              <a:gdLst>
                <a:gd name="T0" fmla="*/ 0 w 95"/>
                <a:gd name="T1" fmla="*/ 16 h 100"/>
                <a:gd name="T2" fmla="*/ 26 w 95"/>
                <a:gd name="T3" fmla="*/ 11 h 100"/>
                <a:gd name="T4" fmla="*/ 26 w 95"/>
                <a:gd name="T5" fmla="*/ 27 h 100"/>
                <a:gd name="T6" fmla="*/ 41 w 95"/>
                <a:gd name="T7" fmla="*/ 16 h 100"/>
                <a:gd name="T8" fmla="*/ 51 w 95"/>
                <a:gd name="T9" fmla="*/ 11 h 100"/>
                <a:gd name="T10" fmla="*/ 67 w 95"/>
                <a:gd name="T11" fmla="*/ 0 h 100"/>
                <a:gd name="T12" fmla="*/ 78 w 95"/>
                <a:gd name="T13" fmla="*/ 16 h 100"/>
                <a:gd name="T14" fmla="*/ 78 w 95"/>
                <a:gd name="T15" fmla="*/ 27 h 100"/>
                <a:gd name="T16" fmla="*/ 94 w 95"/>
                <a:gd name="T17" fmla="*/ 31 h 100"/>
                <a:gd name="T18" fmla="*/ 94 w 95"/>
                <a:gd name="T19" fmla="*/ 52 h 100"/>
                <a:gd name="T20" fmla="*/ 78 w 95"/>
                <a:gd name="T21" fmla="*/ 68 h 100"/>
                <a:gd name="T22" fmla="*/ 51 w 95"/>
                <a:gd name="T23" fmla="*/ 93 h 100"/>
                <a:gd name="T24" fmla="*/ 26 w 95"/>
                <a:gd name="T25" fmla="*/ 99 h 100"/>
                <a:gd name="T26" fmla="*/ 26 w 95"/>
                <a:gd name="T27" fmla="*/ 93 h 100"/>
                <a:gd name="T28" fmla="*/ 21 w 95"/>
                <a:gd name="T29" fmla="*/ 68 h 100"/>
                <a:gd name="T30" fmla="*/ 21 w 95"/>
                <a:gd name="T31" fmla="*/ 52 h 100"/>
                <a:gd name="T32" fmla="*/ 21 w 95"/>
                <a:gd name="T33" fmla="*/ 41 h 100"/>
                <a:gd name="T34" fmla="*/ 10 w 95"/>
                <a:gd name="T35" fmla="*/ 31 h 100"/>
                <a:gd name="T36" fmla="*/ 0 w 95"/>
                <a:gd name="T37" fmla="*/ 16 h 100"/>
                <a:gd name="T38" fmla="*/ 0 w 95"/>
                <a:gd name="T39" fmla="*/ 16 h 1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5"/>
                <a:gd name="T61" fmla="*/ 0 h 100"/>
                <a:gd name="T62" fmla="*/ 95 w 95"/>
                <a:gd name="T63" fmla="*/ 100 h 1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5" h="100">
                  <a:moveTo>
                    <a:pt x="0" y="16"/>
                  </a:moveTo>
                  <a:lnTo>
                    <a:pt x="26" y="11"/>
                  </a:lnTo>
                  <a:lnTo>
                    <a:pt x="26" y="27"/>
                  </a:lnTo>
                  <a:lnTo>
                    <a:pt x="41" y="16"/>
                  </a:lnTo>
                  <a:lnTo>
                    <a:pt x="51" y="11"/>
                  </a:lnTo>
                  <a:lnTo>
                    <a:pt x="67" y="0"/>
                  </a:lnTo>
                  <a:lnTo>
                    <a:pt x="78" y="16"/>
                  </a:lnTo>
                  <a:lnTo>
                    <a:pt x="78" y="27"/>
                  </a:lnTo>
                  <a:lnTo>
                    <a:pt x="94" y="31"/>
                  </a:lnTo>
                  <a:lnTo>
                    <a:pt x="94" y="52"/>
                  </a:lnTo>
                  <a:lnTo>
                    <a:pt x="78" y="68"/>
                  </a:lnTo>
                  <a:lnTo>
                    <a:pt x="51" y="93"/>
                  </a:lnTo>
                  <a:lnTo>
                    <a:pt x="26" y="99"/>
                  </a:lnTo>
                  <a:lnTo>
                    <a:pt x="26" y="93"/>
                  </a:lnTo>
                  <a:lnTo>
                    <a:pt x="21" y="68"/>
                  </a:lnTo>
                  <a:lnTo>
                    <a:pt x="21" y="52"/>
                  </a:lnTo>
                  <a:lnTo>
                    <a:pt x="21" y="41"/>
                  </a:lnTo>
                  <a:lnTo>
                    <a:pt x="10" y="31"/>
                  </a:lnTo>
                  <a:lnTo>
                    <a:pt x="0" y="16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4" name="Freeform 131"/>
            <p:cNvSpPr>
              <a:spLocks noChangeArrowheads="1"/>
            </p:cNvSpPr>
            <p:nvPr/>
          </p:nvSpPr>
          <p:spPr bwMode="auto">
            <a:xfrm>
              <a:off x="4826269" y="2802758"/>
              <a:ext cx="116581" cy="146809"/>
            </a:xfrm>
            <a:custGeom>
              <a:avLst/>
              <a:gdLst>
                <a:gd name="T0" fmla="*/ 62 w 68"/>
                <a:gd name="T1" fmla="*/ 0 h 84"/>
                <a:gd name="T2" fmla="*/ 67 w 68"/>
                <a:gd name="T3" fmla="*/ 30 h 84"/>
                <a:gd name="T4" fmla="*/ 37 w 68"/>
                <a:gd name="T5" fmla="*/ 46 h 84"/>
                <a:gd name="T6" fmla="*/ 37 w 68"/>
                <a:gd name="T7" fmla="*/ 57 h 84"/>
                <a:gd name="T8" fmla="*/ 62 w 68"/>
                <a:gd name="T9" fmla="*/ 46 h 84"/>
                <a:gd name="T10" fmla="*/ 67 w 68"/>
                <a:gd name="T11" fmla="*/ 57 h 84"/>
                <a:gd name="T12" fmla="*/ 62 w 68"/>
                <a:gd name="T13" fmla="*/ 67 h 84"/>
                <a:gd name="T14" fmla="*/ 51 w 68"/>
                <a:gd name="T15" fmla="*/ 83 h 84"/>
                <a:gd name="T16" fmla="*/ 41 w 68"/>
                <a:gd name="T17" fmla="*/ 73 h 84"/>
                <a:gd name="T18" fmla="*/ 10 w 68"/>
                <a:gd name="T19" fmla="*/ 73 h 84"/>
                <a:gd name="T20" fmla="*/ 0 w 68"/>
                <a:gd name="T21" fmla="*/ 46 h 84"/>
                <a:gd name="T22" fmla="*/ 16 w 68"/>
                <a:gd name="T23" fmla="*/ 30 h 84"/>
                <a:gd name="T24" fmla="*/ 26 w 68"/>
                <a:gd name="T25" fmla="*/ 15 h 84"/>
                <a:gd name="T26" fmla="*/ 41 w 68"/>
                <a:gd name="T27" fmla="*/ 4 h 84"/>
                <a:gd name="T28" fmla="*/ 62 w 68"/>
                <a:gd name="T29" fmla="*/ 0 h 84"/>
                <a:gd name="T30" fmla="*/ 62 w 68"/>
                <a:gd name="T31" fmla="*/ 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84"/>
                <a:gd name="T50" fmla="*/ 68 w 68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84">
                  <a:moveTo>
                    <a:pt x="62" y="0"/>
                  </a:moveTo>
                  <a:lnTo>
                    <a:pt x="67" y="30"/>
                  </a:lnTo>
                  <a:lnTo>
                    <a:pt x="37" y="46"/>
                  </a:lnTo>
                  <a:lnTo>
                    <a:pt x="37" y="57"/>
                  </a:lnTo>
                  <a:lnTo>
                    <a:pt x="62" y="46"/>
                  </a:lnTo>
                  <a:lnTo>
                    <a:pt x="67" y="57"/>
                  </a:lnTo>
                  <a:lnTo>
                    <a:pt x="62" y="67"/>
                  </a:lnTo>
                  <a:lnTo>
                    <a:pt x="51" y="83"/>
                  </a:lnTo>
                  <a:lnTo>
                    <a:pt x="41" y="73"/>
                  </a:lnTo>
                  <a:lnTo>
                    <a:pt x="10" y="73"/>
                  </a:lnTo>
                  <a:lnTo>
                    <a:pt x="0" y="46"/>
                  </a:lnTo>
                  <a:lnTo>
                    <a:pt x="16" y="30"/>
                  </a:lnTo>
                  <a:lnTo>
                    <a:pt x="26" y="15"/>
                  </a:lnTo>
                  <a:lnTo>
                    <a:pt x="41" y="4"/>
                  </a:lnTo>
                  <a:lnTo>
                    <a:pt x="62" y="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5" name="Freeform 132"/>
            <p:cNvSpPr>
              <a:spLocks noChangeArrowheads="1"/>
            </p:cNvSpPr>
            <p:nvPr/>
          </p:nvSpPr>
          <p:spPr bwMode="auto">
            <a:xfrm>
              <a:off x="970401" y="2945247"/>
              <a:ext cx="449059" cy="492242"/>
            </a:xfrm>
            <a:custGeom>
              <a:avLst/>
              <a:gdLst>
                <a:gd name="T0" fmla="*/ 26 w 260"/>
                <a:gd name="T1" fmla="*/ 26 h 285"/>
                <a:gd name="T2" fmla="*/ 41 w 260"/>
                <a:gd name="T3" fmla="*/ 4 h 285"/>
                <a:gd name="T4" fmla="*/ 46 w 260"/>
                <a:gd name="T5" fmla="*/ 16 h 285"/>
                <a:gd name="T6" fmla="*/ 67 w 260"/>
                <a:gd name="T7" fmla="*/ 26 h 285"/>
                <a:gd name="T8" fmla="*/ 67 w 260"/>
                <a:gd name="T9" fmla="*/ 16 h 285"/>
                <a:gd name="T10" fmla="*/ 73 w 260"/>
                <a:gd name="T11" fmla="*/ 4 h 285"/>
                <a:gd name="T12" fmla="*/ 83 w 260"/>
                <a:gd name="T13" fmla="*/ 0 h 285"/>
                <a:gd name="T14" fmla="*/ 93 w 260"/>
                <a:gd name="T15" fmla="*/ 0 h 285"/>
                <a:gd name="T16" fmla="*/ 98 w 260"/>
                <a:gd name="T17" fmla="*/ 16 h 285"/>
                <a:gd name="T18" fmla="*/ 114 w 260"/>
                <a:gd name="T19" fmla="*/ 16 h 285"/>
                <a:gd name="T20" fmla="*/ 134 w 260"/>
                <a:gd name="T21" fmla="*/ 4 h 285"/>
                <a:gd name="T22" fmla="*/ 134 w 260"/>
                <a:gd name="T23" fmla="*/ 16 h 285"/>
                <a:gd name="T24" fmla="*/ 150 w 260"/>
                <a:gd name="T25" fmla="*/ 26 h 285"/>
                <a:gd name="T26" fmla="*/ 165 w 260"/>
                <a:gd name="T27" fmla="*/ 51 h 285"/>
                <a:gd name="T28" fmla="*/ 181 w 260"/>
                <a:gd name="T29" fmla="*/ 51 h 285"/>
                <a:gd name="T30" fmla="*/ 192 w 260"/>
                <a:gd name="T31" fmla="*/ 31 h 285"/>
                <a:gd name="T32" fmla="*/ 218 w 260"/>
                <a:gd name="T33" fmla="*/ 31 h 285"/>
                <a:gd name="T34" fmla="*/ 249 w 260"/>
                <a:gd name="T35" fmla="*/ 57 h 285"/>
                <a:gd name="T36" fmla="*/ 249 w 260"/>
                <a:gd name="T37" fmla="*/ 67 h 285"/>
                <a:gd name="T38" fmla="*/ 259 w 260"/>
                <a:gd name="T39" fmla="*/ 98 h 285"/>
                <a:gd name="T40" fmla="*/ 259 w 260"/>
                <a:gd name="T41" fmla="*/ 114 h 285"/>
                <a:gd name="T42" fmla="*/ 243 w 260"/>
                <a:gd name="T43" fmla="*/ 124 h 285"/>
                <a:gd name="T44" fmla="*/ 243 w 260"/>
                <a:gd name="T45" fmla="*/ 149 h 285"/>
                <a:gd name="T46" fmla="*/ 222 w 260"/>
                <a:gd name="T47" fmla="*/ 176 h 285"/>
                <a:gd name="T48" fmla="*/ 243 w 260"/>
                <a:gd name="T49" fmla="*/ 217 h 285"/>
                <a:gd name="T50" fmla="*/ 249 w 260"/>
                <a:gd name="T51" fmla="*/ 243 h 285"/>
                <a:gd name="T52" fmla="*/ 249 w 260"/>
                <a:gd name="T53" fmla="*/ 258 h 285"/>
                <a:gd name="T54" fmla="*/ 233 w 260"/>
                <a:gd name="T55" fmla="*/ 248 h 285"/>
                <a:gd name="T56" fmla="*/ 233 w 260"/>
                <a:gd name="T57" fmla="*/ 233 h 285"/>
                <a:gd name="T58" fmla="*/ 222 w 260"/>
                <a:gd name="T59" fmla="*/ 248 h 285"/>
                <a:gd name="T60" fmla="*/ 202 w 260"/>
                <a:gd name="T61" fmla="*/ 243 h 285"/>
                <a:gd name="T62" fmla="*/ 181 w 260"/>
                <a:gd name="T63" fmla="*/ 248 h 285"/>
                <a:gd name="T64" fmla="*/ 134 w 260"/>
                <a:gd name="T65" fmla="*/ 248 h 285"/>
                <a:gd name="T66" fmla="*/ 93 w 260"/>
                <a:gd name="T67" fmla="*/ 258 h 285"/>
                <a:gd name="T68" fmla="*/ 41 w 260"/>
                <a:gd name="T69" fmla="*/ 284 h 285"/>
                <a:gd name="T70" fmla="*/ 31 w 260"/>
                <a:gd name="T71" fmla="*/ 248 h 285"/>
                <a:gd name="T72" fmla="*/ 41 w 260"/>
                <a:gd name="T73" fmla="*/ 217 h 285"/>
                <a:gd name="T74" fmla="*/ 31 w 260"/>
                <a:gd name="T75" fmla="*/ 206 h 285"/>
                <a:gd name="T76" fmla="*/ 26 w 260"/>
                <a:gd name="T77" fmla="*/ 202 h 285"/>
                <a:gd name="T78" fmla="*/ 4 w 260"/>
                <a:gd name="T79" fmla="*/ 202 h 285"/>
                <a:gd name="T80" fmla="*/ 0 w 260"/>
                <a:gd name="T81" fmla="*/ 180 h 285"/>
                <a:gd name="T82" fmla="*/ 0 w 260"/>
                <a:gd name="T83" fmla="*/ 176 h 285"/>
                <a:gd name="T84" fmla="*/ 0 w 260"/>
                <a:gd name="T85" fmla="*/ 160 h 285"/>
                <a:gd name="T86" fmla="*/ 0 w 260"/>
                <a:gd name="T87" fmla="*/ 139 h 285"/>
                <a:gd name="T88" fmla="*/ 4 w 260"/>
                <a:gd name="T89" fmla="*/ 139 h 285"/>
                <a:gd name="T90" fmla="*/ 16 w 260"/>
                <a:gd name="T91" fmla="*/ 114 h 285"/>
                <a:gd name="T92" fmla="*/ 4 w 260"/>
                <a:gd name="T93" fmla="*/ 108 h 285"/>
                <a:gd name="T94" fmla="*/ 16 w 260"/>
                <a:gd name="T95" fmla="*/ 98 h 285"/>
                <a:gd name="T96" fmla="*/ 31 w 260"/>
                <a:gd name="T97" fmla="*/ 98 h 285"/>
                <a:gd name="T98" fmla="*/ 26 w 260"/>
                <a:gd name="T99" fmla="*/ 82 h 285"/>
                <a:gd name="T100" fmla="*/ 26 w 260"/>
                <a:gd name="T101" fmla="*/ 72 h 285"/>
                <a:gd name="T102" fmla="*/ 26 w 260"/>
                <a:gd name="T103" fmla="*/ 57 h 285"/>
                <a:gd name="T104" fmla="*/ 16 w 260"/>
                <a:gd name="T105" fmla="*/ 51 h 285"/>
                <a:gd name="T106" fmla="*/ 16 w 260"/>
                <a:gd name="T107" fmla="*/ 31 h 285"/>
                <a:gd name="T108" fmla="*/ 26 w 260"/>
                <a:gd name="T109" fmla="*/ 26 h 285"/>
                <a:gd name="T110" fmla="*/ 26 w 260"/>
                <a:gd name="T111" fmla="*/ 26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0"/>
                <a:gd name="T169" fmla="*/ 0 h 285"/>
                <a:gd name="T170" fmla="*/ 260 w 260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0" h="285">
                  <a:moveTo>
                    <a:pt x="26" y="26"/>
                  </a:moveTo>
                  <a:lnTo>
                    <a:pt x="41" y="4"/>
                  </a:lnTo>
                  <a:lnTo>
                    <a:pt x="46" y="16"/>
                  </a:lnTo>
                  <a:lnTo>
                    <a:pt x="67" y="26"/>
                  </a:lnTo>
                  <a:lnTo>
                    <a:pt x="67" y="16"/>
                  </a:lnTo>
                  <a:lnTo>
                    <a:pt x="73" y="4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8" y="16"/>
                  </a:lnTo>
                  <a:lnTo>
                    <a:pt x="114" y="16"/>
                  </a:lnTo>
                  <a:lnTo>
                    <a:pt x="134" y="4"/>
                  </a:lnTo>
                  <a:lnTo>
                    <a:pt x="134" y="16"/>
                  </a:lnTo>
                  <a:lnTo>
                    <a:pt x="150" y="26"/>
                  </a:lnTo>
                  <a:lnTo>
                    <a:pt x="165" y="51"/>
                  </a:lnTo>
                  <a:lnTo>
                    <a:pt x="181" y="51"/>
                  </a:lnTo>
                  <a:lnTo>
                    <a:pt x="192" y="31"/>
                  </a:lnTo>
                  <a:lnTo>
                    <a:pt x="218" y="31"/>
                  </a:lnTo>
                  <a:lnTo>
                    <a:pt x="249" y="57"/>
                  </a:lnTo>
                  <a:lnTo>
                    <a:pt x="249" y="67"/>
                  </a:lnTo>
                  <a:lnTo>
                    <a:pt x="259" y="98"/>
                  </a:lnTo>
                  <a:lnTo>
                    <a:pt x="259" y="114"/>
                  </a:lnTo>
                  <a:lnTo>
                    <a:pt x="243" y="124"/>
                  </a:lnTo>
                  <a:lnTo>
                    <a:pt x="243" y="149"/>
                  </a:lnTo>
                  <a:lnTo>
                    <a:pt x="222" y="176"/>
                  </a:lnTo>
                  <a:lnTo>
                    <a:pt x="243" y="217"/>
                  </a:lnTo>
                  <a:lnTo>
                    <a:pt x="249" y="243"/>
                  </a:lnTo>
                  <a:lnTo>
                    <a:pt x="249" y="258"/>
                  </a:lnTo>
                  <a:lnTo>
                    <a:pt x="233" y="248"/>
                  </a:lnTo>
                  <a:lnTo>
                    <a:pt x="233" y="233"/>
                  </a:lnTo>
                  <a:lnTo>
                    <a:pt x="222" y="248"/>
                  </a:lnTo>
                  <a:lnTo>
                    <a:pt x="202" y="243"/>
                  </a:lnTo>
                  <a:lnTo>
                    <a:pt x="181" y="248"/>
                  </a:lnTo>
                  <a:lnTo>
                    <a:pt x="134" y="248"/>
                  </a:lnTo>
                  <a:lnTo>
                    <a:pt x="93" y="258"/>
                  </a:lnTo>
                  <a:lnTo>
                    <a:pt x="41" y="284"/>
                  </a:lnTo>
                  <a:lnTo>
                    <a:pt x="31" y="248"/>
                  </a:lnTo>
                  <a:lnTo>
                    <a:pt x="41" y="217"/>
                  </a:lnTo>
                  <a:lnTo>
                    <a:pt x="31" y="206"/>
                  </a:lnTo>
                  <a:lnTo>
                    <a:pt x="26" y="202"/>
                  </a:lnTo>
                  <a:lnTo>
                    <a:pt x="4" y="202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39"/>
                  </a:lnTo>
                  <a:lnTo>
                    <a:pt x="4" y="139"/>
                  </a:lnTo>
                  <a:lnTo>
                    <a:pt x="16" y="114"/>
                  </a:lnTo>
                  <a:lnTo>
                    <a:pt x="4" y="108"/>
                  </a:lnTo>
                  <a:lnTo>
                    <a:pt x="16" y="98"/>
                  </a:lnTo>
                  <a:lnTo>
                    <a:pt x="31" y="98"/>
                  </a:lnTo>
                  <a:lnTo>
                    <a:pt x="26" y="82"/>
                  </a:lnTo>
                  <a:lnTo>
                    <a:pt x="26" y="72"/>
                  </a:lnTo>
                  <a:lnTo>
                    <a:pt x="26" y="57"/>
                  </a:lnTo>
                  <a:lnTo>
                    <a:pt x="16" y="51"/>
                  </a:lnTo>
                  <a:lnTo>
                    <a:pt x="16" y="31"/>
                  </a:lnTo>
                  <a:lnTo>
                    <a:pt x="26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6" name="Freeform 133"/>
            <p:cNvSpPr>
              <a:spLocks noChangeArrowheads="1"/>
            </p:cNvSpPr>
            <p:nvPr/>
          </p:nvSpPr>
          <p:spPr bwMode="auto">
            <a:xfrm>
              <a:off x="2291672" y="3597253"/>
              <a:ext cx="457695" cy="474970"/>
            </a:xfrm>
            <a:custGeom>
              <a:avLst/>
              <a:gdLst>
                <a:gd name="T0" fmla="*/ 119 w 266"/>
                <a:gd name="T1" fmla="*/ 4 h 275"/>
                <a:gd name="T2" fmla="*/ 119 w 266"/>
                <a:gd name="T3" fmla="*/ 0 h 275"/>
                <a:gd name="T4" fmla="*/ 156 w 266"/>
                <a:gd name="T5" fmla="*/ 0 h 275"/>
                <a:gd name="T6" fmla="*/ 187 w 266"/>
                <a:gd name="T7" fmla="*/ 0 h 275"/>
                <a:gd name="T8" fmla="*/ 202 w 266"/>
                <a:gd name="T9" fmla="*/ 0 h 275"/>
                <a:gd name="T10" fmla="*/ 213 w 266"/>
                <a:gd name="T11" fmla="*/ 0 h 275"/>
                <a:gd name="T12" fmla="*/ 202 w 266"/>
                <a:gd name="T13" fmla="*/ 16 h 275"/>
                <a:gd name="T14" fmla="*/ 202 w 266"/>
                <a:gd name="T15" fmla="*/ 46 h 275"/>
                <a:gd name="T16" fmla="*/ 217 w 266"/>
                <a:gd name="T17" fmla="*/ 41 h 275"/>
                <a:gd name="T18" fmla="*/ 238 w 266"/>
                <a:gd name="T19" fmla="*/ 41 h 275"/>
                <a:gd name="T20" fmla="*/ 244 w 266"/>
                <a:gd name="T21" fmla="*/ 46 h 275"/>
                <a:gd name="T22" fmla="*/ 254 w 266"/>
                <a:gd name="T23" fmla="*/ 61 h 275"/>
                <a:gd name="T24" fmla="*/ 244 w 266"/>
                <a:gd name="T25" fmla="*/ 72 h 275"/>
                <a:gd name="T26" fmla="*/ 238 w 266"/>
                <a:gd name="T27" fmla="*/ 82 h 275"/>
                <a:gd name="T28" fmla="*/ 238 w 266"/>
                <a:gd name="T29" fmla="*/ 108 h 275"/>
                <a:gd name="T30" fmla="*/ 265 w 266"/>
                <a:gd name="T31" fmla="*/ 124 h 275"/>
                <a:gd name="T32" fmla="*/ 265 w 266"/>
                <a:gd name="T33" fmla="*/ 165 h 275"/>
                <a:gd name="T34" fmla="*/ 254 w 266"/>
                <a:gd name="T35" fmla="*/ 180 h 275"/>
                <a:gd name="T36" fmla="*/ 244 w 266"/>
                <a:gd name="T37" fmla="*/ 196 h 275"/>
                <a:gd name="T38" fmla="*/ 244 w 266"/>
                <a:gd name="T39" fmla="*/ 217 h 275"/>
                <a:gd name="T40" fmla="*/ 238 w 266"/>
                <a:gd name="T41" fmla="*/ 217 h 275"/>
                <a:gd name="T42" fmla="*/ 228 w 266"/>
                <a:gd name="T43" fmla="*/ 196 h 275"/>
                <a:gd name="T44" fmla="*/ 202 w 266"/>
                <a:gd name="T45" fmla="*/ 206 h 275"/>
                <a:gd name="T46" fmla="*/ 171 w 266"/>
                <a:gd name="T47" fmla="*/ 180 h 275"/>
                <a:gd name="T48" fmla="*/ 160 w 266"/>
                <a:gd name="T49" fmla="*/ 206 h 275"/>
                <a:gd name="T50" fmla="*/ 145 w 266"/>
                <a:gd name="T51" fmla="*/ 206 h 275"/>
                <a:gd name="T52" fmla="*/ 135 w 266"/>
                <a:gd name="T53" fmla="*/ 196 h 275"/>
                <a:gd name="T54" fmla="*/ 129 w 266"/>
                <a:gd name="T55" fmla="*/ 222 h 275"/>
                <a:gd name="T56" fmla="*/ 145 w 266"/>
                <a:gd name="T57" fmla="*/ 233 h 275"/>
                <a:gd name="T58" fmla="*/ 145 w 266"/>
                <a:gd name="T59" fmla="*/ 263 h 275"/>
                <a:gd name="T60" fmla="*/ 135 w 266"/>
                <a:gd name="T61" fmla="*/ 263 h 275"/>
                <a:gd name="T62" fmla="*/ 129 w 266"/>
                <a:gd name="T63" fmla="*/ 258 h 275"/>
                <a:gd name="T64" fmla="*/ 119 w 266"/>
                <a:gd name="T65" fmla="*/ 263 h 275"/>
                <a:gd name="T66" fmla="*/ 104 w 266"/>
                <a:gd name="T67" fmla="*/ 274 h 275"/>
                <a:gd name="T68" fmla="*/ 62 w 266"/>
                <a:gd name="T69" fmla="*/ 233 h 275"/>
                <a:gd name="T70" fmla="*/ 47 w 266"/>
                <a:gd name="T71" fmla="*/ 217 h 275"/>
                <a:gd name="T72" fmla="*/ 62 w 266"/>
                <a:gd name="T73" fmla="*/ 222 h 275"/>
                <a:gd name="T74" fmla="*/ 62 w 266"/>
                <a:gd name="T75" fmla="*/ 217 h 275"/>
                <a:gd name="T76" fmla="*/ 37 w 266"/>
                <a:gd name="T77" fmla="*/ 206 h 275"/>
                <a:gd name="T78" fmla="*/ 26 w 266"/>
                <a:gd name="T79" fmla="*/ 190 h 275"/>
                <a:gd name="T80" fmla="*/ 37 w 266"/>
                <a:gd name="T81" fmla="*/ 190 h 275"/>
                <a:gd name="T82" fmla="*/ 26 w 266"/>
                <a:gd name="T83" fmla="*/ 180 h 275"/>
                <a:gd name="T84" fmla="*/ 37 w 266"/>
                <a:gd name="T85" fmla="*/ 170 h 275"/>
                <a:gd name="T86" fmla="*/ 26 w 266"/>
                <a:gd name="T87" fmla="*/ 165 h 275"/>
                <a:gd name="T88" fmla="*/ 21 w 266"/>
                <a:gd name="T89" fmla="*/ 170 h 275"/>
                <a:gd name="T90" fmla="*/ 11 w 266"/>
                <a:gd name="T91" fmla="*/ 149 h 275"/>
                <a:gd name="T92" fmla="*/ 0 w 266"/>
                <a:gd name="T93" fmla="*/ 129 h 275"/>
                <a:gd name="T94" fmla="*/ 21 w 266"/>
                <a:gd name="T95" fmla="*/ 129 h 275"/>
                <a:gd name="T96" fmla="*/ 26 w 266"/>
                <a:gd name="T97" fmla="*/ 98 h 275"/>
                <a:gd name="T98" fmla="*/ 37 w 266"/>
                <a:gd name="T99" fmla="*/ 108 h 275"/>
                <a:gd name="T100" fmla="*/ 52 w 266"/>
                <a:gd name="T101" fmla="*/ 98 h 275"/>
                <a:gd name="T102" fmla="*/ 26 w 266"/>
                <a:gd name="T103" fmla="*/ 88 h 275"/>
                <a:gd name="T104" fmla="*/ 26 w 266"/>
                <a:gd name="T105" fmla="*/ 72 h 275"/>
                <a:gd name="T106" fmla="*/ 37 w 266"/>
                <a:gd name="T107" fmla="*/ 72 h 275"/>
                <a:gd name="T108" fmla="*/ 37 w 266"/>
                <a:gd name="T109" fmla="*/ 57 h 275"/>
                <a:gd name="T110" fmla="*/ 68 w 266"/>
                <a:gd name="T111" fmla="*/ 57 h 275"/>
                <a:gd name="T112" fmla="*/ 94 w 266"/>
                <a:gd name="T113" fmla="*/ 57 h 275"/>
                <a:gd name="T114" fmla="*/ 119 w 266"/>
                <a:gd name="T115" fmla="*/ 57 h 275"/>
                <a:gd name="T116" fmla="*/ 119 w 266"/>
                <a:gd name="T117" fmla="*/ 4 h 275"/>
                <a:gd name="T118" fmla="*/ 119 w 266"/>
                <a:gd name="T119" fmla="*/ 4 h 2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6"/>
                <a:gd name="T181" fmla="*/ 0 h 275"/>
                <a:gd name="T182" fmla="*/ 266 w 266"/>
                <a:gd name="T183" fmla="*/ 275 h 2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6" h="275">
                  <a:moveTo>
                    <a:pt x="119" y="4"/>
                  </a:moveTo>
                  <a:lnTo>
                    <a:pt x="119" y="0"/>
                  </a:lnTo>
                  <a:lnTo>
                    <a:pt x="156" y="0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13" y="0"/>
                  </a:lnTo>
                  <a:lnTo>
                    <a:pt x="202" y="16"/>
                  </a:lnTo>
                  <a:lnTo>
                    <a:pt x="202" y="46"/>
                  </a:lnTo>
                  <a:lnTo>
                    <a:pt x="217" y="41"/>
                  </a:lnTo>
                  <a:lnTo>
                    <a:pt x="238" y="41"/>
                  </a:lnTo>
                  <a:lnTo>
                    <a:pt x="244" y="46"/>
                  </a:lnTo>
                  <a:lnTo>
                    <a:pt x="254" y="61"/>
                  </a:lnTo>
                  <a:lnTo>
                    <a:pt x="244" y="72"/>
                  </a:lnTo>
                  <a:lnTo>
                    <a:pt x="238" y="82"/>
                  </a:lnTo>
                  <a:lnTo>
                    <a:pt x="238" y="108"/>
                  </a:lnTo>
                  <a:lnTo>
                    <a:pt x="265" y="124"/>
                  </a:lnTo>
                  <a:lnTo>
                    <a:pt x="265" y="165"/>
                  </a:lnTo>
                  <a:lnTo>
                    <a:pt x="254" y="180"/>
                  </a:lnTo>
                  <a:lnTo>
                    <a:pt x="244" y="196"/>
                  </a:lnTo>
                  <a:lnTo>
                    <a:pt x="244" y="217"/>
                  </a:lnTo>
                  <a:lnTo>
                    <a:pt x="238" y="217"/>
                  </a:lnTo>
                  <a:lnTo>
                    <a:pt x="228" y="196"/>
                  </a:lnTo>
                  <a:lnTo>
                    <a:pt x="202" y="206"/>
                  </a:lnTo>
                  <a:lnTo>
                    <a:pt x="171" y="180"/>
                  </a:lnTo>
                  <a:lnTo>
                    <a:pt x="160" y="206"/>
                  </a:lnTo>
                  <a:lnTo>
                    <a:pt x="145" y="206"/>
                  </a:lnTo>
                  <a:lnTo>
                    <a:pt x="135" y="196"/>
                  </a:lnTo>
                  <a:lnTo>
                    <a:pt x="129" y="222"/>
                  </a:lnTo>
                  <a:lnTo>
                    <a:pt x="145" y="233"/>
                  </a:lnTo>
                  <a:lnTo>
                    <a:pt x="145" y="263"/>
                  </a:lnTo>
                  <a:lnTo>
                    <a:pt x="135" y="263"/>
                  </a:lnTo>
                  <a:lnTo>
                    <a:pt x="129" y="258"/>
                  </a:lnTo>
                  <a:lnTo>
                    <a:pt x="119" y="263"/>
                  </a:lnTo>
                  <a:lnTo>
                    <a:pt x="104" y="274"/>
                  </a:lnTo>
                  <a:lnTo>
                    <a:pt x="62" y="233"/>
                  </a:lnTo>
                  <a:lnTo>
                    <a:pt x="47" y="217"/>
                  </a:lnTo>
                  <a:lnTo>
                    <a:pt x="62" y="222"/>
                  </a:lnTo>
                  <a:lnTo>
                    <a:pt x="62" y="217"/>
                  </a:lnTo>
                  <a:lnTo>
                    <a:pt x="37" y="206"/>
                  </a:lnTo>
                  <a:lnTo>
                    <a:pt x="26" y="190"/>
                  </a:lnTo>
                  <a:lnTo>
                    <a:pt x="37" y="190"/>
                  </a:lnTo>
                  <a:lnTo>
                    <a:pt x="26" y="180"/>
                  </a:lnTo>
                  <a:lnTo>
                    <a:pt x="37" y="170"/>
                  </a:lnTo>
                  <a:lnTo>
                    <a:pt x="26" y="165"/>
                  </a:lnTo>
                  <a:lnTo>
                    <a:pt x="21" y="170"/>
                  </a:lnTo>
                  <a:lnTo>
                    <a:pt x="11" y="149"/>
                  </a:lnTo>
                  <a:lnTo>
                    <a:pt x="0" y="129"/>
                  </a:lnTo>
                  <a:lnTo>
                    <a:pt x="21" y="129"/>
                  </a:lnTo>
                  <a:lnTo>
                    <a:pt x="26" y="98"/>
                  </a:lnTo>
                  <a:lnTo>
                    <a:pt x="37" y="108"/>
                  </a:lnTo>
                  <a:lnTo>
                    <a:pt x="52" y="98"/>
                  </a:lnTo>
                  <a:lnTo>
                    <a:pt x="26" y="88"/>
                  </a:lnTo>
                  <a:lnTo>
                    <a:pt x="26" y="72"/>
                  </a:lnTo>
                  <a:lnTo>
                    <a:pt x="37" y="72"/>
                  </a:lnTo>
                  <a:lnTo>
                    <a:pt x="37" y="57"/>
                  </a:lnTo>
                  <a:lnTo>
                    <a:pt x="68" y="57"/>
                  </a:lnTo>
                  <a:lnTo>
                    <a:pt x="94" y="57"/>
                  </a:lnTo>
                  <a:lnTo>
                    <a:pt x="119" y="57"/>
                  </a:lnTo>
                  <a:lnTo>
                    <a:pt x="119" y="4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7" name="Freeform 134"/>
            <p:cNvSpPr>
              <a:spLocks noChangeArrowheads="1"/>
            </p:cNvSpPr>
            <p:nvPr/>
          </p:nvSpPr>
          <p:spPr bwMode="auto">
            <a:xfrm>
              <a:off x="318403" y="2694809"/>
              <a:ext cx="250437" cy="64770"/>
            </a:xfrm>
            <a:custGeom>
              <a:avLst/>
              <a:gdLst>
                <a:gd name="T0" fmla="*/ 10 w 146"/>
                <a:gd name="T1" fmla="*/ 10 h 37"/>
                <a:gd name="T2" fmla="*/ 57 w 146"/>
                <a:gd name="T3" fmla="*/ 0 h 37"/>
                <a:gd name="T4" fmla="*/ 93 w 146"/>
                <a:gd name="T5" fmla="*/ 0 h 37"/>
                <a:gd name="T6" fmla="*/ 118 w 146"/>
                <a:gd name="T7" fmla="*/ 10 h 37"/>
                <a:gd name="T8" fmla="*/ 145 w 146"/>
                <a:gd name="T9" fmla="*/ 10 h 37"/>
                <a:gd name="T10" fmla="*/ 124 w 146"/>
                <a:gd name="T11" fmla="*/ 26 h 37"/>
                <a:gd name="T12" fmla="*/ 82 w 146"/>
                <a:gd name="T13" fmla="*/ 10 h 37"/>
                <a:gd name="T14" fmla="*/ 67 w 146"/>
                <a:gd name="T15" fmla="*/ 20 h 37"/>
                <a:gd name="T16" fmla="*/ 51 w 146"/>
                <a:gd name="T17" fmla="*/ 20 h 37"/>
                <a:gd name="T18" fmla="*/ 51 w 146"/>
                <a:gd name="T19" fmla="*/ 26 h 37"/>
                <a:gd name="T20" fmla="*/ 0 w 146"/>
                <a:gd name="T21" fmla="*/ 36 h 37"/>
                <a:gd name="T22" fmla="*/ 0 w 146"/>
                <a:gd name="T23" fmla="*/ 26 h 37"/>
                <a:gd name="T24" fmla="*/ 10 w 146"/>
                <a:gd name="T25" fmla="*/ 20 h 37"/>
                <a:gd name="T26" fmla="*/ 10 w 146"/>
                <a:gd name="T27" fmla="*/ 10 h 37"/>
                <a:gd name="T28" fmla="*/ 10 w 146"/>
                <a:gd name="T29" fmla="*/ 1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6"/>
                <a:gd name="T46" fmla="*/ 0 h 37"/>
                <a:gd name="T47" fmla="*/ 146 w 146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6" h="37">
                  <a:moveTo>
                    <a:pt x="10" y="10"/>
                  </a:moveTo>
                  <a:lnTo>
                    <a:pt x="57" y="0"/>
                  </a:lnTo>
                  <a:lnTo>
                    <a:pt x="93" y="0"/>
                  </a:lnTo>
                  <a:lnTo>
                    <a:pt x="118" y="10"/>
                  </a:lnTo>
                  <a:lnTo>
                    <a:pt x="145" y="10"/>
                  </a:lnTo>
                  <a:lnTo>
                    <a:pt x="124" y="26"/>
                  </a:lnTo>
                  <a:lnTo>
                    <a:pt x="82" y="10"/>
                  </a:lnTo>
                  <a:lnTo>
                    <a:pt x="67" y="20"/>
                  </a:lnTo>
                  <a:lnTo>
                    <a:pt x="51" y="20"/>
                  </a:lnTo>
                  <a:lnTo>
                    <a:pt x="51" y="2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10" y="20"/>
                  </a:lnTo>
                  <a:lnTo>
                    <a:pt x="10" y="1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8" name="Freeform 135"/>
            <p:cNvSpPr>
              <a:spLocks noChangeArrowheads="1"/>
            </p:cNvSpPr>
            <p:nvPr/>
          </p:nvSpPr>
          <p:spPr bwMode="auto">
            <a:xfrm>
              <a:off x="1354694" y="2919340"/>
              <a:ext cx="349747" cy="474970"/>
            </a:xfrm>
            <a:custGeom>
              <a:avLst/>
              <a:gdLst>
                <a:gd name="T0" fmla="*/ 27 w 204"/>
                <a:gd name="T1" fmla="*/ 72 h 275"/>
                <a:gd name="T2" fmla="*/ 27 w 204"/>
                <a:gd name="T3" fmla="*/ 47 h 275"/>
                <a:gd name="T4" fmla="*/ 21 w 204"/>
                <a:gd name="T5" fmla="*/ 16 h 275"/>
                <a:gd name="T6" fmla="*/ 27 w 204"/>
                <a:gd name="T7" fmla="*/ 0 h 275"/>
                <a:gd name="T8" fmla="*/ 130 w 204"/>
                <a:gd name="T9" fmla="*/ 6 h 275"/>
                <a:gd name="T10" fmla="*/ 135 w 204"/>
                <a:gd name="T11" fmla="*/ 0 h 275"/>
                <a:gd name="T12" fmla="*/ 150 w 204"/>
                <a:gd name="T13" fmla="*/ 0 h 275"/>
                <a:gd name="T14" fmla="*/ 161 w 204"/>
                <a:gd name="T15" fmla="*/ 6 h 275"/>
                <a:gd name="T16" fmla="*/ 150 w 204"/>
                <a:gd name="T17" fmla="*/ 16 h 275"/>
                <a:gd name="T18" fmla="*/ 172 w 204"/>
                <a:gd name="T19" fmla="*/ 31 h 275"/>
                <a:gd name="T20" fmla="*/ 172 w 204"/>
                <a:gd name="T21" fmla="*/ 47 h 275"/>
                <a:gd name="T22" fmla="*/ 161 w 204"/>
                <a:gd name="T23" fmla="*/ 67 h 275"/>
                <a:gd name="T24" fmla="*/ 176 w 204"/>
                <a:gd name="T25" fmla="*/ 72 h 275"/>
                <a:gd name="T26" fmla="*/ 176 w 204"/>
                <a:gd name="T27" fmla="*/ 88 h 275"/>
                <a:gd name="T28" fmla="*/ 176 w 204"/>
                <a:gd name="T29" fmla="*/ 98 h 275"/>
                <a:gd name="T30" fmla="*/ 187 w 204"/>
                <a:gd name="T31" fmla="*/ 114 h 275"/>
                <a:gd name="T32" fmla="*/ 176 w 204"/>
                <a:gd name="T33" fmla="*/ 129 h 275"/>
                <a:gd name="T34" fmla="*/ 176 w 204"/>
                <a:gd name="T35" fmla="*/ 149 h 275"/>
                <a:gd name="T36" fmla="*/ 176 w 204"/>
                <a:gd name="T37" fmla="*/ 176 h 275"/>
                <a:gd name="T38" fmla="*/ 187 w 204"/>
                <a:gd name="T39" fmla="*/ 207 h 275"/>
                <a:gd name="T40" fmla="*/ 203 w 204"/>
                <a:gd name="T41" fmla="*/ 222 h 275"/>
                <a:gd name="T42" fmla="*/ 197 w 204"/>
                <a:gd name="T43" fmla="*/ 233 h 275"/>
                <a:gd name="T44" fmla="*/ 161 w 204"/>
                <a:gd name="T45" fmla="*/ 237 h 275"/>
                <a:gd name="T46" fmla="*/ 135 w 204"/>
                <a:gd name="T47" fmla="*/ 248 h 275"/>
                <a:gd name="T48" fmla="*/ 88 w 204"/>
                <a:gd name="T49" fmla="*/ 264 h 275"/>
                <a:gd name="T50" fmla="*/ 62 w 204"/>
                <a:gd name="T51" fmla="*/ 274 h 275"/>
                <a:gd name="T52" fmla="*/ 27 w 204"/>
                <a:gd name="T53" fmla="*/ 274 h 275"/>
                <a:gd name="T54" fmla="*/ 27 w 204"/>
                <a:gd name="T55" fmla="*/ 258 h 275"/>
                <a:gd name="T56" fmla="*/ 21 w 204"/>
                <a:gd name="T57" fmla="*/ 233 h 275"/>
                <a:gd name="T58" fmla="*/ 0 w 204"/>
                <a:gd name="T59" fmla="*/ 191 h 275"/>
                <a:gd name="T60" fmla="*/ 21 w 204"/>
                <a:gd name="T61" fmla="*/ 165 h 275"/>
                <a:gd name="T62" fmla="*/ 21 w 204"/>
                <a:gd name="T63" fmla="*/ 139 h 275"/>
                <a:gd name="T64" fmla="*/ 37 w 204"/>
                <a:gd name="T65" fmla="*/ 129 h 275"/>
                <a:gd name="T66" fmla="*/ 37 w 204"/>
                <a:gd name="T67" fmla="*/ 114 h 275"/>
                <a:gd name="T68" fmla="*/ 27 w 204"/>
                <a:gd name="T69" fmla="*/ 82 h 275"/>
                <a:gd name="T70" fmla="*/ 27 w 204"/>
                <a:gd name="T71" fmla="*/ 72 h 275"/>
                <a:gd name="T72" fmla="*/ 27 w 204"/>
                <a:gd name="T73" fmla="*/ 72 h 2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4"/>
                <a:gd name="T112" fmla="*/ 0 h 275"/>
                <a:gd name="T113" fmla="*/ 204 w 204"/>
                <a:gd name="T114" fmla="*/ 275 h 2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4" h="275">
                  <a:moveTo>
                    <a:pt x="27" y="72"/>
                  </a:moveTo>
                  <a:lnTo>
                    <a:pt x="27" y="47"/>
                  </a:lnTo>
                  <a:lnTo>
                    <a:pt x="21" y="16"/>
                  </a:lnTo>
                  <a:lnTo>
                    <a:pt x="27" y="0"/>
                  </a:lnTo>
                  <a:lnTo>
                    <a:pt x="130" y="6"/>
                  </a:lnTo>
                  <a:lnTo>
                    <a:pt x="135" y="0"/>
                  </a:lnTo>
                  <a:lnTo>
                    <a:pt x="150" y="0"/>
                  </a:lnTo>
                  <a:lnTo>
                    <a:pt x="161" y="6"/>
                  </a:lnTo>
                  <a:lnTo>
                    <a:pt x="150" y="16"/>
                  </a:lnTo>
                  <a:lnTo>
                    <a:pt x="172" y="31"/>
                  </a:lnTo>
                  <a:lnTo>
                    <a:pt x="172" y="47"/>
                  </a:lnTo>
                  <a:lnTo>
                    <a:pt x="161" y="67"/>
                  </a:lnTo>
                  <a:lnTo>
                    <a:pt x="176" y="72"/>
                  </a:lnTo>
                  <a:lnTo>
                    <a:pt x="176" y="88"/>
                  </a:lnTo>
                  <a:lnTo>
                    <a:pt x="176" y="98"/>
                  </a:lnTo>
                  <a:lnTo>
                    <a:pt x="187" y="114"/>
                  </a:lnTo>
                  <a:lnTo>
                    <a:pt x="176" y="129"/>
                  </a:lnTo>
                  <a:lnTo>
                    <a:pt x="176" y="149"/>
                  </a:lnTo>
                  <a:lnTo>
                    <a:pt x="176" y="176"/>
                  </a:lnTo>
                  <a:lnTo>
                    <a:pt x="187" y="207"/>
                  </a:lnTo>
                  <a:lnTo>
                    <a:pt x="203" y="222"/>
                  </a:lnTo>
                  <a:lnTo>
                    <a:pt x="197" y="233"/>
                  </a:lnTo>
                  <a:lnTo>
                    <a:pt x="161" y="237"/>
                  </a:lnTo>
                  <a:lnTo>
                    <a:pt x="135" y="248"/>
                  </a:lnTo>
                  <a:lnTo>
                    <a:pt x="88" y="264"/>
                  </a:lnTo>
                  <a:lnTo>
                    <a:pt x="62" y="274"/>
                  </a:lnTo>
                  <a:lnTo>
                    <a:pt x="27" y="274"/>
                  </a:lnTo>
                  <a:lnTo>
                    <a:pt x="27" y="258"/>
                  </a:lnTo>
                  <a:lnTo>
                    <a:pt x="21" y="233"/>
                  </a:lnTo>
                  <a:lnTo>
                    <a:pt x="0" y="191"/>
                  </a:lnTo>
                  <a:lnTo>
                    <a:pt x="21" y="165"/>
                  </a:lnTo>
                  <a:lnTo>
                    <a:pt x="21" y="139"/>
                  </a:lnTo>
                  <a:lnTo>
                    <a:pt x="37" y="129"/>
                  </a:lnTo>
                  <a:lnTo>
                    <a:pt x="37" y="114"/>
                  </a:lnTo>
                  <a:lnTo>
                    <a:pt x="27" y="82"/>
                  </a:lnTo>
                  <a:lnTo>
                    <a:pt x="27" y="7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9" name="Freeform 136"/>
            <p:cNvSpPr>
              <a:spLocks noChangeArrowheads="1"/>
            </p:cNvSpPr>
            <p:nvPr/>
          </p:nvSpPr>
          <p:spPr bwMode="auto">
            <a:xfrm>
              <a:off x="460891" y="2785486"/>
              <a:ext cx="565644" cy="418836"/>
            </a:xfrm>
            <a:custGeom>
              <a:avLst/>
              <a:gdLst>
                <a:gd name="T0" fmla="*/ 62 w 328"/>
                <a:gd name="T1" fmla="*/ 0 h 244"/>
                <a:gd name="T2" fmla="*/ 93 w 328"/>
                <a:gd name="T3" fmla="*/ 0 h 244"/>
                <a:gd name="T4" fmla="*/ 93 w 328"/>
                <a:gd name="T5" fmla="*/ 11 h 244"/>
                <a:gd name="T6" fmla="*/ 119 w 328"/>
                <a:gd name="T7" fmla="*/ 16 h 244"/>
                <a:gd name="T8" fmla="*/ 135 w 328"/>
                <a:gd name="T9" fmla="*/ 11 h 244"/>
                <a:gd name="T10" fmla="*/ 145 w 328"/>
                <a:gd name="T11" fmla="*/ 11 h 244"/>
                <a:gd name="T12" fmla="*/ 171 w 328"/>
                <a:gd name="T13" fmla="*/ 11 h 244"/>
                <a:gd name="T14" fmla="*/ 171 w 328"/>
                <a:gd name="T15" fmla="*/ 16 h 244"/>
                <a:gd name="T16" fmla="*/ 176 w 328"/>
                <a:gd name="T17" fmla="*/ 26 h 244"/>
                <a:gd name="T18" fmla="*/ 186 w 328"/>
                <a:gd name="T19" fmla="*/ 26 h 244"/>
                <a:gd name="T20" fmla="*/ 202 w 328"/>
                <a:gd name="T21" fmla="*/ 41 h 244"/>
                <a:gd name="T22" fmla="*/ 228 w 328"/>
                <a:gd name="T23" fmla="*/ 26 h 244"/>
                <a:gd name="T24" fmla="*/ 243 w 328"/>
                <a:gd name="T25" fmla="*/ 26 h 244"/>
                <a:gd name="T26" fmla="*/ 254 w 328"/>
                <a:gd name="T27" fmla="*/ 16 h 244"/>
                <a:gd name="T28" fmla="*/ 259 w 328"/>
                <a:gd name="T29" fmla="*/ 11 h 244"/>
                <a:gd name="T30" fmla="*/ 280 w 328"/>
                <a:gd name="T31" fmla="*/ 41 h 244"/>
                <a:gd name="T32" fmla="*/ 284 w 328"/>
                <a:gd name="T33" fmla="*/ 52 h 244"/>
                <a:gd name="T34" fmla="*/ 296 w 328"/>
                <a:gd name="T35" fmla="*/ 57 h 244"/>
                <a:gd name="T36" fmla="*/ 296 w 328"/>
                <a:gd name="T37" fmla="*/ 78 h 244"/>
                <a:gd name="T38" fmla="*/ 300 w 328"/>
                <a:gd name="T39" fmla="*/ 84 h 244"/>
                <a:gd name="T40" fmla="*/ 300 w 328"/>
                <a:gd name="T41" fmla="*/ 98 h 244"/>
                <a:gd name="T42" fmla="*/ 321 w 328"/>
                <a:gd name="T43" fmla="*/ 119 h 244"/>
                <a:gd name="T44" fmla="*/ 311 w 328"/>
                <a:gd name="T45" fmla="*/ 125 h 244"/>
                <a:gd name="T46" fmla="*/ 311 w 328"/>
                <a:gd name="T47" fmla="*/ 145 h 244"/>
                <a:gd name="T48" fmla="*/ 321 w 328"/>
                <a:gd name="T49" fmla="*/ 150 h 244"/>
                <a:gd name="T50" fmla="*/ 321 w 328"/>
                <a:gd name="T51" fmla="*/ 166 h 244"/>
                <a:gd name="T52" fmla="*/ 321 w 328"/>
                <a:gd name="T53" fmla="*/ 176 h 244"/>
                <a:gd name="T54" fmla="*/ 327 w 328"/>
                <a:gd name="T55" fmla="*/ 192 h 244"/>
                <a:gd name="T56" fmla="*/ 311 w 328"/>
                <a:gd name="T57" fmla="*/ 192 h 244"/>
                <a:gd name="T58" fmla="*/ 300 w 328"/>
                <a:gd name="T59" fmla="*/ 202 h 244"/>
                <a:gd name="T60" fmla="*/ 311 w 328"/>
                <a:gd name="T61" fmla="*/ 207 h 244"/>
                <a:gd name="T62" fmla="*/ 300 w 328"/>
                <a:gd name="T63" fmla="*/ 233 h 244"/>
                <a:gd name="T64" fmla="*/ 296 w 328"/>
                <a:gd name="T65" fmla="*/ 233 h 244"/>
                <a:gd name="T66" fmla="*/ 280 w 328"/>
                <a:gd name="T67" fmla="*/ 227 h 244"/>
                <a:gd name="T68" fmla="*/ 280 w 328"/>
                <a:gd name="T69" fmla="*/ 243 h 244"/>
                <a:gd name="T70" fmla="*/ 259 w 328"/>
                <a:gd name="T71" fmla="*/ 243 h 244"/>
                <a:gd name="T72" fmla="*/ 243 w 328"/>
                <a:gd name="T73" fmla="*/ 243 h 244"/>
                <a:gd name="T74" fmla="*/ 243 w 328"/>
                <a:gd name="T75" fmla="*/ 217 h 244"/>
                <a:gd name="T76" fmla="*/ 233 w 328"/>
                <a:gd name="T77" fmla="*/ 192 h 244"/>
                <a:gd name="T78" fmla="*/ 212 w 328"/>
                <a:gd name="T79" fmla="*/ 192 h 244"/>
                <a:gd name="T80" fmla="*/ 192 w 328"/>
                <a:gd name="T81" fmla="*/ 192 h 244"/>
                <a:gd name="T82" fmla="*/ 192 w 328"/>
                <a:gd name="T83" fmla="*/ 166 h 244"/>
                <a:gd name="T84" fmla="*/ 186 w 328"/>
                <a:gd name="T85" fmla="*/ 160 h 244"/>
                <a:gd name="T86" fmla="*/ 186 w 328"/>
                <a:gd name="T87" fmla="*/ 145 h 244"/>
                <a:gd name="T88" fmla="*/ 171 w 328"/>
                <a:gd name="T89" fmla="*/ 119 h 244"/>
                <a:gd name="T90" fmla="*/ 124 w 328"/>
                <a:gd name="T91" fmla="*/ 125 h 244"/>
                <a:gd name="T92" fmla="*/ 119 w 328"/>
                <a:gd name="T93" fmla="*/ 125 h 244"/>
                <a:gd name="T94" fmla="*/ 104 w 328"/>
                <a:gd name="T95" fmla="*/ 150 h 244"/>
                <a:gd name="T96" fmla="*/ 93 w 328"/>
                <a:gd name="T97" fmla="*/ 150 h 244"/>
                <a:gd name="T98" fmla="*/ 78 w 328"/>
                <a:gd name="T99" fmla="*/ 166 h 244"/>
                <a:gd name="T100" fmla="*/ 67 w 328"/>
                <a:gd name="T101" fmla="*/ 150 h 244"/>
                <a:gd name="T102" fmla="*/ 62 w 328"/>
                <a:gd name="T103" fmla="*/ 135 h 244"/>
                <a:gd name="T104" fmla="*/ 26 w 328"/>
                <a:gd name="T105" fmla="*/ 109 h 244"/>
                <a:gd name="T106" fmla="*/ 16 w 328"/>
                <a:gd name="T107" fmla="*/ 94 h 244"/>
                <a:gd name="T108" fmla="*/ 0 w 328"/>
                <a:gd name="T109" fmla="*/ 84 h 244"/>
                <a:gd name="T110" fmla="*/ 16 w 328"/>
                <a:gd name="T111" fmla="*/ 57 h 244"/>
                <a:gd name="T112" fmla="*/ 51 w 328"/>
                <a:gd name="T113" fmla="*/ 41 h 244"/>
                <a:gd name="T114" fmla="*/ 62 w 328"/>
                <a:gd name="T115" fmla="*/ 26 h 244"/>
                <a:gd name="T116" fmla="*/ 51 w 328"/>
                <a:gd name="T117" fmla="*/ 16 h 244"/>
                <a:gd name="T118" fmla="*/ 62 w 328"/>
                <a:gd name="T119" fmla="*/ 11 h 244"/>
                <a:gd name="T120" fmla="*/ 62 w 328"/>
                <a:gd name="T121" fmla="*/ 0 h 244"/>
                <a:gd name="T122" fmla="*/ 62 w 328"/>
                <a:gd name="T123" fmla="*/ 0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8"/>
                <a:gd name="T187" fmla="*/ 0 h 244"/>
                <a:gd name="T188" fmla="*/ 328 w 328"/>
                <a:gd name="T189" fmla="*/ 244 h 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8" h="244">
                  <a:moveTo>
                    <a:pt x="62" y="0"/>
                  </a:moveTo>
                  <a:lnTo>
                    <a:pt x="93" y="0"/>
                  </a:lnTo>
                  <a:lnTo>
                    <a:pt x="93" y="11"/>
                  </a:lnTo>
                  <a:lnTo>
                    <a:pt x="119" y="16"/>
                  </a:lnTo>
                  <a:lnTo>
                    <a:pt x="135" y="11"/>
                  </a:lnTo>
                  <a:lnTo>
                    <a:pt x="145" y="11"/>
                  </a:lnTo>
                  <a:lnTo>
                    <a:pt x="171" y="11"/>
                  </a:lnTo>
                  <a:lnTo>
                    <a:pt x="171" y="16"/>
                  </a:lnTo>
                  <a:lnTo>
                    <a:pt x="176" y="26"/>
                  </a:lnTo>
                  <a:lnTo>
                    <a:pt x="186" y="26"/>
                  </a:lnTo>
                  <a:lnTo>
                    <a:pt x="202" y="41"/>
                  </a:lnTo>
                  <a:lnTo>
                    <a:pt x="228" y="26"/>
                  </a:lnTo>
                  <a:lnTo>
                    <a:pt x="243" y="26"/>
                  </a:lnTo>
                  <a:lnTo>
                    <a:pt x="254" y="16"/>
                  </a:lnTo>
                  <a:lnTo>
                    <a:pt x="259" y="11"/>
                  </a:lnTo>
                  <a:lnTo>
                    <a:pt x="280" y="41"/>
                  </a:lnTo>
                  <a:lnTo>
                    <a:pt x="284" y="52"/>
                  </a:lnTo>
                  <a:lnTo>
                    <a:pt x="296" y="57"/>
                  </a:lnTo>
                  <a:lnTo>
                    <a:pt x="296" y="78"/>
                  </a:lnTo>
                  <a:lnTo>
                    <a:pt x="300" y="84"/>
                  </a:lnTo>
                  <a:lnTo>
                    <a:pt x="300" y="98"/>
                  </a:lnTo>
                  <a:lnTo>
                    <a:pt x="321" y="119"/>
                  </a:lnTo>
                  <a:lnTo>
                    <a:pt x="311" y="125"/>
                  </a:lnTo>
                  <a:lnTo>
                    <a:pt x="311" y="145"/>
                  </a:lnTo>
                  <a:lnTo>
                    <a:pt x="321" y="150"/>
                  </a:lnTo>
                  <a:lnTo>
                    <a:pt x="321" y="166"/>
                  </a:lnTo>
                  <a:lnTo>
                    <a:pt x="321" y="176"/>
                  </a:lnTo>
                  <a:lnTo>
                    <a:pt x="327" y="192"/>
                  </a:lnTo>
                  <a:lnTo>
                    <a:pt x="311" y="192"/>
                  </a:lnTo>
                  <a:lnTo>
                    <a:pt x="300" y="202"/>
                  </a:lnTo>
                  <a:lnTo>
                    <a:pt x="311" y="207"/>
                  </a:lnTo>
                  <a:lnTo>
                    <a:pt x="300" y="233"/>
                  </a:lnTo>
                  <a:lnTo>
                    <a:pt x="296" y="233"/>
                  </a:lnTo>
                  <a:lnTo>
                    <a:pt x="280" y="227"/>
                  </a:lnTo>
                  <a:lnTo>
                    <a:pt x="280" y="243"/>
                  </a:lnTo>
                  <a:lnTo>
                    <a:pt x="259" y="243"/>
                  </a:lnTo>
                  <a:lnTo>
                    <a:pt x="243" y="243"/>
                  </a:lnTo>
                  <a:lnTo>
                    <a:pt x="243" y="217"/>
                  </a:lnTo>
                  <a:lnTo>
                    <a:pt x="233" y="192"/>
                  </a:lnTo>
                  <a:lnTo>
                    <a:pt x="212" y="192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186" y="160"/>
                  </a:lnTo>
                  <a:lnTo>
                    <a:pt x="186" y="145"/>
                  </a:lnTo>
                  <a:lnTo>
                    <a:pt x="171" y="119"/>
                  </a:lnTo>
                  <a:lnTo>
                    <a:pt x="124" y="125"/>
                  </a:lnTo>
                  <a:lnTo>
                    <a:pt x="119" y="125"/>
                  </a:lnTo>
                  <a:lnTo>
                    <a:pt x="104" y="150"/>
                  </a:lnTo>
                  <a:lnTo>
                    <a:pt x="93" y="150"/>
                  </a:lnTo>
                  <a:lnTo>
                    <a:pt x="78" y="166"/>
                  </a:lnTo>
                  <a:lnTo>
                    <a:pt x="67" y="150"/>
                  </a:lnTo>
                  <a:lnTo>
                    <a:pt x="62" y="135"/>
                  </a:lnTo>
                  <a:lnTo>
                    <a:pt x="26" y="109"/>
                  </a:lnTo>
                  <a:lnTo>
                    <a:pt x="16" y="94"/>
                  </a:lnTo>
                  <a:lnTo>
                    <a:pt x="0" y="84"/>
                  </a:lnTo>
                  <a:lnTo>
                    <a:pt x="16" y="57"/>
                  </a:lnTo>
                  <a:lnTo>
                    <a:pt x="51" y="41"/>
                  </a:lnTo>
                  <a:lnTo>
                    <a:pt x="62" y="26"/>
                  </a:lnTo>
                  <a:lnTo>
                    <a:pt x="51" y="16"/>
                  </a:lnTo>
                  <a:lnTo>
                    <a:pt x="62" y="11"/>
                  </a:lnTo>
                  <a:lnTo>
                    <a:pt x="62" y="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0" name="Freeform 137"/>
            <p:cNvSpPr>
              <a:spLocks noChangeArrowheads="1"/>
            </p:cNvSpPr>
            <p:nvPr/>
          </p:nvSpPr>
          <p:spPr bwMode="auto">
            <a:xfrm>
              <a:off x="335674" y="2785486"/>
              <a:ext cx="233166" cy="146809"/>
            </a:xfrm>
            <a:custGeom>
              <a:avLst/>
              <a:gdLst>
                <a:gd name="T0" fmla="*/ 0 w 136"/>
                <a:gd name="T1" fmla="*/ 16 h 85"/>
                <a:gd name="T2" fmla="*/ 31 w 136"/>
                <a:gd name="T3" fmla="*/ 11 h 85"/>
                <a:gd name="T4" fmla="*/ 47 w 136"/>
                <a:gd name="T5" fmla="*/ 11 h 85"/>
                <a:gd name="T6" fmla="*/ 67 w 136"/>
                <a:gd name="T7" fmla="*/ 0 h 85"/>
                <a:gd name="T8" fmla="*/ 135 w 136"/>
                <a:gd name="T9" fmla="*/ 0 h 85"/>
                <a:gd name="T10" fmla="*/ 135 w 136"/>
                <a:gd name="T11" fmla="*/ 11 h 85"/>
                <a:gd name="T12" fmla="*/ 124 w 136"/>
                <a:gd name="T13" fmla="*/ 16 h 85"/>
                <a:gd name="T14" fmla="*/ 135 w 136"/>
                <a:gd name="T15" fmla="*/ 26 h 85"/>
                <a:gd name="T16" fmla="*/ 124 w 136"/>
                <a:gd name="T17" fmla="*/ 41 h 85"/>
                <a:gd name="T18" fmla="*/ 88 w 136"/>
                <a:gd name="T19" fmla="*/ 57 h 85"/>
                <a:gd name="T20" fmla="*/ 72 w 136"/>
                <a:gd name="T21" fmla="*/ 84 h 85"/>
                <a:gd name="T22" fmla="*/ 67 w 136"/>
                <a:gd name="T23" fmla="*/ 68 h 85"/>
                <a:gd name="T24" fmla="*/ 57 w 136"/>
                <a:gd name="T25" fmla="*/ 78 h 85"/>
                <a:gd name="T26" fmla="*/ 57 w 136"/>
                <a:gd name="T27" fmla="*/ 41 h 85"/>
                <a:gd name="T28" fmla="*/ 31 w 136"/>
                <a:gd name="T29" fmla="*/ 41 h 85"/>
                <a:gd name="T30" fmla="*/ 31 w 136"/>
                <a:gd name="T31" fmla="*/ 37 h 85"/>
                <a:gd name="T32" fmla="*/ 16 w 136"/>
                <a:gd name="T33" fmla="*/ 26 h 85"/>
                <a:gd name="T34" fmla="*/ 0 w 136"/>
                <a:gd name="T35" fmla="*/ 16 h 85"/>
                <a:gd name="T36" fmla="*/ 0 w 136"/>
                <a:gd name="T37" fmla="*/ 16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85"/>
                <a:gd name="T59" fmla="*/ 136 w 136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85">
                  <a:moveTo>
                    <a:pt x="0" y="16"/>
                  </a:moveTo>
                  <a:lnTo>
                    <a:pt x="31" y="11"/>
                  </a:lnTo>
                  <a:lnTo>
                    <a:pt x="47" y="11"/>
                  </a:lnTo>
                  <a:lnTo>
                    <a:pt x="67" y="0"/>
                  </a:lnTo>
                  <a:lnTo>
                    <a:pt x="135" y="0"/>
                  </a:lnTo>
                  <a:lnTo>
                    <a:pt x="135" y="11"/>
                  </a:lnTo>
                  <a:lnTo>
                    <a:pt x="124" y="16"/>
                  </a:lnTo>
                  <a:lnTo>
                    <a:pt x="135" y="26"/>
                  </a:lnTo>
                  <a:lnTo>
                    <a:pt x="124" y="41"/>
                  </a:lnTo>
                  <a:lnTo>
                    <a:pt x="88" y="57"/>
                  </a:lnTo>
                  <a:lnTo>
                    <a:pt x="72" y="84"/>
                  </a:lnTo>
                  <a:lnTo>
                    <a:pt x="67" y="68"/>
                  </a:lnTo>
                  <a:lnTo>
                    <a:pt x="57" y="78"/>
                  </a:lnTo>
                  <a:lnTo>
                    <a:pt x="57" y="41"/>
                  </a:lnTo>
                  <a:lnTo>
                    <a:pt x="31" y="41"/>
                  </a:lnTo>
                  <a:lnTo>
                    <a:pt x="31" y="37"/>
                  </a:lnTo>
                  <a:lnTo>
                    <a:pt x="16" y="26"/>
                  </a:lnTo>
                  <a:lnTo>
                    <a:pt x="0" y="16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1" name="Freeform 138"/>
            <p:cNvSpPr>
              <a:spLocks noChangeArrowheads="1"/>
            </p:cNvSpPr>
            <p:nvPr/>
          </p:nvSpPr>
          <p:spPr bwMode="auto">
            <a:xfrm>
              <a:off x="2265765" y="2759579"/>
              <a:ext cx="591551" cy="846310"/>
            </a:xfrm>
            <a:custGeom>
              <a:avLst/>
              <a:gdLst>
                <a:gd name="T0" fmla="*/ 270 w 344"/>
                <a:gd name="T1" fmla="*/ 0 h 493"/>
                <a:gd name="T2" fmla="*/ 285 w 344"/>
                <a:gd name="T3" fmla="*/ 27 h 493"/>
                <a:gd name="T4" fmla="*/ 295 w 344"/>
                <a:gd name="T5" fmla="*/ 73 h 493"/>
                <a:gd name="T6" fmla="*/ 301 w 344"/>
                <a:gd name="T7" fmla="*/ 125 h 493"/>
                <a:gd name="T8" fmla="*/ 280 w 344"/>
                <a:gd name="T9" fmla="*/ 141 h 493"/>
                <a:gd name="T10" fmla="*/ 254 w 344"/>
                <a:gd name="T11" fmla="*/ 161 h 493"/>
                <a:gd name="T12" fmla="*/ 301 w 344"/>
                <a:gd name="T13" fmla="*/ 202 h 493"/>
                <a:gd name="T14" fmla="*/ 321 w 344"/>
                <a:gd name="T15" fmla="*/ 243 h 493"/>
                <a:gd name="T16" fmla="*/ 301 w 344"/>
                <a:gd name="T17" fmla="*/ 270 h 493"/>
                <a:gd name="T18" fmla="*/ 280 w 344"/>
                <a:gd name="T19" fmla="*/ 316 h 493"/>
                <a:gd name="T20" fmla="*/ 285 w 344"/>
                <a:gd name="T21" fmla="*/ 358 h 493"/>
                <a:gd name="T22" fmla="*/ 301 w 344"/>
                <a:gd name="T23" fmla="*/ 394 h 493"/>
                <a:gd name="T24" fmla="*/ 336 w 344"/>
                <a:gd name="T25" fmla="*/ 451 h 493"/>
                <a:gd name="T26" fmla="*/ 336 w 344"/>
                <a:gd name="T27" fmla="*/ 476 h 493"/>
                <a:gd name="T28" fmla="*/ 285 w 344"/>
                <a:gd name="T29" fmla="*/ 476 h 493"/>
                <a:gd name="T30" fmla="*/ 203 w 344"/>
                <a:gd name="T31" fmla="*/ 487 h 493"/>
                <a:gd name="T32" fmla="*/ 135 w 344"/>
                <a:gd name="T33" fmla="*/ 487 h 493"/>
                <a:gd name="T34" fmla="*/ 78 w 344"/>
                <a:gd name="T35" fmla="*/ 487 h 493"/>
                <a:gd name="T36" fmla="*/ 62 w 344"/>
                <a:gd name="T37" fmla="*/ 441 h 493"/>
                <a:gd name="T38" fmla="*/ 41 w 344"/>
                <a:gd name="T39" fmla="*/ 409 h 493"/>
                <a:gd name="T40" fmla="*/ 27 w 344"/>
                <a:gd name="T41" fmla="*/ 394 h 493"/>
                <a:gd name="T42" fmla="*/ 0 w 344"/>
                <a:gd name="T43" fmla="*/ 384 h 493"/>
                <a:gd name="T44" fmla="*/ 27 w 344"/>
                <a:gd name="T45" fmla="*/ 316 h 493"/>
                <a:gd name="T46" fmla="*/ 78 w 344"/>
                <a:gd name="T47" fmla="*/ 274 h 493"/>
                <a:gd name="T48" fmla="*/ 104 w 344"/>
                <a:gd name="T49" fmla="*/ 270 h 493"/>
                <a:gd name="T50" fmla="*/ 119 w 344"/>
                <a:gd name="T51" fmla="*/ 290 h 493"/>
                <a:gd name="T52" fmla="*/ 150 w 344"/>
                <a:gd name="T53" fmla="*/ 274 h 493"/>
                <a:gd name="T54" fmla="*/ 150 w 344"/>
                <a:gd name="T55" fmla="*/ 259 h 493"/>
                <a:gd name="T56" fmla="*/ 192 w 344"/>
                <a:gd name="T57" fmla="*/ 192 h 493"/>
                <a:gd name="T58" fmla="*/ 217 w 344"/>
                <a:gd name="T59" fmla="*/ 161 h 493"/>
                <a:gd name="T60" fmla="*/ 228 w 344"/>
                <a:gd name="T61" fmla="*/ 125 h 493"/>
                <a:gd name="T62" fmla="*/ 244 w 344"/>
                <a:gd name="T63" fmla="*/ 84 h 493"/>
                <a:gd name="T64" fmla="*/ 280 w 344"/>
                <a:gd name="T65" fmla="*/ 68 h 493"/>
                <a:gd name="T66" fmla="*/ 254 w 344"/>
                <a:gd name="T67" fmla="*/ 31 h 493"/>
                <a:gd name="T68" fmla="*/ 254 w 344"/>
                <a:gd name="T69" fmla="*/ 0 h 4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4"/>
                <a:gd name="T106" fmla="*/ 0 h 493"/>
                <a:gd name="T107" fmla="*/ 344 w 344"/>
                <a:gd name="T108" fmla="*/ 493 h 4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4" h="493">
                  <a:moveTo>
                    <a:pt x="254" y="0"/>
                  </a:moveTo>
                  <a:lnTo>
                    <a:pt x="270" y="0"/>
                  </a:lnTo>
                  <a:lnTo>
                    <a:pt x="270" y="16"/>
                  </a:lnTo>
                  <a:lnTo>
                    <a:pt x="285" y="27"/>
                  </a:lnTo>
                  <a:lnTo>
                    <a:pt x="295" y="52"/>
                  </a:lnTo>
                  <a:lnTo>
                    <a:pt x="295" y="73"/>
                  </a:lnTo>
                  <a:lnTo>
                    <a:pt x="295" y="99"/>
                  </a:lnTo>
                  <a:lnTo>
                    <a:pt x="301" y="125"/>
                  </a:lnTo>
                  <a:lnTo>
                    <a:pt x="321" y="141"/>
                  </a:lnTo>
                  <a:lnTo>
                    <a:pt x="280" y="141"/>
                  </a:lnTo>
                  <a:lnTo>
                    <a:pt x="259" y="141"/>
                  </a:lnTo>
                  <a:lnTo>
                    <a:pt x="254" y="161"/>
                  </a:lnTo>
                  <a:lnTo>
                    <a:pt x="285" y="192"/>
                  </a:lnTo>
                  <a:lnTo>
                    <a:pt x="301" y="202"/>
                  </a:lnTo>
                  <a:lnTo>
                    <a:pt x="311" y="233"/>
                  </a:lnTo>
                  <a:lnTo>
                    <a:pt x="321" y="243"/>
                  </a:lnTo>
                  <a:lnTo>
                    <a:pt x="321" y="259"/>
                  </a:lnTo>
                  <a:lnTo>
                    <a:pt x="301" y="270"/>
                  </a:lnTo>
                  <a:lnTo>
                    <a:pt x="285" y="311"/>
                  </a:lnTo>
                  <a:lnTo>
                    <a:pt x="280" y="316"/>
                  </a:lnTo>
                  <a:lnTo>
                    <a:pt x="280" y="352"/>
                  </a:lnTo>
                  <a:lnTo>
                    <a:pt x="285" y="358"/>
                  </a:lnTo>
                  <a:lnTo>
                    <a:pt x="285" y="384"/>
                  </a:lnTo>
                  <a:lnTo>
                    <a:pt x="301" y="394"/>
                  </a:lnTo>
                  <a:lnTo>
                    <a:pt x="301" y="419"/>
                  </a:lnTo>
                  <a:lnTo>
                    <a:pt x="336" y="451"/>
                  </a:lnTo>
                  <a:lnTo>
                    <a:pt x="343" y="451"/>
                  </a:lnTo>
                  <a:lnTo>
                    <a:pt x="336" y="476"/>
                  </a:lnTo>
                  <a:lnTo>
                    <a:pt x="343" y="487"/>
                  </a:lnTo>
                  <a:lnTo>
                    <a:pt x="285" y="476"/>
                  </a:lnTo>
                  <a:lnTo>
                    <a:pt x="217" y="487"/>
                  </a:lnTo>
                  <a:lnTo>
                    <a:pt x="203" y="487"/>
                  </a:lnTo>
                  <a:lnTo>
                    <a:pt x="172" y="487"/>
                  </a:lnTo>
                  <a:lnTo>
                    <a:pt x="135" y="487"/>
                  </a:lnTo>
                  <a:lnTo>
                    <a:pt x="135" y="492"/>
                  </a:lnTo>
                  <a:lnTo>
                    <a:pt x="78" y="487"/>
                  </a:lnTo>
                  <a:lnTo>
                    <a:pt x="62" y="476"/>
                  </a:lnTo>
                  <a:lnTo>
                    <a:pt x="62" y="441"/>
                  </a:lnTo>
                  <a:lnTo>
                    <a:pt x="62" y="419"/>
                  </a:lnTo>
                  <a:lnTo>
                    <a:pt x="41" y="409"/>
                  </a:lnTo>
                  <a:lnTo>
                    <a:pt x="37" y="409"/>
                  </a:lnTo>
                  <a:lnTo>
                    <a:pt x="27" y="394"/>
                  </a:lnTo>
                  <a:lnTo>
                    <a:pt x="11" y="384"/>
                  </a:lnTo>
                  <a:lnTo>
                    <a:pt x="0" y="384"/>
                  </a:lnTo>
                  <a:lnTo>
                    <a:pt x="16" y="352"/>
                  </a:lnTo>
                  <a:lnTo>
                    <a:pt x="27" y="316"/>
                  </a:lnTo>
                  <a:lnTo>
                    <a:pt x="52" y="290"/>
                  </a:lnTo>
                  <a:lnTo>
                    <a:pt x="78" y="274"/>
                  </a:lnTo>
                  <a:lnTo>
                    <a:pt x="94" y="274"/>
                  </a:lnTo>
                  <a:lnTo>
                    <a:pt x="104" y="270"/>
                  </a:lnTo>
                  <a:lnTo>
                    <a:pt x="119" y="286"/>
                  </a:lnTo>
                  <a:lnTo>
                    <a:pt x="119" y="290"/>
                  </a:lnTo>
                  <a:lnTo>
                    <a:pt x="135" y="290"/>
                  </a:lnTo>
                  <a:lnTo>
                    <a:pt x="150" y="274"/>
                  </a:lnTo>
                  <a:lnTo>
                    <a:pt x="160" y="274"/>
                  </a:lnTo>
                  <a:lnTo>
                    <a:pt x="150" y="259"/>
                  </a:lnTo>
                  <a:lnTo>
                    <a:pt x="176" y="207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217" y="161"/>
                  </a:lnTo>
                  <a:lnTo>
                    <a:pt x="213" y="141"/>
                  </a:lnTo>
                  <a:lnTo>
                    <a:pt x="228" y="125"/>
                  </a:lnTo>
                  <a:lnTo>
                    <a:pt x="228" y="109"/>
                  </a:lnTo>
                  <a:lnTo>
                    <a:pt x="244" y="84"/>
                  </a:lnTo>
                  <a:lnTo>
                    <a:pt x="259" y="94"/>
                  </a:lnTo>
                  <a:lnTo>
                    <a:pt x="280" y="68"/>
                  </a:lnTo>
                  <a:lnTo>
                    <a:pt x="270" y="41"/>
                  </a:lnTo>
                  <a:lnTo>
                    <a:pt x="254" y="31"/>
                  </a:lnTo>
                  <a:lnTo>
                    <a:pt x="254" y="0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rgbClr val="FFC000"/>
              </a:bgClr>
            </a:pattFill>
            <a:ln w="3240">
              <a:solidFill>
                <a:srgbClr val="FFC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2" name="Freeform 139"/>
            <p:cNvSpPr>
              <a:spLocks noChangeArrowheads="1"/>
            </p:cNvSpPr>
            <p:nvPr/>
          </p:nvSpPr>
          <p:spPr bwMode="auto">
            <a:xfrm>
              <a:off x="4234718" y="3394310"/>
              <a:ext cx="617458" cy="768588"/>
            </a:xfrm>
            <a:custGeom>
              <a:avLst/>
              <a:gdLst>
                <a:gd name="T0" fmla="*/ 11 w 359"/>
                <a:gd name="T1" fmla="*/ 41 h 446"/>
                <a:gd name="T2" fmla="*/ 16 w 359"/>
                <a:gd name="T3" fmla="*/ 26 h 446"/>
                <a:gd name="T4" fmla="*/ 42 w 359"/>
                <a:gd name="T5" fmla="*/ 16 h 446"/>
                <a:gd name="T6" fmla="*/ 68 w 359"/>
                <a:gd name="T7" fmla="*/ 0 h 446"/>
                <a:gd name="T8" fmla="*/ 78 w 359"/>
                <a:gd name="T9" fmla="*/ 16 h 446"/>
                <a:gd name="T10" fmla="*/ 84 w 359"/>
                <a:gd name="T11" fmla="*/ 16 h 446"/>
                <a:gd name="T12" fmla="*/ 109 w 359"/>
                <a:gd name="T13" fmla="*/ 26 h 446"/>
                <a:gd name="T14" fmla="*/ 161 w 359"/>
                <a:gd name="T15" fmla="*/ 41 h 446"/>
                <a:gd name="T16" fmla="*/ 203 w 359"/>
                <a:gd name="T17" fmla="*/ 67 h 446"/>
                <a:gd name="T18" fmla="*/ 249 w 359"/>
                <a:gd name="T19" fmla="*/ 72 h 446"/>
                <a:gd name="T20" fmla="*/ 270 w 359"/>
                <a:gd name="T21" fmla="*/ 41 h 446"/>
                <a:gd name="T22" fmla="*/ 285 w 359"/>
                <a:gd name="T23" fmla="*/ 41 h 446"/>
                <a:gd name="T24" fmla="*/ 311 w 359"/>
                <a:gd name="T25" fmla="*/ 41 h 446"/>
                <a:gd name="T26" fmla="*/ 327 w 359"/>
                <a:gd name="T27" fmla="*/ 51 h 446"/>
                <a:gd name="T28" fmla="*/ 358 w 359"/>
                <a:gd name="T29" fmla="*/ 51 h 446"/>
                <a:gd name="T30" fmla="*/ 317 w 359"/>
                <a:gd name="T31" fmla="*/ 98 h 446"/>
                <a:gd name="T32" fmla="*/ 317 w 359"/>
                <a:gd name="T33" fmla="*/ 259 h 446"/>
                <a:gd name="T34" fmla="*/ 342 w 359"/>
                <a:gd name="T35" fmla="*/ 290 h 446"/>
                <a:gd name="T36" fmla="*/ 337 w 359"/>
                <a:gd name="T37" fmla="*/ 310 h 446"/>
                <a:gd name="T38" fmla="*/ 311 w 359"/>
                <a:gd name="T39" fmla="*/ 326 h 446"/>
                <a:gd name="T40" fmla="*/ 311 w 359"/>
                <a:gd name="T41" fmla="*/ 337 h 446"/>
                <a:gd name="T42" fmla="*/ 295 w 359"/>
                <a:gd name="T43" fmla="*/ 341 h 446"/>
                <a:gd name="T44" fmla="*/ 275 w 359"/>
                <a:gd name="T45" fmla="*/ 352 h 446"/>
                <a:gd name="T46" fmla="*/ 270 w 359"/>
                <a:gd name="T47" fmla="*/ 378 h 446"/>
                <a:gd name="T48" fmla="*/ 249 w 359"/>
                <a:gd name="T49" fmla="*/ 419 h 446"/>
                <a:gd name="T50" fmla="*/ 233 w 359"/>
                <a:gd name="T51" fmla="*/ 445 h 446"/>
                <a:gd name="T52" fmla="*/ 176 w 359"/>
                <a:gd name="T53" fmla="*/ 394 h 446"/>
                <a:gd name="T54" fmla="*/ 176 w 359"/>
                <a:gd name="T55" fmla="*/ 367 h 446"/>
                <a:gd name="T56" fmla="*/ 16 w 359"/>
                <a:gd name="T57" fmla="*/ 269 h 446"/>
                <a:gd name="T58" fmla="*/ 0 w 359"/>
                <a:gd name="T59" fmla="*/ 269 h 446"/>
                <a:gd name="T60" fmla="*/ 0 w 359"/>
                <a:gd name="T61" fmla="*/ 217 h 446"/>
                <a:gd name="T62" fmla="*/ 31 w 359"/>
                <a:gd name="T63" fmla="*/ 165 h 446"/>
                <a:gd name="T64" fmla="*/ 52 w 359"/>
                <a:gd name="T65" fmla="*/ 139 h 446"/>
                <a:gd name="T66" fmla="*/ 31 w 359"/>
                <a:gd name="T67" fmla="*/ 98 h 446"/>
                <a:gd name="T68" fmla="*/ 27 w 359"/>
                <a:gd name="T69" fmla="*/ 72 h 446"/>
                <a:gd name="T70" fmla="*/ 27 w 359"/>
                <a:gd name="T71" fmla="*/ 57 h 446"/>
                <a:gd name="T72" fmla="*/ 11 w 359"/>
                <a:gd name="T73" fmla="*/ 51 h 446"/>
                <a:gd name="T74" fmla="*/ 11 w 359"/>
                <a:gd name="T75" fmla="*/ 41 h 446"/>
                <a:gd name="T76" fmla="*/ 11 w 359"/>
                <a:gd name="T77" fmla="*/ 41 h 4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9"/>
                <a:gd name="T118" fmla="*/ 0 h 446"/>
                <a:gd name="T119" fmla="*/ 359 w 359"/>
                <a:gd name="T120" fmla="*/ 446 h 4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9" h="446">
                  <a:moveTo>
                    <a:pt x="11" y="41"/>
                  </a:moveTo>
                  <a:lnTo>
                    <a:pt x="16" y="26"/>
                  </a:lnTo>
                  <a:lnTo>
                    <a:pt x="42" y="16"/>
                  </a:lnTo>
                  <a:lnTo>
                    <a:pt x="68" y="0"/>
                  </a:lnTo>
                  <a:lnTo>
                    <a:pt x="78" y="16"/>
                  </a:lnTo>
                  <a:lnTo>
                    <a:pt x="84" y="16"/>
                  </a:lnTo>
                  <a:lnTo>
                    <a:pt x="109" y="26"/>
                  </a:lnTo>
                  <a:lnTo>
                    <a:pt x="161" y="41"/>
                  </a:lnTo>
                  <a:lnTo>
                    <a:pt x="203" y="67"/>
                  </a:lnTo>
                  <a:lnTo>
                    <a:pt x="249" y="72"/>
                  </a:lnTo>
                  <a:lnTo>
                    <a:pt x="270" y="41"/>
                  </a:lnTo>
                  <a:lnTo>
                    <a:pt x="285" y="41"/>
                  </a:lnTo>
                  <a:lnTo>
                    <a:pt x="311" y="41"/>
                  </a:lnTo>
                  <a:lnTo>
                    <a:pt x="327" y="51"/>
                  </a:lnTo>
                  <a:lnTo>
                    <a:pt x="358" y="51"/>
                  </a:lnTo>
                  <a:lnTo>
                    <a:pt x="317" y="98"/>
                  </a:lnTo>
                  <a:lnTo>
                    <a:pt x="317" y="259"/>
                  </a:lnTo>
                  <a:lnTo>
                    <a:pt x="342" y="290"/>
                  </a:lnTo>
                  <a:lnTo>
                    <a:pt x="337" y="310"/>
                  </a:lnTo>
                  <a:lnTo>
                    <a:pt x="311" y="326"/>
                  </a:lnTo>
                  <a:lnTo>
                    <a:pt x="311" y="337"/>
                  </a:lnTo>
                  <a:lnTo>
                    <a:pt x="295" y="341"/>
                  </a:lnTo>
                  <a:lnTo>
                    <a:pt x="275" y="352"/>
                  </a:lnTo>
                  <a:lnTo>
                    <a:pt x="270" y="378"/>
                  </a:lnTo>
                  <a:lnTo>
                    <a:pt x="249" y="419"/>
                  </a:lnTo>
                  <a:lnTo>
                    <a:pt x="233" y="445"/>
                  </a:lnTo>
                  <a:lnTo>
                    <a:pt x="176" y="394"/>
                  </a:lnTo>
                  <a:lnTo>
                    <a:pt x="176" y="367"/>
                  </a:lnTo>
                  <a:lnTo>
                    <a:pt x="16" y="269"/>
                  </a:lnTo>
                  <a:lnTo>
                    <a:pt x="0" y="269"/>
                  </a:lnTo>
                  <a:lnTo>
                    <a:pt x="0" y="217"/>
                  </a:lnTo>
                  <a:lnTo>
                    <a:pt x="31" y="165"/>
                  </a:lnTo>
                  <a:lnTo>
                    <a:pt x="52" y="139"/>
                  </a:lnTo>
                  <a:lnTo>
                    <a:pt x="31" y="98"/>
                  </a:lnTo>
                  <a:lnTo>
                    <a:pt x="27" y="72"/>
                  </a:lnTo>
                  <a:lnTo>
                    <a:pt x="27" y="57"/>
                  </a:lnTo>
                  <a:lnTo>
                    <a:pt x="11" y="51"/>
                  </a:lnTo>
                  <a:lnTo>
                    <a:pt x="11" y="41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3" name="Freeform 140"/>
            <p:cNvSpPr>
              <a:spLocks noChangeArrowheads="1"/>
            </p:cNvSpPr>
            <p:nvPr/>
          </p:nvSpPr>
          <p:spPr bwMode="auto">
            <a:xfrm>
              <a:off x="4934215" y="4676731"/>
              <a:ext cx="8636" cy="47496"/>
            </a:xfrm>
            <a:custGeom>
              <a:avLst/>
              <a:gdLst>
                <a:gd name="T0" fmla="*/ 5 w 6"/>
                <a:gd name="T1" fmla="*/ 27 h 28"/>
                <a:gd name="T2" fmla="*/ 0 w 6"/>
                <a:gd name="T3" fmla="*/ 16 h 28"/>
                <a:gd name="T4" fmla="*/ 0 w 6"/>
                <a:gd name="T5" fmla="*/ 6 h 28"/>
                <a:gd name="T6" fmla="*/ 0 w 6"/>
                <a:gd name="T7" fmla="*/ 0 h 28"/>
                <a:gd name="T8" fmla="*/ 5 w 6"/>
                <a:gd name="T9" fmla="*/ 0 h 28"/>
                <a:gd name="T10" fmla="*/ 5 w 6"/>
                <a:gd name="T11" fmla="*/ 27 h 28"/>
                <a:gd name="T12" fmla="*/ 5 w 6"/>
                <a:gd name="T13" fmla="*/ 2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8"/>
                <a:gd name="T23" fmla="*/ 6 w 6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8">
                  <a:moveTo>
                    <a:pt x="5" y="27"/>
                  </a:moveTo>
                  <a:lnTo>
                    <a:pt x="0" y="1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7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4" name="Freeform 141"/>
            <p:cNvSpPr>
              <a:spLocks noChangeArrowheads="1"/>
            </p:cNvSpPr>
            <p:nvPr/>
          </p:nvSpPr>
          <p:spPr bwMode="auto">
            <a:xfrm>
              <a:off x="2473023" y="3493623"/>
              <a:ext cx="569960" cy="677911"/>
            </a:xfrm>
            <a:custGeom>
              <a:avLst/>
              <a:gdLst>
                <a:gd name="T0" fmla="*/ 244 w 333"/>
                <a:gd name="T1" fmla="*/ 36 h 395"/>
                <a:gd name="T2" fmla="*/ 285 w 333"/>
                <a:gd name="T3" fmla="*/ 0 h 395"/>
                <a:gd name="T4" fmla="*/ 332 w 333"/>
                <a:gd name="T5" fmla="*/ 0 h 395"/>
                <a:gd name="T6" fmla="*/ 326 w 333"/>
                <a:gd name="T7" fmla="*/ 41 h 395"/>
                <a:gd name="T8" fmla="*/ 311 w 333"/>
                <a:gd name="T9" fmla="*/ 104 h 395"/>
                <a:gd name="T10" fmla="*/ 301 w 333"/>
                <a:gd name="T11" fmla="*/ 151 h 395"/>
                <a:gd name="T12" fmla="*/ 301 w 333"/>
                <a:gd name="T13" fmla="*/ 186 h 395"/>
                <a:gd name="T14" fmla="*/ 258 w 333"/>
                <a:gd name="T15" fmla="*/ 212 h 395"/>
                <a:gd name="T16" fmla="*/ 244 w 333"/>
                <a:gd name="T17" fmla="*/ 243 h 395"/>
                <a:gd name="T18" fmla="*/ 223 w 333"/>
                <a:gd name="T19" fmla="*/ 285 h 395"/>
                <a:gd name="T20" fmla="*/ 217 w 333"/>
                <a:gd name="T21" fmla="*/ 337 h 395"/>
                <a:gd name="T22" fmla="*/ 182 w 333"/>
                <a:gd name="T23" fmla="*/ 363 h 395"/>
                <a:gd name="T24" fmla="*/ 160 w 333"/>
                <a:gd name="T25" fmla="*/ 388 h 395"/>
                <a:gd name="T26" fmla="*/ 140 w 333"/>
                <a:gd name="T27" fmla="*/ 363 h 395"/>
                <a:gd name="T28" fmla="*/ 114 w 333"/>
                <a:gd name="T29" fmla="*/ 378 h 395"/>
                <a:gd name="T30" fmla="*/ 94 w 333"/>
                <a:gd name="T31" fmla="*/ 368 h 395"/>
                <a:gd name="T32" fmla="*/ 72 w 333"/>
                <a:gd name="T33" fmla="*/ 363 h 395"/>
                <a:gd name="T34" fmla="*/ 57 w 333"/>
                <a:gd name="T35" fmla="*/ 378 h 395"/>
                <a:gd name="T36" fmla="*/ 31 w 333"/>
                <a:gd name="T37" fmla="*/ 378 h 395"/>
                <a:gd name="T38" fmla="*/ 16 w 333"/>
                <a:gd name="T39" fmla="*/ 326 h 395"/>
                <a:gd name="T40" fmla="*/ 31 w 333"/>
                <a:gd name="T41" fmla="*/ 326 h 395"/>
                <a:gd name="T42" fmla="*/ 41 w 333"/>
                <a:gd name="T43" fmla="*/ 296 h 395"/>
                <a:gd name="T44" fmla="*/ 31 w 333"/>
                <a:gd name="T45" fmla="*/ 259 h 395"/>
                <a:gd name="T46" fmla="*/ 57 w 333"/>
                <a:gd name="T47" fmla="*/ 269 h 395"/>
                <a:gd name="T48" fmla="*/ 98 w 333"/>
                <a:gd name="T49" fmla="*/ 269 h 395"/>
                <a:gd name="T50" fmla="*/ 135 w 333"/>
                <a:gd name="T51" fmla="*/ 280 h 395"/>
                <a:gd name="T52" fmla="*/ 140 w 333"/>
                <a:gd name="T53" fmla="*/ 259 h 395"/>
                <a:gd name="T54" fmla="*/ 160 w 333"/>
                <a:gd name="T55" fmla="*/ 228 h 395"/>
                <a:gd name="T56" fmla="*/ 135 w 333"/>
                <a:gd name="T57" fmla="*/ 171 h 395"/>
                <a:gd name="T58" fmla="*/ 140 w 333"/>
                <a:gd name="T59" fmla="*/ 135 h 395"/>
                <a:gd name="T60" fmla="*/ 140 w 333"/>
                <a:gd name="T61" fmla="*/ 108 h 395"/>
                <a:gd name="T62" fmla="*/ 114 w 333"/>
                <a:gd name="T63" fmla="*/ 104 h 395"/>
                <a:gd name="T64" fmla="*/ 98 w 333"/>
                <a:gd name="T65" fmla="*/ 78 h 395"/>
                <a:gd name="T66" fmla="*/ 98 w 333"/>
                <a:gd name="T67" fmla="*/ 62 h 395"/>
                <a:gd name="T68" fmla="*/ 223 w 333"/>
                <a:gd name="T69" fmla="*/ 62 h 3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3"/>
                <a:gd name="T106" fmla="*/ 0 h 395"/>
                <a:gd name="T107" fmla="*/ 333 w 333"/>
                <a:gd name="T108" fmla="*/ 395 h 3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3" h="395">
                  <a:moveTo>
                    <a:pt x="223" y="62"/>
                  </a:moveTo>
                  <a:lnTo>
                    <a:pt x="244" y="36"/>
                  </a:lnTo>
                  <a:lnTo>
                    <a:pt x="248" y="0"/>
                  </a:lnTo>
                  <a:lnTo>
                    <a:pt x="285" y="0"/>
                  </a:lnTo>
                  <a:lnTo>
                    <a:pt x="311" y="0"/>
                  </a:lnTo>
                  <a:lnTo>
                    <a:pt x="332" y="0"/>
                  </a:lnTo>
                  <a:lnTo>
                    <a:pt x="332" y="26"/>
                  </a:lnTo>
                  <a:lnTo>
                    <a:pt x="326" y="41"/>
                  </a:lnTo>
                  <a:lnTo>
                    <a:pt x="311" y="78"/>
                  </a:lnTo>
                  <a:lnTo>
                    <a:pt x="311" y="104"/>
                  </a:lnTo>
                  <a:lnTo>
                    <a:pt x="301" y="124"/>
                  </a:lnTo>
                  <a:lnTo>
                    <a:pt x="301" y="151"/>
                  </a:lnTo>
                  <a:lnTo>
                    <a:pt x="301" y="171"/>
                  </a:lnTo>
                  <a:lnTo>
                    <a:pt x="301" y="186"/>
                  </a:lnTo>
                  <a:lnTo>
                    <a:pt x="274" y="212"/>
                  </a:lnTo>
                  <a:lnTo>
                    <a:pt x="258" y="212"/>
                  </a:lnTo>
                  <a:lnTo>
                    <a:pt x="248" y="233"/>
                  </a:lnTo>
                  <a:lnTo>
                    <a:pt x="244" y="243"/>
                  </a:lnTo>
                  <a:lnTo>
                    <a:pt x="223" y="259"/>
                  </a:lnTo>
                  <a:lnTo>
                    <a:pt x="223" y="285"/>
                  </a:lnTo>
                  <a:lnTo>
                    <a:pt x="223" y="310"/>
                  </a:lnTo>
                  <a:lnTo>
                    <a:pt x="217" y="337"/>
                  </a:lnTo>
                  <a:lnTo>
                    <a:pt x="202" y="353"/>
                  </a:lnTo>
                  <a:lnTo>
                    <a:pt x="182" y="363"/>
                  </a:lnTo>
                  <a:lnTo>
                    <a:pt x="176" y="368"/>
                  </a:lnTo>
                  <a:lnTo>
                    <a:pt x="160" y="388"/>
                  </a:lnTo>
                  <a:lnTo>
                    <a:pt x="150" y="368"/>
                  </a:lnTo>
                  <a:lnTo>
                    <a:pt x="140" y="363"/>
                  </a:lnTo>
                  <a:lnTo>
                    <a:pt x="125" y="363"/>
                  </a:lnTo>
                  <a:lnTo>
                    <a:pt x="114" y="378"/>
                  </a:lnTo>
                  <a:lnTo>
                    <a:pt x="98" y="378"/>
                  </a:lnTo>
                  <a:lnTo>
                    <a:pt x="94" y="368"/>
                  </a:lnTo>
                  <a:lnTo>
                    <a:pt x="84" y="368"/>
                  </a:lnTo>
                  <a:lnTo>
                    <a:pt x="72" y="363"/>
                  </a:lnTo>
                  <a:lnTo>
                    <a:pt x="57" y="368"/>
                  </a:lnTo>
                  <a:lnTo>
                    <a:pt x="57" y="378"/>
                  </a:lnTo>
                  <a:lnTo>
                    <a:pt x="41" y="394"/>
                  </a:lnTo>
                  <a:lnTo>
                    <a:pt x="31" y="378"/>
                  </a:lnTo>
                  <a:lnTo>
                    <a:pt x="0" y="337"/>
                  </a:lnTo>
                  <a:lnTo>
                    <a:pt x="16" y="326"/>
                  </a:lnTo>
                  <a:lnTo>
                    <a:pt x="26" y="321"/>
                  </a:lnTo>
                  <a:lnTo>
                    <a:pt x="31" y="326"/>
                  </a:lnTo>
                  <a:lnTo>
                    <a:pt x="41" y="326"/>
                  </a:lnTo>
                  <a:lnTo>
                    <a:pt x="41" y="296"/>
                  </a:lnTo>
                  <a:lnTo>
                    <a:pt x="26" y="285"/>
                  </a:lnTo>
                  <a:lnTo>
                    <a:pt x="31" y="259"/>
                  </a:lnTo>
                  <a:lnTo>
                    <a:pt x="41" y="269"/>
                  </a:lnTo>
                  <a:lnTo>
                    <a:pt x="57" y="269"/>
                  </a:lnTo>
                  <a:lnTo>
                    <a:pt x="68" y="243"/>
                  </a:lnTo>
                  <a:lnTo>
                    <a:pt x="98" y="269"/>
                  </a:lnTo>
                  <a:lnTo>
                    <a:pt x="125" y="259"/>
                  </a:lnTo>
                  <a:lnTo>
                    <a:pt x="135" y="280"/>
                  </a:lnTo>
                  <a:lnTo>
                    <a:pt x="140" y="280"/>
                  </a:lnTo>
                  <a:lnTo>
                    <a:pt x="140" y="259"/>
                  </a:lnTo>
                  <a:lnTo>
                    <a:pt x="150" y="243"/>
                  </a:lnTo>
                  <a:lnTo>
                    <a:pt x="160" y="228"/>
                  </a:lnTo>
                  <a:lnTo>
                    <a:pt x="160" y="186"/>
                  </a:lnTo>
                  <a:lnTo>
                    <a:pt x="135" y="171"/>
                  </a:lnTo>
                  <a:lnTo>
                    <a:pt x="135" y="145"/>
                  </a:lnTo>
                  <a:lnTo>
                    <a:pt x="140" y="135"/>
                  </a:lnTo>
                  <a:lnTo>
                    <a:pt x="150" y="124"/>
                  </a:lnTo>
                  <a:lnTo>
                    <a:pt x="140" y="108"/>
                  </a:lnTo>
                  <a:lnTo>
                    <a:pt x="135" y="104"/>
                  </a:lnTo>
                  <a:lnTo>
                    <a:pt x="114" y="104"/>
                  </a:lnTo>
                  <a:lnTo>
                    <a:pt x="98" y="108"/>
                  </a:lnTo>
                  <a:lnTo>
                    <a:pt x="98" y="78"/>
                  </a:lnTo>
                  <a:lnTo>
                    <a:pt x="109" y="62"/>
                  </a:lnTo>
                  <a:lnTo>
                    <a:pt x="98" y="62"/>
                  </a:lnTo>
                  <a:lnTo>
                    <a:pt x="166" y="51"/>
                  </a:lnTo>
                  <a:lnTo>
                    <a:pt x="223" y="62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5" name="Freeform 142"/>
            <p:cNvSpPr>
              <a:spLocks noChangeArrowheads="1"/>
            </p:cNvSpPr>
            <p:nvPr/>
          </p:nvSpPr>
          <p:spPr bwMode="auto">
            <a:xfrm>
              <a:off x="754507" y="3113647"/>
              <a:ext cx="284980" cy="323842"/>
            </a:xfrm>
            <a:custGeom>
              <a:avLst/>
              <a:gdLst>
                <a:gd name="T0" fmla="*/ 41 w 167"/>
                <a:gd name="T1" fmla="*/ 0 h 187"/>
                <a:gd name="T2" fmla="*/ 62 w 167"/>
                <a:gd name="T3" fmla="*/ 0 h 187"/>
                <a:gd name="T4" fmla="*/ 72 w 167"/>
                <a:gd name="T5" fmla="*/ 26 h 187"/>
                <a:gd name="T6" fmla="*/ 72 w 167"/>
                <a:gd name="T7" fmla="*/ 51 h 187"/>
                <a:gd name="T8" fmla="*/ 88 w 167"/>
                <a:gd name="T9" fmla="*/ 51 h 187"/>
                <a:gd name="T10" fmla="*/ 109 w 167"/>
                <a:gd name="T11" fmla="*/ 51 h 187"/>
                <a:gd name="T12" fmla="*/ 109 w 167"/>
                <a:gd name="T13" fmla="*/ 36 h 187"/>
                <a:gd name="T14" fmla="*/ 125 w 167"/>
                <a:gd name="T15" fmla="*/ 41 h 187"/>
                <a:gd name="T16" fmla="*/ 125 w 167"/>
                <a:gd name="T17" fmla="*/ 62 h 187"/>
                <a:gd name="T18" fmla="*/ 125 w 167"/>
                <a:gd name="T19" fmla="*/ 78 h 187"/>
                <a:gd name="T20" fmla="*/ 125 w 167"/>
                <a:gd name="T21" fmla="*/ 82 h 187"/>
                <a:gd name="T22" fmla="*/ 129 w 167"/>
                <a:gd name="T23" fmla="*/ 104 h 187"/>
                <a:gd name="T24" fmla="*/ 150 w 167"/>
                <a:gd name="T25" fmla="*/ 104 h 187"/>
                <a:gd name="T26" fmla="*/ 156 w 167"/>
                <a:gd name="T27" fmla="*/ 108 h 187"/>
                <a:gd name="T28" fmla="*/ 166 w 167"/>
                <a:gd name="T29" fmla="*/ 119 h 187"/>
                <a:gd name="T30" fmla="*/ 156 w 167"/>
                <a:gd name="T31" fmla="*/ 150 h 187"/>
                <a:gd name="T32" fmla="*/ 166 w 167"/>
                <a:gd name="T33" fmla="*/ 186 h 187"/>
                <a:gd name="T34" fmla="*/ 125 w 167"/>
                <a:gd name="T35" fmla="*/ 176 h 187"/>
                <a:gd name="T36" fmla="*/ 47 w 167"/>
                <a:gd name="T37" fmla="*/ 119 h 187"/>
                <a:gd name="T38" fmla="*/ 0 w 167"/>
                <a:gd name="T39" fmla="*/ 78 h 187"/>
                <a:gd name="T40" fmla="*/ 16 w 167"/>
                <a:gd name="T41" fmla="*/ 51 h 187"/>
                <a:gd name="T42" fmla="*/ 31 w 167"/>
                <a:gd name="T43" fmla="*/ 36 h 187"/>
                <a:gd name="T44" fmla="*/ 31 w 167"/>
                <a:gd name="T45" fmla="*/ 16 h 187"/>
                <a:gd name="T46" fmla="*/ 41 w 167"/>
                <a:gd name="T47" fmla="*/ 16 h 187"/>
                <a:gd name="T48" fmla="*/ 41 w 167"/>
                <a:gd name="T49" fmla="*/ 0 h 187"/>
                <a:gd name="T50" fmla="*/ 41 w 167"/>
                <a:gd name="T51" fmla="*/ 0 h 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7"/>
                <a:gd name="T79" fmla="*/ 0 h 187"/>
                <a:gd name="T80" fmla="*/ 167 w 167"/>
                <a:gd name="T81" fmla="*/ 187 h 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7" h="187">
                  <a:moveTo>
                    <a:pt x="41" y="0"/>
                  </a:moveTo>
                  <a:lnTo>
                    <a:pt x="62" y="0"/>
                  </a:lnTo>
                  <a:lnTo>
                    <a:pt x="72" y="26"/>
                  </a:lnTo>
                  <a:lnTo>
                    <a:pt x="72" y="51"/>
                  </a:lnTo>
                  <a:lnTo>
                    <a:pt x="88" y="51"/>
                  </a:lnTo>
                  <a:lnTo>
                    <a:pt x="109" y="51"/>
                  </a:lnTo>
                  <a:lnTo>
                    <a:pt x="109" y="36"/>
                  </a:lnTo>
                  <a:lnTo>
                    <a:pt x="125" y="41"/>
                  </a:lnTo>
                  <a:lnTo>
                    <a:pt x="125" y="62"/>
                  </a:lnTo>
                  <a:lnTo>
                    <a:pt x="125" y="78"/>
                  </a:lnTo>
                  <a:lnTo>
                    <a:pt x="125" y="82"/>
                  </a:lnTo>
                  <a:lnTo>
                    <a:pt x="129" y="104"/>
                  </a:lnTo>
                  <a:lnTo>
                    <a:pt x="150" y="104"/>
                  </a:lnTo>
                  <a:lnTo>
                    <a:pt x="156" y="108"/>
                  </a:lnTo>
                  <a:lnTo>
                    <a:pt x="166" y="119"/>
                  </a:lnTo>
                  <a:lnTo>
                    <a:pt x="156" y="150"/>
                  </a:lnTo>
                  <a:lnTo>
                    <a:pt x="166" y="186"/>
                  </a:lnTo>
                  <a:lnTo>
                    <a:pt x="125" y="176"/>
                  </a:lnTo>
                  <a:lnTo>
                    <a:pt x="47" y="119"/>
                  </a:lnTo>
                  <a:lnTo>
                    <a:pt x="0" y="78"/>
                  </a:lnTo>
                  <a:lnTo>
                    <a:pt x="16" y="51"/>
                  </a:lnTo>
                  <a:lnTo>
                    <a:pt x="31" y="36"/>
                  </a:lnTo>
                  <a:lnTo>
                    <a:pt x="31" y="16"/>
                  </a:lnTo>
                  <a:lnTo>
                    <a:pt x="41" y="16"/>
                  </a:lnTo>
                  <a:lnTo>
                    <a:pt x="41" y="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6" name="Freeform 143"/>
            <p:cNvSpPr>
              <a:spLocks noChangeArrowheads="1"/>
            </p:cNvSpPr>
            <p:nvPr/>
          </p:nvSpPr>
          <p:spPr bwMode="auto">
            <a:xfrm>
              <a:off x="2334851" y="1140361"/>
              <a:ext cx="1191735" cy="1109704"/>
            </a:xfrm>
            <a:custGeom>
              <a:avLst/>
              <a:gdLst>
                <a:gd name="T0" fmla="*/ 0 w 690"/>
                <a:gd name="T1" fmla="*/ 135 h 644"/>
                <a:gd name="T2" fmla="*/ 11 w 690"/>
                <a:gd name="T3" fmla="*/ 135 h 644"/>
                <a:gd name="T4" fmla="*/ 37 w 690"/>
                <a:gd name="T5" fmla="*/ 109 h 644"/>
                <a:gd name="T6" fmla="*/ 27 w 690"/>
                <a:gd name="T7" fmla="*/ 72 h 644"/>
                <a:gd name="T8" fmla="*/ 62 w 690"/>
                <a:gd name="T9" fmla="*/ 41 h 644"/>
                <a:gd name="T10" fmla="*/ 94 w 690"/>
                <a:gd name="T11" fmla="*/ 31 h 644"/>
                <a:gd name="T12" fmla="*/ 84 w 690"/>
                <a:gd name="T13" fmla="*/ 16 h 644"/>
                <a:gd name="T14" fmla="*/ 84 w 690"/>
                <a:gd name="T15" fmla="*/ 0 h 644"/>
                <a:gd name="T16" fmla="*/ 130 w 690"/>
                <a:gd name="T17" fmla="*/ 6 h 644"/>
                <a:gd name="T18" fmla="*/ 176 w 690"/>
                <a:gd name="T19" fmla="*/ 16 h 644"/>
                <a:gd name="T20" fmla="*/ 203 w 690"/>
                <a:gd name="T21" fmla="*/ 26 h 644"/>
                <a:gd name="T22" fmla="*/ 244 w 690"/>
                <a:gd name="T23" fmla="*/ 31 h 644"/>
                <a:gd name="T24" fmla="*/ 260 w 690"/>
                <a:gd name="T25" fmla="*/ 72 h 644"/>
                <a:gd name="T26" fmla="*/ 327 w 690"/>
                <a:gd name="T27" fmla="*/ 94 h 644"/>
                <a:gd name="T28" fmla="*/ 420 w 690"/>
                <a:gd name="T29" fmla="*/ 139 h 644"/>
                <a:gd name="T30" fmla="*/ 446 w 690"/>
                <a:gd name="T31" fmla="*/ 114 h 644"/>
                <a:gd name="T32" fmla="*/ 456 w 690"/>
                <a:gd name="T33" fmla="*/ 94 h 644"/>
                <a:gd name="T34" fmla="*/ 446 w 690"/>
                <a:gd name="T35" fmla="*/ 52 h 644"/>
                <a:gd name="T36" fmla="*/ 461 w 690"/>
                <a:gd name="T37" fmla="*/ 26 h 644"/>
                <a:gd name="T38" fmla="*/ 497 w 690"/>
                <a:gd name="T39" fmla="*/ 16 h 644"/>
                <a:gd name="T40" fmla="*/ 503 w 690"/>
                <a:gd name="T41" fmla="*/ 16 h 644"/>
                <a:gd name="T42" fmla="*/ 513 w 690"/>
                <a:gd name="T43" fmla="*/ 6 h 644"/>
                <a:gd name="T44" fmla="*/ 544 w 690"/>
                <a:gd name="T45" fmla="*/ 6 h 644"/>
                <a:gd name="T46" fmla="*/ 571 w 690"/>
                <a:gd name="T47" fmla="*/ 16 h 644"/>
                <a:gd name="T48" fmla="*/ 581 w 690"/>
                <a:gd name="T49" fmla="*/ 31 h 644"/>
                <a:gd name="T50" fmla="*/ 622 w 690"/>
                <a:gd name="T51" fmla="*/ 52 h 644"/>
                <a:gd name="T52" fmla="*/ 673 w 690"/>
                <a:gd name="T53" fmla="*/ 72 h 644"/>
                <a:gd name="T54" fmla="*/ 663 w 690"/>
                <a:gd name="T55" fmla="*/ 82 h 644"/>
                <a:gd name="T56" fmla="*/ 673 w 690"/>
                <a:gd name="T57" fmla="*/ 114 h 644"/>
                <a:gd name="T58" fmla="*/ 663 w 690"/>
                <a:gd name="T59" fmla="*/ 139 h 644"/>
                <a:gd name="T60" fmla="*/ 673 w 690"/>
                <a:gd name="T61" fmla="*/ 182 h 644"/>
                <a:gd name="T62" fmla="*/ 689 w 690"/>
                <a:gd name="T63" fmla="*/ 528 h 644"/>
                <a:gd name="T64" fmla="*/ 689 w 690"/>
                <a:gd name="T65" fmla="*/ 626 h 644"/>
                <a:gd name="T66" fmla="*/ 648 w 690"/>
                <a:gd name="T67" fmla="*/ 626 h 644"/>
                <a:gd name="T68" fmla="*/ 648 w 690"/>
                <a:gd name="T69" fmla="*/ 643 h 644"/>
                <a:gd name="T70" fmla="*/ 295 w 690"/>
                <a:gd name="T71" fmla="*/ 466 h 644"/>
                <a:gd name="T72" fmla="*/ 244 w 690"/>
                <a:gd name="T73" fmla="*/ 486 h 644"/>
                <a:gd name="T74" fmla="*/ 213 w 690"/>
                <a:gd name="T75" fmla="*/ 501 h 644"/>
                <a:gd name="T76" fmla="*/ 176 w 690"/>
                <a:gd name="T77" fmla="*/ 476 h 644"/>
                <a:gd name="T78" fmla="*/ 119 w 690"/>
                <a:gd name="T79" fmla="*/ 460 h 644"/>
                <a:gd name="T80" fmla="*/ 94 w 690"/>
                <a:gd name="T81" fmla="*/ 425 h 644"/>
                <a:gd name="T82" fmla="*/ 62 w 690"/>
                <a:gd name="T83" fmla="*/ 409 h 644"/>
                <a:gd name="T84" fmla="*/ 42 w 690"/>
                <a:gd name="T85" fmla="*/ 419 h 644"/>
                <a:gd name="T86" fmla="*/ 27 w 690"/>
                <a:gd name="T87" fmla="*/ 393 h 644"/>
                <a:gd name="T88" fmla="*/ 27 w 690"/>
                <a:gd name="T89" fmla="*/ 378 h 644"/>
                <a:gd name="T90" fmla="*/ 0 w 690"/>
                <a:gd name="T91" fmla="*/ 337 h 644"/>
                <a:gd name="T92" fmla="*/ 21 w 690"/>
                <a:gd name="T93" fmla="*/ 315 h 644"/>
                <a:gd name="T94" fmla="*/ 11 w 690"/>
                <a:gd name="T95" fmla="*/ 274 h 644"/>
                <a:gd name="T96" fmla="*/ 21 w 690"/>
                <a:gd name="T97" fmla="*/ 249 h 644"/>
                <a:gd name="T98" fmla="*/ 11 w 690"/>
                <a:gd name="T99" fmla="*/ 192 h 644"/>
                <a:gd name="T100" fmla="*/ 0 w 690"/>
                <a:gd name="T101" fmla="*/ 135 h 644"/>
                <a:gd name="T102" fmla="*/ 0 w 690"/>
                <a:gd name="T103" fmla="*/ 135 h 6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0"/>
                <a:gd name="T157" fmla="*/ 0 h 644"/>
                <a:gd name="T158" fmla="*/ 690 w 690"/>
                <a:gd name="T159" fmla="*/ 644 h 6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0" h="644">
                  <a:moveTo>
                    <a:pt x="0" y="135"/>
                  </a:moveTo>
                  <a:lnTo>
                    <a:pt x="11" y="135"/>
                  </a:lnTo>
                  <a:lnTo>
                    <a:pt x="37" y="109"/>
                  </a:lnTo>
                  <a:lnTo>
                    <a:pt x="27" y="72"/>
                  </a:lnTo>
                  <a:lnTo>
                    <a:pt x="62" y="41"/>
                  </a:lnTo>
                  <a:lnTo>
                    <a:pt x="94" y="31"/>
                  </a:lnTo>
                  <a:lnTo>
                    <a:pt x="84" y="16"/>
                  </a:lnTo>
                  <a:lnTo>
                    <a:pt x="84" y="0"/>
                  </a:lnTo>
                  <a:lnTo>
                    <a:pt x="130" y="6"/>
                  </a:lnTo>
                  <a:lnTo>
                    <a:pt x="176" y="16"/>
                  </a:lnTo>
                  <a:lnTo>
                    <a:pt x="203" y="26"/>
                  </a:lnTo>
                  <a:lnTo>
                    <a:pt x="244" y="31"/>
                  </a:lnTo>
                  <a:lnTo>
                    <a:pt x="260" y="72"/>
                  </a:lnTo>
                  <a:lnTo>
                    <a:pt x="327" y="94"/>
                  </a:lnTo>
                  <a:lnTo>
                    <a:pt x="420" y="139"/>
                  </a:lnTo>
                  <a:lnTo>
                    <a:pt x="446" y="114"/>
                  </a:lnTo>
                  <a:lnTo>
                    <a:pt x="456" y="94"/>
                  </a:lnTo>
                  <a:lnTo>
                    <a:pt x="446" y="52"/>
                  </a:lnTo>
                  <a:lnTo>
                    <a:pt x="461" y="26"/>
                  </a:lnTo>
                  <a:lnTo>
                    <a:pt x="497" y="16"/>
                  </a:lnTo>
                  <a:lnTo>
                    <a:pt x="503" y="16"/>
                  </a:lnTo>
                  <a:lnTo>
                    <a:pt x="513" y="6"/>
                  </a:lnTo>
                  <a:lnTo>
                    <a:pt x="544" y="6"/>
                  </a:lnTo>
                  <a:lnTo>
                    <a:pt x="571" y="16"/>
                  </a:lnTo>
                  <a:lnTo>
                    <a:pt x="581" y="31"/>
                  </a:lnTo>
                  <a:lnTo>
                    <a:pt x="622" y="52"/>
                  </a:lnTo>
                  <a:lnTo>
                    <a:pt x="673" y="72"/>
                  </a:lnTo>
                  <a:lnTo>
                    <a:pt x="663" y="82"/>
                  </a:lnTo>
                  <a:lnTo>
                    <a:pt x="673" y="114"/>
                  </a:lnTo>
                  <a:lnTo>
                    <a:pt x="663" y="139"/>
                  </a:lnTo>
                  <a:lnTo>
                    <a:pt x="673" y="182"/>
                  </a:lnTo>
                  <a:lnTo>
                    <a:pt x="689" y="528"/>
                  </a:lnTo>
                  <a:lnTo>
                    <a:pt x="689" y="626"/>
                  </a:lnTo>
                  <a:lnTo>
                    <a:pt x="648" y="626"/>
                  </a:lnTo>
                  <a:lnTo>
                    <a:pt x="648" y="643"/>
                  </a:lnTo>
                  <a:lnTo>
                    <a:pt x="295" y="466"/>
                  </a:lnTo>
                  <a:lnTo>
                    <a:pt x="244" y="486"/>
                  </a:lnTo>
                  <a:lnTo>
                    <a:pt x="213" y="501"/>
                  </a:lnTo>
                  <a:lnTo>
                    <a:pt x="176" y="476"/>
                  </a:lnTo>
                  <a:lnTo>
                    <a:pt x="119" y="460"/>
                  </a:lnTo>
                  <a:lnTo>
                    <a:pt x="94" y="425"/>
                  </a:lnTo>
                  <a:lnTo>
                    <a:pt x="62" y="409"/>
                  </a:lnTo>
                  <a:lnTo>
                    <a:pt x="42" y="419"/>
                  </a:lnTo>
                  <a:lnTo>
                    <a:pt x="27" y="393"/>
                  </a:lnTo>
                  <a:lnTo>
                    <a:pt x="27" y="378"/>
                  </a:lnTo>
                  <a:lnTo>
                    <a:pt x="0" y="337"/>
                  </a:lnTo>
                  <a:lnTo>
                    <a:pt x="21" y="315"/>
                  </a:lnTo>
                  <a:lnTo>
                    <a:pt x="11" y="274"/>
                  </a:lnTo>
                  <a:lnTo>
                    <a:pt x="21" y="249"/>
                  </a:lnTo>
                  <a:lnTo>
                    <a:pt x="11" y="192"/>
                  </a:lnTo>
                  <a:lnTo>
                    <a:pt x="0" y="135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7" name="Freeform 144"/>
            <p:cNvSpPr>
              <a:spLocks noChangeArrowheads="1"/>
            </p:cNvSpPr>
            <p:nvPr/>
          </p:nvSpPr>
          <p:spPr bwMode="auto">
            <a:xfrm>
              <a:off x="4886719" y="4724226"/>
              <a:ext cx="591548" cy="1109704"/>
            </a:xfrm>
            <a:custGeom>
              <a:avLst/>
              <a:gdLst>
                <a:gd name="T0" fmla="*/ 67 w 343"/>
                <a:gd name="T1" fmla="*/ 625 h 643"/>
                <a:gd name="T2" fmla="*/ 14 w 343"/>
                <a:gd name="T3" fmla="*/ 584 h 643"/>
                <a:gd name="T4" fmla="*/ 4 w 343"/>
                <a:gd name="T5" fmla="*/ 517 h 643"/>
                <a:gd name="T6" fmla="*/ 14 w 343"/>
                <a:gd name="T7" fmla="*/ 439 h 643"/>
                <a:gd name="T8" fmla="*/ 67 w 343"/>
                <a:gd name="T9" fmla="*/ 372 h 643"/>
                <a:gd name="T10" fmla="*/ 67 w 343"/>
                <a:gd name="T11" fmla="*/ 347 h 643"/>
                <a:gd name="T12" fmla="*/ 46 w 343"/>
                <a:gd name="T13" fmla="*/ 315 h 643"/>
                <a:gd name="T14" fmla="*/ 67 w 343"/>
                <a:gd name="T15" fmla="*/ 217 h 643"/>
                <a:gd name="T16" fmla="*/ 92 w 343"/>
                <a:gd name="T17" fmla="*/ 191 h 643"/>
                <a:gd name="T18" fmla="*/ 124 w 343"/>
                <a:gd name="T19" fmla="*/ 191 h 643"/>
                <a:gd name="T20" fmla="*/ 139 w 343"/>
                <a:gd name="T21" fmla="*/ 175 h 643"/>
                <a:gd name="T22" fmla="*/ 149 w 343"/>
                <a:gd name="T23" fmla="*/ 165 h 643"/>
                <a:gd name="T24" fmla="*/ 180 w 343"/>
                <a:gd name="T25" fmla="*/ 165 h 643"/>
                <a:gd name="T26" fmla="*/ 190 w 343"/>
                <a:gd name="T27" fmla="*/ 149 h 643"/>
                <a:gd name="T28" fmla="*/ 206 w 343"/>
                <a:gd name="T29" fmla="*/ 139 h 643"/>
                <a:gd name="T30" fmla="*/ 233 w 343"/>
                <a:gd name="T31" fmla="*/ 124 h 643"/>
                <a:gd name="T32" fmla="*/ 222 w 343"/>
                <a:gd name="T33" fmla="*/ 98 h 643"/>
                <a:gd name="T34" fmla="*/ 233 w 343"/>
                <a:gd name="T35" fmla="*/ 98 h 643"/>
                <a:gd name="T36" fmla="*/ 243 w 343"/>
                <a:gd name="T37" fmla="*/ 72 h 643"/>
                <a:gd name="T38" fmla="*/ 258 w 343"/>
                <a:gd name="T39" fmla="*/ 67 h 643"/>
                <a:gd name="T40" fmla="*/ 274 w 343"/>
                <a:gd name="T41" fmla="*/ 46 h 643"/>
                <a:gd name="T42" fmla="*/ 284 w 343"/>
                <a:gd name="T43" fmla="*/ 16 h 643"/>
                <a:gd name="T44" fmla="*/ 290 w 343"/>
                <a:gd name="T45" fmla="*/ 16 h 643"/>
                <a:gd name="T46" fmla="*/ 300 w 343"/>
                <a:gd name="T47" fmla="*/ 30 h 643"/>
                <a:gd name="T48" fmla="*/ 331 w 343"/>
                <a:gd name="T49" fmla="*/ 108 h 643"/>
                <a:gd name="T50" fmla="*/ 325 w 343"/>
                <a:gd name="T51" fmla="*/ 181 h 643"/>
                <a:gd name="T52" fmla="*/ 300 w 343"/>
                <a:gd name="T53" fmla="*/ 165 h 643"/>
                <a:gd name="T54" fmla="*/ 310 w 343"/>
                <a:gd name="T55" fmla="*/ 206 h 643"/>
                <a:gd name="T56" fmla="*/ 290 w 343"/>
                <a:gd name="T57" fmla="*/ 259 h 643"/>
                <a:gd name="T58" fmla="*/ 206 w 343"/>
                <a:gd name="T59" fmla="*/ 476 h 643"/>
                <a:gd name="T60" fmla="*/ 134 w 343"/>
                <a:gd name="T61" fmla="*/ 625 h 643"/>
                <a:gd name="T62" fmla="*/ 82 w 343"/>
                <a:gd name="T63" fmla="*/ 642 h 6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3"/>
                <a:gd name="T97" fmla="*/ 0 h 643"/>
                <a:gd name="T98" fmla="*/ 343 w 343"/>
                <a:gd name="T99" fmla="*/ 643 h 6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3" h="643">
                  <a:moveTo>
                    <a:pt x="82" y="642"/>
                  </a:moveTo>
                  <a:lnTo>
                    <a:pt x="67" y="625"/>
                  </a:lnTo>
                  <a:lnTo>
                    <a:pt x="30" y="615"/>
                  </a:lnTo>
                  <a:lnTo>
                    <a:pt x="14" y="584"/>
                  </a:lnTo>
                  <a:lnTo>
                    <a:pt x="14" y="533"/>
                  </a:lnTo>
                  <a:lnTo>
                    <a:pt x="4" y="517"/>
                  </a:lnTo>
                  <a:lnTo>
                    <a:pt x="0" y="465"/>
                  </a:lnTo>
                  <a:lnTo>
                    <a:pt x="14" y="439"/>
                  </a:lnTo>
                  <a:lnTo>
                    <a:pt x="26" y="435"/>
                  </a:lnTo>
                  <a:lnTo>
                    <a:pt x="67" y="372"/>
                  </a:lnTo>
                  <a:lnTo>
                    <a:pt x="67" y="367"/>
                  </a:lnTo>
                  <a:lnTo>
                    <a:pt x="67" y="347"/>
                  </a:lnTo>
                  <a:lnTo>
                    <a:pt x="57" y="331"/>
                  </a:lnTo>
                  <a:lnTo>
                    <a:pt x="46" y="315"/>
                  </a:lnTo>
                  <a:lnTo>
                    <a:pt x="46" y="274"/>
                  </a:lnTo>
                  <a:lnTo>
                    <a:pt x="67" y="217"/>
                  </a:lnTo>
                  <a:lnTo>
                    <a:pt x="72" y="196"/>
                  </a:lnTo>
                  <a:lnTo>
                    <a:pt x="92" y="191"/>
                  </a:lnTo>
                  <a:lnTo>
                    <a:pt x="108" y="181"/>
                  </a:lnTo>
                  <a:lnTo>
                    <a:pt x="124" y="191"/>
                  </a:lnTo>
                  <a:lnTo>
                    <a:pt x="124" y="181"/>
                  </a:lnTo>
                  <a:lnTo>
                    <a:pt x="139" y="175"/>
                  </a:lnTo>
                  <a:lnTo>
                    <a:pt x="155" y="181"/>
                  </a:lnTo>
                  <a:lnTo>
                    <a:pt x="149" y="165"/>
                  </a:lnTo>
                  <a:lnTo>
                    <a:pt x="180" y="149"/>
                  </a:lnTo>
                  <a:lnTo>
                    <a:pt x="180" y="165"/>
                  </a:lnTo>
                  <a:lnTo>
                    <a:pt x="202" y="155"/>
                  </a:lnTo>
                  <a:lnTo>
                    <a:pt x="190" y="149"/>
                  </a:lnTo>
                  <a:lnTo>
                    <a:pt x="206" y="124"/>
                  </a:lnTo>
                  <a:lnTo>
                    <a:pt x="206" y="139"/>
                  </a:lnTo>
                  <a:lnTo>
                    <a:pt x="222" y="124"/>
                  </a:lnTo>
                  <a:lnTo>
                    <a:pt x="233" y="124"/>
                  </a:lnTo>
                  <a:lnTo>
                    <a:pt x="217" y="114"/>
                  </a:lnTo>
                  <a:lnTo>
                    <a:pt x="222" y="98"/>
                  </a:lnTo>
                  <a:lnTo>
                    <a:pt x="233" y="108"/>
                  </a:lnTo>
                  <a:lnTo>
                    <a:pt x="233" y="98"/>
                  </a:lnTo>
                  <a:lnTo>
                    <a:pt x="222" y="72"/>
                  </a:lnTo>
                  <a:lnTo>
                    <a:pt x="243" y="72"/>
                  </a:lnTo>
                  <a:lnTo>
                    <a:pt x="243" y="82"/>
                  </a:lnTo>
                  <a:lnTo>
                    <a:pt x="258" y="67"/>
                  </a:lnTo>
                  <a:lnTo>
                    <a:pt x="263" y="72"/>
                  </a:lnTo>
                  <a:lnTo>
                    <a:pt x="274" y="46"/>
                  </a:lnTo>
                  <a:lnTo>
                    <a:pt x="263" y="20"/>
                  </a:lnTo>
                  <a:lnTo>
                    <a:pt x="284" y="16"/>
                  </a:lnTo>
                  <a:lnTo>
                    <a:pt x="290" y="0"/>
                  </a:lnTo>
                  <a:lnTo>
                    <a:pt x="290" y="16"/>
                  </a:lnTo>
                  <a:lnTo>
                    <a:pt x="300" y="16"/>
                  </a:lnTo>
                  <a:lnTo>
                    <a:pt x="300" y="30"/>
                  </a:lnTo>
                  <a:lnTo>
                    <a:pt x="310" y="41"/>
                  </a:lnTo>
                  <a:lnTo>
                    <a:pt x="331" y="108"/>
                  </a:lnTo>
                  <a:lnTo>
                    <a:pt x="342" y="149"/>
                  </a:lnTo>
                  <a:lnTo>
                    <a:pt x="325" y="181"/>
                  </a:lnTo>
                  <a:lnTo>
                    <a:pt x="310" y="165"/>
                  </a:lnTo>
                  <a:lnTo>
                    <a:pt x="300" y="165"/>
                  </a:lnTo>
                  <a:lnTo>
                    <a:pt x="300" y="181"/>
                  </a:lnTo>
                  <a:lnTo>
                    <a:pt x="310" y="206"/>
                  </a:lnTo>
                  <a:lnTo>
                    <a:pt x="290" y="237"/>
                  </a:lnTo>
                  <a:lnTo>
                    <a:pt x="290" y="259"/>
                  </a:lnTo>
                  <a:lnTo>
                    <a:pt x="258" y="357"/>
                  </a:lnTo>
                  <a:lnTo>
                    <a:pt x="206" y="476"/>
                  </a:lnTo>
                  <a:lnTo>
                    <a:pt x="155" y="610"/>
                  </a:lnTo>
                  <a:lnTo>
                    <a:pt x="134" y="625"/>
                  </a:lnTo>
                  <a:lnTo>
                    <a:pt x="108" y="631"/>
                  </a:lnTo>
                  <a:lnTo>
                    <a:pt x="82" y="642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8" name="Freeform 145"/>
            <p:cNvSpPr>
              <a:spLocks noChangeArrowheads="1"/>
            </p:cNvSpPr>
            <p:nvPr/>
          </p:nvSpPr>
          <p:spPr bwMode="auto">
            <a:xfrm>
              <a:off x="4135408" y="4504014"/>
              <a:ext cx="241801" cy="621779"/>
            </a:xfrm>
            <a:custGeom>
              <a:avLst/>
              <a:gdLst>
                <a:gd name="T0" fmla="*/ 6 w 142"/>
                <a:gd name="T1" fmla="*/ 0 h 363"/>
                <a:gd name="T2" fmla="*/ 31 w 142"/>
                <a:gd name="T3" fmla="*/ 10 h 363"/>
                <a:gd name="T4" fmla="*/ 47 w 142"/>
                <a:gd name="T5" fmla="*/ 20 h 363"/>
                <a:gd name="T6" fmla="*/ 73 w 142"/>
                <a:gd name="T7" fmla="*/ 77 h 363"/>
                <a:gd name="T8" fmla="*/ 73 w 142"/>
                <a:gd name="T9" fmla="*/ 102 h 363"/>
                <a:gd name="T10" fmla="*/ 84 w 142"/>
                <a:gd name="T11" fmla="*/ 108 h 363"/>
                <a:gd name="T12" fmla="*/ 73 w 142"/>
                <a:gd name="T13" fmla="*/ 134 h 363"/>
                <a:gd name="T14" fmla="*/ 73 w 142"/>
                <a:gd name="T15" fmla="*/ 196 h 363"/>
                <a:gd name="T16" fmla="*/ 88 w 142"/>
                <a:gd name="T17" fmla="*/ 196 h 363"/>
                <a:gd name="T18" fmla="*/ 110 w 142"/>
                <a:gd name="T19" fmla="*/ 212 h 363"/>
                <a:gd name="T20" fmla="*/ 125 w 142"/>
                <a:gd name="T21" fmla="*/ 243 h 363"/>
                <a:gd name="T22" fmla="*/ 141 w 142"/>
                <a:gd name="T23" fmla="*/ 253 h 363"/>
                <a:gd name="T24" fmla="*/ 135 w 142"/>
                <a:gd name="T25" fmla="*/ 278 h 363"/>
                <a:gd name="T26" fmla="*/ 125 w 142"/>
                <a:gd name="T27" fmla="*/ 310 h 363"/>
                <a:gd name="T28" fmla="*/ 114 w 142"/>
                <a:gd name="T29" fmla="*/ 320 h 363"/>
                <a:gd name="T30" fmla="*/ 110 w 142"/>
                <a:gd name="T31" fmla="*/ 320 h 363"/>
                <a:gd name="T32" fmla="*/ 110 w 142"/>
                <a:gd name="T33" fmla="*/ 346 h 363"/>
                <a:gd name="T34" fmla="*/ 100 w 142"/>
                <a:gd name="T35" fmla="*/ 362 h 363"/>
                <a:gd name="T36" fmla="*/ 88 w 142"/>
                <a:gd name="T37" fmla="*/ 346 h 363"/>
                <a:gd name="T38" fmla="*/ 73 w 142"/>
                <a:gd name="T39" fmla="*/ 320 h 363"/>
                <a:gd name="T40" fmla="*/ 68 w 142"/>
                <a:gd name="T41" fmla="*/ 304 h 363"/>
                <a:gd name="T42" fmla="*/ 73 w 142"/>
                <a:gd name="T43" fmla="*/ 278 h 363"/>
                <a:gd name="T44" fmla="*/ 73 w 142"/>
                <a:gd name="T45" fmla="*/ 243 h 363"/>
                <a:gd name="T46" fmla="*/ 57 w 142"/>
                <a:gd name="T47" fmla="*/ 237 h 363"/>
                <a:gd name="T48" fmla="*/ 31 w 142"/>
                <a:gd name="T49" fmla="*/ 243 h 363"/>
                <a:gd name="T50" fmla="*/ 16 w 142"/>
                <a:gd name="T51" fmla="*/ 212 h 363"/>
                <a:gd name="T52" fmla="*/ 6 w 142"/>
                <a:gd name="T53" fmla="*/ 216 h 363"/>
                <a:gd name="T54" fmla="*/ 0 w 142"/>
                <a:gd name="T55" fmla="*/ 196 h 363"/>
                <a:gd name="T56" fmla="*/ 6 w 142"/>
                <a:gd name="T57" fmla="*/ 175 h 363"/>
                <a:gd name="T58" fmla="*/ 6 w 142"/>
                <a:gd name="T59" fmla="*/ 149 h 363"/>
                <a:gd name="T60" fmla="*/ 27 w 142"/>
                <a:gd name="T61" fmla="*/ 149 h 363"/>
                <a:gd name="T62" fmla="*/ 31 w 142"/>
                <a:gd name="T63" fmla="*/ 145 h 363"/>
                <a:gd name="T64" fmla="*/ 16 w 142"/>
                <a:gd name="T65" fmla="*/ 129 h 363"/>
                <a:gd name="T66" fmla="*/ 27 w 142"/>
                <a:gd name="T67" fmla="*/ 118 h 363"/>
                <a:gd name="T68" fmla="*/ 27 w 142"/>
                <a:gd name="T69" fmla="*/ 87 h 363"/>
                <a:gd name="T70" fmla="*/ 27 w 142"/>
                <a:gd name="T71" fmla="*/ 67 h 363"/>
                <a:gd name="T72" fmla="*/ 41 w 142"/>
                <a:gd name="T73" fmla="*/ 61 h 363"/>
                <a:gd name="T74" fmla="*/ 41 w 142"/>
                <a:gd name="T75" fmla="*/ 51 h 363"/>
                <a:gd name="T76" fmla="*/ 31 w 142"/>
                <a:gd name="T77" fmla="*/ 36 h 363"/>
                <a:gd name="T78" fmla="*/ 16 w 142"/>
                <a:gd name="T79" fmla="*/ 20 h 363"/>
                <a:gd name="T80" fmla="*/ 6 w 142"/>
                <a:gd name="T81" fmla="*/ 0 h 363"/>
                <a:gd name="T82" fmla="*/ 6 w 142"/>
                <a:gd name="T83" fmla="*/ 0 h 3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363"/>
                <a:gd name="T128" fmla="*/ 142 w 142"/>
                <a:gd name="T129" fmla="*/ 363 h 3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363">
                  <a:moveTo>
                    <a:pt x="6" y="0"/>
                  </a:moveTo>
                  <a:lnTo>
                    <a:pt x="31" y="10"/>
                  </a:lnTo>
                  <a:lnTo>
                    <a:pt x="47" y="20"/>
                  </a:lnTo>
                  <a:lnTo>
                    <a:pt x="73" y="77"/>
                  </a:lnTo>
                  <a:lnTo>
                    <a:pt x="73" y="102"/>
                  </a:lnTo>
                  <a:lnTo>
                    <a:pt x="84" y="108"/>
                  </a:lnTo>
                  <a:lnTo>
                    <a:pt x="73" y="134"/>
                  </a:lnTo>
                  <a:lnTo>
                    <a:pt x="73" y="196"/>
                  </a:lnTo>
                  <a:lnTo>
                    <a:pt x="88" y="196"/>
                  </a:lnTo>
                  <a:lnTo>
                    <a:pt x="110" y="212"/>
                  </a:lnTo>
                  <a:lnTo>
                    <a:pt x="125" y="243"/>
                  </a:lnTo>
                  <a:lnTo>
                    <a:pt x="141" y="253"/>
                  </a:lnTo>
                  <a:lnTo>
                    <a:pt x="135" y="278"/>
                  </a:lnTo>
                  <a:lnTo>
                    <a:pt x="125" y="310"/>
                  </a:lnTo>
                  <a:lnTo>
                    <a:pt x="114" y="320"/>
                  </a:lnTo>
                  <a:lnTo>
                    <a:pt x="110" y="320"/>
                  </a:lnTo>
                  <a:lnTo>
                    <a:pt x="110" y="346"/>
                  </a:lnTo>
                  <a:lnTo>
                    <a:pt x="100" y="362"/>
                  </a:lnTo>
                  <a:lnTo>
                    <a:pt x="88" y="346"/>
                  </a:lnTo>
                  <a:lnTo>
                    <a:pt x="73" y="320"/>
                  </a:lnTo>
                  <a:lnTo>
                    <a:pt x="68" y="304"/>
                  </a:lnTo>
                  <a:lnTo>
                    <a:pt x="73" y="278"/>
                  </a:lnTo>
                  <a:lnTo>
                    <a:pt x="73" y="243"/>
                  </a:lnTo>
                  <a:lnTo>
                    <a:pt x="57" y="237"/>
                  </a:lnTo>
                  <a:lnTo>
                    <a:pt x="31" y="243"/>
                  </a:lnTo>
                  <a:lnTo>
                    <a:pt x="16" y="212"/>
                  </a:lnTo>
                  <a:lnTo>
                    <a:pt x="6" y="216"/>
                  </a:lnTo>
                  <a:lnTo>
                    <a:pt x="0" y="196"/>
                  </a:lnTo>
                  <a:lnTo>
                    <a:pt x="6" y="175"/>
                  </a:lnTo>
                  <a:lnTo>
                    <a:pt x="6" y="149"/>
                  </a:lnTo>
                  <a:lnTo>
                    <a:pt x="27" y="149"/>
                  </a:lnTo>
                  <a:lnTo>
                    <a:pt x="31" y="145"/>
                  </a:lnTo>
                  <a:lnTo>
                    <a:pt x="16" y="129"/>
                  </a:lnTo>
                  <a:lnTo>
                    <a:pt x="27" y="118"/>
                  </a:lnTo>
                  <a:lnTo>
                    <a:pt x="27" y="87"/>
                  </a:lnTo>
                  <a:lnTo>
                    <a:pt x="27" y="67"/>
                  </a:lnTo>
                  <a:lnTo>
                    <a:pt x="41" y="61"/>
                  </a:lnTo>
                  <a:lnTo>
                    <a:pt x="41" y="51"/>
                  </a:lnTo>
                  <a:lnTo>
                    <a:pt x="31" y="36"/>
                  </a:lnTo>
                  <a:lnTo>
                    <a:pt x="16" y="20"/>
                  </a:lnTo>
                  <a:lnTo>
                    <a:pt x="6" y="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9" name="Freeform 146"/>
            <p:cNvSpPr>
              <a:spLocks noChangeArrowheads="1"/>
            </p:cNvSpPr>
            <p:nvPr/>
          </p:nvSpPr>
          <p:spPr bwMode="auto">
            <a:xfrm>
              <a:off x="694057" y="1801002"/>
              <a:ext cx="1260821" cy="1191743"/>
            </a:xfrm>
            <a:custGeom>
              <a:avLst/>
              <a:gdLst>
                <a:gd name="T0" fmla="*/ 595 w 732"/>
                <a:gd name="T1" fmla="*/ 191 h 689"/>
                <a:gd name="T2" fmla="*/ 621 w 732"/>
                <a:gd name="T3" fmla="*/ 217 h 689"/>
                <a:gd name="T4" fmla="*/ 662 w 732"/>
                <a:gd name="T5" fmla="*/ 232 h 689"/>
                <a:gd name="T6" fmla="*/ 689 w 732"/>
                <a:gd name="T7" fmla="*/ 259 h 689"/>
                <a:gd name="T8" fmla="*/ 689 w 732"/>
                <a:gd name="T9" fmla="*/ 284 h 689"/>
                <a:gd name="T10" fmla="*/ 731 w 732"/>
                <a:gd name="T11" fmla="*/ 367 h 689"/>
                <a:gd name="T12" fmla="*/ 709 w 732"/>
                <a:gd name="T13" fmla="*/ 419 h 689"/>
                <a:gd name="T14" fmla="*/ 678 w 732"/>
                <a:gd name="T15" fmla="*/ 445 h 689"/>
                <a:gd name="T16" fmla="*/ 585 w 732"/>
                <a:gd name="T17" fmla="*/ 460 h 689"/>
                <a:gd name="T18" fmla="*/ 501 w 732"/>
                <a:gd name="T19" fmla="*/ 460 h 689"/>
                <a:gd name="T20" fmla="*/ 450 w 732"/>
                <a:gd name="T21" fmla="*/ 476 h 689"/>
                <a:gd name="T22" fmla="*/ 409 w 732"/>
                <a:gd name="T23" fmla="*/ 517 h 689"/>
                <a:gd name="T24" fmla="*/ 382 w 732"/>
                <a:gd name="T25" fmla="*/ 527 h 689"/>
                <a:gd name="T26" fmla="*/ 378 w 732"/>
                <a:gd name="T27" fmla="*/ 553 h 689"/>
                <a:gd name="T28" fmla="*/ 341 w 732"/>
                <a:gd name="T29" fmla="*/ 543 h 689"/>
                <a:gd name="T30" fmla="*/ 341 w 732"/>
                <a:gd name="T31" fmla="*/ 569 h 689"/>
                <a:gd name="T32" fmla="*/ 325 w 732"/>
                <a:gd name="T33" fmla="*/ 605 h 689"/>
                <a:gd name="T34" fmla="*/ 294 w 732"/>
                <a:gd name="T35" fmla="*/ 610 h 689"/>
                <a:gd name="T36" fmla="*/ 294 w 732"/>
                <a:gd name="T37" fmla="*/ 652 h 689"/>
                <a:gd name="T38" fmla="*/ 274 w 732"/>
                <a:gd name="T39" fmla="*/ 678 h 689"/>
                <a:gd name="T40" fmla="*/ 253 w 732"/>
                <a:gd name="T41" fmla="*/ 662 h 689"/>
                <a:gd name="T42" fmla="*/ 233 w 732"/>
                <a:gd name="T43" fmla="*/ 667 h 689"/>
                <a:gd name="T44" fmla="*/ 227 w 732"/>
                <a:gd name="T45" fmla="*/ 688 h 689"/>
                <a:gd name="T46" fmla="*/ 202 w 732"/>
                <a:gd name="T47" fmla="*/ 667 h 689"/>
                <a:gd name="T48" fmla="*/ 165 w 732"/>
                <a:gd name="T49" fmla="*/ 667 h 689"/>
                <a:gd name="T50" fmla="*/ 160 w 732"/>
                <a:gd name="T51" fmla="*/ 647 h 689"/>
                <a:gd name="T52" fmla="*/ 149 w 732"/>
                <a:gd name="T53" fmla="*/ 621 h 689"/>
                <a:gd name="T54" fmla="*/ 124 w 732"/>
                <a:gd name="T55" fmla="*/ 580 h 689"/>
                <a:gd name="T56" fmla="*/ 108 w 732"/>
                <a:gd name="T57" fmla="*/ 594 h 689"/>
                <a:gd name="T58" fmla="*/ 67 w 732"/>
                <a:gd name="T59" fmla="*/ 610 h 689"/>
                <a:gd name="T60" fmla="*/ 41 w 732"/>
                <a:gd name="T61" fmla="*/ 594 h 689"/>
                <a:gd name="T62" fmla="*/ 36 w 732"/>
                <a:gd name="T63" fmla="*/ 580 h 689"/>
                <a:gd name="T64" fmla="*/ 16 w 732"/>
                <a:gd name="T65" fmla="*/ 543 h 689"/>
                <a:gd name="T66" fmla="*/ 0 w 732"/>
                <a:gd name="T67" fmla="*/ 527 h 689"/>
                <a:gd name="T68" fmla="*/ 0 w 732"/>
                <a:gd name="T69" fmla="*/ 496 h 689"/>
                <a:gd name="T70" fmla="*/ 10 w 732"/>
                <a:gd name="T71" fmla="*/ 470 h 689"/>
                <a:gd name="T72" fmla="*/ 26 w 732"/>
                <a:gd name="T73" fmla="*/ 429 h 689"/>
                <a:gd name="T74" fmla="*/ 57 w 732"/>
                <a:gd name="T75" fmla="*/ 435 h 689"/>
                <a:gd name="T76" fmla="*/ 119 w 732"/>
                <a:gd name="T77" fmla="*/ 435 h 689"/>
                <a:gd name="T78" fmla="*/ 284 w 732"/>
                <a:gd name="T79" fmla="*/ 445 h 689"/>
                <a:gd name="T80" fmla="*/ 284 w 732"/>
                <a:gd name="T81" fmla="*/ 392 h 689"/>
                <a:gd name="T82" fmla="*/ 325 w 732"/>
                <a:gd name="T83" fmla="*/ 0 h 6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2"/>
                <a:gd name="T127" fmla="*/ 0 h 689"/>
                <a:gd name="T128" fmla="*/ 732 w 732"/>
                <a:gd name="T129" fmla="*/ 689 h 6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2" h="689">
                  <a:moveTo>
                    <a:pt x="325" y="0"/>
                  </a:moveTo>
                  <a:lnTo>
                    <a:pt x="595" y="191"/>
                  </a:lnTo>
                  <a:lnTo>
                    <a:pt x="595" y="202"/>
                  </a:lnTo>
                  <a:lnTo>
                    <a:pt x="621" y="217"/>
                  </a:lnTo>
                  <a:lnTo>
                    <a:pt x="642" y="227"/>
                  </a:lnTo>
                  <a:lnTo>
                    <a:pt x="662" y="232"/>
                  </a:lnTo>
                  <a:lnTo>
                    <a:pt x="678" y="243"/>
                  </a:lnTo>
                  <a:lnTo>
                    <a:pt x="689" y="259"/>
                  </a:lnTo>
                  <a:lnTo>
                    <a:pt x="678" y="279"/>
                  </a:lnTo>
                  <a:lnTo>
                    <a:pt x="689" y="284"/>
                  </a:lnTo>
                  <a:lnTo>
                    <a:pt x="731" y="279"/>
                  </a:lnTo>
                  <a:lnTo>
                    <a:pt x="731" y="367"/>
                  </a:lnTo>
                  <a:lnTo>
                    <a:pt x="719" y="377"/>
                  </a:lnTo>
                  <a:lnTo>
                    <a:pt x="709" y="419"/>
                  </a:lnTo>
                  <a:lnTo>
                    <a:pt x="693" y="449"/>
                  </a:lnTo>
                  <a:lnTo>
                    <a:pt x="678" y="445"/>
                  </a:lnTo>
                  <a:lnTo>
                    <a:pt x="595" y="449"/>
                  </a:lnTo>
                  <a:lnTo>
                    <a:pt x="585" y="460"/>
                  </a:lnTo>
                  <a:lnTo>
                    <a:pt x="543" y="470"/>
                  </a:lnTo>
                  <a:lnTo>
                    <a:pt x="501" y="460"/>
                  </a:lnTo>
                  <a:lnTo>
                    <a:pt x="491" y="476"/>
                  </a:lnTo>
                  <a:lnTo>
                    <a:pt x="450" y="476"/>
                  </a:lnTo>
                  <a:lnTo>
                    <a:pt x="445" y="502"/>
                  </a:lnTo>
                  <a:lnTo>
                    <a:pt x="409" y="517"/>
                  </a:lnTo>
                  <a:lnTo>
                    <a:pt x="403" y="527"/>
                  </a:lnTo>
                  <a:lnTo>
                    <a:pt x="382" y="527"/>
                  </a:lnTo>
                  <a:lnTo>
                    <a:pt x="393" y="543"/>
                  </a:lnTo>
                  <a:lnTo>
                    <a:pt x="378" y="553"/>
                  </a:lnTo>
                  <a:lnTo>
                    <a:pt x="362" y="537"/>
                  </a:lnTo>
                  <a:lnTo>
                    <a:pt x="341" y="543"/>
                  </a:lnTo>
                  <a:lnTo>
                    <a:pt x="352" y="569"/>
                  </a:lnTo>
                  <a:lnTo>
                    <a:pt x="341" y="569"/>
                  </a:lnTo>
                  <a:lnTo>
                    <a:pt x="341" y="584"/>
                  </a:lnTo>
                  <a:lnTo>
                    <a:pt x="325" y="605"/>
                  </a:lnTo>
                  <a:lnTo>
                    <a:pt x="315" y="605"/>
                  </a:lnTo>
                  <a:lnTo>
                    <a:pt x="294" y="610"/>
                  </a:lnTo>
                  <a:lnTo>
                    <a:pt x="300" y="637"/>
                  </a:lnTo>
                  <a:lnTo>
                    <a:pt x="294" y="652"/>
                  </a:lnTo>
                  <a:lnTo>
                    <a:pt x="294" y="667"/>
                  </a:lnTo>
                  <a:lnTo>
                    <a:pt x="274" y="678"/>
                  </a:lnTo>
                  <a:lnTo>
                    <a:pt x="259" y="678"/>
                  </a:lnTo>
                  <a:lnTo>
                    <a:pt x="253" y="662"/>
                  </a:lnTo>
                  <a:lnTo>
                    <a:pt x="243" y="662"/>
                  </a:lnTo>
                  <a:lnTo>
                    <a:pt x="233" y="667"/>
                  </a:lnTo>
                  <a:lnTo>
                    <a:pt x="227" y="678"/>
                  </a:lnTo>
                  <a:lnTo>
                    <a:pt x="227" y="688"/>
                  </a:lnTo>
                  <a:lnTo>
                    <a:pt x="206" y="678"/>
                  </a:lnTo>
                  <a:lnTo>
                    <a:pt x="202" y="667"/>
                  </a:lnTo>
                  <a:lnTo>
                    <a:pt x="186" y="688"/>
                  </a:lnTo>
                  <a:lnTo>
                    <a:pt x="165" y="667"/>
                  </a:lnTo>
                  <a:lnTo>
                    <a:pt x="165" y="652"/>
                  </a:lnTo>
                  <a:lnTo>
                    <a:pt x="160" y="647"/>
                  </a:lnTo>
                  <a:lnTo>
                    <a:pt x="160" y="625"/>
                  </a:lnTo>
                  <a:lnTo>
                    <a:pt x="149" y="621"/>
                  </a:lnTo>
                  <a:lnTo>
                    <a:pt x="145" y="610"/>
                  </a:lnTo>
                  <a:lnTo>
                    <a:pt x="124" y="580"/>
                  </a:lnTo>
                  <a:lnTo>
                    <a:pt x="119" y="584"/>
                  </a:lnTo>
                  <a:lnTo>
                    <a:pt x="108" y="594"/>
                  </a:lnTo>
                  <a:lnTo>
                    <a:pt x="92" y="594"/>
                  </a:lnTo>
                  <a:lnTo>
                    <a:pt x="67" y="610"/>
                  </a:lnTo>
                  <a:lnTo>
                    <a:pt x="51" y="594"/>
                  </a:lnTo>
                  <a:lnTo>
                    <a:pt x="41" y="594"/>
                  </a:lnTo>
                  <a:lnTo>
                    <a:pt x="36" y="584"/>
                  </a:lnTo>
                  <a:lnTo>
                    <a:pt x="36" y="580"/>
                  </a:lnTo>
                  <a:lnTo>
                    <a:pt x="36" y="559"/>
                  </a:lnTo>
                  <a:lnTo>
                    <a:pt x="16" y="543"/>
                  </a:lnTo>
                  <a:lnTo>
                    <a:pt x="10" y="543"/>
                  </a:lnTo>
                  <a:lnTo>
                    <a:pt x="0" y="527"/>
                  </a:lnTo>
                  <a:lnTo>
                    <a:pt x="10" y="502"/>
                  </a:lnTo>
                  <a:lnTo>
                    <a:pt x="0" y="496"/>
                  </a:lnTo>
                  <a:lnTo>
                    <a:pt x="0" y="476"/>
                  </a:lnTo>
                  <a:lnTo>
                    <a:pt x="10" y="470"/>
                  </a:lnTo>
                  <a:lnTo>
                    <a:pt x="10" y="449"/>
                  </a:lnTo>
                  <a:lnTo>
                    <a:pt x="26" y="429"/>
                  </a:lnTo>
                  <a:lnTo>
                    <a:pt x="51" y="449"/>
                  </a:lnTo>
                  <a:lnTo>
                    <a:pt x="57" y="435"/>
                  </a:lnTo>
                  <a:lnTo>
                    <a:pt x="108" y="445"/>
                  </a:lnTo>
                  <a:lnTo>
                    <a:pt x="119" y="435"/>
                  </a:lnTo>
                  <a:lnTo>
                    <a:pt x="124" y="445"/>
                  </a:lnTo>
                  <a:lnTo>
                    <a:pt x="284" y="445"/>
                  </a:lnTo>
                  <a:lnTo>
                    <a:pt x="300" y="408"/>
                  </a:lnTo>
                  <a:lnTo>
                    <a:pt x="284" y="392"/>
                  </a:lnTo>
                  <a:lnTo>
                    <a:pt x="253" y="0"/>
                  </a:lnTo>
                  <a:lnTo>
                    <a:pt x="325" y="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0" name="Freeform 147"/>
            <p:cNvSpPr>
              <a:spLocks noChangeArrowheads="1"/>
            </p:cNvSpPr>
            <p:nvPr/>
          </p:nvSpPr>
          <p:spPr bwMode="auto">
            <a:xfrm>
              <a:off x="318403" y="907194"/>
              <a:ext cx="1213323" cy="1221970"/>
            </a:xfrm>
            <a:custGeom>
              <a:avLst/>
              <a:gdLst>
                <a:gd name="T0" fmla="*/ 662 w 705"/>
                <a:gd name="T1" fmla="*/ 31 h 707"/>
                <a:gd name="T2" fmla="*/ 677 w 705"/>
                <a:gd name="T3" fmla="*/ 52 h 707"/>
                <a:gd name="T4" fmla="*/ 687 w 705"/>
                <a:gd name="T5" fmla="*/ 78 h 707"/>
                <a:gd name="T6" fmla="*/ 687 w 705"/>
                <a:gd name="T7" fmla="*/ 99 h 707"/>
                <a:gd name="T8" fmla="*/ 694 w 705"/>
                <a:gd name="T9" fmla="*/ 135 h 707"/>
                <a:gd name="T10" fmla="*/ 704 w 705"/>
                <a:gd name="T11" fmla="*/ 151 h 707"/>
                <a:gd name="T12" fmla="*/ 704 w 705"/>
                <a:gd name="T13" fmla="*/ 166 h 707"/>
                <a:gd name="T14" fmla="*/ 704 w 705"/>
                <a:gd name="T15" fmla="*/ 176 h 707"/>
                <a:gd name="T16" fmla="*/ 626 w 705"/>
                <a:gd name="T17" fmla="*/ 187 h 707"/>
                <a:gd name="T18" fmla="*/ 626 w 705"/>
                <a:gd name="T19" fmla="*/ 202 h 707"/>
                <a:gd name="T20" fmla="*/ 595 w 705"/>
                <a:gd name="T21" fmla="*/ 207 h 707"/>
                <a:gd name="T22" fmla="*/ 595 w 705"/>
                <a:gd name="T23" fmla="*/ 217 h 707"/>
                <a:gd name="T24" fmla="*/ 595 w 705"/>
                <a:gd name="T25" fmla="*/ 233 h 707"/>
                <a:gd name="T26" fmla="*/ 579 w 705"/>
                <a:gd name="T27" fmla="*/ 249 h 707"/>
                <a:gd name="T28" fmla="*/ 527 w 705"/>
                <a:gd name="T29" fmla="*/ 296 h 707"/>
                <a:gd name="T30" fmla="*/ 491 w 705"/>
                <a:gd name="T31" fmla="*/ 301 h 707"/>
                <a:gd name="T32" fmla="*/ 476 w 705"/>
                <a:gd name="T33" fmla="*/ 296 h 707"/>
                <a:gd name="T34" fmla="*/ 460 w 705"/>
                <a:gd name="T35" fmla="*/ 301 h 707"/>
                <a:gd name="T36" fmla="*/ 434 w 705"/>
                <a:gd name="T37" fmla="*/ 301 h 707"/>
                <a:gd name="T38" fmla="*/ 393 w 705"/>
                <a:gd name="T39" fmla="*/ 327 h 707"/>
                <a:gd name="T40" fmla="*/ 378 w 705"/>
                <a:gd name="T41" fmla="*/ 337 h 707"/>
                <a:gd name="T42" fmla="*/ 378 w 705"/>
                <a:gd name="T43" fmla="*/ 404 h 707"/>
                <a:gd name="T44" fmla="*/ 378 w 705"/>
                <a:gd name="T45" fmla="*/ 472 h 707"/>
                <a:gd name="T46" fmla="*/ 227 w 705"/>
                <a:gd name="T47" fmla="*/ 476 h 707"/>
                <a:gd name="T48" fmla="*/ 227 w 705"/>
                <a:gd name="T49" fmla="*/ 586 h 707"/>
                <a:gd name="T50" fmla="*/ 186 w 705"/>
                <a:gd name="T51" fmla="*/ 601 h 707"/>
                <a:gd name="T52" fmla="*/ 175 w 705"/>
                <a:gd name="T53" fmla="*/ 611 h 707"/>
                <a:gd name="T54" fmla="*/ 175 w 705"/>
                <a:gd name="T55" fmla="*/ 627 h 707"/>
                <a:gd name="T56" fmla="*/ 175 w 705"/>
                <a:gd name="T57" fmla="*/ 689 h 707"/>
                <a:gd name="T58" fmla="*/ 10 w 705"/>
                <a:gd name="T59" fmla="*/ 689 h 707"/>
                <a:gd name="T60" fmla="*/ 0 w 705"/>
                <a:gd name="T61" fmla="*/ 706 h 707"/>
                <a:gd name="T62" fmla="*/ 10 w 705"/>
                <a:gd name="T63" fmla="*/ 664 h 707"/>
                <a:gd name="T64" fmla="*/ 26 w 705"/>
                <a:gd name="T65" fmla="*/ 642 h 707"/>
                <a:gd name="T66" fmla="*/ 36 w 705"/>
                <a:gd name="T67" fmla="*/ 627 h 707"/>
                <a:gd name="T68" fmla="*/ 41 w 705"/>
                <a:gd name="T69" fmla="*/ 611 h 707"/>
                <a:gd name="T70" fmla="*/ 51 w 705"/>
                <a:gd name="T71" fmla="*/ 596 h 707"/>
                <a:gd name="T72" fmla="*/ 67 w 705"/>
                <a:gd name="T73" fmla="*/ 570 h 707"/>
                <a:gd name="T74" fmla="*/ 98 w 705"/>
                <a:gd name="T75" fmla="*/ 534 h 707"/>
                <a:gd name="T76" fmla="*/ 98 w 705"/>
                <a:gd name="T77" fmla="*/ 503 h 707"/>
                <a:gd name="T78" fmla="*/ 118 w 705"/>
                <a:gd name="T79" fmla="*/ 472 h 707"/>
                <a:gd name="T80" fmla="*/ 160 w 705"/>
                <a:gd name="T81" fmla="*/ 425 h 707"/>
                <a:gd name="T82" fmla="*/ 186 w 705"/>
                <a:gd name="T83" fmla="*/ 384 h 707"/>
                <a:gd name="T84" fmla="*/ 233 w 705"/>
                <a:gd name="T85" fmla="*/ 368 h 707"/>
                <a:gd name="T86" fmla="*/ 268 w 705"/>
                <a:gd name="T87" fmla="*/ 352 h 707"/>
                <a:gd name="T88" fmla="*/ 310 w 705"/>
                <a:gd name="T89" fmla="*/ 311 h 707"/>
                <a:gd name="T90" fmla="*/ 336 w 705"/>
                <a:gd name="T91" fmla="*/ 270 h 707"/>
                <a:gd name="T92" fmla="*/ 325 w 705"/>
                <a:gd name="T93" fmla="*/ 249 h 707"/>
                <a:gd name="T94" fmla="*/ 325 w 705"/>
                <a:gd name="T95" fmla="*/ 207 h 707"/>
                <a:gd name="T96" fmla="*/ 341 w 705"/>
                <a:gd name="T97" fmla="*/ 187 h 707"/>
                <a:gd name="T98" fmla="*/ 351 w 705"/>
                <a:gd name="T99" fmla="*/ 161 h 707"/>
                <a:gd name="T100" fmla="*/ 378 w 705"/>
                <a:gd name="T101" fmla="*/ 125 h 707"/>
                <a:gd name="T102" fmla="*/ 409 w 705"/>
                <a:gd name="T103" fmla="*/ 109 h 707"/>
                <a:gd name="T104" fmla="*/ 460 w 705"/>
                <a:gd name="T105" fmla="*/ 84 h 707"/>
                <a:gd name="T106" fmla="*/ 476 w 705"/>
                <a:gd name="T107" fmla="*/ 42 h 707"/>
                <a:gd name="T108" fmla="*/ 491 w 705"/>
                <a:gd name="T109" fmla="*/ 0 h 707"/>
                <a:gd name="T110" fmla="*/ 517 w 705"/>
                <a:gd name="T111" fmla="*/ 0 h 707"/>
                <a:gd name="T112" fmla="*/ 542 w 705"/>
                <a:gd name="T113" fmla="*/ 27 h 707"/>
                <a:gd name="T114" fmla="*/ 585 w 705"/>
                <a:gd name="T115" fmla="*/ 27 h 707"/>
                <a:gd name="T116" fmla="*/ 610 w 705"/>
                <a:gd name="T117" fmla="*/ 27 h 707"/>
                <a:gd name="T118" fmla="*/ 626 w 705"/>
                <a:gd name="T119" fmla="*/ 16 h 707"/>
                <a:gd name="T120" fmla="*/ 636 w 705"/>
                <a:gd name="T121" fmla="*/ 31 h 707"/>
                <a:gd name="T122" fmla="*/ 662 w 705"/>
                <a:gd name="T123" fmla="*/ 31 h 707"/>
                <a:gd name="T124" fmla="*/ 662 w 705"/>
                <a:gd name="T125" fmla="*/ 31 h 7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5"/>
                <a:gd name="T190" fmla="*/ 0 h 707"/>
                <a:gd name="T191" fmla="*/ 705 w 705"/>
                <a:gd name="T192" fmla="*/ 707 h 7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5" h="707">
                  <a:moveTo>
                    <a:pt x="662" y="31"/>
                  </a:moveTo>
                  <a:lnTo>
                    <a:pt x="677" y="52"/>
                  </a:lnTo>
                  <a:lnTo>
                    <a:pt x="687" y="78"/>
                  </a:lnTo>
                  <a:lnTo>
                    <a:pt x="687" y="99"/>
                  </a:lnTo>
                  <a:lnTo>
                    <a:pt x="694" y="135"/>
                  </a:lnTo>
                  <a:lnTo>
                    <a:pt x="704" y="151"/>
                  </a:lnTo>
                  <a:lnTo>
                    <a:pt x="704" y="166"/>
                  </a:lnTo>
                  <a:lnTo>
                    <a:pt x="704" y="176"/>
                  </a:lnTo>
                  <a:lnTo>
                    <a:pt x="626" y="187"/>
                  </a:lnTo>
                  <a:lnTo>
                    <a:pt x="626" y="202"/>
                  </a:lnTo>
                  <a:lnTo>
                    <a:pt x="595" y="207"/>
                  </a:lnTo>
                  <a:lnTo>
                    <a:pt x="595" y="217"/>
                  </a:lnTo>
                  <a:lnTo>
                    <a:pt x="595" y="233"/>
                  </a:lnTo>
                  <a:lnTo>
                    <a:pt x="579" y="249"/>
                  </a:lnTo>
                  <a:lnTo>
                    <a:pt x="527" y="296"/>
                  </a:lnTo>
                  <a:lnTo>
                    <a:pt x="491" y="301"/>
                  </a:lnTo>
                  <a:lnTo>
                    <a:pt x="476" y="296"/>
                  </a:lnTo>
                  <a:lnTo>
                    <a:pt x="460" y="301"/>
                  </a:lnTo>
                  <a:lnTo>
                    <a:pt x="434" y="301"/>
                  </a:lnTo>
                  <a:lnTo>
                    <a:pt x="393" y="327"/>
                  </a:lnTo>
                  <a:lnTo>
                    <a:pt x="378" y="337"/>
                  </a:lnTo>
                  <a:lnTo>
                    <a:pt x="378" y="404"/>
                  </a:lnTo>
                  <a:lnTo>
                    <a:pt x="378" y="472"/>
                  </a:lnTo>
                  <a:lnTo>
                    <a:pt x="227" y="476"/>
                  </a:lnTo>
                  <a:lnTo>
                    <a:pt x="227" y="586"/>
                  </a:lnTo>
                  <a:lnTo>
                    <a:pt x="186" y="601"/>
                  </a:lnTo>
                  <a:lnTo>
                    <a:pt x="175" y="611"/>
                  </a:lnTo>
                  <a:lnTo>
                    <a:pt x="175" y="627"/>
                  </a:lnTo>
                  <a:lnTo>
                    <a:pt x="175" y="689"/>
                  </a:lnTo>
                  <a:lnTo>
                    <a:pt x="10" y="689"/>
                  </a:lnTo>
                  <a:lnTo>
                    <a:pt x="0" y="706"/>
                  </a:lnTo>
                  <a:lnTo>
                    <a:pt x="10" y="664"/>
                  </a:lnTo>
                  <a:lnTo>
                    <a:pt x="26" y="642"/>
                  </a:lnTo>
                  <a:lnTo>
                    <a:pt x="36" y="627"/>
                  </a:lnTo>
                  <a:lnTo>
                    <a:pt x="41" y="611"/>
                  </a:lnTo>
                  <a:lnTo>
                    <a:pt x="51" y="596"/>
                  </a:lnTo>
                  <a:lnTo>
                    <a:pt x="67" y="570"/>
                  </a:lnTo>
                  <a:lnTo>
                    <a:pt x="98" y="534"/>
                  </a:lnTo>
                  <a:lnTo>
                    <a:pt x="98" y="503"/>
                  </a:lnTo>
                  <a:lnTo>
                    <a:pt x="118" y="472"/>
                  </a:lnTo>
                  <a:lnTo>
                    <a:pt x="160" y="425"/>
                  </a:lnTo>
                  <a:lnTo>
                    <a:pt x="186" y="384"/>
                  </a:lnTo>
                  <a:lnTo>
                    <a:pt x="233" y="368"/>
                  </a:lnTo>
                  <a:lnTo>
                    <a:pt x="268" y="352"/>
                  </a:lnTo>
                  <a:lnTo>
                    <a:pt x="310" y="311"/>
                  </a:lnTo>
                  <a:lnTo>
                    <a:pt x="336" y="270"/>
                  </a:lnTo>
                  <a:lnTo>
                    <a:pt x="325" y="249"/>
                  </a:lnTo>
                  <a:lnTo>
                    <a:pt x="325" y="207"/>
                  </a:lnTo>
                  <a:lnTo>
                    <a:pt x="341" y="187"/>
                  </a:lnTo>
                  <a:lnTo>
                    <a:pt x="351" y="161"/>
                  </a:lnTo>
                  <a:lnTo>
                    <a:pt x="378" y="125"/>
                  </a:lnTo>
                  <a:lnTo>
                    <a:pt x="409" y="109"/>
                  </a:lnTo>
                  <a:lnTo>
                    <a:pt x="460" y="84"/>
                  </a:lnTo>
                  <a:lnTo>
                    <a:pt x="476" y="42"/>
                  </a:lnTo>
                  <a:lnTo>
                    <a:pt x="491" y="0"/>
                  </a:lnTo>
                  <a:lnTo>
                    <a:pt x="517" y="0"/>
                  </a:lnTo>
                  <a:lnTo>
                    <a:pt x="542" y="27"/>
                  </a:lnTo>
                  <a:lnTo>
                    <a:pt x="585" y="27"/>
                  </a:lnTo>
                  <a:lnTo>
                    <a:pt x="610" y="27"/>
                  </a:lnTo>
                  <a:lnTo>
                    <a:pt x="626" y="16"/>
                  </a:lnTo>
                  <a:lnTo>
                    <a:pt x="636" y="31"/>
                  </a:lnTo>
                  <a:lnTo>
                    <a:pt x="662" y="3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1" name="Freeform 148"/>
            <p:cNvSpPr>
              <a:spLocks noChangeArrowheads="1"/>
            </p:cNvSpPr>
            <p:nvPr/>
          </p:nvSpPr>
          <p:spPr bwMode="auto">
            <a:xfrm>
              <a:off x="318403" y="1606695"/>
              <a:ext cx="936979" cy="1019027"/>
            </a:xfrm>
            <a:custGeom>
              <a:avLst/>
              <a:gdLst>
                <a:gd name="T0" fmla="*/ 378 w 544"/>
                <a:gd name="T1" fmla="*/ 0 h 592"/>
                <a:gd name="T2" fmla="*/ 543 w 544"/>
                <a:gd name="T3" fmla="*/ 115 h 592"/>
                <a:gd name="T4" fmla="*/ 470 w 544"/>
                <a:gd name="T5" fmla="*/ 115 h 592"/>
                <a:gd name="T6" fmla="*/ 502 w 544"/>
                <a:gd name="T7" fmla="*/ 507 h 592"/>
                <a:gd name="T8" fmla="*/ 517 w 544"/>
                <a:gd name="T9" fmla="*/ 523 h 592"/>
                <a:gd name="T10" fmla="*/ 502 w 544"/>
                <a:gd name="T11" fmla="*/ 560 h 592"/>
                <a:gd name="T12" fmla="*/ 341 w 544"/>
                <a:gd name="T13" fmla="*/ 560 h 592"/>
                <a:gd name="T14" fmla="*/ 337 w 544"/>
                <a:gd name="T15" fmla="*/ 550 h 592"/>
                <a:gd name="T16" fmla="*/ 326 w 544"/>
                <a:gd name="T17" fmla="*/ 560 h 592"/>
                <a:gd name="T18" fmla="*/ 274 w 544"/>
                <a:gd name="T19" fmla="*/ 550 h 592"/>
                <a:gd name="T20" fmla="*/ 269 w 544"/>
                <a:gd name="T21" fmla="*/ 564 h 592"/>
                <a:gd name="T22" fmla="*/ 243 w 544"/>
                <a:gd name="T23" fmla="*/ 544 h 592"/>
                <a:gd name="T24" fmla="*/ 227 w 544"/>
                <a:gd name="T25" fmla="*/ 564 h 592"/>
                <a:gd name="T26" fmla="*/ 227 w 544"/>
                <a:gd name="T27" fmla="*/ 586 h 592"/>
                <a:gd name="T28" fmla="*/ 217 w 544"/>
                <a:gd name="T29" fmla="*/ 591 h 592"/>
                <a:gd name="T30" fmla="*/ 191 w 544"/>
                <a:gd name="T31" fmla="*/ 586 h 592"/>
                <a:gd name="T32" fmla="*/ 186 w 544"/>
                <a:gd name="T33" fmla="*/ 575 h 592"/>
                <a:gd name="T34" fmla="*/ 175 w 544"/>
                <a:gd name="T35" fmla="*/ 560 h 592"/>
                <a:gd name="T36" fmla="*/ 165 w 544"/>
                <a:gd name="T37" fmla="*/ 560 h 592"/>
                <a:gd name="T38" fmla="*/ 161 w 544"/>
                <a:gd name="T39" fmla="*/ 534 h 592"/>
                <a:gd name="T40" fmla="*/ 145 w 544"/>
                <a:gd name="T41" fmla="*/ 534 h 592"/>
                <a:gd name="T42" fmla="*/ 124 w 544"/>
                <a:gd name="T43" fmla="*/ 507 h 592"/>
                <a:gd name="T44" fmla="*/ 108 w 544"/>
                <a:gd name="T45" fmla="*/ 503 h 592"/>
                <a:gd name="T46" fmla="*/ 67 w 544"/>
                <a:gd name="T47" fmla="*/ 507 h 592"/>
                <a:gd name="T48" fmla="*/ 36 w 544"/>
                <a:gd name="T49" fmla="*/ 507 h 592"/>
                <a:gd name="T50" fmla="*/ 14 w 544"/>
                <a:gd name="T51" fmla="*/ 523 h 592"/>
                <a:gd name="T52" fmla="*/ 26 w 544"/>
                <a:gd name="T53" fmla="*/ 492 h 592"/>
                <a:gd name="T54" fmla="*/ 41 w 544"/>
                <a:gd name="T55" fmla="*/ 450 h 592"/>
                <a:gd name="T56" fmla="*/ 36 w 544"/>
                <a:gd name="T57" fmla="*/ 399 h 592"/>
                <a:gd name="T58" fmla="*/ 14 w 544"/>
                <a:gd name="T59" fmla="*/ 373 h 592"/>
                <a:gd name="T60" fmla="*/ 36 w 544"/>
                <a:gd name="T61" fmla="*/ 373 h 592"/>
                <a:gd name="T62" fmla="*/ 36 w 544"/>
                <a:gd name="T63" fmla="*/ 347 h 592"/>
                <a:gd name="T64" fmla="*/ 26 w 544"/>
                <a:gd name="T65" fmla="*/ 317 h 592"/>
                <a:gd name="T66" fmla="*/ 14 w 544"/>
                <a:gd name="T67" fmla="*/ 327 h 592"/>
                <a:gd name="T68" fmla="*/ 10 w 544"/>
                <a:gd name="T69" fmla="*/ 301 h 592"/>
                <a:gd name="T70" fmla="*/ 0 w 544"/>
                <a:gd name="T71" fmla="*/ 301 h 592"/>
                <a:gd name="T72" fmla="*/ 10 w 544"/>
                <a:gd name="T73" fmla="*/ 285 h 592"/>
                <a:gd name="T74" fmla="*/ 175 w 544"/>
                <a:gd name="T75" fmla="*/ 285 h 592"/>
                <a:gd name="T76" fmla="*/ 175 w 544"/>
                <a:gd name="T77" fmla="*/ 223 h 592"/>
                <a:gd name="T78" fmla="*/ 175 w 544"/>
                <a:gd name="T79" fmla="*/ 207 h 592"/>
                <a:gd name="T80" fmla="*/ 186 w 544"/>
                <a:gd name="T81" fmla="*/ 197 h 592"/>
                <a:gd name="T82" fmla="*/ 227 w 544"/>
                <a:gd name="T83" fmla="*/ 182 h 592"/>
                <a:gd name="T84" fmla="*/ 227 w 544"/>
                <a:gd name="T85" fmla="*/ 72 h 592"/>
                <a:gd name="T86" fmla="*/ 378 w 544"/>
                <a:gd name="T87" fmla="*/ 68 h 592"/>
                <a:gd name="T88" fmla="*/ 378 w 544"/>
                <a:gd name="T89" fmla="*/ 0 h 592"/>
                <a:gd name="T90" fmla="*/ 378 w 544"/>
                <a:gd name="T91" fmla="*/ 0 h 5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4"/>
                <a:gd name="T139" fmla="*/ 0 h 592"/>
                <a:gd name="T140" fmla="*/ 544 w 544"/>
                <a:gd name="T141" fmla="*/ 592 h 5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4" h="592">
                  <a:moveTo>
                    <a:pt x="378" y="0"/>
                  </a:moveTo>
                  <a:lnTo>
                    <a:pt x="543" y="115"/>
                  </a:lnTo>
                  <a:lnTo>
                    <a:pt x="470" y="115"/>
                  </a:lnTo>
                  <a:lnTo>
                    <a:pt x="502" y="507"/>
                  </a:lnTo>
                  <a:lnTo>
                    <a:pt x="517" y="523"/>
                  </a:lnTo>
                  <a:lnTo>
                    <a:pt x="502" y="560"/>
                  </a:lnTo>
                  <a:lnTo>
                    <a:pt x="341" y="560"/>
                  </a:lnTo>
                  <a:lnTo>
                    <a:pt x="337" y="550"/>
                  </a:lnTo>
                  <a:lnTo>
                    <a:pt x="326" y="560"/>
                  </a:lnTo>
                  <a:lnTo>
                    <a:pt x="274" y="550"/>
                  </a:lnTo>
                  <a:lnTo>
                    <a:pt x="269" y="564"/>
                  </a:lnTo>
                  <a:lnTo>
                    <a:pt x="243" y="544"/>
                  </a:lnTo>
                  <a:lnTo>
                    <a:pt x="227" y="564"/>
                  </a:lnTo>
                  <a:lnTo>
                    <a:pt x="227" y="586"/>
                  </a:lnTo>
                  <a:lnTo>
                    <a:pt x="217" y="591"/>
                  </a:lnTo>
                  <a:lnTo>
                    <a:pt x="191" y="586"/>
                  </a:lnTo>
                  <a:lnTo>
                    <a:pt x="186" y="575"/>
                  </a:lnTo>
                  <a:lnTo>
                    <a:pt x="175" y="560"/>
                  </a:lnTo>
                  <a:lnTo>
                    <a:pt x="165" y="560"/>
                  </a:lnTo>
                  <a:lnTo>
                    <a:pt x="161" y="534"/>
                  </a:lnTo>
                  <a:lnTo>
                    <a:pt x="145" y="534"/>
                  </a:lnTo>
                  <a:lnTo>
                    <a:pt x="124" y="507"/>
                  </a:lnTo>
                  <a:lnTo>
                    <a:pt x="108" y="503"/>
                  </a:lnTo>
                  <a:lnTo>
                    <a:pt x="67" y="507"/>
                  </a:lnTo>
                  <a:lnTo>
                    <a:pt x="36" y="507"/>
                  </a:lnTo>
                  <a:lnTo>
                    <a:pt x="14" y="523"/>
                  </a:lnTo>
                  <a:lnTo>
                    <a:pt x="26" y="492"/>
                  </a:lnTo>
                  <a:lnTo>
                    <a:pt x="41" y="450"/>
                  </a:lnTo>
                  <a:lnTo>
                    <a:pt x="36" y="399"/>
                  </a:lnTo>
                  <a:lnTo>
                    <a:pt x="14" y="373"/>
                  </a:lnTo>
                  <a:lnTo>
                    <a:pt x="36" y="373"/>
                  </a:lnTo>
                  <a:lnTo>
                    <a:pt x="36" y="347"/>
                  </a:lnTo>
                  <a:lnTo>
                    <a:pt x="26" y="317"/>
                  </a:lnTo>
                  <a:lnTo>
                    <a:pt x="14" y="327"/>
                  </a:lnTo>
                  <a:lnTo>
                    <a:pt x="10" y="301"/>
                  </a:lnTo>
                  <a:lnTo>
                    <a:pt x="0" y="301"/>
                  </a:lnTo>
                  <a:lnTo>
                    <a:pt x="10" y="285"/>
                  </a:lnTo>
                  <a:lnTo>
                    <a:pt x="175" y="285"/>
                  </a:lnTo>
                  <a:lnTo>
                    <a:pt x="175" y="223"/>
                  </a:lnTo>
                  <a:lnTo>
                    <a:pt x="175" y="207"/>
                  </a:lnTo>
                  <a:lnTo>
                    <a:pt x="186" y="197"/>
                  </a:lnTo>
                  <a:lnTo>
                    <a:pt x="227" y="182"/>
                  </a:lnTo>
                  <a:lnTo>
                    <a:pt x="227" y="72"/>
                  </a:lnTo>
                  <a:lnTo>
                    <a:pt x="378" y="68"/>
                  </a:lnTo>
                  <a:lnTo>
                    <a:pt x="378" y="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2" name="Freeform 149"/>
            <p:cNvSpPr>
              <a:spLocks noChangeArrowheads="1"/>
            </p:cNvSpPr>
            <p:nvPr/>
          </p:nvSpPr>
          <p:spPr bwMode="auto">
            <a:xfrm>
              <a:off x="5987777" y="5367596"/>
              <a:ext cx="25907" cy="60451"/>
            </a:xfrm>
            <a:custGeom>
              <a:avLst/>
              <a:gdLst>
                <a:gd name="T0" fmla="*/ 6 w 17"/>
                <a:gd name="T1" fmla="*/ 36 h 37"/>
                <a:gd name="T2" fmla="*/ 0 w 17"/>
                <a:gd name="T3" fmla="*/ 26 h 37"/>
                <a:gd name="T4" fmla="*/ 0 w 17"/>
                <a:gd name="T5" fmla="*/ 20 h 37"/>
                <a:gd name="T6" fmla="*/ 6 w 17"/>
                <a:gd name="T7" fmla="*/ 0 h 37"/>
                <a:gd name="T8" fmla="*/ 16 w 17"/>
                <a:gd name="T9" fmla="*/ 20 h 37"/>
                <a:gd name="T10" fmla="*/ 6 w 17"/>
                <a:gd name="T11" fmla="*/ 36 h 37"/>
                <a:gd name="T12" fmla="*/ 6 w 17"/>
                <a:gd name="T13" fmla="*/ 3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7"/>
                <a:gd name="T23" fmla="*/ 17 w 1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7">
                  <a:moveTo>
                    <a:pt x="6" y="36"/>
                  </a:moveTo>
                  <a:lnTo>
                    <a:pt x="0" y="26"/>
                  </a:lnTo>
                  <a:lnTo>
                    <a:pt x="0" y="20"/>
                  </a:lnTo>
                  <a:lnTo>
                    <a:pt x="6" y="0"/>
                  </a:lnTo>
                  <a:lnTo>
                    <a:pt x="16" y="20"/>
                  </a:lnTo>
                  <a:lnTo>
                    <a:pt x="6" y="36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3" name="Freeform 150"/>
            <p:cNvSpPr>
              <a:spLocks noChangeArrowheads="1"/>
            </p:cNvSpPr>
            <p:nvPr/>
          </p:nvSpPr>
          <p:spPr bwMode="auto">
            <a:xfrm>
              <a:off x="3910879" y="4607644"/>
              <a:ext cx="833349" cy="1316961"/>
            </a:xfrm>
            <a:custGeom>
              <a:avLst/>
              <a:gdLst>
                <a:gd name="T0" fmla="*/ 243 w 484"/>
                <a:gd name="T1" fmla="*/ 41 h 763"/>
                <a:gd name="T2" fmla="*/ 270 w 484"/>
                <a:gd name="T3" fmla="*/ 41 h 763"/>
                <a:gd name="T4" fmla="*/ 306 w 484"/>
                <a:gd name="T5" fmla="*/ 47 h 763"/>
                <a:gd name="T6" fmla="*/ 337 w 484"/>
                <a:gd name="T7" fmla="*/ 47 h 763"/>
                <a:gd name="T8" fmla="*/ 363 w 484"/>
                <a:gd name="T9" fmla="*/ 31 h 763"/>
                <a:gd name="T10" fmla="*/ 378 w 484"/>
                <a:gd name="T11" fmla="*/ 41 h 763"/>
                <a:gd name="T12" fmla="*/ 415 w 484"/>
                <a:gd name="T13" fmla="*/ 26 h 763"/>
                <a:gd name="T14" fmla="*/ 462 w 484"/>
                <a:gd name="T15" fmla="*/ 0 h 763"/>
                <a:gd name="T16" fmla="*/ 462 w 484"/>
                <a:gd name="T17" fmla="*/ 41 h 763"/>
                <a:gd name="T18" fmla="*/ 462 w 484"/>
                <a:gd name="T19" fmla="*/ 88 h 763"/>
                <a:gd name="T20" fmla="*/ 462 w 484"/>
                <a:gd name="T21" fmla="*/ 114 h 763"/>
                <a:gd name="T22" fmla="*/ 472 w 484"/>
                <a:gd name="T23" fmla="*/ 176 h 763"/>
                <a:gd name="T24" fmla="*/ 472 w 484"/>
                <a:gd name="T25" fmla="*/ 197 h 763"/>
                <a:gd name="T26" fmla="*/ 472 w 484"/>
                <a:gd name="T27" fmla="*/ 217 h 763"/>
                <a:gd name="T28" fmla="*/ 435 w 484"/>
                <a:gd name="T29" fmla="*/ 258 h 763"/>
                <a:gd name="T30" fmla="*/ 419 w 484"/>
                <a:gd name="T31" fmla="*/ 274 h 763"/>
                <a:gd name="T32" fmla="*/ 389 w 484"/>
                <a:gd name="T33" fmla="*/ 300 h 763"/>
                <a:gd name="T34" fmla="*/ 306 w 484"/>
                <a:gd name="T35" fmla="*/ 331 h 763"/>
                <a:gd name="T36" fmla="*/ 296 w 484"/>
                <a:gd name="T37" fmla="*/ 352 h 763"/>
                <a:gd name="T38" fmla="*/ 243 w 484"/>
                <a:gd name="T39" fmla="*/ 393 h 763"/>
                <a:gd name="T40" fmla="*/ 197 w 484"/>
                <a:gd name="T41" fmla="*/ 450 h 763"/>
                <a:gd name="T42" fmla="*/ 213 w 484"/>
                <a:gd name="T43" fmla="*/ 507 h 763"/>
                <a:gd name="T44" fmla="*/ 218 w 484"/>
                <a:gd name="T45" fmla="*/ 533 h 763"/>
                <a:gd name="T46" fmla="*/ 229 w 484"/>
                <a:gd name="T47" fmla="*/ 575 h 763"/>
                <a:gd name="T48" fmla="*/ 213 w 484"/>
                <a:gd name="T49" fmla="*/ 626 h 763"/>
                <a:gd name="T50" fmla="*/ 229 w 484"/>
                <a:gd name="T51" fmla="*/ 632 h 763"/>
                <a:gd name="T52" fmla="*/ 135 w 484"/>
                <a:gd name="T53" fmla="*/ 677 h 763"/>
                <a:gd name="T54" fmla="*/ 104 w 484"/>
                <a:gd name="T55" fmla="*/ 699 h 763"/>
                <a:gd name="T56" fmla="*/ 94 w 484"/>
                <a:gd name="T57" fmla="*/ 724 h 763"/>
                <a:gd name="T58" fmla="*/ 104 w 484"/>
                <a:gd name="T59" fmla="*/ 724 h 763"/>
                <a:gd name="T60" fmla="*/ 88 w 484"/>
                <a:gd name="T61" fmla="*/ 762 h 763"/>
                <a:gd name="T62" fmla="*/ 78 w 484"/>
                <a:gd name="T63" fmla="*/ 724 h 763"/>
                <a:gd name="T64" fmla="*/ 68 w 484"/>
                <a:gd name="T65" fmla="*/ 699 h 763"/>
                <a:gd name="T66" fmla="*/ 68 w 484"/>
                <a:gd name="T67" fmla="*/ 632 h 763"/>
                <a:gd name="T68" fmla="*/ 62 w 484"/>
                <a:gd name="T69" fmla="*/ 575 h 763"/>
                <a:gd name="T70" fmla="*/ 47 w 484"/>
                <a:gd name="T71" fmla="*/ 544 h 763"/>
                <a:gd name="T72" fmla="*/ 104 w 484"/>
                <a:gd name="T73" fmla="*/ 481 h 763"/>
                <a:gd name="T74" fmla="*/ 109 w 484"/>
                <a:gd name="T75" fmla="*/ 450 h 763"/>
                <a:gd name="T76" fmla="*/ 119 w 484"/>
                <a:gd name="T77" fmla="*/ 409 h 763"/>
                <a:gd name="T78" fmla="*/ 119 w 484"/>
                <a:gd name="T79" fmla="*/ 372 h 763"/>
                <a:gd name="T80" fmla="*/ 119 w 484"/>
                <a:gd name="T81" fmla="*/ 368 h 763"/>
                <a:gd name="T82" fmla="*/ 129 w 484"/>
                <a:gd name="T83" fmla="*/ 352 h 763"/>
                <a:gd name="T84" fmla="*/ 129 w 484"/>
                <a:gd name="T85" fmla="*/ 300 h 763"/>
                <a:gd name="T86" fmla="*/ 119 w 484"/>
                <a:gd name="T87" fmla="*/ 264 h 763"/>
                <a:gd name="T88" fmla="*/ 78 w 484"/>
                <a:gd name="T89" fmla="*/ 258 h 763"/>
                <a:gd name="T90" fmla="*/ 52 w 484"/>
                <a:gd name="T91" fmla="*/ 243 h 763"/>
                <a:gd name="T92" fmla="*/ 10 w 484"/>
                <a:gd name="T93" fmla="*/ 233 h 763"/>
                <a:gd name="T94" fmla="*/ 0 w 484"/>
                <a:gd name="T95" fmla="*/ 197 h 763"/>
                <a:gd name="T96" fmla="*/ 145 w 484"/>
                <a:gd name="T97" fmla="*/ 150 h 763"/>
                <a:gd name="T98" fmla="*/ 186 w 484"/>
                <a:gd name="T99" fmla="*/ 176 h 763"/>
                <a:gd name="T100" fmla="*/ 202 w 484"/>
                <a:gd name="T101" fmla="*/ 217 h 763"/>
                <a:gd name="T102" fmla="*/ 202 w 484"/>
                <a:gd name="T103" fmla="*/ 258 h 763"/>
                <a:gd name="T104" fmla="*/ 229 w 484"/>
                <a:gd name="T105" fmla="*/ 300 h 763"/>
                <a:gd name="T106" fmla="*/ 239 w 484"/>
                <a:gd name="T107" fmla="*/ 258 h 763"/>
                <a:gd name="T108" fmla="*/ 254 w 484"/>
                <a:gd name="T109" fmla="*/ 248 h 763"/>
                <a:gd name="T110" fmla="*/ 270 w 484"/>
                <a:gd name="T111" fmla="*/ 192 h 763"/>
                <a:gd name="T112" fmla="*/ 239 w 484"/>
                <a:gd name="T113" fmla="*/ 150 h 763"/>
                <a:gd name="T114" fmla="*/ 202 w 484"/>
                <a:gd name="T115" fmla="*/ 135 h 763"/>
                <a:gd name="T116" fmla="*/ 213 w 484"/>
                <a:gd name="T117" fmla="*/ 47 h 7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4"/>
                <a:gd name="T178" fmla="*/ 0 h 763"/>
                <a:gd name="T179" fmla="*/ 484 w 484"/>
                <a:gd name="T180" fmla="*/ 763 h 7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4" h="763">
                  <a:moveTo>
                    <a:pt x="213" y="47"/>
                  </a:moveTo>
                  <a:lnTo>
                    <a:pt x="243" y="41"/>
                  </a:lnTo>
                  <a:lnTo>
                    <a:pt x="254" y="47"/>
                  </a:lnTo>
                  <a:lnTo>
                    <a:pt x="270" y="41"/>
                  </a:lnTo>
                  <a:lnTo>
                    <a:pt x="286" y="47"/>
                  </a:lnTo>
                  <a:lnTo>
                    <a:pt x="306" y="47"/>
                  </a:lnTo>
                  <a:lnTo>
                    <a:pt x="311" y="47"/>
                  </a:lnTo>
                  <a:lnTo>
                    <a:pt x="337" y="47"/>
                  </a:lnTo>
                  <a:lnTo>
                    <a:pt x="352" y="41"/>
                  </a:lnTo>
                  <a:lnTo>
                    <a:pt x="363" y="31"/>
                  </a:lnTo>
                  <a:lnTo>
                    <a:pt x="378" y="31"/>
                  </a:lnTo>
                  <a:lnTo>
                    <a:pt x="378" y="41"/>
                  </a:lnTo>
                  <a:lnTo>
                    <a:pt x="394" y="31"/>
                  </a:lnTo>
                  <a:lnTo>
                    <a:pt x="415" y="26"/>
                  </a:lnTo>
                  <a:lnTo>
                    <a:pt x="446" y="16"/>
                  </a:lnTo>
                  <a:lnTo>
                    <a:pt x="462" y="0"/>
                  </a:lnTo>
                  <a:lnTo>
                    <a:pt x="472" y="16"/>
                  </a:lnTo>
                  <a:lnTo>
                    <a:pt x="462" y="41"/>
                  </a:lnTo>
                  <a:lnTo>
                    <a:pt x="462" y="68"/>
                  </a:lnTo>
                  <a:lnTo>
                    <a:pt x="462" y="88"/>
                  </a:lnTo>
                  <a:lnTo>
                    <a:pt x="472" y="109"/>
                  </a:lnTo>
                  <a:lnTo>
                    <a:pt x="462" y="114"/>
                  </a:lnTo>
                  <a:lnTo>
                    <a:pt x="472" y="135"/>
                  </a:lnTo>
                  <a:lnTo>
                    <a:pt x="472" y="176"/>
                  </a:lnTo>
                  <a:lnTo>
                    <a:pt x="483" y="182"/>
                  </a:lnTo>
                  <a:lnTo>
                    <a:pt x="472" y="197"/>
                  </a:lnTo>
                  <a:lnTo>
                    <a:pt x="462" y="207"/>
                  </a:lnTo>
                  <a:lnTo>
                    <a:pt x="472" y="217"/>
                  </a:lnTo>
                  <a:lnTo>
                    <a:pt x="456" y="233"/>
                  </a:lnTo>
                  <a:lnTo>
                    <a:pt x="435" y="258"/>
                  </a:lnTo>
                  <a:lnTo>
                    <a:pt x="431" y="264"/>
                  </a:lnTo>
                  <a:lnTo>
                    <a:pt x="419" y="274"/>
                  </a:lnTo>
                  <a:lnTo>
                    <a:pt x="394" y="285"/>
                  </a:lnTo>
                  <a:lnTo>
                    <a:pt x="389" y="300"/>
                  </a:lnTo>
                  <a:lnTo>
                    <a:pt x="337" y="315"/>
                  </a:lnTo>
                  <a:lnTo>
                    <a:pt x="306" y="331"/>
                  </a:lnTo>
                  <a:lnTo>
                    <a:pt x="296" y="342"/>
                  </a:lnTo>
                  <a:lnTo>
                    <a:pt x="296" y="352"/>
                  </a:lnTo>
                  <a:lnTo>
                    <a:pt x="270" y="372"/>
                  </a:lnTo>
                  <a:lnTo>
                    <a:pt x="243" y="393"/>
                  </a:lnTo>
                  <a:lnTo>
                    <a:pt x="202" y="434"/>
                  </a:lnTo>
                  <a:lnTo>
                    <a:pt x="197" y="450"/>
                  </a:lnTo>
                  <a:lnTo>
                    <a:pt x="202" y="476"/>
                  </a:lnTo>
                  <a:lnTo>
                    <a:pt x="213" y="507"/>
                  </a:lnTo>
                  <a:lnTo>
                    <a:pt x="218" y="544"/>
                  </a:lnTo>
                  <a:lnTo>
                    <a:pt x="218" y="533"/>
                  </a:lnTo>
                  <a:lnTo>
                    <a:pt x="229" y="544"/>
                  </a:lnTo>
                  <a:lnTo>
                    <a:pt x="229" y="575"/>
                  </a:lnTo>
                  <a:lnTo>
                    <a:pt x="218" y="589"/>
                  </a:lnTo>
                  <a:lnTo>
                    <a:pt x="213" y="626"/>
                  </a:lnTo>
                  <a:lnTo>
                    <a:pt x="218" y="616"/>
                  </a:lnTo>
                  <a:lnTo>
                    <a:pt x="229" y="632"/>
                  </a:lnTo>
                  <a:lnTo>
                    <a:pt x="202" y="652"/>
                  </a:lnTo>
                  <a:lnTo>
                    <a:pt x="135" y="677"/>
                  </a:lnTo>
                  <a:lnTo>
                    <a:pt x="119" y="683"/>
                  </a:lnTo>
                  <a:lnTo>
                    <a:pt x="104" y="699"/>
                  </a:lnTo>
                  <a:lnTo>
                    <a:pt x="88" y="709"/>
                  </a:lnTo>
                  <a:lnTo>
                    <a:pt x="94" y="724"/>
                  </a:lnTo>
                  <a:lnTo>
                    <a:pt x="104" y="719"/>
                  </a:lnTo>
                  <a:lnTo>
                    <a:pt x="104" y="724"/>
                  </a:lnTo>
                  <a:lnTo>
                    <a:pt x="104" y="762"/>
                  </a:lnTo>
                  <a:lnTo>
                    <a:pt x="88" y="762"/>
                  </a:lnTo>
                  <a:lnTo>
                    <a:pt x="68" y="750"/>
                  </a:lnTo>
                  <a:lnTo>
                    <a:pt x="78" y="724"/>
                  </a:lnTo>
                  <a:lnTo>
                    <a:pt x="68" y="709"/>
                  </a:lnTo>
                  <a:lnTo>
                    <a:pt x="68" y="699"/>
                  </a:lnTo>
                  <a:lnTo>
                    <a:pt x="68" y="667"/>
                  </a:lnTo>
                  <a:lnTo>
                    <a:pt x="68" y="632"/>
                  </a:lnTo>
                  <a:lnTo>
                    <a:pt x="52" y="589"/>
                  </a:lnTo>
                  <a:lnTo>
                    <a:pt x="62" y="575"/>
                  </a:lnTo>
                  <a:lnTo>
                    <a:pt x="52" y="569"/>
                  </a:lnTo>
                  <a:lnTo>
                    <a:pt x="47" y="544"/>
                  </a:lnTo>
                  <a:lnTo>
                    <a:pt x="94" y="502"/>
                  </a:lnTo>
                  <a:lnTo>
                    <a:pt x="104" y="481"/>
                  </a:lnTo>
                  <a:lnTo>
                    <a:pt x="104" y="466"/>
                  </a:lnTo>
                  <a:lnTo>
                    <a:pt x="109" y="450"/>
                  </a:lnTo>
                  <a:lnTo>
                    <a:pt x="129" y="424"/>
                  </a:lnTo>
                  <a:lnTo>
                    <a:pt x="119" y="409"/>
                  </a:lnTo>
                  <a:lnTo>
                    <a:pt x="119" y="393"/>
                  </a:lnTo>
                  <a:lnTo>
                    <a:pt x="119" y="372"/>
                  </a:lnTo>
                  <a:lnTo>
                    <a:pt x="129" y="372"/>
                  </a:lnTo>
                  <a:lnTo>
                    <a:pt x="119" y="368"/>
                  </a:lnTo>
                  <a:lnTo>
                    <a:pt x="129" y="358"/>
                  </a:lnTo>
                  <a:lnTo>
                    <a:pt x="129" y="352"/>
                  </a:lnTo>
                  <a:lnTo>
                    <a:pt x="129" y="326"/>
                  </a:lnTo>
                  <a:lnTo>
                    <a:pt x="129" y="300"/>
                  </a:lnTo>
                  <a:lnTo>
                    <a:pt x="119" y="274"/>
                  </a:lnTo>
                  <a:lnTo>
                    <a:pt x="119" y="264"/>
                  </a:lnTo>
                  <a:lnTo>
                    <a:pt x="88" y="264"/>
                  </a:lnTo>
                  <a:lnTo>
                    <a:pt x="78" y="258"/>
                  </a:lnTo>
                  <a:lnTo>
                    <a:pt x="62" y="248"/>
                  </a:lnTo>
                  <a:lnTo>
                    <a:pt x="52" y="243"/>
                  </a:lnTo>
                  <a:lnTo>
                    <a:pt x="21" y="248"/>
                  </a:lnTo>
                  <a:lnTo>
                    <a:pt x="10" y="233"/>
                  </a:lnTo>
                  <a:lnTo>
                    <a:pt x="10" y="217"/>
                  </a:lnTo>
                  <a:lnTo>
                    <a:pt x="0" y="197"/>
                  </a:lnTo>
                  <a:lnTo>
                    <a:pt x="135" y="155"/>
                  </a:lnTo>
                  <a:lnTo>
                    <a:pt x="145" y="150"/>
                  </a:lnTo>
                  <a:lnTo>
                    <a:pt x="161" y="182"/>
                  </a:lnTo>
                  <a:lnTo>
                    <a:pt x="186" y="176"/>
                  </a:lnTo>
                  <a:lnTo>
                    <a:pt x="202" y="182"/>
                  </a:lnTo>
                  <a:lnTo>
                    <a:pt x="202" y="217"/>
                  </a:lnTo>
                  <a:lnTo>
                    <a:pt x="197" y="243"/>
                  </a:lnTo>
                  <a:lnTo>
                    <a:pt x="202" y="258"/>
                  </a:lnTo>
                  <a:lnTo>
                    <a:pt x="218" y="285"/>
                  </a:lnTo>
                  <a:lnTo>
                    <a:pt x="229" y="300"/>
                  </a:lnTo>
                  <a:lnTo>
                    <a:pt x="239" y="285"/>
                  </a:lnTo>
                  <a:lnTo>
                    <a:pt x="239" y="258"/>
                  </a:lnTo>
                  <a:lnTo>
                    <a:pt x="243" y="258"/>
                  </a:lnTo>
                  <a:lnTo>
                    <a:pt x="254" y="248"/>
                  </a:lnTo>
                  <a:lnTo>
                    <a:pt x="264" y="217"/>
                  </a:lnTo>
                  <a:lnTo>
                    <a:pt x="270" y="192"/>
                  </a:lnTo>
                  <a:lnTo>
                    <a:pt x="254" y="182"/>
                  </a:lnTo>
                  <a:lnTo>
                    <a:pt x="239" y="150"/>
                  </a:lnTo>
                  <a:lnTo>
                    <a:pt x="218" y="135"/>
                  </a:lnTo>
                  <a:lnTo>
                    <a:pt x="202" y="135"/>
                  </a:lnTo>
                  <a:lnTo>
                    <a:pt x="202" y="72"/>
                  </a:lnTo>
                  <a:lnTo>
                    <a:pt x="213" y="47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4" name="Freeform 151"/>
            <p:cNvSpPr>
              <a:spLocks noChangeArrowheads="1"/>
            </p:cNvSpPr>
            <p:nvPr/>
          </p:nvSpPr>
          <p:spPr bwMode="auto">
            <a:xfrm>
              <a:off x="2516202" y="5099886"/>
              <a:ext cx="1019020" cy="975848"/>
            </a:xfrm>
            <a:custGeom>
              <a:avLst/>
              <a:gdLst>
                <a:gd name="T0" fmla="*/ 508 w 592"/>
                <a:gd name="T1" fmla="*/ 30 h 566"/>
                <a:gd name="T2" fmla="*/ 544 w 592"/>
                <a:gd name="T3" fmla="*/ 20 h 566"/>
                <a:gd name="T4" fmla="*/ 550 w 592"/>
                <a:gd name="T5" fmla="*/ 20 h 566"/>
                <a:gd name="T6" fmla="*/ 575 w 592"/>
                <a:gd name="T7" fmla="*/ 30 h 566"/>
                <a:gd name="T8" fmla="*/ 591 w 592"/>
                <a:gd name="T9" fmla="*/ 41 h 566"/>
                <a:gd name="T10" fmla="*/ 575 w 592"/>
                <a:gd name="T11" fmla="*/ 41 h 566"/>
                <a:gd name="T12" fmla="*/ 560 w 592"/>
                <a:gd name="T13" fmla="*/ 46 h 566"/>
                <a:gd name="T14" fmla="*/ 550 w 592"/>
                <a:gd name="T15" fmla="*/ 46 h 566"/>
                <a:gd name="T16" fmla="*/ 518 w 592"/>
                <a:gd name="T17" fmla="*/ 67 h 566"/>
                <a:gd name="T18" fmla="*/ 503 w 592"/>
                <a:gd name="T19" fmla="*/ 46 h 566"/>
                <a:gd name="T20" fmla="*/ 467 w 592"/>
                <a:gd name="T21" fmla="*/ 57 h 566"/>
                <a:gd name="T22" fmla="*/ 409 w 592"/>
                <a:gd name="T23" fmla="*/ 67 h 566"/>
                <a:gd name="T24" fmla="*/ 399 w 592"/>
                <a:gd name="T25" fmla="*/ 232 h 566"/>
                <a:gd name="T26" fmla="*/ 358 w 592"/>
                <a:gd name="T27" fmla="*/ 232 h 566"/>
                <a:gd name="T28" fmla="*/ 352 w 592"/>
                <a:gd name="T29" fmla="*/ 367 h 566"/>
                <a:gd name="T30" fmla="*/ 342 w 592"/>
                <a:gd name="T31" fmla="*/ 543 h 566"/>
                <a:gd name="T32" fmla="*/ 327 w 592"/>
                <a:gd name="T33" fmla="*/ 543 h 566"/>
                <a:gd name="T34" fmla="*/ 305 w 592"/>
                <a:gd name="T35" fmla="*/ 558 h 566"/>
                <a:gd name="T36" fmla="*/ 301 w 592"/>
                <a:gd name="T37" fmla="*/ 565 h 566"/>
                <a:gd name="T38" fmla="*/ 285 w 592"/>
                <a:gd name="T39" fmla="*/ 558 h 566"/>
                <a:gd name="T40" fmla="*/ 264 w 592"/>
                <a:gd name="T41" fmla="*/ 558 h 566"/>
                <a:gd name="T42" fmla="*/ 249 w 592"/>
                <a:gd name="T43" fmla="*/ 558 h 566"/>
                <a:gd name="T44" fmla="*/ 223 w 592"/>
                <a:gd name="T45" fmla="*/ 548 h 566"/>
                <a:gd name="T46" fmla="*/ 223 w 592"/>
                <a:gd name="T47" fmla="*/ 522 h 566"/>
                <a:gd name="T48" fmla="*/ 219 w 592"/>
                <a:gd name="T49" fmla="*/ 522 h 566"/>
                <a:gd name="T50" fmla="*/ 207 w 592"/>
                <a:gd name="T51" fmla="*/ 522 h 566"/>
                <a:gd name="T52" fmla="*/ 197 w 592"/>
                <a:gd name="T53" fmla="*/ 543 h 566"/>
                <a:gd name="T54" fmla="*/ 192 w 592"/>
                <a:gd name="T55" fmla="*/ 548 h 566"/>
                <a:gd name="T56" fmla="*/ 156 w 592"/>
                <a:gd name="T57" fmla="*/ 517 h 566"/>
                <a:gd name="T58" fmla="*/ 140 w 592"/>
                <a:gd name="T59" fmla="*/ 476 h 566"/>
                <a:gd name="T60" fmla="*/ 140 w 592"/>
                <a:gd name="T61" fmla="*/ 455 h 566"/>
                <a:gd name="T62" fmla="*/ 135 w 592"/>
                <a:gd name="T63" fmla="*/ 439 h 566"/>
                <a:gd name="T64" fmla="*/ 125 w 592"/>
                <a:gd name="T65" fmla="*/ 382 h 566"/>
                <a:gd name="T66" fmla="*/ 115 w 592"/>
                <a:gd name="T67" fmla="*/ 357 h 566"/>
                <a:gd name="T68" fmla="*/ 109 w 592"/>
                <a:gd name="T69" fmla="*/ 315 h 566"/>
                <a:gd name="T70" fmla="*/ 109 w 592"/>
                <a:gd name="T71" fmla="*/ 284 h 566"/>
                <a:gd name="T72" fmla="*/ 109 w 592"/>
                <a:gd name="T73" fmla="*/ 259 h 566"/>
                <a:gd name="T74" fmla="*/ 88 w 592"/>
                <a:gd name="T75" fmla="*/ 232 h 566"/>
                <a:gd name="T76" fmla="*/ 58 w 592"/>
                <a:gd name="T77" fmla="*/ 155 h 566"/>
                <a:gd name="T78" fmla="*/ 27 w 592"/>
                <a:gd name="T79" fmla="*/ 98 h 566"/>
                <a:gd name="T80" fmla="*/ 16 w 592"/>
                <a:gd name="T81" fmla="*/ 72 h 566"/>
                <a:gd name="T82" fmla="*/ 0 w 592"/>
                <a:gd name="T83" fmla="*/ 41 h 566"/>
                <a:gd name="T84" fmla="*/ 0 w 592"/>
                <a:gd name="T85" fmla="*/ 14 h 566"/>
                <a:gd name="T86" fmla="*/ 6 w 592"/>
                <a:gd name="T87" fmla="*/ 14 h 566"/>
                <a:gd name="T88" fmla="*/ 27 w 592"/>
                <a:gd name="T89" fmla="*/ 14 h 566"/>
                <a:gd name="T90" fmla="*/ 31 w 592"/>
                <a:gd name="T91" fmla="*/ 14 h 566"/>
                <a:gd name="T92" fmla="*/ 58 w 592"/>
                <a:gd name="T93" fmla="*/ 0 h 566"/>
                <a:gd name="T94" fmla="*/ 72 w 592"/>
                <a:gd name="T95" fmla="*/ 4 h 566"/>
                <a:gd name="T96" fmla="*/ 99 w 592"/>
                <a:gd name="T97" fmla="*/ 20 h 566"/>
                <a:gd name="T98" fmla="*/ 109 w 592"/>
                <a:gd name="T99" fmla="*/ 20 h 566"/>
                <a:gd name="T100" fmla="*/ 285 w 592"/>
                <a:gd name="T101" fmla="*/ 14 h 566"/>
                <a:gd name="T102" fmla="*/ 291 w 592"/>
                <a:gd name="T103" fmla="*/ 30 h 566"/>
                <a:gd name="T104" fmla="*/ 305 w 592"/>
                <a:gd name="T105" fmla="*/ 41 h 566"/>
                <a:gd name="T106" fmla="*/ 368 w 592"/>
                <a:gd name="T107" fmla="*/ 46 h 566"/>
                <a:gd name="T108" fmla="*/ 394 w 592"/>
                <a:gd name="T109" fmla="*/ 46 h 566"/>
                <a:gd name="T110" fmla="*/ 409 w 592"/>
                <a:gd name="T111" fmla="*/ 46 h 566"/>
                <a:gd name="T112" fmla="*/ 425 w 592"/>
                <a:gd name="T113" fmla="*/ 46 h 566"/>
                <a:gd name="T114" fmla="*/ 508 w 592"/>
                <a:gd name="T115" fmla="*/ 30 h 566"/>
                <a:gd name="T116" fmla="*/ 508 w 592"/>
                <a:gd name="T117" fmla="*/ 30 h 5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2"/>
                <a:gd name="T178" fmla="*/ 0 h 566"/>
                <a:gd name="T179" fmla="*/ 592 w 592"/>
                <a:gd name="T180" fmla="*/ 566 h 5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2" h="566">
                  <a:moveTo>
                    <a:pt x="508" y="30"/>
                  </a:moveTo>
                  <a:lnTo>
                    <a:pt x="544" y="20"/>
                  </a:lnTo>
                  <a:lnTo>
                    <a:pt x="550" y="20"/>
                  </a:lnTo>
                  <a:lnTo>
                    <a:pt x="575" y="30"/>
                  </a:lnTo>
                  <a:lnTo>
                    <a:pt x="591" y="41"/>
                  </a:lnTo>
                  <a:lnTo>
                    <a:pt x="575" y="41"/>
                  </a:lnTo>
                  <a:lnTo>
                    <a:pt x="560" y="46"/>
                  </a:lnTo>
                  <a:lnTo>
                    <a:pt x="550" y="46"/>
                  </a:lnTo>
                  <a:lnTo>
                    <a:pt x="518" y="67"/>
                  </a:lnTo>
                  <a:lnTo>
                    <a:pt x="503" y="46"/>
                  </a:lnTo>
                  <a:lnTo>
                    <a:pt x="467" y="57"/>
                  </a:lnTo>
                  <a:lnTo>
                    <a:pt x="409" y="67"/>
                  </a:lnTo>
                  <a:lnTo>
                    <a:pt x="399" y="232"/>
                  </a:lnTo>
                  <a:lnTo>
                    <a:pt x="358" y="232"/>
                  </a:lnTo>
                  <a:lnTo>
                    <a:pt x="352" y="367"/>
                  </a:lnTo>
                  <a:lnTo>
                    <a:pt x="342" y="543"/>
                  </a:lnTo>
                  <a:lnTo>
                    <a:pt x="327" y="543"/>
                  </a:lnTo>
                  <a:lnTo>
                    <a:pt x="305" y="558"/>
                  </a:lnTo>
                  <a:lnTo>
                    <a:pt x="301" y="565"/>
                  </a:lnTo>
                  <a:lnTo>
                    <a:pt x="285" y="558"/>
                  </a:lnTo>
                  <a:lnTo>
                    <a:pt x="264" y="558"/>
                  </a:lnTo>
                  <a:lnTo>
                    <a:pt x="249" y="558"/>
                  </a:lnTo>
                  <a:lnTo>
                    <a:pt x="223" y="548"/>
                  </a:lnTo>
                  <a:lnTo>
                    <a:pt x="223" y="522"/>
                  </a:lnTo>
                  <a:lnTo>
                    <a:pt x="219" y="522"/>
                  </a:lnTo>
                  <a:lnTo>
                    <a:pt x="207" y="522"/>
                  </a:lnTo>
                  <a:lnTo>
                    <a:pt x="197" y="543"/>
                  </a:lnTo>
                  <a:lnTo>
                    <a:pt x="192" y="548"/>
                  </a:lnTo>
                  <a:lnTo>
                    <a:pt x="156" y="517"/>
                  </a:lnTo>
                  <a:lnTo>
                    <a:pt x="140" y="476"/>
                  </a:lnTo>
                  <a:lnTo>
                    <a:pt x="140" y="455"/>
                  </a:lnTo>
                  <a:lnTo>
                    <a:pt x="135" y="439"/>
                  </a:lnTo>
                  <a:lnTo>
                    <a:pt x="125" y="382"/>
                  </a:lnTo>
                  <a:lnTo>
                    <a:pt x="115" y="357"/>
                  </a:lnTo>
                  <a:lnTo>
                    <a:pt x="109" y="315"/>
                  </a:lnTo>
                  <a:lnTo>
                    <a:pt x="109" y="284"/>
                  </a:lnTo>
                  <a:lnTo>
                    <a:pt x="109" y="259"/>
                  </a:lnTo>
                  <a:lnTo>
                    <a:pt x="88" y="232"/>
                  </a:lnTo>
                  <a:lnTo>
                    <a:pt x="58" y="155"/>
                  </a:lnTo>
                  <a:lnTo>
                    <a:pt x="27" y="98"/>
                  </a:lnTo>
                  <a:lnTo>
                    <a:pt x="16" y="72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27" y="14"/>
                  </a:lnTo>
                  <a:lnTo>
                    <a:pt x="31" y="14"/>
                  </a:lnTo>
                  <a:lnTo>
                    <a:pt x="58" y="0"/>
                  </a:lnTo>
                  <a:lnTo>
                    <a:pt x="72" y="4"/>
                  </a:lnTo>
                  <a:lnTo>
                    <a:pt x="99" y="20"/>
                  </a:lnTo>
                  <a:lnTo>
                    <a:pt x="109" y="20"/>
                  </a:lnTo>
                  <a:lnTo>
                    <a:pt x="285" y="14"/>
                  </a:lnTo>
                  <a:lnTo>
                    <a:pt x="291" y="30"/>
                  </a:lnTo>
                  <a:lnTo>
                    <a:pt x="305" y="41"/>
                  </a:lnTo>
                  <a:lnTo>
                    <a:pt x="368" y="46"/>
                  </a:lnTo>
                  <a:lnTo>
                    <a:pt x="394" y="46"/>
                  </a:lnTo>
                  <a:lnTo>
                    <a:pt x="409" y="46"/>
                  </a:lnTo>
                  <a:lnTo>
                    <a:pt x="425" y="46"/>
                  </a:lnTo>
                  <a:lnTo>
                    <a:pt x="508" y="3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5" name="Freeform 152"/>
            <p:cNvSpPr>
              <a:spLocks noChangeArrowheads="1"/>
            </p:cNvSpPr>
            <p:nvPr/>
          </p:nvSpPr>
          <p:spPr bwMode="auto">
            <a:xfrm>
              <a:off x="1631038" y="1934856"/>
              <a:ext cx="1200371" cy="941304"/>
            </a:xfrm>
            <a:custGeom>
              <a:avLst/>
              <a:gdLst>
                <a:gd name="T0" fmla="*/ 586 w 696"/>
                <a:gd name="T1" fmla="*/ 16 h 545"/>
                <a:gd name="T2" fmla="*/ 654 w 696"/>
                <a:gd name="T3" fmla="*/ 26 h 545"/>
                <a:gd name="T4" fmla="*/ 664 w 696"/>
                <a:gd name="T5" fmla="*/ 94 h 545"/>
                <a:gd name="T6" fmla="*/ 679 w 696"/>
                <a:gd name="T7" fmla="*/ 125 h 545"/>
                <a:gd name="T8" fmla="*/ 689 w 696"/>
                <a:gd name="T9" fmla="*/ 155 h 545"/>
                <a:gd name="T10" fmla="*/ 612 w 696"/>
                <a:gd name="T11" fmla="*/ 383 h 545"/>
                <a:gd name="T12" fmla="*/ 597 w 696"/>
                <a:gd name="T13" fmla="*/ 419 h 545"/>
                <a:gd name="T14" fmla="*/ 586 w 696"/>
                <a:gd name="T15" fmla="*/ 460 h 545"/>
                <a:gd name="T16" fmla="*/ 555 w 696"/>
                <a:gd name="T17" fmla="*/ 476 h 545"/>
                <a:gd name="T18" fmla="*/ 462 w 696"/>
                <a:gd name="T19" fmla="*/ 466 h 545"/>
                <a:gd name="T20" fmla="*/ 431 w 696"/>
                <a:gd name="T21" fmla="*/ 481 h 545"/>
                <a:gd name="T22" fmla="*/ 352 w 696"/>
                <a:gd name="T23" fmla="*/ 466 h 545"/>
                <a:gd name="T24" fmla="*/ 286 w 696"/>
                <a:gd name="T25" fmla="*/ 460 h 545"/>
                <a:gd name="T26" fmla="*/ 234 w 696"/>
                <a:gd name="T27" fmla="*/ 440 h 545"/>
                <a:gd name="T28" fmla="*/ 203 w 696"/>
                <a:gd name="T29" fmla="*/ 450 h 545"/>
                <a:gd name="T30" fmla="*/ 176 w 696"/>
                <a:gd name="T31" fmla="*/ 481 h 545"/>
                <a:gd name="T32" fmla="*/ 151 w 696"/>
                <a:gd name="T33" fmla="*/ 544 h 545"/>
                <a:gd name="T34" fmla="*/ 119 w 696"/>
                <a:gd name="T35" fmla="*/ 507 h 545"/>
                <a:gd name="T36" fmla="*/ 99 w 696"/>
                <a:gd name="T37" fmla="*/ 528 h 545"/>
                <a:gd name="T38" fmla="*/ 94 w 696"/>
                <a:gd name="T39" fmla="*/ 503 h 545"/>
                <a:gd name="T40" fmla="*/ 68 w 696"/>
                <a:gd name="T41" fmla="*/ 492 h 545"/>
                <a:gd name="T42" fmla="*/ 37 w 696"/>
                <a:gd name="T43" fmla="*/ 466 h 545"/>
                <a:gd name="T44" fmla="*/ 52 w 696"/>
                <a:gd name="T45" fmla="*/ 460 h 545"/>
                <a:gd name="T46" fmla="*/ 16 w 696"/>
                <a:gd name="T47" fmla="*/ 440 h 545"/>
                <a:gd name="T48" fmla="*/ 0 w 696"/>
                <a:gd name="T49" fmla="*/ 409 h 545"/>
                <a:gd name="T50" fmla="*/ 42 w 696"/>
                <a:gd name="T51" fmla="*/ 383 h 545"/>
                <a:gd name="T52" fmla="*/ 135 w 696"/>
                <a:gd name="T53" fmla="*/ 368 h 545"/>
                <a:gd name="T54" fmla="*/ 166 w 696"/>
                <a:gd name="T55" fmla="*/ 342 h 545"/>
                <a:gd name="T56" fmla="*/ 187 w 696"/>
                <a:gd name="T57" fmla="*/ 290 h 545"/>
                <a:gd name="T58" fmla="*/ 260 w 696"/>
                <a:gd name="T59" fmla="*/ 176 h 545"/>
                <a:gd name="T60" fmla="*/ 487 w 696"/>
                <a:gd name="T61" fmla="*/ 26 h 545"/>
                <a:gd name="T62" fmla="*/ 529 w 696"/>
                <a:gd name="T63" fmla="*/ 0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6"/>
                <a:gd name="T97" fmla="*/ 0 h 545"/>
                <a:gd name="T98" fmla="*/ 696 w 696"/>
                <a:gd name="T99" fmla="*/ 545 h 5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6" h="545">
                  <a:moveTo>
                    <a:pt x="529" y="0"/>
                  </a:moveTo>
                  <a:lnTo>
                    <a:pt x="586" y="16"/>
                  </a:lnTo>
                  <a:lnTo>
                    <a:pt x="622" y="41"/>
                  </a:lnTo>
                  <a:lnTo>
                    <a:pt x="654" y="26"/>
                  </a:lnTo>
                  <a:lnTo>
                    <a:pt x="664" y="57"/>
                  </a:lnTo>
                  <a:lnTo>
                    <a:pt x="664" y="94"/>
                  </a:lnTo>
                  <a:lnTo>
                    <a:pt x="679" y="109"/>
                  </a:lnTo>
                  <a:lnTo>
                    <a:pt x="679" y="125"/>
                  </a:lnTo>
                  <a:lnTo>
                    <a:pt x="695" y="150"/>
                  </a:lnTo>
                  <a:lnTo>
                    <a:pt x="689" y="155"/>
                  </a:lnTo>
                  <a:lnTo>
                    <a:pt x="679" y="300"/>
                  </a:lnTo>
                  <a:lnTo>
                    <a:pt x="612" y="383"/>
                  </a:lnTo>
                  <a:lnTo>
                    <a:pt x="601" y="399"/>
                  </a:lnTo>
                  <a:lnTo>
                    <a:pt x="597" y="419"/>
                  </a:lnTo>
                  <a:lnTo>
                    <a:pt x="597" y="440"/>
                  </a:lnTo>
                  <a:lnTo>
                    <a:pt x="586" y="460"/>
                  </a:lnTo>
                  <a:lnTo>
                    <a:pt x="571" y="466"/>
                  </a:lnTo>
                  <a:lnTo>
                    <a:pt x="555" y="476"/>
                  </a:lnTo>
                  <a:lnTo>
                    <a:pt x="477" y="460"/>
                  </a:lnTo>
                  <a:lnTo>
                    <a:pt x="462" y="466"/>
                  </a:lnTo>
                  <a:lnTo>
                    <a:pt x="446" y="476"/>
                  </a:lnTo>
                  <a:lnTo>
                    <a:pt x="431" y="481"/>
                  </a:lnTo>
                  <a:lnTo>
                    <a:pt x="405" y="492"/>
                  </a:lnTo>
                  <a:lnTo>
                    <a:pt x="352" y="466"/>
                  </a:lnTo>
                  <a:lnTo>
                    <a:pt x="301" y="476"/>
                  </a:lnTo>
                  <a:lnTo>
                    <a:pt x="286" y="460"/>
                  </a:lnTo>
                  <a:lnTo>
                    <a:pt x="260" y="450"/>
                  </a:lnTo>
                  <a:lnTo>
                    <a:pt x="234" y="440"/>
                  </a:lnTo>
                  <a:lnTo>
                    <a:pt x="234" y="450"/>
                  </a:lnTo>
                  <a:lnTo>
                    <a:pt x="203" y="450"/>
                  </a:lnTo>
                  <a:lnTo>
                    <a:pt x="187" y="460"/>
                  </a:lnTo>
                  <a:lnTo>
                    <a:pt x="176" y="481"/>
                  </a:lnTo>
                  <a:lnTo>
                    <a:pt x="151" y="503"/>
                  </a:lnTo>
                  <a:lnTo>
                    <a:pt x="151" y="544"/>
                  </a:lnTo>
                  <a:lnTo>
                    <a:pt x="135" y="528"/>
                  </a:lnTo>
                  <a:lnTo>
                    <a:pt x="119" y="507"/>
                  </a:lnTo>
                  <a:lnTo>
                    <a:pt x="109" y="507"/>
                  </a:lnTo>
                  <a:lnTo>
                    <a:pt x="99" y="528"/>
                  </a:lnTo>
                  <a:lnTo>
                    <a:pt x="84" y="507"/>
                  </a:lnTo>
                  <a:lnTo>
                    <a:pt x="94" y="503"/>
                  </a:lnTo>
                  <a:lnTo>
                    <a:pt x="84" y="492"/>
                  </a:lnTo>
                  <a:lnTo>
                    <a:pt x="68" y="492"/>
                  </a:lnTo>
                  <a:lnTo>
                    <a:pt x="37" y="476"/>
                  </a:lnTo>
                  <a:lnTo>
                    <a:pt x="37" y="466"/>
                  </a:lnTo>
                  <a:lnTo>
                    <a:pt x="52" y="466"/>
                  </a:lnTo>
                  <a:lnTo>
                    <a:pt x="52" y="460"/>
                  </a:lnTo>
                  <a:lnTo>
                    <a:pt x="37" y="460"/>
                  </a:lnTo>
                  <a:lnTo>
                    <a:pt x="16" y="440"/>
                  </a:lnTo>
                  <a:lnTo>
                    <a:pt x="11" y="425"/>
                  </a:lnTo>
                  <a:lnTo>
                    <a:pt x="0" y="409"/>
                  </a:lnTo>
                  <a:lnTo>
                    <a:pt x="0" y="393"/>
                  </a:lnTo>
                  <a:lnTo>
                    <a:pt x="42" y="383"/>
                  </a:lnTo>
                  <a:lnTo>
                    <a:pt x="52" y="372"/>
                  </a:lnTo>
                  <a:lnTo>
                    <a:pt x="135" y="368"/>
                  </a:lnTo>
                  <a:lnTo>
                    <a:pt x="151" y="372"/>
                  </a:lnTo>
                  <a:lnTo>
                    <a:pt x="166" y="342"/>
                  </a:lnTo>
                  <a:lnTo>
                    <a:pt x="176" y="300"/>
                  </a:lnTo>
                  <a:lnTo>
                    <a:pt x="187" y="290"/>
                  </a:lnTo>
                  <a:lnTo>
                    <a:pt x="187" y="202"/>
                  </a:lnTo>
                  <a:lnTo>
                    <a:pt x="260" y="176"/>
                  </a:lnTo>
                  <a:lnTo>
                    <a:pt x="327" y="114"/>
                  </a:lnTo>
                  <a:lnTo>
                    <a:pt x="487" y="26"/>
                  </a:lnTo>
                  <a:lnTo>
                    <a:pt x="529" y="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6" name="Freeform 153"/>
            <p:cNvSpPr>
              <a:spLocks noChangeArrowheads="1"/>
            </p:cNvSpPr>
            <p:nvPr/>
          </p:nvSpPr>
          <p:spPr bwMode="auto">
            <a:xfrm>
              <a:off x="1838296" y="2694809"/>
              <a:ext cx="911071" cy="751316"/>
            </a:xfrm>
            <a:custGeom>
              <a:avLst/>
              <a:gdLst>
                <a:gd name="T0" fmla="*/ 492 w 529"/>
                <a:gd name="T1" fmla="*/ 26 h 436"/>
                <a:gd name="T2" fmla="*/ 502 w 529"/>
                <a:gd name="T3" fmla="*/ 67 h 436"/>
                <a:gd name="T4" fmla="*/ 528 w 529"/>
                <a:gd name="T5" fmla="*/ 104 h 436"/>
                <a:gd name="T6" fmla="*/ 492 w 529"/>
                <a:gd name="T7" fmla="*/ 119 h 436"/>
                <a:gd name="T8" fmla="*/ 477 w 529"/>
                <a:gd name="T9" fmla="*/ 161 h 436"/>
                <a:gd name="T10" fmla="*/ 466 w 529"/>
                <a:gd name="T11" fmla="*/ 196 h 436"/>
                <a:gd name="T12" fmla="*/ 440 w 529"/>
                <a:gd name="T13" fmla="*/ 227 h 436"/>
                <a:gd name="T14" fmla="*/ 399 w 529"/>
                <a:gd name="T15" fmla="*/ 294 h 436"/>
                <a:gd name="T16" fmla="*/ 399 w 529"/>
                <a:gd name="T17" fmla="*/ 310 h 436"/>
                <a:gd name="T18" fmla="*/ 368 w 529"/>
                <a:gd name="T19" fmla="*/ 326 h 436"/>
                <a:gd name="T20" fmla="*/ 352 w 529"/>
                <a:gd name="T21" fmla="*/ 306 h 436"/>
                <a:gd name="T22" fmla="*/ 326 w 529"/>
                <a:gd name="T23" fmla="*/ 310 h 436"/>
                <a:gd name="T24" fmla="*/ 275 w 529"/>
                <a:gd name="T25" fmla="*/ 351 h 436"/>
                <a:gd name="T26" fmla="*/ 248 w 529"/>
                <a:gd name="T27" fmla="*/ 419 h 436"/>
                <a:gd name="T28" fmla="*/ 244 w 529"/>
                <a:gd name="T29" fmla="*/ 419 h 436"/>
                <a:gd name="T30" fmla="*/ 182 w 529"/>
                <a:gd name="T31" fmla="*/ 419 h 436"/>
                <a:gd name="T32" fmla="*/ 150 w 529"/>
                <a:gd name="T33" fmla="*/ 435 h 436"/>
                <a:gd name="T34" fmla="*/ 109 w 529"/>
                <a:gd name="T35" fmla="*/ 394 h 436"/>
                <a:gd name="T36" fmla="*/ 115 w 529"/>
                <a:gd name="T37" fmla="*/ 378 h 436"/>
                <a:gd name="T38" fmla="*/ 94 w 529"/>
                <a:gd name="T39" fmla="*/ 351 h 436"/>
                <a:gd name="T40" fmla="*/ 6 w 529"/>
                <a:gd name="T41" fmla="*/ 337 h 436"/>
                <a:gd name="T42" fmla="*/ 0 w 529"/>
                <a:gd name="T43" fmla="*/ 243 h 436"/>
                <a:gd name="T44" fmla="*/ 16 w 529"/>
                <a:gd name="T45" fmla="*/ 212 h 436"/>
                <a:gd name="T46" fmla="*/ 31 w 529"/>
                <a:gd name="T47" fmla="*/ 176 h 436"/>
                <a:gd name="T48" fmla="*/ 41 w 529"/>
                <a:gd name="T49" fmla="*/ 145 h 436"/>
                <a:gd name="T50" fmla="*/ 31 w 529"/>
                <a:gd name="T51" fmla="*/ 104 h 436"/>
                <a:gd name="T52" fmla="*/ 57 w 529"/>
                <a:gd name="T53" fmla="*/ 41 h 436"/>
                <a:gd name="T54" fmla="*/ 84 w 529"/>
                <a:gd name="T55" fmla="*/ 10 h 436"/>
                <a:gd name="T56" fmla="*/ 115 w 529"/>
                <a:gd name="T57" fmla="*/ 0 h 436"/>
                <a:gd name="T58" fmla="*/ 166 w 529"/>
                <a:gd name="T59" fmla="*/ 20 h 436"/>
                <a:gd name="T60" fmla="*/ 233 w 529"/>
                <a:gd name="T61" fmla="*/ 26 h 436"/>
                <a:gd name="T62" fmla="*/ 311 w 529"/>
                <a:gd name="T63" fmla="*/ 41 h 436"/>
                <a:gd name="T64" fmla="*/ 342 w 529"/>
                <a:gd name="T65" fmla="*/ 26 h 436"/>
                <a:gd name="T66" fmla="*/ 435 w 529"/>
                <a:gd name="T67" fmla="*/ 36 h 436"/>
                <a:gd name="T68" fmla="*/ 466 w 529"/>
                <a:gd name="T69" fmla="*/ 20 h 436"/>
                <a:gd name="T70" fmla="*/ 477 w 529"/>
                <a:gd name="T71" fmla="*/ 0 h 4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9"/>
                <a:gd name="T109" fmla="*/ 0 h 436"/>
                <a:gd name="T110" fmla="*/ 529 w 529"/>
                <a:gd name="T111" fmla="*/ 436 h 4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9" h="436">
                  <a:moveTo>
                    <a:pt x="477" y="0"/>
                  </a:moveTo>
                  <a:lnTo>
                    <a:pt x="492" y="26"/>
                  </a:lnTo>
                  <a:lnTo>
                    <a:pt x="502" y="36"/>
                  </a:lnTo>
                  <a:lnTo>
                    <a:pt x="502" y="67"/>
                  </a:lnTo>
                  <a:lnTo>
                    <a:pt x="518" y="77"/>
                  </a:lnTo>
                  <a:lnTo>
                    <a:pt x="528" y="104"/>
                  </a:lnTo>
                  <a:lnTo>
                    <a:pt x="508" y="129"/>
                  </a:lnTo>
                  <a:lnTo>
                    <a:pt x="492" y="119"/>
                  </a:lnTo>
                  <a:lnTo>
                    <a:pt x="477" y="145"/>
                  </a:lnTo>
                  <a:lnTo>
                    <a:pt x="477" y="161"/>
                  </a:lnTo>
                  <a:lnTo>
                    <a:pt x="461" y="176"/>
                  </a:lnTo>
                  <a:lnTo>
                    <a:pt x="466" y="196"/>
                  </a:lnTo>
                  <a:lnTo>
                    <a:pt x="440" y="202"/>
                  </a:lnTo>
                  <a:lnTo>
                    <a:pt x="440" y="227"/>
                  </a:lnTo>
                  <a:lnTo>
                    <a:pt x="424" y="243"/>
                  </a:lnTo>
                  <a:lnTo>
                    <a:pt x="399" y="294"/>
                  </a:lnTo>
                  <a:lnTo>
                    <a:pt x="409" y="310"/>
                  </a:lnTo>
                  <a:lnTo>
                    <a:pt x="399" y="310"/>
                  </a:lnTo>
                  <a:lnTo>
                    <a:pt x="383" y="326"/>
                  </a:lnTo>
                  <a:lnTo>
                    <a:pt x="368" y="326"/>
                  </a:lnTo>
                  <a:lnTo>
                    <a:pt x="368" y="321"/>
                  </a:lnTo>
                  <a:lnTo>
                    <a:pt x="352" y="306"/>
                  </a:lnTo>
                  <a:lnTo>
                    <a:pt x="342" y="310"/>
                  </a:lnTo>
                  <a:lnTo>
                    <a:pt x="326" y="310"/>
                  </a:lnTo>
                  <a:lnTo>
                    <a:pt x="301" y="326"/>
                  </a:lnTo>
                  <a:lnTo>
                    <a:pt x="275" y="351"/>
                  </a:lnTo>
                  <a:lnTo>
                    <a:pt x="264" y="388"/>
                  </a:lnTo>
                  <a:lnTo>
                    <a:pt x="248" y="419"/>
                  </a:lnTo>
                  <a:lnTo>
                    <a:pt x="244" y="414"/>
                  </a:lnTo>
                  <a:lnTo>
                    <a:pt x="244" y="419"/>
                  </a:lnTo>
                  <a:lnTo>
                    <a:pt x="207" y="429"/>
                  </a:lnTo>
                  <a:lnTo>
                    <a:pt x="182" y="419"/>
                  </a:lnTo>
                  <a:lnTo>
                    <a:pt x="182" y="429"/>
                  </a:lnTo>
                  <a:lnTo>
                    <a:pt x="150" y="435"/>
                  </a:lnTo>
                  <a:lnTo>
                    <a:pt x="135" y="429"/>
                  </a:lnTo>
                  <a:lnTo>
                    <a:pt x="109" y="394"/>
                  </a:lnTo>
                  <a:lnTo>
                    <a:pt x="115" y="388"/>
                  </a:lnTo>
                  <a:lnTo>
                    <a:pt x="115" y="378"/>
                  </a:lnTo>
                  <a:lnTo>
                    <a:pt x="99" y="378"/>
                  </a:lnTo>
                  <a:lnTo>
                    <a:pt x="94" y="351"/>
                  </a:lnTo>
                  <a:lnTo>
                    <a:pt x="57" y="337"/>
                  </a:lnTo>
                  <a:lnTo>
                    <a:pt x="6" y="337"/>
                  </a:lnTo>
                  <a:lnTo>
                    <a:pt x="0" y="294"/>
                  </a:lnTo>
                  <a:lnTo>
                    <a:pt x="0" y="243"/>
                  </a:lnTo>
                  <a:lnTo>
                    <a:pt x="0" y="217"/>
                  </a:lnTo>
                  <a:lnTo>
                    <a:pt x="16" y="212"/>
                  </a:lnTo>
                  <a:lnTo>
                    <a:pt x="27" y="186"/>
                  </a:lnTo>
                  <a:lnTo>
                    <a:pt x="31" y="176"/>
                  </a:lnTo>
                  <a:lnTo>
                    <a:pt x="31" y="161"/>
                  </a:lnTo>
                  <a:lnTo>
                    <a:pt x="41" y="145"/>
                  </a:lnTo>
                  <a:lnTo>
                    <a:pt x="31" y="108"/>
                  </a:lnTo>
                  <a:lnTo>
                    <a:pt x="31" y="104"/>
                  </a:lnTo>
                  <a:lnTo>
                    <a:pt x="31" y="62"/>
                  </a:lnTo>
                  <a:lnTo>
                    <a:pt x="57" y="41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115" y="10"/>
                  </a:lnTo>
                  <a:lnTo>
                    <a:pt x="115" y="0"/>
                  </a:lnTo>
                  <a:lnTo>
                    <a:pt x="140" y="10"/>
                  </a:lnTo>
                  <a:lnTo>
                    <a:pt x="166" y="20"/>
                  </a:lnTo>
                  <a:lnTo>
                    <a:pt x="182" y="36"/>
                  </a:lnTo>
                  <a:lnTo>
                    <a:pt x="233" y="26"/>
                  </a:lnTo>
                  <a:lnTo>
                    <a:pt x="285" y="51"/>
                  </a:lnTo>
                  <a:lnTo>
                    <a:pt x="311" y="41"/>
                  </a:lnTo>
                  <a:lnTo>
                    <a:pt x="326" y="36"/>
                  </a:lnTo>
                  <a:lnTo>
                    <a:pt x="342" y="26"/>
                  </a:lnTo>
                  <a:lnTo>
                    <a:pt x="357" y="20"/>
                  </a:lnTo>
                  <a:lnTo>
                    <a:pt x="435" y="36"/>
                  </a:lnTo>
                  <a:lnTo>
                    <a:pt x="451" y="26"/>
                  </a:lnTo>
                  <a:lnTo>
                    <a:pt x="466" y="20"/>
                  </a:lnTo>
                  <a:lnTo>
                    <a:pt x="477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7" name="Freeform 154"/>
            <p:cNvSpPr>
              <a:spLocks noChangeArrowheads="1"/>
            </p:cNvSpPr>
            <p:nvPr/>
          </p:nvSpPr>
          <p:spPr bwMode="auto">
            <a:xfrm>
              <a:off x="3841792" y="3864964"/>
              <a:ext cx="151124" cy="138173"/>
            </a:xfrm>
            <a:custGeom>
              <a:avLst/>
              <a:gdLst>
                <a:gd name="T0" fmla="*/ 36 w 89"/>
                <a:gd name="T1" fmla="*/ 10 h 79"/>
                <a:gd name="T2" fmla="*/ 51 w 89"/>
                <a:gd name="T3" fmla="*/ 10 h 79"/>
                <a:gd name="T4" fmla="*/ 51 w 89"/>
                <a:gd name="T5" fmla="*/ 16 h 79"/>
                <a:gd name="T6" fmla="*/ 78 w 89"/>
                <a:gd name="T7" fmla="*/ 0 h 79"/>
                <a:gd name="T8" fmla="*/ 88 w 89"/>
                <a:gd name="T9" fmla="*/ 26 h 79"/>
                <a:gd name="T10" fmla="*/ 88 w 89"/>
                <a:gd name="T11" fmla="*/ 51 h 79"/>
                <a:gd name="T12" fmla="*/ 88 w 89"/>
                <a:gd name="T13" fmla="*/ 62 h 79"/>
                <a:gd name="T14" fmla="*/ 78 w 89"/>
                <a:gd name="T15" fmla="*/ 67 h 79"/>
                <a:gd name="T16" fmla="*/ 67 w 89"/>
                <a:gd name="T17" fmla="*/ 51 h 79"/>
                <a:gd name="T18" fmla="*/ 51 w 89"/>
                <a:gd name="T19" fmla="*/ 62 h 79"/>
                <a:gd name="T20" fmla="*/ 41 w 89"/>
                <a:gd name="T21" fmla="*/ 67 h 79"/>
                <a:gd name="T22" fmla="*/ 26 w 89"/>
                <a:gd name="T23" fmla="*/ 78 h 79"/>
                <a:gd name="T24" fmla="*/ 26 w 89"/>
                <a:gd name="T25" fmla="*/ 62 h 79"/>
                <a:gd name="T26" fmla="*/ 0 w 89"/>
                <a:gd name="T27" fmla="*/ 67 h 79"/>
                <a:gd name="T28" fmla="*/ 0 w 89"/>
                <a:gd name="T29" fmla="*/ 62 h 79"/>
                <a:gd name="T30" fmla="*/ 10 w 89"/>
                <a:gd name="T31" fmla="*/ 51 h 79"/>
                <a:gd name="T32" fmla="*/ 21 w 89"/>
                <a:gd name="T33" fmla="*/ 26 h 79"/>
                <a:gd name="T34" fmla="*/ 36 w 89"/>
                <a:gd name="T35" fmla="*/ 16 h 79"/>
                <a:gd name="T36" fmla="*/ 36 w 89"/>
                <a:gd name="T37" fmla="*/ 10 h 79"/>
                <a:gd name="T38" fmla="*/ 36 w 89"/>
                <a:gd name="T39" fmla="*/ 10 h 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9"/>
                <a:gd name="T61" fmla="*/ 0 h 79"/>
                <a:gd name="T62" fmla="*/ 89 w 89"/>
                <a:gd name="T63" fmla="*/ 79 h 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9" h="79">
                  <a:moveTo>
                    <a:pt x="36" y="10"/>
                  </a:moveTo>
                  <a:lnTo>
                    <a:pt x="51" y="10"/>
                  </a:lnTo>
                  <a:lnTo>
                    <a:pt x="51" y="1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88" y="51"/>
                  </a:lnTo>
                  <a:lnTo>
                    <a:pt x="88" y="62"/>
                  </a:lnTo>
                  <a:lnTo>
                    <a:pt x="78" y="67"/>
                  </a:lnTo>
                  <a:lnTo>
                    <a:pt x="67" y="51"/>
                  </a:lnTo>
                  <a:lnTo>
                    <a:pt x="51" y="62"/>
                  </a:lnTo>
                  <a:lnTo>
                    <a:pt x="41" y="67"/>
                  </a:lnTo>
                  <a:lnTo>
                    <a:pt x="26" y="78"/>
                  </a:lnTo>
                  <a:lnTo>
                    <a:pt x="26" y="6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21" y="26"/>
                  </a:lnTo>
                  <a:lnTo>
                    <a:pt x="36" y="16"/>
                  </a:lnTo>
                  <a:lnTo>
                    <a:pt x="36" y="1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8" name="Freeform 155"/>
            <p:cNvSpPr>
              <a:spLocks noChangeArrowheads="1"/>
            </p:cNvSpPr>
            <p:nvPr/>
          </p:nvSpPr>
          <p:spPr bwMode="auto">
            <a:xfrm>
              <a:off x="3293420" y="4421973"/>
              <a:ext cx="911074" cy="777224"/>
            </a:xfrm>
            <a:custGeom>
              <a:avLst/>
              <a:gdLst>
                <a:gd name="T0" fmla="*/ 419 w 528"/>
                <a:gd name="T1" fmla="*/ 26 h 452"/>
                <a:gd name="T2" fmla="*/ 444 w 528"/>
                <a:gd name="T3" fmla="*/ 31 h 452"/>
                <a:gd name="T4" fmla="*/ 476 w 528"/>
                <a:gd name="T5" fmla="*/ 41 h 452"/>
                <a:gd name="T6" fmla="*/ 491 w 528"/>
                <a:gd name="T7" fmla="*/ 47 h 452"/>
                <a:gd name="T8" fmla="*/ 517 w 528"/>
                <a:gd name="T9" fmla="*/ 82 h 452"/>
                <a:gd name="T10" fmla="*/ 527 w 528"/>
                <a:gd name="T11" fmla="*/ 108 h 452"/>
                <a:gd name="T12" fmla="*/ 512 w 528"/>
                <a:gd name="T13" fmla="*/ 134 h 452"/>
                <a:gd name="T14" fmla="*/ 501 w 528"/>
                <a:gd name="T15" fmla="*/ 176 h 452"/>
                <a:gd name="T16" fmla="*/ 512 w 528"/>
                <a:gd name="T17" fmla="*/ 196 h 452"/>
                <a:gd name="T18" fmla="*/ 491 w 528"/>
                <a:gd name="T19" fmla="*/ 222 h 452"/>
                <a:gd name="T20" fmla="*/ 491 w 528"/>
                <a:gd name="T21" fmla="*/ 263 h 452"/>
                <a:gd name="T22" fmla="*/ 366 w 528"/>
                <a:gd name="T23" fmla="*/ 325 h 452"/>
                <a:gd name="T24" fmla="*/ 356 w 528"/>
                <a:gd name="T25" fmla="*/ 341 h 452"/>
                <a:gd name="T26" fmla="*/ 300 w 528"/>
                <a:gd name="T27" fmla="*/ 351 h 452"/>
                <a:gd name="T28" fmla="*/ 274 w 528"/>
                <a:gd name="T29" fmla="*/ 382 h 452"/>
                <a:gd name="T30" fmla="*/ 227 w 528"/>
                <a:gd name="T31" fmla="*/ 439 h 452"/>
                <a:gd name="T32" fmla="*/ 202 w 528"/>
                <a:gd name="T33" fmla="*/ 439 h 452"/>
                <a:gd name="T34" fmla="*/ 139 w 528"/>
                <a:gd name="T35" fmla="*/ 434 h 452"/>
                <a:gd name="T36" fmla="*/ 98 w 528"/>
                <a:gd name="T37" fmla="*/ 413 h 452"/>
                <a:gd name="T38" fmla="*/ 57 w 528"/>
                <a:gd name="T39" fmla="*/ 423 h 452"/>
                <a:gd name="T40" fmla="*/ 0 w 528"/>
                <a:gd name="T41" fmla="*/ 356 h 452"/>
                <a:gd name="T42" fmla="*/ 92 w 528"/>
                <a:gd name="T43" fmla="*/ 217 h 452"/>
                <a:gd name="T44" fmla="*/ 92 w 528"/>
                <a:gd name="T45" fmla="*/ 196 h 452"/>
                <a:gd name="T46" fmla="*/ 92 w 528"/>
                <a:gd name="T47" fmla="*/ 114 h 452"/>
                <a:gd name="T48" fmla="*/ 118 w 528"/>
                <a:gd name="T49" fmla="*/ 149 h 452"/>
                <a:gd name="T50" fmla="*/ 160 w 528"/>
                <a:gd name="T51" fmla="*/ 149 h 452"/>
                <a:gd name="T52" fmla="*/ 206 w 528"/>
                <a:gd name="T53" fmla="*/ 165 h 452"/>
                <a:gd name="T54" fmla="*/ 227 w 528"/>
                <a:gd name="T55" fmla="*/ 149 h 452"/>
                <a:gd name="T56" fmla="*/ 258 w 528"/>
                <a:gd name="T57" fmla="*/ 180 h 452"/>
                <a:gd name="T58" fmla="*/ 310 w 528"/>
                <a:gd name="T59" fmla="*/ 217 h 452"/>
                <a:gd name="T60" fmla="*/ 341 w 528"/>
                <a:gd name="T61" fmla="*/ 222 h 452"/>
                <a:gd name="T62" fmla="*/ 351 w 528"/>
                <a:gd name="T63" fmla="*/ 180 h 452"/>
                <a:gd name="T64" fmla="*/ 336 w 528"/>
                <a:gd name="T65" fmla="*/ 192 h 452"/>
                <a:gd name="T66" fmla="*/ 294 w 528"/>
                <a:gd name="T67" fmla="*/ 165 h 452"/>
                <a:gd name="T68" fmla="*/ 294 w 528"/>
                <a:gd name="T69" fmla="*/ 134 h 452"/>
                <a:gd name="T70" fmla="*/ 300 w 528"/>
                <a:gd name="T71" fmla="*/ 98 h 452"/>
                <a:gd name="T72" fmla="*/ 294 w 528"/>
                <a:gd name="T73" fmla="*/ 57 h 452"/>
                <a:gd name="T74" fmla="*/ 315 w 528"/>
                <a:gd name="T75" fmla="*/ 16 h 452"/>
                <a:gd name="T76" fmla="*/ 403 w 528"/>
                <a:gd name="T77" fmla="*/ 0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8"/>
                <a:gd name="T118" fmla="*/ 0 h 452"/>
                <a:gd name="T119" fmla="*/ 528 w 528"/>
                <a:gd name="T120" fmla="*/ 452 h 4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8" h="452">
                  <a:moveTo>
                    <a:pt x="403" y="0"/>
                  </a:moveTo>
                  <a:lnTo>
                    <a:pt x="419" y="26"/>
                  </a:lnTo>
                  <a:lnTo>
                    <a:pt x="434" y="26"/>
                  </a:lnTo>
                  <a:lnTo>
                    <a:pt x="444" y="31"/>
                  </a:lnTo>
                  <a:lnTo>
                    <a:pt x="460" y="41"/>
                  </a:lnTo>
                  <a:lnTo>
                    <a:pt x="476" y="41"/>
                  </a:lnTo>
                  <a:lnTo>
                    <a:pt x="486" y="47"/>
                  </a:lnTo>
                  <a:lnTo>
                    <a:pt x="491" y="47"/>
                  </a:lnTo>
                  <a:lnTo>
                    <a:pt x="501" y="67"/>
                  </a:lnTo>
                  <a:lnTo>
                    <a:pt x="517" y="82"/>
                  </a:lnTo>
                  <a:lnTo>
                    <a:pt x="527" y="98"/>
                  </a:lnTo>
                  <a:lnTo>
                    <a:pt x="527" y="108"/>
                  </a:lnTo>
                  <a:lnTo>
                    <a:pt x="512" y="114"/>
                  </a:lnTo>
                  <a:lnTo>
                    <a:pt x="512" y="134"/>
                  </a:lnTo>
                  <a:lnTo>
                    <a:pt x="512" y="165"/>
                  </a:lnTo>
                  <a:lnTo>
                    <a:pt x="501" y="176"/>
                  </a:lnTo>
                  <a:lnTo>
                    <a:pt x="517" y="192"/>
                  </a:lnTo>
                  <a:lnTo>
                    <a:pt x="512" y="196"/>
                  </a:lnTo>
                  <a:lnTo>
                    <a:pt x="491" y="196"/>
                  </a:lnTo>
                  <a:lnTo>
                    <a:pt x="491" y="222"/>
                  </a:lnTo>
                  <a:lnTo>
                    <a:pt x="486" y="243"/>
                  </a:lnTo>
                  <a:lnTo>
                    <a:pt x="491" y="263"/>
                  </a:lnTo>
                  <a:lnTo>
                    <a:pt x="356" y="305"/>
                  </a:lnTo>
                  <a:lnTo>
                    <a:pt x="366" y="325"/>
                  </a:lnTo>
                  <a:lnTo>
                    <a:pt x="366" y="341"/>
                  </a:lnTo>
                  <a:lnTo>
                    <a:pt x="356" y="341"/>
                  </a:lnTo>
                  <a:lnTo>
                    <a:pt x="336" y="341"/>
                  </a:lnTo>
                  <a:lnTo>
                    <a:pt x="300" y="351"/>
                  </a:lnTo>
                  <a:lnTo>
                    <a:pt x="300" y="372"/>
                  </a:lnTo>
                  <a:lnTo>
                    <a:pt x="274" y="382"/>
                  </a:lnTo>
                  <a:lnTo>
                    <a:pt x="248" y="398"/>
                  </a:lnTo>
                  <a:lnTo>
                    <a:pt x="227" y="439"/>
                  </a:lnTo>
                  <a:lnTo>
                    <a:pt x="206" y="451"/>
                  </a:lnTo>
                  <a:lnTo>
                    <a:pt x="202" y="439"/>
                  </a:lnTo>
                  <a:lnTo>
                    <a:pt x="160" y="439"/>
                  </a:lnTo>
                  <a:lnTo>
                    <a:pt x="139" y="434"/>
                  </a:lnTo>
                  <a:lnTo>
                    <a:pt x="124" y="423"/>
                  </a:lnTo>
                  <a:lnTo>
                    <a:pt x="98" y="413"/>
                  </a:lnTo>
                  <a:lnTo>
                    <a:pt x="92" y="413"/>
                  </a:lnTo>
                  <a:lnTo>
                    <a:pt x="57" y="423"/>
                  </a:lnTo>
                  <a:lnTo>
                    <a:pt x="41" y="393"/>
                  </a:lnTo>
                  <a:lnTo>
                    <a:pt x="0" y="356"/>
                  </a:lnTo>
                  <a:lnTo>
                    <a:pt x="10" y="217"/>
                  </a:lnTo>
                  <a:lnTo>
                    <a:pt x="92" y="217"/>
                  </a:lnTo>
                  <a:lnTo>
                    <a:pt x="92" y="206"/>
                  </a:lnTo>
                  <a:lnTo>
                    <a:pt x="92" y="196"/>
                  </a:lnTo>
                  <a:lnTo>
                    <a:pt x="92" y="165"/>
                  </a:lnTo>
                  <a:lnTo>
                    <a:pt x="92" y="114"/>
                  </a:lnTo>
                  <a:lnTo>
                    <a:pt x="108" y="124"/>
                  </a:lnTo>
                  <a:lnTo>
                    <a:pt x="118" y="149"/>
                  </a:lnTo>
                  <a:lnTo>
                    <a:pt x="149" y="124"/>
                  </a:lnTo>
                  <a:lnTo>
                    <a:pt x="160" y="149"/>
                  </a:lnTo>
                  <a:lnTo>
                    <a:pt x="190" y="165"/>
                  </a:lnTo>
                  <a:lnTo>
                    <a:pt x="206" y="165"/>
                  </a:lnTo>
                  <a:lnTo>
                    <a:pt x="227" y="165"/>
                  </a:lnTo>
                  <a:lnTo>
                    <a:pt x="227" y="149"/>
                  </a:lnTo>
                  <a:lnTo>
                    <a:pt x="233" y="149"/>
                  </a:lnTo>
                  <a:lnTo>
                    <a:pt x="258" y="180"/>
                  </a:lnTo>
                  <a:lnTo>
                    <a:pt x="284" y="180"/>
                  </a:lnTo>
                  <a:lnTo>
                    <a:pt x="310" y="217"/>
                  </a:lnTo>
                  <a:lnTo>
                    <a:pt x="315" y="233"/>
                  </a:lnTo>
                  <a:lnTo>
                    <a:pt x="341" y="222"/>
                  </a:lnTo>
                  <a:lnTo>
                    <a:pt x="341" y="233"/>
                  </a:lnTo>
                  <a:lnTo>
                    <a:pt x="351" y="180"/>
                  </a:lnTo>
                  <a:lnTo>
                    <a:pt x="336" y="180"/>
                  </a:lnTo>
                  <a:lnTo>
                    <a:pt x="336" y="192"/>
                  </a:lnTo>
                  <a:lnTo>
                    <a:pt x="315" y="180"/>
                  </a:lnTo>
                  <a:lnTo>
                    <a:pt x="294" y="165"/>
                  </a:lnTo>
                  <a:lnTo>
                    <a:pt x="284" y="155"/>
                  </a:lnTo>
                  <a:lnTo>
                    <a:pt x="294" y="134"/>
                  </a:lnTo>
                  <a:lnTo>
                    <a:pt x="294" y="114"/>
                  </a:lnTo>
                  <a:lnTo>
                    <a:pt x="300" y="98"/>
                  </a:lnTo>
                  <a:lnTo>
                    <a:pt x="300" y="67"/>
                  </a:lnTo>
                  <a:lnTo>
                    <a:pt x="294" y="57"/>
                  </a:lnTo>
                  <a:lnTo>
                    <a:pt x="310" y="41"/>
                  </a:lnTo>
                  <a:lnTo>
                    <a:pt x="315" y="16"/>
                  </a:lnTo>
                  <a:lnTo>
                    <a:pt x="315" y="4"/>
                  </a:lnTo>
                  <a:lnTo>
                    <a:pt x="403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9" name="Freeform 156"/>
            <p:cNvSpPr>
              <a:spLocks noChangeArrowheads="1"/>
            </p:cNvSpPr>
            <p:nvPr/>
          </p:nvSpPr>
          <p:spPr bwMode="auto">
            <a:xfrm>
              <a:off x="288176" y="2474596"/>
              <a:ext cx="466331" cy="336797"/>
            </a:xfrm>
            <a:custGeom>
              <a:avLst/>
              <a:gdLst>
                <a:gd name="T0" fmla="*/ 30 w 270"/>
                <a:gd name="T1" fmla="*/ 20 h 197"/>
                <a:gd name="T2" fmla="*/ 51 w 270"/>
                <a:gd name="T3" fmla="*/ 4 h 197"/>
                <a:gd name="T4" fmla="*/ 83 w 270"/>
                <a:gd name="T5" fmla="*/ 4 h 197"/>
                <a:gd name="T6" fmla="*/ 124 w 270"/>
                <a:gd name="T7" fmla="*/ 0 h 197"/>
                <a:gd name="T8" fmla="*/ 139 w 270"/>
                <a:gd name="T9" fmla="*/ 4 h 197"/>
                <a:gd name="T10" fmla="*/ 161 w 270"/>
                <a:gd name="T11" fmla="*/ 31 h 197"/>
                <a:gd name="T12" fmla="*/ 176 w 270"/>
                <a:gd name="T13" fmla="*/ 31 h 197"/>
                <a:gd name="T14" fmla="*/ 181 w 270"/>
                <a:gd name="T15" fmla="*/ 57 h 197"/>
                <a:gd name="T16" fmla="*/ 191 w 270"/>
                <a:gd name="T17" fmla="*/ 57 h 197"/>
                <a:gd name="T18" fmla="*/ 202 w 270"/>
                <a:gd name="T19" fmla="*/ 72 h 197"/>
                <a:gd name="T20" fmla="*/ 206 w 270"/>
                <a:gd name="T21" fmla="*/ 82 h 197"/>
                <a:gd name="T22" fmla="*/ 233 w 270"/>
                <a:gd name="T23" fmla="*/ 88 h 197"/>
                <a:gd name="T24" fmla="*/ 233 w 270"/>
                <a:gd name="T25" fmla="*/ 108 h 197"/>
                <a:gd name="T26" fmla="*/ 243 w 270"/>
                <a:gd name="T27" fmla="*/ 114 h 197"/>
                <a:gd name="T28" fmla="*/ 233 w 270"/>
                <a:gd name="T29" fmla="*/ 139 h 197"/>
                <a:gd name="T30" fmla="*/ 243 w 270"/>
                <a:gd name="T31" fmla="*/ 155 h 197"/>
                <a:gd name="T32" fmla="*/ 249 w 270"/>
                <a:gd name="T33" fmla="*/ 155 h 197"/>
                <a:gd name="T34" fmla="*/ 269 w 270"/>
                <a:gd name="T35" fmla="*/ 170 h 197"/>
                <a:gd name="T36" fmla="*/ 269 w 270"/>
                <a:gd name="T37" fmla="*/ 191 h 197"/>
                <a:gd name="T38" fmla="*/ 243 w 270"/>
                <a:gd name="T39" fmla="*/ 191 h 197"/>
                <a:gd name="T40" fmla="*/ 233 w 270"/>
                <a:gd name="T41" fmla="*/ 191 h 197"/>
                <a:gd name="T42" fmla="*/ 218 w 270"/>
                <a:gd name="T43" fmla="*/ 196 h 197"/>
                <a:gd name="T44" fmla="*/ 191 w 270"/>
                <a:gd name="T45" fmla="*/ 191 h 197"/>
                <a:gd name="T46" fmla="*/ 191 w 270"/>
                <a:gd name="T47" fmla="*/ 180 h 197"/>
                <a:gd name="T48" fmla="*/ 161 w 270"/>
                <a:gd name="T49" fmla="*/ 180 h 197"/>
                <a:gd name="T50" fmla="*/ 93 w 270"/>
                <a:gd name="T51" fmla="*/ 180 h 197"/>
                <a:gd name="T52" fmla="*/ 73 w 270"/>
                <a:gd name="T53" fmla="*/ 191 h 197"/>
                <a:gd name="T54" fmla="*/ 57 w 270"/>
                <a:gd name="T55" fmla="*/ 191 h 197"/>
                <a:gd name="T56" fmla="*/ 26 w 270"/>
                <a:gd name="T57" fmla="*/ 196 h 197"/>
                <a:gd name="T58" fmla="*/ 57 w 270"/>
                <a:gd name="T59" fmla="*/ 180 h 197"/>
                <a:gd name="T60" fmla="*/ 26 w 270"/>
                <a:gd name="T61" fmla="*/ 180 h 197"/>
                <a:gd name="T62" fmla="*/ 16 w 270"/>
                <a:gd name="T63" fmla="*/ 165 h 197"/>
                <a:gd name="T64" fmla="*/ 67 w 270"/>
                <a:gd name="T65" fmla="*/ 155 h 197"/>
                <a:gd name="T66" fmla="*/ 67 w 270"/>
                <a:gd name="T67" fmla="*/ 149 h 197"/>
                <a:gd name="T68" fmla="*/ 83 w 270"/>
                <a:gd name="T69" fmla="*/ 149 h 197"/>
                <a:gd name="T70" fmla="*/ 98 w 270"/>
                <a:gd name="T71" fmla="*/ 139 h 197"/>
                <a:gd name="T72" fmla="*/ 139 w 270"/>
                <a:gd name="T73" fmla="*/ 155 h 197"/>
                <a:gd name="T74" fmla="*/ 161 w 270"/>
                <a:gd name="T75" fmla="*/ 139 h 197"/>
                <a:gd name="T76" fmla="*/ 134 w 270"/>
                <a:gd name="T77" fmla="*/ 139 h 197"/>
                <a:gd name="T78" fmla="*/ 108 w 270"/>
                <a:gd name="T79" fmla="*/ 129 h 197"/>
                <a:gd name="T80" fmla="*/ 73 w 270"/>
                <a:gd name="T81" fmla="*/ 129 h 197"/>
                <a:gd name="T82" fmla="*/ 26 w 270"/>
                <a:gd name="T83" fmla="*/ 139 h 197"/>
                <a:gd name="T84" fmla="*/ 26 w 270"/>
                <a:gd name="T85" fmla="*/ 129 h 197"/>
                <a:gd name="T86" fmla="*/ 30 w 270"/>
                <a:gd name="T87" fmla="*/ 124 h 197"/>
                <a:gd name="T88" fmla="*/ 16 w 270"/>
                <a:gd name="T89" fmla="*/ 124 h 197"/>
                <a:gd name="T90" fmla="*/ 4 w 270"/>
                <a:gd name="T91" fmla="*/ 114 h 197"/>
                <a:gd name="T92" fmla="*/ 0 w 270"/>
                <a:gd name="T93" fmla="*/ 88 h 197"/>
                <a:gd name="T94" fmla="*/ 4 w 270"/>
                <a:gd name="T95" fmla="*/ 72 h 197"/>
                <a:gd name="T96" fmla="*/ 26 w 270"/>
                <a:gd name="T97" fmla="*/ 47 h 197"/>
                <a:gd name="T98" fmla="*/ 30 w 270"/>
                <a:gd name="T99" fmla="*/ 20 h 197"/>
                <a:gd name="T100" fmla="*/ 30 w 270"/>
                <a:gd name="T101" fmla="*/ 20 h 1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0"/>
                <a:gd name="T154" fmla="*/ 0 h 197"/>
                <a:gd name="T155" fmla="*/ 270 w 270"/>
                <a:gd name="T156" fmla="*/ 197 h 1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0" h="197">
                  <a:moveTo>
                    <a:pt x="30" y="20"/>
                  </a:moveTo>
                  <a:lnTo>
                    <a:pt x="51" y="4"/>
                  </a:lnTo>
                  <a:lnTo>
                    <a:pt x="83" y="4"/>
                  </a:lnTo>
                  <a:lnTo>
                    <a:pt x="124" y="0"/>
                  </a:lnTo>
                  <a:lnTo>
                    <a:pt x="139" y="4"/>
                  </a:lnTo>
                  <a:lnTo>
                    <a:pt x="161" y="31"/>
                  </a:lnTo>
                  <a:lnTo>
                    <a:pt x="176" y="31"/>
                  </a:lnTo>
                  <a:lnTo>
                    <a:pt x="181" y="57"/>
                  </a:lnTo>
                  <a:lnTo>
                    <a:pt x="191" y="57"/>
                  </a:lnTo>
                  <a:lnTo>
                    <a:pt x="202" y="72"/>
                  </a:lnTo>
                  <a:lnTo>
                    <a:pt x="206" y="82"/>
                  </a:lnTo>
                  <a:lnTo>
                    <a:pt x="233" y="88"/>
                  </a:lnTo>
                  <a:lnTo>
                    <a:pt x="233" y="108"/>
                  </a:lnTo>
                  <a:lnTo>
                    <a:pt x="243" y="114"/>
                  </a:lnTo>
                  <a:lnTo>
                    <a:pt x="233" y="139"/>
                  </a:lnTo>
                  <a:lnTo>
                    <a:pt x="243" y="155"/>
                  </a:lnTo>
                  <a:lnTo>
                    <a:pt x="249" y="155"/>
                  </a:lnTo>
                  <a:lnTo>
                    <a:pt x="269" y="170"/>
                  </a:lnTo>
                  <a:lnTo>
                    <a:pt x="269" y="191"/>
                  </a:lnTo>
                  <a:lnTo>
                    <a:pt x="243" y="191"/>
                  </a:lnTo>
                  <a:lnTo>
                    <a:pt x="233" y="191"/>
                  </a:lnTo>
                  <a:lnTo>
                    <a:pt x="218" y="196"/>
                  </a:lnTo>
                  <a:lnTo>
                    <a:pt x="191" y="191"/>
                  </a:lnTo>
                  <a:lnTo>
                    <a:pt x="191" y="180"/>
                  </a:lnTo>
                  <a:lnTo>
                    <a:pt x="161" y="180"/>
                  </a:lnTo>
                  <a:lnTo>
                    <a:pt x="93" y="180"/>
                  </a:lnTo>
                  <a:lnTo>
                    <a:pt x="73" y="191"/>
                  </a:lnTo>
                  <a:lnTo>
                    <a:pt x="57" y="191"/>
                  </a:lnTo>
                  <a:lnTo>
                    <a:pt x="26" y="196"/>
                  </a:lnTo>
                  <a:lnTo>
                    <a:pt x="57" y="180"/>
                  </a:lnTo>
                  <a:lnTo>
                    <a:pt x="26" y="180"/>
                  </a:lnTo>
                  <a:lnTo>
                    <a:pt x="16" y="165"/>
                  </a:lnTo>
                  <a:lnTo>
                    <a:pt x="67" y="155"/>
                  </a:lnTo>
                  <a:lnTo>
                    <a:pt x="67" y="149"/>
                  </a:lnTo>
                  <a:lnTo>
                    <a:pt x="83" y="149"/>
                  </a:lnTo>
                  <a:lnTo>
                    <a:pt x="98" y="139"/>
                  </a:lnTo>
                  <a:lnTo>
                    <a:pt x="139" y="155"/>
                  </a:lnTo>
                  <a:lnTo>
                    <a:pt x="161" y="139"/>
                  </a:lnTo>
                  <a:lnTo>
                    <a:pt x="134" y="139"/>
                  </a:lnTo>
                  <a:lnTo>
                    <a:pt x="108" y="129"/>
                  </a:lnTo>
                  <a:lnTo>
                    <a:pt x="73" y="129"/>
                  </a:lnTo>
                  <a:lnTo>
                    <a:pt x="26" y="139"/>
                  </a:lnTo>
                  <a:lnTo>
                    <a:pt x="26" y="129"/>
                  </a:lnTo>
                  <a:lnTo>
                    <a:pt x="30" y="124"/>
                  </a:lnTo>
                  <a:lnTo>
                    <a:pt x="16" y="124"/>
                  </a:lnTo>
                  <a:lnTo>
                    <a:pt x="4" y="114"/>
                  </a:lnTo>
                  <a:lnTo>
                    <a:pt x="0" y="88"/>
                  </a:lnTo>
                  <a:lnTo>
                    <a:pt x="4" y="72"/>
                  </a:lnTo>
                  <a:lnTo>
                    <a:pt x="26" y="47"/>
                  </a:lnTo>
                  <a:lnTo>
                    <a:pt x="30" y="2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0" name="Freeform 157"/>
            <p:cNvSpPr>
              <a:spLocks noChangeArrowheads="1"/>
            </p:cNvSpPr>
            <p:nvPr/>
          </p:nvSpPr>
          <p:spPr bwMode="auto">
            <a:xfrm>
              <a:off x="594747" y="2992746"/>
              <a:ext cx="233166" cy="259075"/>
            </a:xfrm>
            <a:custGeom>
              <a:avLst/>
              <a:gdLst>
                <a:gd name="T0" fmla="*/ 0 w 135"/>
                <a:gd name="T1" fmla="*/ 47 h 152"/>
                <a:gd name="T2" fmla="*/ 15 w 135"/>
                <a:gd name="T3" fmla="*/ 31 h 152"/>
                <a:gd name="T4" fmla="*/ 26 w 135"/>
                <a:gd name="T5" fmla="*/ 31 h 152"/>
                <a:gd name="T6" fmla="*/ 41 w 135"/>
                <a:gd name="T7" fmla="*/ 6 h 152"/>
                <a:gd name="T8" fmla="*/ 46 w 135"/>
                <a:gd name="T9" fmla="*/ 6 h 152"/>
                <a:gd name="T10" fmla="*/ 93 w 135"/>
                <a:gd name="T11" fmla="*/ 0 h 152"/>
                <a:gd name="T12" fmla="*/ 108 w 135"/>
                <a:gd name="T13" fmla="*/ 26 h 152"/>
                <a:gd name="T14" fmla="*/ 108 w 135"/>
                <a:gd name="T15" fmla="*/ 41 h 152"/>
                <a:gd name="T16" fmla="*/ 114 w 135"/>
                <a:gd name="T17" fmla="*/ 47 h 152"/>
                <a:gd name="T18" fmla="*/ 114 w 135"/>
                <a:gd name="T19" fmla="*/ 73 h 152"/>
                <a:gd name="T20" fmla="*/ 134 w 135"/>
                <a:gd name="T21" fmla="*/ 73 h 152"/>
                <a:gd name="T22" fmla="*/ 134 w 135"/>
                <a:gd name="T23" fmla="*/ 88 h 152"/>
                <a:gd name="T24" fmla="*/ 124 w 135"/>
                <a:gd name="T25" fmla="*/ 88 h 152"/>
                <a:gd name="T26" fmla="*/ 124 w 135"/>
                <a:gd name="T27" fmla="*/ 108 h 152"/>
                <a:gd name="T28" fmla="*/ 108 w 135"/>
                <a:gd name="T29" fmla="*/ 124 h 152"/>
                <a:gd name="T30" fmla="*/ 93 w 135"/>
                <a:gd name="T31" fmla="*/ 151 h 152"/>
                <a:gd name="T32" fmla="*/ 57 w 135"/>
                <a:gd name="T33" fmla="*/ 135 h 152"/>
                <a:gd name="T34" fmla="*/ 15 w 135"/>
                <a:gd name="T35" fmla="*/ 114 h 152"/>
                <a:gd name="T36" fmla="*/ 15 w 135"/>
                <a:gd name="T37" fmla="*/ 98 h 152"/>
                <a:gd name="T38" fmla="*/ 0 w 135"/>
                <a:gd name="T39" fmla="*/ 73 h 152"/>
                <a:gd name="T40" fmla="*/ 0 w 135"/>
                <a:gd name="T41" fmla="*/ 57 h 152"/>
                <a:gd name="T42" fmla="*/ 0 w 135"/>
                <a:gd name="T43" fmla="*/ 47 h 152"/>
                <a:gd name="T44" fmla="*/ 0 w 135"/>
                <a:gd name="T45" fmla="*/ 47 h 1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5"/>
                <a:gd name="T70" fmla="*/ 0 h 152"/>
                <a:gd name="T71" fmla="*/ 135 w 135"/>
                <a:gd name="T72" fmla="*/ 152 h 1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5" h="152">
                  <a:moveTo>
                    <a:pt x="0" y="47"/>
                  </a:moveTo>
                  <a:lnTo>
                    <a:pt x="15" y="31"/>
                  </a:lnTo>
                  <a:lnTo>
                    <a:pt x="26" y="31"/>
                  </a:lnTo>
                  <a:lnTo>
                    <a:pt x="41" y="6"/>
                  </a:lnTo>
                  <a:lnTo>
                    <a:pt x="46" y="6"/>
                  </a:lnTo>
                  <a:lnTo>
                    <a:pt x="93" y="0"/>
                  </a:lnTo>
                  <a:lnTo>
                    <a:pt x="108" y="26"/>
                  </a:lnTo>
                  <a:lnTo>
                    <a:pt x="108" y="41"/>
                  </a:lnTo>
                  <a:lnTo>
                    <a:pt x="114" y="47"/>
                  </a:lnTo>
                  <a:lnTo>
                    <a:pt x="114" y="73"/>
                  </a:lnTo>
                  <a:lnTo>
                    <a:pt x="134" y="73"/>
                  </a:lnTo>
                  <a:lnTo>
                    <a:pt x="134" y="88"/>
                  </a:lnTo>
                  <a:lnTo>
                    <a:pt x="124" y="88"/>
                  </a:lnTo>
                  <a:lnTo>
                    <a:pt x="124" y="108"/>
                  </a:lnTo>
                  <a:lnTo>
                    <a:pt x="108" y="124"/>
                  </a:lnTo>
                  <a:lnTo>
                    <a:pt x="93" y="151"/>
                  </a:lnTo>
                  <a:lnTo>
                    <a:pt x="57" y="135"/>
                  </a:lnTo>
                  <a:lnTo>
                    <a:pt x="15" y="114"/>
                  </a:lnTo>
                  <a:lnTo>
                    <a:pt x="15" y="98"/>
                  </a:lnTo>
                  <a:lnTo>
                    <a:pt x="0" y="73"/>
                  </a:lnTo>
                  <a:lnTo>
                    <a:pt x="0" y="57"/>
                  </a:lnTo>
                  <a:lnTo>
                    <a:pt x="0" y="47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1" name="Freeform 158"/>
            <p:cNvSpPr>
              <a:spLocks noChangeArrowheads="1"/>
            </p:cNvSpPr>
            <p:nvPr/>
          </p:nvSpPr>
          <p:spPr bwMode="auto">
            <a:xfrm>
              <a:off x="3535222" y="5009208"/>
              <a:ext cx="604503" cy="539740"/>
            </a:xfrm>
            <a:custGeom>
              <a:avLst/>
              <a:gdLst>
                <a:gd name="T0" fmla="*/ 0 w 349"/>
                <a:gd name="T1" fmla="*/ 94 h 312"/>
                <a:gd name="T2" fmla="*/ 21 w 349"/>
                <a:gd name="T3" fmla="*/ 98 h 312"/>
                <a:gd name="T4" fmla="*/ 62 w 349"/>
                <a:gd name="T5" fmla="*/ 98 h 312"/>
                <a:gd name="T6" fmla="*/ 67 w 349"/>
                <a:gd name="T7" fmla="*/ 109 h 312"/>
                <a:gd name="T8" fmla="*/ 88 w 349"/>
                <a:gd name="T9" fmla="*/ 98 h 312"/>
                <a:gd name="T10" fmla="*/ 109 w 349"/>
                <a:gd name="T11" fmla="*/ 57 h 312"/>
                <a:gd name="T12" fmla="*/ 135 w 349"/>
                <a:gd name="T13" fmla="*/ 41 h 312"/>
                <a:gd name="T14" fmla="*/ 161 w 349"/>
                <a:gd name="T15" fmla="*/ 31 h 312"/>
                <a:gd name="T16" fmla="*/ 161 w 349"/>
                <a:gd name="T17" fmla="*/ 10 h 312"/>
                <a:gd name="T18" fmla="*/ 197 w 349"/>
                <a:gd name="T19" fmla="*/ 0 h 312"/>
                <a:gd name="T20" fmla="*/ 218 w 349"/>
                <a:gd name="T21" fmla="*/ 0 h 312"/>
                <a:gd name="T22" fmla="*/ 228 w 349"/>
                <a:gd name="T23" fmla="*/ 0 h 312"/>
                <a:gd name="T24" fmla="*/ 239 w 349"/>
                <a:gd name="T25" fmla="*/ 16 h 312"/>
                <a:gd name="T26" fmla="*/ 270 w 349"/>
                <a:gd name="T27" fmla="*/ 10 h 312"/>
                <a:gd name="T28" fmla="*/ 280 w 349"/>
                <a:gd name="T29" fmla="*/ 16 h 312"/>
                <a:gd name="T30" fmla="*/ 296 w 349"/>
                <a:gd name="T31" fmla="*/ 26 h 312"/>
                <a:gd name="T32" fmla="*/ 306 w 349"/>
                <a:gd name="T33" fmla="*/ 31 h 312"/>
                <a:gd name="T34" fmla="*/ 337 w 349"/>
                <a:gd name="T35" fmla="*/ 31 h 312"/>
                <a:gd name="T36" fmla="*/ 337 w 349"/>
                <a:gd name="T37" fmla="*/ 41 h 312"/>
                <a:gd name="T38" fmla="*/ 348 w 349"/>
                <a:gd name="T39" fmla="*/ 67 h 312"/>
                <a:gd name="T40" fmla="*/ 348 w 349"/>
                <a:gd name="T41" fmla="*/ 94 h 312"/>
                <a:gd name="T42" fmla="*/ 348 w 349"/>
                <a:gd name="T43" fmla="*/ 119 h 312"/>
                <a:gd name="T44" fmla="*/ 348 w 349"/>
                <a:gd name="T45" fmla="*/ 125 h 312"/>
                <a:gd name="T46" fmla="*/ 337 w 349"/>
                <a:gd name="T47" fmla="*/ 135 h 312"/>
                <a:gd name="T48" fmla="*/ 348 w 349"/>
                <a:gd name="T49" fmla="*/ 139 h 312"/>
                <a:gd name="T50" fmla="*/ 337 w 349"/>
                <a:gd name="T51" fmla="*/ 139 h 312"/>
                <a:gd name="T52" fmla="*/ 337 w 349"/>
                <a:gd name="T53" fmla="*/ 160 h 312"/>
                <a:gd name="T54" fmla="*/ 337 w 349"/>
                <a:gd name="T55" fmla="*/ 176 h 312"/>
                <a:gd name="T56" fmla="*/ 348 w 349"/>
                <a:gd name="T57" fmla="*/ 192 h 312"/>
                <a:gd name="T58" fmla="*/ 327 w 349"/>
                <a:gd name="T59" fmla="*/ 217 h 312"/>
                <a:gd name="T60" fmla="*/ 321 w 349"/>
                <a:gd name="T61" fmla="*/ 233 h 312"/>
                <a:gd name="T62" fmla="*/ 321 w 349"/>
                <a:gd name="T63" fmla="*/ 248 h 312"/>
                <a:gd name="T64" fmla="*/ 311 w 349"/>
                <a:gd name="T65" fmla="*/ 270 h 312"/>
                <a:gd name="T66" fmla="*/ 264 w 349"/>
                <a:gd name="T67" fmla="*/ 311 h 312"/>
                <a:gd name="T68" fmla="*/ 254 w 349"/>
                <a:gd name="T69" fmla="*/ 300 h 312"/>
                <a:gd name="T70" fmla="*/ 228 w 349"/>
                <a:gd name="T71" fmla="*/ 311 h 312"/>
                <a:gd name="T72" fmla="*/ 202 w 349"/>
                <a:gd name="T73" fmla="*/ 300 h 312"/>
                <a:gd name="T74" fmla="*/ 176 w 349"/>
                <a:gd name="T75" fmla="*/ 300 h 312"/>
                <a:gd name="T76" fmla="*/ 161 w 349"/>
                <a:gd name="T77" fmla="*/ 300 h 312"/>
                <a:gd name="T78" fmla="*/ 161 w 349"/>
                <a:gd name="T79" fmla="*/ 274 h 312"/>
                <a:gd name="T80" fmla="*/ 135 w 349"/>
                <a:gd name="T81" fmla="*/ 270 h 312"/>
                <a:gd name="T82" fmla="*/ 119 w 349"/>
                <a:gd name="T83" fmla="*/ 270 h 312"/>
                <a:gd name="T84" fmla="*/ 109 w 349"/>
                <a:gd name="T85" fmla="*/ 248 h 312"/>
                <a:gd name="T86" fmla="*/ 104 w 349"/>
                <a:gd name="T87" fmla="*/ 217 h 312"/>
                <a:gd name="T88" fmla="*/ 94 w 349"/>
                <a:gd name="T89" fmla="*/ 217 h 312"/>
                <a:gd name="T90" fmla="*/ 88 w 349"/>
                <a:gd name="T91" fmla="*/ 192 h 312"/>
                <a:gd name="T92" fmla="*/ 62 w 349"/>
                <a:gd name="T93" fmla="*/ 182 h 312"/>
                <a:gd name="T94" fmla="*/ 37 w 349"/>
                <a:gd name="T95" fmla="*/ 166 h 312"/>
                <a:gd name="T96" fmla="*/ 37 w 349"/>
                <a:gd name="T97" fmla="*/ 150 h 312"/>
                <a:gd name="T98" fmla="*/ 10 w 349"/>
                <a:gd name="T99" fmla="*/ 119 h 312"/>
                <a:gd name="T100" fmla="*/ 0 w 349"/>
                <a:gd name="T101" fmla="*/ 94 h 312"/>
                <a:gd name="T102" fmla="*/ 0 w 349"/>
                <a:gd name="T103" fmla="*/ 94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9"/>
                <a:gd name="T157" fmla="*/ 0 h 312"/>
                <a:gd name="T158" fmla="*/ 349 w 349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9" h="312">
                  <a:moveTo>
                    <a:pt x="0" y="94"/>
                  </a:moveTo>
                  <a:lnTo>
                    <a:pt x="21" y="98"/>
                  </a:lnTo>
                  <a:lnTo>
                    <a:pt x="62" y="98"/>
                  </a:lnTo>
                  <a:lnTo>
                    <a:pt x="67" y="109"/>
                  </a:lnTo>
                  <a:lnTo>
                    <a:pt x="88" y="98"/>
                  </a:lnTo>
                  <a:lnTo>
                    <a:pt x="109" y="57"/>
                  </a:lnTo>
                  <a:lnTo>
                    <a:pt x="135" y="41"/>
                  </a:lnTo>
                  <a:lnTo>
                    <a:pt x="161" y="31"/>
                  </a:lnTo>
                  <a:lnTo>
                    <a:pt x="161" y="10"/>
                  </a:lnTo>
                  <a:lnTo>
                    <a:pt x="197" y="0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9" y="16"/>
                  </a:lnTo>
                  <a:lnTo>
                    <a:pt x="270" y="10"/>
                  </a:lnTo>
                  <a:lnTo>
                    <a:pt x="280" y="16"/>
                  </a:lnTo>
                  <a:lnTo>
                    <a:pt x="296" y="26"/>
                  </a:lnTo>
                  <a:lnTo>
                    <a:pt x="306" y="31"/>
                  </a:lnTo>
                  <a:lnTo>
                    <a:pt x="337" y="31"/>
                  </a:lnTo>
                  <a:lnTo>
                    <a:pt x="337" y="41"/>
                  </a:lnTo>
                  <a:lnTo>
                    <a:pt x="348" y="67"/>
                  </a:lnTo>
                  <a:lnTo>
                    <a:pt x="348" y="94"/>
                  </a:lnTo>
                  <a:lnTo>
                    <a:pt x="348" y="119"/>
                  </a:lnTo>
                  <a:lnTo>
                    <a:pt x="348" y="125"/>
                  </a:lnTo>
                  <a:lnTo>
                    <a:pt x="337" y="135"/>
                  </a:lnTo>
                  <a:lnTo>
                    <a:pt x="348" y="139"/>
                  </a:lnTo>
                  <a:lnTo>
                    <a:pt x="337" y="139"/>
                  </a:lnTo>
                  <a:lnTo>
                    <a:pt x="337" y="160"/>
                  </a:lnTo>
                  <a:lnTo>
                    <a:pt x="337" y="176"/>
                  </a:lnTo>
                  <a:lnTo>
                    <a:pt x="348" y="192"/>
                  </a:lnTo>
                  <a:lnTo>
                    <a:pt x="327" y="217"/>
                  </a:lnTo>
                  <a:lnTo>
                    <a:pt x="321" y="233"/>
                  </a:lnTo>
                  <a:lnTo>
                    <a:pt x="321" y="248"/>
                  </a:lnTo>
                  <a:lnTo>
                    <a:pt x="311" y="270"/>
                  </a:lnTo>
                  <a:lnTo>
                    <a:pt x="264" y="311"/>
                  </a:lnTo>
                  <a:lnTo>
                    <a:pt x="254" y="300"/>
                  </a:lnTo>
                  <a:lnTo>
                    <a:pt x="228" y="311"/>
                  </a:lnTo>
                  <a:lnTo>
                    <a:pt x="202" y="300"/>
                  </a:lnTo>
                  <a:lnTo>
                    <a:pt x="176" y="300"/>
                  </a:lnTo>
                  <a:lnTo>
                    <a:pt x="161" y="300"/>
                  </a:lnTo>
                  <a:lnTo>
                    <a:pt x="161" y="274"/>
                  </a:lnTo>
                  <a:lnTo>
                    <a:pt x="135" y="270"/>
                  </a:lnTo>
                  <a:lnTo>
                    <a:pt x="119" y="270"/>
                  </a:lnTo>
                  <a:lnTo>
                    <a:pt x="109" y="248"/>
                  </a:lnTo>
                  <a:lnTo>
                    <a:pt x="104" y="217"/>
                  </a:lnTo>
                  <a:lnTo>
                    <a:pt x="94" y="217"/>
                  </a:lnTo>
                  <a:lnTo>
                    <a:pt x="88" y="192"/>
                  </a:lnTo>
                  <a:lnTo>
                    <a:pt x="62" y="182"/>
                  </a:lnTo>
                  <a:lnTo>
                    <a:pt x="37" y="166"/>
                  </a:lnTo>
                  <a:lnTo>
                    <a:pt x="37" y="150"/>
                  </a:lnTo>
                  <a:lnTo>
                    <a:pt x="10" y="119"/>
                  </a:lnTo>
                  <a:lnTo>
                    <a:pt x="0" y="94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2" name="Freeform 159"/>
            <p:cNvSpPr>
              <a:spLocks noChangeArrowheads="1"/>
            </p:cNvSpPr>
            <p:nvPr/>
          </p:nvSpPr>
          <p:spPr bwMode="auto">
            <a:xfrm>
              <a:off x="4778771" y="2854573"/>
              <a:ext cx="768583" cy="1040615"/>
            </a:xfrm>
            <a:custGeom>
              <a:avLst/>
              <a:gdLst>
                <a:gd name="T0" fmla="*/ 77 w 446"/>
                <a:gd name="T1" fmla="*/ 52 h 603"/>
                <a:gd name="T2" fmla="*/ 88 w 446"/>
                <a:gd name="T3" fmla="*/ 37 h 603"/>
                <a:gd name="T4" fmla="*/ 93 w 446"/>
                <a:gd name="T5" fmla="*/ 27 h 603"/>
                <a:gd name="T6" fmla="*/ 129 w 446"/>
                <a:gd name="T7" fmla="*/ 68 h 603"/>
                <a:gd name="T8" fmla="*/ 155 w 446"/>
                <a:gd name="T9" fmla="*/ 78 h 603"/>
                <a:gd name="T10" fmla="*/ 202 w 446"/>
                <a:gd name="T11" fmla="*/ 52 h 603"/>
                <a:gd name="T12" fmla="*/ 237 w 446"/>
                <a:gd name="T13" fmla="*/ 57 h 603"/>
                <a:gd name="T14" fmla="*/ 280 w 446"/>
                <a:gd name="T15" fmla="*/ 42 h 603"/>
                <a:gd name="T16" fmla="*/ 295 w 446"/>
                <a:gd name="T17" fmla="*/ 42 h 603"/>
                <a:gd name="T18" fmla="*/ 337 w 446"/>
                <a:gd name="T19" fmla="*/ 37 h 603"/>
                <a:gd name="T20" fmla="*/ 362 w 446"/>
                <a:gd name="T21" fmla="*/ 37 h 603"/>
                <a:gd name="T22" fmla="*/ 394 w 446"/>
                <a:gd name="T23" fmla="*/ 27 h 603"/>
                <a:gd name="T24" fmla="*/ 414 w 446"/>
                <a:gd name="T25" fmla="*/ 16 h 603"/>
                <a:gd name="T26" fmla="*/ 419 w 446"/>
                <a:gd name="T27" fmla="*/ 0 h 603"/>
                <a:gd name="T28" fmla="*/ 445 w 446"/>
                <a:gd name="T29" fmla="*/ 11 h 603"/>
                <a:gd name="T30" fmla="*/ 435 w 446"/>
                <a:gd name="T31" fmla="*/ 37 h 603"/>
                <a:gd name="T32" fmla="*/ 435 w 446"/>
                <a:gd name="T33" fmla="*/ 42 h 603"/>
                <a:gd name="T34" fmla="*/ 435 w 446"/>
                <a:gd name="T35" fmla="*/ 78 h 603"/>
                <a:gd name="T36" fmla="*/ 429 w 446"/>
                <a:gd name="T37" fmla="*/ 119 h 603"/>
                <a:gd name="T38" fmla="*/ 394 w 446"/>
                <a:gd name="T39" fmla="*/ 166 h 603"/>
                <a:gd name="T40" fmla="*/ 388 w 446"/>
                <a:gd name="T41" fmla="*/ 186 h 603"/>
                <a:gd name="T42" fmla="*/ 388 w 446"/>
                <a:gd name="T43" fmla="*/ 202 h 603"/>
                <a:gd name="T44" fmla="*/ 352 w 446"/>
                <a:gd name="T45" fmla="*/ 254 h 603"/>
                <a:gd name="T46" fmla="*/ 352 w 446"/>
                <a:gd name="T47" fmla="*/ 270 h 603"/>
                <a:gd name="T48" fmla="*/ 306 w 446"/>
                <a:gd name="T49" fmla="*/ 342 h 603"/>
                <a:gd name="T50" fmla="*/ 227 w 446"/>
                <a:gd name="T51" fmla="*/ 419 h 603"/>
                <a:gd name="T52" fmla="*/ 176 w 446"/>
                <a:gd name="T53" fmla="*/ 462 h 603"/>
                <a:gd name="T54" fmla="*/ 93 w 446"/>
                <a:gd name="T55" fmla="*/ 528 h 603"/>
                <a:gd name="T56" fmla="*/ 26 w 446"/>
                <a:gd name="T57" fmla="*/ 602 h 603"/>
                <a:gd name="T58" fmla="*/ 0 w 446"/>
                <a:gd name="T59" fmla="*/ 570 h 603"/>
                <a:gd name="T60" fmla="*/ 0 w 446"/>
                <a:gd name="T61" fmla="*/ 409 h 603"/>
                <a:gd name="T62" fmla="*/ 41 w 446"/>
                <a:gd name="T63" fmla="*/ 362 h 603"/>
                <a:gd name="T64" fmla="*/ 62 w 446"/>
                <a:gd name="T65" fmla="*/ 352 h 603"/>
                <a:gd name="T66" fmla="*/ 88 w 446"/>
                <a:gd name="T67" fmla="*/ 352 h 603"/>
                <a:gd name="T68" fmla="*/ 104 w 446"/>
                <a:gd name="T69" fmla="*/ 327 h 603"/>
                <a:gd name="T70" fmla="*/ 161 w 446"/>
                <a:gd name="T71" fmla="*/ 311 h 603"/>
                <a:gd name="T72" fmla="*/ 176 w 446"/>
                <a:gd name="T73" fmla="*/ 311 h 603"/>
                <a:gd name="T74" fmla="*/ 306 w 446"/>
                <a:gd name="T75" fmla="*/ 176 h 603"/>
                <a:gd name="T76" fmla="*/ 264 w 446"/>
                <a:gd name="T77" fmla="*/ 176 h 603"/>
                <a:gd name="T78" fmla="*/ 129 w 446"/>
                <a:gd name="T79" fmla="*/ 125 h 603"/>
                <a:gd name="T80" fmla="*/ 104 w 446"/>
                <a:gd name="T81" fmla="*/ 109 h 603"/>
                <a:gd name="T82" fmla="*/ 67 w 446"/>
                <a:gd name="T83" fmla="*/ 68 h 603"/>
                <a:gd name="T84" fmla="*/ 77 w 446"/>
                <a:gd name="T85" fmla="*/ 52 h 603"/>
                <a:gd name="T86" fmla="*/ 77 w 446"/>
                <a:gd name="T87" fmla="*/ 52 h 6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6"/>
                <a:gd name="T133" fmla="*/ 0 h 603"/>
                <a:gd name="T134" fmla="*/ 446 w 446"/>
                <a:gd name="T135" fmla="*/ 603 h 6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6" h="603">
                  <a:moveTo>
                    <a:pt x="77" y="52"/>
                  </a:moveTo>
                  <a:lnTo>
                    <a:pt x="88" y="37"/>
                  </a:lnTo>
                  <a:lnTo>
                    <a:pt x="93" y="27"/>
                  </a:lnTo>
                  <a:lnTo>
                    <a:pt x="129" y="68"/>
                  </a:lnTo>
                  <a:lnTo>
                    <a:pt x="155" y="78"/>
                  </a:lnTo>
                  <a:lnTo>
                    <a:pt x="202" y="52"/>
                  </a:lnTo>
                  <a:lnTo>
                    <a:pt x="237" y="57"/>
                  </a:lnTo>
                  <a:lnTo>
                    <a:pt x="280" y="42"/>
                  </a:lnTo>
                  <a:lnTo>
                    <a:pt x="295" y="42"/>
                  </a:lnTo>
                  <a:lnTo>
                    <a:pt x="337" y="37"/>
                  </a:lnTo>
                  <a:lnTo>
                    <a:pt x="362" y="37"/>
                  </a:lnTo>
                  <a:lnTo>
                    <a:pt x="394" y="27"/>
                  </a:lnTo>
                  <a:lnTo>
                    <a:pt x="414" y="16"/>
                  </a:lnTo>
                  <a:lnTo>
                    <a:pt x="419" y="0"/>
                  </a:lnTo>
                  <a:lnTo>
                    <a:pt x="445" y="11"/>
                  </a:lnTo>
                  <a:lnTo>
                    <a:pt x="435" y="37"/>
                  </a:lnTo>
                  <a:lnTo>
                    <a:pt x="435" y="42"/>
                  </a:lnTo>
                  <a:lnTo>
                    <a:pt x="435" y="78"/>
                  </a:lnTo>
                  <a:lnTo>
                    <a:pt x="429" y="119"/>
                  </a:lnTo>
                  <a:lnTo>
                    <a:pt x="394" y="166"/>
                  </a:lnTo>
                  <a:lnTo>
                    <a:pt x="388" y="186"/>
                  </a:lnTo>
                  <a:lnTo>
                    <a:pt x="388" y="202"/>
                  </a:lnTo>
                  <a:lnTo>
                    <a:pt x="352" y="254"/>
                  </a:lnTo>
                  <a:lnTo>
                    <a:pt x="352" y="270"/>
                  </a:lnTo>
                  <a:lnTo>
                    <a:pt x="306" y="342"/>
                  </a:lnTo>
                  <a:lnTo>
                    <a:pt x="227" y="419"/>
                  </a:lnTo>
                  <a:lnTo>
                    <a:pt x="176" y="462"/>
                  </a:lnTo>
                  <a:lnTo>
                    <a:pt x="93" y="528"/>
                  </a:lnTo>
                  <a:lnTo>
                    <a:pt x="26" y="602"/>
                  </a:lnTo>
                  <a:lnTo>
                    <a:pt x="0" y="570"/>
                  </a:lnTo>
                  <a:lnTo>
                    <a:pt x="0" y="409"/>
                  </a:lnTo>
                  <a:lnTo>
                    <a:pt x="41" y="362"/>
                  </a:lnTo>
                  <a:lnTo>
                    <a:pt x="62" y="352"/>
                  </a:lnTo>
                  <a:lnTo>
                    <a:pt x="88" y="352"/>
                  </a:lnTo>
                  <a:lnTo>
                    <a:pt x="104" y="327"/>
                  </a:lnTo>
                  <a:lnTo>
                    <a:pt x="161" y="311"/>
                  </a:lnTo>
                  <a:lnTo>
                    <a:pt x="176" y="311"/>
                  </a:lnTo>
                  <a:lnTo>
                    <a:pt x="306" y="176"/>
                  </a:lnTo>
                  <a:lnTo>
                    <a:pt x="264" y="176"/>
                  </a:lnTo>
                  <a:lnTo>
                    <a:pt x="129" y="125"/>
                  </a:lnTo>
                  <a:lnTo>
                    <a:pt x="104" y="109"/>
                  </a:lnTo>
                  <a:lnTo>
                    <a:pt x="67" y="68"/>
                  </a:lnTo>
                  <a:lnTo>
                    <a:pt x="77" y="52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3" name="Freeform 160"/>
            <p:cNvSpPr>
              <a:spLocks noChangeArrowheads="1"/>
            </p:cNvSpPr>
            <p:nvPr/>
          </p:nvSpPr>
          <p:spPr bwMode="auto">
            <a:xfrm>
              <a:off x="2848680" y="5527358"/>
              <a:ext cx="1243549" cy="1057889"/>
            </a:xfrm>
            <a:custGeom>
              <a:avLst/>
              <a:gdLst>
                <a:gd name="T0" fmla="*/ 544 w 721"/>
                <a:gd name="T1" fmla="*/ 16 h 612"/>
                <a:gd name="T2" fmla="*/ 503 w 721"/>
                <a:gd name="T3" fmla="*/ 42 h 612"/>
                <a:gd name="T4" fmla="*/ 487 w 721"/>
                <a:gd name="T5" fmla="*/ 52 h 612"/>
                <a:gd name="T6" fmla="*/ 461 w 721"/>
                <a:gd name="T7" fmla="*/ 78 h 612"/>
                <a:gd name="T8" fmla="*/ 446 w 721"/>
                <a:gd name="T9" fmla="*/ 109 h 612"/>
                <a:gd name="T10" fmla="*/ 399 w 721"/>
                <a:gd name="T11" fmla="*/ 161 h 612"/>
                <a:gd name="T12" fmla="*/ 352 w 721"/>
                <a:gd name="T13" fmla="*/ 161 h 612"/>
                <a:gd name="T14" fmla="*/ 301 w 721"/>
                <a:gd name="T15" fmla="*/ 145 h 612"/>
                <a:gd name="T16" fmla="*/ 275 w 721"/>
                <a:gd name="T17" fmla="*/ 176 h 612"/>
                <a:gd name="T18" fmla="*/ 233 w 721"/>
                <a:gd name="T19" fmla="*/ 202 h 612"/>
                <a:gd name="T20" fmla="*/ 207 w 721"/>
                <a:gd name="T21" fmla="*/ 207 h 612"/>
                <a:gd name="T22" fmla="*/ 182 w 721"/>
                <a:gd name="T23" fmla="*/ 192 h 612"/>
                <a:gd name="T24" fmla="*/ 182 w 721"/>
                <a:gd name="T25" fmla="*/ 161 h 612"/>
                <a:gd name="T26" fmla="*/ 160 w 721"/>
                <a:gd name="T27" fmla="*/ 119 h 612"/>
                <a:gd name="T28" fmla="*/ 135 w 721"/>
                <a:gd name="T29" fmla="*/ 295 h 612"/>
                <a:gd name="T30" fmla="*/ 109 w 721"/>
                <a:gd name="T31" fmla="*/ 317 h 612"/>
                <a:gd name="T32" fmla="*/ 72 w 721"/>
                <a:gd name="T33" fmla="*/ 311 h 612"/>
                <a:gd name="T34" fmla="*/ 31 w 721"/>
                <a:gd name="T35" fmla="*/ 301 h 612"/>
                <a:gd name="T36" fmla="*/ 27 w 721"/>
                <a:gd name="T37" fmla="*/ 274 h 612"/>
                <a:gd name="T38" fmla="*/ 5 w 721"/>
                <a:gd name="T39" fmla="*/ 295 h 612"/>
                <a:gd name="T40" fmla="*/ 5 w 721"/>
                <a:gd name="T41" fmla="*/ 327 h 612"/>
                <a:gd name="T42" fmla="*/ 68 w 721"/>
                <a:gd name="T43" fmla="*/ 450 h 612"/>
                <a:gd name="T44" fmla="*/ 68 w 721"/>
                <a:gd name="T45" fmla="*/ 503 h 612"/>
                <a:gd name="T46" fmla="*/ 52 w 721"/>
                <a:gd name="T47" fmla="*/ 513 h 612"/>
                <a:gd name="T48" fmla="*/ 68 w 721"/>
                <a:gd name="T49" fmla="*/ 580 h 612"/>
                <a:gd name="T50" fmla="*/ 72 w 721"/>
                <a:gd name="T51" fmla="*/ 570 h 612"/>
                <a:gd name="T52" fmla="*/ 94 w 721"/>
                <a:gd name="T53" fmla="*/ 585 h 612"/>
                <a:gd name="T54" fmla="*/ 114 w 721"/>
                <a:gd name="T55" fmla="*/ 601 h 612"/>
                <a:gd name="T56" fmla="*/ 150 w 721"/>
                <a:gd name="T57" fmla="*/ 595 h 612"/>
                <a:gd name="T58" fmla="*/ 202 w 721"/>
                <a:gd name="T59" fmla="*/ 585 h 612"/>
                <a:gd name="T60" fmla="*/ 233 w 721"/>
                <a:gd name="T61" fmla="*/ 570 h 612"/>
                <a:gd name="T62" fmla="*/ 301 w 721"/>
                <a:gd name="T63" fmla="*/ 570 h 612"/>
                <a:gd name="T64" fmla="*/ 358 w 721"/>
                <a:gd name="T65" fmla="*/ 570 h 612"/>
                <a:gd name="T66" fmla="*/ 393 w 721"/>
                <a:gd name="T67" fmla="*/ 560 h 612"/>
                <a:gd name="T68" fmla="*/ 508 w 721"/>
                <a:gd name="T69" fmla="*/ 503 h 612"/>
                <a:gd name="T70" fmla="*/ 596 w 721"/>
                <a:gd name="T71" fmla="*/ 425 h 612"/>
                <a:gd name="T72" fmla="*/ 626 w 721"/>
                <a:gd name="T73" fmla="*/ 378 h 612"/>
                <a:gd name="T74" fmla="*/ 684 w 721"/>
                <a:gd name="T75" fmla="*/ 311 h 612"/>
                <a:gd name="T76" fmla="*/ 720 w 721"/>
                <a:gd name="T77" fmla="*/ 229 h 612"/>
                <a:gd name="T78" fmla="*/ 684 w 721"/>
                <a:gd name="T79" fmla="*/ 217 h 612"/>
                <a:gd name="T80" fmla="*/ 653 w 721"/>
                <a:gd name="T81" fmla="*/ 233 h 612"/>
                <a:gd name="T82" fmla="*/ 653 w 721"/>
                <a:gd name="T83" fmla="*/ 176 h 612"/>
                <a:gd name="T84" fmla="*/ 684 w 721"/>
                <a:gd name="T85" fmla="*/ 166 h 612"/>
                <a:gd name="T86" fmla="*/ 684 w 721"/>
                <a:gd name="T87" fmla="*/ 99 h 612"/>
                <a:gd name="T88" fmla="*/ 679 w 721"/>
                <a:gd name="T89" fmla="*/ 42 h 612"/>
                <a:gd name="T90" fmla="*/ 663 w 721"/>
                <a:gd name="T91" fmla="*/ 11 h 612"/>
                <a:gd name="T92" fmla="*/ 626 w 721"/>
                <a:gd name="T93" fmla="*/ 11 h 612"/>
                <a:gd name="T94" fmla="*/ 575 w 721"/>
                <a:gd name="T95" fmla="*/ 0 h 612"/>
                <a:gd name="T96" fmla="*/ 559 w 721"/>
                <a:gd name="T97" fmla="*/ 0 h 6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1"/>
                <a:gd name="T148" fmla="*/ 0 h 612"/>
                <a:gd name="T149" fmla="*/ 721 w 721"/>
                <a:gd name="T150" fmla="*/ 612 h 6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1" h="612">
                  <a:moveTo>
                    <a:pt x="559" y="0"/>
                  </a:moveTo>
                  <a:lnTo>
                    <a:pt x="544" y="16"/>
                  </a:lnTo>
                  <a:lnTo>
                    <a:pt x="528" y="16"/>
                  </a:lnTo>
                  <a:lnTo>
                    <a:pt x="503" y="42"/>
                  </a:lnTo>
                  <a:lnTo>
                    <a:pt x="493" y="42"/>
                  </a:lnTo>
                  <a:lnTo>
                    <a:pt x="487" y="52"/>
                  </a:lnTo>
                  <a:lnTo>
                    <a:pt x="477" y="57"/>
                  </a:lnTo>
                  <a:lnTo>
                    <a:pt x="461" y="78"/>
                  </a:lnTo>
                  <a:lnTo>
                    <a:pt x="461" y="99"/>
                  </a:lnTo>
                  <a:lnTo>
                    <a:pt x="446" y="109"/>
                  </a:lnTo>
                  <a:lnTo>
                    <a:pt x="420" y="119"/>
                  </a:lnTo>
                  <a:lnTo>
                    <a:pt x="399" y="161"/>
                  </a:lnTo>
                  <a:lnTo>
                    <a:pt x="378" y="161"/>
                  </a:lnTo>
                  <a:lnTo>
                    <a:pt x="352" y="161"/>
                  </a:lnTo>
                  <a:lnTo>
                    <a:pt x="327" y="161"/>
                  </a:lnTo>
                  <a:lnTo>
                    <a:pt x="301" y="145"/>
                  </a:lnTo>
                  <a:lnTo>
                    <a:pt x="275" y="145"/>
                  </a:lnTo>
                  <a:lnTo>
                    <a:pt x="275" y="176"/>
                  </a:lnTo>
                  <a:lnTo>
                    <a:pt x="249" y="202"/>
                  </a:lnTo>
                  <a:lnTo>
                    <a:pt x="233" y="202"/>
                  </a:lnTo>
                  <a:lnTo>
                    <a:pt x="233" y="207"/>
                  </a:lnTo>
                  <a:lnTo>
                    <a:pt x="207" y="207"/>
                  </a:lnTo>
                  <a:lnTo>
                    <a:pt x="182" y="217"/>
                  </a:lnTo>
                  <a:lnTo>
                    <a:pt x="182" y="192"/>
                  </a:lnTo>
                  <a:lnTo>
                    <a:pt x="192" y="176"/>
                  </a:lnTo>
                  <a:lnTo>
                    <a:pt x="182" y="161"/>
                  </a:lnTo>
                  <a:lnTo>
                    <a:pt x="176" y="135"/>
                  </a:lnTo>
                  <a:lnTo>
                    <a:pt x="160" y="119"/>
                  </a:lnTo>
                  <a:lnTo>
                    <a:pt x="150" y="295"/>
                  </a:lnTo>
                  <a:lnTo>
                    <a:pt x="135" y="295"/>
                  </a:lnTo>
                  <a:lnTo>
                    <a:pt x="114" y="311"/>
                  </a:lnTo>
                  <a:lnTo>
                    <a:pt x="109" y="317"/>
                  </a:lnTo>
                  <a:lnTo>
                    <a:pt x="94" y="311"/>
                  </a:lnTo>
                  <a:lnTo>
                    <a:pt x="72" y="311"/>
                  </a:lnTo>
                  <a:lnTo>
                    <a:pt x="57" y="311"/>
                  </a:lnTo>
                  <a:lnTo>
                    <a:pt x="31" y="301"/>
                  </a:lnTo>
                  <a:lnTo>
                    <a:pt x="31" y="274"/>
                  </a:lnTo>
                  <a:lnTo>
                    <a:pt x="27" y="274"/>
                  </a:lnTo>
                  <a:lnTo>
                    <a:pt x="16" y="274"/>
                  </a:lnTo>
                  <a:lnTo>
                    <a:pt x="5" y="295"/>
                  </a:lnTo>
                  <a:lnTo>
                    <a:pt x="0" y="301"/>
                  </a:lnTo>
                  <a:lnTo>
                    <a:pt x="5" y="327"/>
                  </a:lnTo>
                  <a:lnTo>
                    <a:pt x="31" y="383"/>
                  </a:lnTo>
                  <a:lnTo>
                    <a:pt x="68" y="450"/>
                  </a:lnTo>
                  <a:lnTo>
                    <a:pt x="72" y="476"/>
                  </a:lnTo>
                  <a:lnTo>
                    <a:pt x="68" y="503"/>
                  </a:lnTo>
                  <a:lnTo>
                    <a:pt x="52" y="503"/>
                  </a:lnTo>
                  <a:lnTo>
                    <a:pt x="52" y="513"/>
                  </a:lnTo>
                  <a:lnTo>
                    <a:pt x="72" y="554"/>
                  </a:lnTo>
                  <a:lnTo>
                    <a:pt x="68" y="580"/>
                  </a:lnTo>
                  <a:lnTo>
                    <a:pt x="72" y="580"/>
                  </a:lnTo>
                  <a:lnTo>
                    <a:pt x="72" y="570"/>
                  </a:lnTo>
                  <a:lnTo>
                    <a:pt x="94" y="570"/>
                  </a:lnTo>
                  <a:lnTo>
                    <a:pt x="94" y="585"/>
                  </a:lnTo>
                  <a:lnTo>
                    <a:pt x="99" y="585"/>
                  </a:lnTo>
                  <a:lnTo>
                    <a:pt x="114" y="601"/>
                  </a:lnTo>
                  <a:lnTo>
                    <a:pt x="140" y="611"/>
                  </a:lnTo>
                  <a:lnTo>
                    <a:pt x="150" y="595"/>
                  </a:lnTo>
                  <a:lnTo>
                    <a:pt x="160" y="585"/>
                  </a:lnTo>
                  <a:lnTo>
                    <a:pt x="202" y="585"/>
                  </a:lnTo>
                  <a:lnTo>
                    <a:pt x="233" y="580"/>
                  </a:lnTo>
                  <a:lnTo>
                    <a:pt x="233" y="570"/>
                  </a:lnTo>
                  <a:lnTo>
                    <a:pt x="275" y="570"/>
                  </a:lnTo>
                  <a:lnTo>
                    <a:pt x="301" y="570"/>
                  </a:lnTo>
                  <a:lnTo>
                    <a:pt x="352" y="580"/>
                  </a:lnTo>
                  <a:lnTo>
                    <a:pt x="358" y="570"/>
                  </a:lnTo>
                  <a:lnTo>
                    <a:pt x="383" y="570"/>
                  </a:lnTo>
                  <a:lnTo>
                    <a:pt x="393" y="560"/>
                  </a:lnTo>
                  <a:lnTo>
                    <a:pt x="425" y="560"/>
                  </a:lnTo>
                  <a:lnTo>
                    <a:pt x="508" y="503"/>
                  </a:lnTo>
                  <a:lnTo>
                    <a:pt x="554" y="462"/>
                  </a:lnTo>
                  <a:lnTo>
                    <a:pt x="596" y="425"/>
                  </a:lnTo>
                  <a:lnTo>
                    <a:pt x="596" y="409"/>
                  </a:lnTo>
                  <a:lnTo>
                    <a:pt x="626" y="378"/>
                  </a:lnTo>
                  <a:lnTo>
                    <a:pt x="626" y="362"/>
                  </a:lnTo>
                  <a:lnTo>
                    <a:pt x="684" y="311"/>
                  </a:lnTo>
                  <a:lnTo>
                    <a:pt x="704" y="270"/>
                  </a:lnTo>
                  <a:lnTo>
                    <a:pt x="720" y="229"/>
                  </a:lnTo>
                  <a:lnTo>
                    <a:pt x="704" y="229"/>
                  </a:lnTo>
                  <a:lnTo>
                    <a:pt x="684" y="217"/>
                  </a:lnTo>
                  <a:lnTo>
                    <a:pt x="684" y="233"/>
                  </a:lnTo>
                  <a:lnTo>
                    <a:pt x="653" y="233"/>
                  </a:lnTo>
                  <a:lnTo>
                    <a:pt x="626" y="202"/>
                  </a:lnTo>
                  <a:lnTo>
                    <a:pt x="653" y="176"/>
                  </a:lnTo>
                  <a:lnTo>
                    <a:pt x="684" y="176"/>
                  </a:lnTo>
                  <a:lnTo>
                    <a:pt x="684" y="166"/>
                  </a:lnTo>
                  <a:lnTo>
                    <a:pt x="684" y="135"/>
                  </a:lnTo>
                  <a:lnTo>
                    <a:pt x="684" y="99"/>
                  </a:lnTo>
                  <a:lnTo>
                    <a:pt x="669" y="57"/>
                  </a:lnTo>
                  <a:lnTo>
                    <a:pt x="679" y="42"/>
                  </a:lnTo>
                  <a:lnTo>
                    <a:pt x="669" y="37"/>
                  </a:lnTo>
                  <a:lnTo>
                    <a:pt x="663" y="11"/>
                  </a:lnTo>
                  <a:lnTo>
                    <a:pt x="653" y="0"/>
                  </a:lnTo>
                  <a:lnTo>
                    <a:pt x="626" y="11"/>
                  </a:lnTo>
                  <a:lnTo>
                    <a:pt x="601" y="0"/>
                  </a:lnTo>
                  <a:lnTo>
                    <a:pt x="575" y="0"/>
                  </a:lnTo>
                  <a:lnTo>
                    <a:pt x="559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4" name="Freeform 161"/>
            <p:cNvSpPr>
              <a:spLocks noChangeArrowheads="1"/>
            </p:cNvSpPr>
            <p:nvPr/>
          </p:nvSpPr>
          <p:spPr bwMode="auto">
            <a:xfrm>
              <a:off x="3643170" y="6049826"/>
              <a:ext cx="168396" cy="177033"/>
            </a:xfrm>
            <a:custGeom>
              <a:avLst/>
              <a:gdLst>
                <a:gd name="T0" fmla="*/ 92 w 99"/>
                <a:gd name="T1" fmla="*/ 67 h 104"/>
                <a:gd name="T2" fmla="*/ 47 w 99"/>
                <a:gd name="T3" fmla="*/ 77 h 104"/>
                <a:gd name="T4" fmla="*/ 41 w 99"/>
                <a:gd name="T5" fmla="*/ 103 h 104"/>
                <a:gd name="T6" fmla="*/ 16 w 99"/>
                <a:gd name="T7" fmla="*/ 93 h 104"/>
                <a:gd name="T8" fmla="*/ 4 w 99"/>
                <a:gd name="T9" fmla="*/ 62 h 104"/>
                <a:gd name="T10" fmla="*/ 0 w 99"/>
                <a:gd name="T11" fmla="*/ 51 h 104"/>
                <a:gd name="T12" fmla="*/ 4 w 99"/>
                <a:gd name="T13" fmla="*/ 41 h 104"/>
                <a:gd name="T14" fmla="*/ 26 w 99"/>
                <a:gd name="T15" fmla="*/ 16 h 104"/>
                <a:gd name="T16" fmla="*/ 67 w 99"/>
                <a:gd name="T17" fmla="*/ 0 h 104"/>
                <a:gd name="T18" fmla="*/ 82 w 99"/>
                <a:gd name="T19" fmla="*/ 10 h 104"/>
                <a:gd name="T20" fmla="*/ 98 w 99"/>
                <a:gd name="T21" fmla="*/ 36 h 104"/>
                <a:gd name="T22" fmla="*/ 92 w 99"/>
                <a:gd name="T23" fmla="*/ 51 h 104"/>
                <a:gd name="T24" fmla="*/ 92 w 99"/>
                <a:gd name="T25" fmla="*/ 67 h 104"/>
                <a:gd name="T26" fmla="*/ 92 w 99"/>
                <a:gd name="T27" fmla="*/ 67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92" y="67"/>
                  </a:move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5" name="Freeform 162"/>
            <p:cNvSpPr>
              <a:spLocks noChangeArrowheads="1"/>
            </p:cNvSpPr>
            <p:nvPr/>
          </p:nvSpPr>
          <p:spPr bwMode="auto">
            <a:xfrm>
              <a:off x="3315011" y="2051441"/>
              <a:ext cx="1252185" cy="1459454"/>
            </a:xfrm>
            <a:custGeom>
              <a:avLst/>
              <a:gdLst>
                <a:gd name="T0" fmla="*/ 632 w 726"/>
                <a:gd name="T1" fmla="*/ 4 h 844"/>
                <a:gd name="T2" fmla="*/ 658 w 726"/>
                <a:gd name="T3" fmla="*/ 46 h 844"/>
                <a:gd name="T4" fmla="*/ 674 w 726"/>
                <a:gd name="T5" fmla="*/ 149 h 844"/>
                <a:gd name="T6" fmla="*/ 721 w 726"/>
                <a:gd name="T7" fmla="*/ 181 h 844"/>
                <a:gd name="T8" fmla="*/ 721 w 726"/>
                <a:gd name="T9" fmla="*/ 217 h 844"/>
                <a:gd name="T10" fmla="*/ 684 w 726"/>
                <a:gd name="T11" fmla="*/ 222 h 844"/>
                <a:gd name="T12" fmla="*/ 668 w 726"/>
                <a:gd name="T13" fmla="*/ 232 h 844"/>
                <a:gd name="T14" fmla="*/ 658 w 726"/>
                <a:gd name="T15" fmla="*/ 284 h 844"/>
                <a:gd name="T16" fmla="*/ 632 w 726"/>
                <a:gd name="T17" fmla="*/ 398 h 844"/>
                <a:gd name="T18" fmla="*/ 611 w 726"/>
                <a:gd name="T19" fmla="*/ 435 h 844"/>
                <a:gd name="T20" fmla="*/ 585 w 726"/>
                <a:gd name="T21" fmla="*/ 507 h 844"/>
                <a:gd name="T22" fmla="*/ 560 w 726"/>
                <a:gd name="T23" fmla="*/ 517 h 844"/>
                <a:gd name="T24" fmla="*/ 549 w 726"/>
                <a:gd name="T25" fmla="*/ 549 h 844"/>
                <a:gd name="T26" fmla="*/ 544 w 726"/>
                <a:gd name="T27" fmla="*/ 615 h 844"/>
                <a:gd name="T28" fmla="*/ 492 w 726"/>
                <a:gd name="T29" fmla="*/ 625 h 844"/>
                <a:gd name="T30" fmla="*/ 523 w 726"/>
                <a:gd name="T31" fmla="*/ 667 h 844"/>
                <a:gd name="T32" fmla="*/ 585 w 726"/>
                <a:gd name="T33" fmla="*/ 719 h 844"/>
                <a:gd name="T34" fmla="*/ 601 w 726"/>
                <a:gd name="T35" fmla="*/ 760 h 844"/>
                <a:gd name="T36" fmla="*/ 617 w 726"/>
                <a:gd name="T37" fmla="*/ 792 h 844"/>
                <a:gd name="T38" fmla="*/ 601 w 726"/>
                <a:gd name="T39" fmla="*/ 776 h 844"/>
                <a:gd name="T40" fmla="*/ 549 w 726"/>
                <a:gd name="T41" fmla="*/ 802 h 844"/>
                <a:gd name="T42" fmla="*/ 517 w 726"/>
                <a:gd name="T43" fmla="*/ 833 h 844"/>
                <a:gd name="T44" fmla="*/ 456 w 726"/>
                <a:gd name="T45" fmla="*/ 833 h 844"/>
                <a:gd name="T46" fmla="*/ 435 w 726"/>
                <a:gd name="T47" fmla="*/ 833 h 844"/>
                <a:gd name="T48" fmla="*/ 394 w 726"/>
                <a:gd name="T49" fmla="*/ 833 h 844"/>
                <a:gd name="T50" fmla="*/ 341 w 726"/>
                <a:gd name="T51" fmla="*/ 792 h 844"/>
                <a:gd name="T52" fmla="*/ 331 w 726"/>
                <a:gd name="T53" fmla="*/ 802 h 844"/>
                <a:gd name="T54" fmla="*/ 306 w 726"/>
                <a:gd name="T55" fmla="*/ 792 h 844"/>
                <a:gd name="T56" fmla="*/ 290 w 726"/>
                <a:gd name="T57" fmla="*/ 807 h 844"/>
                <a:gd name="T58" fmla="*/ 259 w 726"/>
                <a:gd name="T59" fmla="*/ 792 h 844"/>
                <a:gd name="T60" fmla="*/ 239 w 726"/>
                <a:gd name="T61" fmla="*/ 766 h 844"/>
                <a:gd name="T62" fmla="*/ 207 w 726"/>
                <a:gd name="T63" fmla="*/ 724 h 844"/>
                <a:gd name="T64" fmla="*/ 192 w 726"/>
                <a:gd name="T65" fmla="*/ 693 h 844"/>
                <a:gd name="T66" fmla="*/ 176 w 726"/>
                <a:gd name="T67" fmla="*/ 678 h 844"/>
                <a:gd name="T68" fmla="*/ 139 w 726"/>
                <a:gd name="T69" fmla="*/ 641 h 844"/>
                <a:gd name="T70" fmla="*/ 98 w 726"/>
                <a:gd name="T71" fmla="*/ 625 h 844"/>
                <a:gd name="T72" fmla="*/ 72 w 726"/>
                <a:gd name="T73" fmla="*/ 610 h 844"/>
                <a:gd name="T74" fmla="*/ 67 w 726"/>
                <a:gd name="T75" fmla="*/ 590 h 844"/>
                <a:gd name="T76" fmla="*/ 72 w 726"/>
                <a:gd name="T77" fmla="*/ 574 h 844"/>
                <a:gd name="T78" fmla="*/ 41 w 726"/>
                <a:gd name="T79" fmla="*/ 517 h 844"/>
                <a:gd name="T80" fmla="*/ 41 w 726"/>
                <a:gd name="T81" fmla="*/ 492 h 844"/>
                <a:gd name="T82" fmla="*/ 20 w 726"/>
                <a:gd name="T83" fmla="*/ 460 h 844"/>
                <a:gd name="T84" fmla="*/ 16 w 726"/>
                <a:gd name="T85" fmla="*/ 435 h 844"/>
                <a:gd name="T86" fmla="*/ 0 w 726"/>
                <a:gd name="T87" fmla="*/ 435 h 844"/>
                <a:gd name="T88" fmla="*/ 16 w 726"/>
                <a:gd name="T89" fmla="*/ 398 h 844"/>
                <a:gd name="T90" fmla="*/ 20 w 726"/>
                <a:gd name="T91" fmla="*/ 357 h 844"/>
                <a:gd name="T92" fmla="*/ 20 w 726"/>
                <a:gd name="T93" fmla="*/ 331 h 844"/>
                <a:gd name="T94" fmla="*/ 31 w 726"/>
                <a:gd name="T95" fmla="*/ 300 h 844"/>
                <a:gd name="T96" fmla="*/ 83 w 726"/>
                <a:gd name="T97" fmla="*/ 284 h 844"/>
                <a:gd name="T98" fmla="*/ 83 w 726"/>
                <a:gd name="T99" fmla="*/ 98 h 844"/>
                <a:gd name="T100" fmla="*/ 124 w 726"/>
                <a:gd name="T101" fmla="*/ 0 h 8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6"/>
                <a:gd name="T154" fmla="*/ 0 h 844"/>
                <a:gd name="T155" fmla="*/ 726 w 726"/>
                <a:gd name="T156" fmla="*/ 844 h 8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6" h="844">
                  <a:moveTo>
                    <a:pt x="124" y="0"/>
                  </a:moveTo>
                  <a:lnTo>
                    <a:pt x="632" y="4"/>
                  </a:lnTo>
                  <a:lnTo>
                    <a:pt x="642" y="30"/>
                  </a:lnTo>
                  <a:lnTo>
                    <a:pt x="658" y="46"/>
                  </a:lnTo>
                  <a:lnTo>
                    <a:pt x="652" y="46"/>
                  </a:lnTo>
                  <a:lnTo>
                    <a:pt x="674" y="149"/>
                  </a:lnTo>
                  <a:lnTo>
                    <a:pt x="694" y="165"/>
                  </a:lnTo>
                  <a:lnTo>
                    <a:pt x="721" y="181"/>
                  </a:lnTo>
                  <a:lnTo>
                    <a:pt x="725" y="191"/>
                  </a:lnTo>
                  <a:lnTo>
                    <a:pt x="721" y="217"/>
                  </a:lnTo>
                  <a:lnTo>
                    <a:pt x="699" y="206"/>
                  </a:lnTo>
                  <a:lnTo>
                    <a:pt x="684" y="222"/>
                  </a:lnTo>
                  <a:lnTo>
                    <a:pt x="684" y="232"/>
                  </a:lnTo>
                  <a:lnTo>
                    <a:pt x="668" y="232"/>
                  </a:lnTo>
                  <a:lnTo>
                    <a:pt x="658" y="259"/>
                  </a:lnTo>
                  <a:lnTo>
                    <a:pt x="658" y="284"/>
                  </a:lnTo>
                  <a:lnTo>
                    <a:pt x="642" y="341"/>
                  </a:lnTo>
                  <a:lnTo>
                    <a:pt x="632" y="398"/>
                  </a:lnTo>
                  <a:lnTo>
                    <a:pt x="627" y="424"/>
                  </a:lnTo>
                  <a:lnTo>
                    <a:pt x="611" y="435"/>
                  </a:lnTo>
                  <a:lnTo>
                    <a:pt x="590" y="465"/>
                  </a:lnTo>
                  <a:lnTo>
                    <a:pt x="585" y="507"/>
                  </a:lnTo>
                  <a:lnTo>
                    <a:pt x="575" y="517"/>
                  </a:lnTo>
                  <a:lnTo>
                    <a:pt x="560" y="517"/>
                  </a:lnTo>
                  <a:lnTo>
                    <a:pt x="549" y="533"/>
                  </a:lnTo>
                  <a:lnTo>
                    <a:pt x="549" y="549"/>
                  </a:lnTo>
                  <a:lnTo>
                    <a:pt x="544" y="569"/>
                  </a:lnTo>
                  <a:lnTo>
                    <a:pt x="544" y="615"/>
                  </a:lnTo>
                  <a:lnTo>
                    <a:pt x="523" y="625"/>
                  </a:lnTo>
                  <a:lnTo>
                    <a:pt x="492" y="625"/>
                  </a:lnTo>
                  <a:lnTo>
                    <a:pt x="492" y="651"/>
                  </a:lnTo>
                  <a:lnTo>
                    <a:pt x="523" y="667"/>
                  </a:lnTo>
                  <a:lnTo>
                    <a:pt x="549" y="693"/>
                  </a:lnTo>
                  <a:lnTo>
                    <a:pt x="585" y="719"/>
                  </a:lnTo>
                  <a:lnTo>
                    <a:pt x="590" y="739"/>
                  </a:lnTo>
                  <a:lnTo>
                    <a:pt x="601" y="760"/>
                  </a:lnTo>
                  <a:lnTo>
                    <a:pt x="617" y="760"/>
                  </a:lnTo>
                  <a:lnTo>
                    <a:pt x="617" y="792"/>
                  </a:lnTo>
                  <a:lnTo>
                    <a:pt x="611" y="792"/>
                  </a:lnTo>
                  <a:lnTo>
                    <a:pt x="601" y="776"/>
                  </a:lnTo>
                  <a:lnTo>
                    <a:pt x="575" y="792"/>
                  </a:lnTo>
                  <a:lnTo>
                    <a:pt x="549" y="802"/>
                  </a:lnTo>
                  <a:lnTo>
                    <a:pt x="544" y="817"/>
                  </a:lnTo>
                  <a:lnTo>
                    <a:pt x="517" y="833"/>
                  </a:lnTo>
                  <a:lnTo>
                    <a:pt x="482" y="833"/>
                  </a:lnTo>
                  <a:lnTo>
                    <a:pt x="456" y="833"/>
                  </a:lnTo>
                  <a:lnTo>
                    <a:pt x="451" y="843"/>
                  </a:lnTo>
                  <a:lnTo>
                    <a:pt x="435" y="833"/>
                  </a:lnTo>
                  <a:lnTo>
                    <a:pt x="399" y="827"/>
                  </a:lnTo>
                  <a:lnTo>
                    <a:pt x="394" y="833"/>
                  </a:lnTo>
                  <a:lnTo>
                    <a:pt x="357" y="807"/>
                  </a:lnTo>
                  <a:lnTo>
                    <a:pt x="341" y="792"/>
                  </a:lnTo>
                  <a:lnTo>
                    <a:pt x="331" y="792"/>
                  </a:lnTo>
                  <a:lnTo>
                    <a:pt x="331" y="802"/>
                  </a:lnTo>
                  <a:lnTo>
                    <a:pt x="306" y="802"/>
                  </a:lnTo>
                  <a:lnTo>
                    <a:pt x="306" y="792"/>
                  </a:lnTo>
                  <a:lnTo>
                    <a:pt x="300" y="802"/>
                  </a:lnTo>
                  <a:lnTo>
                    <a:pt x="290" y="807"/>
                  </a:lnTo>
                  <a:lnTo>
                    <a:pt x="274" y="802"/>
                  </a:lnTo>
                  <a:lnTo>
                    <a:pt x="259" y="792"/>
                  </a:lnTo>
                  <a:lnTo>
                    <a:pt x="259" y="776"/>
                  </a:lnTo>
                  <a:lnTo>
                    <a:pt x="239" y="766"/>
                  </a:lnTo>
                  <a:lnTo>
                    <a:pt x="233" y="739"/>
                  </a:lnTo>
                  <a:lnTo>
                    <a:pt x="207" y="724"/>
                  </a:lnTo>
                  <a:lnTo>
                    <a:pt x="196" y="698"/>
                  </a:lnTo>
                  <a:lnTo>
                    <a:pt x="192" y="693"/>
                  </a:lnTo>
                  <a:lnTo>
                    <a:pt x="181" y="693"/>
                  </a:lnTo>
                  <a:lnTo>
                    <a:pt x="176" y="678"/>
                  </a:lnTo>
                  <a:lnTo>
                    <a:pt x="151" y="678"/>
                  </a:lnTo>
                  <a:lnTo>
                    <a:pt x="139" y="641"/>
                  </a:lnTo>
                  <a:lnTo>
                    <a:pt x="124" y="625"/>
                  </a:lnTo>
                  <a:lnTo>
                    <a:pt x="98" y="625"/>
                  </a:lnTo>
                  <a:lnTo>
                    <a:pt x="98" y="610"/>
                  </a:lnTo>
                  <a:lnTo>
                    <a:pt x="72" y="610"/>
                  </a:lnTo>
                  <a:lnTo>
                    <a:pt x="67" y="600"/>
                  </a:lnTo>
                  <a:lnTo>
                    <a:pt x="67" y="590"/>
                  </a:lnTo>
                  <a:lnTo>
                    <a:pt x="57" y="584"/>
                  </a:lnTo>
                  <a:lnTo>
                    <a:pt x="72" y="574"/>
                  </a:lnTo>
                  <a:lnTo>
                    <a:pt x="67" y="549"/>
                  </a:lnTo>
                  <a:lnTo>
                    <a:pt x="41" y="517"/>
                  </a:lnTo>
                  <a:lnTo>
                    <a:pt x="31" y="507"/>
                  </a:lnTo>
                  <a:lnTo>
                    <a:pt x="41" y="492"/>
                  </a:lnTo>
                  <a:lnTo>
                    <a:pt x="20" y="481"/>
                  </a:lnTo>
                  <a:lnTo>
                    <a:pt x="20" y="460"/>
                  </a:lnTo>
                  <a:lnTo>
                    <a:pt x="16" y="439"/>
                  </a:lnTo>
                  <a:lnTo>
                    <a:pt x="16" y="435"/>
                  </a:lnTo>
                  <a:lnTo>
                    <a:pt x="5" y="424"/>
                  </a:lnTo>
                  <a:lnTo>
                    <a:pt x="0" y="435"/>
                  </a:lnTo>
                  <a:lnTo>
                    <a:pt x="0" y="414"/>
                  </a:lnTo>
                  <a:lnTo>
                    <a:pt x="16" y="398"/>
                  </a:lnTo>
                  <a:lnTo>
                    <a:pt x="5" y="372"/>
                  </a:lnTo>
                  <a:lnTo>
                    <a:pt x="20" y="357"/>
                  </a:lnTo>
                  <a:lnTo>
                    <a:pt x="16" y="341"/>
                  </a:lnTo>
                  <a:lnTo>
                    <a:pt x="20" y="331"/>
                  </a:lnTo>
                  <a:lnTo>
                    <a:pt x="41" y="304"/>
                  </a:lnTo>
                  <a:lnTo>
                    <a:pt x="31" y="300"/>
                  </a:lnTo>
                  <a:lnTo>
                    <a:pt x="47" y="290"/>
                  </a:lnTo>
                  <a:lnTo>
                    <a:pt x="83" y="284"/>
                  </a:lnTo>
                  <a:lnTo>
                    <a:pt x="83" y="114"/>
                  </a:lnTo>
                  <a:lnTo>
                    <a:pt x="83" y="98"/>
                  </a:lnTo>
                  <a:lnTo>
                    <a:pt x="124" y="98"/>
                  </a:lnTo>
                  <a:lnTo>
                    <a:pt x="124" y="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6" name="Freeform 163"/>
            <p:cNvSpPr>
              <a:spLocks noChangeArrowheads="1"/>
            </p:cNvSpPr>
            <p:nvPr/>
          </p:nvSpPr>
          <p:spPr bwMode="auto">
            <a:xfrm>
              <a:off x="3928150" y="5833931"/>
              <a:ext cx="116581" cy="94994"/>
            </a:xfrm>
            <a:custGeom>
              <a:avLst/>
              <a:gdLst>
                <a:gd name="T0" fmla="*/ 58 w 69"/>
                <a:gd name="T1" fmla="*/ 0 h 58"/>
                <a:gd name="T2" fmla="*/ 68 w 69"/>
                <a:gd name="T3" fmla="*/ 16 h 58"/>
                <a:gd name="T4" fmla="*/ 58 w 69"/>
                <a:gd name="T5" fmla="*/ 41 h 58"/>
                <a:gd name="T6" fmla="*/ 58 w 69"/>
                <a:gd name="T7" fmla="*/ 57 h 58"/>
                <a:gd name="T8" fmla="*/ 27 w 69"/>
                <a:gd name="T9" fmla="*/ 57 h 58"/>
                <a:gd name="T10" fmla="*/ 0 w 69"/>
                <a:gd name="T11" fmla="*/ 26 h 58"/>
                <a:gd name="T12" fmla="*/ 27 w 69"/>
                <a:gd name="T13" fmla="*/ 0 h 58"/>
                <a:gd name="T14" fmla="*/ 58 w 69"/>
                <a:gd name="T15" fmla="*/ 0 h 58"/>
                <a:gd name="T16" fmla="*/ 58 w 69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58"/>
                <a:gd name="T29" fmla="*/ 69 w 69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58">
                  <a:moveTo>
                    <a:pt x="58" y="0"/>
                  </a:moveTo>
                  <a:lnTo>
                    <a:pt x="68" y="16"/>
                  </a:lnTo>
                  <a:lnTo>
                    <a:pt x="58" y="41"/>
                  </a:lnTo>
                  <a:lnTo>
                    <a:pt x="58" y="57"/>
                  </a:lnTo>
                  <a:lnTo>
                    <a:pt x="27" y="57"/>
                  </a:lnTo>
                  <a:lnTo>
                    <a:pt x="0" y="26"/>
                  </a:lnTo>
                  <a:lnTo>
                    <a:pt x="27" y="0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7" name="Freeform 164"/>
            <p:cNvSpPr>
              <a:spLocks noChangeArrowheads="1"/>
            </p:cNvSpPr>
            <p:nvPr/>
          </p:nvSpPr>
          <p:spPr bwMode="auto">
            <a:xfrm>
              <a:off x="3884971" y="3856328"/>
              <a:ext cx="824714" cy="833355"/>
            </a:xfrm>
            <a:custGeom>
              <a:avLst/>
              <a:gdLst>
                <a:gd name="T0" fmla="*/ 68 w 478"/>
                <a:gd name="T1" fmla="*/ 0 h 484"/>
                <a:gd name="T2" fmla="*/ 202 w 478"/>
                <a:gd name="T3" fmla="*/ 0 h 484"/>
                <a:gd name="T4" fmla="*/ 378 w 478"/>
                <a:gd name="T5" fmla="*/ 98 h 484"/>
                <a:gd name="T6" fmla="*/ 435 w 478"/>
                <a:gd name="T7" fmla="*/ 176 h 484"/>
                <a:gd name="T8" fmla="*/ 420 w 478"/>
                <a:gd name="T9" fmla="*/ 239 h 484"/>
                <a:gd name="T10" fmla="*/ 435 w 478"/>
                <a:gd name="T11" fmla="*/ 264 h 484"/>
                <a:gd name="T12" fmla="*/ 446 w 478"/>
                <a:gd name="T13" fmla="*/ 286 h 484"/>
                <a:gd name="T14" fmla="*/ 446 w 478"/>
                <a:gd name="T15" fmla="*/ 316 h 484"/>
                <a:gd name="T16" fmla="*/ 446 w 478"/>
                <a:gd name="T17" fmla="*/ 374 h 484"/>
                <a:gd name="T18" fmla="*/ 471 w 478"/>
                <a:gd name="T19" fmla="*/ 415 h 484"/>
                <a:gd name="T20" fmla="*/ 477 w 478"/>
                <a:gd name="T21" fmla="*/ 435 h 484"/>
                <a:gd name="T22" fmla="*/ 430 w 478"/>
                <a:gd name="T23" fmla="*/ 461 h 484"/>
                <a:gd name="T24" fmla="*/ 393 w 478"/>
                <a:gd name="T25" fmla="*/ 476 h 484"/>
                <a:gd name="T26" fmla="*/ 378 w 478"/>
                <a:gd name="T27" fmla="*/ 466 h 484"/>
                <a:gd name="T28" fmla="*/ 352 w 478"/>
                <a:gd name="T29" fmla="*/ 483 h 484"/>
                <a:gd name="T30" fmla="*/ 321 w 478"/>
                <a:gd name="T31" fmla="*/ 483 h 484"/>
                <a:gd name="T32" fmla="*/ 285 w 478"/>
                <a:gd name="T33" fmla="*/ 476 h 484"/>
                <a:gd name="T34" fmla="*/ 258 w 478"/>
                <a:gd name="T35" fmla="*/ 476 h 484"/>
                <a:gd name="T36" fmla="*/ 217 w 478"/>
                <a:gd name="T37" fmla="*/ 476 h 484"/>
                <a:gd name="T38" fmla="*/ 192 w 478"/>
                <a:gd name="T39" fmla="*/ 394 h 484"/>
                <a:gd name="T40" fmla="*/ 150 w 478"/>
                <a:gd name="T41" fmla="*/ 374 h 484"/>
                <a:gd name="T42" fmla="*/ 135 w 478"/>
                <a:gd name="T43" fmla="*/ 368 h 484"/>
                <a:gd name="T44" fmla="*/ 104 w 478"/>
                <a:gd name="T45" fmla="*/ 358 h 484"/>
                <a:gd name="T46" fmla="*/ 78 w 478"/>
                <a:gd name="T47" fmla="*/ 352 h 484"/>
                <a:gd name="T48" fmla="*/ 41 w 478"/>
                <a:gd name="T49" fmla="*/ 286 h 484"/>
                <a:gd name="T50" fmla="*/ 0 w 478"/>
                <a:gd name="T51" fmla="*/ 233 h 484"/>
                <a:gd name="T52" fmla="*/ 0 w 478"/>
                <a:gd name="T53" fmla="*/ 176 h 484"/>
                <a:gd name="T54" fmla="*/ 26 w 478"/>
                <a:gd name="T55" fmla="*/ 151 h 484"/>
                <a:gd name="T56" fmla="*/ 68 w 478"/>
                <a:gd name="T57" fmla="*/ 109 h 484"/>
                <a:gd name="T58" fmla="*/ 52 w 478"/>
                <a:gd name="T59" fmla="*/ 84 h 484"/>
                <a:gd name="T60" fmla="*/ 62 w 478"/>
                <a:gd name="T61" fmla="*/ 68 h 484"/>
                <a:gd name="T62" fmla="*/ 62 w 478"/>
                <a:gd name="T63" fmla="*/ 31 h 484"/>
                <a:gd name="T64" fmla="*/ 52 w 478"/>
                <a:gd name="T65" fmla="*/ 6 h 4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8"/>
                <a:gd name="T100" fmla="*/ 0 h 484"/>
                <a:gd name="T101" fmla="*/ 478 w 478"/>
                <a:gd name="T102" fmla="*/ 484 h 4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8" h="484">
                  <a:moveTo>
                    <a:pt x="52" y="6"/>
                  </a:moveTo>
                  <a:lnTo>
                    <a:pt x="68" y="0"/>
                  </a:lnTo>
                  <a:lnTo>
                    <a:pt x="135" y="0"/>
                  </a:lnTo>
                  <a:lnTo>
                    <a:pt x="202" y="0"/>
                  </a:lnTo>
                  <a:lnTo>
                    <a:pt x="217" y="0"/>
                  </a:lnTo>
                  <a:lnTo>
                    <a:pt x="378" y="98"/>
                  </a:lnTo>
                  <a:lnTo>
                    <a:pt x="378" y="125"/>
                  </a:lnTo>
                  <a:lnTo>
                    <a:pt x="435" y="176"/>
                  </a:lnTo>
                  <a:lnTo>
                    <a:pt x="420" y="207"/>
                  </a:lnTo>
                  <a:lnTo>
                    <a:pt x="420" y="239"/>
                  </a:lnTo>
                  <a:lnTo>
                    <a:pt x="430" y="259"/>
                  </a:lnTo>
                  <a:lnTo>
                    <a:pt x="435" y="264"/>
                  </a:lnTo>
                  <a:lnTo>
                    <a:pt x="446" y="274"/>
                  </a:lnTo>
                  <a:lnTo>
                    <a:pt x="446" y="286"/>
                  </a:lnTo>
                  <a:lnTo>
                    <a:pt x="435" y="290"/>
                  </a:lnTo>
                  <a:lnTo>
                    <a:pt x="446" y="316"/>
                  </a:lnTo>
                  <a:lnTo>
                    <a:pt x="435" y="342"/>
                  </a:lnTo>
                  <a:lnTo>
                    <a:pt x="446" y="374"/>
                  </a:lnTo>
                  <a:lnTo>
                    <a:pt x="450" y="409"/>
                  </a:lnTo>
                  <a:lnTo>
                    <a:pt x="471" y="415"/>
                  </a:lnTo>
                  <a:lnTo>
                    <a:pt x="477" y="425"/>
                  </a:lnTo>
                  <a:lnTo>
                    <a:pt x="477" y="435"/>
                  </a:lnTo>
                  <a:lnTo>
                    <a:pt x="461" y="451"/>
                  </a:lnTo>
                  <a:lnTo>
                    <a:pt x="430" y="461"/>
                  </a:lnTo>
                  <a:lnTo>
                    <a:pt x="409" y="466"/>
                  </a:lnTo>
                  <a:lnTo>
                    <a:pt x="393" y="476"/>
                  </a:lnTo>
                  <a:lnTo>
                    <a:pt x="393" y="466"/>
                  </a:lnTo>
                  <a:lnTo>
                    <a:pt x="378" y="466"/>
                  </a:lnTo>
                  <a:lnTo>
                    <a:pt x="368" y="476"/>
                  </a:lnTo>
                  <a:lnTo>
                    <a:pt x="352" y="483"/>
                  </a:lnTo>
                  <a:lnTo>
                    <a:pt x="326" y="483"/>
                  </a:lnTo>
                  <a:lnTo>
                    <a:pt x="321" y="483"/>
                  </a:lnTo>
                  <a:lnTo>
                    <a:pt x="301" y="483"/>
                  </a:lnTo>
                  <a:lnTo>
                    <a:pt x="285" y="476"/>
                  </a:lnTo>
                  <a:lnTo>
                    <a:pt x="270" y="483"/>
                  </a:lnTo>
                  <a:lnTo>
                    <a:pt x="258" y="476"/>
                  </a:lnTo>
                  <a:lnTo>
                    <a:pt x="228" y="483"/>
                  </a:lnTo>
                  <a:lnTo>
                    <a:pt x="217" y="476"/>
                  </a:lnTo>
                  <a:lnTo>
                    <a:pt x="217" y="451"/>
                  </a:lnTo>
                  <a:lnTo>
                    <a:pt x="192" y="394"/>
                  </a:lnTo>
                  <a:lnTo>
                    <a:pt x="176" y="384"/>
                  </a:lnTo>
                  <a:lnTo>
                    <a:pt x="150" y="374"/>
                  </a:lnTo>
                  <a:lnTo>
                    <a:pt x="145" y="374"/>
                  </a:lnTo>
                  <a:lnTo>
                    <a:pt x="135" y="368"/>
                  </a:lnTo>
                  <a:lnTo>
                    <a:pt x="119" y="368"/>
                  </a:lnTo>
                  <a:lnTo>
                    <a:pt x="104" y="358"/>
                  </a:lnTo>
                  <a:lnTo>
                    <a:pt x="94" y="352"/>
                  </a:lnTo>
                  <a:lnTo>
                    <a:pt x="78" y="352"/>
                  </a:lnTo>
                  <a:lnTo>
                    <a:pt x="62" y="327"/>
                  </a:lnTo>
                  <a:lnTo>
                    <a:pt x="41" y="286"/>
                  </a:lnTo>
                  <a:lnTo>
                    <a:pt x="16" y="259"/>
                  </a:lnTo>
                  <a:lnTo>
                    <a:pt x="0" y="233"/>
                  </a:lnTo>
                  <a:lnTo>
                    <a:pt x="0" y="197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26" y="151"/>
                  </a:lnTo>
                  <a:lnTo>
                    <a:pt x="52" y="125"/>
                  </a:lnTo>
                  <a:lnTo>
                    <a:pt x="68" y="109"/>
                  </a:lnTo>
                  <a:lnTo>
                    <a:pt x="68" y="88"/>
                  </a:lnTo>
                  <a:lnTo>
                    <a:pt x="52" y="84"/>
                  </a:lnTo>
                  <a:lnTo>
                    <a:pt x="52" y="73"/>
                  </a:lnTo>
                  <a:lnTo>
                    <a:pt x="62" y="68"/>
                  </a:lnTo>
                  <a:lnTo>
                    <a:pt x="62" y="57"/>
                  </a:lnTo>
                  <a:lnTo>
                    <a:pt x="62" y="31"/>
                  </a:lnTo>
                  <a:lnTo>
                    <a:pt x="52" y="6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8" name="Freeform 165"/>
            <p:cNvSpPr>
              <a:spLocks noChangeArrowheads="1"/>
            </p:cNvSpPr>
            <p:nvPr/>
          </p:nvSpPr>
          <p:spPr bwMode="auto">
            <a:xfrm>
              <a:off x="1613766" y="2927976"/>
              <a:ext cx="133853" cy="375660"/>
            </a:xfrm>
            <a:custGeom>
              <a:avLst/>
              <a:gdLst>
                <a:gd name="T0" fmla="*/ 10 w 79"/>
                <a:gd name="T1" fmla="*/ 0 h 217"/>
                <a:gd name="T2" fmla="*/ 21 w 79"/>
                <a:gd name="T3" fmla="*/ 0 h 217"/>
                <a:gd name="T4" fmla="*/ 37 w 79"/>
                <a:gd name="T5" fmla="*/ 0 h 217"/>
                <a:gd name="T6" fmla="*/ 47 w 79"/>
                <a:gd name="T7" fmla="*/ 26 h 217"/>
                <a:gd name="T8" fmla="*/ 62 w 79"/>
                <a:gd name="T9" fmla="*/ 41 h 217"/>
                <a:gd name="T10" fmla="*/ 68 w 79"/>
                <a:gd name="T11" fmla="*/ 61 h 217"/>
                <a:gd name="T12" fmla="*/ 78 w 79"/>
                <a:gd name="T13" fmla="*/ 77 h 217"/>
                <a:gd name="T14" fmla="*/ 78 w 79"/>
                <a:gd name="T15" fmla="*/ 186 h 217"/>
                <a:gd name="T16" fmla="*/ 78 w 79"/>
                <a:gd name="T17" fmla="*/ 190 h 217"/>
                <a:gd name="T18" fmla="*/ 78 w 79"/>
                <a:gd name="T19" fmla="*/ 211 h 217"/>
                <a:gd name="T20" fmla="*/ 68 w 79"/>
                <a:gd name="T21" fmla="*/ 211 h 217"/>
                <a:gd name="T22" fmla="*/ 52 w 79"/>
                <a:gd name="T23" fmla="*/ 216 h 217"/>
                <a:gd name="T24" fmla="*/ 37 w 79"/>
                <a:gd name="T25" fmla="*/ 201 h 217"/>
                <a:gd name="T26" fmla="*/ 26 w 79"/>
                <a:gd name="T27" fmla="*/ 170 h 217"/>
                <a:gd name="T28" fmla="*/ 26 w 79"/>
                <a:gd name="T29" fmla="*/ 144 h 217"/>
                <a:gd name="T30" fmla="*/ 26 w 79"/>
                <a:gd name="T31" fmla="*/ 124 h 217"/>
                <a:gd name="T32" fmla="*/ 37 w 79"/>
                <a:gd name="T33" fmla="*/ 108 h 217"/>
                <a:gd name="T34" fmla="*/ 26 w 79"/>
                <a:gd name="T35" fmla="*/ 92 h 217"/>
                <a:gd name="T36" fmla="*/ 26 w 79"/>
                <a:gd name="T37" fmla="*/ 82 h 217"/>
                <a:gd name="T38" fmla="*/ 26 w 79"/>
                <a:gd name="T39" fmla="*/ 67 h 217"/>
                <a:gd name="T40" fmla="*/ 10 w 79"/>
                <a:gd name="T41" fmla="*/ 61 h 217"/>
                <a:gd name="T42" fmla="*/ 21 w 79"/>
                <a:gd name="T43" fmla="*/ 41 h 217"/>
                <a:gd name="T44" fmla="*/ 21 w 79"/>
                <a:gd name="T45" fmla="*/ 26 h 217"/>
                <a:gd name="T46" fmla="*/ 0 w 79"/>
                <a:gd name="T47" fmla="*/ 10 h 217"/>
                <a:gd name="T48" fmla="*/ 10 w 79"/>
                <a:gd name="T49" fmla="*/ 0 h 217"/>
                <a:gd name="T50" fmla="*/ 10 w 79"/>
                <a:gd name="T51" fmla="*/ 0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217"/>
                <a:gd name="T80" fmla="*/ 79 w 79"/>
                <a:gd name="T81" fmla="*/ 217 h 2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217">
                  <a:moveTo>
                    <a:pt x="10" y="0"/>
                  </a:moveTo>
                  <a:lnTo>
                    <a:pt x="21" y="0"/>
                  </a:lnTo>
                  <a:lnTo>
                    <a:pt x="37" y="0"/>
                  </a:lnTo>
                  <a:lnTo>
                    <a:pt x="47" y="26"/>
                  </a:lnTo>
                  <a:lnTo>
                    <a:pt x="62" y="41"/>
                  </a:lnTo>
                  <a:lnTo>
                    <a:pt x="68" y="61"/>
                  </a:lnTo>
                  <a:lnTo>
                    <a:pt x="78" y="77"/>
                  </a:lnTo>
                  <a:lnTo>
                    <a:pt x="78" y="186"/>
                  </a:lnTo>
                  <a:lnTo>
                    <a:pt x="78" y="190"/>
                  </a:lnTo>
                  <a:lnTo>
                    <a:pt x="78" y="211"/>
                  </a:lnTo>
                  <a:lnTo>
                    <a:pt x="68" y="211"/>
                  </a:lnTo>
                  <a:lnTo>
                    <a:pt x="52" y="216"/>
                  </a:lnTo>
                  <a:lnTo>
                    <a:pt x="37" y="201"/>
                  </a:lnTo>
                  <a:lnTo>
                    <a:pt x="26" y="170"/>
                  </a:lnTo>
                  <a:lnTo>
                    <a:pt x="26" y="144"/>
                  </a:lnTo>
                  <a:lnTo>
                    <a:pt x="26" y="124"/>
                  </a:lnTo>
                  <a:lnTo>
                    <a:pt x="37" y="108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10" y="61"/>
                  </a:lnTo>
                  <a:lnTo>
                    <a:pt x="21" y="41"/>
                  </a:lnTo>
                  <a:lnTo>
                    <a:pt x="21" y="26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rgbClr val="FFC000"/>
              </a:bgClr>
            </a:patt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9" name="Freeform 166"/>
            <p:cNvSpPr>
              <a:spLocks noChangeArrowheads="1"/>
            </p:cNvSpPr>
            <p:nvPr/>
          </p:nvSpPr>
          <p:spPr bwMode="auto">
            <a:xfrm>
              <a:off x="2663010" y="1947811"/>
              <a:ext cx="794490" cy="1260830"/>
            </a:xfrm>
            <a:custGeom>
              <a:avLst/>
              <a:gdLst>
                <a:gd name="T0" fmla="*/ 108 w 462"/>
                <a:gd name="T1" fmla="*/ 0 h 731"/>
                <a:gd name="T2" fmla="*/ 461 w 462"/>
                <a:gd name="T3" fmla="*/ 347 h 731"/>
                <a:gd name="T4" fmla="*/ 409 w 462"/>
                <a:gd name="T5" fmla="*/ 362 h 731"/>
                <a:gd name="T6" fmla="*/ 398 w 462"/>
                <a:gd name="T7" fmla="*/ 393 h 731"/>
                <a:gd name="T8" fmla="*/ 398 w 462"/>
                <a:gd name="T9" fmla="*/ 419 h 731"/>
                <a:gd name="T10" fmla="*/ 393 w 462"/>
                <a:gd name="T11" fmla="*/ 460 h 731"/>
                <a:gd name="T12" fmla="*/ 377 w 462"/>
                <a:gd name="T13" fmla="*/ 497 h 731"/>
                <a:gd name="T14" fmla="*/ 393 w 462"/>
                <a:gd name="T15" fmla="*/ 497 h 731"/>
                <a:gd name="T16" fmla="*/ 398 w 462"/>
                <a:gd name="T17" fmla="*/ 523 h 731"/>
                <a:gd name="T18" fmla="*/ 419 w 462"/>
                <a:gd name="T19" fmla="*/ 554 h 731"/>
                <a:gd name="T20" fmla="*/ 393 w 462"/>
                <a:gd name="T21" fmla="*/ 570 h 731"/>
                <a:gd name="T22" fmla="*/ 356 w 462"/>
                <a:gd name="T23" fmla="*/ 605 h 731"/>
                <a:gd name="T24" fmla="*/ 325 w 462"/>
                <a:gd name="T25" fmla="*/ 631 h 731"/>
                <a:gd name="T26" fmla="*/ 300 w 462"/>
                <a:gd name="T27" fmla="*/ 646 h 731"/>
                <a:gd name="T28" fmla="*/ 243 w 462"/>
                <a:gd name="T29" fmla="*/ 662 h 731"/>
                <a:gd name="T30" fmla="*/ 243 w 462"/>
                <a:gd name="T31" fmla="*/ 688 h 731"/>
                <a:gd name="T32" fmla="*/ 207 w 462"/>
                <a:gd name="T33" fmla="*/ 693 h 731"/>
                <a:gd name="T34" fmla="*/ 180 w 462"/>
                <a:gd name="T35" fmla="*/ 693 h 731"/>
                <a:gd name="T36" fmla="*/ 139 w 462"/>
                <a:gd name="T37" fmla="*/ 713 h 731"/>
                <a:gd name="T38" fmla="*/ 108 w 462"/>
                <a:gd name="T39" fmla="*/ 719 h 731"/>
                <a:gd name="T40" fmla="*/ 92 w 462"/>
                <a:gd name="T41" fmla="*/ 713 h 731"/>
                <a:gd name="T42" fmla="*/ 72 w 462"/>
                <a:gd name="T43" fmla="*/ 672 h 731"/>
                <a:gd name="T44" fmla="*/ 26 w 462"/>
                <a:gd name="T45" fmla="*/ 631 h 731"/>
                <a:gd name="T46" fmla="*/ 51 w 462"/>
                <a:gd name="T47" fmla="*/ 611 h 731"/>
                <a:gd name="T48" fmla="*/ 72 w 462"/>
                <a:gd name="T49" fmla="*/ 595 h 731"/>
                <a:gd name="T50" fmla="*/ 67 w 462"/>
                <a:gd name="T51" fmla="*/ 543 h 731"/>
                <a:gd name="T52" fmla="*/ 57 w 462"/>
                <a:gd name="T53" fmla="*/ 497 h 731"/>
                <a:gd name="T54" fmla="*/ 41 w 462"/>
                <a:gd name="T55" fmla="*/ 470 h 731"/>
                <a:gd name="T56" fmla="*/ 16 w 462"/>
                <a:gd name="T57" fmla="*/ 460 h 731"/>
                <a:gd name="T58" fmla="*/ 0 w 462"/>
                <a:gd name="T59" fmla="*/ 413 h 731"/>
                <a:gd name="T60" fmla="*/ 16 w 462"/>
                <a:gd name="T61" fmla="*/ 378 h 731"/>
                <a:gd name="T62" fmla="*/ 92 w 462"/>
                <a:gd name="T63" fmla="*/ 149 h 731"/>
                <a:gd name="T64" fmla="*/ 82 w 462"/>
                <a:gd name="T65" fmla="*/ 119 h 731"/>
                <a:gd name="T66" fmla="*/ 67 w 462"/>
                <a:gd name="T67" fmla="*/ 88 h 731"/>
                <a:gd name="T68" fmla="*/ 57 w 462"/>
                <a:gd name="T69" fmla="*/ 20 h 7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2"/>
                <a:gd name="T106" fmla="*/ 0 h 731"/>
                <a:gd name="T107" fmla="*/ 462 w 462"/>
                <a:gd name="T108" fmla="*/ 731 h 7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2" h="731">
                  <a:moveTo>
                    <a:pt x="57" y="20"/>
                  </a:moveTo>
                  <a:lnTo>
                    <a:pt x="108" y="0"/>
                  </a:lnTo>
                  <a:lnTo>
                    <a:pt x="461" y="176"/>
                  </a:lnTo>
                  <a:lnTo>
                    <a:pt x="461" y="347"/>
                  </a:lnTo>
                  <a:lnTo>
                    <a:pt x="424" y="352"/>
                  </a:lnTo>
                  <a:lnTo>
                    <a:pt x="409" y="362"/>
                  </a:lnTo>
                  <a:lnTo>
                    <a:pt x="419" y="367"/>
                  </a:lnTo>
                  <a:lnTo>
                    <a:pt x="398" y="393"/>
                  </a:lnTo>
                  <a:lnTo>
                    <a:pt x="393" y="403"/>
                  </a:lnTo>
                  <a:lnTo>
                    <a:pt x="398" y="419"/>
                  </a:lnTo>
                  <a:lnTo>
                    <a:pt x="383" y="435"/>
                  </a:lnTo>
                  <a:lnTo>
                    <a:pt x="393" y="460"/>
                  </a:lnTo>
                  <a:lnTo>
                    <a:pt x="377" y="476"/>
                  </a:lnTo>
                  <a:lnTo>
                    <a:pt x="377" y="497"/>
                  </a:lnTo>
                  <a:lnTo>
                    <a:pt x="383" y="486"/>
                  </a:lnTo>
                  <a:lnTo>
                    <a:pt x="393" y="497"/>
                  </a:lnTo>
                  <a:lnTo>
                    <a:pt x="393" y="502"/>
                  </a:lnTo>
                  <a:lnTo>
                    <a:pt x="398" y="523"/>
                  </a:lnTo>
                  <a:lnTo>
                    <a:pt x="398" y="543"/>
                  </a:lnTo>
                  <a:lnTo>
                    <a:pt x="419" y="554"/>
                  </a:lnTo>
                  <a:lnTo>
                    <a:pt x="409" y="570"/>
                  </a:lnTo>
                  <a:lnTo>
                    <a:pt x="393" y="570"/>
                  </a:lnTo>
                  <a:lnTo>
                    <a:pt x="367" y="580"/>
                  </a:lnTo>
                  <a:lnTo>
                    <a:pt x="356" y="605"/>
                  </a:lnTo>
                  <a:lnTo>
                    <a:pt x="341" y="611"/>
                  </a:lnTo>
                  <a:lnTo>
                    <a:pt x="325" y="631"/>
                  </a:lnTo>
                  <a:lnTo>
                    <a:pt x="315" y="636"/>
                  </a:lnTo>
                  <a:lnTo>
                    <a:pt x="300" y="646"/>
                  </a:lnTo>
                  <a:lnTo>
                    <a:pt x="258" y="652"/>
                  </a:lnTo>
                  <a:lnTo>
                    <a:pt x="243" y="662"/>
                  </a:lnTo>
                  <a:lnTo>
                    <a:pt x="248" y="672"/>
                  </a:lnTo>
                  <a:lnTo>
                    <a:pt x="243" y="688"/>
                  </a:lnTo>
                  <a:lnTo>
                    <a:pt x="217" y="693"/>
                  </a:lnTo>
                  <a:lnTo>
                    <a:pt x="207" y="693"/>
                  </a:lnTo>
                  <a:lnTo>
                    <a:pt x="192" y="703"/>
                  </a:lnTo>
                  <a:lnTo>
                    <a:pt x="180" y="693"/>
                  </a:lnTo>
                  <a:lnTo>
                    <a:pt x="160" y="703"/>
                  </a:lnTo>
                  <a:lnTo>
                    <a:pt x="139" y="713"/>
                  </a:lnTo>
                  <a:lnTo>
                    <a:pt x="135" y="703"/>
                  </a:lnTo>
                  <a:lnTo>
                    <a:pt x="108" y="719"/>
                  </a:lnTo>
                  <a:lnTo>
                    <a:pt x="92" y="730"/>
                  </a:lnTo>
                  <a:lnTo>
                    <a:pt x="92" y="713"/>
                  </a:lnTo>
                  <a:lnTo>
                    <a:pt x="82" y="703"/>
                  </a:lnTo>
                  <a:lnTo>
                    <a:pt x="72" y="672"/>
                  </a:lnTo>
                  <a:lnTo>
                    <a:pt x="57" y="662"/>
                  </a:lnTo>
                  <a:lnTo>
                    <a:pt x="26" y="631"/>
                  </a:lnTo>
                  <a:lnTo>
                    <a:pt x="31" y="611"/>
                  </a:lnTo>
                  <a:lnTo>
                    <a:pt x="51" y="611"/>
                  </a:lnTo>
                  <a:lnTo>
                    <a:pt x="92" y="611"/>
                  </a:lnTo>
                  <a:lnTo>
                    <a:pt x="72" y="595"/>
                  </a:lnTo>
                  <a:lnTo>
                    <a:pt x="67" y="570"/>
                  </a:lnTo>
                  <a:lnTo>
                    <a:pt x="67" y="543"/>
                  </a:lnTo>
                  <a:lnTo>
                    <a:pt x="67" y="523"/>
                  </a:lnTo>
                  <a:lnTo>
                    <a:pt x="57" y="497"/>
                  </a:lnTo>
                  <a:lnTo>
                    <a:pt x="41" y="486"/>
                  </a:lnTo>
                  <a:lnTo>
                    <a:pt x="41" y="470"/>
                  </a:lnTo>
                  <a:lnTo>
                    <a:pt x="26" y="470"/>
                  </a:lnTo>
                  <a:lnTo>
                    <a:pt x="16" y="460"/>
                  </a:lnTo>
                  <a:lnTo>
                    <a:pt x="0" y="435"/>
                  </a:lnTo>
                  <a:lnTo>
                    <a:pt x="0" y="413"/>
                  </a:lnTo>
                  <a:lnTo>
                    <a:pt x="4" y="393"/>
                  </a:lnTo>
                  <a:lnTo>
                    <a:pt x="16" y="378"/>
                  </a:lnTo>
                  <a:lnTo>
                    <a:pt x="82" y="294"/>
                  </a:lnTo>
                  <a:lnTo>
                    <a:pt x="92" y="149"/>
                  </a:lnTo>
                  <a:lnTo>
                    <a:pt x="98" y="145"/>
                  </a:lnTo>
                  <a:lnTo>
                    <a:pt x="82" y="119"/>
                  </a:lnTo>
                  <a:lnTo>
                    <a:pt x="82" y="104"/>
                  </a:lnTo>
                  <a:lnTo>
                    <a:pt x="67" y="88"/>
                  </a:lnTo>
                  <a:lnTo>
                    <a:pt x="67" y="51"/>
                  </a:lnTo>
                  <a:lnTo>
                    <a:pt x="57" y="2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0" name="Freeform 167"/>
            <p:cNvSpPr>
              <a:spLocks noChangeArrowheads="1"/>
            </p:cNvSpPr>
            <p:nvPr/>
          </p:nvSpPr>
          <p:spPr bwMode="auto">
            <a:xfrm>
              <a:off x="2188043" y="764704"/>
              <a:ext cx="310887" cy="608824"/>
            </a:xfrm>
            <a:custGeom>
              <a:avLst/>
              <a:gdLst>
                <a:gd name="T0" fmla="*/ 46 w 182"/>
                <a:gd name="T1" fmla="*/ 26 h 353"/>
                <a:gd name="T2" fmla="*/ 61 w 182"/>
                <a:gd name="T3" fmla="*/ 6 h 353"/>
                <a:gd name="T4" fmla="*/ 87 w 182"/>
                <a:gd name="T5" fmla="*/ 0 h 353"/>
                <a:gd name="T6" fmla="*/ 108 w 182"/>
                <a:gd name="T7" fmla="*/ 6 h 353"/>
                <a:gd name="T8" fmla="*/ 114 w 182"/>
                <a:gd name="T9" fmla="*/ 31 h 353"/>
                <a:gd name="T10" fmla="*/ 140 w 182"/>
                <a:gd name="T11" fmla="*/ 16 h 353"/>
                <a:gd name="T12" fmla="*/ 150 w 182"/>
                <a:gd name="T13" fmla="*/ 26 h 353"/>
                <a:gd name="T14" fmla="*/ 130 w 182"/>
                <a:gd name="T15" fmla="*/ 41 h 353"/>
                <a:gd name="T16" fmla="*/ 124 w 182"/>
                <a:gd name="T17" fmla="*/ 67 h 353"/>
                <a:gd name="T18" fmla="*/ 140 w 182"/>
                <a:gd name="T19" fmla="*/ 82 h 353"/>
                <a:gd name="T20" fmla="*/ 150 w 182"/>
                <a:gd name="T21" fmla="*/ 109 h 353"/>
                <a:gd name="T22" fmla="*/ 130 w 182"/>
                <a:gd name="T23" fmla="*/ 135 h 353"/>
                <a:gd name="T24" fmla="*/ 108 w 182"/>
                <a:gd name="T25" fmla="*/ 160 h 353"/>
                <a:gd name="T26" fmla="*/ 114 w 182"/>
                <a:gd name="T27" fmla="*/ 182 h 353"/>
                <a:gd name="T28" fmla="*/ 130 w 182"/>
                <a:gd name="T29" fmla="*/ 182 h 353"/>
                <a:gd name="T30" fmla="*/ 130 w 182"/>
                <a:gd name="T31" fmla="*/ 192 h 353"/>
                <a:gd name="T32" fmla="*/ 150 w 182"/>
                <a:gd name="T33" fmla="*/ 192 h 353"/>
                <a:gd name="T34" fmla="*/ 155 w 182"/>
                <a:gd name="T35" fmla="*/ 202 h 353"/>
                <a:gd name="T36" fmla="*/ 171 w 182"/>
                <a:gd name="T37" fmla="*/ 217 h 353"/>
                <a:gd name="T38" fmla="*/ 171 w 182"/>
                <a:gd name="T39" fmla="*/ 233 h 353"/>
                <a:gd name="T40" fmla="*/ 181 w 182"/>
                <a:gd name="T41" fmla="*/ 248 h 353"/>
                <a:gd name="T42" fmla="*/ 150 w 182"/>
                <a:gd name="T43" fmla="*/ 258 h 353"/>
                <a:gd name="T44" fmla="*/ 114 w 182"/>
                <a:gd name="T45" fmla="*/ 290 h 353"/>
                <a:gd name="T46" fmla="*/ 124 w 182"/>
                <a:gd name="T47" fmla="*/ 326 h 353"/>
                <a:gd name="T48" fmla="*/ 98 w 182"/>
                <a:gd name="T49" fmla="*/ 352 h 353"/>
                <a:gd name="T50" fmla="*/ 87 w 182"/>
                <a:gd name="T51" fmla="*/ 352 h 353"/>
                <a:gd name="T52" fmla="*/ 73 w 182"/>
                <a:gd name="T53" fmla="*/ 258 h 353"/>
                <a:gd name="T54" fmla="*/ 41 w 182"/>
                <a:gd name="T55" fmla="*/ 243 h 353"/>
                <a:gd name="T56" fmla="*/ 30 w 182"/>
                <a:gd name="T57" fmla="*/ 207 h 353"/>
                <a:gd name="T58" fmla="*/ 15 w 182"/>
                <a:gd name="T59" fmla="*/ 202 h 353"/>
                <a:gd name="T60" fmla="*/ 0 w 182"/>
                <a:gd name="T61" fmla="*/ 166 h 353"/>
                <a:gd name="T62" fmla="*/ 30 w 182"/>
                <a:gd name="T63" fmla="*/ 125 h 353"/>
                <a:gd name="T64" fmla="*/ 30 w 182"/>
                <a:gd name="T65" fmla="*/ 82 h 353"/>
                <a:gd name="T66" fmla="*/ 30 w 182"/>
                <a:gd name="T67" fmla="*/ 52 h 353"/>
                <a:gd name="T68" fmla="*/ 30 w 182"/>
                <a:gd name="T69" fmla="*/ 41 h 353"/>
                <a:gd name="T70" fmla="*/ 46 w 182"/>
                <a:gd name="T71" fmla="*/ 31 h 353"/>
                <a:gd name="T72" fmla="*/ 46 w 182"/>
                <a:gd name="T73" fmla="*/ 26 h 353"/>
                <a:gd name="T74" fmla="*/ 46 w 182"/>
                <a:gd name="T75" fmla="*/ 26 h 3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2"/>
                <a:gd name="T115" fmla="*/ 0 h 353"/>
                <a:gd name="T116" fmla="*/ 182 w 182"/>
                <a:gd name="T117" fmla="*/ 353 h 3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2" h="353">
                  <a:moveTo>
                    <a:pt x="46" y="26"/>
                  </a:moveTo>
                  <a:lnTo>
                    <a:pt x="61" y="6"/>
                  </a:lnTo>
                  <a:lnTo>
                    <a:pt x="87" y="0"/>
                  </a:lnTo>
                  <a:lnTo>
                    <a:pt x="108" y="6"/>
                  </a:lnTo>
                  <a:lnTo>
                    <a:pt x="114" y="31"/>
                  </a:lnTo>
                  <a:lnTo>
                    <a:pt x="140" y="16"/>
                  </a:lnTo>
                  <a:lnTo>
                    <a:pt x="150" y="26"/>
                  </a:lnTo>
                  <a:lnTo>
                    <a:pt x="130" y="41"/>
                  </a:lnTo>
                  <a:lnTo>
                    <a:pt x="124" y="67"/>
                  </a:lnTo>
                  <a:lnTo>
                    <a:pt x="140" y="82"/>
                  </a:lnTo>
                  <a:lnTo>
                    <a:pt x="150" y="109"/>
                  </a:lnTo>
                  <a:lnTo>
                    <a:pt x="130" y="135"/>
                  </a:lnTo>
                  <a:lnTo>
                    <a:pt x="108" y="160"/>
                  </a:lnTo>
                  <a:lnTo>
                    <a:pt x="114" y="182"/>
                  </a:lnTo>
                  <a:lnTo>
                    <a:pt x="130" y="182"/>
                  </a:lnTo>
                  <a:lnTo>
                    <a:pt x="130" y="192"/>
                  </a:lnTo>
                  <a:lnTo>
                    <a:pt x="150" y="192"/>
                  </a:lnTo>
                  <a:lnTo>
                    <a:pt x="155" y="202"/>
                  </a:lnTo>
                  <a:lnTo>
                    <a:pt x="171" y="217"/>
                  </a:lnTo>
                  <a:lnTo>
                    <a:pt x="171" y="233"/>
                  </a:lnTo>
                  <a:lnTo>
                    <a:pt x="181" y="248"/>
                  </a:lnTo>
                  <a:lnTo>
                    <a:pt x="150" y="258"/>
                  </a:lnTo>
                  <a:lnTo>
                    <a:pt x="114" y="290"/>
                  </a:lnTo>
                  <a:lnTo>
                    <a:pt x="124" y="326"/>
                  </a:lnTo>
                  <a:lnTo>
                    <a:pt x="98" y="352"/>
                  </a:lnTo>
                  <a:lnTo>
                    <a:pt x="87" y="352"/>
                  </a:lnTo>
                  <a:lnTo>
                    <a:pt x="73" y="258"/>
                  </a:lnTo>
                  <a:lnTo>
                    <a:pt x="41" y="243"/>
                  </a:lnTo>
                  <a:lnTo>
                    <a:pt x="30" y="207"/>
                  </a:lnTo>
                  <a:lnTo>
                    <a:pt x="15" y="202"/>
                  </a:lnTo>
                  <a:lnTo>
                    <a:pt x="0" y="166"/>
                  </a:lnTo>
                  <a:lnTo>
                    <a:pt x="30" y="125"/>
                  </a:lnTo>
                  <a:lnTo>
                    <a:pt x="30" y="82"/>
                  </a:lnTo>
                  <a:lnTo>
                    <a:pt x="30" y="52"/>
                  </a:lnTo>
                  <a:lnTo>
                    <a:pt x="30" y="41"/>
                  </a:lnTo>
                  <a:lnTo>
                    <a:pt x="46" y="31"/>
                  </a:lnTo>
                  <a:lnTo>
                    <a:pt x="46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1" name="Freeform 168"/>
            <p:cNvSpPr>
              <a:spLocks noChangeArrowheads="1"/>
            </p:cNvSpPr>
            <p:nvPr/>
          </p:nvSpPr>
          <p:spPr bwMode="auto">
            <a:xfrm>
              <a:off x="3902243" y="3463397"/>
              <a:ext cx="423152" cy="431791"/>
            </a:xfrm>
            <a:custGeom>
              <a:avLst/>
              <a:gdLst>
                <a:gd name="T0" fmla="*/ 52 w 245"/>
                <a:gd name="T1" fmla="*/ 16 h 250"/>
                <a:gd name="T2" fmla="*/ 58 w 245"/>
                <a:gd name="T3" fmla="*/ 10 h 250"/>
                <a:gd name="T4" fmla="*/ 94 w 245"/>
                <a:gd name="T5" fmla="*/ 16 h 250"/>
                <a:gd name="T6" fmla="*/ 109 w 245"/>
                <a:gd name="T7" fmla="*/ 26 h 250"/>
                <a:gd name="T8" fmla="*/ 115 w 245"/>
                <a:gd name="T9" fmla="*/ 16 h 250"/>
                <a:gd name="T10" fmla="*/ 140 w 245"/>
                <a:gd name="T11" fmla="*/ 16 h 250"/>
                <a:gd name="T12" fmla="*/ 176 w 245"/>
                <a:gd name="T13" fmla="*/ 16 h 250"/>
                <a:gd name="T14" fmla="*/ 203 w 245"/>
                <a:gd name="T15" fmla="*/ 0 h 250"/>
                <a:gd name="T16" fmla="*/ 203 w 245"/>
                <a:gd name="T17" fmla="*/ 10 h 250"/>
                <a:gd name="T18" fmla="*/ 218 w 245"/>
                <a:gd name="T19" fmla="*/ 16 h 250"/>
                <a:gd name="T20" fmla="*/ 218 w 245"/>
                <a:gd name="T21" fmla="*/ 31 h 250"/>
                <a:gd name="T22" fmla="*/ 223 w 245"/>
                <a:gd name="T23" fmla="*/ 57 h 250"/>
                <a:gd name="T24" fmla="*/ 244 w 245"/>
                <a:gd name="T25" fmla="*/ 98 h 250"/>
                <a:gd name="T26" fmla="*/ 223 w 245"/>
                <a:gd name="T27" fmla="*/ 124 h 250"/>
                <a:gd name="T28" fmla="*/ 192 w 245"/>
                <a:gd name="T29" fmla="*/ 176 h 250"/>
                <a:gd name="T30" fmla="*/ 192 w 245"/>
                <a:gd name="T31" fmla="*/ 228 h 250"/>
                <a:gd name="T32" fmla="*/ 125 w 245"/>
                <a:gd name="T33" fmla="*/ 228 h 250"/>
                <a:gd name="T34" fmla="*/ 58 w 245"/>
                <a:gd name="T35" fmla="*/ 228 h 250"/>
                <a:gd name="T36" fmla="*/ 42 w 245"/>
                <a:gd name="T37" fmla="*/ 233 h 250"/>
                <a:gd name="T38" fmla="*/ 16 w 245"/>
                <a:gd name="T39" fmla="*/ 249 h 250"/>
                <a:gd name="T40" fmla="*/ 16 w 245"/>
                <a:gd name="T41" fmla="*/ 243 h 250"/>
                <a:gd name="T42" fmla="*/ 0 w 245"/>
                <a:gd name="T43" fmla="*/ 243 h 250"/>
                <a:gd name="T44" fmla="*/ 6 w 245"/>
                <a:gd name="T45" fmla="*/ 186 h 250"/>
                <a:gd name="T46" fmla="*/ 16 w 245"/>
                <a:gd name="T47" fmla="*/ 161 h 250"/>
                <a:gd name="T48" fmla="*/ 31 w 245"/>
                <a:gd name="T49" fmla="*/ 135 h 250"/>
                <a:gd name="T50" fmla="*/ 58 w 245"/>
                <a:gd name="T51" fmla="*/ 109 h 250"/>
                <a:gd name="T52" fmla="*/ 74 w 245"/>
                <a:gd name="T53" fmla="*/ 94 h 250"/>
                <a:gd name="T54" fmla="*/ 58 w 245"/>
                <a:gd name="T55" fmla="*/ 67 h 250"/>
                <a:gd name="T56" fmla="*/ 58 w 245"/>
                <a:gd name="T57" fmla="*/ 51 h 250"/>
                <a:gd name="T58" fmla="*/ 58 w 245"/>
                <a:gd name="T59" fmla="*/ 31 h 250"/>
                <a:gd name="T60" fmla="*/ 52 w 245"/>
                <a:gd name="T61" fmla="*/ 16 h 250"/>
                <a:gd name="T62" fmla="*/ 52 w 245"/>
                <a:gd name="T63" fmla="*/ 16 h 2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5"/>
                <a:gd name="T97" fmla="*/ 0 h 250"/>
                <a:gd name="T98" fmla="*/ 245 w 245"/>
                <a:gd name="T99" fmla="*/ 250 h 2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5" h="250">
                  <a:moveTo>
                    <a:pt x="52" y="16"/>
                  </a:moveTo>
                  <a:lnTo>
                    <a:pt x="58" y="10"/>
                  </a:lnTo>
                  <a:lnTo>
                    <a:pt x="94" y="16"/>
                  </a:lnTo>
                  <a:lnTo>
                    <a:pt x="109" y="26"/>
                  </a:lnTo>
                  <a:lnTo>
                    <a:pt x="115" y="16"/>
                  </a:lnTo>
                  <a:lnTo>
                    <a:pt x="140" y="16"/>
                  </a:lnTo>
                  <a:lnTo>
                    <a:pt x="176" y="16"/>
                  </a:lnTo>
                  <a:lnTo>
                    <a:pt x="203" y="0"/>
                  </a:lnTo>
                  <a:lnTo>
                    <a:pt x="203" y="10"/>
                  </a:lnTo>
                  <a:lnTo>
                    <a:pt x="218" y="16"/>
                  </a:lnTo>
                  <a:lnTo>
                    <a:pt x="218" y="31"/>
                  </a:lnTo>
                  <a:lnTo>
                    <a:pt x="223" y="57"/>
                  </a:lnTo>
                  <a:lnTo>
                    <a:pt x="244" y="98"/>
                  </a:lnTo>
                  <a:lnTo>
                    <a:pt x="223" y="124"/>
                  </a:lnTo>
                  <a:lnTo>
                    <a:pt x="192" y="176"/>
                  </a:lnTo>
                  <a:lnTo>
                    <a:pt x="192" y="228"/>
                  </a:lnTo>
                  <a:lnTo>
                    <a:pt x="125" y="228"/>
                  </a:lnTo>
                  <a:lnTo>
                    <a:pt x="58" y="228"/>
                  </a:lnTo>
                  <a:lnTo>
                    <a:pt x="42" y="233"/>
                  </a:lnTo>
                  <a:lnTo>
                    <a:pt x="16" y="249"/>
                  </a:lnTo>
                  <a:lnTo>
                    <a:pt x="16" y="243"/>
                  </a:lnTo>
                  <a:lnTo>
                    <a:pt x="0" y="243"/>
                  </a:lnTo>
                  <a:lnTo>
                    <a:pt x="6" y="186"/>
                  </a:lnTo>
                  <a:lnTo>
                    <a:pt x="16" y="161"/>
                  </a:lnTo>
                  <a:lnTo>
                    <a:pt x="31" y="135"/>
                  </a:lnTo>
                  <a:lnTo>
                    <a:pt x="58" y="109"/>
                  </a:lnTo>
                  <a:lnTo>
                    <a:pt x="74" y="94"/>
                  </a:lnTo>
                  <a:lnTo>
                    <a:pt x="58" y="67"/>
                  </a:lnTo>
                  <a:lnTo>
                    <a:pt x="58" y="51"/>
                  </a:lnTo>
                  <a:lnTo>
                    <a:pt x="58" y="31"/>
                  </a:lnTo>
                  <a:lnTo>
                    <a:pt x="52" y="16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2" name="Freeform 169"/>
            <p:cNvSpPr>
              <a:spLocks noChangeArrowheads="1"/>
            </p:cNvSpPr>
            <p:nvPr/>
          </p:nvSpPr>
          <p:spPr bwMode="auto">
            <a:xfrm>
              <a:off x="2563700" y="3364086"/>
              <a:ext cx="1463760" cy="1459454"/>
            </a:xfrm>
            <a:custGeom>
              <a:avLst/>
              <a:gdLst>
                <a:gd name="T0" fmla="*/ 279 w 850"/>
                <a:gd name="T1" fmla="*/ 41 h 845"/>
                <a:gd name="T2" fmla="*/ 356 w 850"/>
                <a:gd name="T3" fmla="*/ 31 h 845"/>
                <a:gd name="T4" fmla="*/ 434 w 850"/>
                <a:gd name="T5" fmla="*/ 47 h 845"/>
                <a:gd name="T6" fmla="*/ 476 w 850"/>
                <a:gd name="T7" fmla="*/ 31 h 845"/>
                <a:gd name="T8" fmla="*/ 543 w 850"/>
                <a:gd name="T9" fmla="*/ 16 h 845"/>
                <a:gd name="T10" fmla="*/ 585 w 850"/>
                <a:gd name="T11" fmla="*/ 6 h 845"/>
                <a:gd name="T12" fmla="*/ 626 w 850"/>
                <a:gd name="T13" fmla="*/ 6 h 845"/>
                <a:gd name="T14" fmla="*/ 657 w 850"/>
                <a:gd name="T15" fmla="*/ 6 h 845"/>
                <a:gd name="T16" fmla="*/ 693 w 850"/>
                <a:gd name="T17" fmla="*/ 31 h 845"/>
                <a:gd name="T18" fmla="*/ 734 w 850"/>
                <a:gd name="T19" fmla="*/ 41 h 845"/>
                <a:gd name="T20" fmla="*/ 765 w 850"/>
                <a:gd name="T21" fmla="*/ 41 h 845"/>
                <a:gd name="T22" fmla="*/ 791 w 850"/>
                <a:gd name="T23" fmla="*/ 47 h 845"/>
                <a:gd name="T24" fmla="*/ 833 w 850"/>
                <a:gd name="T25" fmla="*/ 108 h 845"/>
                <a:gd name="T26" fmla="*/ 833 w 850"/>
                <a:gd name="T27" fmla="*/ 166 h 845"/>
                <a:gd name="T28" fmla="*/ 781 w 850"/>
                <a:gd name="T29" fmla="*/ 243 h 845"/>
                <a:gd name="T30" fmla="*/ 761 w 850"/>
                <a:gd name="T31" fmla="*/ 315 h 845"/>
                <a:gd name="T32" fmla="*/ 740 w 850"/>
                <a:gd name="T33" fmla="*/ 357 h 845"/>
                <a:gd name="T34" fmla="*/ 761 w 850"/>
                <a:gd name="T35" fmla="*/ 394 h 845"/>
                <a:gd name="T36" fmla="*/ 765 w 850"/>
                <a:gd name="T37" fmla="*/ 440 h 845"/>
                <a:gd name="T38" fmla="*/ 765 w 850"/>
                <a:gd name="T39" fmla="*/ 517 h 845"/>
                <a:gd name="T40" fmla="*/ 828 w 850"/>
                <a:gd name="T41" fmla="*/ 611 h 845"/>
                <a:gd name="T42" fmla="*/ 734 w 850"/>
                <a:gd name="T43" fmla="*/ 652 h 845"/>
                <a:gd name="T44" fmla="*/ 724 w 850"/>
                <a:gd name="T45" fmla="*/ 709 h 845"/>
                <a:gd name="T46" fmla="*/ 709 w 850"/>
                <a:gd name="T47" fmla="*/ 766 h 845"/>
                <a:gd name="T48" fmla="*/ 761 w 850"/>
                <a:gd name="T49" fmla="*/ 803 h 845"/>
                <a:gd name="T50" fmla="*/ 765 w 850"/>
                <a:gd name="T51" fmla="*/ 844 h 845"/>
                <a:gd name="T52" fmla="*/ 734 w 850"/>
                <a:gd name="T53" fmla="*/ 828 h 845"/>
                <a:gd name="T54" fmla="*/ 657 w 850"/>
                <a:gd name="T55" fmla="*/ 760 h 845"/>
                <a:gd name="T56" fmla="*/ 631 w 850"/>
                <a:gd name="T57" fmla="*/ 776 h 845"/>
                <a:gd name="T58" fmla="*/ 574 w 850"/>
                <a:gd name="T59" fmla="*/ 735 h 845"/>
                <a:gd name="T60" fmla="*/ 517 w 850"/>
                <a:gd name="T61" fmla="*/ 725 h 845"/>
                <a:gd name="T62" fmla="*/ 476 w 850"/>
                <a:gd name="T63" fmla="*/ 735 h 845"/>
                <a:gd name="T64" fmla="*/ 440 w 850"/>
                <a:gd name="T65" fmla="*/ 735 h 845"/>
                <a:gd name="T66" fmla="*/ 434 w 850"/>
                <a:gd name="T67" fmla="*/ 678 h 845"/>
                <a:gd name="T68" fmla="*/ 424 w 850"/>
                <a:gd name="T69" fmla="*/ 600 h 845"/>
                <a:gd name="T70" fmla="*/ 372 w 850"/>
                <a:gd name="T71" fmla="*/ 543 h 845"/>
                <a:gd name="T72" fmla="*/ 325 w 850"/>
                <a:gd name="T73" fmla="*/ 574 h 845"/>
                <a:gd name="T74" fmla="*/ 279 w 850"/>
                <a:gd name="T75" fmla="*/ 590 h 845"/>
                <a:gd name="T76" fmla="*/ 206 w 850"/>
                <a:gd name="T77" fmla="*/ 559 h 845"/>
                <a:gd name="T78" fmla="*/ 196 w 850"/>
                <a:gd name="T79" fmla="*/ 523 h 845"/>
                <a:gd name="T80" fmla="*/ 82 w 850"/>
                <a:gd name="T81" fmla="*/ 502 h 845"/>
                <a:gd name="T82" fmla="*/ 31 w 850"/>
                <a:gd name="T83" fmla="*/ 502 h 845"/>
                <a:gd name="T84" fmla="*/ 15 w 850"/>
                <a:gd name="T85" fmla="*/ 492 h 845"/>
                <a:gd name="T86" fmla="*/ 31 w 850"/>
                <a:gd name="T87" fmla="*/ 440 h 845"/>
                <a:gd name="T88" fmla="*/ 61 w 850"/>
                <a:gd name="T89" fmla="*/ 450 h 845"/>
                <a:gd name="T90" fmla="*/ 98 w 850"/>
                <a:gd name="T91" fmla="*/ 440 h 845"/>
                <a:gd name="T92" fmla="*/ 129 w 850"/>
                <a:gd name="T93" fmla="*/ 435 h 845"/>
                <a:gd name="T94" fmla="*/ 170 w 850"/>
                <a:gd name="T95" fmla="*/ 382 h 845"/>
                <a:gd name="T96" fmla="*/ 192 w 850"/>
                <a:gd name="T97" fmla="*/ 315 h 845"/>
                <a:gd name="T98" fmla="*/ 222 w 850"/>
                <a:gd name="T99" fmla="*/ 284 h 845"/>
                <a:gd name="T100" fmla="*/ 248 w 850"/>
                <a:gd name="T101" fmla="*/ 223 h 845"/>
                <a:gd name="T102" fmla="*/ 258 w 850"/>
                <a:gd name="T103" fmla="*/ 150 h 845"/>
                <a:gd name="T104" fmla="*/ 279 w 850"/>
                <a:gd name="T105" fmla="*/ 72 h 8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50"/>
                <a:gd name="T160" fmla="*/ 0 h 845"/>
                <a:gd name="T161" fmla="*/ 850 w 850"/>
                <a:gd name="T162" fmla="*/ 845 h 8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50" h="845">
                  <a:moveTo>
                    <a:pt x="279" y="72"/>
                  </a:moveTo>
                  <a:lnTo>
                    <a:pt x="279" y="47"/>
                  </a:lnTo>
                  <a:lnTo>
                    <a:pt x="279" y="41"/>
                  </a:lnTo>
                  <a:lnTo>
                    <a:pt x="300" y="26"/>
                  </a:lnTo>
                  <a:lnTo>
                    <a:pt x="325" y="6"/>
                  </a:lnTo>
                  <a:lnTo>
                    <a:pt x="356" y="31"/>
                  </a:lnTo>
                  <a:lnTo>
                    <a:pt x="382" y="41"/>
                  </a:lnTo>
                  <a:lnTo>
                    <a:pt x="409" y="47"/>
                  </a:lnTo>
                  <a:lnTo>
                    <a:pt x="434" y="47"/>
                  </a:lnTo>
                  <a:lnTo>
                    <a:pt x="450" y="57"/>
                  </a:lnTo>
                  <a:lnTo>
                    <a:pt x="466" y="31"/>
                  </a:lnTo>
                  <a:lnTo>
                    <a:pt x="476" y="31"/>
                  </a:lnTo>
                  <a:lnTo>
                    <a:pt x="501" y="31"/>
                  </a:lnTo>
                  <a:lnTo>
                    <a:pt x="517" y="26"/>
                  </a:lnTo>
                  <a:lnTo>
                    <a:pt x="543" y="16"/>
                  </a:lnTo>
                  <a:lnTo>
                    <a:pt x="558" y="16"/>
                  </a:lnTo>
                  <a:lnTo>
                    <a:pt x="574" y="16"/>
                  </a:lnTo>
                  <a:lnTo>
                    <a:pt x="585" y="6"/>
                  </a:lnTo>
                  <a:lnTo>
                    <a:pt x="589" y="0"/>
                  </a:lnTo>
                  <a:lnTo>
                    <a:pt x="610" y="6"/>
                  </a:lnTo>
                  <a:lnTo>
                    <a:pt x="626" y="6"/>
                  </a:lnTo>
                  <a:lnTo>
                    <a:pt x="631" y="16"/>
                  </a:lnTo>
                  <a:lnTo>
                    <a:pt x="652" y="16"/>
                  </a:lnTo>
                  <a:lnTo>
                    <a:pt x="657" y="6"/>
                  </a:lnTo>
                  <a:lnTo>
                    <a:pt x="673" y="6"/>
                  </a:lnTo>
                  <a:lnTo>
                    <a:pt x="693" y="16"/>
                  </a:lnTo>
                  <a:lnTo>
                    <a:pt x="693" y="31"/>
                  </a:lnTo>
                  <a:lnTo>
                    <a:pt x="709" y="41"/>
                  </a:lnTo>
                  <a:lnTo>
                    <a:pt x="724" y="47"/>
                  </a:lnTo>
                  <a:lnTo>
                    <a:pt x="734" y="41"/>
                  </a:lnTo>
                  <a:lnTo>
                    <a:pt x="740" y="31"/>
                  </a:lnTo>
                  <a:lnTo>
                    <a:pt x="740" y="41"/>
                  </a:lnTo>
                  <a:lnTo>
                    <a:pt x="765" y="41"/>
                  </a:lnTo>
                  <a:lnTo>
                    <a:pt x="765" y="31"/>
                  </a:lnTo>
                  <a:lnTo>
                    <a:pt x="775" y="31"/>
                  </a:lnTo>
                  <a:lnTo>
                    <a:pt x="791" y="47"/>
                  </a:lnTo>
                  <a:lnTo>
                    <a:pt x="828" y="72"/>
                  </a:lnTo>
                  <a:lnTo>
                    <a:pt x="833" y="88"/>
                  </a:lnTo>
                  <a:lnTo>
                    <a:pt x="833" y="108"/>
                  </a:lnTo>
                  <a:lnTo>
                    <a:pt x="833" y="124"/>
                  </a:lnTo>
                  <a:lnTo>
                    <a:pt x="849" y="150"/>
                  </a:lnTo>
                  <a:lnTo>
                    <a:pt x="833" y="166"/>
                  </a:lnTo>
                  <a:lnTo>
                    <a:pt x="807" y="192"/>
                  </a:lnTo>
                  <a:lnTo>
                    <a:pt x="791" y="217"/>
                  </a:lnTo>
                  <a:lnTo>
                    <a:pt x="781" y="243"/>
                  </a:lnTo>
                  <a:lnTo>
                    <a:pt x="775" y="300"/>
                  </a:lnTo>
                  <a:lnTo>
                    <a:pt x="775" y="305"/>
                  </a:lnTo>
                  <a:lnTo>
                    <a:pt x="761" y="315"/>
                  </a:lnTo>
                  <a:lnTo>
                    <a:pt x="750" y="341"/>
                  </a:lnTo>
                  <a:lnTo>
                    <a:pt x="740" y="352"/>
                  </a:lnTo>
                  <a:lnTo>
                    <a:pt x="740" y="357"/>
                  </a:lnTo>
                  <a:lnTo>
                    <a:pt x="750" y="372"/>
                  </a:lnTo>
                  <a:lnTo>
                    <a:pt x="761" y="382"/>
                  </a:lnTo>
                  <a:lnTo>
                    <a:pt x="761" y="394"/>
                  </a:lnTo>
                  <a:lnTo>
                    <a:pt x="761" y="409"/>
                  </a:lnTo>
                  <a:lnTo>
                    <a:pt x="765" y="435"/>
                  </a:lnTo>
                  <a:lnTo>
                    <a:pt x="765" y="440"/>
                  </a:lnTo>
                  <a:lnTo>
                    <a:pt x="765" y="460"/>
                  </a:lnTo>
                  <a:lnTo>
                    <a:pt x="765" y="482"/>
                  </a:lnTo>
                  <a:lnTo>
                    <a:pt x="765" y="517"/>
                  </a:lnTo>
                  <a:lnTo>
                    <a:pt x="781" y="543"/>
                  </a:lnTo>
                  <a:lnTo>
                    <a:pt x="807" y="570"/>
                  </a:lnTo>
                  <a:lnTo>
                    <a:pt x="828" y="611"/>
                  </a:lnTo>
                  <a:lnTo>
                    <a:pt x="740" y="615"/>
                  </a:lnTo>
                  <a:lnTo>
                    <a:pt x="740" y="627"/>
                  </a:lnTo>
                  <a:lnTo>
                    <a:pt x="734" y="652"/>
                  </a:lnTo>
                  <a:lnTo>
                    <a:pt x="719" y="668"/>
                  </a:lnTo>
                  <a:lnTo>
                    <a:pt x="724" y="678"/>
                  </a:lnTo>
                  <a:lnTo>
                    <a:pt x="724" y="709"/>
                  </a:lnTo>
                  <a:lnTo>
                    <a:pt x="719" y="725"/>
                  </a:lnTo>
                  <a:lnTo>
                    <a:pt x="719" y="745"/>
                  </a:lnTo>
                  <a:lnTo>
                    <a:pt x="709" y="766"/>
                  </a:lnTo>
                  <a:lnTo>
                    <a:pt x="719" y="776"/>
                  </a:lnTo>
                  <a:lnTo>
                    <a:pt x="740" y="791"/>
                  </a:lnTo>
                  <a:lnTo>
                    <a:pt x="761" y="803"/>
                  </a:lnTo>
                  <a:lnTo>
                    <a:pt x="761" y="791"/>
                  </a:lnTo>
                  <a:lnTo>
                    <a:pt x="775" y="791"/>
                  </a:lnTo>
                  <a:lnTo>
                    <a:pt x="765" y="844"/>
                  </a:lnTo>
                  <a:lnTo>
                    <a:pt x="765" y="833"/>
                  </a:lnTo>
                  <a:lnTo>
                    <a:pt x="740" y="844"/>
                  </a:lnTo>
                  <a:lnTo>
                    <a:pt x="734" y="828"/>
                  </a:lnTo>
                  <a:lnTo>
                    <a:pt x="709" y="791"/>
                  </a:lnTo>
                  <a:lnTo>
                    <a:pt x="683" y="791"/>
                  </a:lnTo>
                  <a:lnTo>
                    <a:pt x="657" y="760"/>
                  </a:lnTo>
                  <a:lnTo>
                    <a:pt x="652" y="760"/>
                  </a:lnTo>
                  <a:lnTo>
                    <a:pt x="652" y="776"/>
                  </a:lnTo>
                  <a:lnTo>
                    <a:pt x="631" y="776"/>
                  </a:lnTo>
                  <a:lnTo>
                    <a:pt x="615" y="776"/>
                  </a:lnTo>
                  <a:lnTo>
                    <a:pt x="585" y="760"/>
                  </a:lnTo>
                  <a:lnTo>
                    <a:pt x="574" y="735"/>
                  </a:lnTo>
                  <a:lnTo>
                    <a:pt x="543" y="760"/>
                  </a:lnTo>
                  <a:lnTo>
                    <a:pt x="533" y="735"/>
                  </a:lnTo>
                  <a:lnTo>
                    <a:pt x="517" y="725"/>
                  </a:lnTo>
                  <a:lnTo>
                    <a:pt x="517" y="735"/>
                  </a:lnTo>
                  <a:lnTo>
                    <a:pt x="501" y="725"/>
                  </a:lnTo>
                  <a:lnTo>
                    <a:pt x="476" y="735"/>
                  </a:lnTo>
                  <a:lnTo>
                    <a:pt x="455" y="735"/>
                  </a:lnTo>
                  <a:lnTo>
                    <a:pt x="450" y="745"/>
                  </a:lnTo>
                  <a:lnTo>
                    <a:pt x="440" y="735"/>
                  </a:lnTo>
                  <a:lnTo>
                    <a:pt x="440" y="719"/>
                  </a:lnTo>
                  <a:lnTo>
                    <a:pt x="440" y="683"/>
                  </a:lnTo>
                  <a:lnTo>
                    <a:pt x="434" y="678"/>
                  </a:lnTo>
                  <a:lnTo>
                    <a:pt x="413" y="658"/>
                  </a:lnTo>
                  <a:lnTo>
                    <a:pt x="434" y="627"/>
                  </a:lnTo>
                  <a:lnTo>
                    <a:pt x="424" y="600"/>
                  </a:lnTo>
                  <a:lnTo>
                    <a:pt x="413" y="570"/>
                  </a:lnTo>
                  <a:lnTo>
                    <a:pt x="372" y="570"/>
                  </a:lnTo>
                  <a:lnTo>
                    <a:pt x="372" y="543"/>
                  </a:lnTo>
                  <a:lnTo>
                    <a:pt x="346" y="548"/>
                  </a:lnTo>
                  <a:lnTo>
                    <a:pt x="325" y="559"/>
                  </a:lnTo>
                  <a:lnTo>
                    <a:pt x="325" y="574"/>
                  </a:lnTo>
                  <a:lnTo>
                    <a:pt x="315" y="574"/>
                  </a:lnTo>
                  <a:lnTo>
                    <a:pt x="315" y="590"/>
                  </a:lnTo>
                  <a:lnTo>
                    <a:pt x="279" y="590"/>
                  </a:lnTo>
                  <a:lnTo>
                    <a:pt x="274" y="600"/>
                  </a:lnTo>
                  <a:lnTo>
                    <a:pt x="233" y="600"/>
                  </a:lnTo>
                  <a:lnTo>
                    <a:pt x="206" y="559"/>
                  </a:lnTo>
                  <a:lnTo>
                    <a:pt x="206" y="548"/>
                  </a:lnTo>
                  <a:lnTo>
                    <a:pt x="196" y="533"/>
                  </a:lnTo>
                  <a:lnTo>
                    <a:pt x="196" y="523"/>
                  </a:lnTo>
                  <a:lnTo>
                    <a:pt x="192" y="502"/>
                  </a:lnTo>
                  <a:lnTo>
                    <a:pt x="165" y="502"/>
                  </a:lnTo>
                  <a:lnTo>
                    <a:pt x="82" y="502"/>
                  </a:lnTo>
                  <a:lnTo>
                    <a:pt x="61" y="507"/>
                  </a:lnTo>
                  <a:lnTo>
                    <a:pt x="46" y="502"/>
                  </a:lnTo>
                  <a:lnTo>
                    <a:pt x="31" y="502"/>
                  </a:lnTo>
                  <a:lnTo>
                    <a:pt x="3" y="502"/>
                  </a:lnTo>
                  <a:lnTo>
                    <a:pt x="0" y="492"/>
                  </a:lnTo>
                  <a:lnTo>
                    <a:pt x="15" y="492"/>
                  </a:lnTo>
                  <a:lnTo>
                    <a:pt x="15" y="466"/>
                  </a:lnTo>
                  <a:lnTo>
                    <a:pt x="31" y="450"/>
                  </a:lnTo>
                  <a:lnTo>
                    <a:pt x="31" y="440"/>
                  </a:lnTo>
                  <a:lnTo>
                    <a:pt x="41" y="440"/>
                  </a:lnTo>
                  <a:lnTo>
                    <a:pt x="46" y="450"/>
                  </a:lnTo>
                  <a:lnTo>
                    <a:pt x="61" y="450"/>
                  </a:lnTo>
                  <a:lnTo>
                    <a:pt x="72" y="435"/>
                  </a:lnTo>
                  <a:lnTo>
                    <a:pt x="88" y="435"/>
                  </a:lnTo>
                  <a:lnTo>
                    <a:pt x="98" y="440"/>
                  </a:lnTo>
                  <a:lnTo>
                    <a:pt x="108" y="460"/>
                  </a:lnTo>
                  <a:lnTo>
                    <a:pt x="124" y="440"/>
                  </a:lnTo>
                  <a:lnTo>
                    <a:pt x="129" y="435"/>
                  </a:lnTo>
                  <a:lnTo>
                    <a:pt x="149" y="425"/>
                  </a:lnTo>
                  <a:lnTo>
                    <a:pt x="165" y="409"/>
                  </a:lnTo>
                  <a:lnTo>
                    <a:pt x="170" y="382"/>
                  </a:lnTo>
                  <a:lnTo>
                    <a:pt x="170" y="357"/>
                  </a:lnTo>
                  <a:lnTo>
                    <a:pt x="170" y="331"/>
                  </a:lnTo>
                  <a:lnTo>
                    <a:pt x="192" y="315"/>
                  </a:lnTo>
                  <a:lnTo>
                    <a:pt x="196" y="305"/>
                  </a:lnTo>
                  <a:lnTo>
                    <a:pt x="206" y="284"/>
                  </a:lnTo>
                  <a:lnTo>
                    <a:pt x="222" y="284"/>
                  </a:lnTo>
                  <a:lnTo>
                    <a:pt x="248" y="259"/>
                  </a:lnTo>
                  <a:lnTo>
                    <a:pt x="248" y="243"/>
                  </a:lnTo>
                  <a:lnTo>
                    <a:pt x="248" y="223"/>
                  </a:lnTo>
                  <a:lnTo>
                    <a:pt x="248" y="196"/>
                  </a:lnTo>
                  <a:lnTo>
                    <a:pt x="258" y="176"/>
                  </a:lnTo>
                  <a:lnTo>
                    <a:pt x="258" y="150"/>
                  </a:lnTo>
                  <a:lnTo>
                    <a:pt x="274" y="114"/>
                  </a:lnTo>
                  <a:lnTo>
                    <a:pt x="279" y="98"/>
                  </a:lnTo>
                  <a:lnTo>
                    <a:pt x="279" y="72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3" name="Freeform 170"/>
            <p:cNvSpPr>
              <a:spLocks noChangeArrowheads="1"/>
            </p:cNvSpPr>
            <p:nvPr/>
          </p:nvSpPr>
          <p:spPr bwMode="auto">
            <a:xfrm>
              <a:off x="2749367" y="2927976"/>
              <a:ext cx="975841" cy="673594"/>
            </a:xfrm>
            <a:custGeom>
              <a:avLst/>
              <a:gdLst>
                <a:gd name="T0" fmla="*/ 57 w 567"/>
                <a:gd name="T1" fmla="*/ 149 h 390"/>
                <a:gd name="T2" fmla="*/ 88 w 567"/>
                <a:gd name="T3" fmla="*/ 144 h 390"/>
                <a:gd name="T4" fmla="*/ 129 w 567"/>
                <a:gd name="T5" fmla="*/ 124 h 390"/>
                <a:gd name="T6" fmla="*/ 156 w 567"/>
                <a:gd name="T7" fmla="*/ 124 h 390"/>
                <a:gd name="T8" fmla="*/ 192 w 567"/>
                <a:gd name="T9" fmla="*/ 118 h 390"/>
                <a:gd name="T10" fmla="*/ 192 w 567"/>
                <a:gd name="T11" fmla="*/ 93 h 390"/>
                <a:gd name="T12" fmla="*/ 248 w 567"/>
                <a:gd name="T13" fmla="*/ 77 h 390"/>
                <a:gd name="T14" fmla="*/ 274 w 567"/>
                <a:gd name="T15" fmla="*/ 61 h 390"/>
                <a:gd name="T16" fmla="*/ 305 w 567"/>
                <a:gd name="T17" fmla="*/ 36 h 390"/>
                <a:gd name="T18" fmla="*/ 342 w 567"/>
                <a:gd name="T19" fmla="*/ 0 h 390"/>
                <a:gd name="T20" fmla="*/ 368 w 567"/>
                <a:gd name="T21" fmla="*/ 10 h 390"/>
                <a:gd name="T22" fmla="*/ 399 w 567"/>
                <a:gd name="T23" fmla="*/ 67 h 390"/>
                <a:gd name="T24" fmla="*/ 393 w 567"/>
                <a:gd name="T25" fmla="*/ 82 h 390"/>
                <a:gd name="T26" fmla="*/ 399 w 567"/>
                <a:gd name="T27" fmla="*/ 103 h 390"/>
                <a:gd name="T28" fmla="*/ 425 w 567"/>
                <a:gd name="T29" fmla="*/ 118 h 390"/>
                <a:gd name="T30" fmla="*/ 466 w 567"/>
                <a:gd name="T31" fmla="*/ 134 h 390"/>
                <a:gd name="T32" fmla="*/ 502 w 567"/>
                <a:gd name="T33" fmla="*/ 171 h 390"/>
                <a:gd name="T34" fmla="*/ 518 w 567"/>
                <a:gd name="T35" fmla="*/ 186 h 390"/>
                <a:gd name="T36" fmla="*/ 534 w 567"/>
                <a:gd name="T37" fmla="*/ 216 h 390"/>
                <a:gd name="T38" fmla="*/ 566 w 567"/>
                <a:gd name="T39" fmla="*/ 259 h 390"/>
                <a:gd name="T40" fmla="*/ 544 w 567"/>
                <a:gd name="T41" fmla="*/ 269 h 390"/>
                <a:gd name="T42" fmla="*/ 518 w 567"/>
                <a:gd name="T43" fmla="*/ 259 h 390"/>
                <a:gd name="T44" fmla="*/ 481 w 567"/>
                <a:gd name="T45" fmla="*/ 253 h 390"/>
                <a:gd name="T46" fmla="*/ 466 w 567"/>
                <a:gd name="T47" fmla="*/ 269 h 390"/>
                <a:gd name="T48" fmla="*/ 435 w 567"/>
                <a:gd name="T49" fmla="*/ 269 h 390"/>
                <a:gd name="T50" fmla="*/ 393 w 567"/>
                <a:gd name="T51" fmla="*/ 284 h 390"/>
                <a:gd name="T52" fmla="*/ 358 w 567"/>
                <a:gd name="T53" fmla="*/ 284 h 390"/>
                <a:gd name="T54" fmla="*/ 326 w 567"/>
                <a:gd name="T55" fmla="*/ 300 h 390"/>
                <a:gd name="T56" fmla="*/ 274 w 567"/>
                <a:gd name="T57" fmla="*/ 294 h 390"/>
                <a:gd name="T58" fmla="*/ 217 w 567"/>
                <a:gd name="T59" fmla="*/ 259 h 390"/>
                <a:gd name="T60" fmla="*/ 170 w 567"/>
                <a:gd name="T61" fmla="*/ 294 h 390"/>
                <a:gd name="T62" fmla="*/ 170 w 567"/>
                <a:gd name="T63" fmla="*/ 325 h 390"/>
                <a:gd name="T64" fmla="*/ 125 w 567"/>
                <a:gd name="T65" fmla="*/ 325 h 390"/>
                <a:gd name="T66" fmla="*/ 84 w 567"/>
                <a:gd name="T67" fmla="*/ 361 h 390"/>
                <a:gd name="T68" fmla="*/ 57 w 567"/>
                <a:gd name="T69" fmla="*/ 377 h 390"/>
                <a:gd name="T70" fmla="*/ 57 w 567"/>
                <a:gd name="T71" fmla="*/ 351 h 390"/>
                <a:gd name="T72" fmla="*/ 21 w 567"/>
                <a:gd name="T73" fmla="*/ 294 h 390"/>
                <a:gd name="T74" fmla="*/ 6 w 567"/>
                <a:gd name="T75" fmla="*/ 259 h 390"/>
                <a:gd name="T76" fmla="*/ 0 w 567"/>
                <a:gd name="T77" fmla="*/ 216 h 390"/>
                <a:gd name="T78" fmla="*/ 21 w 567"/>
                <a:gd name="T79" fmla="*/ 171 h 390"/>
                <a:gd name="T80" fmla="*/ 41 w 567"/>
                <a:gd name="T81" fmla="*/ 159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7"/>
                <a:gd name="T124" fmla="*/ 0 h 390"/>
                <a:gd name="T125" fmla="*/ 567 w 567"/>
                <a:gd name="T126" fmla="*/ 390 h 3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7" h="390">
                  <a:moveTo>
                    <a:pt x="41" y="159"/>
                  </a:moveTo>
                  <a:lnTo>
                    <a:pt x="57" y="149"/>
                  </a:lnTo>
                  <a:lnTo>
                    <a:pt x="84" y="134"/>
                  </a:lnTo>
                  <a:lnTo>
                    <a:pt x="88" y="144"/>
                  </a:lnTo>
                  <a:lnTo>
                    <a:pt x="109" y="134"/>
                  </a:lnTo>
                  <a:lnTo>
                    <a:pt x="129" y="124"/>
                  </a:lnTo>
                  <a:lnTo>
                    <a:pt x="140" y="134"/>
                  </a:lnTo>
                  <a:lnTo>
                    <a:pt x="156" y="124"/>
                  </a:lnTo>
                  <a:lnTo>
                    <a:pt x="166" y="124"/>
                  </a:lnTo>
                  <a:lnTo>
                    <a:pt x="192" y="118"/>
                  </a:lnTo>
                  <a:lnTo>
                    <a:pt x="197" y="103"/>
                  </a:lnTo>
                  <a:lnTo>
                    <a:pt x="192" y="93"/>
                  </a:lnTo>
                  <a:lnTo>
                    <a:pt x="207" y="82"/>
                  </a:lnTo>
                  <a:lnTo>
                    <a:pt x="248" y="77"/>
                  </a:lnTo>
                  <a:lnTo>
                    <a:pt x="264" y="67"/>
                  </a:lnTo>
                  <a:lnTo>
                    <a:pt x="274" y="61"/>
                  </a:lnTo>
                  <a:lnTo>
                    <a:pt x="290" y="41"/>
                  </a:lnTo>
                  <a:lnTo>
                    <a:pt x="305" y="36"/>
                  </a:lnTo>
                  <a:lnTo>
                    <a:pt x="316" y="10"/>
                  </a:lnTo>
                  <a:lnTo>
                    <a:pt x="342" y="0"/>
                  </a:lnTo>
                  <a:lnTo>
                    <a:pt x="358" y="0"/>
                  </a:lnTo>
                  <a:lnTo>
                    <a:pt x="368" y="10"/>
                  </a:lnTo>
                  <a:lnTo>
                    <a:pt x="393" y="41"/>
                  </a:lnTo>
                  <a:lnTo>
                    <a:pt x="399" y="67"/>
                  </a:lnTo>
                  <a:lnTo>
                    <a:pt x="383" y="77"/>
                  </a:lnTo>
                  <a:lnTo>
                    <a:pt x="393" y="82"/>
                  </a:lnTo>
                  <a:lnTo>
                    <a:pt x="393" y="93"/>
                  </a:lnTo>
                  <a:lnTo>
                    <a:pt x="399" y="103"/>
                  </a:lnTo>
                  <a:lnTo>
                    <a:pt x="425" y="103"/>
                  </a:lnTo>
                  <a:lnTo>
                    <a:pt x="425" y="118"/>
                  </a:lnTo>
                  <a:lnTo>
                    <a:pt x="450" y="118"/>
                  </a:lnTo>
                  <a:lnTo>
                    <a:pt x="466" y="134"/>
                  </a:lnTo>
                  <a:lnTo>
                    <a:pt x="477" y="171"/>
                  </a:lnTo>
                  <a:lnTo>
                    <a:pt x="502" y="171"/>
                  </a:lnTo>
                  <a:lnTo>
                    <a:pt x="507" y="186"/>
                  </a:lnTo>
                  <a:lnTo>
                    <a:pt x="518" y="186"/>
                  </a:lnTo>
                  <a:lnTo>
                    <a:pt x="523" y="191"/>
                  </a:lnTo>
                  <a:lnTo>
                    <a:pt x="534" y="216"/>
                  </a:lnTo>
                  <a:lnTo>
                    <a:pt x="559" y="232"/>
                  </a:lnTo>
                  <a:lnTo>
                    <a:pt x="566" y="259"/>
                  </a:lnTo>
                  <a:lnTo>
                    <a:pt x="549" y="259"/>
                  </a:lnTo>
                  <a:lnTo>
                    <a:pt x="544" y="269"/>
                  </a:lnTo>
                  <a:lnTo>
                    <a:pt x="523" y="269"/>
                  </a:lnTo>
                  <a:lnTo>
                    <a:pt x="518" y="259"/>
                  </a:lnTo>
                  <a:lnTo>
                    <a:pt x="502" y="259"/>
                  </a:lnTo>
                  <a:lnTo>
                    <a:pt x="481" y="253"/>
                  </a:lnTo>
                  <a:lnTo>
                    <a:pt x="477" y="259"/>
                  </a:lnTo>
                  <a:lnTo>
                    <a:pt x="466" y="269"/>
                  </a:lnTo>
                  <a:lnTo>
                    <a:pt x="450" y="269"/>
                  </a:lnTo>
                  <a:lnTo>
                    <a:pt x="435" y="269"/>
                  </a:lnTo>
                  <a:lnTo>
                    <a:pt x="409" y="279"/>
                  </a:lnTo>
                  <a:lnTo>
                    <a:pt x="393" y="284"/>
                  </a:lnTo>
                  <a:lnTo>
                    <a:pt x="368" y="284"/>
                  </a:lnTo>
                  <a:lnTo>
                    <a:pt x="358" y="284"/>
                  </a:lnTo>
                  <a:lnTo>
                    <a:pt x="342" y="310"/>
                  </a:lnTo>
                  <a:lnTo>
                    <a:pt x="326" y="300"/>
                  </a:lnTo>
                  <a:lnTo>
                    <a:pt x="301" y="300"/>
                  </a:lnTo>
                  <a:lnTo>
                    <a:pt x="274" y="294"/>
                  </a:lnTo>
                  <a:lnTo>
                    <a:pt x="248" y="284"/>
                  </a:lnTo>
                  <a:lnTo>
                    <a:pt x="217" y="259"/>
                  </a:lnTo>
                  <a:lnTo>
                    <a:pt x="192" y="279"/>
                  </a:lnTo>
                  <a:lnTo>
                    <a:pt x="170" y="294"/>
                  </a:lnTo>
                  <a:lnTo>
                    <a:pt x="170" y="300"/>
                  </a:lnTo>
                  <a:lnTo>
                    <a:pt x="170" y="325"/>
                  </a:lnTo>
                  <a:lnTo>
                    <a:pt x="150" y="325"/>
                  </a:lnTo>
                  <a:lnTo>
                    <a:pt x="125" y="325"/>
                  </a:lnTo>
                  <a:lnTo>
                    <a:pt x="88" y="325"/>
                  </a:lnTo>
                  <a:lnTo>
                    <a:pt x="84" y="361"/>
                  </a:lnTo>
                  <a:lnTo>
                    <a:pt x="62" y="389"/>
                  </a:lnTo>
                  <a:lnTo>
                    <a:pt x="57" y="377"/>
                  </a:lnTo>
                  <a:lnTo>
                    <a:pt x="62" y="351"/>
                  </a:lnTo>
                  <a:lnTo>
                    <a:pt x="57" y="351"/>
                  </a:lnTo>
                  <a:lnTo>
                    <a:pt x="21" y="320"/>
                  </a:lnTo>
                  <a:lnTo>
                    <a:pt x="21" y="294"/>
                  </a:lnTo>
                  <a:lnTo>
                    <a:pt x="6" y="284"/>
                  </a:lnTo>
                  <a:lnTo>
                    <a:pt x="6" y="259"/>
                  </a:lnTo>
                  <a:lnTo>
                    <a:pt x="0" y="253"/>
                  </a:lnTo>
                  <a:lnTo>
                    <a:pt x="0" y="216"/>
                  </a:lnTo>
                  <a:lnTo>
                    <a:pt x="6" y="212"/>
                  </a:lnTo>
                  <a:lnTo>
                    <a:pt x="21" y="171"/>
                  </a:lnTo>
                  <a:lnTo>
                    <a:pt x="41" y="159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4" name="Freeform 171"/>
            <p:cNvSpPr>
              <a:spLocks noChangeArrowheads="1"/>
            </p:cNvSpPr>
            <p:nvPr/>
          </p:nvSpPr>
          <p:spPr bwMode="auto">
            <a:xfrm>
              <a:off x="3643170" y="6049826"/>
              <a:ext cx="168396" cy="177033"/>
            </a:xfrm>
            <a:custGeom>
              <a:avLst/>
              <a:gdLst>
                <a:gd name="T0" fmla="*/ 26 w 99"/>
                <a:gd name="T1" fmla="*/ 16 h 104"/>
                <a:gd name="T2" fmla="*/ 67 w 99"/>
                <a:gd name="T3" fmla="*/ 0 h 104"/>
                <a:gd name="T4" fmla="*/ 82 w 99"/>
                <a:gd name="T5" fmla="*/ 10 h 104"/>
                <a:gd name="T6" fmla="*/ 98 w 99"/>
                <a:gd name="T7" fmla="*/ 36 h 104"/>
                <a:gd name="T8" fmla="*/ 92 w 99"/>
                <a:gd name="T9" fmla="*/ 51 h 104"/>
                <a:gd name="T10" fmla="*/ 92 w 99"/>
                <a:gd name="T11" fmla="*/ 67 h 104"/>
                <a:gd name="T12" fmla="*/ 47 w 99"/>
                <a:gd name="T13" fmla="*/ 77 h 104"/>
                <a:gd name="T14" fmla="*/ 41 w 99"/>
                <a:gd name="T15" fmla="*/ 103 h 104"/>
                <a:gd name="T16" fmla="*/ 16 w 99"/>
                <a:gd name="T17" fmla="*/ 93 h 104"/>
                <a:gd name="T18" fmla="*/ 4 w 99"/>
                <a:gd name="T19" fmla="*/ 62 h 104"/>
                <a:gd name="T20" fmla="*/ 0 w 99"/>
                <a:gd name="T21" fmla="*/ 51 h 104"/>
                <a:gd name="T22" fmla="*/ 4 w 99"/>
                <a:gd name="T23" fmla="*/ 41 h 104"/>
                <a:gd name="T24" fmla="*/ 26 w 99"/>
                <a:gd name="T25" fmla="*/ 16 h 104"/>
                <a:gd name="T26" fmla="*/ 26 w 99"/>
                <a:gd name="T27" fmla="*/ 16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26" y="16"/>
                  </a:move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5" name="Freeform 288"/>
            <p:cNvSpPr>
              <a:spLocks noChangeArrowheads="1"/>
            </p:cNvSpPr>
            <p:nvPr/>
          </p:nvSpPr>
          <p:spPr bwMode="auto">
            <a:xfrm>
              <a:off x="5806426" y="5440999"/>
              <a:ext cx="47498" cy="43179"/>
            </a:xfrm>
            <a:custGeom>
              <a:avLst/>
              <a:gdLst>
                <a:gd name="T0" fmla="*/ 16 w 27"/>
                <a:gd name="T1" fmla="*/ 26 h 27"/>
                <a:gd name="T2" fmla="*/ 0 w 27"/>
                <a:gd name="T3" fmla="*/ 21 h 27"/>
                <a:gd name="T4" fmla="*/ 10 w 27"/>
                <a:gd name="T5" fmla="*/ 0 h 27"/>
                <a:gd name="T6" fmla="*/ 26 w 27"/>
                <a:gd name="T7" fmla="*/ 21 h 27"/>
                <a:gd name="T8" fmla="*/ 16 w 27"/>
                <a:gd name="T9" fmla="*/ 26 h 27"/>
                <a:gd name="T10" fmla="*/ 16 w 27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7"/>
                <a:gd name="T20" fmla="*/ 27 w 27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7">
                  <a:moveTo>
                    <a:pt x="16" y="26"/>
                  </a:moveTo>
                  <a:lnTo>
                    <a:pt x="0" y="21"/>
                  </a:lnTo>
                  <a:lnTo>
                    <a:pt x="10" y="0"/>
                  </a:lnTo>
                  <a:lnTo>
                    <a:pt x="26" y="21"/>
                  </a:lnTo>
                  <a:lnTo>
                    <a:pt x="16" y="26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6" name="Freeform 291"/>
            <p:cNvSpPr>
              <a:spLocks noChangeArrowheads="1"/>
            </p:cNvSpPr>
            <p:nvPr/>
          </p:nvSpPr>
          <p:spPr bwMode="auto">
            <a:xfrm>
              <a:off x="335674" y="1148997"/>
              <a:ext cx="43179" cy="17272"/>
            </a:xfrm>
            <a:custGeom>
              <a:avLst/>
              <a:gdLst>
                <a:gd name="T0" fmla="*/ 16 w 27"/>
                <a:gd name="T1" fmla="*/ 10 h 11"/>
                <a:gd name="T2" fmla="*/ 0 w 27"/>
                <a:gd name="T3" fmla="*/ 0 h 11"/>
                <a:gd name="T4" fmla="*/ 5 w 27"/>
                <a:gd name="T5" fmla="*/ 0 h 11"/>
                <a:gd name="T6" fmla="*/ 26 w 27"/>
                <a:gd name="T7" fmla="*/ 10 h 11"/>
                <a:gd name="T8" fmla="*/ 16 w 27"/>
                <a:gd name="T9" fmla="*/ 10 h 11"/>
                <a:gd name="T10" fmla="*/ 16 w 27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1"/>
                <a:gd name="T20" fmla="*/ 27 w 2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1">
                  <a:moveTo>
                    <a:pt x="16" y="1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6" y="10"/>
                  </a:lnTo>
                  <a:lnTo>
                    <a:pt x="16" y="1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7" name="Freeform 292"/>
            <p:cNvSpPr>
              <a:spLocks noChangeArrowheads="1"/>
            </p:cNvSpPr>
            <p:nvPr/>
          </p:nvSpPr>
          <p:spPr bwMode="auto">
            <a:xfrm>
              <a:off x="344310" y="1516020"/>
              <a:ext cx="47495" cy="47496"/>
            </a:xfrm>
            <a:custGeom>
              <a:avLst/>
              <a:gdLst>
                <a:gd name="T0" fmla="*/ 11 w 28"/>
                <a:gd name="T1" fmla="*/ 26 h 27"/>
                <a:gd name="T2" fmla="*/ 0 w 28"/>
                <a:gd name="T3" fmla="*/ 6 h 27"/>
                <a:gd name="T4" fmla="*/ 27 w 28"/>
                <a:gd name="T5" fmla="*/ 0 h 27"/>
                <a:gd name="T6" fmla="*/ 21 w 28"/>
                <a:gd name="T7" fmla="*/ 16 h 27"/>
                <a:gd name="T8" fmla="*/ 11 w 28"/>
                <a:gd name="T9" fmla="*/ 26 h 27"/>
                <a:gd name="T10" fmla="*/ 11 w 28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7"/>
                <a:gd name="T20" fmla="*/ 28 w 28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7">
                  <a:moveTo>
                    <a:pt x="11" y="26"/>
                  </a:moveTo>
                  <a:lnTo>
                    <a:pt x="0" y="6"/>
                  </a:lnTo>
                  <a:lnTo>
                    <a:pt x="27" y="0"/>
                  </a:lnTo>
                  <a:lnTo>
                    <a:pt x="21" y="16"/>
                  </a:lnTo>
                  <a:lnTo>
                    <a:pt x="11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8" name="Freeform 293"/>
            <p:cNvSpPr>
              <a:spLocks noChangeArrowheads="1"/>
            </p:cNvSpPr>
            <p:nvPr/>
          </p:nvSpPr>
          <p:spPr bwMode="auto">
            <a:xfrm>
              <a:off x="434984" y="1528973"/>
              <a:ext cx="25907" cy="43179"/>
            </a:xfrm>
            <a:custGeom>
              <a:avLst/>
              <a:gdLst>
                <a:gd name="T0" fmla="*/ 10 w 17"/>
                <a:gd name="T1" fmla="*/ 26 h 27"/>
                <a:gd name="T2" fmla="*/ 0 w 17"/>
                <a:gd name="T3" fmla="*/ 20 h 27"/>
                <a:gd name="T4" fmla="*/ 16 w 17"/>
                <a:gd name="T5" fmla="*/ 0 h 27"/>
                <a:gd name="T6" fmla="*/ 10 w 17"/>
                <a:gd name="T7" fmla="*/ 26 h 27"/>
                <a:gd name="T8" fmla="*/ 10 w 17"/>
                <a:gd name="T9" fmla="*/ 2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7"/>
                <a:gd name="T17" fmla="*/ 17 w 1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7">
                  <a:moveTo>
                    <a:pt x="10" y="26"/>
                  </a:moveTo>
                  <a:lnTo>
                    <a:pt x="0" y="20"/>
                  </a:lnTo>
                  <a:lnTo>
                    <a:pt x="16" y="0"/>
                  </a:lnTo>
                  <a:lnTo>
                    <a:pt x="10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9" name="Freeform 296"/>
            <p:cNvSpPr>
              <a:spLocks noChangeArrowheads="1"/>
            </p:cNvSpPr>
            <p:nvPr/>
          </p:nvSpPr>
          <p:spPr bwMode="auto">
            <a:xfrm>
              <a:off x="2334851" y="3579981"/>
              <a:ext cx="164079" cy="116582"/>
            </a:xfrm>
            <a:custGeom>
              <a:avLst/>
              <a:gdLst>
                <a:gd name="T0" fmla="*/ 21 w 95"/>
                <a:gd name="T1" fmla="*/ 0 h 69"/>
                <a:gd name="T2" fmla="*/ 37 w 95"/>
                <a:gd name="T3" fmla="*/ 11 h 69"/>
                <a:gd name="T4" fmla="*/ 94 w 95"/>
                <a:gd name="T5" fmla="*/ 16 h 69"/>
                <a:gd name="T6" fmla="*/ 94 w 95"/>
                <a:gd name="T7" fmla="*/ 68 h 69"/>
                <a:gd name="T8" fmla="*/ 68 w 95"/>
                <a:gd name="T9" fmla="*/ 68 h 69"/>
                <a:gd name="T10" fmla="*/ 42 w 95"/>
                <a:gd name="T11" fmla="*/ 68 h 69"/>
                <a:gd name="T12" fmla="*/ 11 w 95"/>
                <a:gd name="T13" fmla="*/ 68 h 69"/>
                <a:gd name="T14" fmla="*/ 0 w 95"/>
                <a:gd name="T15" fmla="*/ 57 h 69"/>
                <a:gd name="T16" fmla="*/ 21 w 95"/>
                <a:gd name="T17" fmla="*/ 27 h 69"/>
                <a:gd name="T18" fmla="*/ 21 w 95"/>
                <a:gd name="T19" fmla="*/ 0 h 69"/>
                <a:gd name="T20" fmla="*/ 21 w 95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69"/>
                <a:gd name="T35" fmla="*/ 95 w 95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69">
                  <a:moveTo>
                    <a:pt x="21" y="0"/>
                  </a:moveTo>
                  <a:lnTo>
                    <a:pt x="37" y="11"/>
                  </a:lnTo>
                  <a:lnTo>
                    <a:pt x="94" y="16"/>
                  </a:lnTo>
                  <a:lnTo>
                    <a:pt x="94" y="68"/>
                  </a:lnTo>
                  <a:lnTo>
                    <a:pt x="68" y="68"/>
                  </a:lnTo>
                  <a:lnTo>
                    <a:pt x="42" y="68"/>
                  </a:lnTo>
                  <a:lnTo>
                    <a:pt x="11" y="68"/>
                  </a:lnTo>
                  <a:lnTo>
                    <a:pt x="0" y="57"/>
                  </a:lnTo>
                  <a:lnTo>
                    <a:pt x="21" y="27"/>
                  </a:lnTo>
                  <a:lnTo>
                    <a:pt x="21" y="0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rgbClr val="FFC000"/>
              </a:bgClr>
            </a:patt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610" name="ZoneTexte 609"/>
          <p:cNvSpPr txBox="1"/>
          <p:nvPr/>
        </p:nvSpPr>
        <p:spPr>
          <a:xfrm>
            <a:off x="737135" y="2539448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dirty="0" smtClean="0">
                <a:latin typeface="Tw Cen MT" pitchFamily="34" charset="0"/>
              </a:rPr>
              <a:t>Mali</a:t>
            </a:r>
            <a:endParaRPr lang="fr-FR" sz="1400" b="1" cap="small" dirty="0">
              <a:latin typeface="Tw Cen MT" pitchFamily="34" charset="0"/>
            </a:endParaRPr>
          </a:p>
        </p:txBody>
      </p:sp>
      <p:sp>
        <p:nvSpPr>
          <p:cNvPr id="611" name="ZoneTexte 610"/>
          <p:cNvSpPr txBox="1"/>
          <p:nvPr/>
        </p:nvSpPr>
        <p:spPr>
          <a:xfrm>
            <a:off x="4247110" y="2949567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dirty="0" smtClean="0">
                <a:latin typeface="Tw Cen MT" pitchFamily="34" charset="0"/>
              </a:rPr>
              <a:t>Ethiopie</a:t>
            </a:r>
            <a:endParaRPr lang="fr-FR" sz="1400" b="1" cap="small" dirty="0">
              <a:latin typeface="Tw Cen MT" pitchFamily="34" charset="0"/>
            </a:endParaRPr>
          </a:p>
        </p:txBody>
      </p:sp>
      <p:sp>
        <p:nvSpPr>
          <p:cNvPr id="612" name="ZoneTexte 611"/>
          <p:cNvSpPr txBox="1"/>
          <p:nvPr/>
        </p:nvSpPr>
        <p:spPr>
          <a:xfrm>
            <a:off x="4633452" y="5353085"/>
            <a:ext cx="1138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dirty="0" smtClean="0">
                <a:latin typeface="Tw Cen MT" pitchFamily="34" charset="0"/>
              </a:rPr>
              <a:t>Madagascar</a:t>
            </a:r>
            <a:endParaRPr lang="fr-FR" sz="1400" b="1" cap="small" dirty="0">
              <a:latin typeface="Tw Cen MT" pitchFamily="34" charset="0"/>
            </a:endParaRPr>
          </a:p>
        </p:txBody>
      </p:sp>
      <p:sp>
        <p:nvSpPr>
          <p:cNvPr id="613" name="ZoneTexte 612"/>
          <p:cNvSpPr txBox="1"/>
          <p:nvPr/>
        </p:nvSpPr>
        <p:spPr>
          <a:xfrm>
            <a:off x="3798647" y="4057327"/>
            <a:ext cx="845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dirty="0" smtClean="0">
                <a:latin typeface="Tw Cen MT" pitchFamily="34" charset="0"/>
              </a:rPr>
              <a:t>Tanzanie</a:t>
            </a:r>
            <a:endParaRPr lang="fr-FR" sz="1400" b="1" cap="small" dirty="0">
              <a:latin typeface="Tw Cen MT" pitchFamily="34" charset="0"/>
            </a:endParaRPr>
          </a:p>
        </p:txBody>
      </p:sp>
      <p:sp>
        <p:nvSpPr>
          <p:cNvPr id="1024" name="Forme libre 1023"/>
          <p:cNvSpPr/>
          <p:nvPr/>
        </p:nvSpPr>
        <p:spPr>
          <a:xfrm>
            <a:off x="3476406" y="2852759"/>
            <a:ext cx="775343" cy="261258"/>
          </a:xfrm>
          <a:custGeom>
            <a:avLst/>
            <a:gdLst>
              <a:gd name="connsiteX0" fmla="*/ 0 w 775343"/>
              <a:gd name="connsiteY0" fmla="*/ 257044 h 261258"/>
              <a:gd name="connsiteX1" fmla="*/ 50565 w 775343"/>
              <a:gd name="connsiteY1" fmla="*/ 240188 h 261258"/>
              <a:gd name="connsiteX2" fmla="*/ 88490 w 775343"/>
              <a:gd name="connsiteY2" fmla="*/ 126415 h 261258"/>
              <a:gd name="connsiteX3" fmla="*/ 193835 w 775343"/>
              <a:gd name="connsiteY3" fmla="*/ 227547 h 261258"/>
              <a:gd name="connsiteX4" fmla="*/ 328678 w 775343"/>
              <a:gd name="connsiteY4" fmla="*/ 240188 h 261258"/>
              <a:gd name="connsiteX5" fmla="*/ 400313 w 775343"/>
              <a:gd name="connsiteY5" fmla="*/ 181195 h 261258"/>
              <a:gd name="connsiteX6" fmla="*/ 404527 w 775343"/>
              <a:gd name="connsiteY6" fmla="*/ 147484 h 261258"/>
              <a:gd name="connsiteX7" fmla="*/ 442451 w 775343"/>
              <a:gd name="connsiteY7" fmla="*/ 147484 h 261258"/>
              <a:gd name="connsiteX8" fmla="*/ 526728 w 775343"/>
              <a:gd name="connsiteY8" fmla="*/ 261258 h 261258"/>
              <a:gd name="connsiteX9" fmla="*/ 547797 w 775343"/>
              <a:gd name="connsiteY9" fmla="*/ 252830 h 261258"/>
              <a:gd name="connsiteX10" fmla="*/ 606790 w 775343"/>
              <a:gd name="connsiteY10" fmla="*/ 92705 h 261258"/>
              <a:gd name="connsiteX11" fmla="*/ 594149 w 775343"/>
              <a:gd name="connsiteY11" fmla="*/ 12642 h 261258"/>
              <a:gd name="connsiteX12" fmla="*/ 665784 w 775343"/>
              <a:gd name="connsiteY12" fmla="*/ 0 h 261258"/>
              <a:gd name="connsiteX13" fmla="*/ 657356 w 775343"/>
              <a:gd name="connsiteY13" fmla="*/ 122201 h 261258"/>
              <a:gd name="connsiteX14" fmla="*/ 728991 w 775343"/>
              <a:gd name="connsiteY14" fmla="*/ 189623 h 261258"/>
              <a:gd name="connsiteX15" fmla="*/ 737419 w 775343"/>
              <a:gd name="connsiteY15" fmla="*/ 223333 h 261258"/>
              <a:gd name="connsiteX16" fmla="*/ 775343 w 775343"/>
              <a:gd name="connsiteY16" fmla="*/ 227547 h 261258"/>
              <a:gd name="connsiteX17" fmla="*/ 775343 w 775343"/>
              <a:gd name="connsiteY17" fmla="*/ 227547 h 26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5343" h="261258">
                <a:moveTo>
                  <a:pt x="0" y="257044"/>
                </a:moveTo>
                <a:lnTo>
                  <a:pt x="50565" y="240188"/>
                </a:lnTo>
                <a:lnTo>
                  <a:pt x="88490" y="126415"/>
                </a:lnTo>
                <a:lnTo>
                  <a:pt x="193835" y="227547"/>
                </a:lnTo>
                <a:lnTo>
                  <a:pt x="328678" y="240188"/>
                </a:lnTo>
                <a:lnTo>
                  <a:pt x="400313" y="181195"/>
                </a:lnTo>
                <a:lnTo>
                  <a:pt x="404527" y="147484"/>
                </a:lnTo>
                <a:lnTo>
                  <a:pt x="442451" y="147484"/>
                </a:lnTo>
                <a:lnTo>
                  <a:pt x="526728" y="261258"/>
                </a:lnTo>
                <a:lnTo>
                  <a:pt x="547797" y="252830"/>
                </a:lnTo>
                <a:lnTo>
                  <a:pt x="606790" y="92705"/>
                </a:lnTo>
                <a:lnTo>
                  <a:pt x="594149" y="12642"/>
                </a:lnTo>
                <a:lnTo>
                  <a:pt x="665784" y="0"/>
                </a:lnTo>
                <a:lnTo>
                  <a:pt x="657356" y="122201"/>
                </a:lnTo>
                <a:lnTo>
                  <a:pt x="728991" y="189623"/>
                </a:lnTo>
                <a:lnTo>
                  <a:pt x="737419" y="223333"/>
                </a:lnTo>
                <a:lnTo>
                  <a:pt x="775343" y="227547"/>
                </a:lnTo>
                <a:lnTo>
                  <a:pt x="775343" y="227547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43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7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7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500"/>
                            </p:stCondLst>
                            <p:childTnLst>
                              <p:par>
                                <p:cTn id="1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7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1000"/>
                                        <p:tgtEl>
                                          <p:spTgt spid="7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7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1000"/>
                                        <p:tgtEl>
                                          <p:spTgt spid="7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1000"/>
                                        <p:tgtEl>
                                          <p:spTgt spid="7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9" grpId="0" uiExpand="1"/>
      <p:bldP spid="70" grpId="0" uiExpand="1"/>
      <p:bldP spid="71" grpId="0" uiExpand="1" build="p" animBg="1"/>
      <p:bldP spid="72" grpId="0" uiExpand="1" animBg="1"/>
      <p:bldP spid="73" grpId="0" uiExpand="1" animBg="1"/>
      <p:bldP spid="74" grpId="0" uiExpand="1" animBg="1"/>
      <p:bldP spid="75" grpId="0" uiExpand="1" animBg="1"/>
      <p:bldP spid="76" grpId="0" uiExpand="1" animBg="1"/>
      <p:bldP spid="142" grpId="0" uiExpand="1"/>
      <p:bldP spid="143" grpId="0" uiExpand="1"/>
      <p:bldP spid="144" grpId="0" uiExpand="1"/>
      <p:bldP spid="277" grpId="0" uiExpand="1"/>
      <p:bldP spid="410" grpId="0" uiExpand="1"/>
      <p:bldP spid="477" grpId="0" uiExpand="1"/>
      <p:bldP spid="610" grpId="0"/>
      <p:bldP spid="611" grpId="0"/>
      <p:bldP spid="612" grpId="0"/>
      <p:bldP spid="613" grpId="0"/>
      <p:bldP spid="1024" grpId="0" uiExpan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" y="341918"/>
            <a:ext cx="6490227" cy="642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/>
          <p:nvPr/>
        </p:nvSpPr>
        <p:spPr>
          <a:xfrm>
            <a:off x="6458663" y="417600"/>
            <a:ext cx="2628000" cy="631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400" b="1" u="sng" cap="small" dirty="0" smtClean="0">
                <a:solidFill>
                  <a:srgbClr val="C00000"/>
                </a:solidFill>
                <a:latin typeface="Tw Cen MT" pitchFamily="34" charset="0"/>
              </a:rPr>
              <a:t>II. Les freins a une insertion dans la mondialisation</a:t>
            </a:r>
          </a:p>
          <a:p>
            <a:pPr algn="ctr"/>
            <a:endParaRPr lang="fr-FR" sz="12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300" b="1" u="sng" dirty="0" smtClean="0">
                <a:solidFill>
                  <a:srgbClr val="00B050"/>
                </a:solidFill>
                <a:latin typeface="Tw Cen MT" pitchFamily="34" charset="0"/>
              </a:rPr>
              <a:t>1. Principales tensions géopolitiques</a:t>
            </a:r>
          </a:p>
          <a:p>
            <a:pPr algn="r"/>
            <a:endParaRPr lang="fr-FR" sz="12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300" b="1" dirty="0" smtClean="0">
                <a:solidFill>
                  <a:schemeClr val="tx1"/>
                </a:solidFill>
                <a:latin typeface="Tw Cen MT" pitchFamily="34" charset="0"/>
              </a:rPr>
              <a:t>Grandes zones </a:t>
            </a:r>
          </a:p>
          <a:p>
            <a:pPr algn="r"/>
            <a:r>
              <a:rPr lang="fr-FR" sz="1300" b="1" dirty="0" smtClean="0">
                <a:solidFill>
                  <a:schemeClr val="tx1"/>
                </a:solidFill>
                <a:latin typeface="Tw Cen MT" pitchFamily="34" charset="0"/>
              </a:rPr>
              <a:t>d’insécurité</a:t>
            </a:r>
          </a:p>
          <a:p>
            <a:pPr algn="r"/>
            <a:r>
              <a:rPr lang="fr-FR" sz="1300" b="1" dirty="0" smtClean="0">
                <a:solidFill>
                  <a:schemeClr val="tx1"/>
                </a:solidFill>
                <a:latin typeface="Tw Cen MT" pitchFamily="34" charset="0"/>
              </a:rPr>
              <a:t>(« arc des crises »)</a:t>
            </a:r>
          </a:p>
          <a:p>
            <a:pPr algn="r"/>
            <a:endParaRPr lang="fr-FR" sz="13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300" b="1" dirty="0" smtClean="0">
                <a:solidFill>
                  <a:schemeClr val="tx1"/>
                </a:solidFill>
                <a:latin typeface="Tw Cen MT" pitchFamily="34" charset="0"/>
              </a:rPr>
              <a:t>Autres conflits </a:t>
            </a:r>
          </a:p>
          <a:p>
            <a:pPr algn="r"/>
            <a:r>
              <a:rPr lang="fr-FR" sz="1300" b="1" dirty="0" smtClean="0">
                <a:solidFill>
                  <a:schemeClr val="tx1"/>
                </a:solidFill>
                <a:latin typeface="Tw Cen MT" pitchFamily="34" charset="0"/>
              </a:rPr>
              <a:t>majeurs (rébellion, </a:t>
            </a:r>
          </a:p>
          <a:p>
            <a:pPr algn="r"/>
            <a:r>
              <a:rPr lang="fr-FR" sz="1300" b="1" dirty="0" smtClean="0">
                <a:solidFill>
                  <a:schemeClr val="tx1"/>
                </a:solidFill>
                <a:latin typeface="Tw Cen MT" pitchFamily="34" charset="0"/>
              </a:rPr>
              <a:t>printemps arabe…)</a:t>
            </a:r>
          </a:p>
          <a:p>
            <a:pPr algn="r"/>
            <a:endParaRPr lang="fr-FR" sz="13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endParaRPr lang="fr-FR" sz="13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300" b="1" u="sng" dirty="0" smtClean="0">
                <a:solidFill>
                  <a:srgbClr val="00B050"/>
                </a:solidFill>
                <a:latin typeface="Tw Cen MT" pitchFamily="34" charset="0"/>
              </a:rPr>
              <a:t>2. Des déplacements de population importants, reflets d’une précarité et d’une insécurité accrue</a:t>
            </a:r>
          </a:p>
          <a:p>
            <a:pPr algn="r"/>
            <a:endParaRPr lang="fr-FR" sz="13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300" b="1" dirty="0" smtClean="0">
                <a:solidFill>
                  <a:schemeClr val="tx1"/>
                </a:solidFill>
                <a:latin typeface="Tw Cen MT" pitchFamily="34" charset="0"/>
              </a:rPr>
              <a:t>Flux migratoires </a:t>
            </a:r>
          </a:p>
          <a:p>
            <a:pPr algn="r"/>
            <a:r>
              <a:rPr lang="fr-FR" sz="1300" b="1" dirty="0" smtClean="0">
                <a:solidFill>
                  <a:schemeClr val="tx1"/>
                </a:solidFill>
                <a:latin typeface="Tw Cen MT" pitchFamily="34" charset="0"/>
              </a:rPr>
              <a:t>internes</a:t>
            </a:r>
          </a:p>
          <a:p>
            <a:pPr algn="r"/>
            <a:endParaRPr lang="fr-FR" sz="13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endParaRPr lang="fr-FR" sz="13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300" b="1" dirty="0" smtClean="0">
                <a:solidFill>
                  <a:schemeClr val="tx1"/>
                </a:solidFill>
                <a:latin typeface="Tw Cen MT" pitchFamily="34" charset="0"/>
              </a:rPr>
              <a:t>Flux migratoires</a:t>
            </a:r>
          </a:p>
          <a:p>
            <a:pPr algn="r"/>
            <a:r>
              <a:rPr lang="fr-FR" sz="1300" b="1" dirty="0" smtClean="0">
                <a:solidFill>
                  <a:schemeClr val="tx1"/>
                </a:solidFill>
                <a:latin typeface="Tw Cen MT" pitchFamily="34" charset="0"/>
              </a:rPr>
              <a:t>intercontinentaux</a:t>
            </a:r>
          </a:p>
          <a:p>
            <a:pPr algn="r"/>
            <a:endParaRPr lang="fr-FR" sz="13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300" b="1" u="sng" dirty="0">
                <a:solidFill>
                  <a:srgbClr val="00B050"/>
                </a:solidFill>
                <a:latin typeface="Tw Cen MT" pitchFamily="34" charset="0"/>
              </a:rPr>
              <a:t>3. Des faiblesses structurelles</a:t>
            </a:r>
          </a:p>
          <a:p>
            <a:pPr algn="r"/>
            <a:endParaRPr lang="fr-FR" sz="13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300" b="1" dirty="0">
                <a:solidFill>
                  <a:schemeClr val="tx1"/>
                </a:solidFill>
                <a:latin typeface="Tw Cen MT" pitchFamily="34" charset="0"/>
              </a:rPr>
              <a:t>Des ports encore </a:t>
            </a:r>
          </a:p>
          <a:p>
            <a:pPr algn="r"/>
            <a:r>
              <a:rPr lang="fr-FR" sz="1300" b="1" dirty="0">
                <a:solidFill>
                  <a:schemeClr val="tx1"/>
                </a:solidFill>
                <a:latin typeface="Tw Cen MT" pitchFamily="34" charset="0"/>
              </a:rPr>
              <a:t>marginaux à</a:t>
            </a:r>
          </a:p>
          <a:p>
            <a:pPr algn="r"/>
            <a:r>
              <a:rPr lang="fr-FR" sz="1300" b="1" dirty="0">
                <a:solidFill>
                  <a:schemeClr val="tx1"/>
                </a:solidFill>
                <a:latin typeface="Tw Cen MT" pitchFamily="34" charset="0"/>
              </a:rPr>
              <a:t> l’échelle </a:t>
            </a:r>
          </a:p>
          <a:p>
            <a:pPr algn="r"/>
            <a:r>
              <a:rPr lang="fr-FR" sz="1300" b="1" dirty="0" smtClean="0">
                <a:solidFill>
                  <a:schemeClr val="tx1"/>
                </a:solidFill>
                <a:latin typeface="Tw Cen MT" pitchFamily="34" charset="0"/>
              </a:rPr>
              <a:t>mondiale</a:t>
            </a:r>
            <a:endParaRPr lang="fr-FR" sz="13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300" b="1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</a:p>
        </p:txBody>
      </p:sp>
      <p:sp>
        <p:nvSpPr>
          <p:cNvPr id="478" name="Rectangle 477"/>
          <p:cNvSpPr/>
          <p:nvPr/>
        </p:nvSpPr>
        <p:spPr>
          <a:xfrm>
            <a:off x="6618859" y="1484784"/>
            <a:ext cx="720080" cy="442587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accent4">
                <a:lumMod val="20000"/>
                <a:lumOff val="80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7" name="Explosion 1 216"/>
          <p:cNvSpPr/>
          <p:nvPr/>
        </p:nvSpPr>
        <p:spPr>
          <a:xfrm>
            <a:off x="6675138" y="2420888"/>
            <a:ext cx="570495" cy="441104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0" name="Explosion 1 479"/>
          <p:cNvSpPr/>
          <p:nvPr/>
        </p:nvSpPr>
        <p:spPr>
          <a:xfrm>
            <a:off x="2273198" y="899670"/>
            <a:ext cx="216000" cy="180000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1" name="Explosion 1 480"/>
          <p:cNvSpPr/>
          <p:nvPr/>
        </p:nvSpPr>
        <p:spPr>
          <a:xfrm>
            <a:off x="2479621" y="1232070"/>
            <a:ext cx="216000" cy="180000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2" name="Explosion 1 481"/>
          <p:cNvSpPr/>
          <p:nvPr/>
        </p:nvSpPr>
        <p:spPr>
          <a:xfrm>
            <a:off x="3563888" y="1245915"/>
            <a:ext cx="216000" cy="180000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3" name="Explosion 1 482"/>
          <p:cNvSpPr/>
          <p:nvPr/>
        </p:nvSpPr>
        <p:spPr>
          <a:xfrm>
            <a:off x="467544" y="2122933"/>
            <a:ext cx="216000" cy="180000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9" name="ZoneTexte 488"/>
          <p:cNvSpPr txBox="1"/>
          <p:nvPr/>
        </p:nvSpPr>
        <p:spPr>
          <a:xfrm>
            <a:off x="540000" y="666000"/>
            <a:ext cx="61080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00" b="1" i="1" dirty="0" smtClean="0">
                <a:solidFill>
                  <a:srgbClr val="002060"/>
                </a:solidFill>
                <a:latin typeface="Tw Cen MT" pitchFamily="34" charset="0"/>
              </a:rPr>
              <a:t>Tanger</a:t>
            </a:r>
            <a:endParaRPr lang="fr-FR" sz="1300" b="1" i="1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497" name="ZoneTexte 496"/>
          <p:cNvSpPr txBox="1"/>
          <p:nvPr/>
        </p:nvSpPr>
        <p:spPr>
          <a:xfrm>
            <a:off x="1235725" y="3276000"/>
            <a:ext cx="6719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00" b="1" i="1" dirty="0" smtClean="0">
                <a:solidFill>
                  <a:srgbClr val="002060"/>
                </a:solidFill>
                <a:latin typeface="Tw Cen MT" pitchFamily="34" charset="0"/>
              </a:rPr>
              <a:t>Abidjan</a:t>
            </a:r>
            <a:endParaRPr lang="fr-FR" sz="1300" b="1" i="1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501" name="ZoneTexte 500"/>
          <p:cNvSpPr txBox="1"/>
          <p:nvPr/>
        </p:nvSpPr>
        <p:spPr>
          <a:xfrm>
            <a:off x="2038500" y="3068960"/>
            <a:ext cx="54854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00" b="1" i="1" dirty="0" smtClean="0">
                <a:solidFill>
                  <a:schemeClr val="bg1"/>
                </a:solidFill>
                <a:latin typeface="Tw Cen MT" pitchFamily="34" charset="0"/>
              </a:rPr>
              <a:t>Lagos</a:t>
            </a:r>
            <a:endParaRPr lang="fr-FR" sz="1300" b="1" i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50" name="Forme libre 49"/>
          <p:cNvSpPr/>
          <p:nvPr/>
        </p:nvSpPr>
        <p:spPr>
          <a:xfrm>
            <a:off x="3476406" y="2780928"/>
            <a:ext cx="775343" cy="261258"/>
          </a:xfrm>
          <a:custGeom>
            <a:avLst/>
            <a:gdLst>
              <a:gd name="connsiteX0" fmla="*/ 0 w 775343"/>
              <a:gd name="connsiteY0" fmla="*/ 257044 h 261258"/>
              <a:gd name="connsiteX1" fmla="*/ 50565 w 775343"/>
              <a:gd name="connsiteY1" fmla="*/ 240188 h 261258"/>
              <a:gd name="connsiteX2" fmla="*/ 88490 w 775343"/>
              <a:gd name="connsiteY2" fmla="*/ 126415 h 261258"/>
              <a:gd name="connsiteX3" fmla="*/ 193835 w 775343"/>
              <a:gd name="connsiteY3" fmla="*/ 227547 h 261258"/>
              <a:gd name="connsiteX4" fmla="*/ 328678 w 775343"/>
              <a:gd name="connsiteY4" fmla="*/ 240188 h 261258"/>
              <a:gd name="connsiteX5" fmla="*/ 400313 w 775343"/>
              <a:gd name="connsiteY5" fmla="*/ 181195 h 261258"/>
              <a:gd name="connsiteX6" fmla="*/ 404527 w 775343"/>
              <a:gd name="connsiteY6" fmla="*/ 147484 h 261258"/>
              <a:gd name="connsiteX7" fmla="*/ 442451 w 775343"/>
              <a:gd name="connsiteY7" fmla="*/ 147484 h 261258"/>
              <a:gd name="connsiteX8" fmla="*/ 526728 w 775343"/>
              <a:gd name="connsiteY8" fmla="*/ 261258 h 261258"/>
              <a:gd name="connsiteX9" fmla="*/ 547797 w 775343"/>
              <a:gd name="connsiteY9" fmla="*/ 252830 h 261258"/>
              <a:gd name="connsiteX10" fmla="*/ 606790 w 775343"/>
              <a:gd name="connsiteY10" fmla="*/ 92705 h 261258"/>
              <a:gd name="connsiteX11" fmla="*/ 594149 w 775343"/>
              <a:gd name="connsiteY11" fmla="*/ 12642 h 261258"/>
              <a:gd name="connsiteX12" fmla="*/ 665784 w 775343"/>
              <a:gd name="connsiteY12" fmla="*/ 0 h 261258"/>
              <a:gd name="connsiteX13" fmla="*/ 657356 w 775343"/>
              <a:gd name="connsiteY13" fmla="*/ 122201 h 261258"/>
              <a:gd name="connsiteX14" fmla="*/ 728991 w 775343"/>
              <a:gd name="connsiteY14" fmla="*/ 189623 h 261258"/>
              <a:gd name="connsiteX15" fmla="*/ 737419 w 775343"/>
              <a:gd name="connsiteY15" fmla="*/ 223333 h 261258"/>
              <a:gd name="connsiteX16" fmla="*/ 775343 w 775343"/>
              <a:gd name="connsiteY16" fmla="*/ 227547 h 261258"/>
              <a:gd name="connsiteX17" fmla="*/ 775343 w 775343"/>
              <a:gd name="connsiteY17" fmla="*/ 227547 h 26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5343" h="261258">
                <a:moveTo>
                  <a:pt x="0" y="257044"/>
                </a:moveTo>
                <a:lnTo>
                  <a:pt x="50565" y="240188"/>
                </a:lnTo>
                <a:lnTo>
                  <a:pt x="88490" y="126415"/>
                </a:lnTo>
                <a:lnTo>
                  <a:pt x="193835" y="227547"/>
                </a:lnTo>
                <a:lnTo>
                  <a:pt x="328678" y="240188"/>
                </a:lnTo>
                <a:lnTo>
                  <a:pt x="400313" y="181195"/>
                </a:lnTo>
                <a:lnTo>
                  <a:pt x="404527" y="147484"/>
                </a:lnTo>
                <a:lnTo>
                  <a:pt x="442451" y="147484"/>
                </a:lnTo>
                <a:lnTo>
                  <a:pt x="526728" y="261258"/>
                </a:lnTo>
                <a:lnTo>
                  <a:pt x="547797" y="252830"/>
                </a:lnTo>
                <a:lnTo>
                  <a:pt x="606790" y="92705"/>
                </a:lnTo>
                <a:lnTo>
                  <a:pt x="594149" y="12642"/>
                </a:lnTo>
                <a:lnTo>
                  <a:pt x="665784" y="0"/>
                </a:lnTo>
                <a:lnTo>
                  <a:pt x="657356" y="122201"/>
                </a:lnTo>
                <a:lnTo>
                  <a:pt x="728991" y="189623"/>
                </a:lnTo>
                <a:lnTo>
                  <a:pt x="737419" y="223333"/>
                </a:lnTo>
                <a:lnTo>
                  <a:pt x="775343" y="227547"/>
                </a:lnTo>
                <a:lnTo>
                  <a:pt x="775343" y="227547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 3"/>
          <p:cNvSpPr/>
          <p:nvPr/>
        </p:nvSpPr>
        <p:spPr>
          <a:xfrm>
            <a:off x="611560" y="1908997"/>
            <a:ext cx="4841607" cy="3268053"/>
          </a:xfrm>
          <a:custGeom>
            <a:avLst/>
            <a:gdLst>
              <a:gd name="connsiteX0" fmla="*/ 2155403 w 3626050"/>
              <a:gd name="connsiteY0" fmla="*/ 2619175 h 2678378"/>
              <a:gd name="connsiteX1" fmla="*/ 2637316 w 3626050"/>
              <a:gd name="connsiteY1" fmla="*/ 2656245 h 2678378"/>
              <a:gd name="connsiteX2" fmla="*/ 3094516 w 3626050"/>
              <a:gd name="connsiteY2" fmla="*/ 2372039 h 2678378"/>
              <a:gd name="connsiteX3" fmla="*/ 3255154 w 3626050"/>
              <a:gd name="connsiteY3" fmla="*/ 2075477 h 2678378"/>
              <a:gd name="connsiteX4" fmla="*/ 3391078 w 3626050"/>
              <a:gd name="connsiteY4" fmla="*/ 1556493 h 2678378"/>
              <a:gd name="connsiteX5" fmla="*/ 3613500 w 3626050"/>
              <a:gd name="connsiteY5" fmla="*/ 1420569 h 2678378"/>
              <a:gd name="connsiteX6" fmla="*/ 3564073 w 3626050"/>
              <a:gd name="connsiteY6" fmla="*/ 1099293 h 2678378"/>
              <a:gd name="connsiteX7" fmla="*/ 3279868 w 3626050"/>
              <a:gd name="connsiteY7" fmla="*/ 765661 h 2678378"/>
              <a:gd name="connsiteX8" fmla="*/ 2909165 w 3626050"/>
              <a:gd name="connsiteY8" fmla="*/ 518526 h 2678378"/>
              <a:gd name="connsiteX9" fmla="*/ 2451965 w 3626050"/>
              <a:gd name="connsiteY9" fmla="*/ 296104 h 2678378"/>
              <a:gd name="connsiteX10" fmla="*/ 1797057 w 3626050"/>
              <a:gd name="connsiteY10" fmla="*/ 172537 h 2678378"/>
              <a:gd name="connsiteX11" fmla="*/ 1302787 w 3626050"/>
              <a:gd name="connsiteY11" fmla="*/ 184893 h 2678378"/>
              <a:gd name="connsiteX12" fmla="*/ 882657 w 3626050"/>
              <a:gd name="connsiteY12" fmla="*/ 11899 h 2678378"/>
              <a:gd name="connsiteX13" fmla="*/ 450170 w 3626050"/>
              <a:gd name="connsiteY13" fmla="*/ 36612 h 2678378"/>
              <a:gd name="connsiteX14" fmla="*/ 190678 w 3626050"/>
              <a:gd name="connsiteY14" fmla="*/ 209607 h 2678378"/>
              <a:gd name="connsiteX15" fmla="*/ 5327 w 3626050"/>
              <a:gd name="connsiteY15" fmla="*/ 728591 h 2678378"/>
              <a:gd name="connsiteX16" fmla="*/ 400743 w 3626050"/>
              <a:gd name="connsiteY16" fmla="*/ 975726 h 2678378"/>
              <a:gd name="connsiteX17" fmla="*/ 1080365 w 3626050"/>
              <a:gd name="connsiteY17" fmla="*/ 852158 h 2678378"/>
              <a:gd name="connsiteX18" fmla="*/ 1525208 w 3626050"/>
              <a:gd name="connsiteY18" fmla="*/ 740947 h 2678378"/>
              <a:gd name="connsiteX19" fmla="*/ 2031835 w 3626050"/>
              <a:gd name="connsiteY19" fmla="*/ 753304 h 2678378"/>
              <a:gd name="connsiteX20" fmla="*/ 2266614 w 3626050"/>
              <a:gd name="connsiteY20" fmla="*/ 988083 h 2678378"/>
              <a:gd name="connsiteX21" fmla="*/ 2180116 w 3626050"/>
              <a:gd name="connsiteY21" fmla="*/ 1507066 h 2678378"/>
              <a:gd name="connsiteX22" fmla="*/ 2093619 w 3626050"/>
              <a:gd name="connsiteY22" fmla="*/ 1840699 h 2678378"/>
              <a:gd name="connsiteX23" fmla="*/ 2068905 w 3626050"/>
              <a:gd name="connsiteY23" fmla="*/ 2297899 h 2678378"/>
              <a:gd name="connsiteX24" fmla="*/ 2155403 w 3626050"/>
              <a:gd name="connsiteY24" fmla="*/ 2619175 h 2678378"/>
              <a:gd name="connsiteX0" fmla="*/ 2155403 w 3626050"/>
              <a:gd name="connsiteY0" fmla="*/ 2619175 h 3235772"/>
              <a:gd name="connsiteX1" fmla="*/ 2637316 w 3626050"/>
              <a:gd name="connsiteY1" fmla="*/ 2656245 h 3235772"/>
              <a:gd name="connsiteX2" fmla="*/ 3366364 w 3626050"/>
              <a:gd name="connsiteY2" fmla="*/ 3224655 h 3235772"/>
              <a:gd name="connsiteX3" fmla="*/ 3255154 w 3626050"/>
              <a:gd name="connsiteY3" fmla="*/ 2075477 h 3235772"/>
              <a:gd name="connsiteX4" fmla="*/ 3391078 w 3626050"/>
              <a:gd name="connsiteY4" fmla="*/ 1556493 h 3235772"/>
              <a:gd name="connsiteX5" fmla="*/ 3613500 w 3626050"/>
              <a:gd name="connsiteY5" fmla="*/ 1420569 h 3235772"/>
              <a:gd name="connsiteX6" fmla="*/ 3564073 w 3626050"/>
              <a:gd name="connsiteY6" fmla="*/ 1099293 h 3235772"/>
              <a:gd name="connsiteX7" fmla="*/ 3279868 w 3626050"/>
              <a:gd name="connsiteY7" fmla="*/ 765661 h 3235772"/>
              <a:gd name="connsiteX8" fmla="*/ 2909165 w 3626050"/>
              <a:gd name="connsiteY8" fmla="*/ 518526 h 3235772"/>
              <a:gd name="connsiteX9" fmla="*/ 2451965 w 3626050"/>
              <a:gd name="connsiteY9" fmla="*/ 296104 h 3235772"/>
              <a:gd name="connsiteX10" fmla="*/ 1797057 w 3626050"/>
              <a:gd name="connsiteY10" fmla="*/ 172537 h 3235772"/>
              <a:gd name="connsiteX11" fmla="*/ 1302787 w 3626050"/>
              <a:gd name="connsiteY11" fmla="*/ 184893 h 3235772"/>
              <a:gd name="connsiteX12" fmla="*/ 882657 w 3626050"/>
              <a:gd name="connsiteY12" fmla="*/ 11899 h 3235772"/>
              <a:gd name="connsiteX13" fmla="*/ 450170 w 3626050"/>
              <a:gd name="connsiteY13" fmla="*/ 36612 h 3235772"/>
              <a:gd name="connsiteX14" fmla="*/ 190678 w 3626050"/>
              <a:gd name="connsiteY14" fmla="*/ 209607 h 3235772"/>
              <a:gd name="connsiteX15" fmla="*/ 5327 w 3626050"/>
              <a:gd name="connsiteY15" fmla="*/ 728591 h 3235772"/>
              <a:gd name="connsiteX16" fmla="*/ 400743 w 3626050"/>
              <a:gd name="connsiteY16" fmla="*/ 975726 h 3235772"/>
              <a:gd name="connsiteX17" fmla="*/ 1080365 w 3626050"/>
              <a:gd name="connsiteY17" fmla="*/ 852158 h 3235772"/>
              <a:gd name="connsiteX18" fmla="*/ 1525208 w 3626050"/>
              <a:gd name="connsiteY18" fmla="*/ 740947 h 3235772"/>
              <a:gd name="connsiteX19" fmla="*/ 2031835 w 3626050"/>
              <a:gd name="connsiteY19" fmla="*/ 753304 h 3235772"/>
              <a:gd name="connsiteX20" fmla="*/ 2266614 w 3626050"/>
              <a:gd name="connsiteY20" fmla="*/ 988083 h 3235772"/>
              <a:gd name="connsiteX21" fmla="*/ 2180116 w 3626050"/>
              <a:gd name="connsiteY21" fmla="*/ 1507066 h 3235772"/>
              <a:gd name="connsiteX22" fmla="*/ 2093619 w 3626050"/>
              <a:gd name="connsiteY22" fmla="*/ 1840699 h 3235772"/>
              <a:gd name="connsiteX23" fmla="*/ 2068905 w 3626050"/>
              <a:gd name="connsiteY23" fmla="*/ 2297899 h 3235772"/>
              <a:gd name="connsiteX24" fmla="*/ 2155403 w 3626050"/>
              <a:gd name="connsiteY24" fmla="*/ 2619175 h 3235772"/>
              <a:gd name="connsiteX0" fmla="*/ 2155403 w 3626050"/>
              <a:gd name="connsiteY0" fmla="*/ 2619175 h 3268455"/>
              <a:gd name="connsiteX1" fmla="*/ 2612603 w 3626050"/>
              <a:gd name="connsiteY1" fmla="*/ 2989877 h 3268455"/>
              <a:gd name="connsiteX2" fmla="*/ 3366364 w 3626050"/>
              <a:gd name="connsiteY2" fmla="*/ 3224655 h 3268455"/>
              <a:gd name="connsiteX3" fmla="*/ 3255154 w 3626050"/>
              <a:gd name="connsiteY3" fmla="*/ 2075477 h 3268455"/>
              <a:gd name="connsiteX4" fmla="*/ 3391078 w 3626050"/>
              <a:gd name="connsiteY4" fmla="*/ 1556493 h 3268455"/>
              <a:gd name="connsiteX5" fmla="*/ 3613500 w 3626050"/>
              <a:gd name="connsiteY5" fmla="*/ 1420569 h 3268455"/>
              <a:gd name="connsiteX6" fmla="*/ 3564073 w 3626050"/>
              <a:gd name="connsiteY6" fmla="*/ 1099293 h 3268455"/>
              <a:gd name="connsiteX7" fmla="*/ 3279868 w 3626050"/>
              <a:gd name="connsiteY7" fmla="*/ 765661 h 3268455"/>
              <a:gd name="connsiteX8" fmla="*/ 2909165 w 3626050"/>
              <a:gd name="connsiteY8" fmla="*/ 518526 h 3268455"/>
              <a:gd name="connsiteX9" fmla="*/ 2451965 w 3626050"/>
              <a:gd name="connsiteY9" fmla="*/ 296104 h 3268455"/>
              <a:gd name="connsiteX10" fmla="*/ 1797057 w 3626050"/>
              <a:gd name="connsiteY10" fmla="*/ 172537 h 3268455"/>
              <a:gd name="connsiteX11" fmla="*/ 1302787 w 3626050"/>
              <a:gd name="connsiteY11" fmla="*/ 184893 h 3268455"/>
              <a:gd name="connsiteX12" fmla="*/ 882657 w 3626050"/>
              <a:gd name="connsiteY12" fmla="*/ 11899 h 3268455"/>
              <a:gd name="connsiteX13" fmla="*/ 450170 w 3626050"/>
              <a:gd name="connsiteY13" fmla="*/ 36612 h 3268455"/>
              <a:gd name="connsiteX14" fmla="*/ 190678 w 3626050"/>
              <a:gd name="connsiteY14" fmla="*/ 209607 h 3268455"/>
              <a:gd name="connsiteX15" fmla="*/ 5327 w 3626050"/>
              <a:gd name="connsiteY15" fmla="*/ 728591 h 3268455"/>
              <a:gd name="connsiteX16" fmla="*/ 400743 w 3626050"/>
              <a:gd name="connsiteY16" fmla="*/ 975726 h 3268455"/>
              <a:gd name="connsiteX17" fmla="*/ 1080365 w 3626050"/>
              <a:gd name="connsiteY17" fmla="*/ 852158 h 3268455"/>
              <a:gd name="connsiteX18" fmla="*/ 1525208 w 3626050"/>
              <a:gd name="connsiteY18" fmla="*/ 740947 h 3268455"/>
              <a:gd name="connsiteX19" fmla="*/ 2031835 w 3626050"/>
              <a:gd name="connsiteY19" fmla="*/ 753304 h 3268455"/>
              <a:gd name="connsiteX20" fmla="*/ 2266614 w 3626050"/>
              <a:gd name="connsiteY20" fmla="*/ 988083 h 3268455"/>
              <a:gd name="connsiteX21" fmla="*/ 2180116 w 3626050"/>
              <a:gd name="connsiteY21" fmla="*/ 1507066 h 3268455"/>
              <a:gd name="connsiteX22" fmla="*/ 2093619 w 3626050"/>
              <a:gd name="connsiteY22" fmla="*/ 1840699 h 3268455"/>
              <a:gd name="connsiteX23" fmla="*/ 2068905 w 3626050"/>
              <a:gd name="connsiteY23" fmla="*/ 2297899 h 3268455"/>
              <a:gd name="connsiteX24" fmla="*/ 2155403 w 3626050"/>
              <a:gd name="connsiteY24" fmla="*/ 2619175 h 3268455"/>
              <a:gd name="connsiteX0" fmla="*/ 2291327 w 3626050"/>
              <a:gd name="connsiteY0" fmla="*/ 2643889 h 3268053"/>
              <a:gd name="connsiteX1" fmla="*/ 2612603 w 3626050"/>
              <a:gd name="connsiteY1" fmla="*/ 2989877 h 3268053"/>
              <a:gd name="connsiteX2" fmla="*/ 3366364 w 3626050"/>
              <a:gd name="connsiteY2" fmla="*/ 3224655 h 3268053"/>
              <a:gd name="connsiteX3" fmla="*/ 3255154 w 3626050"/>
              <a:gd name="connsiteY3" fmla="*/ 2075477 h 3268053"/>
              <a:gd name="connsiteX4" fmla="*/ 3391078 w 3626050"/>
              <a:gd name="connsiteY4" fmla="*/ 1556493 h 3268053"/>
              <a:gd name="connsiteX5" fmla="*/ 3613500 w 3626050"/>
              <a:gd name="connsiteY5" fmla="*/ 1420569 h 3268053"/>
              <a:gd name="connsiteX6" fmla="*/ 3564073 w 3626050"/>
              <a:gd name="connsiteY6" fmla="*/ 1099293 h 3268053"/>
              <a:gd name="connsiteX7" fmla="*/ 3279868 w 3626050"/>
              <a:gd name="connsiteY7" fmla="*/ 765661 h 3268053"/>
              <a:gd name="connsiteX8" fmla="*/ 2909165 w 3626050"/>
              <a:gd name="connsiteY8" fmla="*/ 518526 h 3268053"/>
              <a:gd name="connsiteX9" fmla="*/ 2451965 w 3626050"/>
              <a:gd name="connsiteY9" fmla="*/ 296104 h 3268053"/>
              <a:gd name="connsiteX10" fmla="*/ 1797057 w 3626050"/>
              <a:gd name="connsiteY10" fmla="*/ 172537 h 3268053"/>
              <a:gd name="connsiteX11" fmla="*/ 1302787 w 3626050"/>
              <a:gd name="connsiteY11" fmla="*/ 184893 h 3268053"/>
              <a:gd name="connsiteX12" fmla="*/ 882657 w 3626050"/>
              <a:gd name="connsiteY12" fmla="*/ 11899 h 3268053"/>
              <a:gd name="connsiteX13" fmla="*/ 450170 w 3626050"/>
              <a:gd name="connsiteY13" fmla="*/ 36612 h 3268053"/>
              <a:gd name="connsiteX14" fmla="*/ 190678 w 3626050"/>
              <a:gd name="connsiteY14" fmla="*/ 209607 h 3268053"/>
              <a:gd name="connsiteX15" fmla="*/ 5327 w 3626050"/>
              <a:gd name="connsiteY15" fmla="*/ 728591 h 3268053"/>
              <a:gd name="connsiteX16" fmla="*/ 400743 w 3626050"/>
              <a:gd name="connsiteY16" fmla="*/ 975726 h 3268053"/>
              <a:gd name="connsiteX17" fmla="*/ 1080365 w 3626050"/>
              <a:gd name="connsiteY17" fmla="*/ 852158 h 3268053"/>
              <a:gd name="connsiteX18" fmla="*/ 1525208 w 3626050"/>
              <a:gd name="connsiteY18" fmla="*/ 740947 h 3268053"/>
              <a:gd name="connsiteX19" fmla="*/ 2031835 w 3626050"/>
              <a:gd name="connsiteY19" fmla="*/ 753304 h 3268053"/>
              <a:gd name="connsiteX20" fmla="*/ 2266614 w 3626050"/>
              <a:gd name="connsiteY20" fmla="*/ 988083 h 3268053"/>
              <a:gd name="connsiteX21" fmla="*/ 2180116 w 3626050"/>
              <a:gd name="connsiteY21" fmla="*/ 1507066 h 3268053"/>
              <a:gd name="connsiteX22" fmla="*/ 2093619 w 3626050"/>
              <a:gd name="connsiteY22" fmla="*/ 1840699 h 3268053"/>
              <a:gd name="connsiteX23" fmla="*/ 2068905 w 3626050"/>
              <a:gd name="connsiteY23" fmla="*/ 2297899 h 3268053"/>
              <a:gd name="connsiteX24" fmla="*/ 2291327 w 3626050"/>
              <a:gd name="connsiteY24" fmla="*/ 2643889 h 3268053"/>
              <a:gd name="connsiteX0" fmla="*/ 2291327 w 3626050"/>
              <a:gd name="connsiteY0" fmla="*/ 2643889 h 3268053"/>
              <a:gd name="connsiteX1" fmla="*/ 2612603 w 3626050"/>
              <a:gd name="connsiteY1" fmla="*/ 2989877 h 3268053"/>
              <a:gd name="connsiteX2" fmla="*/ 3366364 w 3626050"/>
              <a:gd name="connsiteY2" fmla="*/ 3224655 h 3268053"/>
              <a:gd name="connsiteX3" fmla="*/ 3255154 w 3626050"/>
              <a:gd name="connsiteY3" fmla="*/ 2075477 h 3268053"/>
              <a:gd name="connsiteX4" fmla="*/ 3391078 w 3626050"/>
              <a:gd name="connsiteY4" fmla="*/ 1556493 h 3268053"/>
              <a:gd name="connsiteX5" fmla="*/ 3613500 w 3626050"/>
              <a:gd name="connsiteY5" fmla="*/ 1420569 h 3268053"/>
              <a:gd name="connsiteX6" fmla="*/ 3564073 w 3626050"/>
              <a:gd name="connsiteY6" fmla="*/ 1099293 h 3268053"/>
              <a:gd name="connsiteX7" fmla="*/ 3279868 w 3626050"/>
              <a:gd name="connsiteY7" fmla="*/ 765661 h 3268053"/>
              <a:gd name="connsiteX8" fmla="*/ 2909165 w 3626050"/>
              <a:gd name="connsiteY8" fmla="*/ 518526 h 3268053"/>
              <a:gd name="connsiteX9" fmla="*/ 2451965 w 3626050"/>
              <a:gd name="connsiteY9" fmla="*/ 296104 h 3268053"/>
              <a:gd name="connsiteX10" fmla="*/ 1797057 w 3626050"/>
              <a:gd name="connsiteY10" fmla="*/ 172537 h 3268053"/>
              <a:gd name="connsiteX11" fmla="*/ 1302787 w 3626050"/>
              <a:gd name="connsiteY11" fmla="*/ 184893 h 3268053"/>
              <a:gd name="connsiteX12" fmla="*/ 882657 w 3626050"/>
              <a:gd name="connsiteY12" fmla="*/ 11899 h 3268053"/>
              <a:gd name="connsiteX13" fmla="*/ 450170 w 3626050"/>
              <a:gd name="connsiteY13" fmla="*/ 36612 h 3268053"/>
              <a:gd name="connsiteX14" fmla="*/ 190678 w 3626050"/>
              <a:gd name="connsiteY14" fmla="*/ 209607 h 3268053"/>
              <a:gd name="connsiteX15" fmla="*/ 5327 w 3626050"/>
              <a:gd name="connsiteY15" fmla="*/ 728591 h 3268053"/>
              <a:gd name="connsiteX16" fmla="*/ 400743 w 3626050"/>
              <a:gd name="connsiteY16" fmla="*/ 975726 h 3268053"/>
              <a:gd name="connsiteX17" fmla="*/ 1080365 w 3626050"/>
              <a:gd name="connsiteY17" fmla="*/ 852158 h 3268053"/>
              <a:gd name="connsiteX18" fmla="*/ 1525208 w 3626050"/>
              <a:gd name="connsiteY18" fmla="*/ 740947 h 3268053"/>
              <a:gd name="connsiteX19" fmla="*/ 2031835 w 3626050"/>
              <a:gd name="connsiteY19" fmla="*/ 753304 h 3268053"/>
              <a:gd name="connsiteX20" fmla="*/ 2266614 w 3626050"/>
              <a:gd name="connsiteY20" fmla="*/ 988083 h 3268053"/>
              <a:gd name="connsiteX21" fmla="*/ 2180116 w 3626050"/>
              <a:gd name="connsiteY21" fmla="*/ 1507066 h 3268053"/>
              <a:gd name="connsiteX22" fmla="*/ 2093619 w 3626050"/>
              <a:gd name="connsiteY22" fmla="*/ 1840699 h 3268053"/>
              <a:gd name="connsiteX23" fmla="*/ 2143046 w 3626050"/>
              <a:gd name="connsiteY23" fmla="*/ 2297899 h 3268053"/>
              <a:gd name="connsiteX24" fmla="*/ 2291327 w 3626050"/>
              <a:gd name="connsiteY24" fmla="*/ 2643889 h 3268053"/>
              <a:gd name="connsiteX0" fmla="*/ 2291327 w 4152875"/>
              <a:gd name="connsiteY0" fmla="*/ 2643889 h 3268053"/>
              <a:gd name="connsiteX1" fmla="*/ 2612603 w 4152875"/>
              <a:gd name="connsiteY1" fmla="*/ 2989877 h 3268053"/>
              <a:gd name="connsiteX2" fmla="*/ 3366364 w 4152875"/>
              <a:gd name="connsiteY2" fmla="*/ 3224655 h 3268053"/>
              <a:gd name="connsiteX3" fmla="*/ 3255154 w 4152875"/>
              <a:gd name="connsiteY3" fmla="*/ 2075477 h 3268053"/>
              <a:gd name="connsiteX4" fmla="*/ 3391078 w 4152875"/>
              <a:gd name="connsiteY4" fmla="*/ 1556493 h 3268053"/>
              <a:gd name="connsiteX5" fmla="*/ 3613500 w 4152875"/>
              <a:gd name="connsiteY5" fmla="*/ 1420569 h 3268053"/>
              <a:gd name="connsiteX6" fmla="*/ 4148273 w 4152875"/>
              <a:gd name="connsiteY6" fmla="*/ 754578 h 3268053"/>
              <a:gd name="connsiteX7" fmla="*/ 3279868 w 4152875"/>
              <a:gd name="connsiteY7" fmla="*/ 765661 h 3268053"/>
              <a:gd name="connsiteX8" fmla="*/ 2909165 w 4152875"/>
              <a:gd name="connsiteY8" fmla="*/ 518526 h 3268053"/>
              <a:gd name="connsiteX9" fmla="*/ 2451965 w 4152875"/>
              <a:gd name="connsiteY9" fmla="*/ 296104 h 3268053"/>
              <a:gd name="connsiteX10" fmla="*/ 1797057 w 4152875"/>
              <a:gd name="connsiteY10" fmla="*/ 172537 h 3268053"/>
              <a:gd name="connsiteX11" fmla="*/ 1302787 w 4152875"/>
              <a:gd name="connsiteY11" fmla="*/ 184893 h 3268053"/>
              <a:gd name="connsiteX12" fmla="*/ 882657 w 4152875"/>
              <a:gd name="connsiteY12" fmla="*/ 11899 h 3268053"/>
              <a:gd name="connsiteX13" fmla="*/ 450170 w 4152875"/>
              <a:gd name="connsiteY13" fmla="*/ 36612 h 3268053"/>
              <a:gd name="connsiteX14" fmla="*/ 190678 w 4152875"/>
              <a:gd name="connsiteY14" fmla="*/ 209607 h 3268053"/>
              <a:gd name="connsiteX15" fmla="*/ 5327 w 4152875"/>
              <a:gd name="connsiteY15" fmla="*/ 728591 h 3268053"/>
              <a:gd name="connsiteX16" fmla="*/ 400743 w 4152875"/>
              <a:gd name="connsiteY16" fmla="*/ 975726 h 3268053"/>
              <a:gd name="connsiteX17" fmla="*/ 1080365 w 4152875"/>
              <a:gd name="connsiteY17" fmla="*/ 852158 h 3268053"/>
              <a:gd name="connsiteX18" fmla="*/ 1525208 w 4152875"/>
              <a:gd name="connsiteY18" fmla="*/ 740947 h 3268053"/>
              <a:gd name="connsiteX19" fmla="*/ 2031835 w 4152875"/>
              <a:gd name="connsiteY19" fmla="*/ 753304 h 3268053"/>
              <a:gd name="connsiteX20" fmla="*/ 2266614 w 4152875"/>
              <a:gd name="connsiteY20" fmla="*/ 988083 h 3268053"/>
              <a:gd name="connsiteX21" fmla="*/ 2180116 w 4152875"/>
              <a:gd name="connsiteY21" fmla="*/ 1507066 h 3268053"/>
              <a:gd name="connsiteX22" fmla="*/ 2093619 w 4152875"/>
              <a:gd name="connsiteY22" fmla="*/ 1840699 h 3268053"/>
              <a:gd name="connsiteX23" fmla="*/ 2143046 w 4152875"/>
              <a:gd name="connsiteY23" fmla="*/ 2297899 h 3268053"/>
              <a:gd name="connsiteX24" fmla="*/ 2291327 w 4152875"/>
              <a:gd name="connsiteY24" fmla="*/ 2643889 h 3268053"/>
              <a:gd name="connsiteX0" fmla="*/ 2291327 w 4494013"/>
              <a:gd name="connsiteY0" fmla="*/ 2643889 h 3268053"/>
              <a:gd name="connsiteX1" fmla="*/ 2612603 w 4494013"/>
              <a:gd name="connsiteY1" fmla="*/ 2989877 h 3268053"/>
              <a:gd name="connsiteX2" fmla="*/ 3366364 w 4494013"/>
              <a:gd name="connsiteY2" fmla="*/ 3224655 h 3268053"/>
              <a:gd name="connsiteX3" fmla="*/ 3255154 w 4494013"/>
              <a:gd name="connsiteY3" fmla="*/ 2075477 h 3268053"/>
              <a:gd name="connsiteX4" fmla="*/ 3391078 w 4494013"/>
              <a:gd name="connsiteY4" fmla="*/ 1556493 h 3268053"/>
              <a:gd name="connsiteX5" fmla="*/ 4458957 w 4494013"/>
              <a:gd name="connsiteY5" fmla="*/ 1641911 h 3268053"/>
              <a:gd name="connsiteX6" fmla="*/ 4148273 w 4494013"/>
              <a:gd name="connsiteY6" fmla="*/ 754578 h 3268053"/>
              <a:gd name="connsiteX7" fmla="*/ 3279868 w 4494013"/>
              <a:gd name="connsiteY7" fmla="*/ 765661 h 3268053"/>
              <a:gd name="connsiteX8" fmla="*/ 2909165 w 4494013"/>
              <a:gd name="connsiteY8" fmla="*/ 518526 h 3268053"/>
              <a:gd name="connsiteX9" fmla="*/ 2451965 w 4494013"/>
              <a:gd name="connsiteY9" fmla="*/ 296104 h 3268053"/>
              <a:gd name="connsiteX10" fmla="*/ 1797057 w 4494013"/>
              <a:gd name="connsiteY10" fmla="*/ 172537 h 3268053"/>
              <a:gd name="connsiteX11" fmla="*/ 1302787 w 4494013"/>
              <a:gd name="connsiteY11" fmla="*/ 184893 h 3268053"/>
              <a:gd name="connsiteX12" fmla="*/ 882657 w 4494013"/>
              <a:gd name="connsiteY12" fmla="*/ 11899 h 3268053"/>
              <a:gd name="connsiteX13" fmla="*/ 450170 w 4494013"/>
              <a:gd name="connsiteY13" fmla="*/ 36612 h 3268053"/>
              <a:gd name="connsiteX14" fmla="*/ 190678 w 4494013"/>
              <a:gd name="connsiteY14" fmla="*/ 209607 h 3268053"/>
              <a:gd name="connsiteX15" fmla="*/ 5327 w 4494013"/>
              <a:gd name="connsiteY15" fmla="*/ 728591 h 3268053"/>
              <a:gd name="connsiteX16" fmla="*/ 400743 w 4494013"/>
              <a:gd name="connsiteY16" fmla="*/ 975726 h 3268053"/>
              <a:gd name="connsiteX17" fmla="*/ 1080365 w 4494013"/>
              <a:gd name="connsiteY17" fmla="*/ 852158 h 3268053"/>
              <a:gd name="connsiteX18" fmla="*/ 1525208 w 4494013"/>
              <a:gd name="connsiteY18" fmla="*/ 740947 h 3268053"/>
              <a:gd name="connsiteX19" fmla="*/ 2031835 w 4494013"/>
              <a:gd name="connsiteY19" fmla="*/ 753304 h 3268053"/>
              <a:gd name="connsiteX20" fmla="*/ 2266614 w 4494013"/>
              <a:gd name="connsiteY20" fmla="*/ 988083 h 3268053"/>
              <a:gd name="connsiteX21" fmla="*/ 2180116 w 4494013"/>
              <a:gd name="connsiteY21" fmla="*/ 1507066 h 3268053"/>
              <a:gd name="connsiteX22" fmla="*/ 2093619 w 4494013"/>
              <a:gd name="connsiteY22" fmla="*/ 1840699 h 3268053"/>
              <a:gd name="connsiteX23" fmla="*/ 2143046 w 4494013"/>
              <a:gd name="connsiteY23" fmla="*/ 2297899 h 3268053"/>
              <a:gd name="connsiteX24" fmla="*/ 2291327 w 4494013"/>
              <a:gd name="connsiteY24" fmla="*/ 2643889 h 3268053"/>
              <a:gd name="connsiteX0" fmla="*/ 2291327 w 4849997"/>
              <a:gd name="connsiteY0" fmla="*/ 2643889 h 3268053"/>
              <a:gd name="connsiteX1" fmla="*/ 2612603 w 4849997"/>
              <a:gd name="connsiteY1" fmla="*/ 2989877 h 3268053"/>
              <a:gd name="connsiteX2" fmla="*/ 3366364 w 4849997"/>
              <a:gd name="connsiteY2" fmla="*/ 3224655 h 3268053"/>
              <a:gd name="connsiteX3" fmla="*/ 3255154 w 4849997"/>
              <a:gd name="connsiteY3" fmla="*/ 2075477 h 3268053"/>
              <a:gd name="connsiteX4" fmla="*/ 3391078 w 4849997"/>
              <a:gd name="connsiteY4" fmla="*/ 1556493 h 3268053"/>
              <a:gd name="connsiteX5" fmla="*/ 4458957 w 4849997"/>
              <a:gd name="connsiteY5" fmla="*/ 1641911 h 3268053"/>
              <a:gd name="connsiteX6" fmla="*/ 4841521 w 4849997"/>
              <a:gd name="connsiteY6" fmla="*/ 1059174 h 3268053"/>
              <a:gd name="connsiteX7" fmla="*/ 4148273 w 4849997"/>
              <a:gd name="connsiteY7" fmla="*/ 754578 h 3268053"/>
              <a:gd name="connsiteX8" fmla="*/ 3279868 w 4849997"/>
              <a:gd name="connsiteY8" fmla="*/ 765661 h 3268053"/>
              <a:gd name="connsiteX9" fmla="*/ 2909165 w 4849997"/>
              <a:gd name="connsiteY9" fmla="*/ 518526 h 3268053"/>
              <a:gd name="connsiteX10" fmla="*/ 2451965 w 4849997"/>
              <a:gd name="connsiteY10" fmla="*/ 296104 h 3268053"/>
              <a:gd name="connsiteX11" fmla="*/ 1797057 w 4849997"/>
              <a:gd name="connsiteY11" fmla="*/ 172537 h 3268053"/>
              <a:gd name="connsiteX12" fmla="*/ 1302787 w 4849997"/>
              <a:gd name="connsiteY12" fmla="*/ 184893 h 3268053"/>
              <a:gd name="connsiteX13" fmla="*/ 882657 w 4849997"/>
              <a:gd name="connsiteY13" fmla="*/ 11899 h 3268053"/>
              <a:gd name="connsiteX14" fmla="*/ 450170 w 4849997"/>
              <a:gd name="connsiteY14" fmla="*/ 36612 h 3268053"/>
              <a:gd name="connsiteX15" fmla="*/ 190678 w 4849997"/>
              <a:gd name="connsiteY15" fmla="*/ 209607 h 3268053"/>
              <a:gd name="connsiteX16" fmla="*/ 5327 w 4849997"/>
              <a:gd name="connsiteY16" fmla="*/ 728591 h 3268053"/>
              <a:gd name="connsiteX17" fmla="*/ 400743 w 4849997"/>
              <a:gd name="connsiteY17" fmla="*/ 975726 h 3268053"/>
              <a:gd name="connsiteX18" fmla="*/ 1080365 w 4849997"/>
              <a:gd name="connsiteY18" fmla="*/ 852158 h 3268053"/>
              <a:gd name="connsiteX19" fmla="*/ 1525208 w 4849997"/>
              <a:gd name="connsiteY19" fmla="*/ 740947 h 3268053"/>
              <a:gd name="connsiteX20" fmla="*/ 2031835 w 4849997"/>
              <a:gd name="connsiteY20" fmla="*/ 753304 h 3268053"/>
              <a:gd name="connsiteX21" fmla="*/ 2266614 w 4849997"/>
              <a:gd name="connsiteY21" fmla="*/ 988083 h 3268053"/>
              <a:gd name="connsiteX22" fmla="*/ 2180116 w 4849997"/>
              <a:gd name="connsiteY22" fmla="*/ 1507066 h 3268053"/>
              <a:gd name="connsiteX23" fmla="*/ 2093619 w 4849997"/>
              <a:gd name="connsiteY23" fmla="*/ 1840699 h 3268053"/>
              <a:gd name="connsiteX24" fmla="*/ 2143046 w 4849997"/>
              <a:gd name="connsiteY24" fmla="*/ 2297899 h 3268053"/>
              <a:gd name="connsiteX25" fmla="*/ 2291327 w 4849997"/>
              <a:gd name="connsiteY25" fmla="*/ 2643889 h 3268053"/>
              <a:gd name="connsiteX0" fmla="*/ 2291327 w 4841607"/>
              <a:gd name="connsiteY0" fmla="*/ 2643889 h 3268053"/>
              <a:gd name="connsiteX1" fmla="*/ 2612603 w 4841607"/>
              <a:gd name="connsiteY1" fmla="*/ 2989877 h 3268053"/>
              <a:gd name="connsiteX2" fmla="*/ 3366364 w 4841607"/>
              <a:gd name="connsiteY2" fmla="*/ 3224655 h 3268053"/>
              <a:gd name="connsiteX3" fmla="*/ 3255154 w 4841607"/>
              <a:gd name="connsiteY3" fmla="*/ 2075477 h 3268053"/>
              <a:gd name="connsiteX4" fmla="*/ 3391078 w 4841607"/>
              <a:gd name="connsiteY4" fmla="*/ 1556493 h 3268053"/>
              <a:gd name="connsiteX5" fmla="*/ 4458957 w 4841607"/>
              <a:gd name="connsiteY5" fmla="*/ 1641911 h 3268053"/>
              <a:gd name="connsiteX6" fmla="*/ 4841521 w 4841607"/>
              <a:gd name="connsiteY6" fmla="*/ 1059174 h 3268053"/>
              <a:gd name="connsiteX7" fmla="*/ 4391578 w 4841607"/>
              <a:gd name="connsiteY7" fmla="*/ 1070060 h 3268053"/>
              <a:gd name="connsiteX8" fmla="*/ 4148273 w 4841607"/>
              <a:gd name="connsiteY8" fmla="*/ 754578 h 3268053"/>
              <a:gd name="connsiteX9" fmla="*/ 3279868 w 4841607"/>
              <a:gd name="connsiteY9" fmla="*/ 765661 h 3268053"/>
              <a:gd name="connsiteX10" fmla="*/ 2909165 w 4841607"/>
              <a:gd name="connsiteY10" fmla="*/ 518526 h 3268053"/>
              <a:gd name="connsiteX11" fmla="*/ 2451965 w 4841607"/>
              <a:gd name="connsiteY11" fmla="*/ 296104 h 3268053"/>
              <a:gd name="connsiteX12" fmla="*/ 1797057 w 4841607"/>
              <a:gd name="connsiteY12" fmla="*/ 172537 h 3268053"/>
              <a:gd name="connsiteX13" fmla="*/ 1302787 w 4841607"/>
              <a:gd name="connsiteY13" fmla="*/ 184893 h 3268053"/>
              <a:gd name="connsiteX14" fmla="*/ 882657 w 4841607"/>
              <a:gd name="connsiteY14" fmla="*/ 11899 h 3268053"/>
              <a:gd name="connsiteX15" fmla="*/ 450170 w 4841607"/>
              <a:gd name="connsiteY15" fmla="*/ 36612 h 3268053"/>
              <a:gd name="connsiteX16" fmla="*/ 190678 w 4841607"/>
              <a:gd name="connsiteY16" fmla="*/ 209607 h 3268053"/>
              <a:gd name="connsiteX17" fmla="*/ 5327 w 4841607"/>
              <a:gd name="connsiteY17" fmla="*/ 728591 h 3268053"/>
              <a:gd name="connsiteX18" fmla="*/ 400743 w 4841607"/>
              <a:gd name="connsiteY18" fmla="*/ 975726 h 3268053"/>
              <a:gd name="connsiteX19" fmla="*/ 1080365 w 4841607"/>
              <a:gd name="connsiteY19" fmla="*/ 852158 h 3268053"/>
              <a:gd name="connsiteX20" fmla="*/ 1525208 w 4841607"/>
              <a:gd name="connsiteY20" fmla="*/ 740947 h 3268053"/>
              <a:gd name="connsiteX21" fmla="*/ 2031835 w 4841607"/>
              <a:gd name="connsiteY21" fmla="*/ 753304 h 3268053"/>
              <a:gd name="connsiteX22" fmla="*/ 2266614 w 4841607"/>
              <a:gd name="connsiteY22" fmla="*/ 988083 h 3268053"/>
              <a:gd name="connsiteX23" fmla="*/ 2180116 w 4841607"/>
              <a:gd name="connsiteY23" fmla="*/ 1507066 h 3268053"/>
              <a:gd name="connsiteX24" fmla="*/ 2093619 w 4841607"/>
              <a:gd name="connsiteY24" fmla="*/ 1840699 h 3268053"/>
              <a:gd name="connsiteX25" fmla="*/ 2143046 w 4841607"/>
              <a:gd name="connsiteY25" fmla="*/ 2297899 h 3268053"/>
              <a:gd name="connsiteX26" fmla="*/ 2291327 w 4841607"/>
              <a:gd name="connsiteY26" fmla="*/ 2643889 h 3268053"/>
              <a:gd name="connsiteX0" fmla="*/ 2291327 w 4841607"/>
              <a:gd name="connsiteY0" fmla="*/ 2643889 h 3268053"/>
              <a:gd name="connsiteX1" fmla="*/ 2612603 w 4841607"/>
              <a:gd name="connsiteY1" fmla="*/ 2989877 h 3268053"/>
              <a:gd name="connsiteX2" fmla="*/ 3366364 w 4841607"/>
              <a:gd name="connsiteY2" fmla="*/ 3224655 h 3268053"/>
              <a:gd name="connsiteX3" fmla="*/ 3255154 w 4841607"/>
              <a:gd name="connsiteY3" fmla="*/ 2075477 h 3268053"/>
              <a:gd name="connsiteX4" fmla="*/ 3409220 w 4841607"/>
              <a:gd name="connsiteY4" fmla="*/ 1592778 h 3268053"/>
              <a:gd name="connsiteX5" fmla="*/ 4458957 w 4841607"/>
              <a:gd name="connsiteY5" fmla="*/ 1641911 h 3268053"/>
              <a:gd name="connsiteX6" fmla="*/ 4841521 w 4841607"/>
              <a:gd name="connsiteY6" fmla="*/ 1059174 h 3268053"/>
              <a:gd name="connsiteX7" fmla="*/ 4391578 w 4841607"/>
              <a:gd name="connsiteY7" fmla="*/ 1070060 h 3268053"/>
              <a:gd name="connsiteX8" fmla="*/ 4148273 w 4841607"/>
              <a:gd name="connsiteY8" fmla="*/ 754578 h 3268053"/>
              <a:gd name="connsiteX9" fmla="*/ 3279868 w 4841607"/>
              <a:gd name="connsiteY9" fmla="*/ 765661 h 3268053"/>
              <a:gd name="connsiteX10" fmla="*/ 2909165 w 4841607"/>
              <a:gd name="connsiteY10" fmla="*/ 518526 h 3268053"/>
              <a:gd name="connsiteX11" fmla="*/ 2451965 w 4841607"/>
              <a:gd name="connsiteY11" fmla="*/ 296104 h 3268053"/>
              <a:gd name="connsiteX12" fmla="*/ 1797057 w 4841607"/>
              <a:gd name="connsiteY12" fmla="*/ 172537 h 3268053"/>
              <a:gd name="connsiteX13" fmla="*/ 1302787 w 4841607"/>
              <a:gd name="connsiteY13" fmla="*/ 184893 h 3268053"/>
              <a:gd name="connsiteX14" fmla="*/ 882657 w 4841607"/>
              <a:gd name="connsiteY14" fmla="*/ 11899 h 3268053"/>
              <a:gd name="connsiteX15" fmla="*/ 450170 w 4841607"/>
              <a:gd name="connsiteY15" fmla="*/ 36612 h 3268053"/>
              <a:gd name="connsiteX16" fmla="*/ 190678 w 4841607"/>
              <a:gd name="connsiteY16" fmla="*/ 209607 h 3268053"/>
              <a:gd name="connsiteX17" fmla="*/ 5327 w 4841607"/>
              <a:gd name="connsiteY17" fmla="*/ 728591 h 3268053"/>
              <a:gd name="connsiteX18" fmla="*/ 400743 w 4841607"/>
              <a:gd name="connsiteY18" fmla="*/ 975726 h 3268053"/>
              <a:gd name="connsiteX19" fmla="*/ 1080365 w 4841607"/>
              <a:gd name="connsiteY19" fmla="*/ 852158 h 3268053"/>
              <a:gd name="connsiteX20" fmla="*/ 1525208 w 4841607"/>
              <a:gd name="connsiteY20" fmla="*/ 740947 h 3268053"/>
              <a:gd name="connsiteX21" fmla="*/ 2031835 w 4841607"/>
              <a:gd name="connsiteY21" fmla="*/ 753304 h 3268053"/>
              <a:gd name="connsiteX22" fmla="*/ 2266614 w 4841607"/>
              <a:gd name="connsiteY22" fmla="*/ 988083 h 3268053"/>
              <a:gd name="connsiteX23" fmla="*/ 2180116 w 4841607"/>
              <a:gd name="connsiteY23" fmla="*/ 1507066 h 3268053"/>
              <a:gd name="connsiteX24" fmla="*/ 2093619 w 4841607"/>
              <a:gd name="connsiteY24" fmla="*/ 1840699 h 3268053"/>
              <a:gd name="connsiteX25" fmla="*/ 2143046 w 4841607"/>
              <a:gd name="connsiteY25" fmla="*/ 2297899 h 3268053"/>
              <a:gd name="connsiteX26" fmla="*/ 2291327 w 4841607"/>
              <a:gd name="connsiteY26" fmla="*/ 2643889 h 3268053"/>
              <a:gd name="connsiteX0" fmla="*/ 2291327 w 4841607"/>
              <a:gd name="connsiteY0" fmla="*/ 2643889 h 3268053"/>
              <a:gd name="connsiteX1" fmla="*/ 2612603 w 4841607"/>
              <a:gd name="connsiteY1" fmla="*/ 2989877 h 3268053"/>
              <a:gd name="connsiteX2" fmla="*/ 3366364 w 4841607"/>
              <a:gd name="connsiteY2" fmla="*/ 3224655 h 3268053"/>
              <a:gd name="connsiteX3" fmla="*/ 3255154 w 4841607"/>
              <a:gd name="connsiteY3" fmla="*/ 2075477 h 3268053"/>
              <a:gd name="connsiteX4" fmla="*/ 3409220 w 4841607"/>
              <a:gd name="connsiteY4" fmla="*/ 1592778 h 3268053"/>
              <a:gd name="connsiteX5" fmla="*/ 4273900 w 4841607"/>
              <a:gd name="connsiteY5" fmla="*/ 1808825 h 3268053"/>
              <a:gd name="connsiteX6" fmla="*/ 4841521 w 4841607"/>
              <a:gd name="connsiteY6" fmla="*/ 1059174 h 3268053"/>
              <a:gd name="connsiteX7" fmla="*/ 4391578 w 4841607"/>
              <a:gd name="connsiteY7" fmla="*/ 1070060 h 3268053"/>
              <a:gd name="connsiteX8" fmla="*/ 4148273 w 4841607"/>
              <a:gd name="connsiteY8" fmla="*/ 754578 h 3268053"/>
              <a:gd name="connsiteX9" fmla="*/ 3279868 w 4841607"/>
              <a:gd name="connsiteY9" fmla="*/ 765661 h 3268053"/>
              <a:gd name="connsiteX10" fmla="*/ 2909165 w 4841607"/>
              <a:gd name="connsiteY10" fmla="*/ 518526 h 3268053"/>
              <a:gd name="connsiteX11" fmla="*/ 2451965 w 4841607"/>
              <a:gd name="connsiteY11" fmla="*/ 296104 h 3268053"/>
              <a:gd name="connsiteX12" fmla="*/ 1797057 w 4841607"/>
              <a:gd name="connsiteY12" fmla="*/ 172537 h 3268053"/>
              <a:gd name="connsiteX13" fmla="*/ 1302787 w 4841607"/>
              <a:gd name="connsiteY13" fmla="*/ 184893 h 3268053"/>
              <a:gd name="connsiteX14" fmla="*/ 882657 w 4841607"/>
              <a:gd name="connsiteY14" fmla="*/ 11899 h 3268053"/>
              <a:gd name="connsiteX15" fmla="*/ 450170 w 4841607"/>
              <a:gd name="connsiteY15" fmla="*/ 36612 h 3268053"/>
              <a:gd name="connsiteX16" fmla="*/ 190678 w 4841607"/>
              <a:gd name="connsiteY16" fmla="*/ 209607 h 3268053"/>
              <a:gd name="connsiteX17" fmla="*/ 5327 w 4841607"/>
              <a:gd name="connsiteY17" fmla="*/ 728591 h 3268053"/>
              <a:gd name="connsiteX18" fmla="*/ 400743 w 4841607"/>
              <a:gd name="connsiteY18" fmla="*/ 975726 h 3268053"/>
              <a:gd name="connsiteX19" fmla="*/ 1080365 w 4841607"/>
              <a:gd name="connsiteY19" fmla="*/ 852158 h 3268053"/>
              <a:gd name="connsiteX20" fmla="*/ 1525208 w 4841607"/>
              <a:gd name="connsiteY20" fmla="*/ 740947 h 3268053"/>
              <a:gd name="connsiteX21" fmla="*/ 2031835 w 4841607"/>
              <a:gd name="connsiteY21" fmla="*/ 753304 h 3268053"/>
              <a:gd name="connsiteX22" fmla="*/ 2266614 w 4841607"/>
              <a:gd name="connsiteY22" fmla="*/ 988083 h 3268053"/>
              <a:gd name="connsiteX23" fmla="*/ 2180116 w 4841607"/>
              <a:gd name="connsiteY23" fmla="*/ 1507066 h 3268053"/>
              <a:gd name="connsiteX24" fmla="*/ 2093619 w 4841607"/>
              <a:gd name="connsiteY24" fmla="*/ 1840699 h 3268053"/>
              <a:gd name="connsiteX25" fmla="*/ 2143046 w 4841607"/>
              <a:gd name="connsiteY25" fmla="*/ 2297899 h 3268053"/>
              <a:gd name="connsiteX26" fmla="*/ 2291327 w 4841607"/>
              <a:gd name="connsiteY26" fmla="*/ 2643889 h 32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41607" h="3268053">
                <a:moveTo>
                  <a:pt x="2291327" y="2643889"/>
                </a:moveTo>
                <a:cubicBezTo>
                  <a:pt x="2369586" y="2759219"/>
                  <a:pt x="2433430" y="2893083"/>
                  <a:pt x="2612603" y="2989877"/>
                </a:cubicBezTo>
                <a:cubicBezTo>
                  <a:pt x="2791776" y="3086671"/>
                  <a:pt x="3259272" y="3377055"/>
                  <a:pt x="3366364" y="3224655"/>
                </a:cubicBezTo>
                <a:cubicBezTo>
                  <a:pt x="3473456" y="3072255"/>
                  <a:pt x="3248011" y="2347456"/>
                  <a:pt x="3255154" y="2075477"/>
                </a:cubicBezTo>
                <a:cubicBezTo>
                  <a:pt x="3262297" y="1803498"/>
                  <a:pt x="3239429" y="1637220"/>
                  <a:pt x="3409220" y="1592778"/>
                </a:cubicBezTo>
                <a:cubicBezTo>
                  <a:pt x="3579011" y="1548336"/>
                  <a:pt x="4035183" y="1897759"/>
                  <a:pt x="4273900" y="1808825"/>
                </a:cubicBezTo>
                <a:cubicBezTo>
                  <a:pt x="4512617" y="1719891"/>
                  <a:pt x="4835213" y="1191373"/>
                  <a:pt x="4841521" y="1059174"/>
                </a:cubicBezTo>
                <a:cubicBezTo>
                  <a:pt x="4847829" y="926975"/>
                  <a:pt x="4507119" y="1120826"/>
                  <a:pt x="4391578" y="1070060"/>
                </a:cubicBezTo>
                <a:cubicBezTo>
                  <a:pt x="4276037" y="1019294"/>
                  <a:pt x="4333558" y="805311"/>
                  <a:pt x="4148273" y="754578"/>
                </a:cubicBezTo>
                <a:cubicBezTo>
                  <a:pt x="3962988" y="703845"/>
                  <a:pt x="3486386" y="805003"/>
                  <a:pt x="3279868" y="765661"/>
                </a:cubicBezTo>
                <a:cubicBezTo>
                  <a:pt x="3073350" y="726319"/>
                  <a:pt x="3047149" y="596785"/>
                  <a:pt x="2909165" y="518526"/>
                </a:cubicBezTo>
                <a:cubicBezTo>
                  <a:pt x="2771181" y="440267"/>
                  <a:pt x="2637316" y="353769"/>
                  <a:pt x="2451965" y="296104"/>
                </a:cubicBezTo>
                <a:cubicBezTo>
                  <a:pt x="2266614" y="238439"/>
                  <a:pt x="1988587" y="191072"/>
                  <a:pt x="1797057" y="172537"/>
                </a:cubicBezTo>
                <a:cubicBezTo>
                  <a:pt x="1605527" y="154002"/>
                  <a:pt x="1455187" y="211666"/>
                  <a:pt x="1302787" y="184893"/>
                </a:cubicBezTo>
                <a:cubicBezTo>
                  <a:pt x="1150387" y="158120"/>
                  <a:pt x="1024760" y="36612"/>
                  <a:pt x="882657" y="11899"/>
                </a:cubicBezTo>
                <a:cubicBezTo>
                  <a:pt x="740554" y="-12815"/>
                  <a:pt x="565500" y="3661"/>
                  <a:pt x="450170" y="36612"/>
                </a:cubicBezTo>
                <a:cubicBezTo>
                  <a:pt x="334840" y="69563"/>
                  <a:pt x="264818" y="94277"/>
                  <a:pt x="190678" y="209607"/>
                </a:cubicBezTo>
                <a:cubicBezTo>
                  <a:pt x="116538" y="324937"/>
                  <a:pt x="-29684" y="600905"/>
                  <a:pt x="5327" y="728591"/>
                </a:cubicBezTo>
                <a:cubicBezTo>
                  <a:pt x="40338" y="856277"/>
                  <a:pt x="221570" y="955131"/>
                  <a:pt x="400743" y="975726"/>
                </a:cubicBezTo>
                <a:cubicBezTo>
                  <a:pt x="579916" y="996320"/>
                  <a:pt x="892954" y="891288"/>
                  <a:pt x="1080365" y="852158"/>
                </a:cubicBezTo>
                <a:cubicBezTo>
                  <a:pt x="1267776" y="813028"/>
                  <a:pt x="1366630" y="757423"/>
                  <a:pt x="1525208" y="740947"/>
                </a:cubicBezTo>
                <a:cubicBezTo>
                  <a:pt x="1683786" y="724471"/>
                  <a:pt x="1908267" y="712115"/>
                  <a:pt x="2031835" y="753304"/>
                </a:cubicBezTo>
                <a:cubicBezTo>
                  <a:pt x="2155403" y="794493"/>
                  <a:pt x="2241901" y="862456"/>
                  <a:pt x="2266614" y="988083"/>
                </a:cubicBezTo>
                <a:cubicBezTo>
                  <a:pt x="2291327" y="1113710"/>
                  <a:pt x="2208949" y="1364963"/>
                  <a:pt x="2180116" y="1507066"/>
                </a:cubicBezTo>
                <a:cubicBezTo>
                  <a:pt x="2151283" y="1649169"/>
                  <a:pt x="2112154" y="1708893"/>
                  <a:pt x="2093619" y="1840699"/>
                </a:cubicBezTo>
                <a:cubicBezTo>
                  <a:pt x="2075084" y="1972504"/>
                  <a:pt x="2110095" y="2164034"/>
                  <a:pt x="2143046" y="2297899"/>
                </a:cubicBezTo>
                <a:cubicBezTo>
                  <a:pt x="2175997" y="2431764"/>
                  <a:pt x="2213068" y="2528559"/>
                  <a:pt x="2291327" y="2643889"/>
                </a:cubicBezTo>
                <a:close/>
              </a:path>
            </a:pathLst>
          </a:custGeom>
          <a:blipFill dpi="0"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788400" y="2533718"/>
            <a:ext cx="436017" cy="215444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400" b="1" cap="small" dirty="0" smtClean="0">
                <a:latin typeface="Tw Cen MT" pitchFamily="34" charset="0"/>
              </a:rPr>
              <a:t> Mali </a:t>
            </a:r>
          </a:p>
        </p:txBody>
      </p:sp>
      <p:sp>
        <p:nvSpPr>
          <p:cNvPr id="484" name="Explosion 1 483"/>
          <p:cNvSpPr/>
          <p:nvPr/>
        </p:nvSpPr>
        <p:spPr>
          <a:xfrm>
            <a:off x="1259632" y="2122933"/>
            <a:ext cx="216000" cy="180000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9" name="ZoneTexte 478"/>
          <p:cNvSpPr txBox="1"/>
          <p:nvPr/>
        </p:nvSpPr>
        <p:spPr>
          <a:xfrm>
            <a:off x="4302000" y="2941200"/>
            <a:ext cx="668453" cy="215444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400" b="1" cap="small" dirty="0" smtClean="0">
                <a:latin typeface="Tw Cen MT" pitchFamily="34" charset="0"/>
              </a:rPr>
              <a:t> Ethiopie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436096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60" name="Arc 259"/>
          <p:cNvSpPr/>
          <p:nvPr/>
        </p:nvSpPr>
        <p:spPr>
          <a:xfrm>
            <a:off x="2168776" y="435705"/>
            <a:ext cx="897460" cy="2302901"/>
          </a:xfrm>
          <a:custGeom>
            <a:avLst/>
            <a:gdLst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3" fmla="*/ 368088 w 736176"/>
              <a:gd name="connsiteY3" fmla="*/ 987806 h 1975612"/>
              <a:gd name="connsiteX4" fmla="*/ 369374 w 736176"/>
              <a:gd name="connsiteY4" fmla="*/ 6 h 1975612"/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365179 w 368087"/>
              <a:gd name="connsiteY2" fmla="*/ 1111720 h 1861020"/>
              <a:gd name="connsiteX3" fmla="*/ 0 w 368087"/>
              <a:gd name="connsiteY3" fmla="*/ 987800 h 1861020"/>
              <a:gd name="connsiteX4" fmla="*/ 1286 w 368087"/>
              <a:gd name="connsiteY4" fmla="*/ 0 h 1861020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212779 w 368087"/>
              <a:gd name="connsiteY2" fmla="*/ 1861020 h 1861020"/>
              <a:gd name="connsiteX0" fmla="*/ 1286 w 394333"/>
              <a:gd name="connsiteY0" fmla="*/ 0 h 1861020"/>
              <a:gd name="connsiteX1" fmla="*/ 355657 w 394333"/>
              <a:gd name="connsiteY1" fmla="*/ 733262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394333"/>
              <a:gd name="connsiteY0" fmla="*/ 0 h 1861020"/>
              <a:gd name="connsiteX1" fmla="*/ 370005 w 394333"/>
              <a:gd name="connsiteY1" fmla="*/ 984493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93757 w 412752"/>
              <a:gd name="connsiteY1" fmla="*/ 682462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30857 w 412752"/>
              <a:gd name="connsiteY0" fmla="*/ 90189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52379 w 412752"/>
              <a:gd name="connsiteY0" fmla="*/ 36076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68841"/>
              <a:gd name="connsiteY0" fmla="*/ 0 h 1861020"/>
              <a:gd name="connsiteX1" fmla="*/ 370005 w 468841"/>
              <a:gd name="connsiteY1" fmla="*/ 984493 h 1861020"/>
              <a:gd name="connsiteX2" fmla="*/ 401050 w 468841"/>
              <a:gd name="connsiteY2" fmla="*/ 1159573 h 1861020"/>
              <a:gd name="connsiteX3" fmla="*/ 0 w 468841"/>
              <a:gd name="connsiteY3" fmla="*/ 987800 h 1861020"/>
              <a:gd name="connsiteX4" fmla="*/ 1286 w 468841"/>
              <a:gd name="connsiteY4" fmla="*/ 0 h 1861020"/>
              <a:gd name="connsiteX0" fmla="*/ 252379 w 468841"/>
              <a:gd name="connsiteY0" fmla="*/ 36076 h 1861020"/>
              <a:gd name="connsiteX1" fmla="*/ 467968 w 468841"/>
              <a:gd name="connsiteY1" fmla="*/ 502283 h 1861020"/>
              <a:gd name="connsiteX2" fmla="*/ 329190 w 468841"/>
              <a:gd name="connsiteY2" fmla="*/ 673443 h 1861020"/>
              <a:gd name="connsiteX3" fmla="*/ 212779 w 468841"/>
              <a:gd name="connsiteY3" fmla="*/ 1861020 h 1861020"/>
              <a:gd name="connsiteX0" fmla="*/ 1286 w 472411"/>
              <a:gd name="connsiteY0" fmla="*/ 0 h 1861020"/>
              <a:gd name="connsiteX1" fmla="*/ 370005 w 472411"/>
              <a:gd name="connsiteY1" fmla="*/ 984493 h 1861020"/>
              <a:gd name="connsiteX2" fmla="*/ 401050 w 472411"/>
              <a:gd name="connsiteY2" fmla="*/ 1159573 h 1861020"/>
              <a:gd name="connsiteX3" fmla="*/ 0 w 472411"/>
              <a:gd name="connsiteY3" fmla="*/ 987800 h 1861020"/>
              <a:gd name="connsiteX4" fmla="*/ 1286 w 472411"/>
              <a:gd name="connsiteY4" fmla="*/ 0 h 1861020"/>
              <a:gd name="connsiteX0" fmla="*/ 252379 w 472411"/>
              <a:gd name="connsiteY0" fmla="*/ 36076 h 1861020"/>
              <a:gd name="connsiteX1" fmla="*/ 467968 w 472411"/>
              <a:gd name="connsiteY1" fmla="*/ 502283 h 1861020"/>
              <a:gd name="connsiteX2" fmla="*/ 443976 w 472411"/>
              <a:gd name="connsiteY2" fmla="*/ 763632 h 1861020"/>
              <a:gd name="connsiteX3" fmla="*/ 212779 w 472411"/>
              <a:gd name="connsiteY3" fmla="*/ 1861020 h 1861020"/>
              <a:gd name="connsiteX0" fmla="*/ 1286 w 444434"/>
              <a:gd name="connsiteY0" fmla="*/ 0 h 1861020"/>
              <a:gd name="connsiteX1" fmla="*/ 370005 w 444434"/>
              <a:gd name="connsiteY1" fmla="*/ 984493 h 1861020"/>
              <a:gd name="connsiteX2" fmla="*/ 401050 w 444434"/>
              <a:gd name="connsiteY2" fmla="*/ 1159573 h 1861020"/>
              <a:gd name="connsiteX3" fmla="*/ 0 w 444434"/>
              <a:gd name="connsiteY3" fmla="*/ 987800 h 1861020"/>
              <a:gd name="connsiteX4" fmla="*/ 1286 w 444434"/>
              <a:gd name="connsiteY4" fmla="*/ 0 h 1861020"/>
              <a:gd name="connsiteX0" fmla="*/ 252379 w 444434"/>
              <a:gd name="connsiteY0" fmla="*/ 36076 h 1861020"/>
              <a:gd name="connsiteX1" fmla="*/ 443976 w 444434"/>
              <a:gd name="connsiteY1" fmla="*/ 763632 h 1861020"/>
              <a:gd name="connsiteX2" fmla="*/ 212779 w 444434"/>
              <a:gd name="connsiteY2" fmla="*/ 1861020 h 1861020"/>
              <a:gd name="connsiteX0" fmla="*/ 1286 w 459490"/>
              <a:gd name="connsiteY0" fmla="*/ 0 h 1861020"/>
              <a:gd name="connsiteX1" fmla="*/ 370005 w 459490"/>
              <a:gd name="connsiteY1" fmla="*/ 984493 h 1861020"/>
              <a:gd name="connsiteX2" fmla="*/ 458443 w 459490"/>
              <a:gd name="connsiteY2" fmla="*/ 1240743 h 1861020"/>
              <a:gd name="connsiteX3" fmla="*/ 0 w 459490"/>
              <a:gd name="connsiteY3" fmla="*/ 987800 h 1861020"/>
              <a:gd name="connsiteX4" fmla="*/ 1286 w 459490"/>
              <a:gd name="connsiteY4" fmla="*/ 0 h 1861020"/>
              <a:gd name="connsiteX0" fmla="*/ 252379 w 459490"/>
              <a:gd name="connsiteY0" fmla="*/ 36076 h 1861020"/>
              <a:gd name="connsiteX1" fmla="*/ 443976 w 459490"/>
              <a:gd name="connsiteY1" fmla="*/ 763632 h 1861020"/>
              <a:gd name="connsiteX2" fmla="*/ 212779 w 459490"/>
              <a:gd name="connsiteY2" fmla="*/ 1861020 h 1861020"/>
              <a:gd name="connsiteX0" fmla="*/ 1286 w 464254"/>
              <a:gd name="connsiteY0" fmla="*/ 0 h 1861020"/>
              <a:gd name="connsiteX1" fmla="*/ 370005 w 464254"/>
              <a:gd name="connsiteY1" fmla="*/ 984493 h 1861020"/>
              <a:gd name="connsiteX2" fmla="*/ 458443 w 464254"/>
              <a:gd name="connsiteY2" fmla="*/ 1240743 h 1861020"/>
              <a:gd name="connsiteX3" fmla="*/ 0 w 464254"/>
              <a:gd name="connsiteY3" fmla="*/ 987800 h 1861020"/>
              <a:gd name="connsiteX4" fmla="*/ 1286 w 464254"/>
              <a:gd name="connsiteY4" fmla="*/ 0 h 1861020"/>
              <a:gd name="connsiteX0" fmla="*/ 252379 w 464254"/>
              <a:gd name="connsiteY0" fmla="*/ 36076 h 1861020"/>
              <a:gd name="connsiteX1" fmla="*/ 443976 w 464254"/>
              <a:gd name="connsiteY1" fmla="*/ 763632 h 1861020"/>
              <a:gd name="connsiteX2" fmla="*/ 439271 w 464254"/>
              <a:gd name="connsiteY2" fmla="*/ 1218156 h 1861020"/>
              <a:gd name="connsiteX3" fmla="*/ 212779 w 464254"/>
              <a:gd name="connsiteY3" fmla="*/ 1861020 h 1861020"/>
              <a:gd name="connsiteX0" fmla="*/ 1286 w 506965"/>
              <a:gd name="connsiteY0" fmla="*/ 0 h 1861020"/>
              <a:gd name="connsiteX1" fmla="*/ 370005 w 506965"/>
              <a:gd name="connsiteY1" fmla="*/ 984493 h 1861020"/>
              <a:gd name="connsiteX2" fmla="*/ 458443 w 506965"/>
              <a:gd name="connsiteY2" fmla="*/ 1240743 h 1861020"/>
              <a:gd name="connsiteX3" fmla="*/ 0 w 506965"/>
              <a:gd name="connsiteY3" fmla="*/ 987800 h 1861020"/>
              <a:gd name="connsiteX4" fmla="*/ 1286 w 506965"/>
              <a:gd name="connsiteY4" fmla="*/ 0 h 1861020"/>
              <a:gd name="connsiteX0" fmla="*/ 252379 w 506965"/>
              <a:gd name="connsiteY0" fmla="*/ 36076 h 1861020"/>
              <a:gd name="connsiteX1" fmla="*/ 501369 w 506965"/>
              <a:gd name="connsiteY1" fmla="*/ 753369 h 1861020"/>
              <a:gd name="connsiteX2" fmla="*/ 439271 w 506965"/>
              <a:gd name="connsiteY2" fmla="*/ 1218156 h 1861020"/>
              <a:gd name="connsiteX3" fmla="*/ 212779 w 506965"/>
              <a:gd name="connsiteY3" fmla="*/ 1861020 h 186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65" h="1861020" stroke="0" extrusionOk="0">
                <a:moveTo>
                  <a:pt x="1286" y="0"/>
                </a:moveTo>
                <a:cubicBezTo>
                  <a:pt x="167567" y="1560"/>
                  <a:pt x="293812" y="777703"/>
                  <a:pt x="370005" y="984493"/>
                </a:cubicBezTo>
                <a:cubicBezTo>
                  <a:pt x="446198" y="1191283"/>
                  <a:pt x="464410" y="1114124"/>
                  <a:pt x="458443" y="1240743"/>
                </a:cubicBezTo>
                <a:lnTo>
                  <a:pt x="0" y="987800"/>
                </a:lnTo>
                <a:cubicBezTo>
                  <a:pt x="429" y="658533"/>
                  <a:pt x="857" y="329267"/>
                  <a:pt x="1286" y="0"/>
                </a:cubicBezTo>
                <a:close/>
              </a:path>
              <a:path w="506965" h="1861020" fill="none">
                <a:moveTo>
                  <a:pt x="252379" y="36076"/>
                </a:moveTo>
                <a:cubicBezTo>
                  <a:pt x="292295" y="187650"/>
                  <a:pt x="507969" y="449212"/>
                  <a:pt x="501369" y="753369"/>
                </a:cubicBezTo>
                <a:cubicBezTo>
                  <a:pt x="522952" y="936698"/>
                  <a:pt x="477804" y="1035258"/>
                  <a:pt x="439271" y="1218156"/>
                </a:cubicBezTo>
                <a:cubicBezTo>
                  <a:pt x="400738" y="1401054"/>
                  <a:pt x="240962" y="1740192"/>
                  <a:pt x="212779" y="1861020"/>
                </a:cubicBezTo>
              </a:path>
            </a:pathLst>
          </a:custGeom>
          <a:ln w="76200" cap="rnd" cmpd="sng">
            <a:solidFill>
              <a:srgbClr val="C00000"/>
            </a:solidFill>
            <a:prstDash val="solid"/>
            <a:round/>
            <a:headEnd type="triangle" w="med" len="lg"/>
            <a:tailEnd type="none" w="lg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Arc 259"/>
          <p:cNvSpPr/>
          <p:nvPr/>
        </p:nvSpPr>
        <p:spPr>
          <a:xfrm flipH="1">
            <a:off x="154768" y="491246"/>
            <a:ext cx="1823096" cy="3304660"/>
          </a:xfrm>
          <a:custGeom>
            <a:avLst/>
            <a:gdLst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3" fmla="*/ 368088 w 736176"/>
              <a:gd name="connsiteY3" fmla="*/ 987806 h 1975612"/>
              <a:gd name="connsiteX4" fmla="*/ 369374 w 736176"/>
              <a:gd name="connsiteY4" fmla="*/ 6 h 1975612"/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365179 w 368087"/>
              <a:gd name="connsiteY2" fmla="*/ 1111720 h 1861020"/>
              <a:gd name="connsiteX3" fmla="*/ 0 w 368087"/>
              <a:gd name="connsiteY3" fmla="*/ 987800 h 1861020"/>
              <a:gd name="connsiteX4" fmla="*/ 1286 w 368087"/>
              <a:gd name="connsiteY4" fmla="*/ 0 h 1861020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212779 w 368087"/>
              <a:gd name="connsiteY2" fmla="*/ 1861020 h 1861020"/>
              <a:gd name="connsiteX0" fmla="*/ 1286 w 394333"/>
              <a:gd name="connsiteY0" fmla="*/ 0 h 1861020"/>
              <a:gd name="connsiteX1" fmla="*/ 355657 w 394333"/>
              <a:gd name="connsiteY1" fmla="*/ 733262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394333"/>
              <a:gd name="connsiteY0" fmla="*/ 0 h 1861020"/>
              <a:gd name="connsiteX1" fmla="*/ 370005 w 394333"/>
              <a:gd name="connsiteY1" fmla="*/ 984493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93757 w 412752"/>
              <a:gd name="connsiteY1" fmla="*/ 682462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30857 w 412752"/>
              <a:gd name="connsiteY0" fmla="*/ 90189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52379 w 412752"/>
              <a:gd name="connsiteY0" fmla="*/ 36076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68841"/>
              <a:gd name="connsiteY0" fmla="*/ 0 h 1861020"/>
              <a:gd name="connsiteX1" fmla="*/ 370005 w 468841"/>
              <a:gd name="connsiteY1" fmla="*/ 984493 h 1861020"/>
              <a:gd name="connsiteX2" fmla="*/ 401050 w 468841"/>
              <a:gd name="connsiteY2" fmla="*/ 1159573 h 1861020"/>
              <a:gd name="connsiteX3" fmla="*/ 0 w 468841"/>
              <a:gd name="connsiteY3" fmla="*/ 987800 h 1861020"/>
              <a:gd name="connsiteX4" fmla="*/ 1286 w 468841"/>
              <a:gd name="connsiteY4" fmla="*/ 0 h 1861020"/>
              <a:gd name="connsiteX0" fmla="*/ 252379 w 468841"/>
              <a:gd name="connsiteY0" fmla="*/ 36076 h 1861020"/>
              <a:gd name="connsiteX1" fmla="*/ 467968 w 468841"/>
              <a:gd name="connsiteY1" fmla="*/ 502283 h 1861020"/>
              <a:gd name="connsiteX2" fmla="*/ 329190 w 468841"/>
              <a:gd name="connsiteY2" fmla="*/ 673443 h 1861020"/>
              <a:gd name="connsiteX3" fmla="*/ 212779 w 468841"/>
              <a:gd name="connsiteY3" fmla="*/ 1861020 h 1861020"/>
              <a:gd name="connsiteX0" fmla="*/ 1286 w 472411"/>
              <a:gd name="connsiteY0" fmla="*/ 0 h 1861020"/>
              <a:gd name="connsiteX1" fmla="*/ 370005 w 472411"/>
              <a:gd name="connsiteY1" fmla="*/ 984493 h 1861020"/>
              <a:gd name="connsiteX2" fmla="*/ 401050 w 472411"/>
              <a:gd name="connsiteY2" fmla="*/ 1159573 h 1861020"/>
              <a:gd name="connsiteX3" fmla="*/ 0 w 472411"/>
              <a:gd name="connsiteY3" fmla="*/ 987800 h 1861020"/>
              <a:gd name="connsiteX4" fmla="*/ 1286 w 472411"/>
              <a:gd name="connsiteY4" fmla="*/ 0 h 1861020"/>
              <a:gd name="connsiteX0" fmla="*/ 252379 w 472411"/>
              <a:gd name="connsiteY0" fmla="*/ 36076 h 1861020"/>
              <a:gd name="connsiteX1" fmla="*/ 467968 w 472411"/>
              <a:gd name="connsiteY1" fmla="*/ 502283 h 1861020"/>
              <a:gd name="connsiteX2" fmla="*/ 443976 w 472411"/>
              <a:gd name="connsiteY2" fmla="*/ 763632 h 1861020"/>
              <a:gd name="connsiteX3" fmla="*/ 212779 w 472411"/>
              <a:gd name="connsiteY3" fmla="*/ 1861020 h 1861020"/>
              <a:gd name="connsiteX0" fmla="*/ 1286 w 444434"/>
              <a:gd name="connsiteY0" fmla="*/ 0 h 1861020"/>
              <a:gd name="connsiteX1" fmla="*/ 370005 w 444434"/>
              <a:gd name="connsiteY1" fmla="*/ 984493 h 1861020"/>
              <a:gd name="connsiteX2" fmla="*/ 401050 w 444434"/>
              <a:gd name="connsiteY2" fmla="*/ 1159573 h 1861020"/>
              <a:gd name="connsiteX3" fmla="*/ 0 w 444434"/>
              <a:gd name="connsiteY3" fmla="*/ 987800 h 1861020"/>
              <a:gd name="connsiteX4" fmla="*/ 1286 w 444434"/>
              <a:gd name="connsiteY4" fmla="*/ 0 h 1861020"/>
              <a:gd name="connsiteX0" fmla="*/ 252379 w 444434"/>
              <a:gd name="connsiteY0" fmla="*/ 36076 h 1861020"/>
              <a:gd name="connsiteX1" fmla="*/ 443976 w 444434"/>
              <a:gd name="connsiteY1" fmla="*/ 763632 h 1861020"/>
              <a:gd name="connsiteX2" fmla="*/ 212779 w 444434"/>
              <a:gd name="connsiteY2" fmla="*/ 1861020 h 1861020"/>
              <a:gd name="connsiteX0" fmla="*/ 1286 w 459490"/>
              <a:gd name="connsiteY0" fmla="*/ 0 h 1861020"/>
              <a:gd name="connsiteX1" fmla="*/ 370005 w 459490"/>
              <a:gd name="connsiteY1" fmla="*/ 984493 h 1861020"/>
              <a:gd name="connsiteX2" fmla="*/ 458443 w 459490"/>
              <a:gd name="connsiteY2" fmla="*/ 1240743 h 1861020"/>
              <a:gd name="connsiteX3" fmla="*/ 0 w 459490"/>
              <a:gd name="connsiteY3" fmla="*/ 987800 h 1861020"/>
              <a:gd name="connsiteX4" fmla="*/ 1286 w 459490"/>
              <a:gd name="connsiteY4" fmla="*/ 0 h 1861020"/>
              <a:gd name="connsiteX0" fmla="*/ 252379 w 459490"/>
              <a:gd name="connsiteY0" fmla="*/ 36076 h 1861020"/>
              <a:gd name="connsiteX1" fmla="*/ 443976 w 459490"/>
              <a:gd name="connsiteY1" fmla="*/ 763632 h 1861020"/>
              <a:gd name="connsiteX2" fmla="*/ 212779 w 459490"/>
              <a:gd name="connsiteY2" fmla="*/ 1861020 h 1861020"/>
              <a:gd name="connsiteX0" fmla="*/ 1286 w 464254"/>
              <a:gd name="connsiteY0" fmla="*/ 0 h 1861020"/>
              <a:gd name="connsiteX1" fmla="*/ 370005 w 464254"/>
              <a:gd name="connsiteY1" fmla="*/ 984493 h 1861020"/>
              <a:gd name="connsiteX2" fmla="*/ 458443 w 464254"/>
              <a:gd name="connsiteY2" fmla="*/ 1240743 h 1861020"/>
              <a:gd name="connsiteX3" fmla="*/ 0 w 464254"/>
              <a:gd name="connsiteY3" fmla="*/ 987800 h 1861020"/>
              <a:gd name="connsiteX4" fmla="*/ 1286 w 464254"/>
              <a:gd name="connsiteY4" fmla="*/ 0 h 1861020"/>
              <a:gd name="connsiteX0" fmla="*/ 252379 w 464254"/>
              <a:gd name="connsiteY0" fmla="*/ 36076 h 1861020"/>
              <a:gd name="connsiteX1" fmla="*/ 443976 w 464254"/>
              <a:gd name="connsiteY1" fmla="*/ 763632 h 1861020"/>
              <a:gd name="connsiteX2" fmla="*/ 439271 w 464254"/>
              <a:gd name="connsiteY2" fmla="*/ 1218156 h 1861020"/>
              <a:gd name="connsiteX3" fmla="*/ 212779 w 464254"/>
              <a:gd name="connsiteY3" fmla="*/ 1861020 h 1861020"/>
              <a:gd name="connsiteX0" fmla="*/ 1286 w 506965"/>
              <a:gd name="connsiteY0" fmla="*/ 0 h 1861020"/>
              <a:gd name="connsiteX1" fmla="*/ 370005 w 506965"/>
              <a:gd name="connsiteY1" fmla="*/ 984493 h 1861020"/>
              <a:gd name="connsiteX2" fmla="*/ 458443 w 506965"/>
              <a:gd name="connsiteY2" fmla="*/ 1240743 h 1861020"/>
              <a:gd name="connsiteX3" fmla="*/ 0 w 506965"/>
              <a:gd name="connsiteY3" fmla="*/ 987800 h 1861020"/>
              <a:gd name="connsiteX4" fmla="*/ 1286 w 506965"/>
              <a:gd name="connsiteY4" fmla="*/ 0 h 1861020"/>
              <a:gd name="connsiteX0" fmla="*/ 252379 w 506965"/>
              <a:gd name="connsiteY0" fmla="*/ 36076 h 1861020"/>
              <a:gd name="connsiteX1" fmla="*/ 501369 w 506965"/>
              <a:gd name="connsiteY1" fmla="*/ 753369 h 1861020"/>
              <a:gd name="connsiteX2" fmla="*/ 439271 w 506965"/>
              <a:gd name="connsiteY2" fmla="*/ 1218156 h 1861020"/>
              <a:gd name="connsiteX3" fmla="*/ 212779 w 506965"/>
              <a:gd name="connsiteY3" fmla="*/ 1861020 h 1861020"/>
              <a:gd name="connsiteX0" fmla="*/ 527438 w 1033117"/>
              <a:gd name="connsiteY0" fmla="*/ 0 h 1766004"/>
              <a:gd name="connsiteX1" fmla="*/ 896157 w 1033117"/>
              <a:gd name="connsiteY1" fmla="*/ 984493 h 1766004"/>
              <a:gd name="connsiteX2" fmla="*/ 984595 w 1033117"/>
              <a:gd name="connsiteY2" fmla="*/ 1240743 h 1766004"/>
              <a:gd name="connsiteX3" fmla="*/ 526152 w 1033117"/>
              <a:gd name="connsiteY3" fmla="*/ 987800 h 1766004"/>
              <a:gd name="connsiteX4" fmla="*/ 527438 w 1033117"/>
              <a:gd name="connsiteY4" fmla="*/ 0 h 1766004"/>
              <a:gd name="connsiteX0" fmla="*/ 778531 w 1033117"/>
              <a:gd name="connsiteY0" fmla="*/ 36076 h 1766004"/>
              <a:gd name="connsiteX1" fmla="*/ 1027521 w 1033117"/>
              <a:gd name="connsiteY1" fmla="*/ 753369 h 1766004"/>
              <a:gd name="connsiteX2" fmla="*/ 965423 w 1033117"/>
              <a:gd name="connsiteY2" fmla="*/ 1218156 h 1766004"/>
              <a:gd name="connsiteX3" fmla="*/ 0 w 1033117"/>
              <a:gd name="connsiteY3" fmla="*/ 1766004 h 1766004"/>
              <a:gd name="connsiteX0" fmla="*/ 527438 w 1033117"/>
              <a:gd name="connsiteY0" fmla="*/ 0 h 1766004"/>
              <a:gd name="connsiteX1" fmla="*/ 896157 w 1033117"/>
              <a:gd name="connsiteY1" fmla="*/ 984493 h 1766004"/>
              <a:gd name="connsiteX2" fmla="*/ 984595 w 1033117"/>
              <a:gd name="connsiteY2" fmla="*/ 1240743 h 1766004"/>
              <a:gd name="connsiteX3" fmla="*/ 526152 w 1033117"/>
              <a:gd name="connsiteY3" fmla="*/ 987800 h 1766004"/>
              <a:gd name="connsiteX4" fmla="*/ 527438 w 1033117"/>
              <a:gd name="connsiteY4" fmla="*/ 0 h 1766004"/>
              <a:gd name="connsiteX0" fmla="*/ 778531 w 1033117"/>
              <a:gd name="connsiteY0" fmla="*/ 36076 h 1766004"/>
              <a:gd name="connsiteX1" fmla="*/ 1027521 w 1033117"/>
              <a:gd name="connsiteY1" fmla="*/ 753369 h 1766004"/>
              <a:gd name="connsiteX2" fmla="*/ 965423 w 1033117"/>
              <a:gd name="connsiteY2" fmla="*/ 1218156 h 1766004"/>
              <a:gd name="connsiteX3" fmla="*/ 643783 w 1033117"/>
              <a:gd name="connsiteY3" fmla="*/ 1631012 h 1766004"/>
              <a:gd name="connsiteX4" fmla="*/ 0 w 1033117"/>
              <a:gd name="connsiteY4" fmla="*/ 1766004 h 1766004"/>
              <a:gd name="connsiteX0" fmla="*/ 527438 w 1033117"/>
              <a:gd name="connsiteY0" fmla="*/ 0 h 1766004"/>
              <a:gd name="connsiteX1" fmla="*/ 896157 w 1033117"/>
              <a:gd name="connsiteY1" fmla="*/ 984493 h 1766004"/>
              <a:gd name="connsiteX2" fmla="*/ 984595 w 1033117"/>
              <a:gd name="connsiteY2" fmla="*/ 1240743 h 1766004"/>
              <a:gd name="connsiteX3" fmla="*/ 526152 w 1033117"/>
              <a:gd name="connsiteY3" fmla="*/ 987800 h 1766004"/>
              <a:gd name="connsiteX4" fmla="*/ 527438 w 1033117"/>
              <a:gd name="connsiteY4" fmla="*/ 0 h 1766004"/>
              <a:gd name="connsiteX0" fmla="*/ 778531 w 1033117"/>
              <a:gd name="connsiteY0" fmla="*/ 36076 h 1766004"/>
              <a:gd name="connsiteX1" fmla="*/ 1027521 w 1033117"/>
              <a:gd name="connsiteY1" fmla="*/ 753369 h 1766004"/>
              <a:gd name="connsiteX2" fmla="*/ 965423 w 1033117"/>
              <a:gd name="connsiteY2" fmla="*/ 1218156 h 1766004"/>
              <a:gd name="connsiteX3" fmla="*/ 643783 w 1033117"/>
              <a:gd name="connsiteY3" fmla="*/ 1631012 h 1766004"/>
              <a:gd name="connsiteX4" fmla="*/ 313775 w 1033117"/>
              <a:gd name="connsiteY4" fmla="*/ 1746388 h 1766004"/>
              <a:gd name="connsiteX5" fmla="*/ 0 w 1033117"/>
              <a:gd name="connsiteY5" fmla="*/ 1766004 h 1766004"/>
              <a:gd name="connsiteX0" fmla="*/ 527438 w 1027669"/>
              <a:gd name="connsiteY0" fmla="*/ 0 h 1766004"/>
              <a:gd name="connsiteX1" fmla="*/ 896157 w 1027669"/>
              <a:gd name="connsiteY1" fmla="*/ 984493 h 1766004"/>
              <a:gd name="connsiteX2" fmla="*/ 984595 w 1027669"/>
              <a:gd name="connsiteY2" fmla="*/ 1240743 h 1766004"/>
              <a:gd name="connsiteX3" fmla="*/ 526152 w 1027669"/>
              <a:gd name="connsiteY3" fmla="*/ 987800 h 1766004"/>
              <a:gd name="connsiteX4" fmla="*/ 527438 w 1027669"/>
              <a:gd name="connsiteY4" fmla="*/ 0 h 1766004"/>
              <a:gd name="connsiteX0" fmla="*/ 778531 w 1027669"/>
              <a:gd name="connsiteY0" fmla="*/ 36076 h 1766004"/>
              <a:gd name="connsiteX1" fmla="*/ 1027521 w 1027669"/>
              <a:gd name="connsiteY1" fmla="*/ 753369 h 1766004"/>
              <a:gd name="connsiteX2" fmla="*/ 643783 w 1027669"/>
              <a:gd name="connsiteY2" fmla="*/ 1631012 h 1766004"/>
              <a:gd name="connsiteX3" fmla="*/ 313775 w 1027669"/>
              <a:gd name="connsiteY3" fmla="*/ 1746388 h 1766004"/>
              <a:gd name="connsiteX4" fmla="*/ 0 w 1027669"/>
              <a:gd name="connsiteY4" fmla="*/ 1766004 h 1766004"/>
              <a:gd name="connsiteX0" fmla="*/ 527438 w 1029846"/>
              <a:gd name="connsiteY0" fmla="*/ 0 h 1766004"/>
              <a:gd name="connsiteX1" fmla="*/ 896157 w 1029846"/>
              <a:gd name="connsiteY1" fmla="*/ 984493 h 1766004"/>
              <a:gd name="connsiteX2" fmla="*/ 984595 w 1029846"/>
              <a:gd name="connsiteY2" fmla="*/ 1240743 h 1766004"/>
              <a:gd name="connsiteX3" fmla="*/ 526152 w 1029846"/>
              <a:gd name="connsiteY3" fmla="*/ 987800 h 1766004"/>
              <a:gd name="connsiteX4" fmla="*/ 527438 w 1029846"/>
              <a:gd name="connsiteY4" fmla="*/ 0 h 1766004"/>
              <a:gd name="connsiteX0" fmla="*/ 778531 w 1029846"/>
              <a:gd name="connsiteY0" fmla="*/ 36076 h 1766004"/>
              <a:gd name="connsiteX1" fmla="*/ 1027521 w 1029846"/>
              <a:gd name="connsiteY1" fmla="*/ 753369 h 1766004"/>
              <a:gd name="connsiteX2" fmla="*/ 930747 w 1029846"/>
              <a:gd name="connsiteY2" fmla="*/ 1291669 h 1766004"/>
              <a:gd name="connsiteX3" fmla="*/ 643783 w 1029846"/>
              <a:gd name="connsiteY3" fmla="*/ 1631012 h 1766004"/>
              <a:gd name="connsiteX4" fmla="*/ 313775 w 1029846"/>
              <a:gd name="connsiteY4" fmla="*/ 1746388 h 1766004"/>
              <a:gd name="connsiteX5" fmla="*/ 0 w 1029846"/>
              <a:gd name="connsiteY5" fmla="*/ 1766004 h 176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846" h="1766004" stroke="0" extrusionOk="0">
                <a:moveTo>
                  <a:pt x="527438" y="0"/>
                </a:moveTo>
                <a:cubicBezTo>
                  <a:pt x="693719" y="1560"/>
                  <a:pt x="819964" y="777703"/>
                  <a:pt x="896157" y="984493"/>
                </a:cubicBezTo>
                <a:cubicBezTo>
                  <a:pt x="972350" y="1191283"/>
                  <a:pt x="990562" y="1114124"/>
                  <a:pt x="984595" y="1240743"/>
                </a:cubicBezTo>
                <a:lnTo>
                  <a:pt x="526152" y="987800"/>
                </a:lnTo>
                <a:cubicBezTo>
                  <a:pt x="526581" y="658533"/>
                  <a:pt x="527009" y="329267"/>
                  <a:pt x="527438" y="0"/>
                </a:cubicBezTo>
                <a:close/>
              </a:path>
              <a:path w="1029846" h="1766004" fill="none">
                <a:moveTo>
                  <a:pt x="778531" y="36076"/>
                </a:moveTo>
                <a:cubicBezTo>
                  <a:pt x="818447" y="187650"/>
                  <a:pt x="1034121" y="449212"/>
                  <a:pt x="1027521" y="753369"/>
                </a:cubicBezTo>
                <a:cubicBezTo>
                  <a:pt x="1040933" y="955848"/>
                  <a:pt x="994703" y="1145395"/>
                  <a:pt x="930747" y="1291669"/>
                </a:cubicBezTo>
                <a:cubicBezTo>
                  <a:pt x="866791" y="1437943"/>
                  <a:pt x="734655" y="1548439"/>
                  <a:pt x="643783" y="1631012"/>
                </a:cubicBezTo>
                <a:cubicBezTo>
                  <a:pt x="536371" y="1712264"/>
                  <a:pt x="421072" y="1723889"/>
                  <a:pt x="313775" y="1746388"/>
                </a:cubicBezTo>
                <a:cubicBezTo>
                  <a:pt x="206478" y="1768887"/>
                  <a:pt x="53491" y="1755948"/>
                  <a:pt x="0" y="1766004"/>
                </a:cubicBezTo>
              </a:path>
            </a:pathLst>
          </a:custGeom>
          <a:ln w="76200" cap="rnd" cmpd="sng">
            <a:solidFill>
              <a:srgbClr val="C00000"/>
            </a:solidFill>
            <a:prstDash val="solid"/>
            <a:round/>
            <a:headEnd type="triangle" w="med" len="lg"/>
            <a:tailEnd type="none" w="lg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Arc 259"/>
          <p:cNvSpPr/>
          <p:nvPr/>
        </p:nvSpPr>
        <p:spPr>
          <a:xfrm>
            <a:off x="1475632" y="389569"/>
            <a:ext cx="460235" cy="931154"/>
          </a:xfrm>
          <a:custGeom>
            <a:avLst/>
            <a:gdLst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3" fmla="*/ 368088 w 736176"/>
              <a:gd name="connsiteY3" fmla="*/ 987806 h 1975612"/>
              <a:gd name="connsiteX4" fmla="*/ 369374 w 736176"/>
              <a:gd name="connsiteY4" fmla="*/ 6 h 1975612"/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365179 w 368087"/>
              <a:gd name="connsiteY2" fmla="*/ 1111720 h 1861020"/>
              <a:gd name="connsiteX3" fmla="*/ 0 w 368087"/>
              <a:gd name="connsiteY3" fmla="*/ 987800 h 1861020"/>
              <a:gd name="connsiteX4" fmla="*/ 1286 w 368087"/>
              <a:gd name="connsiteY4" fmla="*/ 0 h 1861020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212779 w 368087"/>
              <a:gd name="connsiteY2" fmla="*/ 1861020 h 1861020"/>
              <a:gd name="connsiteX0" fmla="*/ 1286 w 394333"/>
              <a:gd name="connsiteY0" fmla="*/ 0 h 1861020"/>
              <a:gd name="connsiteX1" fmla="*/ 355657 w 394333"/>
              <a:gd name="connsiteY1" fmla="*/ 733262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394333"/>
              <a:gd name="connsiteY0" fmla="*/ 0 h 1861020"/>
              <a:gd name="connsiteX1" fmla="*/ 370005 w 394333"/>
              <a:gd name="connsiteY1" fmla="*/ 984493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93757 w 412752"/>
              <a:gd name="connsiteY1" fmla="*/ 682462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30857 w 412752"/>
              <a:gd name="connsiteY0" fmla="*/ 90189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52379 w 412752"/>
              <a:gd name="connsiteY0" fmla="*/ 36076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68841"/>
              <a:gd name="connsiteY0" fmla="*/ 0 h 1861020"/>
              <a:gd name="connsiteX1" fmla="*/ 370005 w 468841"/>
              <a:gd name="connsiteY1" fmla="*/ 984493 h 1861020"/>
              <a:gd name="connsiteX2" fmla="*/ 401050 w 468841"/>
              <a:gd name="connsiteY2" fmla="*/ 1159573 h 1861020"/>
              <a:gd name="connsiteX3" fmla="*/ 0 w 468841"/>
              <a:gd name="connsiteY3" fmla="*/ 987800 h 1861020"/>
              <a:gd name="connsiteX4" fmla="*/ 1286 w 468841"/>
              <a:gd name="connsiteY4" fmla="*/ 0 h 1861020"/>
              <a:gd name="connsiteX0" fmla="*/ 252379 w 468841"/>
              <a:gd name="connsiteY0" fmla="*/ 36076 h 1861020"/>
              <a:gd name="connsiteX1" fmla="*/ 467968 w 468841"/>
              <a:gd name="connsiteY1" fmla="*/ 502283 h 1861020"/>
              <a:gd name="connsiteX2" fmla="*/ 329190 w 468841"/>
              <a:gd name="connsiteY2" fmla="*/ 673443 h 1861020"/>
              <a:gd name="connsiteX3" fmla="*/ 212779 w 468841"/>
              <a:gd name="connsiteY3" fmla="*/ 1861020 h 1861020"/>
              <a:gd name="connsiteX0" fmla="*/ 1286 w 472411"/>
              <a:gd name="connsiteY0" fmla="*/ 0 h 1861020"/>
              <a:gd name="connsiteX1" fmla="*/ 370005 w 472411"/>
              <a:gd name="connsiteY1" fmla="*/ 984493 h 1861020"/>
              <a:gd name="connsiteX2" fmla="*/ 401050 w 472411"/>
              <a:gd name="connsiteY2" fmla="*/ 1159573 h 1861020"/>
              <a:gd name="connsiteX3" fmla="*/ 0 w 472411"/>
              <a:gd name="connsiteY3" fmla="*/ 987800 h 1861020"/>
              <a:gd name="connsiteX4" fmla="*/ 1286 w 472411"/>
              <a:gd name="connsiteY4" fmla="*/ 0 h 1861020"/>
              <a:gd name="connsiteX0" fmla="*/ 252379 w 472411"/>
              <a:gd name="connsiteY0" fmla="*/ 36076 h 1861020"/>
              <a:gd name="connsiteX1" fmla="*/ 467968 w 472411"/>
              <a:gd name="connsiteY1" fmla="*/ 502283 h 1861020"/>
              <a:gd name="connsiteX2" fmla="*/ 443976 w 472411"/>
              <a:gd name="connsiteY2" fmla="*/ 763632 h 1861020"/>
              <a:gd name="connsiteX3" fmla="*/ 212779 w 472411"/>
              <a:gd name="connsiteY3" fmla="*/ 1861020 h 1861020"/>
              <a:gd name="connsiteX0" fmla="*/ 1286 w 444434"/>
              <a:gd name="connsiteY0" fmla="*/ 0 h 1861020"/>
              <a:gd name="connsiteX1" fmla="*/ 370005 w 444434"/>
              <a:gd name="connsiteY1" fmla="*/ 984493 h 1861020"/>
              <a:gd name="connsiteX2" fmla="*/ 401050 w 444434"/>
              <a:gd name="connsiteY2" fmla="*/ 1159573 h 1861020"/>
              <a:gd name="connsiteX3" fmla="*/ 0 w 444434"/>
              <a:gd name="connsiteY3" fmla="*/ 987800 h 1861020"/>
              <a:gd name="connsiteX4" fmla="*/ 1286 w 444434"/>
              <a:gd name="connsiteY4" fmla="*/ 0 h 1861020"/>
              <a:gd name="connsiteX0" fmla="*/ 252379 w 444434"/>
              <a:gd name="connsiteY0" fmla="*/ 36076 h 1861020"/>
              <a:gd name="connsiteX1" fmla="*/ 443976 w 444434"/>
              <a:gd name="connsiteY1" fmla="*/ 763632 h 1861020"/>
              <a:gd name="connsiteX2" fmla="*/ 212779 w 444434"/>
              <a:gd name="connsiteY2" fmla="*/ 1861020 h 1861020"/>
              <a:gd name="connsiteX0" fmla="*/ 1286 w 459490"/>
              <a:gd name="connsiteY0" fmla="*/ 0 h 1861020"/>
              <a:gd name="connsiteX1" fmla="*/ 370005 w 459490"/>
              <a:gd name="connsiteY1" fmla="*/ 984493 h 1861020"/>
              <a:gd name="connsiteX2" fmla="*/ 458443 w 459490"/>
              <a:gd name="connsiteY2" fmla="*/ 1240743 h 1861020"/>
              <a:gd name="connsiteX3" fmla="*/ 0 w 459490"/>
              <a:gd name="connsiteY3" fmla="*/ 987800 h 1861020"/>
              <a:gd name="connsiteX4" fmla="*/ 1286 w 459490"/>
              <a:gd name="connsiteY4" fmla="*/ 0 h 1861020"/>
              <a:gd name="connsiteX0" fmla="*/ 252379 w 459490"/>
              <a:gd name="connsiteY0" fmla="*/ 36076 h 1861020"/>
              <a:gd name="connsiteX1" fmla="*/ 443976 w 459490"/>
              <a:gd name="connsiteY1" fmla="*/ 763632 h 1861020"/>
              <a:gd name="connsiteX2" fmla="*/ 212779 w 459490"/>
              <a:gd name="connsiteY2" fmla="*/ 1861020 h 1861020"/>
              <a:gd name="connsiteX0" fmla="*/ 1286 w 464254"/>
              <a:gd name="connsiteY0" fmla="*/ 0 h 1861020"/>
              <a:gd name="connsiteX1" fmla="*/ 370005 w 464254"/>
              <a:gd name="connsiteY1" fmla="*/ 984493 h 1861020"/>
              <a:gd name="connsiteX2" fmla="*/ 458443 w 464254"/>
              <a:gd name="connsiteY2" fmla="*/ 1240743 h 1861020"/>
              <a:gd name="connsiteX3" fmla="*/ 0 w 464254"/>
              <a:gd name="connsiteY3" fmla="*/ 987800 h 1861020"/>
              <a:gd name="connsiteX4" fmla="*/ 1286 w 464254"/>
              <a:gd name="connsiteY4" fmla="*/ 0 h 1861020"/>
              <a:gd name="connsiteX0" fmla="*/ 252379 w 464254"/>
              <a:gd name="connsiteY0" fmla="*/ 36076 h 1861020"/>
              <a:gd name="connsiteX1" fmla="*/ 443976 w 464254"/>
              <a:gd name="connsiteY1" fmla="*/ 763632 h 1861020"/>
              <a:gd name="connsiteX2" fmla="*/ 439271 w 464254"/>
              <a:gd name="connsiteY2" fmla="*/ 1218156 h 1861020"/>
              <a:gd name="connsiteX3" fmla="*/ 212779 w 464254"/>
              <a:gd name="connsiteY3" fmla="*/ 1861020 h 1861020"/>
              <a:gd name="connsiteX0" fmla="*/ 1286 w 506965"/>
              <a:gd name="connsiteY0" fmla="*/ 0 h 1861020"/>
              <a:gd name="connsiteX1" fmla="*/ 370005 w 506965"/>
              <a:gd name="connsiteY1" fmla="*/ 984493 h 1861020"/>
              <a:gd name="connsiteX2" fmla="*/ 458443 w 506965"/>
              <a:gd name="connsiteY2" fmla="*/ 1240743 h 1861020"/>
              <a:gd name="connsiteX3" fmla="*/ 0 w 506965"/>
              <a:gd name="connsiteY3" fmla="*/ 987800 h 1861020"/>
              <a:gd name="connsiteX4" fmla="*/ 1286 w 506965"/>
              <a:gd name="connsiteY4" fmla="*/ 0 h 1861020"/>
              <a:gd name="connsiteX0" fmla="*/ 252379 w 506965"/>
              <a:gd name="connsiteY0" fmla="*/ 36076 h 1861020"/>
              <a:gd name="connsiteX1" fmla="*/ 501369 w 506965"/>
              <a:gd name="connsiteY1" fmla="*/ 753369 h 1861020"/>
              <a:gd name="connsiteX2" fmla="*/ 439271 w 506965"/>
              <a:gd name="connsiteY2" fmla="*/ 1218156 h 1861020"/>
              <a:gd name="connsiteX3" fmla="*/ 212779 w 506965"/>
              <a:gd name="connsiteY3" fmla="*/ 1861020 h 1861020"/>
              <a:gd name="connsiteX0" fmla="*/ 1286 w 506965"/>
              <a:gd name="connsiteY0" fmla="*/ 0 h 2082529"/>
              <a:gd name="connsiteX1" fmla="*/ 370005 w 506965"/>
              <a:gd name="connsiteY1" fmla="*/ 984493 h 2082529"/>
              <a:gd name="connsiteX2" fmla="*/ 458443 w 506965"/>
              <a:gd name="connsiteY2" fmla="*/ 1240743 h 2082529"/>
              <a:gd name="connsiteX3" fmla="*/ 0 w 506965"/>
              <a:gd name="connsiteY3" fmla="*/ 987800 h 2082529"/>
              <a:gd name="connsiteX4" fmla="*/ 1286 w 506965"/>
              <a:gd name="connsiteY4" fmla="*/ 0 h 2082529"/>
              <a:gd name="connsiteX0" fmla="*/ 252379 w 506965"/>
              <a:gd name="connsiteY0" fmla="*/ 36076 h 2082529"/>
              <a:gd name="connsiteX1" fmla="*/ 501369 w 506965"/>
              <a:gd name="connsiteY1" fmla="*/ 753369 h 2082529"/>
              <a:gd name="connsiteX2" fmla="*/ 439271 w 506965"/>
              <a:gd name="connsiteY2" fmla="*/ 1218156 h 2082529"/>
              <a:gd name="connsiteX3" fmla="*/ 357091 w 506965"/>
              <a:gd name="connsiteY3" fmla="*/ 2082529 h 2082529"/>
              <a:gd name="connsiteX0" fmla="*/ 1286 w 530876"/>
              <a:gd name="connsiteY0" fmla="*/ 0 h 2082529"/>
              <a:gd name="connsiteX1" fmla="*/ 370005 w 530876"/>
              <a:gd name="connsiteY1" fmla="*/ 984493 h 2082529"/>
              <a:gd name="connsiteX2" fmla="*/ 458443 w 530876"/>
              <a:gd name="connsiteY2" fmla="*/ 1240743 h 2082529"/>
              <a:gd name="connsiteX3" fmla="*/ 0 w 530876"/>
              <a:gd name="connsiteY3" fmla="*/ 987800 h 2082529"/>
              <a:gd name="connsiteX4" fmla="*/ 1286 w 530876"/>
              <a:gd name="connsiteY4" fmla="*/ 0 h 2082529"/>
              <a:gd name="connsiteX0" fmla="*/ 252379 w 530876"/>
              <a:gd name="connsiteY0" fmla="*/ 36076 h 2082529"/>
              <a:gd name="connsiteX1" fmla="*/ 501369 w 530876"/>
              <a:gd name="connsiteY1" fmla="*/ 753369 h 2082529"/>
              <a:gd name="connsiteX2" fmla="*/ 511427 w 530876"/>
              <a:gd name="connsiteY2" fmla="*/ 1273533 h 2082529"/>
              <a:gd name="connsiteX3" fmla="*/ 357091 w 530876"/>
              <a:gd name="connsiteY3" fmla="*/ 2082529 h 2082529"/>
              <a:gd name="connsiteX0" fmla="*/ 1286 w 511427"/>
              <a:gd name="connsiteY0" fmla="*/ 0 h 2082529"/>
              <a:gd name="connsiteX1" fmla="*/ 370005 w 511427"/>
              <a:gd name="connsiteY1" fmla="*/ 984493 h 2082529"/>
              <a:gd name="connsiteX2" fmla="*/ 458443 w 511427"/>
              <a:gd name="connsiteY2" fmla="*/ 1240743 h 2082529"/>
              <a:gd name="connsiteX3" fmla="*/ 0 w 511427"/>
              <a:gd name="connsiteY3" fmla="*/ 987800 h 2082529"/>
              <a:gd name="connsiteX4" fmla="*/ 1286 w 511427"/>
              <a:gd name="connsiteY4" fmla="*/ 0 h 2082529"/>
              <a:gd name="connsiteX0" fmla="*/ 252379 w 511427"/>
              <a:gd name="connsiteY0" fmla="*/ 36076 h 2082529"/>
              <a:gd name="connsiteX1" fmla="*/ 511427 w 511427"/>
              <a:gd name="connsiteY1" fmla="*/ 1273533 h 2082529"/>
              <a:gd name="connsiteX2" fmla="*/ 357091 w 511427"/>
              <a:gd name="connsiteY2" fmla="*/ 2082529 h 2082529"/>
              <a:gd name="connsiteX0" fmla="*/ 1286 w 522972"/>
              <a:gd name="connsiteY0" fmla="*/ 0 h 2082529"/>
              <a:gd name="connsiteX1" fmla="*/ 370005 w 522972"/>
              <a:gd name="connsiteY1" fmla="*/ 984493 h 2082529"/>
              <a:gd name="connsiteX2" fmla="*/ 458443 w 522972"/>
              <a:gd name="connsiteY2" fmla="*/ 1240743 h 2082529"/>
              <a:gd name="connsiteX3" fmla="*/ 0 w 522972"/>
              <a:gd name="connsiteY3" fmla="*/ 987800 h 2082529"/>
              <a:gd name="connsiteX4" fmla="*/ 1286 w 522972"/>
              <a:gd name="connsiteY4" fmla="*/ 0 h 2082529"/>
              <a:gd name="connsiteX0" fmla="*/ 252379 w 522972"/>
              <a:gd name="connsiteY0" fmla="*/ 36076 h 2082529"/>
              <a:gd name="connsiteX1" fmla="*/ 511427 w 522972"/>
              <a:gd name="connsiteY1" fmla="*/ 1273533 h 2082529"/>
              <a:gd name="connsiteX2" fmla="*/ 483295 w 522972"/>
              <a:gd name="connsiteY2" fmla="*/ 1894047 h 2082529"/>
              <a:gd name="connsiteX3" fmla="*/ 357091 w 522972"/>
              <a:gd name="connsiteY3" fmla="*/ 2082529 h 2082529"/>
              <a:gd name="connsiteX0" fmla="*/ 1286 w 522972"/>
              <a:gd name="connsiteY0" fmla="*/ 0 h 1894047"/>
              <a:gd name="connsiteX1" fmla="*/ 370005 w 522972"/>
              <a:gd name="connsiteY1" fmla="*/ 984493 h 1894047"/>
              <a:gd name="connsiteX2" fmla="*/ 458443 w 522972"/>
              <a:gd name="connsiteY2" fmla="*/ 1240743 h 1894047"/>
              <a:gd name="connsiteX3" fmla="*/ 0 w 522972"/>
              <a:gd name="connsiteY3" fmla="*/ 987800 h 1894047"/>
              <a:gd name="connsiteX4" fmla="*/ 1286 w 522972"/>
              <a:gd name="connsiteY4" fmla="*/ 0 h 1894047"/>
              <a:gd name="connsiteX0" fmla="*/ 252379 w 522972"/>
              <a:gd name="connsiteY0" fmla="*/ 36076 h 1894047"/>
              <a:gd name="connsiteX1" fmla="*/ 511427 w 522972"/>
              <a:gd name="connsiteY1" fmla="*/ 1273533 h 1894047"/>
              <a:gd name="connsiteX2" fmla="*/ 483295 w 522972"/>
              <a:gd name="connsiteY2" fmla="*/ 1894047 h 18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972" h="1894047" stroke="0" extrusionOk="0">
                <a:moveTo>
                  <a:pt x="1286" y="0"/>
                </a:moveTo>
                <a:cubicBezTo>
                  <a:pt x="167567" y="1560"/>
                  <a:pt x="293812" y="777703"/>
                  <a:pt x="370005" y="984493"/>
                </a:cubicBezTo>
                <a:cubicBezTo>
                  <a:pt x="446198" y="1191283"/>
                  <a:pt x="464410" y="1114124"/>
                  <a:pt x="458443" y="1240743"/>
                </a:cubicBezTo>
                <a:lnTo>
                  <a:pt x="0" y="987800"/>
                </a:lnTo>
                <a:cubicBezTo>
                  <a:pt x="429" y="658533"/>
                  <a:pt x="857" y="329267"/>
                  <a:pt x="1286" y="0"/>
                </a:cubicBezTo>
                <a:close/>
              </a:path>
              <a:path w="522972" h="1894047" fill="none">
                <a:moveTo>
                  <a:pt x="252379" y="36076"/>
                </a:moveTo>
                <a:cubicBezTo>
                  <a:pt x="306347" y="293880"/>
                  <a:pt x="493975" y="932458"/>
                  <a:pt x="511427" y="1273533"/>
                </a:cubicBezTo>
                <a:cubicBezTo>
                  <a:pt x="540292" y="1570278"/>
                  <a:pt x="509018" y="1759214"/>
                  <a:pt x="483295" y="1894047"/>
                </a:cubicBezTo>
              </a:path>
            </a:pathLst>
          </a:custGeom>
          <a:ln w="76200" cap="rnd" cmpd="sng">
            <a:solidFill>
              <a:srgbClr val="C00000"/>
            </a:solidFill>
            <a:prstDash val="solid"/>
            <a:round/>
            <a:headEnd type="triangle" w="med" len="lg"/>
            <a:tailEnd type="none" w="lg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Arc 259"/>
          <p:cNvSpPr/>
          <p:nvPr/>
        </p:nvSpPr>
        <p:spPr>
          <a:xfrm flipH="1">
            <a:off x="5209197" y="2185909"/>
            <a:ext cx="460235" cy="931154"/>
          </a:xfrm>
          <a:custGeom>
            <a:avLst/>
            <a:gdLst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3" fmla="*/ 368088 w 736176"/>
              <a:gd name="connsiteY3" fmla="*/ 987806 h 1975612"/>
              <a:gd name="connsiteX4" fmla="*/ 369374 w 736176"/>
              <a:gd name="connsiteY4" fmla="*/ 6 h 1975612"/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365179 w 368087"/>
              <a:gd name="connsiteY2" fmla="*/ 1111720 h 1861020"/>
              <a:gd name="connsiteX3" fmla="*/ 0 w 368087"/>
              <a:gd name="connsiteY3" fmla="*/ 987800 h 1861020"/>
              <a:gd name="connsiteX4" fmla="*/ 1286 w 368087"/>
              <a:gd name="connsiteY4" fmla="*/ 0 h 1861020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212779 w 368087"/>
              <a:gd name="connsiteY2" fmla="*/ 1861020 h 1861020"/>
              <a:gd name="connsiteX0" fmla="*/ 1286 w 394333"/>
              <a:gd name="connsiteY0" fmla="*/ 0 h 1861020"/>
              <a:gd name="connsiteX1" fmla="*/ 355657 w 394333"/>
              <a:gd name="connsiteY1" fmla="*/ 733262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394333"/>
              <a:gd name="connsiteY0" fmla="*/ 0 h 1861020"/>
              <a:gd name="connsiteX1" fmla="*/ 370005 w 394333"/>
              <a:gd name="connsiteY1" fmla="*/ 984493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93757 w 412752"/>
              <a:gd name="connsiteY1" fmla="*/ 682462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30857 w 412752"/>
              <a:gd name="connsiteY0" fmla="*/ 90189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52379 w 412752"/>
              <a:gd name="connsiteY0" fmla="*/ 36076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68841"/>
              <a:gd name="connsiteY0" fmla="*/ 0 h 1861020"/>
              <a:gd name="connsiteX1" fmla="*/ 370005 w 468841"/>
              <a:gd name="connsiteY1" fmla="*/ 984493 h 1861020"/>
              <a:gd name="connsiteX2" fmla="*/ 401050 w 468841"/>
              <a:gd name="connsiteY2" fmla="*/ 1159573 h 1861020"/>
              <a:gd name="connsiteX3" fmla="*/ 0 w 468841"/>
              <a:gd name="connsiteY3" fmla="*/ 987800 h 1861020"/>
              <a:gd name="connsiteX4" fmla="*/ 1286 w 468841"/>
              <a:gd name="connsiteY4" fmla="*/ 0 h 1861020"/>
              <a:gd name="connsiteX0" fmla="*/ 252379 w 468841"/>
              <a:gd name="connsiteY0" fmla="*/ 36076 h 1861020"/>
              <a:gd name="connsiteX1" fmla="*/ 467968 w 468841"/>
              <a:gd name="connsiteY1" fmla="*/ 502283 h 1861020"/>
              <a:gd name="connsiteX2" fmla="*/ 329190 w 468841"/>
              <a:gd name="connsiteY2" fmla="*/ 673443 h 1861020"/>
              <a:gd name="connsiteX3" fmla="*/ 212779 w 468841"/>
              <a:gd name="connsiteY3" fmla="*/ 1861020 h 1861020"/>
              <a:gd name="connsiteX0" fmla="*/ 1286 w 472411"/>
              <a:gd name="connsiteY0" fmla="*/ 0 h 1861020"/>
              <a:gd name="connsiteX1" fmla="*/ 370005 w 472411"/>
              <a:gd name="connsiteY1" fmla="*/ 984493 h 1861020"/>
              <a:gd name="connsiteX2" fmla="*/ 401050 w 472411"/>
              <a:gd name="connsiteY2" fmla="*/ 1159573 h 1861020"/>
              <a:gd name="connsiteX3" fmla="*/ 0 w 472411"/>
              <a:gd name="connsiteY3" fmla="*/ 987800 h 1861020"/>
              <a:gd name="connsiteX4" fmla="*/ 1286 w 472411"/>
              <a:gd name="connsiteY4" fmla="*/ 0 h 1861020"/>
              <a:gd name="connsiteX0" fmla="*/ 252379 w 472411"/>
              <a:gd name="connsiteY0" fmla="*/ 36076 h 1861020"/>
              <a:gd name="connsiteX1" fmla="*/ 467968 w 472411"/>
              <a:gd name="connsiteY1" fmla="*/ 502283 h 1861020"/>
              <a:gd name="connsiteX2" fmla="*/ 443976 w 472411"/>
              <a:gd name="connsiteY2" fmla="*/ 763632 h 1861020"/>
              <a:gd name="connsiteX3" fmla="*/ 212779 w 472411"/>
              <a:gd name="connsiteY3" fmla="*/ 1861020 h 1861020"/>
              <a:gd name="connsiteX0" fmla="*/ 1286 w 444434"/>
              <a:gd name="connsiteY0" fmla="*/ 0 h 1861020"/>
              <a:gd name="connsiteX1" fmla="*/ 370005 w 444434"/>
              <a:gd name="connsiteY1" fmla="*/ 984493 h 1861020"/>
              <a:gd name="connsiteX2" fmla="*/ 401050 w 444434"/>
              <a:gd name="connsiteY2" fmla="*/ 1159573 h 1861020"/>
              <a:gd name="connsiteX3" fmla="*/ 0 w 444434"/>
              <a:gd name="connsiteY3" fmla="*/ 987800 h 1861020"/>
              <a:gd name="connsiteX4" fmla="*/ 1286 w 444434"/>
              <a:gd name="connsiteY4" fmla="*/ 0 h 1861020"/>
              <a:gd name="connsiteX0" fmla="*/ 252379 w 444434"/>
              <a:gd name="connsiteY0" fmla="*/ 36076 h 1861020"/>
              <a:gd name="connsiteX1" fmla="*/ 443976 w 444434"/>
              <a:gd name="connsiteY1" fmla="*/ 763632 h 1861020"/>
              <a:gd name="connsiteX2" fmla="*/ 212779 w 444434"/>
              <a:gd name="connsiteY2" fmla="*/ 1861020 h 1861020"/>
              <a:gd name="connsiteX0" fmla="*/ 1286 w 459490"/>
              <a:gd name="connsiteY0" fmla="*/ 0 h 1861020"/>
              <a:gd name="connsiteX1" fmla="*/ 370005 w 459490"/>
              <a:gd name="connsiteY1" fmla="*/ 984493 h 1861020"/>
              <a:gd name="connsiteX2" fmla="*/ 458443 w 459490"/>
              <a:gd name="connsiteY2" fmla="*/ 1240743 h 1861020"/>
              <a:gd name="connsiteX3" fmla="*/ 0 w 459490"/>
              <a:gd name="connsiteY3" fmla="*/ 987800 h 1861020"/>
              <a:gd name="connsiteX4" fmla="*/ 1286 w 459490"/>
              <a:gd name="connsiteY4" fmla="*/ 0 h 1861020"/>
              <a:gd name="connsiteX0" fmla="*/ 252379 w 459490"/>
              <a:gd name="connsiteY0" fmla="*/ 36076 h 1861020"/>
              <a:gd name="connsiteX1" fmla="*/ 443976 w 459490"/>
              <a:gd name="connsiteY1" fmla="*/ 763632 h 1861020"/>
              <a:gd name="connsiteX2" fmla="*/ 212779 w 459490"/>
              <a:gd name="connsiteY2" fmla="*/ 1861020 h 1861020"/>
              <a:gd name="connsiteX0" fmla="*/ 1286 w 464254"/>
              <a:gd name="connsiteY0" fmla="*/ 0 h 1861020"/>
              <a:gd name="connsiteX1" fmla="*/ 370005 w 464254"/>
              <a:gd name="connsiteY1" fmla="*/ 984493 h 1861020"/>
              <a:gd name="connsiteX2" fmla="*/ 458443 w 464254"/>
              <a:gd name="connsiteY2" fmla="*/ 1240743 h 1861020"/>
              <a:gd name="connsiteX3" fmla="*/ 0 w 464254"/>
              <a:gd name="connsiteY3" fmla="*/ 987800 h 1861020"/>
              <a:gd name="connsiteX4" fmla="*/ 1286 w 464254"/>
              <a:gd name="connsiteY4" fmla="*/ 0 h 1861020"/>
              <a:gd name="connsiteX0" fmla="*/ 252379 w 464254"/>
              <a:gd name="connsiteY0" fmla="*/ 36076 h 1861020"/>
              <a:gd name="connsiteX1" fmla="*/ 443976 w 464254"/>
              <a:gd name="connsiteY1" fmla="*/ 763632 h 1861020"/>
              <a:gd name="connsiteX2" fmla="*/ 439271 w 464254"/>
              <a:gd name="connsiteY2" fmla="*/ 1218156 h 1861020"/>
              <a:gd name="connsiteX3" fmla="*/ 212779 w 464254"/>
              <a:gd name="connsiteY3" fmla="*/ 1861020 h 1861020"/>
              <a:gd name="connsiteX0" fmla="*/ 1286 w 506965"/>
              <a:gd name="connsiteY0" fmla="*/ 0 h 1861020"/>
              <a:gd name="connsiteX1" fmla="*/ 370005 w 506965"/>
              <a:gd name="connsiteY1" fmla="*/ 984493 h 1861020"/>
              <a:gd name="connsiteX2" fmla="*/ 458443 w 506965"/>
              <a:gd name="connsiteY2" fmla="*/ 1240743 h 1861020"/>
              <a:gd name="connsiteX3" fmla="*/ 0 w 506965"/>
              <a:gd name="connsiteY3" fmla="*/ 987800 h 1861020"/>
              <a:gd name="connsiteX4" fmla="*/ 1286 w 506965"/>
              <a:gd name="connsiteY4" fmla="*/ 0 h 1861020"/>
              <a:gd name="connsiteX0" fmla="*/ 252379 w 506965"/>
              <a:gd name="connsiteY0" fmla="*/ 36076 h 1861020"/>
              <a:gd name="connsiteX1" fmla="*/ 501369 w 506965"/>
              <a:gd name="connsiteY1" fmla="*/ 753369 h 1861020"/>
              <a:gd name="connsiteX2" fmla="*/ 439271 w 506965"/>
              <a:gd name="connsiteY2" fmla="*/ 1218156 h 1861020"/>
              <a:gd name="connsiteX3" fmla="*/ 212779 w 506965"/>
              <a:gd name="connsiteY3" fmla="*/ 1861020 h 1861020"/>
              <a:gd name="connsiteX0" fmla="*/ 1286 w 506965"/>
              <a:gd name="connsiteY0" fmla="*/ 0 h 2082529"/>
              <a:gd name="connsiteX1" fmla="*/ 370005 w 506965"/>
              <a:gd name="connsiteY1" fmla="*/ 984493 h 2082529"/>
              <a:gd name="connsiteX2" fmla="*/ 458443 w 506965"/>
              <a:gd name="connsiteY2" fmla="*/ 1240743 h 2082529"/>
              <a:gd name="connsiteX3" fmla="*/ 0 w 506965"/>
              <a:gd name="connsiteY3" fmla="*/ 987800 h 2082529"/>
              <a:gd name="connsiteX4" fmla="*/ 1286 w 506965"/>
              <a:gd name="connsiteY4" fmla="*/ 0 h 2082529"/>
              <a:gd name="connsiteX0" fmla="*/ 252379 w 506965"/>
              <a:gd name="connsiteY0" fmla="*/ 36076 h 2082529"/>
              <a:gd name="connsiteX1" fmla="*/ 501369 w 506965"/>
              <a:gd name="connsiteY1" fmla="*/ 753369 h 2082529"/>
              <a:gd name="connsiteX2" fmla="*/ 439271 w 506965"/>
              <a:gd name="connsiteY2" fmla="*/ 1218156 h 2082529"/>
              <a:gd name="connsiteX3" fmla="*/ 357091 w 506965"/>
              <a:gd name="connsiteY3" fmla="*/ 2082529 h 2082529"/>
              <a:gd name="connsiteX0" fmla="*/ 1286 w 530876"/>
              <a:gd name="connsiteY0" fmla="*/ 0 h 2082529"/>
              <a:gd name="connsiteX1" fmla="*/ 370005 w 530876"/>
              <a:gd name="connsiteY1" fmla="*/ 984493 h 2082529"/>
              <a:gd name="connsiteX2" fmla="*/ 458443 w 530876"/>
              <a:gd name="connsiteY2" fmla="*/ 1240743 h 2082529"/>
              <a:gd name="connsiteX3" fmla="*/ 0 w 530876"/>
              <a:gd name="connsiteY3" fmla="*/ 987800 h 2082529"/>
              <a:gd name="connsiteX4" fmla="*/ 1286 w 530876"/>
              <a:gd name="connsiteY4" fmla="*/ 0 h 2082529"/>
              <a:gd name="connsiteX0" fmla="*/ 252379 w 530876"/>
              <a:gd name="connsiteY0" fmla="*/ 36076 h 2082529"/>
              <a:gd name="connsiteX1" fmla="*/ 501369 w 530876"/>
              <a:gd name="connsiteY1" fmla="*/ 753369 h 2082529"/>
              <a:gd name="connsiteX2" fmla="*/ 511427 w 530876"/>
              <a:gd name="connsiteY2" fmla="*/ 1273533 h 2082529"/>
              <a:gd name="connsiteX3" fmla="*/ 357091 w 530876"/>
              <a:gd name="connsiteY3" fmla="*/ 2082529 h 2082529"/>
              <a:gd name="connsiteX0" fmla="*/ 1286 w 511427"/>
              <a:gd name="connsiteY0" fmla="*/ 0 h 2082529"/>
              <a:gd name="connsiteX1" fmla="*/ 370005 w 511427"/>
              <a:gd name="connsiteY1" fmla="*/ 984493 h 2082529"/>
              <a:gd name="connsiteX2" fmla="*/ 458443 w 511427"/>
              <a:gd name="connsiteY2" fmla="*/ 1240743 h 2082529"/>
              <a:gd name="connsiteX3" fmla="*/ 0 w 511427"/>
              <a:gd name="connsiteY3" fmla="*/ 987800 h 2082529"/>
              <a:gd name="connsiteX4" fmla="*/ 1286 w 511427"/>
              <a:gd name="connsiteY4" fmla="*/ 0 h 2082529"/>
              <a:gd name="connsiteX0" fmla="*/ 252379 w 511427"/>
              <a:gd name="connsiteY0" fmla="*/ 36076 h 2082529"/>
              <a:gd name="connsiteX1" fmla="*/ 511427 w 511427"/>
              <a:gd name="connsiteY1" fmla="*/ 1273533 h 2082529"/>
              <a:gd name="connsiteX2" fmla="*/ 357091 w 511427"/>
              <a:gd name="connsiteY2" fmla="*/ 2082529 h 2082529"/>
              <a:gd name="connsiteX0" fmla="*/ 1286 w 522972"/>
              <a:gd name="connsiteY0" fmla="*/ 0 h 2082529"/>
              <a:gd name="connsiteX1" fmla="*/ 370005 w 522972"/>
              <a:gd name="connsiteY1" fmla="*/ 984493 h 2082529"/>
              <a:gd name="connsiteX2" fmla="*/ 458443 w 522972"/>
              <a:gd name="connsiteY2" fmla="*/ 1240743 h 2082529"/>
              <a:gd name="connsiteX3" fmla="*/ 0 w 522972"/>
              <a:gd name="connsiteY3" fmla="*/ 987800 h 2082529"/>
              <a:gd name="connsiteX4" fmla="*/ 1286 w 522972"/>
              <a:gd name="connsiteY4" fmla="*/ 0 h 2082529"/>
              <a:gd name="connsiteX0" fmla="*/ 252379 w 522972"/>
              <a:gd name="connsiteY0" fmla="*/ 36076 h 2082529"/>
              <a:gd name="connsiteX1" fmla="*/ 511427 w 522972"/>
              <a:gd name="connsiteY1" fmla="*/ 1273533 h 2082529"/>
              <a:gd name="connsiteX2" fmla="*/ 483295 w 522972"/>
              <a:gd name="connsiteY2" fmla="*/ 1894047 h 2082529"/>
              <a:gd name="connsiteX3" fmla="*/ 357091 w 522972"/>
              <a:gd name="connsiteY3" fmla="*/ 2082529 h 2082529"/>
              <a:gd name="connsiteX0" fmla="*/ 1286 w 522972"/>
              <a:gd name="connsiteY0" fmla="*/ 0 h 1894047"/>
              <a:gd name="connsiteX1" fmla="*/ 370005 w 522972"/>
              <a:gd name="connsiteY1" fmla="*/ 984493 h 1894047"/>
              <a:gd name="connsiteX2" fmla="*/ 458443 w 522972"/>
              <a:gd name="connsiteY2" fmla="*/ 1240743 h 1894047"/>
              <a:gd name="connsiteX3" fmla="*/ 0 w 522972"/>
              <a:gd name="connsiteY3" fmla="*/ 987800 h 1894047"/>
              <a:gd name="connsiteX4" fmla="*/ 1286 w 522972"/>
              <a:gd name="connsiteY4" fmla="*/ 0 h 1894047"/>
              <a:gd name="connsiteX0" fmla="*/ 252379 w 522972"/>
              <a:gd name="connsiteY0" fmla="*/ 36076 h 1894047"/>
              <a:gd name="connsiteX1" fmla="*/ 511427 w 522972"/>
              <a:gd name="connsiteY1" fmla="*/ 1273533 h 1894047"/>
              <a:gd name="connsiteX2" fmla="*/ 483295 w 522972"/>
              <a:gd name="connsiteY2" fmla="*/ 1894047 h 18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972" h="1894047" stroke="0" extrusionOk="0">
                <a:moveTo>
                  <a:pt x="1286" y="0"/>
                </a:moveTo>
                <a:cubicBezTo>
                  <a:pt x="167567" y="1560"/>
                  <a:pt x="293812" y="777703"/>
                  <a:pt x="370005" y="984493"/>
                </a:cubicBezTo>
                <a:cubicBezTo>
                  <a:pt x="446198" y="1191283"/>
                  <a:pt x="464410" y="1114124"/>
                  <a:pt x="458443" y="1240743"/>
                </a:cubicBezTo>
                <a:lnTo>
                  <a:pt x="0" y="987800"/>
                </a:lnTo>
                <a:cubicBezTo>
                  <a:pt x="429" y="658533"/>
                  <a:pt x="857" y="329267"/>
                  <a:pt x="1286" y="0"/>
                </a:cubicBezTo>
                <a:close/>
              </a:path>
              <a:path w="522972" h="1894047" fill="none">
                <a:moveTo>
                  <a:pt x="252379" y="36076"/>
                </a:moveTo>
                <a:cubicBezTo>
                  <a:pt x="306347" y="293880"/>
                  <a:pt x="493975" y="932458"/>
                  <a:pt x="511427" y="1273533"/>
                </a:cubicBezTo>
                <a:cubicBezTo>
                  <a:pt x="540292" y="1570278"/>
                  <a:pt x="509018" y="1759214"/>
                  <a:pt x="483295" y="1894047"/>
                </a:cubicBezTo>
              </a:path>
            </a:pathLst>
          </a:custGeom>
          <a:ln w="76200" cap="rnd" cmpd="sng">
            <a:solidFill>
              <a:srgbClr val="C00000"/>
            </a:solidFill>
            <a:prstDash val="solid"/>
            <a:round/>
            <a:headEnd type="triangle" w="med" len="lg"/>
            <a:tailEnd type="none" w="lg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259"/>
          <p:cNvSpPr/>
          <p:nvPr/>
        </p:nvSpPr>
        <p:spPr>
          <a:xfrm rot="5877965">
            <a:off x="6875577" y="4419053"/>
            <a:ext cx="460235" cy="931154"/>
          </a:xfrm>
          <a:custGeom>
            <a:avLst/>
            <a:gdLst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3" fmla="*/ 368088 w 736176"/>
              <a:gd name="connsiteY3" fmla="*/ 987806 h 1975612"/>
              <a:gd name="connsiteX4" fmla="*/ 369374 w 736176"/>
              <a:gd name="connsiteY4" fmla="*/ 6 h 1975612"/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365179 w 368087"/>
              <a:gd name="connsiteY2" fmla="*/ 1111720 h 1861020"/>
              <a:gd name="connsiteX3" fmla="*/ 0 w 368087"/>
              <a:gd name="connsiteY3" fmla="*/ 987800 h 1861020"/>
              <a:gd name="connsiteX4" fmla="*/ 1286 w 368087"/>
              <a:gd name="connsiteY4" fmla="*/ 0 h 1861020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212779 w 368087"/>
              <a:gd name="connsiteY2" fmla="*/ 1861020 h 1861020"/>
              <a:gd name="connsiteX0" fmla="*/ 1286 w 394333"/>
              <a:gd name="connsiteY0" fmla="*/ 0 h 1861020"/>
              <a:gd name="connsiteX1" fmla="*/ 355657 w 394333"/>
              <a:gd name="connsiteY1" fmla="*/ 733262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394333"/>
              <a:gd name="connsiteY0" fmla="*/ 0 h 1861020"/>
              <a:gd name="connsiteX1" fmla="*/ 370005 w 394333"/>
              <a:gd name="connsiteY1" fmla="*/ 984493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93757 w 412752"/>
              <a:gd name="connsiteY1" fmla="*/ 682462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30857 w 412752"/>
              <a:gd name="connsiteY0" fmla="*/ 90189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52379 w 412752"/>
              <a:gd name="connsiteY0" fmla="*/ 36076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68841"/>
              <a:gd name="connsiteY0" fmla="*/ 0 h 1861020"/>
              <a:gd name="connsiteX1" fmla="*/ 370005 w 468841"/>
              <a:gd name="connsiteY1" fmla="*/ 984493 h 1861020"/>
              <a:gd name="connsiteX2" fmla="*/ 401050 w 468841"/>
              <a:gd name="connsiteY2" fmla="*/ 1159573 h 1861020"/>
              <a:gd name="connsiteX3" fmla="*/ 0 w 468841"/>
              <a:gd name="connsiteY3" fmla="*/ 987800 h 1861020"/>
              <a:gd name="connsiteX4" fmla="*/ 1286 w 468841"/>
              <a:gd name="connsiteY4" fmla="*/ 0 h 1861020"/>
              <a:gd name="connsiteX0" fmla="*/ 252379 w 468841"/>
              <a:gd name="connsiteY0" fmla="*/ 36076 h 1861020"/>
              <a:gd name="connsiteX1" fmla="*/ 467968 w 468841"/>
              <a:gd name="connsiteY1" fmla="*/ 502283 h 1861020"/>
              <a:gd name="connsiteX2" fmla="*/ 329190 w 468841"/>
              <a:gd name="connsiteY2" fmla="*/ 673443 h 1861020"/>
              <a:gd name="connsiteX3" fmla="*/ 212779 w 468841"/>
              <a:gd name="connsiteY3" fmla="*/ 1861020 h 1861020"/>
              <a:gd name="connsiteX0" fmla="*/ 1286 w 472411"/>
              <a:gd name="connsiteY0" fmla="*/ 0 h 1861020"/>
              <a:gd name="connsiteX1" fmla="*/ 370005 w 472411"/>
              <a:gd name="connsiteY1" fmla="*/ 984493 h 1861020"/>
              <a:gd name="connsiteX2" fmla="*/ 401050 w 472411"/>
              <a:gd name="connsiteY2" fmla="*/ 1159573 h 1861020"/>
              <a:gd name="connsiteX3" fmla="*/ 0 w 472411"/>
              <a:gd name="connsiteY3" fmla="*/ 987800 h 1861020"/>
              <a:gd name="connsiteX4" fmla="*/ 1286 w 472411"/>
              <a:gd name="connsiteY4" fmla="*/ 0 h 1861020"/>
              <a:gd name="connsiteX0" fmla="*/ 252379 w 472411"/>
              <a:gd name="connsiteY0" fmla="*/ 36076 h 1861020"/>
              <a:gd name="connsiteX1" fmla="*/ 467968 w 472411"/>
              <a:gd name="connsiteY1" fmla="*/ 502283 h 1861020"/>
              <a:gd name="connsiteX2" fmla="*/ 443976 w 472411"/>
              <a:gd name="connsiteY2" fmla="*/ 763632 h 1861020"/>
              <a:gd name="connsiteX3" fmla="*/ 212779 w 472411"/>
              <a:gd name="connsiteY3" fmla="*/ 1861020 h 1861020"/>
              <a:gd name="connsiteX0" fmla="*/ 1286 w 444434"/>
              <a:gd name="connsiteY0" fmla="*/ 0 h 1861020"/>
              <a:gd name="connsiteX1" fmla="*/ 370005 w 444434"/>
              <a:gd name="connsiteY1" fmla="*/ 984493 h 1861020"/>
              <a:gd name="connsiteX2" fmla="*/ 401050 w 444434"/>
              <a:gd name="connsiteY2" fmla="*/ 1159573 h 1861020"/>
              <a:gd name="connsiteX3" fmla="*/ 0 w 444434"/>
              <a:gd name="connsiteY3" fmla="*/ 987800 h 1861020"/>
              <a:gd name="connsiteX4" fmla="*/ 1286 w 444434"/>
              <a:gd name="connsiteY4" fmla="*/ 0 h 1861020"/>
              <a:gd name="connsiteX0" fmla="*/ 252379 w 444434"/>
              <a:gd name="connsiteY0" fmla="*/ 36076 h 1861020"/>
              <a:gd name="connsiteX1" fmla="*/ 443976 w 444434"/>
              <a:gd name="connsiteY1" fmla="*/ 763632 h 1861020"/>
              <a:gd name="connsiteX2" fmla="*/ 212779 w 444434"/>
              <a:gd name="connsiteY2" fmla="*/ 1861020 h 1861020"/>
              <a:gd name="connsiteX0" fmla="*/ 1286 w 459490"/>
              <a:gd name="connsiteY0" fmla="*/ 0 h 1861020"/>
              <a:gd name="connsiteX1" fmla="*/ 370005 w 459490"/>
              <a:gd name="connsiteY1" fmla="*/ 984493 h 1861020"/>
              <a:gd name="connsiteX2" fmla="*/ 458443 w 459490"/>
              <a:gd name="connsiteY2" fmla="*/ 1240743 h 1861020"/>
              <a:gd name="connsiteX3" fmla="*/ 0 w 459490"/>
              <a:gd name="connsiteY3" fmla="*/ 987800 h 1861020"/>
              <a:gd name="connsiteX4" fmla="*/ 1286 w 459490"/>
              <a:gd name="connsiteY4" fmla="*/ 0 h 1861020"/>
              <a:gd name="connsiteX0" fmla="*/ 252379 w 459490"/>
              <a:gd name="connsiteY0" fmla="*/ 36076 h 1861020"/>
              <a:gd name="connsiteX1" fmla="*/ 443976 w 459490"/>
              <a:gd name="connsiteY1" fmla="*/ 763632 h 1861020"/>
              <a:gd name="connsiteX2" fmla="*/ 212779 w 459490"/>
              <a:gd name="connsiteY2" fmla="*/ 1861020 h 1861020"/>
              <a:gd name="connsiteX0" fmla="*/ 1286 w 464254"/>
              <a:gd name="connsiteY0" fmla="*/ 0 h 1861020"/>
              <a:gd name="connsiteX1" fmla="*/ 370005 w 464254"/>
              <a:gd name="connsiteY1" fmla="*/ 984493 h 1861020"/>
              <a:gd name="connsiteX2" fmla="*/ 458443 w 464254"/>
              <a:gd name="connsiteY2" fmla="*/ 1240743 h 1861020"/>
              <a:gd name="connsiteX3" fmla="*/ 0 w 464254"/>
              <a:gd name="connsiteY3" fmla="*/ 987800 h 1861020"/>
              <a:gd name="connsiteX4" fmla="*/ 1286 w 464254"/>
              <a:gd name="connsiteY4" fmla="*/ 0 h 1861020"/>
              <a:gd name="connsiteX0" fmla="*/ 252379 w 464254"/>
              <a:gd name="connsiteY0" fmla="*/ 36076 h 1861020"/>
              <a:gd name="connsiteX1" fmla="*/ 443976 w 464254"/>
              <a:gd name="connsiteY1" fmla="*/ 763632 h 1861020"/>
              <a:gd name="connsiteX2" fmla="*/ 439271 w 464254"/>
              <a:gd name="connsiteY2" fmla="*/ 1218156 h 1861020"/>
              <a:gd name="connsiteX3" fmla="*/ 212779 w 464254"/>
              <a:gd name="connsiteY3" fmla="*/ 1861020 h 1861020"/>
              <a:gd name="connsiteX0" fmla="*/ 1286 w 506965"/>
              <a:gd name="connsiteY0" fmla="*/ 0 h 1861020"/>
              <a:gd name="connsiteX1" fmla="*/ 370005 w 506965"/>
              <a:gd name="connsiteY1" fmla="*/ 984493 h 1861020"/>
              <a:gd name="connsiteX2" fmla="*/ 458443 w 506965"/>
              <a:gd name="connsiteY2" fmla="*/ 1240743 h 1861020"/>
              <a:gd name="connsiteX3" fmla="*/ 0 w 506965"/>
              <a:gd name="connsiteY3" fmla="*/ 987800 h 1861020"/>
              <a:gd name="connsiteX4" fmla="*/ 1286 w 506965"/>
              <a:gd name="connsiteY4" fmla="*/ 0 h 1861020"/>
              <a:gd name="connsiteX0" fmla="*/ 252379 w 506965"/>
              <a:gd name="connsiteY0" fmla="*/ 36076 h 1861020"/>
              <a:gd name="connsiteX1" fmla="*/ 501369 w 506965"/>
              <a:gd name="connsiteY1" fmla="*/ 753369 h 1861020"/>
              <a:gd name="connsiteX2" fmla="*/ 439271 w 506965"/>
              <a:gd name="connsiteY2" fmla="*/ 1218156 h 1861020"/>
              <a:gd name="connsiteX3" fmla="*/ 212779 w 506965"/>
              <a:gd name="connsiteY3" fmla="*/ 1861020 h 1861020"/>
              <a:gd name="connsiteX0" fmla="*/ 1286 w 506965"/>
              <a:gd name="connsiteY0" fmla="*/ 0 h 2082529"/>
              <a:gd name="connsiteX1" fmla="*/ 370005 w 506965"/>
              <a:gd name="connsiteY1" fmla="*/ 984493 h 2082529"/>
              <a:gd name="connsiteX2" fmla="*/ 458443 w 506965"/>
              <a:gd name="connsiteY2" fmla="*/ 1240743 h 2082529"/>
              <a:gd name="connsiteX3" fmla="*/ 0 w 506965"/>
              <a:gd name="connsiteY3" fmla="*/ 987800 h 2082529"/>
              <a:gd name="connsiteX4" fmla="*/ 1286 w 506965"/>
              <a:gd name="connsiteY4" fmla="*/ 0 h 2082529"/>
              <a:gd name="connsiteX0" fmla="*/ 252379 w 506965"/>
              <a:gd name="connsiteY0" fmla="*/ 36076 h 2082529"/>
              <a:gd name="connsiteX1" fmla="*/ 501369 w 506965"/>
              <a:gd name="connsiteY1" fmla="*/ 753369 h 2082529"/>
              <a:gd name="connsiteX2" fmla="*/ 439271 w 506965"/>
              <a:gd name="connsiteY2" fmla="*/ 1218156 h 2082529"/>
              <a:gd name="connsiteX3" fmla="*/ 357091 w 506965"/>
              <a:gd name="connsiteY3" fmla="*/ 2082529 h 2082529"/>
              <a:gd name="connsiteX0" fmla="*/ 1286 w 530876"/>
              <a:gd name="connsiteY0" fmla="*/ 0 h 2082529"/>
              <a:gd name="connsiteX1" fmla="*/ 370005 w 530876"/>
              <a:gd name="connsiteY1" fmla="*/ 984493 h 2082529"/>
              <a:gd name="connsiteX2" fmla="*/ 458443 w 530876"/>
              <a:gd name="connsiteY2" fmla="*/ 1240743 h 2082529"/>
              <a:gd name="connsiteX3" fmla="*/ 0 w 530876"/>
              <a:gd name="connsiteY3" fmla="*/ 987800 h 2082529"/>
              <a:gd name="connsiteX4" fmla="*/ 1286 w 530876"/>
              <a:gd name="connsiteY4" fmla="*/ 0 h 2082529"/>
              <a:gd name="connsiteX0" fmla="*/ 252379 w 530876"/>
              <a:gd name="connsiteY0" fmla="*/ 36076 h 2082529"/>
              <a:gd name="connsiteX1" fmla="*/ 501369 w 530876"/>
              <a:gd name="connsiteY1" fmla="*/ 753369 h 2082529"/>
              <a:gd name="connsiteX2" fmla="*/ 511427 w 530876"/>
              <a:gd name="connsiteY2" fmla="*/ 1273533 h 2082529"/>
              <a:gd name="connsiteX3" fmla="*/ 357091 w 530876"/>
              <a:gd name="connsiteY3" fmla="*/ 2082529 h 2082529"/>
              <a:gd name="connsiteX0" fmla="*/ 1286 w 511427"/>
              <a:gd name="connsiteY0" fmla="*/ 0 h 2082529"/>
              <a:gd name="connsiteX1" fmla="*/ 370005 w 511427"/>
              <a:gd name="connsiteY1" fmla="*/ 984493 h 2082529"/>
              <a:gd name="connsiteX2" fmla="*/ 458443 w 511427"/>
              <a:gd name="connsiteY2" fmla="*/ 1240743 h 2082529"/>
              <a:gd name="connsiteX3" fmla="*/ 0 w 511427"/>
              <a:gd name="connsiteY3" fmla="*/ 987800 h 2082529"/>
              <a:gd name="connsiteX4" fmla="*/ 1286 w 511427"/>
              <a:gd name="connsiteY4" fmla="*/ 0 h 2082529"/>
              <a:gd name="connsiteX0" fmla="*/ 252379 w 511427"/>
              <a:gd name="connsiteY0" fmla="*/ 36076 h 2082529"/>
              <a:gd name="connsiteX1" fmla="*/ 511427 w 511427"/>
              <a:gd name="connsiteY1" fmla="*/ 1273533 h 2082529"/>
              <a:gd name="connsiteX2" fmla="*/ 357091 w 511427"/>
              <a:gd name="connsiteY2" fmla="*/ 2082529 h 2082529"/>
              <a:gd name="connsiteX0" fmla="*/ 1286 w 522972"/>
              <a:gd name="connsiteY0" fmla="*/ 0 h 2082529"/>
              <a:gd name="connsiteX1" fmla="*/ 370005 w 522972"/>
              <a:gd name="connsiteY1" fmla="*/ 984493 h 2082529"/>
              <a:gd name="connsiteX2" fmla="*/ 458443 w 522972"/>
              <a:gd name="connsiteY2" fmla="*/ 1240743 h 2082529"/>
              <a:gd name="connsiteX3" fmla="*/ 0 w 522972"/>
              <a:gd name="connsiteY3" fmla="*/ 987800 h 2082529"/>
              <a:gd name="connsiteX4" fmla="*/ 1286 w 522972"/>
              <a:gd name="connsiteY4" fmla="*/ 0 h 2082529"/>
              <a:gd name="connsiteX0" fmla="*/ 252379 w 522972"/>
              <a:gd name="connsiteY0" fmla="*/ 36076 h 2082529"/>
              <a:gd name="connsiteX1" fmla="*/ 511427 w 522972"/>
              <a:gd name="connsiteY1" fmla="*/ 1273533 h 2082529"/>
              <a:gd name="connsiteX2" fmla="*/ 483295 w 522972"/>
              <a:gd name="connsiteY2" fmla="*/ 1894047 h 2082529"/>
              <a:gd name="connsiteX3" fmla="*/ 357091 w 522972"/>
              <a:gd name="connsiteY3" fmla="*/ 2082529 h 2082529"/>
              <a:gd name="connsiteX0" fmla="*/ 1286 w 522972"/>
              <a:gd name="connsiteY0" fmla="*/ 0 h 1894047"/>
              <a:gd name="connsiteX1" fmla="*/ 370005 w 522972"/>
              <a:gd name="connsiteY1" fmla="*/ 984493 h 1894047"/>
              <a:gd name="connsiteX2" fmla="*/ 458443 w 522972"/>
              <a:gd name="connsiteY2" fmla="*/ 1240743 h 1894047"/>
              <a:gd name="connsiteX3" fmla="*/ 0 w 522972"/>
              <a:gd name="connsiteY3" fmla="*/ 987800 h 1894047"/>
              <a:gd name="connsiteX4" fmla="*/ 1286 w 522972"/>
              <a:gd name="connsiteY4" fmla="*/ 0 h 1894047"/>
              <a:gd name="connsiteX0" fmla="*/ 252379 w 522972"/>
              <a:gd name="connsiteY0" fmla="*/ 36076 h 1894047"/>
              <a:gd name="connsiteX1" fmla="*/ 511427 w 522972"/>
              <a:gd name="connsiteY1" fmla="*/ 1273533 h 1894047"/>
              <a:gd name="connsiteX2" fmla="*/ 483295 w 522972"/>
              <a:gd name="connsiteY2" fmla="*/ 1894047 h 18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972" h="1894047" stroke="0" extrusionOk="0">
                <a:moveTo>
                  <a:pt x="1286" y="0"/>
                </a:moveTo>
                <a:cubicBezTo>
                  <a:pt x="167567" y="1560"/>
                  <a:pt x="293812" y="777703"/>
                  <a:pt x="370005" y="984493"/>
                </a:cubicBezTo>
                <a:cubicBezTo>
                  <a:pt x="446198" y="1191283"/>
                  <a:pt x="464410" y="1114124"/>
                  <a:pt x="458443" y="1240743"/>
                </a:cubicBezTo>
                <a:lnTo>
                  <a:pt x="0" y="987800"/>
                </a:lnTo>
                <a:cubicBezTo>
                  <a:pt x="429" y="658533"/>
                  <a:pt x="857" y="329267"/>
                  <a:pt x="1286" y="0"/>
                </a:cubicBezTo>
                <a:close/>
              </a:path>
              <a:path w="522972" h="1894047" fill="none">
                <a:moveTo>
                  <a:pt x="252379" y="36076"/>
                </a:moveTo>
                <a:cubicBezTo>
                  <a:pt x="306347" y="293880"/>
                  <a:pt x="493975" y="932458"/>
                  <a:pt x="511427" y="1273533"/>
                </a:cubicBezTo>
                <a:cubicBezTo>
                  <a:pt x="540292" y="1570278"/>
                  <a:pt x="509018" y="1759214"/>
                  <a:pt x="483295" y="1894047"/>
                </a:cubicBezTo>
              </a:path>
            </a:pathLst>
          </a:custGeom>
          <a:ln w="76200" cap="rnd" cmpd="sng">
            <a:solidFill>
              <a:srgbClr val="C00000"/>
            </a:solidFill>
            <a:prstDash val="solid"/>
            <a:round/>
            <a:headEnd type="triangle" w="med" len="lg"/>
            <a:tailEnd type="none" w="lg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Arc 259"/>
          <p:cNvSpPr/>
          <p:nvPr/>
        </p:nvSpPr>
        <p:spPr>
          <a:xfrm rot="9919385" flipH="1">
            <a:off x="3706928" y="5195478"/>
            <a:ext cx="224064" cy="610288"/>
          </a:xfrm>
          <a:custGeom>
            <a:avLst/>
            <a:gdLst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3" fmla="*/ 368088 w 736176"/>
              <a:gd name="connsiteY3" fmla="*/ 987806 h 1975612"/>
              <a:gd name="connsiteX4" fmla="*/ 369374 w 736176"/>
              <a:gd name="connsiteY4" fmla="*/ 6 h 1975612"/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365179 w 368087"/>
              <a:gd name="connsiteY2" fmla="*/ 1111720 h 1861020"/>
              <a:gd name="connsiteX3" fmla="*/ 0 w 368087"/>
              <a:gd name="connsiteY3" fmla="*/ 987800 h 1861020"/>
              <a:gd name="connsiteX4" fmla="*/ 1286 w 368087"/>
              <a:gd name="connsiteY4" fmla="*/ 0 h 1861020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212779 w 368087"/>
              <a:gd name="connsiteY2" fmla="*/ 1861020 h 1861020"/>
              <a:gd name="connsiteX0" fmla="*/ 1286 w 394333"/>
              <a:gd name="connsiteY0" fmla="*/ 0 h 1861020"/>
              <a:gd name="connsiteX1" fmla="*/ 355657 w 394333"/>
              <a:gd name="connsiteY1" fmla="*/ 733262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394333"/>
              <a:gd name="connsiteY0" fmla="*/ 0 h 1861020"/>
              <a:gd name="connsiteX1" fmla="*/ 370005 w 394333"/>
              <a:gd name="connsiteY1" fmla="*/ 984493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93757 w 412752"/>
              <a:gd name="connsiteY1" fmla="*/ 682462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30857 w 412752"/>
              <a:gd name="connsiteY0" fmla="*/ 90189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52379 w 412752"/>
              <a:gd name="connsiteY0" fmla="*/ 36076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68841"/>
              <a:gd name="connsiteY0" fmla="*/ 0 h 1861020"/>
              <a:gd name="connsiteX1" fmla="*/ 370005 w 468841"/>
              <a:gd name="connsiteY1" fmla="*/ 984493 h 1861020"/>
              <a:gd name="connsiteX2" fmla="*/ 401050 w 468841"/>
              <a:gd name="connsiteY2" fmla="*/ 1159573 h 1861020"/>
              <a:gd name="connsiteX3" fmla="*/ 0 w 468841"/>
              <a:gd name="connsiteY3" fmla="*/ 987800 h 1861020"/>
              <a:gd name="connsiteX4" fmla="*/ 1286 w 468841"/>
              <a:gd name="connsiteY4" fmla="*/ 0 h 1861020"/>
              <a:gd name="connsiteX0" fmla="*/ 252379 w 468841"/>
              <a:gd name="connsiteY0" fmla="*/ 36076 h 1861020"/>
              <a:gd name="connsiteX1" fmla="*/ 467968 w 468841"/>
              <a:gd name="connsiteY1" fmla="*/ 502283 h 1861020"/>
              <a:gd name="connsiteX2" fmla="*/ 329190 w 468841"/>
              <a:gd name="connsiteY2" fmla="*/ 673443 h 1861020"/>
              <a:gd name="connsiteX3" fmla="*/ 212779 w 468841"/>
              <a:gd name="connsiteY3" fmla="*/ 1861020 h 1861020"/>
              <a:gd name="connsiteX0" fmla="*/ 1286 w 472411"/>
              <a:gd name="connsiteY0" fmla="*/ 0 h 1861020"/>
              <a:gd name="connsiteX1" fmla="*/ 370005 w 472411"/>
              <a:gd name="connsiteY1" fmla="*/ 984493 h 1861020"/>
              <a:gd name="connsiteX2" fmla="*/ 401050 w 472411"/>
              <a:gd name="connsiteY2" fmla="*/ 1159573 h 1861020"/>
              <a:gd name="connsiteX3" fmla="*/ 0 w 472411"/>
              <a:gd name="connsiteY3" fmla="*/ 987800 h 1861020"/>
              <a:gd name="connsiteX4" fmla="*/ 1286 w 472411"/>
              <a:gd name="connsiteY4" fmla="*/ 0 h 1861020"/>
              <a:gd name="connsiteX0" fmla="*/ 252379 w 472411"/>
              <a:gd name="connsiteY0" fmla="*/ 36076 h 1861020"/>
              <a:gd name="connsiteX1" fmla="*/ 467968 w 472411"/>
              <a:gd name="connsiteY1" fmla="*/ 502283 h 1861020"/>
              <a:gd name="connsiteX2" fmla="*/ 443976 w 472411"/>
              <a:gd name="connsiteY2" fmla="*/ 763632 h 1861020"/>
              <a:gd name="connsiteX3" fmla="*/ 212779 w 472411"/>
              <a:gd name="connsiteY3" fmla="*/ 1861020 h 1861020"/>
              <a:gd name="connsiteX0" fmla="*/ 1286 w 444434"/>
              <a:gd name="connsiteY0" fmla="*/ 0 h 1861020"/>
              <a:gd name="connsiteX1" fmla="*/ 370005 w 444434"/>
              <a:gd name="connsiteY1" fmla="*/ 984493 h 1861020"/>
              <a:gd name="connsiteX2" fmla="*/ 401050 w 444434"/>
              <a:gd name="connsiteY2" fmla="*/ 1159573 h 1861020"/>
              <a:gd name="connsiteX3" fmla="*/ 0 w 444434"/>
              <a:gd name="connsiteY3" fmla="*/ 987800 h 1861020"/>
              <a:gd name="connsiteX4" fmla="*/ 1286 w 444434"/>
              <a:gd name="connsiteY4" fmla="*/ 0 h 1861020"/>
              <a:gd name="connsiteX0" fmla="*/ 252379 w 444434"/>
              <a:gd name="connsiteY0" fmla="*/ 36076 h 1861020"/>
              <a:gd name="connsiteX1" fmla="*/ 443976 w 444434"/>
              <a:gd name="connsiteY1" fmla="*/ 763632 h 1861020"/>
              <a:gd name="connsiteX2" fmla="*/ 212779 w 444434"/>
              <a:gd name="connsiteY2" fmla="*/ 1861020 h 1861020"/>
              <a:gd name="connsiteX0" fmla="*/ 1286 w 459490"/>
              <a:gd name="connsiteY0" fmla="*/ 0 h 1861020"/>
              <a:gd name="connsiteX1" fmla="*/ 370005 w 459490"/>
              <a:gd name="connsiteY1" fmla="*/ 984493 h 1861020"/>
              <a:gd name="connsiteX2" fmla="*/ 458443 w 459490"/>
              <a:gd name="connsiteY2" fmla="*/ 1240743 h 1861020"/>
              <a:gd name="connsiteX3" fmla="*/ 0 w 459490"/>
              <a:gd name="connsiteY3" fmla="*/ 987800 h 1861020"/>
              <a:gd name="connsiteX4" fmla="*/ 1286 w 459490"/>
              <a:gd name="connsiteY4" fmla="*/ 0 h 1861020"/>
              <a:gd name="connsiteX0" fmla="*/ 252379 w 459490"/>
              <a:gd name="connsiteY0" fmla="*/ 36076 h 1861020"/>
              <a:gd name="connsiteX1" fmla="*/ 443976 w 459490"/>
              <a:gd name="connsiteY1" fmla="*/ 763632 h 1861020"/>
              <a:gd name="connsiteX2" fmla="*/ 212779 w 459490"/>
              <a:gd name="connsiteY2" fmla="*/ 1861020 h 1861020"/>
              <a:gd name="connsiteX0" fmla="*/ 1286 w 464254"/>
              <a:gd name="connsiteY0" fmla="*/ 0 h 1861020"/>
              <a:gd name="connsiteX1" fmla="*/ 370005 w 464254"/>
              <a:gd name="connsiteY1" fmla="*/ 984493 h 1861020"/>
              <a:gd name="connsiteX2" fmla="*/ 458443 w 464254"/>
              <a:gd name="connsiteY2" fmla="*/ 1240743 h 1861020"/>
              <a:gd name="connsiteX3" fmla="*/ 0 w 464254"/>
              <a:gd name="connsiteY3" fmla="*/ 987800 h 1861020"/>
              <a:gd name="connsiteX4" fmla="*/ 1286 w 464254"/>
              <a:gd name="connsiteY4" fmla="*/ 0 h 1861020"/>
              <a:gd name="connsiteX0" fmla="*/ 252379 w 464254"/>
              <a:gd name="connsiteY0" fmla="*/ 36076 h 1861020"/>
              <a:gd name="connsiteX1" fmla="*/ 443976 w 464254"/>
              <a:gd name="connsiteY1" fmla="*/ 763632 h 1861020"/>
              <a:gd name="connsiteX2" fmla="*/ 439271 w 464254"/>
              <a:gd name="connsiteY2" fmla="*/ 1218156 h 1861020"/>
              <a:gd name="connsiteX3" fmla="*/ 212779 w 464254"/>
              <a:gd name="connsiteY3" fmla="*/ 1861020 h 1861020"/>
              <a:gd name="connsiteX0" fmla="*/ 1286 w 506965"/>
              <a:gd name="connsiteY0" fmla="*/ 0 h 1861020"/>
              <a:gd name="connsiteX1" fmla="*/ 370005 w 506965"/>
              <a:gd name="connsiteY1" fmla="*/ 984493 h 1861020"/>
              <a:gd name="connsiteX2" fmla="*/ 458443 w 506965"/>
              <a:gd name="connsiteY2" fmla="*/ 1240743 h 1861020"/>
              <a:gd name="connsiteX3" fmla="*/ 0 w 506965"/>
              <a:gd name="connsiteY3" fmla="*/ 987800 h 1861020"/>
              <a:gd name="connsiteX4" fmla="*/ 1286 w 506965"/>
              <a:gd name="connsiteY4" fmla="*/ 0 h 1861020"/>
              <a:gd name="connsiteX0" fmla="*/ 252379 w 506965"/>
              <a:gd name="connsiteY0" fmla="*/ 36076 h 1861020"/>
              <a:gd name="connsiteX1" fmla="*/ 501369 w 506965"/>
              <a:gd name="connsiteY1" fmla="*/ 753369 h 1861020"/>
              <a:gd name="connsiteX2" fmla="*/ 439271 w 506965"/>
              <a:gd name="connsiteY2" fmla="*/ 1218156 h 1861020"/>
              <a:gd name="connsiteX3" fmla="*/ 212779 w 506965"/>
              <a:gd name="connsiteY3" fmla="*/ 1861020 h 1861020"/>
              <a:gd name="connsiteX0" fmla="*/ 1286 w 506965"/>
              <a:gd name="connsiteY0" fmla="*/ 0 h 2082529"/>
              <a:gd name="connsiteX1" fmla="*/ 370005 w 506965"/>
              <a:gd name="connsiteY1" fmla="*/ 984493 h 2082529"/>
              <a:gd name="connsiteX2" fmla="*/ 458443 w 506965"/>
              <a:gd name="connsiteY2" fmla="*/ 1240743 h 2082529"/>
              <a:gd name="connsiteX3" fmla="*/ 0 w 506965"/>
              <a:gd name="connsiteY3" fmla="*/ 987800 h 2082529"/>
              <a:gd name="connsiteX4" fmla="*/ 1286 w 506965"/>
              <a:gd name="connsiteY4" fmla="*/ 0 h 2082529"/>
              <a:gd name="connsiteX0" fmla="*/ 252379 w 506965"/>
              <a:gd name="connsiteY0" fmla="*/ 36076 h 2082529"/>
              <a:gd name="connsiteX1" fmla="*/ 501369 w 506965"/>
              <a:gd name="connsiteY1" fmla="*/ 753369 h 2082529"/>
              <a:gd name="connsiteX2" fmla="*/ 439271 w 506965"/>
              <a:gd name="connsiteY2" fmla="*/ 1218156 h 2082529"/>
              <a:gd name="connsiteX3" fmla="*/ 357091 w 506965"/>
              <a:gd name="connsiteY3" fmla="*/ 2082529 h 2082529"/>
              <a:gd name="connsiteX0" fmla="*/ 1286 w 530876"/>
              <a:gd name="connsiteY0" fmla="*/ 0 h 2082529"/>
              <a:gd name="connsiteX1" fmla="*/ 370005 w 530876"/>
              <a:gd name="connsiteY1" fmla="*/ 984493 h 2082529"/>
              <a:gd name="connsiteX2" fmla="*/ 458443 w 530876"/>
              <a:gd name="connsiteY2" fmla="*/ 1240743 h 2082529"/>
              <a:gd name="connsiteX3" fmla="*/ 0 w 530876"/>
              <a:gd name="connsiteY3" fmla="*/ 987800 h 2082529"/>
              <a:gd name="connsiteX4" fmla="*/ 1286 w 530876"/>
              <a:gd name="connsiteY4" fmla="*/ 0 h 2082529"/>
              <a:gd name="connsiteX0" fmla="*/ 252379 w 530876"/>
              <a:gd name="connsiteY0" fmla="*/ 36076 h 2082529"/>
              <a:gd name="connsiteX1" fmla="*/ 501369 w 530876"/>
              <a:gd name="connsiteY1" fmla="*/ 753369 h 2082529"/>
              <a:gd name="connsiteX2" fmla="*/ 511427 w 530876"/>
              <a:gd name="connsiteY2" fmla="*/ 1273533 h 2082529"/>
              <a:gd name="connsiteX3" fmla="*/ 357091 w 530876"/>
              <a:gd name="connsiteY3" fmla="*/ 2082529 h 2082529"/>
              <a:gd name="connsiteX0" fmla="*/ 1286 w 511427"/>
              <a:gd name="connsiteY0" fmla="*/ 0 h 2082529"/>
              <a:gd name="connsiteX1" fmla="*/ 370005 w 511427"/>
              <a:gd name="connsiteY1" fmla="*/ 984493 h 2082529"/>
              <a:gd name="connsiteX2" fmla="*/ 458443 w 511427"/>
              <a:gd name="connsiteY2" fmla="*/ 1240743 h 2082529"/>
              <a:gd name="connsiteX3" fmla="*/ 0 w 511427"/>
              <a:gd name="connsiteY3" fmla="*/ 987800 h 2082529"/>
              <a:gd name="connsiteX4" fmla="*/ 1286 w 511427"/>
              <a:gd name="connsiteY4" fmla="*/ 0 h 2082529"/>
              <a:gd name="connsiteX0" fmla="*/ 252379 w 511427"/>
              <a:gd name="connsiteY0" fmla="*/ 36076 h 2082529"/>
              <a:gd name="connsiteX1" fmla="*/ 511427 w 511427"/>
              <a:gd name="connsiteY1" fmla="*/ 1273533 h 2082529"/>
              <a:gd name="connsiteX2" fmla="*/ 357091 w 511427"/>
              <a:gd name="connsiteY2" fmla="*/ 2082529 h 2082529"/>
              <a:gd name="connsiteX0" fmla="*/ 1286 w 522972"/>
              <a:gd name="connsiteY0" fmla="*/ 0 h 2082529"/>
              <a:gd name="connsiteX1" fmla="*/ 370005 w 522972"/>
              <a:gd name="connsiteY1" fmla="*/ 984493 h 2082529"/>
              <a:gd name="connsiteX2" fmla="*/ 458443 w 522972"/>
              <a:gd name="connsiteY2" fmla="*/ 1240743 h 2082529"/>
              <a:gd name="connsiteX3" fmla="*/ 0 w 522972"/>
              <a:gd name="connsiteY3" fmla="*/ 987800 h 2082529"/>
              <a:gd name="connsiteX4" fmla="*/ 1286 w 522972"/>
              <a:gd name="connsiteY4" fmla="*/ 0 h 2082529"/>
              <a:gd name="connsiteX0" fmla="*/ 252379 w 522972"/>
              <a:gd name="connsiteY0" fmla="*/ 36076 h 2082529"/>
              <a:gd name="connsiteX1" fmla="*/ 511427 w 522972"/>
              <a:gd name="connsiteY1" fmla="*/ 1273533 h 2082529"/>
              <a:gd name="connsiteX2" fmla="*/ 483295 w 522972"/>
              <a:gd name="connsiteY2" fmla="*/ 1894047 h 2082529"/>
              <a:gd name="connsiteX3" fmla="*/ 357091 w 522972"/>
              <a:gd name="connsiteY3" fmla="*/ 2082529 h 2082529"/>
              <a:gd name="connsiteX0" fmla="*/ 1286 w 522972"/>
              <a:gd name="connsiteY0" fmla="*/ 0 h 1894047"/>
              <a:gd name="connsiteX1" fmla="*/ 370005 w 522972"/>
              <a:gd name="connsiteY1" fmla="*/ 984493 h 1894047"/>
              <a:gd name="connsiteX2" fmla="*/ 458443 w 522972"/>
              <a:gd name="connsiteY2" fmla="*/ 1240743 h 1894047"/>
              <a:gd name="connsiteX3" fmla="*/ 0 w 522972"/>
              <a:gd name="connsiteY3" fmla="*/ 987800 h 1894047"/>
              <a:gd name="connsiteX4" fmla="*/ 1286 w 522972"/>
              <a:gd name="connsiteY4" fmla="*/ 0 h 1894047"/>
              <a:gd name="connsiteX0" fmla="*/ 252379 w 522972"/>
              <a:gd name="connsiteY0" fmla="*/ 36076 h 1894047"/>
              <a:gd name="connsiteX1" fmla="*/ 511427 w 522972"/>
              <a:gd name="connsiteY1" fmla="*/ 1273533 h 1894047"/>
              <a:gd name="connsiteX2" fmla="*/ 483295 w 522972"/>
              <a:gd name="connsiteY2" fmla="*/ 1894047 h 18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972" h="1894047" stroke="0" extrusionOk="0">
                <a:moveTo>
                  <a:pt x="1286" y="0"/>
                </a:moveTo>
                <a:cubicBezTo>
                  <a:pt x="167567" y="1560"/>
                  <a:pt x="293812" y="777703"/>
                  <a:pt x="370005" y="984493"/>
                </a:cubicBezTo>
                <a:cubicBezTo>
                  <a:pt x="446198" y="1191283"/>
                  <a:pt x="464410" y="1114124"/>
                  <a:pt x="458443" y="1240743"/>
                </a:cubicBezTo>
                <a:lnTo>
                  <a:pt x="0" y="987800"/>
                </a:lnTo>
                <a:cubicBezTo>
                  <a:pt x="429" y="658533"/>
                  <a:pt x="857" y="329267"/>
                  <a:pt x="1286" y="0"/>
                </a:cubicBezTo>
                <a:close/>
              </a:path>
              <a:path w="522972" h="1894047" fill="none">
                <a:moveTo>
                  <a:pt x="252379" y="36076"/>
                </a:moveTo>
                <a:cubicBezTo>
                  <a:pt x="306347" y="293880"/>
                  <a:pt x="493975" y="932458"/>
                  <a:pt x="511427" y="1273533"/>
                </a:cubicBezTo>
                <a:cubicBezTo>
                  <a:pt x="540292" y="1570278"/>
                  <a:pt x="509018" y="1759214"/>
                  <a:pt x="483295" y="1894047"/>
                </a:cubicBezTo>
              </a:path>
            </a:pathLst>
          </a:custGeom>
          <a:ln w="76200" cap="rnd" cmpd="thickThin">
            <a:solidFill>
              <a:srgbClr val="FF33CC"/>
            </a:solidFill>
            <a:prstDash val="solid"/>
            <a:round/>
            <a:headEnd type="triangle" w="med" len="med"/>
            <a:tailEnd type="none" w="lg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Arc 259"/>
          <p:cNvSpPr/>
          <p:nvPr/>
        </p:nvSpPr>
        <p:spPr>
          <a:xfrm rot="11680615">
            <a:off x="3008136" y="5597233"/>
            <a:ext cx="224064" cy="610288"/>
          </a:xfrm>
          <a:custGeom>
            <a:avLst/>
            <a:gdLst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3" fmla="*/ 368088 w 736176"/>
              <a:gd name="connsiteY3" fmla="*/ 987806 h 1975612"/>
              <a:gd name="connsiteX4" fmla="*/ 369374 w 736176"/>
              <a:gd name="connsiteY4" fmla="*/ 6 h 1975612"/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365179 w 368087"/>
              <a:gd name="connsiteY2" fmla="*/ 1111720 h 1861020"/>
              <a:gd name="connsiteX3" fmla="*/ 0 w 368087"/>
              <a:gd name="connsiteY3" fmla="*/ 987800 h 1861020"/>
              <a:gd name="connsiteX4" fmla="*/ 1286 w 368087"/>
              <a:gd name="connsiteY4" fmla="*/ 0 h 1861020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212779 w 368087"/>
              <a:gd name="connsiteY2" fmla="*/ 1861020 h 1861020"/>
              <a:gd name="connsiteX0" fmla="*/ 1286 w 394333"/>
              <a:gd name="connsiteY0" fmla="*/ 0 h 1861020"/>
              <a:gd name="connsiteX1" fmla="*/ 355657 w 394333"/>
              <a:gd name="connsiteY1" fmla="*/ 733262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394333"/>
              <a:gd name="connsiteY0" fmla="*/ 0 h 1861020"/>
              <a:gd name="connsiteX1" fmla="*/ 370005 w 394333"/>
              <a:gd name="connsiteY1" fmla="*/ 984493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93757 w 412752"/>
              <a:gd name="connsiteY1" fmla="*/ 682462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30857 w 412752"/>
              <a:gd name="connsiteY0" fmla="*/ 90189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52379 w 412752"/>
              <a:gd name="connsiteY0" fmla="*/ 36076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68841"/>
              <a:gd name="connsiteY0" fmla="*/ 0 h 1861020"/>
              <a:gd name="connsiteX1" fmla="*/ 370005 w 468841"/>
              <a:gd name="connsiteY1" fmla="*/ 984493 h 1861020"/>
              <a:gd name="connsiteX2" fmla="*/ 401050 w 468841"/>
              <a:gd name="connsiteY2" fmla="*/ 1159573 h 1861020"/>
              <a:gd name="connsiteX3" fmla="*/ 0 w 468841"/>
              <a:gd name="connsiteY3" fmla="*/ 987800 h 1861020"/>
              <a:gd name="connsiteX4" fmla="*/ 1286 w 468841"/>
              <a:gd name="connsiteY4" fmla="*/ 0 h 1861020"/>
              <a:gd name="connsiteX0" fmla="*/ 252379 w 468841"/>
              <a:gd name="connsiteY0" fmla="*/ 36076 h 1861020"/>
              <a:gd name="connsiteX1" fmla="*/ 467968 w 468841"/>
              <a:gd name="connsiteY1" fmla="*/ 502283 h 1861020"/>
              <a:gd name="connsiteX2" fmla="*/ 329190 w 468841"/>
              <a:gd name="connsiteY2" fmla="*/ 673443 h 1861020"/>
              <a:gd name="connsiteX3" fmla="*/ 212779 w 468841"/>
              <a:gd name="connsiteY3" fmla="*/ 1861020 h 1861020"/>
              <a:gd name="connsiteX0" fmla="*/ 1286 w 472411"/>
              <a:gd name="connsiteY0" fmla="*/ 0 h 1861020"/>
              <a:gd name="connsiteX1" fmla="*/ 370005 w 472411"/>
              <a:gd name="connsiteY1" fmla="*/ 984493 h 1861020"/>
              <a:gd name="connsiteX2" fmla="*/ 401050 w 472411"/>
              <a:gd name="connsiteY2" fmla="*/ 1159573 h 1861020"/>
              <a:gd name="connsiteX3" fmla="*/ 0 w 472411"/>
              <a:gd name="connsiteY3" fmla="*/ 987800 h 1861020"/>
              <a:gd name="connsiteX4" fmla="*/ 1286 w 472411"/>
              <a:gd name="connsiteY4" fmla="*/ 0 h 1861020"/>
              <a:gd name="connsiteX0" fmla="*/ 252379 w 472411"/>
              <a:gd name="connsiteY0" fmla="*/ 36076 h 1861020"/>
              <a:gd name="connsiteX1" fmla="*/ 467968 w 472411"/>
              <a:gd name="connsiteY1" fmla="*/ 502283 h 1861020"/>
              <a:gd name="connsiteX2" fmla="*/ 443976 w 472411"/>
              <a:gd name="connsiteY2" fmla="*/ 763632 h 1861020"/>
              <a:gd name="connsiteX3" fmla="*/ 212779 w 472411"/>
              <a:gd name="connsiteY3" fmla="*/ 1861020 h 1861020"/>
              <a:gd name="connsiteX0" fmla="*/ 1286 w 444434"/>
              <a:gd name="connsiteY0" fmla="*/ 0 h 1861020"/>
              <a:gd name="connsiteX1" fmla="*/ 370005 w 444434"/>
              <a:gd name="connsiteY1" fmla="*/ 984493 h 1861020"/>
              <a:gd name="connsiteX2" fmla="*/ 401050 w 444434"/>
              <a:gd name="connsiteY2" fmla="*/ 1159573 h 1861020"/>
              <a:gd name="connsiteX3" fmla="*/ 0 w 444434"/>
              <a:gd name="connsiteY3" fmla="*/ 987800 h 1861020"/>
              <a:gd name="connsiteX4" fmla="*/ 1286 w 444434"/>
              <a:gd name="connsiteY4" fmla="*/ 0 h 1861020"/>
              <a:gd name="connsiteX0" fmla="*/ 252379 w 444434"/>
              <a:gd name="connsiteY0" fmla="*/ 36076 h 1861020"/>
              <a:gd name="connsiteX1" fmla="*/ 443976 w 444434"/>
              <a:gd name="connsiteY1" fmla="*/ 763632 h 1861020"/>
              <a:gd name="connsiteX2" fmla="*/ 212779 w 444434"/>
              <a:gd name="connsiteY2" fmla="*/ 1861020 h 1861020"/>
              <a:gd name="connsiteX0" fmla="*/ 1286 w 459490"/>
              <a:gd name="connsiteY0" fmla="*/ 0 h 1861020"/>
              <a:gd name="connsiteX1" fmla="*/ 370005 w 459490"/>
              <a:gd name="connsiteY1" fmla="*/ 984493 h 1861020"/>
              <a:gd name="connsiteX2" fmla="*/ 458443 w 459490"/>
              <a:gd name="connsiteY2" fmla="*/ 1240743 h 1861020"/>
              <a:gd name="connsiteX3" fmla="*/ 0 w 459490"/>
              <a:gd name="connsiteY3" fmla="*/ 987800 h 1861020"/>
              <a:gd name="connsiteX4" fmla="*/ 1286 w 459490"/>
              <a:gd name="connsiteY4" fmla="*/ 0 h 1861020"/>
              <a:gd name="connsiteX0" fmla="*/ 252379 w 459490"/>
              <a:gd name="connsiteY0" fmla="*/ 36076 h 1861020"/>
              <a:gd name="connsiteX1" fmla="*/ 443976 w 459490"/>
              <a:gd name="connsiteY1" fmla="*/ 763632 h 1861020"/>
              <a:gd name="connsiteX2" fmla="*/ 212779 w 459490"/>
              <a:gd name="connsiteY2" fmla="*/ 1861020 h 1861020"/>
              <a:gd name="connsiteX0" fmla="*/ 1286 w 464254"/>
              <a:gd name="connsiteY0" fmla="*/ 0 h 1861020"/>
              <a:gd name="connsiteX1" fmla="*/ 370005 w 464254"/>
              <a:gd name="connsiteY1" fmla="*/ 984493 h 1861020"/>
              <a:gd name="connsiteX2" fmla="*/ 458443 w 464254"/>
              <a:gd name="connsiteY2" fmla="*/ 1240743 h 1861020"/>
              <a:gd name="connsiteX3" fmla="*/ 0 w 464254"/>
              <a:gd name="connsiteY3" fmla="*/ 987800 h 1861020"/>
              <a:gd name="connsiteX4" fmla="*/ 1286 w 464254"/>
              <a:gd name="connsiteY4" fmla="*/ 0 h 1861020"/>
              <a:gd name="connsiteX0" fmla="*/ 252379 w 464254"/>
              <a:gd name="connsiteY0" fmla="*/ 36076 h 1861020"/>
              <a:gd name="connsiteX1" fmla="*/ 443976 w 464254"/>
              <a:gd name="connsiteY1" fmla="*/ 763632 h 1861020"/>
              <a:gd name="connsiteX2" fmla="*/ 439271 w 464254"/>
              <a:gd name="connsiteY2" fmla="*/ 1218156 h 1861020"/>
              <a:gd name="connsiteX3" fmla="*/ 212779 w 464254"/>
              <a:gd name="connsiteY3" fmla="*/ 1861020 h 1861020"/>
              <a:gd name="connsiteX0" fmla="*/ 1286 w 506965"/>
              <a:gd name="connsiteY0" fmla="*/ 0 h 1861020"/>
              <a:gd name="connsiteX1" fmla="*/ 370005 w 506965"/>
              <a:gd name="connsiteY1" fmla="*/ 984493 h 1861020"/>
              <a:gd name="connsiteX2" fmla="*/ 458443 w 506965"/>
              <a:gd name="connsiteY2" fmla="*/ 1240743 h 1861020"/>
              <a:gd name="connsiteX3" fmla="*/ 0 w 506965"/>
              <a:gd name="connsiteY3" fmla="*/ 987800 h 1861020"/>
              <a:gd name="connsiteX4" fmla="*/ 1286 w 506965"/>
              <a:gd name="connsiteY4" fmla="*/ 0 h 1861020"/>
              <a:gd name="connsiteX0" fmla="*/ 252379 w 506965"/>
              <a:gd name="connsiteY0" fmla="*/ 36076 h 1861020"/>
              <a:gd name="connsiteX1" fmla="*/ 501369 w 506965"/>
              <a:gd name="connsiteY1" fmla="*/ 753369 h 1861020"/>
              <a:gd name="connsiteX2" fmla="*/ 439271 w 506965"/>
              <a:gd name="connsiteY2" fmla="*/ 1218156 h 1861020"/>
              <a:gd name="connsiteX3" fmla="*/ 212779 w 506965"/>
              <a:gd name="connsiteY3" fmla="*/ 1861020 h 1861020"/>
              <a:gd name="connsiteX0" fmla="*/ 1286 w 506965"/>
              <a:gd name="connsiteY0" fmla="*/ 0 h 2082529"/>
              <a:gd name="connsiteX1" fmla="*/ 370005 w 506965"/>
              <a:gd name="connsiteY1" fmla="*/ 984493 h 2082529"/>
              <a:gd name="connsiteX2" fmla="*/ 458443 w 506965"/>
              <a:gd name="connsiteY2" fmla="*/ 1240743 h 2082529"/>
              <a:gd name="connsiteX3" fmla="*/ 0 w 506965"/>
              <a:gd name="connsiteY3" fmla="*/ 987800 h 2082529"/>
              <a:gd name="connsiteX4" fmla="*/ 1286 w 506965"/>
              <a:gd name="connsiteY4" fmla="*/ 0 h 2082529"/>
              <a:gd name="connsiteX0" fmla="*/ 252379 w 506965"/>
              <a:gd name="connsiteY0" fmla="*/ 36076 h 2082529"/>
              <a:gd name="connsiteX1" fmla="*/ 501369 w 506965"/>
              <a:gd name="connsiteY1" fmla="*/ 753369 h 2082529"/>
              <a:gd name="connsiteX2" fmla="*/ 439271 w 506965"/>
              <a:gd name="connsiteY2" fmla="*/ 1218156 h 2082529"/>
              <a:gd name="connsiteX3" fmla="*/ 357091 w 506965"/>
              <a:gd name="connsiteY3" fmla="*/ 2082529 h 2082529"/>
              <a:gd name="connsiteX0" fmla="*/ 1286 w 530876"/>
              <a:gd name="connsiteY0" fmla="*/ 0 h 2082529"/>
              <a:gd name="connsiteX1" fmla="*/ 370005 w 530876"/>
              <a:gd name="connsiteY1" fmla="*/ 984493 h 2082529"/>
              <a:gd name="connsiteX2" fmla="*/ 458443 w 530876"/>
              <a:gd name="connsiteY2" fmla="*/ 1240743 h 2082529"/>
              <a:gd name="connsiteX3" fmla="*/ 0 w 530876"/>
              <a:gd name="connsiteY3" fmla="*/ 987800 h 2082529"/>
              <a:gd name="connsiteX4" fmla="*/ 1286 w 530876"/>
              <a:gd name="connsiteY4" fmla="*/ 0 h 2082529"/>
              <a:gd name="connsiteX0" fmla="*/ 252379 w 530876"/>
              <a:gd name="connsiteY0" fmla="*/ 36076 h 2082529"/>
              <a:gd name="connsiteX1" fmla="*/ 501369 w 530876"/>
              <a:gd name="connsiteY1" fmla="*/ 753369 h 2082529"/>
              <a:gd name="connsiteX2" fmla="*/ 511427 w 530876"/>
              <a:gd name="connsiteY2" fmla="*/ 1273533 h 2082529"/>
              <a:gd name="connsiteX3" fmla="*/ 357091 w 530876"/>
              <a:gd name="connsiteY3" fmla="*/ 2082529 h 2082529"/>
              <a:gd name="connsiteX0" fmla="*/ 1286 w 511427"/>
              <a:gd name="connsiteY0" fmla="*/ 0 h 2082529"/>
              <a:gd name="connsiteX1" fmla="*/ 370005 w 511427"/>
              <a:gd name="connsiteY1" fmla="*/ 984493 h 2082529"/>
              <a:gd name="connsiteX2" fmla="*/ 458443 w 511427"/>
              <a:gd name="connsiteY2" fmla="*/ 1240743 h 2082529"/>
              <a:gd name="connsiteX3" fmla="*/ 0 w 511427"/>
              <a:gd name="connsiteY3" fmla="*/ 987800 h 2082529"/>
              <a:gd name="connsiteX4" fmla="*/ 1286 w 511427"/>
              <a:gd name="connsiteY4" fmla="*/ 0 h 2082529"/>
              <a:gd name="connsiteX0" fmla="*/ 252379 w 511427"/>
              <a:gd name="connsiteY0" fmla="*/ 36076 h 2082529"/>
              <a:gd name="connsiteX1" fmla="*/ 511427 w 511427"/>
              <a:gd name="connsiteY1" fmla="*/ 1273533 h 2082529"/>
              <a:gd name="connsiteX2" fmla="*/ 357091 w 511427"/>
              <a:gd name="connsiteY2" fmla="*/ 2082529 h 2082529"/>
              <a:gd name="connsiteX0" fmla="*/ 1286 w 522972"/>
              <a:gd name="connsiteY0" fmla="*/ 0 h 2082529"/>
              <a:gd name="connsiteX1" fmla="*/ 370005 w 522972"/>
              <a:gd name="connsiteY1" fmla="*/ 984493 h 2082529"/>
              <a:gd name="connsiteX2" fmla="*/ 458443 w 522972"/>
              <a:gd name="connsiteY2" fmla="*/ 1240743 h 2082529"/>
              <a:gd name="connsiteX3" fmla="*/ 0 w 522972"/>
              <a:gd name="connsiteY3" fmla="*/ 987800 h 2082529"/>
              <a:gd name="connsiteX4" fmla="*/ 1286 w 522972"/>
              <a:gd name="connsiteY4" fmla="*/ 0 h 2082529"/>
              <a:gd name="connsiteX0" fmla="*/ 252379 w 522972"/>
              <a:gd name="connsiteY0" fmla="*/ 36076 h 2082529"/>
              <a:gd name="connsiteX1" fmla="*/ 511427 w 522972"/>
              <a:gd name="connsiteY1" fmla="*/ 1273533 h 2082529"/>
              <a:gd name="connsiteX2" fmla="*/ 483295 w 522972"/>
              <a:gd name="connsiteY2" fmla="*/ 1894047 h 2082529"/>
              <a:gd name="connsiteX3" fmla="*/ 357091 w 522972"/>
              <a:gd name="connsiteY3" fmla="*/ 2082529 h 2082529"/>
              <a:gd name="connsiteX0" fmla="*/ 1286 w 522972"/>
              <a:gd name="connsiteY0" fmla="*/ 0 h 1894047"/>
              <a:gd name="connsiteX1" fmla="*/ 370005 w 522972"/>
              <a:gd name="connsiteY1" fmla="*/ 984493 h 1894047"/>
              <a:gd name="connsiteX2" fmla="*/ 458443 w 522972"/>
              <a:gd name="connsiteY2" fmla="*/ 1240743 h 1894047"/>
              <a:gd name="connsiteX3" fmla="*/ 0 w 522972"/>
              <a:gd name="connsiteY3" fmla="*/ 987800 h 1894047"/>
              <a:gd name="connsiteX4" fmla="*/ 1286 w 522972"/>
              <a:gd name="connsiteY4" fmla="*/ 0 h 1894047"/>
              <a:gd name="connsiteX0" fmla="*/ 252379 w 522972"/>
              <a:gd name="connsiteY0" fmla="*/ 36076 h 1894047"/>
              <a:gd name="connsiteX1" fmla="*/ 511427 w 522972"/>
              <a:gd name="connsiteY1" fmla="*/ 1273533 h 1894047"/>
              <a:gd name="connsiteX2" fmla="*/ 483295 w 522972"/>
              <a:gd name="connsiteY2" fmla="*/ 1894047 h 18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972" h="1894047" stroke="0" extrusionOk="0">
                <a:moveTo>
                  <a:pt x="1286" y="0"/>
                </a:moveTo>
                <a:cubicBezTo>
                  <a:pt x="167567" y="1560"/>
                  <a:pt x="293812" y="777703"/>
                  <a:pt x="370005" y="984493"/>
                </a:cubicBezTo>
                <a:cubicBezTo>
                  <a:pt x="446198" y="1191283"/>
                  <a:pt x="464410" y="1114124"/>
                  <a:pt x="458443" y="1240743"/>
                </a:cubicBezTo>
                <a:lnTo>
                  <a:pt x="0" y="987800"/>
                </a:lnTo>
                <a:cubicBezTo>
                  <a:pt x="429" y="658533"/>
                  <a:pt x="857" y="329267"/>
                  <a:pt x="1286" y="0"/>
                </a:cubicBezTo>
                <a:close/>
              </a:path>
              <a:path w="522972" h="1894047" fill="none">
                <a:moveTo>
                  <a:pt x="252379" y="36076"/>
                </a:moveTo>
                <a:cubicBezTo>
                  <a:pt x="306347" y="293880"/>
                  <a:pt x="493975" y="932458"/>
                  <a:pt x="511427" y="1273533"/>
                </a:cubicBezTo>
                <a:cubicBezTo>
                  <a:pt x="540292" y="1570278"/>
                  <a:pt x="509018" y="1759214"/>
                  <a:pt x="483295" y="1894047"/>
                </a:cubicBezTo>
              </a:path>
            </a:pathLst>
          </a:custGeom>
          <a:ln w="76200" cap="rnd" cmpd="thickThin">
            <a:solidFill>
              <a:srgbClr val="FF33CC"/>
            </a:solidFill>
            <a:prstDash val="solid"/>
            <a:round/>
            <a:headEnd type="triangle" w="med" len="med"/>
            <a:tailEnd type="none" w="lg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Arc 259"/>
          <p:cNvSpPr/>
          <p:nvPr/>
        </p:nvSpPr>
        <p:spPr>
          <a:xfrm rot="14765091" flipH="1">
            <a:off x="2799378" y="2897726"/>
            <a:ext cx="224064" cy="610288"/>
          </a:xfrm>
          <a:custGeom>
            <a:avLst/>
            <a:gdLst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3" fmla="*/ 368088 w 736176"/>
              <a:gd name="connsiteY3" fmla="*/ 987806 h 1975612"/>
              <a:gd name="connsiteX4" fmla="*/ 369374 w 736176"/>
              <a:gd name="connsiteY4" fmla="*/ 6 h 1975612"/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365179 w 368087"/>
              <a:gd name="connsiteY2" fmla="*/ 1111720 h 1861020"/>
              <a:gd name="connsiteX3" fmla="*/ 0 w 368087"/>
              <a:gd name="connsiteY3" fmla="*/ 987800 h 1861020"/>
              <a:gd name="connsiteX4" fmla="*/ 1286 w 368087"/>
              <a:gd name="connsiteY4" fmla="*/ 0 h 1861020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212779 w 368087"/>
              <a:gd name="connsiteY2" fmla="*/ 1861020 h 1861020"/>
              <a:gd name="connsiteX0" fmla="*/ 1286 w 394333"/>
              <a:gd name="connsiteY0" fmla="*/ 0 h 1861020"/>
              <a:gd name="connsiteX1" fmla="*/ 355657 w 394333"/>
              <a:gd name="connsiteY1" fmla="*/ 733262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394333"/>
              <a:gd name="connsiteY0" fmla="*/ 0 h 1861020"/>
              <a:gd name="connsiteX1" fmla="*/ 370005 w 394333"/>
              <a:gd name="connsiteY1" fmla="*/ 984493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93757 w 412752"/>
              <a:gd name="connsiteY1" fmla="*/ 682462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30857 w 412752"/>
              <a:gd name="connsiteY0" fmla="*/ 90189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52379 w 412752"/>
              <a:gd name="connsiteY0" fmla="*/ 36076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68841"/>
              <a:gd name="connsiteY0" fmla="*/ 0 h 1861020"/>
              <a:gd name="connsiteX1" fmla="*/ 370005 w 468841"/>
              <a:gd name="connsiteY1" fmla="*/ 984493 h 1861020"/>
              <a:gd name="connsiteX2" fmla="*/ 401050 w 468841"/>
              <a:gd name="connsiteY2" fmla="*/ 1159573 h 1861020"/>
              <a:gd name="connsiteX3" fmla="*/ 0 w 468841"/>
              <a:gd name="connsiteY3" fmla="*/ 987800 h 1861020"/>
              <a:gd name="connsiteX4" fmla="*/ 1286 w 468841"/>
              <a:gd name="connsiteY4" fmla="*/ 0 h 1861020"/>
              <a:gd name="connsiteX0" fmla="*/ 252379 w 468841"/>
              <a:gd name="connsiteY0" fmla="*/ 36076 h 1861020"/>
              <a:gd name="connsiteX1" fmla="*/ 467968 w 468841"/>
              <a:gd name="connsiteY1" fmla="*/ 502283 h 1861020"/>
              <a:gd name="connsiteX2" fmla="*/ 329190 w 468841"/>
              <a:gd name="connsiteY2" fmla="*/ 673443 h 1861020"/>
              <a:gd name="connsiteX3" fmla="*/ 212779 w 468841"/>
              <a:gd name="connsiteY3" fmla="*/ 1861020 h 1861020"/>
              <a:gd name="connsiteX0" fmla="*/ 1286 w 472411"/>
              <a:gd name="connsiteY0" fmla="*/ 0 h 1861020"/>
              <a:gd name="connsiteX1" fmla="*/ 370005 w 472411"/>
              <a:gd name="connsiteY1" fmla="*/ 984493 h 1861020"/>
              <a:gd name="connsiteX2" fmla="*/ 401050 w 472411"/>
              <a:gd name="connsiteY2" fmla="*/ 1159573 h 1861020"/>
              <a:gd name="connsiteX3" fmla="*/ 0 w 472411"/>
              <a:gd name="connsiteY3" fmla="*/ 987800 h 1861020"/>
              <a:gd name="connsiteX4" fmla="*/ 1286 w 472411"/>
              <a:gd name="connsiteY4" fmla="*/ 0 h 1861020"/>
              <a:gd name="connsiteX0" fmla="*/ 252379 w 472411"/>
              <a:gd name="connsiteY0" fmla="*/ 36076 h 1861020"/>
              <a:gd name="connsiteX1" fmla="*/ 467968 w 472411"/>
              <a:gd name="connsiteY1" fmla="*/ 502283 h 1861020"/>
              <a:gd name="connsiteX2" fmla="*/ 443976 w 472411"/>
              <a:gd name="connsiteY2" fmla="*/ 763632 h 1861020"/>
              <a:gd name="connsiteX3" fmla="*/ 212779 w 472411"/>
              <a:gd name="connsiteY3" fmla="*/ 1861020 h 1861020"/>
              <a:gd name="connsiteX0" fmla="*/ 1286 w 444434"/>
              <a:gd name="connsiteY0" fmla="*/ 0 h 1861020"/>
              <a:gd name="connsiteX1" fmla="*/ 370005 w 444434"/>
              <a:gd name="connsiteY1" fmla="*/ 984493 h 1861020"/>
              <a:gd name="connsiteX2" fmla="*/ 401050 w 444434"/>
              <a:gd name="connsiteY2" fmla="*/ 1159573 h 1861020"/>
              <a:gd name="connsiteX3" fmla="*/ 0 w 444434"/>
              <a:gd name="connsiteY3" fmla="*/ 987800 h 1861020"/>
              <a:gd name="connsiteX4" fmla="*/ 1286 w 444434"/>
              <a:gd name="connsiteY4" fmla="*/ 0 h 1861020"/>
              <a:gd name="connsiteX0" fmla="*/ 252379 w 444434"/>
              <a:gd name="connsiteY0" fmla="*/ 36076 h 1861020"/>
              <a:gd name="connsiteX1" fmla="*/ 443976 w 444434"/>
              <a:gd name="connsiteY1" fmla="*/ 763632 h 1861020"/>
              <a:gd name="connsiteX2" fmla="*/ 212779 w 444434"/>
              <a:gd name="connsiteY2" fmla="*/ 1861020 h 1861020"/>
              <a:gd name="connsiteX0" fmla="*/ 1286 w 459490"/>
              <a:gd name="connsiteY0" fmla="*/ 0 h 1861020"/>
              <a:gd name="connsiteX1" fmla="*/ 370005 w 459490"/>
              <a:gd name="connsiteY1" fmla="*/ 984493 h 1861020"/>
              <a:gd name="connsiteX2" fmla="*/ 458443 w 459490"/>
              <a:gd name="connsiteY2" fmla="*/ 1240743 h 1861020"/>
              <a:gd name="connsiteX3" fmla="*/ 0 w 459490"/>
              <a:gd name="connsiteY3" fmla="*/ 987800 h 1861020"/>
              <a:gd name="connsiteX4" fmla="*/ 1286 w 459490"/>
              <a:gd name="connsiteY4" fmla="*/ 0 h 1861020"/>
              <a:gd name="connsiteX0" fmla="*/ 252379 w 459490"/>
              <a:gd name="connsiteY0" fmla="*/ 36076 h 1861020"/>
              <a:gd name="connsiteX1" fmla="*/ 443976 w 459490"/>
              <a:gd name="connsiteY1" fmla="*/ 763632 h 1861020"/>
              <a:gd name="connsiteX2" fmla="*/ 212779 w 459490"/>
              <a:gd name="connsiteY2" fmla="*/ 1861020 h 1861020"/>
              <a:gd name="connsiteX0" fmla="*/ 1286 w 464254"/>
              <a:gd name="connsiteY0" fmla="*/ 0 h 1861020"/>
              <a:gd name="connsiteX1" fmla="*/ 370005 w 464254"/>
              <a:gd name="connsiteY1" fmla="*/ 984493 h 1861020"/>
              <a:gd name="connsiteX2" fmla="*/ 458443 w 464254"/>
              <a:gd name="connsiteY2" fmla="*/ 1240743 h 1861020"/>
              <a:gd name="connsiteX3" fmla="*/ 0 w 464254"/>
              <a:gd name="connsiteY3" fmla="*/ 987800 h 1861020"/>
              <a:gd name="connsiteX4" fmla="*/ 1286 w 464254"/>
              <a:gd name="connsiteY4" fmla="*/ 0 h 1861020"/>
              <a:gd name="connsiteX0" fmla="*/ 252379 w 464254"/>
              <a:gd name="connsiteY0" fmla="*/ 36076 h 1861020"/>
              <a:gd name="connsiteX1" fmla="*/ 443976 w 464254"/>
              <a:gd name="connsiteY1" fmla="*/ 763632 h 1861020"/>
              <a:gd name="connsiteX2" fmla="*/ 439271 w 464254"/>
              <a:gd name="connsiteY2" fmla="*/ 1218156 h 1861020"/>
              <a:gd name="connsiteX3" fmla="*/ 212779 w 464254"/>
              <a:gd name="connsiteY3" fmla="*/ 1861020 h 1861020"/>
              <a:gd name="connsiteX0" fmla="*/ 1286 w 506965"/>
              <a:gd name="connsiteY0" fmla="*/ 0 h 1861020"/>
              <a:gd name="connsiteX1" fmla="*/ 370005 w 506965"/>
              <a:gd name="connsiteY1" fmla="*/ 984493 h 1861020"/>
              <a:gd name="connsiteX2" fmla="*/ 458443 w 506965"/>
              <a:gd name="connsiteY2" fmla="*/ 1240743 h 1861020"/>
              <a:gd name="connsiteX3" fmla="*/ 0 w 506965"/>
              <a:gd name="connsiteY3" fmla="*/ 987800 h 1861020"/>
              <a:gd name="connsiteX4" fmla="*/ 1286 w 506965"/>
              <a:gd name="connsiteY4" fmla="*/ 0 h 1861020"/>
              <a:gd name="connsiteX0" fmla="*/ 252379 w 506965"/>
              <a:gd name="connsiteY0" fmla="*/ 36076 h 1861020"/>
              <a:gd name="connsiteX1" fmla="*/ 501369 w 506965"/>
              <a:gd name="connsiteY1" fmla="*/ 753369 h 1861020"/>
              <a:gd name="connsiteX2" fmla="*/ 439271 w 506965"/>
              <a:gd name="connsiteY2" fmla="*/ 1218156 h 1861020"/>
              <a:gd name="connsiteX3" fmla="*/ 212779 w 506965"/>
              <a:gd name="connsiteY3" fmla="*/ 1861020 h 1861020"/>
              <a:gd name="connsiteX0" fmla="*/ 1286 w 506965"/>
              <a:gd name="connsiteY0" fmla="*/ 0 h 2082529"/>
              <a:gd name="connsiteX1" fmla="*/ 370005 w 506965"/>
              <a:gd name="connsiteY1" fmla="*/ 984493 h 2082529"/>
              <a:gd name="connsiteX2" fmla="*/ 458443 w 506965"/>
              <a:gd name="connsiteY2" fmla="*/ 1240743 h 2082529"/>
              <a:gd name="connsiteX3" fmla="*/ 0 w 506965"/>
              <a:gd name="connsiteY3" fmla="*/ 987800 h 2082529"/>
              <a:gd name="connsiteX4" fmla="*/ 1286 w 506965"/>
              <a:gd name="connsiteY4" fmla="*/ 0 h 2082529"/>
              <a:gd name="connsiteX0" fmla="*/ 252379 w 506965"/>
              <a:gd name="connsiteY0" fmla="*/ 36076 h 2082529"/>
              <a:gd name="connsiteX1" fmla="*/ 501369 w 506965"/>
              <a:gd name="connsiteY1" fmla="*/ 753369 h 2082529"/>
              <a:gd name="connsiteX2" fmla="*/ 439271 w 506965"/>
              <a:gd name="connsiteY2" fmla="*/ 1218156 h 2082529"/>
              <a:gd name="connsiteX3" fmla="*/ 357091 w 506965"/>
              <a:gd name="connsiteY3" fmla="*/ 2082529 h 2082529"/>
              <a:gd name="connsiteX0" fmla="*/ 1286 w 530876"/>
              <a:gd name="connsiteY0" fmla="*/ 0 h 2082529"/>
              <a:gd name="connsiteX1" fmla="*/ 370005 w 530876"/>
              <a:gd name="connsiteY1" fmla="*/ 984493 h 2082529"/>
              <a:gd name="connsiteX2" fmla="*/ 458443 w 530876"/>
              <a:gd name="connsiteY2" fmla="*/ 1240743 h 2082529"/>
              <a:gd name="connsiteX3" fmla="*/ 0 w 530876"/>
              <a:gd name="connsiteY3" fmla="*/ 987800 h 2082529"/>
              <a:gd name="connsiteX4" fmla="*/ 1286 w 530876"/>
              <a:gd name="connsiteY4" fmla="*/ 0 h 2082529"/>
              <a:gd name="connsiteX0" fmla="*/ 252379 w 530876"/>
              <a:gd name="connsiteY0" fmla="*/ 36076 h 2082529"/>
              <a:gd name="connsiteX1" fmla="*/ 501369 w 530876"/>
              <a:gd name="connsiteY1" fmla="*/ 753369 h 2082529"/>
              <a:gd name="connsiteX2" fmla="*/ 511427 w 530876"/>
              <a:gd name="connsiteY2" fmla="*/ 1273533 h 2082529"/>
              <a:gd name="connsiteX3" fmla="*/ 357091 w 530876"/>
              <a:gd name="connsiteY3" fmla="*/ 2082529 h 2082529"/>
              <a:gd name="connsiteX0" fmla="*/ 1286 w 511427"/>
              <a:gd name="connsiteY0" fmla="*/ 0 h 2082529"/>
              <a:gd name="connsiteX1" fmla="*/ 370005 w 511427"/>
              <a:gd name="connsiteY1" fmla="*/ 984493 h 2082529"/>
              <a:gd name="connsiteX2" fmla="*/ 458443 w 511427"/>
              <a:gd name="connsiteY2" fmla="*/ 1240743 h 2082529"/>
              <a:gd name="connsiteX3" fmla="*/ 0 w 511427"/>
              <a:gd name="connsiteY3" fmla="*/ 987800 h 2082529"/>
              <a:gd name="connsiteX4" fmla="*/ 1286 w 511427"/>
              <a:gd name="connsiteY4" fmla="*/ 0 h 2082529"/>
              <a:gd name="connsiteX0" fmla="*/ 252379 w 511427"/>
              <a:gd name="connsiteY0" fmla="*/ 36076 h 2082529"/>
              <a:gd name="connsiteX1" fmla="*/ 511427 w 511427"/>
              <a:gd name="connsiteY1" fmla="*/ 1273533 h 2082529"/>
              <a:gd name="connsiteX2" fmla="*/ 357091 w 511427"/>
              <a:gd name="connsiteY2" fmla="*/ 2082529 h 2082529"/>
              <a:gd name="connsiteX0" fmla="*/ 1286 w 522972"/>
              <a:gd name="connsiteY0" fmla="*/ 0 h 2082529"/>
              <a:gd name="connsiteX1" fmla="*/ 370005 w 522972"/>
              <a:gd name="connsiteY1" fmla="*/ 984493 h 2082529"/>
              <a:gd name="connsiteX2" fmla="*/ 458443 w 522972"/>
              <a:gd name="connsiteY2" fmla="*/ 1240743 h 2082529"/>
              <a:gd name="connsiteX3" fmla="*/ 0 w 522972"/>
              <a:gd name="connsiteY3" fmla="*/ 987800 h 2082529"/>
              <a:gd name="connsiteX4" fmla="*/ 1286 w 522972"/>
              <a:gd name="connsiteY4" fmla="*/ 0 h 2082529"/>
              <a:gd name="connsiteX0" fmla="*/ 252379 w 522972"/>
              <a:gd name="connsiteY0" fmla="*/ 36076 h 2082529"/>
              <a:gd name="connsiteX1" fmla="*/ 511427 w 522972"/>
              <a:gd name="connsiteY1" fmla="*/ 1273533 h 2082529"/>
              <a:gd name="connsiteX2" fmla="*/ 483295 w 522972"/>
              <a:gd name="connsiteY2" fmla="*/ 1894047 h 2082529"/>
              <a:gd name="connsiteX3" fmla="*/ 357091 w 522972"/>
              <a:gd name="connsiteY3" fmla="*/ 2082529 h 2082529"/>
              <a:gd name="connsiteX0" fmla="*/ 1286 w 522972"/>
              <a:gd name="connsiteY0" fmla="*/ 0 h 1894047"/>
              <a:gd name="connsiteX1" fmla="*/ 370005 w 522972"/>
              <a:gd name="connsiteY1" fmla="*/ 984493 h 1894047"/>
              <a:gd name="connsiteX2" fmla="*/ 458443 w 522972"/>
              <a:gd name="connsiteY2" fmla="*/ 1240743 h 1894047"/>
              <a:gd name="connsiteX3" fmla="*/ 0 w 522972"/>
              <a:gd name="connsiteY3" fmla="*/ 987800 h 1894047"/>
              <a:gd name="connsiteX4" fmla="*/ 1286 w 522972"/>
              <a:gd name="connsiteY4" fmla="*/ 0 h 1894047"/>
              <a:gd name="connsiteX0" fmla="*/ 252379 w 522972"/>
              <a:gd name="connsiteY0" fmla="*/ 36076 h 1894047"/>
              <a:gd name="connsiteX1" fmla="*/ 511427 w 522972"/>
              <a:gd name="connsiteY1" fmla="*/ 1273533 h 1894047"/>
              <a:gd name="connsiteX2" fmla="*/ 483295 w 522972"/>
              <a:gd name="connsiteY2" fmla="*/ 1894047 h 18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972" h="1894047" stroke="0" extrusionOk="0">
                <a:moveTo>
                  <a:pt x="1286" y="0"/>
                </a:moveTo>
                <a:cubicBezTo>
                  <a:pt x="167567" y="1560"/>
                  <a:pt x="293812" y="777703"/>
                  <a:pt x="370005" y="984493"/>
                </a:cubicBezTo>
                <a:cubicBezTo>
                  <a:pt x="446198" y="1191283"/>
                  <a:pt x="464410" y="1114124"/>
                  <a:pt x="458443" y="1240743"/>
                </a:cubicBezTo>
                <a:lnTo>
                  <a:pt x="0" y="987800"/>
                </a:lnTo>
                <a:cubicBezTo>
                  <a:pt x="429" y="658533"/>
                  <a:pt x="857" y="329267"/>
                  <a:pt x="1286" y="0"/>
                </a:cubicBezTo>
                <a:close/>
              </a:path>
              <a:path w="522972" h="1894047" fill="none">
                <a:moveTo>
                  <a:pt x="252379" y="36076"/>
                </a:moveTo>
                <a:cubicBezTo>
                  <a:pt x="306347" y="293880"/>
                  <a:pt x="493975" y="932458"/>
                  <a:pt x="511427" y="1273533"/>
                </a:cubicBezTo>
                <a:cubicBezTo>
                  <a:pt x="540292" y="1570278"/>
                  <a:pt x="509018" y="1759214"/>
                  <a:pt x="483295" y="1894047"/>
                </a:cubicBezTo>
              </a:path>
            </a:pathLst>
          </a:custGeom>
          <a:ln w="76200" cap="rnd" cmpd="thickThin">
            <a:solidFill>
              <a:srgbClr val="FF33CC"/>
            </a:solidFill>
            <a:prstDash val="solid"/>
            <a:round/>
            <a:headEnd type="triangle" w="med" len="med"/>
            <a:tailEnd type="none" w="lg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Arc 259"/>
          <p:cNvSpPr/>
          <p:nvPr/>
        </p:nvSpPr>
        <p:spPr>
          <a:xfrm rot="17048337" flipH="1">
            <a:off x="2907358" y="3632152"/>
            <a:ext cx="224064" cy="610288"/>
          </a:xfrm>
          <a:custGeom>
            <a:avLst/>
            <a:gdLst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3" fmla="*/ 368088 w 736176"/>
              <a:gd name="connsiteY3" fmla="*/ 987806 h 1975612"/>
              <a:gd name="connsiteX4" fmla="*/ 369374 w 736176"/>
              <a:gd name="connsiteY4" fmla="*/ 6 h 1975612"/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365179 w 368087"/>
              <a:gd name="connsiteY2" fmla="*/ 1111720 h 1861020"/>
              <a:gd name="connsiteX3" fmla="*/ 0 w 368087"/>
              <a:gd name="connsiteY3" fmla="*/ 987800 h 1861020"/>
              <a:gd name="connsiteX4" fmla="*/ 1286 w 368087"/>
              <a:gd name="connsiteY4" fmla="*/ 0 h 1861020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212779 w 368087"/>
              <a:gd name="connsiteY2" fmla="*/ 1861020 h 1861020"/>
              <a:gd name="connsiteX0" fmla="*/ 1286 w 394333"/>
              <a:gd name="connsiteY0" fmla="*/ 0 h 1861020"/>
              <a:gd name="connsiteX1" fmla="*/ 355657 w 394333"/>
              <a:gd name="connsiteY1" fmla="*/ 733262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394333"/>
              <a:gd name="connsiteY0" fmla="*/ 0 h 1861020"/>
              <a:gd name="connsiteX1" fmla="*/ 370005 w 394333"/>
              <a:gd name="connsiteY1" fmla="*/ 984493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93757 w 412752"/>
              <a:gd name="connsiteY1" fmla="*/ 682462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30857 w 412752"/>
              <a:gd name="connsiteY0" fmla="*/ 90189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52379 w 412752"/>
              <a:gd name="connsiteY0" fmla="*/ 36076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68841"/>
              <a:gd name="connsiteY0" fmla="*/ 0 h 1861020"/>
              <a:gd name="connsiteX1" fmla="*/ 370005 w 468841"/>
              <a:gd name="connsiteY1" fmla="*/ 984493 h 1861020"/>
              <a:gd name="connsiteX2" fmla="*/ 401050 w 468841"/>
              <a:gd name="connsiteY2" fmla="*/ 1159573 h 1861020"/>
              <a:gd name="connsiteX3" fmla="*/ 0 w 468841"/>
              <a:gd name="connsiteY3" fmla="*/ 987800 h 1861020"/>
              <a:gd name="connsiteX4" fmla="*/ 1286 w 468841"/>
              <a:gd name="connsiteY4" fmla="*/ 0 h 1861020"/>
              <a:gd name="connsiteX0" fmla="*/ 252379 w 468841"/>
              <a:gd name="connsiteY0" fmla="*/ 36076 h 1861020"/>
              <a:gd name="connsiteX1" fmla="*/ 467968 w 468841"/>
              <a:gd name="connsiteY1" fmla="*/ 502283 h 1861020"/>
              <a:gd name="connsiteX2" fmla="*/ 329190 w 468841"/>
              <a:gd name="connsiteY2" fmla="*/ 673443 h 1861020"/>
              <a:gd name="connsiteX3" fmla="*/ 212779 w 468841"/>
              <a:gd name="connsiteY3" fmla="*/ 1861020 h 1861020"/>
              <a:gd name="connsiteX0" fmla="*/ 1286 w 472411"/>
              <a:gd name="connsiteY0" fmla="*/ 0 h 1861020"/>
              <a:gd name="connsiteX1" fmla="*/ 370005 w 472411"/>
              <a:gd name="connsiteY1" fmla="*/ 984493 h 1861020"/>
              <a:gd name="connsiteX2" fmla="*/ 401050 w 472411"/>
              <a:gd name="connsiteY2" fmla="*/ 1159573 h 1861020"/>
              <a:gd name="connsiteX3" fmla="*/ 0 w 472411"/>
              <a:gd name="connsiteY3" fmla="*/ 987800 h 1861020"/>
              <a:gd name="connsiteX4" fmla="*/ 1286 w 472411"/>
              <a:gd name="connsiteY4" fmla="*/ 0 h 1861020"/>
              <a:gd name="connsiteX0" fmla="*/ 252379 w 472411"/>
              <a:gd name="connsiteY0" fmla="*/ 36076 h 1861020"/>
              <a:gd name="connsiteX1" fmla="*/ 467968 w 472411"/>
              <a:gd name="connsiteY1" fmla="*/ 502283 h 1861020"/>
              <a:gd name="connsiteX2" fmla="*/ 443976 w 472411"/>
              <a:gd name="connsiteY2" fmla="*/ 763632 h 1861020"/>
              <a:gd name="connsiteX3" fmla="*/ 212779 w 472411"/>
              <a:gd name="connsiteY3" fmla="*/ 1861020 h 1861020"/>
              <a:gd name="connsiteX0" fmla="*/ 1286 w 444434"/>
              <a:gd name="connsiteY0" fmla="*/ 0 h 1861020"/>
              <a:gd name="connsiteX1" fmla="*/ 370005 w 444434"/>
              <a:gd name="connsiteY1" fmla="*/ 984493 h 1861020"/>
              <a:gd name="connsiteX2" fmla="*/ 401050 w 444434"/>
              <a:gd name="connsiteY2" fmla="*/ 1159573 h 1861020"/>
              <a:gd name="connsiteX3" fmla="*/ 0 w 444434"/>
              <a:gd name="connsiteY3" fmla="*/ 987800 h 1861020"/>
              <a:gd name="connsiteX4" fmla="*/ 1286 w 444434"/>
              <a:gd name="connsiteY4" fmla="*/ 0 h 1861020"/>
              <a:gd name="connsiteX0" fmla="*/ 252379 w 444434"/>
              <a:gd name="connsiteY0" fmla="*/ 36076 h 1861020"/>
              <a:gd name="connsiteX1" fmla="*/ 443976 w 444434"/>
              <a:gd name="connsiteY1" fmla="*/ 763632 h 1861020"/>
              <a:gd name="connsiteX2" fmla="*/ 212779 w 444434"/>
              <a:gd name="connsiteY2" fmla="*/ 1861020 h 1861020"/>
              <a:gd name="connsiteX0" fmla="*/ 1286 w 459490"/>
              <a:gd name="connsiteY0" fmla="*/ 0 h 1861020"/>
              <a:gd name="connsiteX1" fmla="*/ 370005 w 459490"/>
              <a:gd name="connsiteY1" fmla="*/ 984493 h 1861020"/>
              <a:gd name="connsiteX2" fmla="*/ 458443 w 459490"/>
              <a:gd name="connsiteY2" fmla="*/ 1240743 h 1861020"/>
              <a:gd name="connsiteX3" fmla="*/ 0 w 459490"/>
              <a:gd name="connsiteY3" fmla="*/ 987800 h 1861020"/>
              <a:gd name="connsiteX4" fmla="*/ 1286 w 459490"/>
              <a:gd name="connsiteY4" fmla="*/ 0 h 1861020"/>
              <a:gd name="connsiteX0" fmla="*/ 252379 w 459490"/>
              <a:gd name="connsiteY0" fmla="*/ 36076 h 1861020"/>
              <a:gd name="connsiteX1" fmla="*/ 443976 w 459490"/>
              <a:gd name="connsiteY1" fmla="*/ 763632 h 1861020"/>
              <a:gd name="connsiteX2" fmla="*/ 212779 w 459490"/>
              <a:gd name="connsiteY2" fmla="*/ 1861020 h 1861020"/>
              <a:gd name="connsiteX0" fmla="*/ 1286 w 464254"/>
              <a:gd name="connsiteY0" fmla="*/ 0 h 1861020"/>
              <a:gd name="connsiteX1" fmla="*/ 370005 w 464254"/>
              <a:gd name="connsiteY1" fmla="*/ 984493 h 1861020"/>
              <a:gd name="connsiteX2" fmla="*/ 458443 w 464254"/>
              <a:gd name="connsiteY2" fmla="*/ 1240743 h 1861020"/>
              <a:gd name="connsiteX3" fmla="*/ 0 w 464254"/>
              <a:gd name="connsiteY3" fmla="*/ 987800 h 1861020"/>
              <a:gd name="connsiteX4" fmla="*/ 1286 w 464254"/>
              <a:gd name="connsiteY4" fmla="*/ 0 h 1861020"/>
              <a:gd name="connsiteX0" fmla="*/ 252379 w 464254"/>
              <a:gd name="connsiteY0" fmla="*/ 36076 h 1861020"/>
              <a:gd name="connsiteX1" fmla="*/ 443976 w 464254"/>
              <a:gd name="connsiteY1" fmla="*/ 763632 h 1861020"/>
              <a:gd name="connsiteX2" fmla="*/ 439271 w 464254"/>
              <a:gd name="connsiteY2" fmla="*/ 1218156 h 1861020"/>
              <a:gd name="connsiteX3" fmla="*/ 212779 w 464254"/>
              <a:gd name="connsiteY3" fmla="*/ 1861020 h 1861020"/>
              <a:gd name="connsiteX0" fmla="*/ 1286 w 506965"/>
              <a:gd name="connsiteY0" fmla="*/ 0 h 1861020"/>
              <a:gd name="connsiteX1" fmla="*/ 370005 w 506965"/>
              <a:gd name="connsiteY1" fmla="*/ 984493 h 1861020"/>
              <a:gd name="connsiteX2" fmla="*/ 458443 w 506965"/>
              <a:gd name="connsiteY2" fmla="*/ 1240743 h 1861020"/>
              <a:gd name="connsiteX3" fmla="*/ 0 w 506965"/>
              <a:gd name="connsiteY3" fmla="*/ 987800 h 1861020"/>
              <a:gd name="connsiteX4" fmla="*/ 1286 w 506965"/>
              <a:gd name="connsiteY4" fmla="*/ 0 h 1861020"/>
              <a:gd name="connsiteX0" fmla="*/ 252379 w 506965"/>
              <a:gd name="connsiteY0" fmla="*/ 36076 h 1861020"/>
              <a:gd name="connsiteX1" fmla="*/ 501369 w 506965"/>
              <a:gd name="connsiteY1" fmla="*/ 753369 h 1861020"/>
              <a:gd name="connsiteX2" fmla="*/ 439271 w 506965"/>
              <a:gd name="connsiteY2" fmla="*/ 1218156 h 1861020"/>
              <a:gd name="connsiteX3" fmla="*/ 212779 w 506965"/>
              <a:gd name="connsiteY3" fmla="*/ 1861020 h 1861020"/>
              <a:gd name="connsiteX0" fmla="*/ 1286 w 506965"/>
              <a:gd name="connsiteY0" fmla="*/ 0 h 2082529"/>
              <a:gd name="connsiteX1" fmla="*/ 370005 w 506965"/>
              <a:gd name="connsiteY1" fmla="*/ 984493 h 2082529"/>
              <a:gd name="connsiteX2" fmla="*/ 458443 w 506965"/>
              <a:gd name="connsiteY2" fmla="*/ 1240743 h 2082529"/>
              <a:gd name="connsiteX3" fmla="*/ 0 w 506965"/>
              <a:gd name="connsiteY3" fmla="*/ 987800 h 2082529"/>
              <a:gd name="connsiteX4" fmla="*/ 1286 w 506965"/>
              <a:gd name="connsiteY4" fmla="*/ 0 h 2082529"/>
              <a:gd name="connsiteX0" fmla="*/ 252379 w 506965"/>
              <a:gd name="connsiteY0" fmla="*/ 36076 h 2082529"/>
              <a:gd name="connsiteX1" fmla="*/ 501369 w 506965"/>
              <a:gd name="connsiteY1" fmla="*/ 753369 h 2082529"/>
              <a:gd name="connsiteX2" fmla="*/ 439271 w 506965"/>
              <a:gd name="connsiteY2" fmla="*/ 1218156 h 2082529"/>
              <a:gd name="connsiteX3" fmla="*/ 357091 w 506965"/>
              <a:gd name="connsiteY3" fmla="*/ 2082529 h 2082529"/>
              <a:gd name="connsiteX0" fmla="*/ 1286 w 530876"/>
              <a:gd name="connsiteY0" fmla="*/ 0 h 2082529"/>
              <a:gd name="connsiteX1" fmla="*/ 370005 w 530876"/>
              <a:gd name="connsiteY1" fmla="*/ 984493 h 2082529"/>
              <a:gd name="connsiteX2" fmla="*/ 458443 w 530876"/>
              <a:gd name="connsiteY2" fmla="*/ 1240743 h 2082529"/>
              <a:gd name="connsiteX3" fmla="*/ 0 w 530876"/>
              <a:gd name="connsiteY3" fmla="*/ 987800 h 2082529"/>
              <a:gd name="connsiteX4" fmla="*/ 1286 w 530876"/>
              <a:gd name="connsiteY4" fmla="*/ 0 h 2082529"/>
              <a:gd name="connsiteX0" fmla="*/ 252379 w 530876"/>
              <a:gd name="connsiteY0" fmla="*/ 36076 h 2082529"/>
              <a:gd name="connsiteX1" fmla="*/ 501369 w 530876"/>
              <a:gd name="connsiteY1" fmla="*/ 753369 h 2082529"/>
              <a:gd name="connsiteX2" fmla="*/ 511427 w 530876"/>
              <a:gd name="connsiteY2" fmla="*/ 1273533 h 2082529"/>
              <a:gd name="connsiteX3" fmla="*/ 357091 w 530876"/>
              <a:gd name="connsiteY3" fmla="*/ 2082529 h 2082529"/>
              <a:gd name="connsiteX0" fmla="*/ 1286 w 511427"/>
              <a:gd name="connsiteY0" fmla="*/ 0 h 2082529"/>
              <a:gd name="connsiteX1" fmla="*/ 370005 w 511427"/>
              <a:gd name="connsiteY1" fmla="*/ 984493 h 2082529"/>
              <a:gd name="connsiteX2" fmla="*/ 458443 w 511427"/>
              <a:gd name="connsiteY2" fmla="*/ 1240743 h 2082529"/>
              <a:gd name="connsiteX3" fmla="*/ 0 w 511427"/>
              <a:gd name="connsiteY3" fmla="*/ 987800 h 2082529"/>
              <a:gd name="connsiteX4" fmla="*/ 1286 w 511427"/>
              <a:gd name="connsiteY4" fmla="*/ 0 h 2082529"/>
              <a:gd name="connsiteX0" fmla="*/ 252379 w 511427"/>
              <a:gd name="connsiteY0" fmla="*/ 36076 h 2082529"/>
              <a:gd name="connsiteX1" fmla="*/ 511427 w 511427"/>
              <a:gd name="connsiteY1" fmla="*/ 1273533 h 2082529"/>
              <a:gd name="connsiteX2" fmla="*/ 357091 w 511427"/>
              <a:gd name="connsiteY2" fmla="*/ 2082529 h 2082529"/>
              <a:gd name="connsiteX0" fmla="*/ 1286 w 522972"/>
              <a:gd name="connsiteY0" fmla="*/ 0 h 2082529"/>
              <a:gd name="connsiteX1" fmla="*/ 370005 w 522972"/>
              <a:gd name="connsiteY1" fmla="*/ 984493 h 2082529"/>
              <a:gd name="connsiteX2" fmla="*/ 458443 w 522972"/>
              <a:gd name="connsiteY2" fmla="*/ 1240743 h 2082529"/>
              <a:gd name="connsiteX3" fmla="*/ 0 w 522972"/>
              <a:gd name="connsiteY3" fmla="*/ 987800 h 2082529"/>
              <a:gd name="connsiteX4" fmla="*/ 1286 w 522972"/>
              <a:gd name="connsiteY4" fmla="*/ 0 h 2082529"/>
              <a:gd name="connsiteX0" fmla="*/ 252379 w 522972"/>
              <a:gd name="connsiteY0" fmla="*/ 36076 h 2082529"/>
              <a:gd name="connsiteX1" fmla="*/ 511427 w 522972"/>
              <a:gd name="connsiteY1" fmla="*/ 1273533 h 2082529"/>
              <a:gd name="connsiteX2" fmla="*/ 483295 w 522972"/>
              <a:gd name="connsiteY2" fmla="*/ 1894047 h 2082529"/>
              <a:gd name="connsiteX3" fmla="*/ 357091 w 522972"/>
              <a:gd name="connsiteY3" fmla="*/ 2082529 h 2082529"/>
              <a:gd name="connsiteX0" fmla="*/ 1286 w 522972"/>
              <a:gd name="connsiteY0" fmla="*/ 0 h 1894047"/>
              <a:gd name="connsiteX1" fmla="*/ 370005 w 522972"/>
              <a:gd name="connsiteY1" fmla="*/ 984493 h 1894047"/>
              <a:gd name="connsiteX2" fmla="*/ 458443 w 522972"/>
              <a:gd name="connsiteY2" fmla="*/ 1240743 h 1894047"/>
              <a:gd name="connsiteX3" fmla="*/ 0 w 522972"/>
              <a:gd name="connsiteY3" fmla="*/ 987800 h 1894047"/>
              <a:gd name="connsiteX4" fmla="*/ 1286 w 522972"/>
              <a:gd name="connsiteY4" fmla="*/ 0 h 1894047"/>
              <a:gd name="connsiteX0" fmla="*/ 252379 w 522972"/>
              <a:gd name="connsiteY0" fmla="*/ 36076 h 1894047"/>
              <a:gd name="connsiteX1" fmla="*/ 511427 w 522972"/>
              <a:gd name="connsiteY1" fmla="*/ 1273533 h 1894047"/>
              <a:gd name="connsiteX2" fmla="*/ 483295 w 522972"/>
              <a:gd name="connsiteY2" fmla="*/ 1894047 h 18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972" h="1894047" stroke="0" extrusionOk="0">
                <a:moveTo>
                  <a:pt x="1286" y="0"/>
                </a:moveTo>
                <a:cubicBezTo>
                  <a:pt x="167567" y="1560"/>
                  <a:pt x="293812" y="777703"/>
                  <a:pt x="370005" y="984493"/>
                </a:cubicBezTo>
                <a:cubicBezTo>
                  <a:pt x="446198" y="1191283"/>
                  <a:pt x="464410" y="1114124"/>
                  <a:pt x="458443" y="1240743"/>
                </a:cubicBezTo>
                <a:lnTo>
                  <a:pt x="0" y="987800"/>
                </a:lnTo>
                <a:cubicBezTo>
                  <a:pt x="429" y="658533"/>
                  <a:pt x="857" y="329267"/>
                  <a:pt x="1286" y="0"/>
                </a:cubicBezTo>
                <a:close/>
              </a:path>
              <a:path w="522972" h="1894047" fill="none">
                <a:moveTo>
                  <a:pt x="252379" y="36076"/>
                </a:moveTo>
                <a:cubicBezTo>
                  <a:pt x="306347" y="293880"/>
                  <a:pt x="493975" y="932458"/>
                  <a:pt x="511427" y="1273533"/>
                </a:cubicBezTo>
                <a:cubicBezTo>
                  <a:pt x="540292" y="1570278"/>
                  <a:pt x="509018" y="1759214"/>
                  <a:pt x="483295" y="1894047"/>
                </a:cubicBezTo>
              </a:path>
            </a:pathLst>
          </a:custGeom>
          <a:ln w="76200" cap="rnd" cmpd="thickThin">
            <a:solidFill>
              <a:srgbClr val="FF33CC"/>
            </a:solidFill>
            <a:prstDash val="solid"/>
            <a:round/>
            <a:headEnd type="triangle" w="med" len="med"/>
            <a:tailEnd type="none" w="lg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Arc 259"/>
          <p:cNvSpPr/>
          <p:nvPr/>
        </p:nvSpPr>
        <p:spPr>
          <a:xfrm rot="11607186" flipH="1">
            <a:off x="1275087" y="2475785"/>
            <a:ext cx="224064" cy="610288"/>
          </a:xfrm>
          <a:custGeom>
            <a:avLst/>
            <a:gdLst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3" fmla="*/ 368088 w 736176"/>
              <a:gd name="connsiteY3" fmla="*/ 987806 h 1975612"/>
              <a:gd name="connsiteX4" fmla="*/ 369374 w 736176"/>
              <a:gd name="connsiteY4" fmla="*/ 6 h 1975612"/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365179 w 368087"/>
              <a:gd name="connsiteY2" fmla="*/ 1111720 h 1861020"/>
              <a:gd name="connsiteX3" fmla="*/ 0 w 368087"/>
              <a:gd name="connsiteY3" fmla="*/ 987800 h 1861020"/>
              <a:gd name="connsiteX4" fmla="*/ 1286 w 368087"/>
              <a:gd name="connsiteY4" fmla="*/ 0 h 1861020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212779 w 368087"/>
              <a:gd name="connsiteY2" fmla="*/ 1861020 h 1861020"/>
              <a:gd name="connsiteX0" fmla="*/ 1286 w 394333"/>
              <a:gd name="connsiteY0" fmla="*/ 0 h 1861020"/>
              <a:gd name="connsiteX1" fmla="*/ 355657 w 394333"/>
              <a:gd name="connsiteY1" fmla="*/ 733262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394333"/>
              <a:gd name="connsiteY0" fmla="*/ 0 h 1861020"/>
              <a:gd name="connsiteX1" fmla="*/ 370005 w 394333"/>
              <a:gd name="connsiteY1" fmla="*/ 984493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93757 w 412752"/>
              <a:gd name="connsiteY1" fmla="*/ 682462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30857 w 412752"/>
              <a:gd name="connsiteY0" fmla="*/ 90189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52379 w 412752"/>
              <a:gd name="connsiteY0" fmla="*/ 36076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68841"/>
              <a:gd name="connsiteY0" fmla="*/ 0 h 1861020"/>
              <a:gd name="connsiteX1" fmla="*/ 370005 w 468841"/>
              <a:gd name="connsiteY1" fmla="*/ 984493 h 1861020"/>
              <a:gd name="connsiteX2" fmla="*/ 401050 w 468841"/>
              <a:gd name="connsiteY2" fmla="*/ 1159573 h 1861020"/>
              <a:gd name="connsiteX3" fmla="*/ 0 w 468841"/>
              <a:gd name="connsiteY3" fmla="*/ 987800 h 1861020"/>
              <a:gd name="connsiteX4" fmla="*/ 1286 w 468841"/>
              <a:gd name="connsiteY4" fmla="*/ 0 h 1861020"/>
              <a:gd name="connsiteX0" fmla="*/ 252379 w 468841"/>
              <a:gd name="connsiteY0" fmla="*/ 36076 h 1861020"/>
              <a:gd name="connsiteX1" fmla="*/ 467968 w 468841"/>
              <a:gd name="connsiteY1" fmla="*/ 502283 h 1861020"/>
              <a:gd name="connsiteX2" fmla="*/ 329190 w 468841"/>
              <a:gd name="connsiteY2" fmla="*/ 673443 h 1861020"/>
              <a:gd name="connsiteX3" fmla="*/ 212779 w 468841"/>
              <a:gd name="connsiteY3" fmla="*/ 1861020 h 1861020"/>
              <a:gd name="connsiteX0" fmla="*/ 1286 w 472411"/>
              <a:gd name="connsiteY0" fmla="*/ 0 h 1861020"/>
              <a:gd name="connsiteX1" fmla="*/ 370005 w 472411"/>
              <a:gd name="connsiteY1" fmla="*/ 984493 h 1861020"/>
              <a:gd name="connsiteX2" fmla="*/ 401050 w 472411"/>
              <a:gd name="connsiteY2" fmla="*/ 1159573 h 1861020"/>
              <a:gd name="connsiteX3" fmla="*/ 0 w 472411"/>
              <a:gd name="connsiteY3" fmla="*/ 987800 h 1861020"/>
              <a:gd name="connsiteX4" fmla="*/ 1286 w 472411"/>
              <a:gd name="connsiteY4" fmla="*/ 0 h 1861020"/>
              <a:gd name="connsiteX0" fmla="*/ 252379 w 472411"/>
              <a:gd name="connsiteY0" fmla="*/ 36076 h 1861020"/>
              <a:gd name="connsiteX1" fmla="*/ 467968 w 472411"/>
              <a:gd name="connsiteY1" fmla="*/ 502283 h 1861020"/>
              <a:gd name="connsiteX2" fmla="*/ 443976 w 472411"/>
              <a:gd name="connsiteY2" fmla="*/ 763632 h 1861020"/>
              <a:gd name="connsiteX3" fmla="*/ 212779 w 472411"/>
              <a:gd name="connsiteY3" fmla="*/ 1861020 h 1861020"/>
              <a:gd name="connsiteX0" fmla="*/ 1286 w 444434"/>
              <a:gd name="connsiteY0" fmla="*/ 0 h 1861020"/>
              <a:gd name="connsiteX1" fmla="*/ 370005 w 444434"/>
              <a:gd name="connsiteY1" fmla="*/ 984493 h 1861020"/>
              <a:gd name="connsiteX2" fmla="*/ 401050 w 444434"/>
              <a:gd name="connsiteY2" fmla="*/ 1159573 h 1861020"/>
              <a:gd name="connsiteX3" fmla="*/ 0 w 444434"/>
              <a:gd name="connsiteY3" fmla="*/ 987800 h 1861020"/>
              <a:gd name="connsiteX4" fmla="*/ 1286 w 444434"/>
              <a:gd name="connsiteY4" fmla="*/ 0 h 1861020"/>
              <a:gd name="connsiteX0" fmla="*/ 252379 w 444434"/>
              <a:gd name="connsiteY0" fmla="*/ 36076 h 1861020"/>
              <a:gd name="connsiteX1" fmla="*/ 443976 w 444434"/>
              <a:gd name="connsiteY1" fmla="*/ 763632 h 1861020"/>
              <a:gd name="connsiteX2" fmla="*/ 212779 w 444434"/>
              <a:gd name="connsiteY2" fmla="*/ 1861020 h 1861020"/>
              <a:gd name="connsiteX0" fmla="*/ 1286 w 459490"/>
              <a:gd name="connsiteY0" fmla="*/ 0 h 1861020"/>
              <a:gd name="connsiteX1" fmla="*/ 370005 w 459490"/>
              <a:gd name="connsiteY1" fmla="*/ 984493 h 1861020"/>
              <a:gd name="connsiteX2" fmla="*/ 458443 w 459490"/>
              <a:gd name="connsiteY2" fmla="*/ 1240743 h 1861020"/>
              <a:gd name="connsiteX3" fmla="*/ 0 w 459490"/>
              <a:gd name="connsiteY3" fmla="*/ 987800 h 1861020"/>
              <a:gd name="connsiteX4" fmla="*/ 1286 w 459490"/>
              <a:gd name="connsiteY4" fmla="*/ 0 h 1861020"/>
              <a:gd name="connsiteX0" fmla="*/ 252379 w 459490"/>
              <a:gd name="connsiteY0" fmla="*/ 36076 h 1861020"/>
              <a:gd name="connsiteX1" fmla="*/ 443976 w 459490"/>
              <a:gd name="connsiteY1" fmla="*/ 763632 h 1861020"/>
              <a:gd name="connsiteX2" fmla="*/ 212779 w 459490"/>
              <a:gd name="connsiteY2" fmla="*/ 1861020 h 1861020"/>
              <a:gd name="connsiteX0" fmla="*/ 1286 w 464254"/>
              <a:gd name="connsiteY0" fmla="*/ 0 h 1861020"/>
              <a:gd name="connsiteX1" fmla="*/ 370005 w 464254"/>
              <a:gd name="connsiteY1" fmla="*/ 984493 h 1861020"/>
              <a:gd name="connsiteX2" fmla="*/ 458443 w 464254"/>
              <a:gd name="connsiteY2" fmla="*/ 1240743 h 1861020"/>
              <a:gd name="connsiteX3" fmla="*/ 0 w 464254"/>
              <a:gd name="connsiteY3" fmla="*/ 987800 h 1861020"/>
              <a:gd name="connsiteX4" fmla="*/ 1286 w 464254"/>
              <a:gd name="connsiteY4" fmla="*/ 0 h 1861020"/>
              <a:gd name="connsiteX0" fmla="*/ 252379 w 464254"/>
              <a:gd name="connsiteY0" fmla="*/ 36076 h 1861020"/>
              <a:gd name="connsiteX1" fmla="*/ 443976 w 464254"/>
              <a:gd name="connsiteY1" fmla="*/ 763632 h 1861020"/>
              <a:gd name="connsiteX2" fmla="*/ 439271 w 464254"/>
              <a:gd name="connsiteY2" fmla="*/ 1218156 h 1861020"/>
              <a:gd name="connsiteX3" fmla="*/ 212779 w 464254"/>
              <a:gd name="connsiteY3" fmla="*/ 1861020 h 1861020"/>
              <a:gd name="connsiteX0" fmla="*/ 1286 w 506965"/>
              <a:gd name="connsiteY0" fmla="*/ 0 h 1861020"/>
              <a:gd name="connsiteX1" fmla="*/ 370005 w 506965"/>
              <a:gd name="connsiteY1" fmla="*/ 984493 h 1861020"/>
              <a:gd name="connsiteX2" fmla="*/ 458443 w 506965"/>
              <a:gd name="connsiteY2" fmla="*/ 1240743 h 1861020"/>
              <a:gd name="connsiteX3" fmla="*/ 0 w 506965"/>
              <a:gd name="connsiteY3" fmla="*/ 987800 h 1861020"/>
              <a:gd name="connsiteX4" fmla="*/ 1286 w 506965"/>
              <a:gd name="connsiteY4" fmla="*/ 0 h 1861020"/>
              <a:gd name="connsiteX0" fmla="*/ 252379 w 506965"/>
              <a:gd name="connsiteY0" fmla="*/ 36076 h 1861020"/>
              <a:gd name="connsiteX1" fmla="*/ 501369 w 506965"/>
              <a:gd name="connsiteY1" fmla="*/ 753369 h 1861020"/>
              <a:gd name="connsiteX2" fmla="*/ 439271 w 506965"/>
              <a:gd name="connsiteY2" fmla="*/ 1218156 h 1861020"/>
              <a:gd name="connsiteX3" fmla="*/ 212779 w 506965"/>
              <a:gd name="connsiteY3" fmla="*/ 1861020 h 1861020"/>
              <a:gd name="connsiteX0" fmla="*/ 1286 w 506965"/>
              <a:gd name="connsiteY0" fmla="*/ 0 h 2082529"/>
              <a:gd name="connsiteX1" fmla="*/ 370005 w 506965"/>
              <a:gd name="connsiteY1" fmla="*/ 984493 h 2082529"/>
              <a:gd name="connsiteX2" fmla="*/ 458443 w 506965"/>
              <a:gd name="connsiteY2" fmla="*/ 1240743 h 2082529"/>
              <a:gd name="connsiteX3" fmla="*/ 0 w 506965"/>
              <a:gd name="connsiteY3" fmla="*/ 987800 h 2082529"/>
              <a:gd name="connsiteX4" fmla="*/ 1286 w 506965"/>
              <a:gd name="connsiteY4" fmla="*/ 0 h 2082529"/>
              <a:gd name="connsiteX0" fmla="*/ 252379 w 506965"/>
              <a:gd name="connsiteY0" fmla="*/ 36076 h 2082529"/>
              <a:gd name="connsiteX1" fmla="*/ 501369 w 506965"/>
              <a:gd name="connsiteY1" fmla="*/ 753369 h 2082529"/>
              <a:gd name="connsiteX2" fmla="*/ 439271 w 506965"/>
              <a:gd name="connsiteY2" fmla="*/ 1218156 h 2082529"/>
              <a:gd name="connsiteX3" fmla="*/ 357091 w 506965"/>
              <a:gd name="connsiteY3" fmla="*/ 2082529 h 2082529"/>
              <a:gd name="connsiteX0" fmla="*/ 1286 w 530876"/>
              <a:gd name="connsiteY0" fmla="*/ 0 h 2082529"/>
              <a:gd name="connsiteX1" fmla="*/ 370005 w 530876"/>
              <a:gd name="connsiteY1" fmla="*/ 984493 h 2082529"/>
              <a:gd name="connsiteX2" fmla="*/ 458443 w 530876"/>
              <a:gd name="connsiteY2" fmla="*/ 1240743 h 2082529"/>
              <a:gd name="connsiteX3" fmla="*/ 0 w 530876"/>
              <a:gd name="connsiteY3" fmla="*/ 987800 h 2082529"/>
              <a:gd name="connsiteX4" fmla="*/ 1286 w 530876"/>
              <a:gd name="connsiteY4" fmla="*/ 0 h 2082529"/>
              <a:gd name="connsiteX0" fmla="*/ 252379 w 530876"/>
              <a:gd name="connsiteY0" fmla="*/ 36076 h 2082529"/>
              <a:gd name="connsiteX1" fmla="*/ 501369 w 530876"/>
              <a:gd name="connsiteY1" fmla="*/ 753369 h 2082529"/>
              <a:gd name="connsiteX2" fmla="*/ 511427 w 530876"/>
              <a:gd name="connsiteY2" fmla="*/ 1273533 h 2082529"/>
              <a:gd name="connsiteX3" fmla="*/ 357091 w 530876"/>
              <a:gd name="connsiteY3" fmla="*/ 2082529 h 2082529"/>
              <a:gd name="connsiteX0" fmla="*/ 1286 w 511427"/>
              <a:gd name="connsiteY0" fmla="*/ 0 h 2082529"/>
              <a:gd name="connsiteX1" fmla="*/ 370005 w 511427"/>
              <a:gd name="connsiteY1" fmla="*/ 984493 h 2082529"/>
              <a:gd name="connsiteX2" fmla="*/ 458443 w 511427"/>
              <a:gd name="connsiteY2" fmla="*/ 1240743 h 2082529"/>
              <a:gd name="connsiteX3" fmla="*/ 0 w 511427"/>
              <a:gd name="connsiteY3" fmla="*/ 987800 h 2082529"/>
              <a:gd name="connsiteX4" fmla="*/ 1286 w 511427"/>
              <a:gd name="connsiteY4" fmla="*/ 0 h 2082529"/>
              <a:gd name="connsiteX0" fmla="*/ 252379 w 511427"/>
              <a:gd name="connsiteY0" fmla="*/ 36076 h 2082529"/>
              <a:gd name="connsiteX1" fmla="*/ 511427 w 511427"/>
              <a:gd name="connsiteY1" fmla="*/ 1273533 h 2082529"/>
              <a:gd name="connsiteX2" fmla="*/ 357091 w 511427"/>
              <a:gd name="connsiteY2" fmla="*/ 2082529 h 2082529"/>
              <a:gd name="connsiteX0" fmla="*/ 1286 w 522972"/>
              <a:gd name="connsiteY0" fmla="*/ 0 h 2082529"/>
              <a:gd name="connsiteX1" fmla="*/ 370005 w 522972"/>
              <a:gd name="connsiteY1" fmla="*/ 984493 h 2082529"/>
              <a:gd name="connsiteX2" fmla="*/ 458443 w 522972"/>
              <a:gd name="connsiteY2" fmla="*/ 1240743 h 2082529"/>
              <a:gd name="connsiteX3" fmla="*/ 0 w 522972"/>
              <a:gd name="connsiteY3" fmla="*/ 987800 h 2082529"/>
              <a:gd name="connsiteX4" fmla="*/ 1286 w 522972"/>
              <a:gd name="connsiteY4" fmla="*/ 0 h 2082529"/>
              <a:gd name="connsiteX0" fmla="*/ 252379 w 522972"/>
              <a:gd name="connsiteY0" fmla="*/ 36076 h 2082529"/>
              <a:gd name="connsiteX1" fmla="*/ 511427 w 522972"/>
              <a:gd name="connsiteY1" fmla="*/ 1273533 h 2082529"/>
              <a:gd name="connsiteX2" fmla="*/ 483295 w 522972"/>
              <a:gd name="connsiteY2" fmla="*/ 1894047 h 2082529"/>
              <a:gd name="connsiteX3" fmla="*/ 357091 w 522972"/>
              <a:gd name="connsiteY3" fmla="*/ 2082529 h 2082529"/>
              <a:gd name="connsiteX0" fmla="*/ 1286 w 522972"/>
              <a:gd name="connsiteY0" fmla="*/ 0 h 1894047"/>
              <a:gd name="connsiteX1" fmla="*/ 370005 w 522972"/>
              <a:gd name="connsiteY1" fmla="*/ 984493 h 1894047"/>
              <a:gd name="connsiteX2" fmla="*/ 458443 w 522972"/>
              <a:gd name="connsiteY2" fmla="*/ 1240743 h 1894047"/>
              <a:gd name="connsiteX3" fmla="*/ 0 w 522972"/>
              <a:gd name="connsiteY3" fmla="*/ 987800 h 1894047"/>
              <a:gd name="connsiteX4" fmla="*/ 1286 w 522972"/>
              <a:gd name="connsiteY4" fmla="*/ 0 h 1894047"/>
              <a:gd name="connsiteX0" fmla="*/ 252379 w 522972"/>
              <a:gd name="connsiteY0" fmla="*/ 36076 h 1894047"/>
              <a:gd name="connsiteX1" fmla="*/ 511427 w 522972"/>
              <a:gd name="connsiteY1" fmla="*/ 1273533 h 1894047"/>
              <a:gd name="connsiteX2" fmla="*/ 483295 w 522972"/>
              <a:gd name="connsiteY2" fmla="*/ 1894047 h 18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972" h="1894047" stroke="0" extrusionOk="0">
                <a:moveTo>
                  <a:pt x="1286" y="0"/>
                </a:moveTo>
                <a:cubicBezTo>
                  <a:pt x="167567" y="1560"/>
                  <a:pt x="293812" y="777703"/>
                  <a:pt x="370005" y="984493"/>
                </a:cubicBezTo>
                <a:cubicBezTo>
                  <a:pt x="446198" y="1191283"/>
                  <a:pt x="464410" y="1114124"/>
                  <a:pt x="458443" y="1240743"/>
                </a:cubicBezTo>
                <a:lnTo>
                  <a:pt x="0" y="987800"/>
                </a:lnTo>
                <a:cubicBezTo>
                  <a:pt x="429" y="658533"/>
                  <a:pt x="857" y="329267"/>
                  <a:pt x="1286" y="0"/>
                </a:cubicBezTo>
                <a:close/>
              </a:path>
              <a:path w="522972" h="1894047" fill="none">
                <a:moveTo>
                  <a:pt x="252379" y="36076"/>
                </a:moveTo>
                <a:cubicBezTo>
                  <a:pt x="306347" y="293880"/>
                  <a:pt x="493975" y="932458"/>
                  <a:pt x="511427" y="1273533"/>
                </a:cubicBezTo>
                <a:cubicBezTo>
                  <a:pt x="540292" y="1570278"/>
                  <a:pt x="509018" y="1759214"/>
                  <a:pt x="483295" y="1894047"/>
                </a:cubicBezTo>
              </a:path>
            </a:pathLst>
          </a:custGeom>
          <a:ln w="76200" cap="rnd" cmpd="thickThin">
            <a:solidFill>
              <a:srgbClr val="FF33CC"/>
            </a:solidFill>
            <a:prstDash val="solid"/>
            <a:round/>
            <a:headEnd type="triangle" w="med" len="med"/>
            <a:tailEnd type="none" w="lg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Arc 259"/>
          <p:cNvSpPr/>
          <p:nvPr/>
        </p:nvSpPr>
        <p:spPr>
          <a:xfrm rot="4709279" flipH="1">
            <a:off x="6986567" y="3874013"/>
            <a:ext cx="395433" cy="841402"/>
          </a:xfrm>
          <a:custGeom>
            <a:avLst/>
            <a:gdLst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3" fmla="*/ 368088 w 736176"/>
              <a:gd name="connsiteY3" fmla="*/ 987806 h 1975612"/>
              <a:gd name="connsiteX4" fmla="*/ 369374 w 736176"/>
              <a:gd name="connsiteY4" fmla="*/ 6 h 1975612"/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365179 w 368087"/>
              <a:gd name="connsiteY2" fmla="*/ 1111720 h 1861020"/>
              <a:gd name="connsiteX3" fmla="*/ 0 w 368087"/>
              <a:gd name="connsiteY3" fmla="*/ 987800 h 1861020"/>
              <a:gd name="connsiteX4" fmla="*/ 1286 w 368087"/>
              <a:gd name="connsiteY4" fmla="*/ 0 h 1861020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212779 w 368087"/>
              <a:gd name="connsiteY2" fmla="*/ 1861020 h 1861020"/>
              <a:gd name="connsiteX0" fmla="*/ 1286 w 394333"/>
              <a:gd name="connsiteY0" fmla="*/ 0 h 1861020"/>
              <a:gd name="connsiteX1" fmla="*/ 355657 w 394333"/>
              <a:gd name="connsiteY1" fmla="*/ 733262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394333"/>
              <a:gd name="connsiteY0" fmla="*/ 0 h 1861020"/>
              <a:gd name="connsiteX1" fmla="*/ 370005 w 394333"/>
              <a:gd name="connsiteY1" fmla="*/ 984493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93757 w 412752"/>
              <a:gd name="connsiteY1" fmla="*/ 682462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30857 w 412752"/>
              <a:gd name="connsiteY0" fmla="*/ 90189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52379 w 412752"/>
              <a:gd name="connsiteY0" fmla="*/ 36076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68841"/>
              <a:gd name="connsiteY0" fmla="*/ 0 h 1861020"/>
              <a:gd name="connsiteX1" fmla="*/ 370005 w 468841"/>
              <a:gd name="connsiteY1" fmla="*/ 984493 h 1861020"/>
              <a:gd name="connsiteX2" fmla="*/ 401050 w 468841"/>
              <a:gd name="connsiteY2" fmla="*/ 1159573 h 1861020"/>
              <a:gd name="connsiteX3" fmla="*/ 0 w 468841"/>
              <a:gd name="connsiteY3" fmla="*/ 987800 h 1861020"/>
              <a:gd name="connsiteX4" fmla="*/ 1286 w 468841"/>
              <a:gd name="connsiteY4" fmla="*/ 0 h 1861020"/>
              <a:gd name="connsiteX0" fmla="*/ 252379 w 468841"/>
              <a:gd name="connsiteY0" fmla="*/ 36076 h 1861020"/>
              <a:gd name="connsiteX1" fmla="*/ 467968 w 468841"/>
              <a:gd name="connsiteY1" fmla="*/ 502283 h 1861020"/>
              <a:gd name="connsiteX2" fmla="*/ 329190 w 468841"/>
              <a:gd name="connsiteY2" fmla="*/ 673443 h 1861020"/>
              <a:gd name="connsiteX3" fmla="*/ 212779 w 468841"/>
              <a:gd name="connsiteY3" fmla="*/ 1861020 h 1861020"/>
              <a:gd name="connsiteX0" fmla="*/ 1286 w 472411"/>
              <a:gd name="connsiteY0" fmla="*/ 0 h 1861020"/>
              <a:gd name="connsiteX1" fmla="*/ 370005 w 472411"/>
              <a:gd name="connsiteY1" fmla="*/ 984493 h 1861020"/>
              <a:gd name="connsiteX2" fmla="*/ 401050 w 472411"/>
              <a:gd name="connsiteY2" fmla="*/ 1159573 h 1861020"/>
              <a:gd name="connsiteX3" fmla="*/ 0 w 472411"/>
              <a:gd name="connsiteY3" fmla="*/ 987800 h 1861020"/>
              <a:gd name="connsiteX4" fmla="*/ 1286 w 472411"/>
              <a:gd name="connsiteY4" fmla="*/ 0 h 1861020"/>
              <a:gd name="connsiteX0" fmla="*/ 252379 w 472411"/>
              <a:gd name="connsiteY0" fmla="*/ 36076 h 1861020"/>
              <a:gd name="connsiteX1" fmla="*/ 467968 w 472411"/>
              <a:gd name="connsiteY1" fmla="*/ 502283 h 1861020"/>
              <a:gd name="connsiteX2" fmla="*/ 443976 w 472411"/>
              <a:gd name="connsiteY2" fmla="*/ 763632 h 1861020"/>
              <a:gd name="connsiteX3" fmla="*/ 212779 w 472411"/>
              <a:gd name="connsiteY3" fmla="*/ 1861020 h 1861020"/>
              <a:gd name="connsiteX0" fmla="*/ 1286 w 444434"/>
              <a:gd name="connsiteY0" fmla="*/ 0 h 1861020"/>
              <a:gd name="connsiteX1" fmla="*/ 370005 w 444434"/>
              <a:gd name="connsiteY1" fmla="*/ 984493 h 1861020"/>
              <a:gd name="connsiteX2" fmla="*/ 401050 w 444434"/>
              <a:gd name="connsiteY2" fmla="*/ 1159573 h 1861020"/>
              <a:gd name="connsiteX3" fmla="*/ 0 w 444434"/>
              <a:gd name="connsiteY3" fmla="*/ 987800 h 1861020"/>
              <a:gd name="connsiteX4" fmla="*/ 1286 w 444434"/>
              <a:gd name="connsiteY4" fmla="*/ 0 h 1861020"/>
              <a:gd name="connsiteX0" fmla="*/ 252379 w 444434"/>
              <a:gd name="connsiteY0" fmla="*/ 36076 h 1861020"/>
              <a:gd name="connsiteX1" fmla="*/ 443976 w 444434"/>
              <a:gd name="connsiteY1" fmla="*/ 763632 h 1861020"/>
              <a:gd name="connsiteX2" fmla="*/ 212779 w 444434"/>
              <a:gd name="connsiteY2" fmla="*/ 1861020 h 1861020"/>
              <a:gd name="connsiteX0" fmla="*/ 1286 w 459490"/>
              <a:gd name="connsiteY0" fmla="*/ 0 h 1861020"/>
              <a:gd name="connsiteX1" fmla="*/ 370005 w 459490"/>
              <a:gd name="connsiteY1" fmla="*/ 984493 h 1861020"/>
              <a:gd name="connsiteX2" fmla="*/ 458443 w 459490"/>
              <a:gd name="connsiteY2" fmla="*/ 1240743 h 1861020"/>
              <a:gd name="connsiteX3" fmla="*/ 0 w 459490"/>
              <a:gd name="connsiteY3" fmla="*/ 987800 h 1861020"/>
              <a:gd name="connsiteX4" fmla="*/ 1286 w 459490"/>
              <a:gd name="connsiteY4" fmla="*/ 0 h 1861020"/>
              <a:gd name="connsiteX0" fmla="*/ 252379 w 459490"/>
              <a:gd name="connsiteY0" fmla="*/ 36076 h 1861020"/>
              <a:gd name="connsiteX1" fmla="*/ 443976 w 459490"/>
              <a:gd name="connsiteY1" fmla="*/ 763632 h 1861020"/>
              <a:gd name="connsiteX2" fmla="*/ 212779 w 459490"/>
              <a:gd name="connsiteY2" fmla="*/ 1861020 h 1861020"/>
              <a:gd name="connsiteX0" fmla="*/ 1286 w 464254"/>
              <a:gd name="connsiteY0" fmla="*/ 0 h 1861020"/>
              <a:gd name="connsiteX1" fmla="*/ 370005 w 464254"/>
              <a:gd name="connsiteY1" fmla="*/ 984493 h 1861020"/>
              <a:gd name="connsiteX2" fmla="*/ 458443 w 464254"/>
              <a:gd name="connsiteY2" fmla="*/ 1240743 h 1861020"/>
              <a:gd name="connsiteX3" fmla="*/ 0 w 464254"/>
              <a:gd name="connsiteY3" fmla="*/ 987800 h 1861020"/>
              <a:gd name="connsiteX4" fmla="*/ 1286 w 464254"/>
              <a:gd name="connsiteY4" fmla="*/ 0 h 1861020"/>
              <a:gd name="connsiteX0" fmla="*/ 252379 w 464254"/>
              <a:gd name="connsiteY0" fmla="*/ 36076 h 1861020"/>
              <a:gd name="connsiteX1" fmla="*/ 443976 w 464254"/>
              <a:gd name="connsiteY1" fmla="*/ 763632 h 1861020"/>
              <a:gd name="connsiteX2" fmla="*/ 439271 w 464254"/>
              <a:gd name="connsiteY2" fmla="*/ 1218156 h 1861020"/>
              <a:gd name="connsiteX3" fmla="*/ 212779 w 464254"/>
              <a:gd name="connsiteY3" fmla="*/ 1861020 h 1861020"/>
              <a:gd name="connsiteX0" fmla="*/ 1286 w 506965"/>
              <a:gd name="connsiteY0" fmla="*/ 0 h 1861020"/>
              <a:gd name="connsiteX1" fmla="*/ 370005 w 506965"/>
              <a:gd name="connsiteY1" fmla="*/ 984493 h 1861020"/>
              <a:gd name="connsiteX2" fmla="*/ 458443 w 506965"/>
              <a:gd name="connsiteY2" fmla="*/ 1240743 h 1861020"/>
              <a:gd name="connsiteX3" fmla="*/ 0 w 506965"/>
              <a:gd name="connsiteY3" fmla="*/ 987800 h 1861020"/>
              <a:gd name="connsiteX4" fmla="*/ 1286 w 506965"/>
              <a:gd name="connsiteY4" fmla="*/ 0 h 1861020"/>
              <a:gd name="connsiteX0" fmla="*/ 252379 w 506965"/>
              <a:gd name="connsiteY0" fmla="*/ 36076 h 1861020"/>
              <a:gd name="connsiteX1" fmla="*/ 501369 w 506965"/>
              <a:gd name="connsiteY1" fmla="*/ 753369 h 1861020"/>
              <a:gd name="connsiteX2" fmla="*/ 439271 w 506965"/>
              <a:gd name="connsiteY2" fmla="*/ 1218156 h 1861020"/>
              <a:gd name="connsiteX3" fmla="*/ 212779 w 506965"/>
              <a:gd name="connsiteY3" fmla="*/ 1861020 h 1861020"/>
              <a:gd name="connsiteX0" fmla="*/ 1286 w 506965"/>
              <a:gd name="connsiteY0" fmla="*/ 0 h 2082529"/>
              <a:gd name="connsiteX1" fmla="*/ 370005 w 506965"/>
              <a:gd name="connsiteY1" fmla="*/ 984493 h 2082529"/>
              <a:gd name="connsiteX2" fmla="*/ 458443 w 506965"/>
              <a:gd name="connsiteY2" fmla="*/ 1240743 h 2082529"/>
              <a:gd name="connsiteX3" fmla="*/ 0 w 506965"/>
              <a:gd name="connsiteY3" fmla="*/ 987800 h 2082529"/>
              <a:gd name="connsiteX4" fmla="*/ 1286 w 506965"/>
              <a:gd name="connsiteY4" fmla="*/ 0 h 2082529"/>
              <a:gd name="connsiteX0" fmla="*/ 252379 w 506965"/>
              <a:gd name="connsiteY0" fmla="*/ 36076 h 2082529"/>
              <a:gd name="connsiteX1" fmla="*/ 501369 w 506965"/>
              <a:gd name="connsiteY1" fmla="*/ 753369 h 2082529"/>
              <a:gd name="connsiteX2" fmla="*/ 439271 w 506965"/>
              <a:gd name="connsiteY2" fmla="*/ 1218156 h 2082529"/>
              <a:gd name="connsiteX3" fmla="*/ 357091 w 506965"/>
              <a:gd name="connsiteY3" fmla="*/ 2082529 h 2082529"/>
              <a:gd name="connsiteX0" fmla="*/ 1286 w 530876"/>
              <a:gd name="connsiteY0" fmla="*/ 0 h 2082529"/>
              <a:gd name="connsiteX1" fmla="*/ 370005 w 530876"/>
              <a:gd name="connsiteY1" fmla="*/ 984493 h 2082529"/>
              <a:gd name="connsiteX2" fmla="*/ 458443 w 530876"/>
              <a:gd name="connsiteY2" fmla="*/ 1240743 h 2082529"/>
              <a:gd name="connsiteX3" fmla="*/ 0 w 530876"/>
              <a:gd name="connsiteY3" fmla="*/ 987800 h 2082529"/>
              <a:gd name="connsiteX4" fmla="*/ 1286 w 530876"/>
              <a:gd name="connsiteY4" fmla="*/ 0 h 2082529"/>
              <a:gd name="connsiteX0" fmla="*/ 252379 w 530876"/>
              <a:gd name="connsiteY0" fmla="*/ 36076 h 2082529"/>
              <a:gd name="connsiteX1" fmla="*/ 501369 w 530876"/>
              <a:gd name="connsiteY1" fmla="*/ 753369 h 2082529"/>
              <a:gd name="connsiteX2" fmla="*/ 511427 w 530876"/>
              <a:gd name="connsiteY2" fmla="*/ 1273533 h 2082529"/>
              <a:gd name="connsiteX3" fmla="*/ 357091 w 530876"/>
              <a:gd name="connsiteY3" fmla="*/ 2082529 h 2082529"/>
              <a:gd name="connsiteX0" fmla="*/ 1286 w 511427"/>
              <a:gd name="connsiteY0" fmla="*/ 0 h 2082529"/>
              <a:gd name="connsiteX1" fmla="*/ 370005 w 511427"/>
              <a:gd name="connsiteY1" fmla="*/ 984493 h 2082529"/>
              <a:gd name="connsiteX2" fmla="*/ 458443 w 511427"/>
              <a:gd name="connsiteY2" fmla="*/ 1240743 h 2082529"/>
              <a:gd name="connsiteX3" fmla="*/ 0 w 511427"/>
              <a:gd name="connsiteY3" fmla="*/ 987800 h 2082529"/>
              <a:gd name="connsiteX4" fmla="*/ 1286 w 511427"/>
              <a:gd name="connsiteY4" fmla="*/ 0 h 2082529"/>
              <a:gd name="connsiteX0" fmla="*/ 252379 w 511427"/>
              <a:gd name="connsiteY0" fmla="*/ 36076 h 2082529"/>
              <a:gd name="connsiteX1" fmla="*/ 511427 w 511427"/>
              <a:gd name="connsiteY1" fmla="*/ 1273533 h 2082529"/>
              <a:gd name="connsiteX2" fmla="*/ 357091 w 511427"/>
              <a:gd name="connsiteY2" fmla="*/ 2082529 h 2082529"/>
              <a:gd name="connsiteX0" fmla="*/ 1286 w 522972"/>
              <a:gd name="connsiteY0" fmla="*/ 0 h 2082529"/>
              <a:gd name="connsiteX1" fmla="*/ 370005 w 522972"/>
              <a:gd name="connsiteY1" fmla="*/ 984493 h 2082529"/>
              <a:gd name="connsiteX2" fmla="*/ 458443 w 522972"/>
              <a:gd name="connsiteY2" fmla="*/ 1240743 h 2082529"/>
              <a:gd name="connsiteX3" fmla="*/ 0 w 522972"/>
              <a:gd name="connsiteY3" fmla="*/ 987800 h 2082529"/>
              <a:gd name="connsiteX4" fmla="*/ 1286 w 522972"/>
              <a:gd name="connsiteY4" fmla="*/ 0 h 2082529"/>
              <a:gd name="connsiteX0" fmla="*/ 252379 w 522972"/>
              <a:gd name="connsiteY0" fmla="*/ 36076 h 2082529"/>
              <a:gd name="connsiteX1" fmla="*/ 511427 w 522972"/>
              <a:gd name="connsiteY1" fmla="*/ 1273533 h 2082529"/>
              <a:gd name="connsiteX2" fmla="*/ 483295 w 522972"/>
              <a:gd name="connsiteY2" fmla="*/ 1894047 h 2082529"/>
              <a:gd name="connsiteX3" fmla="*/ 357091 w 522972"/>
              <a:gd name="connsiteY3" fmla="*/ 2082529 h 2082529"/>
              <a:gd name="connsiteX0" fmla="*/ 1286 w 522972"/>
              <a:gd name="connsiteY0" fmla="*/ 0 h 1894047"/>
              <a:gd name="connsiteX1" fmla="*/ 370005 w 522972"/>
              <a:gd name="connsiteY1" fmla="*/ 984493 h 1894047"/>
              <a:gd name="connsiteX2" fmla="*/ 458443 w 522972"/>
              <a:gd name="connsiteY2" fmla="*/ 1240743 h 1894047"/>
              <a:gd name="connsiteX3" fmla="*/ 0 w 522972"/>
              <a:gd name="connsiteY3" fmla="*/ 987800 h 1894047"/>
              <a:gd name="connsiteX4" fmla="*/ 1286 w 522972"/>
              <a:gd name="connsiteY4" fmla="*/ 0 h 1894047"/>
              <a:gd name="connsiteX0" fmla="*/ 252379 w 522972"/>
              <a:gd name="connsiteY0" fmla="*/ 36076 h 1894047"/>
              <a:gd name="connsiteX1" fmla="*/ 511427 w 522972"/>
              <a:gd name="connsiteY1" fmla="*/ 1273533 h 1894047"/>
              <a:gd name="connsiteX2" fmla="*/ 483295 w 522972"/>
              <a:gd name="connsiteY2" fmla="*/ 1894047 h 18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972" h="1894047" stroke="0" extrusionOk="0">
                <a:moveTo>
                  <a:pt x="1286" y="0"/>
                </a:moveTo>
                <a:cubicBezTo>
                  <a:pt x="167567" y="1560"/>
                  <a:pt x="293812" y="777703"/>
                  <a:pt x="370005" y="984493"/>
                </a:cubicBezTo>
                <a:cubicBezTo>
                  <a:pt x="446198" y="1191283"/>
                  <a:pt x="464410" y="1114124"/>
                  <a:pt x="458443" y="1240743"/>
                </a:cubicBezTo>
                <a:lnTo>
                  <a:pt x="0" y="987800"/>
                </a:lnTo>
                <a:cubicBezTo>
                  <a:pt x="429" y="658533"/>
                  <a:pt x="857" y="329267"/>
                  <a:pt x="1286" y="0"/>
                </a:cubicBezTo>
                <a:close/>
              </a:path>
              <a:path w="522972" h="1894047" fill="none">
                <a:moveTo>
                  <a:pt x="252379" y="36076"/>
                </a:moveTo>
                <a:cubicBezTo>
                  <a:pt x="306347" y="293880"/>
                  <a:pt x="493975" y="932458"/>
                  <a:pt x="511427" y="1273533"/>
                </a:cubicBezTo>
                <a:cubicBezTo>
                  <a:pt x="540292" y="1570278"/>
                  <a:pt x="509018" y="1759214"/>
                  <a:pt x="483295" y="1894047"/>
                </a:cubicBezTo>
              </a:path>
            </a:pathLst>
          </a:custGeom>
          <a:ln w="76200" cap="rnd" cmpd="thickThin">
            <a:solidFill>
              <a:srgbClr val="FF33CC"/>
            </a:solidFill>
            <a:prstDash val="solid"/>
            <a:round/>
            <a:headEnd type="triangle" w="med" len="med"/>
            <a:tailEnd type="none" w="lg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3" name="ZoneTexte 492"/>
          <p:cNvSpPr txBox="1"/>
          <p:nvPr/>
        </p:nvSpPr>
        <p:spPr>
          <a:xfrm>
            <a:off x="4901" y="1145525"/>
            <a:ext cx="9157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00" b="1" i="1" dirty="0" smtClean="0">
                <a:solidFill>
                  <a:srgbClr val="002060"/>
                </a:solidFill>
                <a:latin typeface="Tw Cen MT" pitchFamily="34" charset="0"/>
              </a:rPr>
              <a:t>Casablanca</a:t>
            </a:r>
            <a:endParaRPr lang="fr-FR" sz="1300" b="1" i="1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3984855" y="5904000"/>
            <a:ext cx="6463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00" b="1" i="1" dirty="0" smtClean="0">
                <a:solidFill>
                  <a:srgbClr val="002060"/>
                </a:solidFill>
                <a:latin typeface="Tw Cen MT" pitchFamily="34" charset="0"/>
              </a:rPr>
              <a:t>Durban</a:t>
            </a:r>
            <a:endParaRPr lang="fr-FR" sz="1300" b="1" i="1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3" name="Triangle isocèle 2"/>
          <p:cNvSpPr/>
          <p:nvPr/>
        </p:nvSpPr>
        <p:spPr>
          <a:xfrm>
            <a:off x="3870432" y="5891208"/>
            <a:ext cx="228846" cy="216024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riangle isocèle 51"/>
          <p:cNvSpPr/>
          <p:nvPr/>
        </p:nvSpPr>
        <p:spPr>
          <a:xfrm>
            <a:off x="820332" y="1104699"/>
            <a:ext cx="228846" cy="216024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Triangle isocèle 53"/>
          <p:cNvSpPr/>
          <p:nvPr/>
        </p:nvSpPr>
        <p:spPr>
          <a:xfrm>
            <a:off x="1890392" y="3134913"/>
            <a:ext cx="228846" cy="216024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Triangle isocèle 54"/>
          <p:cNvSpPr/>
          <p:nvPr/>
        </p:nvSpPr>
        <p:spPr>
          <a:xfrm>
            <a:off x="1184432" y="3093708"/>
            <a:ext cx="228846" cy="216024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Triangle isocèle 55"/>
          <p:cNvSpPr/>
          <p:nvPr/>
        </p:nvSpPr>
        <p:spPr>
          <a:xfrm>
            <a:off x="1158273" y="654760"/>
            <a:ext cx="228846" cy="216024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Triangle isocèle 56"/>
          <p:cNvSpPr/>
          <p:nvPr/>
        </p:nvSpPr>
        <p:spPr>
          <a:xfrm>
            <a:off x="6882792" y="5902377"/>
            <a:ext cx="228846" cy="216024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7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7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7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7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7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1000"/>
                                        <p:tgtEl>
                                          <p:spTgt spid="7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7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000"/>
                            </p:stCondLst>
                            <p:childTnLst>
                              <p:par>
                                <p:cTn id="1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" dur="2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uiExpand="1" build="p" animBg="1"/>
      <p:bldP spid="478" grpId="0" uiExpand="1" animBg="1"/>
      <p:bldP spid="217" grpId="0" uiExpand="1" animBg="1"/>
      <p:bldP spid="480" grpId="0" uiExpand="1" animBg="1"/>
      <p:bldP spid="481" grpId="0" uiExpand="1" animBg="1"/>
      <p:bldP spid="482" grpId="0" uiExpand="1" animBg="1"/>
      <p:bldP spid="483" grpId="0" uiExpand="1" animBg="1"/>
      <p:bldP spid="489" grpId="0"/>
      <p:bldP spid="497" grpId="0"/>
      <p:bldP spid="501" grpId="0"/>
      <p:bldP spid="50" grpId="0" animBg="1"/>
      <p:bldP spid="4" grpId="0" uiExpand="1" animBg="1"/>
      <p:bldP spid="53" grpId="0" uiExpand="1" animBg="1"/>
      <p:bldP spid="484" grpId="0" uiExpand="1" animBg="1"/>
      <p:bldP spid="479" grpId="0" uiExpand="1" animBg="1"/>
      <p:bldP spid="260" grpId="0" uiExpand="1" animBg="1"/>
      <p:bldP spid="58" grpId="0" uiExpand="1" animBg="1"/>
      <p:bldP spid="59" grpId="0" uiExpand="1" animBg="1"/>
      <p:bldP spid="60" grpId="0" uiExpand="1" animBg="1"/>
      <p:bldP spid="61" grpId="0" uiExpand="1" animBg="1"/>
      <p:bldP spid="62" grpId="0" uiExpand="1" animBg="1"/>
      <p:bldP spid="63" grpId="0" uiExpand="1" animBg="1"/>
      <p:bldP spid="64" grpId="0" uiExpand="1" animBg="1"/>
      <p:bldP spid="65" grpId="0" uiExpand="1" animBg="1"/>
      <p:bldP spid="66" grpId="0" uiExpand="1" animBg="1"/>
      <p:bldP spid="67" grpId="0" uiExpand="1" animBg="1"/>
      <p:bldP spid="493" grpId="0"/>
      <p:bldP spid="68" grpId="0"/>
      <p:bldP spid="3" grpId="0" animBg="1"/>
      <p:bldP spid="52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8" y="419237"/>
            <a:ext cx="6424485" cy="634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/>
          <p:nvPr/>
        </p:nvSpPr>
        <p:spPr>
          <a:xfrm>
            <a:off x="6458663" y="421200"/>
            <a:ext cx="2628000" cy="5432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400" b="1" u="sng" cap="small" dirty="0" smtClean="0">
                <a:solidFill>
                  <a:srgbClr val="C00000"/>
                </a:solidFill>
                <a:latin typeface="Tw Cen MT" pitchFamily="34" charset="0"/>
              </a:rPr>
              <a:t>III. Une intégration croissante dans la mondialisation</a:t>
            </a:r>
          </a:p>
          <a:p>
            <a:pPr algn="ctr"/>
            <a:endParaRPr lang="fr-FR" sz="12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endParaRPr lang="fr-FR" sz="12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Métropole de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niveau mondial</a:t>
            </a:r>
          </a:p>
          <a:p>
            <a:pPr algn="r"/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Autres grandes villes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importantes, </a:t>
            </a:r>
          </a:p>
          <a:p>
            <a:pPr algn="r"/>
            <a:r>
              <a:rPr lang="fr-FR" sz="1400" b="1" dirty="0">
                <a:solidFill>
                  <a:schemeClr val="tx1"/>
                </a:solidFill>
                <a:latin typeface="Tw Cen MT" pitchFamily="34" charset="0"/>
              </a:rPr>
              <a:t>p</a:t>
            </a:r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ortes d’entrée de </a:t>
            </a:r>
          </a:p>
          <a:p>
            <a:pPr algn="r"/>
            <a:r>
              <a:rPr lang="fr-FR" sz="1400" b="1" dirty="0">
                <a:solidFill>
                  <a:schemeClr val="tx1"/>
                </a:solidFill>
                <a:latin typeface="Tw Cen MT" pitchFamily="34" charset="0"/>
              </a:rPr>
              <a:t>l</a:t>
            </a:r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a mondialisation</a:t>
            </a:r>
          </a:p>
          <a:p>
            <a:pPr algn="r"/>
            <a:endParaRPr lang="fr-FR" sz="16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Interfaces maritimes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en développement</a:t>
            </a:r>
          </a:p>
          <a:p>
            <a:pPr algn="r"/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Exportations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(hydrocarbures,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minerais,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produits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agricoles…)</a:t>
            </a:r>
          </a:p>
          <a:p>
            <a:pPr algn="r"/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Flux d’IDE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 en provenance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des Sud </a:t>
            </a:r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endParaRPr lang="fr-FR" sz="1400" b="1" dirty="0" smtClean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6707183" y="2217595"/>
            <a:ext cx="252000" cy="25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817758" y="1327132"/>
            <a:ext cx="180000" cy="18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215536" y="2492896"/>
            <a:ext cx="180000" cy="18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107504" y="2272516"/>
            <a:ext cx="5661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00" b="1" i="1" dirty="0" smtClean="0">
                <a:latin typeface="Tw Cen MT" pitchFamily="34" charset="0"/>
              </a:rPr>
              <a:t>Dakar</a:t>
            </a:r>
            <a:endParaRPr lang="fr-FR" sz="1300" b="1" i="1" dirty="0">
              <a:latin typeface="Tw Cen MT" pitchFamily="34" charset="0"/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1379360" y="3176992"/>
            <a:ext cx="180000" cy="18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1964630" y="3313204"/>
            <a:ext cx="180000" cy="18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2014869" y="3934192"/>
            <a:ext cx="612915" cy="200055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fr-FR" sz="1300" b="1" i="1" dirty="0" smtClean="0">
                <a:latin typeface="Tw Cen MT" pitchFamily="34" charset="0"/>
              </a:rPr>
              <a:t>Kinshasa</a:t>
            </a:r>
            <a:endParaRPr lang="fr-FR" sz="1300" b="1" i="1" dirty="0">
              <a:latin typeface="Tw Cen MT" pitchFamily="34" charset="0"/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2627784" y="3933056"/>
            <a:ext cx="180000" cy="18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3059832" y="6381328"/>
            <a:ext cx="180000" cy="18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3166731" y="6376972"/>
            <a:ext cx="6383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00" b="1" i="1" dirty="0" smtClean="0">
                <a:latin typeface="Tw Cen MT" pitchFamily="34" charset="0"/>
              </a:rPr>
              <a:t>Le Cap</a:t>
            </a:r>
            <a:endParaRPr lang="fr-FR" sz="1300" b="1" i="1" dirty="0">
              <a:latin typeface="Tw Cen MT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019228" y="5704278"/>
            <a:ext cx="10568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00" b="1" i="1" dirty="0" smtClean="0">
                <a:latin typeface="Tw Cen MT" pitchFamily="34" charset="0"/>
              </a:rPr>
              <a:t>Johannesburg</a:t>
            </a:r>
            <a:endParaRPr lang="fr-FR" sz="1300" b="1" i="1" dirty="0">
              <a:latin typeface="Tw Cen MT" pitchFamily="34" charset="0"/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4019228" y="2326532"/>
            <a:ext cx="180000" cy="18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4139952" y="2272516"/>
            <a:ext cx="8115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00" b="1" i="1" dirty="0" smtClean="0">
                <a:latin typeface="Tw Cen MT" pitchFamily="34" charset="0"/>
              </a:rPr>
              <a:t>Khartoum</a:t>
            </a:r>
            <a:endParaRPr lang="fr-FR" sz="1300" b="1" i="1" dirty="0">
              <a:latin typeface="Tw Cen MT" pitchFamily="34" charset="0"/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885209" y="1184375"/>
            <a:ext cx="180000" cy="18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3995936" y="1124744"/>
            <a:ext cx="7264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00" b="1" i="1" dirty="0" smtClean="0">
                <a:latin typeface="Tw Cen MT" pitchFamily="34" charset="0"/>
              </a:rPr>
              <a:t>Le Caire</a:t>
            </a:r>
            <a:endParaRPr lang="fr-FR" sz="1300" b="1" i="1" dirty="0">
              <a:latin typeface="Tw Cen MT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66417" y="1216828"/>
            <a:ext cx="360000" cy="36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7" name="Groupe 36"/>
          <p:cNvGrpSpPr>
            <a:grpSpLocks noChangeAspect="1"/>
          </p:cNvGrpSpPr>
          <p:nvPr/>
        </p:nvGrpSpPr>
        <p:grpSpPr>
          <a:xfrm rot="9229970">
            <a:off x="1337946" y="3516668"/>
            <a:ext cx="720080" cy="1260140"/>
            <a:chOff x="6561074" y="2518217"/>
            <a:chExt cx="771194" cy="1194104"/>
          </a:xfrm>
        </p:grpSpPr>
        <p:sp>
          <p:nvSpPr>
            <p:cNvPr id="38" name="AutoShape 319"/>
            <p:cNvSpPr>
              <a:spLocks noChangeAspect="1" noChangeArrowheads="1"/>
            </p:cNvSpPr>
            <p:nvPr/>
          </p:nvSpPr>
          <p:spPr bwMode="auto">
            <a:xfrm rot="13842034">
              <a:off x="6721602" y="3017152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AutoShape 320"/>
            <p:cNvSpPr>
              <a:spLocks noChangeAspect="1" noChangeArrowheads="1"/>
            </p:cNvSpPr>
            <p:nvPr/>
          </p:nvSpPr>
          <p:spPr bwMode="auto">
            <a:xfrm rot="15150270">
              <a:off x="6625531" y="2839325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AutoShape 321"/>
            <p:cNvSpPr>
              <a:spLocks noChangeAspect="1" noChangeArrowheads="1"/>
            </p:cNvSpPr>
            <p:nvPr/>
          </p:nvSpPr>
          <p:spPr bwMode="auto">
            <a:xfrm rot="15607660">
              <a:off x="6561074" y="2631992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AutoShape 327"/>
            <p:cNvSpPr>
              <a:spLocks noChangeAspect="1" noChangeArrowheads="1"/>
            </p:cNvSpPr>
            <p:nvPr/>
          </p:nvSpPr>
          <p:spPr bwMode="auto">
            <a:xfrm rot="13206911">
              <a:off x="6864611" y="3172472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AutoShape 328"/>
            <p:cNvSpPr>
              <a:spLocks noChangeAspect="1" noChangeArrowheads="1"/>
            </p:cNvSpPr>
            <p:nvPr/>
          </p:nvSpPr>
          <p:spPr bwMode="auto">
            <a:xfrm rot="12557040">
              <a:off x="7189393" y="3403187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AutoShape 327"/>
            <p:cNvSpPr>
              <a:spLocks noChangeAspect="1" noChangeArrowheads="1"/>
            </p:cNvSpPr>
            <p:nvPr/>
          </p:nvSpPr>
          <p:spPr bwMode="auto">
            <a:xfrm rot="13206911">
              <a:off x="7038000" y="331534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Freeform 326"/>
            <p:cNvSpPr>
              <a:spLocks/>
            </p:cNvSpPr>
            <p:nvPr/>
          </p:nvSpPr>
          <p:spPr bwMode="auto">
            <a:xfrm rot="14532917">
              <a:off x="6288615" y="2962473"/>
              <a:ext cx="1194104" cy="305592"/>
            </a:xfrm>
            <a:custGeom>
              <a:avLst/>
              <a:gdLst/>
              <a:ahLst/>
              <a:cxnLst>
                <a:cxn ang="0">
                  <a:pos x="0" y="254"/>
                </a:cxn>
                <a:cxn ang="0">
                  <a:pos x="204" y="95"/>
                </a:cxn>
                <a:cxn ang="0">
                  <a:pos x="522" y="4"/>
                </a:cxn>
                <a:cxn ang="0">
                  <a:pos x="862" y="72"/>
                </a:cxn>
              </a:cxnLst>
              <a:rect l="0" t="0" r="r" b="b"/>
              <a:pathLst>
                <a:path w="862" h="254">
                  <a:moveTo>
                    <a:pt x="0" y="254"/>
                  </a:moveTo>
                  <a:cubicBezTo>
                    <a:pt x="58" y="195"/>
                    <a:pt x="117" y="137"/>
                    <a:pt x="204" y="95"/>
                  </a:cubicBezTo>
                  <a:cubicBezTo>
                    <a:pt x="291" y="53"/>
                    <a:pt x="412" y="8"/>
                    <a:pt x="522" y="4"/>
                  </a:cubicBezTo>
                  <a:cubicBezTo>
                    <a:pt x="632" y="0"/>
                    <a:pt x="747" y="36"/>
                    <a:pt x="862" y="72"/>
                  </a:cubicBezTo>
                </a:path>
              </a:pathLst>
            </a:custGeom>
            <a:noFill/>
            <a:ln w="38100" cmpd="sng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5" name="Groupe 44"/>
          <p:cNvGrpSpPr>
            <a:grpSpLocks noChangeAspect="1"/>
          </p:cNvGrpSpPr>
          <p:nvPr/>
        </p:nvGrpSpPr>
        <p:grpSpPr>
          <a:xfrm>
            <a:off x="6587025" y="3144014"/>
            <a:ext cx="518784" cy="158380"/>
            <a:chOff x="6357950" y="2004744"/>
            <a:chExt cx="468000" cy="142875"/>
          </a:xfrm>
        </p:grpSpPr>
        <p:sp>
          <p:nvSpPr>
            <p:cNvPr id="46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520512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377636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663388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49" name="Connecteur droit 48"/>
            <p:cNvCxnSpPr/>
            <p:nvPr/>
          </p:nvCxnSpPr>
          <p:spPr>
            <a:xfrm>
              <a:off x="6357950" y="2143116"/>
              <a:ext cx="468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e 49"/>
          <p:cNvGrpSpPr>
            <a:grpSpLocks noChangeAspect="1"/>
          </p:cNvGrpSpPr>
          <p:nvPr/>
        </p:nvGrpSpPr>
        <p:grpSpPr>
          <a:xfrm>
            <a:off x="3646821" y="965723"/>
            <a:ext cx="518784" cy="158380"/>
            <a:chOff x="6357950" y="2004744"/>
            <a:chExt cx="468000" cy="142875"/>
          </a:xfrm>
        </p:grpSpPr>
        <p:sp>
          <p:nvSpPr>
            <p:cNvPr id="51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520512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377636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663388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77" name="Connecteur droit 76"/>
            <p:cNvCxnSpPr/>
            <p:nvPr/>
          </p:nvCxnSpPr>
          <p:spPr>
            <a:xfrm>
              <a:off x="6357950" y="2143116"/>
              <a:ext cx="468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e 78"/>
          <p:cNvGrpSpPr>
            <a:grpSpLocks noChangeAspect="1"/>
          </p:cNvGrpSpPr>
          <p:nvPr/>
        </p:nvGrpSpPr>
        <p:grpSpPr>
          <a:xfrm>
            <a:off x="2002416" y="476672"/>
            <a:ext cx="518784" cy="158380"/>
            <a:chOff x="6357950" y="2004744"/>
            <a:chExt cx="468000" cy="142875"/>
          </a:xfrm>
        </p:grpSpPr>
        <p:sp>
          <p:nvSpPr>
            <p:cNvPr id="80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520512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377636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663388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83" name="Connecteur droit 82"/>
            <p:cNvCxnSpPr/>
            <p:nvPr/>
          </p:nvCxnSpPr>
          <p:spPr>
            <a:xfrm>
              <a:off x="6357950" y="2143116"/>
              <a:ext cx="468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2662170" y="5898028"/>
            <a:ext cx="1514423" cy="901492"/>
            <a:chOff x="2662170" y="5898028"/>
            <a:chExt cx="1514423" cy="901492"/>
          </a:xfrm>
        </p:grpSpPr>
        <p:sp>
          <p:nvSpPr>
            <p:cNvPr id="85" name="AutoShape 319"/>
            <p:cNvSpPr>
              <a:spLocks noChangeAspect="1" noChangeArrowheads="1"/>
            </p:cNvSpPr>
            <p:nvPr/>
          </p:nvSpPr>
          <p:spPr bwMode="auto">
            <a:xfrm rot="21065781">
              <a:off x="3582642" y="6624000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AutoShape 320"/>
            <p:cNvSpPr>
              <a:spLocks noChangeAspect="1" noChangeArrowheads="1"/>
            </p:cNvSpPr>
            <p:nvPr/>
          </p:nvSpPr>
          <p:spPr bwMode="auto">
            <a:xfrm rot="19571285">
              <a:off x="3833028" y="6512690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" name="AutoShape 321"/>
            <p:cNvSpPr>
              <a:spLocks noChangeAspect="1" noChangeArrowheads="1"/>
            </p:cNvSpPr>
            <p:nvPr/>
          </p:nvSpPr>
          <p:spPr bwMode="auto">
            <a:xfrm rot="19898551">
              <a:off x="4025817" y="6380438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" name="AutoShape 327"/>
            <p:cNvSpPr>
              <a:spLocks noChangeAspect="1" noChangeArrowheads="1"/>
            </p:cNvSpPr>
            <p:nvPr/>
          </p:nvSpPr>
          <p:spPr bwMode="auto">
            <a:xfrm rot="836881">
              <a:off x="3288601" y="6648744"/>
              <a:ext cx="133405" cy="150776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" name="AutoShape 328"/>
            <p:cNvSpPr>
              <a:spLocks noChangeAspect="1" noChangeArrowheads="1"/>
            </p:cNvSpPr>
            <p:nvPr/>
          </p:nvSpPr>
          <p:spPr bwMode="auto">
            <a:xfrm rot="2182222">
              <a:off x="2803139" y="6516000"/>
              <a:ext cx="133405" cy="150776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" name="AutoShape 327"/>
            <p:cNvSpPr>
              <a:spLocks noChangeAspect="1" noChangeArrowheads="1"/>
            </p:cNvSpPr>
            <p:nvPr/>
          </p:nvSpPr>
          <p:spPr bwMode="auto">
            <a:xfrm rot="836881">
              <a:off x="3025273" y="6601376"/>
              <a:ext cx="133405" cy="150776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AutoShape 328"/>
            <p:cNvSpPr>
              <a:spLocks noChangeAspect="1" noChangeArrowheads="1"/>
            </p:cNvSpPr>
            <p:nvPr/>
          </p:nvSpPr>
          <p:spPr bwMode="auto">
            <a:xfrm rot="4602158">
              <a:off x="2670855" y="6277246"/>
              <a:ext cx="133405" cy="150776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" name="Freeform 326"/>
            <p:cNvSpPr>
              <a:spLocks/>
            </p:cNvSpPr>
            <p:nvPr/>
          </p:nvSpPr>
          <p:spPr bwMode="auto">
            <a:xfrm rot="2162887">
              <a:off x="2782504" y="5898028"/>
              <a:ext cx="1229015" cy="882901"/>
            </a:xfrm>
            <a:custGeom>
              <a:avLst/>
              <a:gdLst>
                <a:gd name="connsiteX0" fmla="*/ 0 w 12791"/>
                <a:gd name="connsiteY0" fmla="*/ 17849 h 17849"/>
                <a:gd name="connsiteX1" fmla="*/ 2367 w 12791"/>
                <a:gd name="connsiteY1" fmla="*/ 11589 h 17849"/>
                <a:gd name="connsiteX2" fmla="*/ 6056 w 12791"/>
                <a:gd name="connsiteY2" fmla="*/ 8006 h 17849"/>
                <a:gd name="connsiteX3" fmla="*/ 12791 w 12791"/>
                <a:gd name="connsiteY3" fmla="*/ 149 h 17849"/>
                <a:gd name="connsiteX0" fmla="*/ 0 w 12791"/>
                <a:gd name="connsiteY0" fmla="*/ 17700 h 17700"/>
                <a:gd name="connsiteX1" fmla="*/ 2367 w 12791"/>
                <a:gd name="connsiteY1" fmla="*/ 11440 h 17700"/>
                <a:gd name="connsiteX2" fmla="*/ 6056 w 12791"/>
                <a:gd name="connsiteY2" fmla="*/ 7857 h 17700"/>
                <a:gd name="connsiteX3" fmla="*/ 9320 w 12791"/>
                <a:gd name="connsiteY3" fmla="*/ 9438 h 17700"/>
                <a:gd name="connsiteX4" fmla="*/ 12791 w 12791"/>
                <a:gd name="connsiteY4" fmla="*/ 0 h 17700"/>
                <a:gd name="connsiteX0" fmla="*/ 0 w 15115"/>
                <a:gd name="connsiteY0" fmla="*/ 37513 h 37513"/>
                <a:gd name="connsiteX1" fmla="*/ 2367 w 15115"/>
                <a:gd name="connsiteY1" fmla="*/ 31253 h 37513"/>
                <a:gd name="connsiteX2" fmla="*/ 6056 w 15115"/>
                <a:gd name="connsiteY2" fmla="*/ 27670 h 37513"/>
                <a:gd name="connsiteX3" fmla="*/ 9320 w 15115"/>
                <a:gd name="connsiteY3" fmla="*/ 29251 h 37513"/>
                <a:gd name="connsiteX4" fmla="*/ 15115 w 15115"/>
                <a:gd name="connsiteY4" fmla="*/ 0 h 37513"/>
                <a:gd name="connsiteX0" fmla="*/ 0 w 15115"/>
                <a:gd name="connsiteY0" fmla="*/ 37513 h 37513"/>
                <a:gd name="connsiteX1" fmla="*/ 2367 w 15115"/>
                <a:gd name="connsiteY1" fmla="*/ 31253 h 37513"/>
                <a:gd name="connsiteX2" fmla="*/ 6056 w 15115"/>
                <a:gd name="connsiteY2" fmla="*/ 27670 h 37513"/>
                <a:gd name="connsiteX3" fmla="*/ 9320 w 15115"/>
                <a:gd name="connsiteY3" fmla="*/ 29251 h 37513"/>
                <a:gd name="connsiteX4" fmla="*/ 13239 w 15115"/>
                <a:gd name="connsiteY4" fmla="*/ 18395 h 37513"/>
                <a:gd name="connsiteX5" fmla="*/ 15115 w 15115"/>
                <a:gd name="connsiteY5" fmla="*/ 0 h 37513"/>
                <a:gd name="connsiteX0" fmla="*/ 0 w 15115"/>
                <a:gd name="connsiteY0" fmla="*/ 37513 h 37513"/>
                <a:gd name="connsiteX1" fmla="*/ 2367 w 15115"/>
                <a:gd name="connsiteY1" fmla="*/ 31253 h 37513"/>
                <a:gd name="connsiteX2" fmla="*/ 6056 w 15115"/>
                <a:gd name="connsiteY2" fmla="*/ 27670 h 37513"/>
                <a:gd name="connsiteX3" fmla="*/ 7916 w 15115"/>
                <a:gd name="connsiteY3" fmla="*/ 30287 h 37513"/>
                <a:gd name="connsiteX4" fmla="*/ 9320 w 15115"/>
                <a:gd name="connsiteY4" fmla="*/ 29251 h 37513"/>
                <a:gd name="connsiteX5" fmla="*/ 13239 w 15115"/>
                <a:gd name="connsiteY5" fmla="*/ 18395 h 37513"/>
                <a:gd name="connsiteX6" fmla="*/ 15115 w 15115"/>
                <a:gd name="connsiteY6" fmla="*/ 0 h 37513"/>
                <a:gd name="connsiteX0" fmla="*/ 0 w 15115"/>
                <a:gd name="connsiteY0" fmla="*/ 37513 h 37513"/>
                <a:gd name="connsiteX1" fmla="*/ 2367 w 15115"/>
                <a:gd name="connsiteY1" fmla="*/ 31253 h 37513"/>
                <a:gd name="connsiteX2" fmla="*/ 6133 w 15115"/>
                <a:gd name="connsiteY2" fmla="*/ 25510 h 37513"/>
                <a:gd name="connsiteX3" fmla="*/ 7916 w 15115"/>
                <a:gd name="connsiteY3" fmla="*/ 30287 h 37513"/>
                <a:gd name="connsiteX4" fmla="*/ 9320 w 15115"/>
                <a:gd name="connsiteY4" fmla="*/ 29251 h 37513"/>
                <a:gd name="connsiteX5" fmla="*/ 13239 w 15115"/>
                <a:gd name="connsiteY5" fmla="*/ 18395 h 37513"/>
                <a:gd name="connsiteX6" fmla="*/ 15115 w 15115"/>
                <a:gd name="connsiteY6" fmla="*/ 0 h 37513"/>
                <a:gd name="connsiteX0" fmla="*/ 0 w 15115"/>
                <a:gd name="connsiteY0" fmla="*/ 37513 h 37513"/>
                <a:gd name="connsiteX1" fmla="*/ 6133 w 15115"/>
                <a:gd name="connsiteY1" fmla="*/ 25510 h 37513"/>
                <a:gd name="connsiteX2" fmla="*/ 7916 w 15115"/>
                <a:gd name="connsiteY2" fmla="*/ 30287 h 37513"/>
                <a:gd name="connsiteX3" fmla="*/ 9320 w 15115"/>
                <a:gd name="connsiteY3" fmla="*/ 29251 h 37513"/>
                <a:gd name="connsiteX4" fmla="*/ 13239 w 15115"/>
                <a:gd name="connsiteY4" fmla="*/ 18395 h 37513"/>
                <a:gd name="connsiteX5" fmla="*/ 15115 w 15115"/>
                <a:gd name="connsiteY5" fmla="*/ 0 h 37513"/>
                <a:gd name="connsiteX0" fmla="*/ 0 w 15115"/>
                <a:gd name="connsiteY0" fmla="*/ 37513 h 37513"/>
                <a:gd name="connsiteX1" fmla="*/ 4191 w 15115"/>
                <a:gd name="connsiteY1" fmla="*/ 28702 h 37513"/>
                <a:gd name="connsiteX2" fmla="*/ 6133 w 15115"/>
                <a:gd name="connsiteY2" fmla="*/ 25510 h 37513"/>
                <a:gd name="connsiteX3" fmla="*/ 7916 w 15115"/>
                <a:gd name="connsiteY3" fmla="*/ 30287 h 37513"/>
                <a:gd name="connsiteX4" fmla="*/ 9320 w 15115"/>
                <a:gd name="connsiteY4" fmla="*/ 29251 h 37513"/>
                <a:gd name="connsiteX5" fmla="*/ 13239 w 15115"/>
                <a:gd name="connsiteY5" fmla="*/ 18395 h 37513"/>
                <a:gd name="connsiteX6" fmla="*/ 15115 w 15115"/>
                <a:gd name="connsiteY6" fmla="*/ 0 h 37513"/>
                <a:gd name="connsiteX0" fmla="*/ 0 w 15115"/>
                <a:gd name="connsiteY0" fmla="*/ 37513 h 37513"/>
                <a:gd name="connsiteX1" fmla="*/ 6133 w 15115"/>
                <a:gd name="connsiteY1" fmla="*/ 25510 h 37513"/>
                <a:gd name="connsiteX2" fmla="*/ 7916 w 15115"/>
                <a:gd name="connsiteY2" fmla="*/ 30287 h 37513"/>
                <a:gd name="connsiteX3" fmla="*/ 9320 w 15115"/>
                <a:gd name="connsiteY3" fmla="*/ 29251 h 37513"/>
                <a:gd name="connsiteX4" fmla="*/ 13239 w 15115"/>
                <a:gd name="connsiteY4" fmla="*/ 18395 h 37513"/>
                <a:gd name="connsiteX5" fmla="*/ 15115 w 15115"/>
                <a:gd name="connsiteY5" fmla="*/ 0 h 37513"/>
                <a:gd name="connsiteX0" fmla="*/ 0 w 10991"/>
                <a:gd name="connsiteY0" fmla="*/ 25995 h 30500"/>
                <a:gd name="connsiteX1" fmla="*/ 2009 w 10991"/>
                <a:gd name="connsiteY1" fmla="*/ 25510 h 30500"/>
                <a:gd name="connsiteX2" fmla="*/ 3792 w 10991"/>
                <a:gd name="connsiteY2" fmla="*/ 30287 h 30500"/>
                <a:gd name="connsiteX3" fmla="*/ 5196 w 10991"/>
                <a:gd name="connsiteY3" fmla="*/ 29251 h 30500"/>
                <a:gd name="connsiteX4" fmla="*/ 9115 w 10991"/>
                <a:gd name="connsiteY4" fmla="*/ 18395 h 30500"/>
                <a:gd name="connsiteX5" fmla="*/ 10991 w 10991"/>
                <a:gd name="connsiteY5" fmla="*/ 0 h 30500"/>
                <a:gd name="connsiteX0" fmla="*/ 0 w 10991"/>
                <a:gd name="connsiteY0" fmla="*/ 25995 h 30623"/>
                <a:gd name="connsiteX1" fmla="*/ 3792 w 10991"/>
                <a:gd name="connsiteY1" fmla="*/ 30287 h 30623"/>
                <a:gd name="connsiteX2" fmla="*/ 5196 w 10991"/>
                <a:gd name="connsiteY2" fmla="*/ 29251 h 30623"/>
                <a:gd name="connsiteX3" fmla="*/ 9115 w 10991"/>
                <a:gd name="connsiteY3" fmla="*/ 18395 h 30623"/>
                <a:gd name="connsiteX4" fmla="*/ 10991 w 10991"/>
                <a:gd name="connsiteY4" fmla="*/ 0 h 30623"/>
                <a:gd name="connsiteX0" fmla="*/ 0 w 9753"/>
                <a:gd name="connsiteY0" fmla="*/ 23234 h 30623"/>
                <a:gd name="connsiteX1" fmla="*/ 2554 w 9753"/>
                <a:gd name="connsiteY1" fmla="*/ 30287 h 30623"/>
                <a:gd name="connsiteX2" fmla="*/ 3958 w 9753"/>
                <a:gd name="connsiteY2" fmla="*/ 29251 h 30623"/>
                <a:gd name="connsiteX3" fmla="*/ 7877 w 9753"/>
                <a:gd name="connsiteY3" fmla="*/ 18395 h 30623"/>
                <a:gd name="connsiteX4" fmla="*/ 9753 w 9753"/>
                <a:gd name="connsiteY4" fmla="*/ 0 h 30623"/>
                <a:gd name="connsiteX0" fmla="*/ 0 w 10000"/>
                <a:gd name="connsiteY0" fmla="*/ 7587 h 9911"/>
                <a:gd name="connsiteX1" fmla="*/ 2619 w 10000"/>
                <a:gd name="connsiteY1" fmla="*/ 9890 h 9911"/>
                <a:gd name="connsiteX2" fmla="*/ 8076 w 10000"/>
                <a:gd name="connsiteY2" fmla="*/ 6007 h 9911"/>
                <a:gd name="connsiteX3" fmla="*/ 10000 w 10000"/>
                <a:gd name="connsiteY3" fmla="*/ 0 h 9911"/>
                <a:gd name="connsiteX0" fmla="*/ 0 w 10000"/>
                <a:gd name="connsiteY0" fmla="*/ 7655 h 10029"/>
                <a:gd name="connsiteX1" fmla="*/ 2619 w 10000"/>
                <a:gd name="connsiteY1" fmla="*/ 9979 h 10029"/>
                <a:gd name="connsiteX2" fmla="*/ 5004 w 10000"/>
                <a:gd name="connsiteY2" fmla="*/ 9120 h 10029"/>
                <a:gd name="connsiteX3" fmla="*/ 8076 w 10000"/>
                <a:gd name="connsiteY3" fmla="*/ 6061 h 10029"/>
                <a:gd name="connsiteX4" fmla="*/ 10000 w 10000"/>
                <a:gd name="connsiteY4" fmla="*/ 0 h 10029"/>
                <a:gd name="connsiteX0" fmla="*/ 0 w 10000"/>
                <a:gd name="connsiteY0" fmla="*/ 7655 h 10195"/>
                <a:gd name="connsiteX1" fmla="*/ 2669 w 10000"/>
                <a:gd name="connsiteY1" fmla="*/ 10156 h 10195"/>
                <a:gd name="connsiteX2" fmla="*/ 5004 w 10000"/>
                <a:gd name="connsiteY2" fmla="*/ 9120 h 10195"/>
                <a:gd name="connsiteX3" fmla="*/ 8076 w 10000"/>
                <a:gd name="connsiteY3" fmla="*/ 6061 h 10195"/>
                <a:gd name="connsiteX4" fmla="*/ 10000 w 10000"/>
                <a:gd name="connsiteY4" fmla="*/ 0 h 1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95">
                  <a:moveTo>
                    <a:pt x="0" y="7655"/>
                  </a:moveTo>
                  <a:cubicBezTo>
                    <a:pt x="810" y="7950"/>
                    <a:pt x="1323" y="10421"/>
                    <a:pt x="2669" y="10156"/>
                  </a:cubicBezTo>
                  <a:cubicBezTo>
                    <a:pt x="3493" y="10354"/>
                    <a:pt x="4094" y="9773"/>
                    <a:pt x="5004" y="9120"/>
                  </a:cubicBezTo>
                  <a:cubicBezTo>
                    <a:pt x="5914" y="8467"/>
                    <a:pt x="7233" y="7535"/>
                    <a:pt x="8076" y="6061"/>
                  </a:cubicBezTo>
                  <a:cubicBezTo>
                    <a:pt x="9067" y="4455"/>
                    <a:pt x="9035" y="1590"/>
                    <a:pt x="10000" y="0"/>
                  </a:cubicBezTo>
                </a:path>
              </a:pathLst>
            </a:custGeom>
            <a:noFill/>
            <a:ln w="38100" cmpd="sng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" name="Flèche droite rayée 11"/>
          <p:cNvSpPr/>
          <p:nvPr/>
        </p:nvSpPr>
        <p:spPr>
          <a:xfrm rot="7925643">
            <a:off x="577527" y="3692420"/>
            <a:ext cx="396000" cy="288000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Flèche droite rayée 92"/>
          <p:cNvSpPr/>
          <p:nvPr/>
        </p:nvSpPr>
        <p:spPr>
          <a:xfrm rot="7925643">
            <a:off x="1974497" y="3539937"/>
            <a:ext cx="396000" cy="288000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Flèche droite rayée 93"/>
          <p:cNvSpPr/>
          <p:nvPr/>
        </p:nvSpPr>
        <p:spPr>
          <a:xfrm rot="2230433">
            <a:off x="4261978" y="6281092"/>
            <a:ext cx="396000" cy="288000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Flèche droite rayée 94"/>
          <p:cNvSpPr/>
          <p:nvPr/>
        </p:nvSpPr>
        <p:spPr>
          <a:xfrm rot="17069500">
            <a:off x="3082941" y="614143"/>
            <a:ext cx="396000" cy="288000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Flèche droite rayée 95"/>
          <p:cNvSpPr/>
          <p:nvPr/>
        </p:nvSpPr>
        <p:spPr>
          <a:xfrm rot="14656030">
            <a:off x="1340156" y="491052"/>
            <a:ext cx="396000" cy="288000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Flèche droite rayée 96"/>
          <p:cNvSpPr/>
          <p:nvPr/>
        </p:nvSpPr>
        <p:spPr>
          <a:xfrm>
            <a:off x="6612417" y="3916158"/>
            <a:ext cx="828000" cy="540000"/>
          </a:xfrm>
          <a:prstGeom prst="striped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48501" y="5452215"/>
            <a:ext cx="1423788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cap="small" dirty="0" smtClean="0">
                <a:latin typeface="Tw Cen MT" panose="020B0602020104020603" pitchFamily="34" charset="0"/>
              </a:rPr>
              <a:t>Amérique du Sud</a:t>
            </a:r>
            <a:endParaRPr lang="fr-FR" sz="1400" b="1" cap="small" dirty="0">
              <a:latin typeface="Tw Cen MT" panose="020B0602020104020603" pitchFamily="34" charset="0"/>
            </a:endParaRPr>
          </a:p>
        </p:txBody>
      </p:sp>
      <p:sp>
        <p:nvSpPr>
          <p:cNvPr id="13" name="Flèche droite à entaille 12"/>
          <p:cNvSpPr/>
          <p:nvPr/>
        </p:nvSpPr>
        <p:spPr>
          <a:xfrm>
            <a:off x="1583704" y="5282104"/>
            <a:ext cx="648000" cy="324000"/>
          </a:xfrm>
          <a:prstGeom prst="notchedRightArrow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ZoneTexte 98"/>
          <p:cNvSpPr txBox="1"/>
          <p:nvPr/>
        </p:nvSpPr>
        <p:spPr>
          <a:xfrm>
            <a:off x="5724128" y="4093279"/>
            <a:ext cx="482824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cap="small" dirty="0" smtClean="0">
                <a:latin typeface="Tw Cen MT" panose="020B0602020104020603" pitchFamily="34" charset="0"/>
              </a:rPr>
              <a:t>Asie</a:t>
            </a:r>
            <a:endParaRPr lang="fr-FR" sz="1400" b="1" cap="small" dirty="0">
              <a:latin typeface="Tw Cen MT" panose="020B0602020104020603" pitchFamily="34" charset="0"/>
            </a:endParaRPr>
          </a:p>
        </p:txBody>
      </p:sp>
      <p:sp>
        <p:nvSpPr>
          <p:cNvPr id="98" name="Flèche droite à entaille 97"/>
          <p:cNvSpPr/>
          <p:nvPr/>
        </p:nvSpPr>
        <p:spPr>
          <a:xfrm rot="10800000">
            <a:off x="5184031" y="3916158"/>
            <a:ext cx="648000" cy="324000"/>
          </a:xfrm>
          <a:prstGeom prst="notchedRightArrow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Flèche droite à entaille 99"/>
          <p:cNvSpPr/>
          <p:nvPr/>
        </p:nvSpPr>
        <p:spPr>
          <a:xfrm>
            <a:off x="6630466" y="5014298"/>
            <a:ext cx="828000" cy="432000"/>
          </a:xfrm>
          <a:prstGeom prst="notchedRightArrow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3743065" y="5728625"/>
            <a:ext cx="216000" cy="216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71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000"/>
                                        <p:tgtEl>
                                          <p:spTgt spid="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0"/>
                            </p:stCondLst>
                            <p:childTnLst>
                              <p:par>
                                <p:cTn id="2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1000"/>
                                        <p:tgtEl>
                                          <p:spTgt spid="7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1000"/>
                                        <p:tgtEl>
                                          <p:spTgt spid="7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1000"/>
                                        <p:tgtEl>
                                          <p:spTgt spid="7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 animBg="1"/>
      <p:bldP spid="4" grpId="0" animBg="1"/>
      <p:bldP spid="52" grpId="0" animBg="1"/>
      <p:bldP spid="53" grpId="0" animBg="1"/>
      <p:bldP spid="54" grpId="0"/>
      <p:bldP spid="55" grpId="0" animBg="1"/>
      <p:bldP spid="56" grpId="0" animBg="1"/>
      <p:bldP spid="58" grpId="0"/>
      <p:bldP spid="57" grpId="0" animBg="1"/>
      <p:bldP spid="59" grpId="0" animBg="1"/>
      <p:bldP spid="60" grpId="0"/>
      <p:bldP spid="61" grpId="0"/>
      <p:bldP spid="63" grpId="0" animBg="1"/>
      <p:bldP spid="64" grpId="0"/>
      <p:bldP spid="65" grpId="0" animBg="1"/>
      <p:bldP spid="66" grpId="0"/>
      <p:bldP spid="36" grpId="0" animBg="1"/>
      <p:bldP spid="1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4" grpId="0" animBg="1"/>
      <p:bldP spid="13" grpId="0" animBg="1"/>
      <p:bldP spid="99" grpId="0" animBg="1"/>
      <p:bldP spid="98" grpId="0" animBg="1"/>
      <p:bldP spid="100" grpId="0" animBg="1"/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08895" y="116632"/>
            <a:ext cx="1855593" cy="31700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John Handy LET" pitchFamily="2" charset="0"/>
              </a:rPr>
              <a:t>Fond de carte </a:t>
            </a: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continent africain: contrastes de développement et inégale intégration dans la mondialisation</a:t>
            </a:r>
          </a:p>
          <a:p>
            <a:pPr algn="ctr"/>
            <a:endParaRPr lang="fr-FR" sz="2000" u="sng" dirty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John Handy LET" pitchFamily="2" charset="0"/>
            </a:endParaRPr>
          </a:p>
        </p:txBody>
      </p:sp>
      <p:grpSp>
        <p:nvGrpSpPr>
          <p:cNvPr id="145" name="Groupe 144"/>
          <p:cNvGrpSpPr/>
          <p:nvPr/>
        </p:nvGrpSpPr>
        <p:grpSpPr>
          <a:xfrm>
            <a:off x="72008" y="116632"/>
            <a:ext cx="6948264" cy="6669360"/>
            <a:chOff x="72008" y="476672"/>
            <a:chExt cx="6516216" cy="6309320"/>
          </a:xfrm>
          <a:solidFill>
            <a:schemeClr val="bg1"/>
          </a:solidFill>
        </p:grpSpPr>
        <p:sp>
          <p:nvSpPr>
            <p:cNvPr id="146" name="Rectangle 145"/>
            <p:cNvSpPr/>
            <p:nvPr/>
          </p:nvSpPr>
          <p:spPr>
            <a:xfrm>
              <a:off x="72008" y="476672"/>
              <a:ext cx="6516216" cy="630932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Freeform 79"/>
            <p:cNvSpPr>
              <a:spLocks noChangeArrowheads="1"/>
            </p:cNvSpPr>
            <p:nvPr/>
          </p:nvSpPr>
          <p:spPr bwMode="auto">
            <a:xfrm>
              <a:off x="4191539" y="1114453"/>
              <a:ext cx="94993" cy="332480"/>
            </a:xfrm>
            <a:custGeom>
              <a:avLst/>
              <a:gdLst>
                <a:gd name="T0" fmla="*/ 26 w 58"/>
                <a:gd name="T1" fmla="*/ 6 h 193"/>
                <a:gd name="T2" fmla="*/ 41 w 58"/>
                <a:gd name="T3" fmla="*/ 6 h 193"/>
                <a:gd name="T4" fmla="*/ 41 w 58"/>
                <a:gd name="T5" fmla="*/ 0 h 193"/>
                <a:gd name="T6" fmla="*/ 57 w 58"/>
                <a:gd name="T7" fmla="*/ 0 h 193"/>
                <a:gd name="T8" fmla="*/ 57 w 58"/>
                <a:gd name="T9" fmla="*/ 6 h 193"/>
                <a:gd name="T10" fmla="*/ 41 w 58"/>
                <a:gd name="T11" fmla="*/ 31 h 193"/>
                <a:gd name="T12" fmla="*/ 41 w 58"/>
                <a:gd name="T13" fmla="*/ 41 h 193"/>
                <a:gd name="T14" fmla="*/ 37 w 58"/>
                <a:gd name="T15" fmla="*/ 41 h 193"/>
                <a:gd name="T16" fmla="*/ 37 w 58"/>
                <a:gd name="T17" fmla="*/ 57 h 193"/>
                <a:gd name="T18" fmla="*/ 41 w 58"/>
                <a:gd name="T19" fmla="*/ 73 h 193"/>
                <a:gd name="T20" fmla="*/ 41 w 58"/>
                <a:gd name="T21" fmla="*/ 109 h 193"/>
                <a:gd name="T22" fmla="*/ 41 w 58"/>
                <a:gd name="T23" fmla="*/ 139 h 193"/>
                <a:gd name="T24" fmla="*/ 41 w 58"/>
                <a:gd name="T25" fmla="*/ 176 h 193"/>
                <a:gd name="T26" fmla="*/ 26 w 58"/>
                <a:gd name="T27" fmla="*/ 192 h 193"/>
                <a:gd name="T28" fmla="*/ 26 w 58"/>
                <a:gd name="T29" fmla="*/ 155 h 193"/>
                <a:gd name="T30" fmla="*/ 16 w 58"/>
                <a:gd name="T31" fmla="*/ 129 h 193"/>
                <a:gd name="T32" fmla="*/ 0 w 58"/>
                <a:gd name="T33" fmla="*/ 109 h 193"/>
                <a:gd name="T34" fmla="*/ 10 w 58"/>
                <a:gd name="T35" fmla="*/ 88 h 193"/>
                <a:gd name="T36" fmla="*/ 0 w 58"/>
                <a:gd name="T37" fmla="*/ 73 h 193"/>
                <a:gd name="T38" fmla="*/ 10 w 58"/>
                <a:gd name="T39" fmla="*/ 68 h 193"/>
                <a:gd name="T40" fmla="*/ 16 w 58"/>
                <a:gd name="T41" fmla="*/ 41 h 193"/>
                <a:gd name="T42" fmla="*/ 26 w 58"/>
                <a:gd name="T43" fmla="*/ 6 h 193"/>
                <a:gd name="T44" fmla="*/ 26 w 58"/>
                <a:gd name="T45" fmla="*/ 6 h 1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"/>
                <a:gd name="T70" fmla="*/ 0 h 193"/>
                <a:gd name="T71" fmla="*/ 58 w 58"/>
                <a:gd name="T72" fmla="*/ 193 h 1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" h="193">
                  <a:moveTo>
                    <a:pt x="26" y="6"/>
                  </a:moveTo>
                  <a:lnTo>
                    <a:pt x="41" y="6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41" y="31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7" y="57"/>
                  </a:lnTo>
                  <a:lnTo>
                    <a:pt x="41" y="73"/>
                  </a:lnTo>
                  <a:lnTo>
                    <a:pt x="41" y="109"/>
                  </a:lnTo>
                  <a:lnTo>
                    <a:pt x="41" y="139"/>
                  </a:lnTo>
                  <a:lnTo>
                    <a:pt x="41" y="176"/>
                  </a:lnTo>
                  <a:lnTo>
                    <a:pt x="26" y="192"/>
                  </a:lnTo>
                  <a:lnTo>
                    <a:pt x="26" y="155"/>
                  </a:lnTo>
                  <a:lnTo>
                    <a:pt x="16" y="129"/>
                  </a:lnTo>
                  <a:lnTo>
                    <a:pt x="0" y="109"/>
                  </a:lnTo>
                  <a:lnTo>
                    <a:pt x="10" y="88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6" y="41"/>
                  </a:lnTo>
                  <a:lnTo>
                    <a:pt x="26" y="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302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8" name="Freeform 82"/>
            <p:cNvSpPr>
              <a:spLocks noChangeArrowheads="1"/>
            </p:cNvSpPr>
            <p:nvPr/>
          </p:nvSpPr>
          <p:spPr bwMode="auto">
            <a:xfrm>
              <a:off x="4234718" y="1097182"/>
              <a:ext cx="319523" cy="358388"/>
            </a:xfrm>
            <a:custGeom>
              <a:avLst/>
              <a:gdLst>
                <a:gd name="T0" fmla="*/ 16 w 188"/>
                <a:gd name="T1" fmla="*/ 41 h 208"/>
                <a:gd name="T2" fmla="*/ 42 w 188"/>
                <a:gd name="T3" fmla="*/ 41 h 208"/>
                <a:gd name="T4" fmla="*/ 52 w 188"/>
                <a:gd name="T5" fmla="*/ 51 h 208"/>
                <a:gd name="T6" fmla="*/ 57 w 188"/>
                <a:gd name="T7" fmla="*/ 51 h 208"/>
                <a:gd name="T8" fmla="*/ 78 w 188"/>
                <a:gd name="T9" fmla="*/ 51 h 208"/>
                <a:gd name="T10" fmla="*/ 119 w 188"/>
                <a:gd name="T11" fmla="*/ 31 h 208"/>
                <a:gd name="T12" fmla="*/ 160 w 188"/>
                <a:gd name="T13" fmla="*/ 0 h 208"/>
                <a:gd name="T14" fmla="*/ 187 w 188"/>
                <a:gd name="T15" fmla="*/ 57 h 208"/>
                <a:gd name="T16" fmla="*/ 150 w 188"/>
                <a:gd name="T17" fmla="*/ 78 h 208"/>
                <a:gd name="T18" fmla="*/ 93 w 188"/>
                <a:gd name="T19" fmla="*/ 92 h 208"/>
                <a:gd name="T20" fmla="*/ 93 w 188"/>
                <a:gd name="T21" fmla="*/ 98 h 208"/>
                <a:gd name="T22" fmla="*/ 135 w 188"/>
                <a:gd name="T23" fmla="*/ 139 h 208"/>
                <a:gd name="T24" fmla="*/ 125 w 188"/>
                <a:gd name="T25" fmla="*/ 149 h 208"/>
                <a:gd name="T26" fmla="*/ 119 w 188"/>
                <a:gd name="T27" fmla="*/ 165 h 208"/>
                <a:gd name="T28" fmla="*/ 99 w 188"/>
                <a:gd name="T29" fmla="*/ 176 h 208"/>
                <a:gd name="T30" fmla="*/ 93 w 188"/>
                <a:gd name="T31" fmla="*/ 176 h 208"/>
                <a:gd name="T32" fmla="*/ 57 w 188"/>
                <a:gd name="T33" fmla="*/ 207 h 208"/>
                <a:gd name="T34" fmla="*/ 0 w 188"/>
                <a:gd name="T35" fmla="*/ 201 h 208"/>
                <a:gd name="T36" fmla="*/ 16 w 188"/>
                <a:gd name="T37" fmla="*/ 186 h 208"/>
                <a:gd name="T38" fmla="*/ 16 w 188"/>
                <a:gd name="T39" fmla="*/ 149 h 208"/>
                <a:gd name="T40" fmla="*/ 16 w 188"/>
                <a:gd name="T41" fmla="*/ 119 h 208"/>
                <a:gd name="T42" fmla="*/ 16 w 188"/>
                <a:gd name="T43" fmla="*/ 82 h 208"/>
                <a:gd name="T44" fmla="*/ 11 w 188"/>
                <a:gd name="T45" fmla="*/ 67 h 208"/>
                <a:gd name="T46" fmla="*/ 11 w 188"/>
                <a:gd name="T47" fmla="*/ 51 h 208"/>
                <a:gd name="T48" fmla="*/ 16 w 188"/>
                <a:gd name="T49" fmla="*/ 51 h 208"/>
                <a:gd name="T50" fmla="*/ 16 w 188"/>
                <a:gd name="T51" fmla="*/ 41 h 208"/>
                <a:gd name="T52" fmla="*/ 16 w 188"/>
                <a:gd name="T53" fmla="*/ 41 h 2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208"/>
                <a:gd name="T83" fmla="*/ 188 w 188"/>
                <a:gd name="T84" fmla="*/ 208 h 2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208">
                  <a:moveTo>
                    <a:pt x="16" y="41"/>
                  </a:moveTo>
                  <a:lnTo>
                    <a:pt x="42" y="41"/>
                  </a:lnTo>
                  <a:lnTo>
                    <a:pt x="52" y="51"/>
                  </a:lnTo>
                  <a:lnTo>
                    <a:pt x="57" y="51"/>
                  </a:lnTo>
                  <a:lnTo>
                    <a:pt x="78" y="51"/>
                  </a:lnTo>
                  <a:lnTo>
                    <a:pt x="119" y="31"/>
                  </a:lnTo>
                  <a:lnTo>
                    <a:pt x="160" y="0"/>
                  </a:lnTo>
                  <a:lnTo>
                    <a:pt x="187" y="57"/>
                  </a:lnTo>
                  <a:lnTo>
                    <a:pt x="150" y="78"/>
                  </a:lnTo>
                  <a:lnTo>
                    <a:pt x="93" y="92"/>
                  </a:lnTo>
                  <a:lnTo>
                    <a:pt x="93" y="98"/>
                  </a:lnTo>
                  <a:lnTo>
                    <a:pt x="135" y="139"/>
                  </a:lnTo>
                  <a:lnTo>
                    <a:pt x="125" y="149"/>
                  </a:lnTo>
                  <a:lnTo>
                    <a:pt x="119" y="165"/>
                  </a:lnTo>
                  <a:lnTo>
                    <a:pt x="99" y="176"/>
                  </a:lnTo>
                  <a:lnTo>
                    <a:pt x="93" y="176"/>
                  </a:lnTo>
                  <a:lnTo>
                    <a:pt x="57" y="207"/>
                  </a:lnTo>
                  <a:lnTo>
                    <a:pt x="0" y="201"/>
                  </a:lnTo>
                  <a:lnTo>
                    <a:pt x="16" y="186"/>
                  </a:lnTo>
                  <a:lnTo>
                    <a:pt x="16" y="149"/>
                  </a:lnTo>
                  <a:lnTo>
                    <a:pt x="16" y="119"/>
                  </a:lnTo>
                  <a:lnTo>
                    <a:pt x="16" y="82"/>
                  </a:lnTo>
                  <a:lnTo>
                    <a:pt x="11" y="67"/>
                  </a:lnTo>
                  <a:lnTo>
                    <a:pt x="11" y="51"/>
                  </a:lnTo>
                  <a:lnTo>
                    <a:pt x="16" y="51"/>
                  </a:lnTo>
                  <a:lnTo>
                    <a:pt x="16" y="4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9" name="Freeform 84"/>
            <p:cNvSpPr>
              <a:spLocks noChangeArrowheads="1"/>
            </p:cNvSpPr>
            <p:nvPr/>
          </p:nvSpPr>
          <p:spPr bwMode="auto">
            <a:xfrm>
              <a:off x="5452360" y="1723280"/>
              <a:ext cx="51815" cy="125218"/>
            </a:xfrm>
            <a:custGeom>
              <a:avLst/>
              <a:gdLst>
                <a:gd name="T0" fmla="*/ 6 w 32"/>
                <a:gd name="T1" fmla="*/ 63 h 74"/>
                <a:gd name="T2" fmla="*/ 0 w 32"/>
                <a:gd name="T3" fmla="*/ 20 h 74"/>
                <a:gd name="T4" fmla="*/ 6 w 32"/>
                <a:gd name="T5" fmla="*/ 16 h 74"/>
                <a:gd name="T6" fmla="*/ 15 w 32"/>
                <a:gd name="T7" fmla="*/ 0 h 74"/>
                <a:gd name="T8" fmla="*/ 31 w 32"/>
                <a:gd name="T9" fmla="*/ 16 h 74"/>
                <a:gd name="T10" fmla="*/ 31 w 32"/>
                <a:gd name="T11" fmla="*/ 41 h 74"/>
                <a:gd name="T12" fmla="*/ 31 w 32"/>
                <a:gd name="T13" fmla="*/ 63 h 74"/>
                <a:gd name="T14" fmla="*/ 25 w 32"/>
                <a:gd name="T15" fmla="*/ 73 h 74"/>
                <a:gd name="T16" fmla="*/ 15 w 32"/>
                <a:gd name="T17" fmla="*/ 63 h 74"/>
                <a:gd name="T18" fmla="*/ 6 w 32"/>
                <a:gd name="T19" fmla="*/ 63 h 74"/>
                <a:gd name="T20" fmla="*/ 6 w 32"/>
                <a:gd name="T21" fmla="*/ 63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74"/>
                <a:gd name="T35" fmla="*/ 32 w 32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74">
                  <a:moveTo>
                    <a:pt x="6" y="63"/>
                  </a:moveTo>
                  <a:lnTo>
                    <a:pt x="0" y="20"/>
                  </a:lnTo>
                  <a:lnTo>
                    <a:pt x="6" y="16"/>
                  </a:lnTo>
                  <a:lnTo>
                    <a:pt x="15" y="0"/>
                  </a:lnTo>
                  <a:lnTo>
                    <a:pt x="31" y="16"/>
                  </a:lnTo>
                  <a:lnTo>
                    <a:pt x="31" y="41"/>
                  </a:lnTo>
                  <a:lnTo>
                    <a:pt x="31" y="63"/>
                  </a:lnTo>
                  <a:lnTo>
                    <a:pt x="25" y="73"/>
                  </a:lnTo>
                  <a:lnTo>
                    <a:pt x="15" y="63"/>
                  </a:lnTo>
                  <a:lnTo>
                    <a:pt x="6" y="6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24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0" name="Freeform 87"/>
            <p:cNvSpPr>
              <a:spLocks noChangeArrowheads="1"/>
            </p:cNvSpPr>
            <p:nvPr/>
          </p:nvSpPr>
          <p:spPr bwMode="auto">
            <a:xfrm>
              <a:off x="5128521" y="1382164"/>
              <a:ext cx="116581" cy="116585"/>
            </a:xfrm>
            <a:custGeom>
              <a:avLst/>
              <a:gdLst>
                <a:gd name="T0" fmla="*/ 0 w 68"/>
                <a:gd name="T1" fmla="*/ 42 h 69"/>
                <a:gd name="T2" fmla="*/ 10 w 68"/>
                <a:gd name="T3" fmla="*/ 27 h 69"/>
                <a:gd name="T4" fmla="*/ 16 w 68"/>
                <a:gd name="T5" fmla="*/ 0 h 69"/>
                <a:gd name="T6" fmla="*/ 41 w 68"/>
                <a:gd name="T7" fmla="*/ 0 h 69"/>
                <a:gd name="T8" fmla="*/ 51 w 68"/>
                <a:gd name="T9" fmla="*/ 11 h 69"/>
                <a:gd name="T10" fmla="*/ 62 w 68"/>
                <a:gd name="T11" fmla="*/ 11 h 69"/>
                <a:gd name="T12" fmla="*/ 62 w 68"/>
                <a:gd name="T13" fmla="*/ 21 h 69"/>
                <a:gd name="T14" fmla="*/ 41 w 68"/>
                <a:gd name="T15" fmla="*/ 27 h 69"/>
                <a:gd name="T16" fmla="*/ 51 w 68"/>
                <a:gd name="T17" fmla="*/ 37 h 69"/>
                <a:gd name="T18" fmla="*/ 67 w 68"/>
                <a:gd name="T19" fmla="*/ 68 h 69"/>
                <a:gd name="T20" fmla="*/ 41 w 68"/>
                <a:gd name="T21" fmla="*/ 68 h 69"/>
                <a:gd name="T22" fmla="*/ 36 w 68"/>
                <a:gd name="T23" fmla="*/ 52 h 69"/>
                <a:gd name="T24" fmla="*/ 0 w 68"/>
                <a:gd name="T25" fmla="*/ 42 h 69"/>
                <a:gd name="T26" fmla="*/ 0 w 68"/>
                <a:gd name="T27" fmla="*/ 42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69"/>
                <a:gd name="T44" fmla="*/ 68 w 68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69">
                  <a:moveTo>
                    <a:pt x="0" y="42"/>
                  </a:moveTo>
                  <a:lnTo>
                    <a:pt x="10" y="27"/>
                  </a:lnTo>
                  <a:lnTo>
                    <a:pt x="16" y="0"/>
                  </a:lnTo>
                  <a:lnTo>
                    <a:pt x="41" y="0"/>
                  </a:lnTo>
                  <a:lnTo>
                    <a:pt x="51" y="11"/>
                  </a:lnTo>
                  <a:lnTo>
                    <a:pt x="62" y="11"/>
                  </a:lnTo>
                  <a:lnTo>
                    <a:pt x="62" y="21"/>
                  </a:lnTo>
                  <a:lnTo>
                    <a:pt x="41" y="27"/>
                  </a:lnTo>
                  <a:lnTo>
                    <a:pt x="51" y="37"/>
                  </a:lnTo>
                  <a:lnTo>
                    <a:pt x="67" y="68"/>
                  </a:lnTo>
                  <a:lnTo>
                    <a:pt x="41" y="68"/>
                  </a:lnTo>
                  <a:lnTo>
                    <a:pt x="36" y="52"/>
                  </a:lnTo>
                  <a:lnTo>
                    <a:pt x="0" y="4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24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" name="Freeform 93"/>
            <p:cNvSpPr>
              <a:spLocks noChangeArrowheads="1"/>
            </p:cNvSpPr>
            <p:nvPr/>
          </p:nvSpPr>
          <p:spPr bwMode="auto">
            <a:xfrm>
              <a:off x="5594852" y="1792367"/>
              <a:ext cx="561324" cy="690866"/>
            </a:xfrm>
            <a:custGeom>
              <a:avLst/>
              <a:gdLst>
                <a:gd name="T0" fmla="*/ 134 w 327"/>
                <a:gd name="T1" fmla="*/ 124 h 400"/>
                <a:gd name="T2" fmla="*/ 134 w 327"/>
                <a:gd name="T3" fmla="*/ 88 h 400"/>
                <a:gd name="T4" fmla="*/ 140 w 327"/>
                <a:gd name="T5" fmla="*/ 72 h 400"/>
                <a:gd name="T6" fmla="*/ 140 w 327"/>
                <a:gd name="T7" fmla="*/ 57 h 400"/>
                <a:gd name="T8" fmla="*/ 161 w 327"/>
                <a:gd name="T9" fmla="*/ 57 h 400"/>
                <a:gd name="T10" fmla="*/ 165 w 327"/>
                <a:gd name="T11" fmla="*/ 57 h 400"/>
                <a:gd name="T12" fmla="*/ 161 w 327"/>
                <a:gd name="T13" fmla="*/ 41 h 400"/>
                <a:gd name="T14" fmla="*/ 150 w 327"/>
                <a:gd name="T15" fmla="*/ 41 h 400"/>
                <a:gd name="T16" fmla="*/ 140 w 327"/>
                <a:gd name="T17" fmla="*/ 6 h 400"/>
                <a:gd name="T18" fmla="*/ 150 w 327"/>
                <a:gd name="T19" fmla="*/ 0 h 400"/>
                <a:gd name="T20" fmla="*/ 161 w 327"/>
                <a:gd name="T21" fmla="*/ 0 h 400"/>
                <a:gd name="T22" fmla="*/ 191 w 327"/>
                <a:gd name="T23" fmla="*/ 47 h 400"/>
                <a:gd name="T24" fmla="*/ 249 w 327"/>
                <a:gd name="T25" fmla="*/ 67 h 400"/>
                <a:gd name="T26" fmla="*/ 275 w 327"/>
                <a:gd name="T27" fmla="*/ 72 h 400"/>
                <a:gd name="T28" fmla="*/ 310 w 327"/>
                <a:gd name="T29" fmla="*/ 114 h 400"/>
                <a:gd name="T30" fmla="*/ 326 w 327"/>
                <a:gd name="T31" fmla="*/ 124 h 400"/>
                <a:gd name="T32" fmla="*/ 310 w 327"/>
                <a:gd name="T33" fmla="*/ 176 h 400"/>
                <a:gd name="T34" fmla="*/ 275 w 327"/>
                <a:gd name="T35" fmla="*/ 223 h 400"/>
                <a:gd name="T36" fmla="*/ 269 w 327"/>
                <a:gd name="T37" fmla="*/ 223 h 400"/>
                <a:gd name="T38" fmla="*/ 259 w 327"/>
                <a:gd name="T39" fmla="*/ 217 h 400"/>
                <a:gd name="T40" fmla="*/ 249 w 327"/>
                <a:gd name="T41" fmla="*/ 237 h 400"/>
                <a:gd name="T42" fmla="*/ 243 w 327"/>
                <a:gd name="T43" fmla="*/ 264 h 400"/>
                <a:gd name="T44" fmla="*/ 249 w 327"/>
                <a:gd name="T45" fmla="*/ 290 h 400"/>
                <a:gd name="T46" fmla="*/ 206 w 327"/>
                <a:gd name="T47" fmla="*/ 300 h 400"/>
                <a:gd name="T48" fmla="*/ 191 w 327"/>
                <a:gd name="T49" fmla="*/ 315 h 400"/>
                <a:gd name="T50" fmla="*/ 191 w 327"/>
                <a:gd name="T51" fmla="*/ 331 h 400"/>
                <a:gd name="T52" fmla="*/ 181 w 327"/>
                <a:gd name="T53" fmla="*/ 341 h 400"/>
                <a:gd name="T54" fmla="*/ 140 w 327"/>
                <a:gd name="T55" fmla="*/ 347 h 400"/>
                <a:gd name="T56" fmla="*/ 140 w 327"/>
                <a:gd name="T57" fmla="*/ 372 h 400"/>
                <a:gd name="T58" fmla="*/ 134 w 327"/>
                <a:gd name="T59" fmla="*/ 382 h 400"/>
                <a:gd name="T60" fmla="*/ 118 w 327"/>
                <a:gd name="T61" fmla="*/ 382 h 400"/>
                <a:gd name="T62" fmla="*/ 73 w 327"/>
                <a:gd name="T63" fmla="*/ 393 h 400"/>
                <a:gd name="T64" fmla="*/ 51 w 327"/>
                <a:gd name="T65" fmla="*/ 399 h 400"/>
                <a:gd name="T66" fmla="*/ 0 w 327"/>
                <a:gd name="T67" fmla="*/ 290 h 400"/>
                <a:gd name="T68" fmla="*/ 134 w 327"/>
                <a:gd name="T69" fmla="*/ 237 h 400"/>
                <a:gd name="T70" fmla="*/ 150 w 327"/>
                <a:gd name="T71" fmla="*/ 150 h 400"/>
                <a:gd name="T72" fmla="*/ 134 w 327"/>
                <a:gd name="T73" fmla="*/ 124 h 400"/>
                <a:gd name="T74" fmla="*/ 134 w 327"/>
                <a:gd name="T75" fmla="*/ 124 h 4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400"/>
                <a:gd name="T116" fmla="*/ 327 w 327"/>
                <a:gd name="T117" fmla="*/ 400 h 4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400">
                  <a:moveTo>
                    <a:pt x="134" y="124"/>
                  </a:moveTo>
                  <a:lnTo>
                    <a:pt x="134" y="88"/>
                  </a:lnTo>
                  <a:lnTo>
                    <a:pt x="140" y="72"/>
                  </a:lnTo>
                  <a:lnTo>
                    <a:pt x="140" y="57"/>
                  </a:lnTo>
                  <a:lnTo>
                    <a:pt x="161" y="57"/>
                  </a:lnTo>
                  <a:lnTo>
                    <a:pt x="165" y="57"/>
                  </a:lnTo>
                  <a:lnTo>
                    <a:pt x="161" y="41"/>
                  </a:lnTo>
                  <a:lnTo>
                    <a:pt x="150" y="41"/>
                  </a:lnTo>
                  <a:lnTo>
                    <a:pt x="140" y="6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91" y="47"/>
                  </a:lnTo>
                  <a:lnTo>
                    <a:pt x="249" y="67"/>
                  </a:lnTo>
                  <a:lnTo>
                    <a:pt x="275" y="72"/>
                  </a:lnTo>
                  <a:lnTo>
                    <a:pt x="310" y="114"/>
                  </a:lnTo>
                  <a:lnTo>
                    <a:pt x="326" y="124"/>
                  </a:lnTo>
                  <a:lnTo>
                    <a:pt x="310" y="176"/>
                  </a:lnTo>
                  <a:lnTo>
                    <a:pt x="275" y="223"/>
                  </a:lnTo>
                  <a:lnTo>
                    <a:pt x="269" y="223"/>
                  </a:lnTo>
                  <a:lnTo>
                    <a:pt x="259" y="217"/>
                  </a:lnTo>
                  <a:lnTo>
                    <a:pt x="249" y="237"/>
                  </a:lnTo>
                  <a:lnTo>
                    <a:pt x="243" y="264"/>
                  </a:lnTo>
                  <a:lnTo>
                    <a:pt x="249" y="290"/>
                  </a:lnTo>
                  <a:lnTo>
                    <a:pt x="206" y="300"/>
                  </a:lnTo>
                  <a:lnTo>
                    <a:pt x="191" y="315"/>
                  </a:lnTo>
                  <a:lnTo>
                    <a:pt x="191" y="331"/>
                  </a:lnTo>
                  <a:lnTo>
                    <a:pt x="181" y="341"/>
                  </a:lnTo>
                  <a:lnTo>
                    <a:pt x="140" y="347"/>
                  </a:lnTo>
                  <a:lnTo>
                    <a:pt x="140" y="372"/>
                  </a:lnTo>
                  <a:lnTo>
                    <a:pt x="134" y="382"/>
                  </a:lnTo>
                  <a:lnTo>
                    <a:pt x="118" y="382"/>
                  </a:lnTo>
                  <a:lnTo>
                    <a:pt x="73" y="393"/>
                  </a:lnTo>
                  <a:lnTo>
                    <a:pt x="51" y="399"/>
                  </a:lnTo>
                  <a:lnTo>
                    <a:pt x="0" y="290"/>
                  </a:lnTo>
                  <a:lnTo>
                    <a:pt x="134" y="237"/>
                  </a:lnTo>
                  <a:lnTo>
                    <a:pt x="150" y="150"/>
                  </a:lnTo>
                  <a:lnTo>
                    <a:pt x="134" y="1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24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2" name="Freeform 104"/>
            <p:cNvSpPr>
              <a:spLocks noChangeArrowheads="1"/>
            </p:cNvSpPr>
            <p:nvPr/>
          </p:nvSpPr>
          <p:spPr bwMode="auto">
            <a:xfrm>
              <a:off x="4217447" y="1196495"/>
              <a:ext cx="1636478" cy="1347188"/>
            </a:xfrm>
            <a:custGeom>
              <a:avLst/>
              <a:gdLst>
                <a:gd name="T0" fmla="*/ 67 w 950"/>
                <a:gd name="T1" fmla="*/ 150 h 782"/>
                <a:gd name="T2" fmla="*/ 109 w 950"/>
                <a:gd name="T3" fmla="*/ 119 h 782"/>
                <a:gd name="T4" fmla="*/ 135 w 950"/>
                <a:gd name="T5" fmla="*/ 92 h 782"/>
                <a:gd name="T6" fmla="*/ 104 w 950"/>
                <a:gd name="T7" fmla="*/ 41 h 782"/>
                <a:gd name="T8" fmla="*/ 161 w 950"/>
                <a:gd name="T9" fmla="*/ 21 h 782"/>
                <a:gd name="T10" fmla="*/ 239 w 950"/>
                <a:gd name="T11" fmla="*/ 10 h 782"/>
                <a:gd name="T12" fmla="*/ 362 w 950"/>
                <a:gd name="T13" fmla="*/ 78 h 782"/>
                <a:gd name="T14" fmla="*/ 394 w 950"/>
                <a:gd name="T15" fmla="*/ 92 h 782"/>
                <a:gd name="T16" fmla="*/ 446 w 950"/>
                <a:gd name="T17" fmla="*/ 150 h 782"/>
                <a:gd name="T18" fmla="*/ 564 w 950"/>
                <a:gd name="T19" fmla="*/ 160 h 782"/>
                <a:gd name="T20" fmla="*/ 595 w 950"/>
                <a:gd name="T21" fmla="*/ 176 h 782"/>
                <a:gd name="T22" fmla="*/ 622 w 950"/>
                <a:gd name="T23" fmla="*/ 212 h 782"/>
                <a:gd name="T24" fmla="*/ 638 w 950"/>
                <a:gd name="T25" fmla="*/ 227 h 782"/>
                <a:gd name="T26" fmla="*/ 652 w 950"/>
                <a:gd name="T27" fmla="*/ 253 h 782"/>
                <a:gd name="T28" fmla="*/ 679 w 950"/>
                <a:gd name="T29" fmla="*/ 284 h 782"/>
                <a:gd name="T30" fmla="*/ 674 w 950"/>
                <a:gd name="T31" fmla="*/ 295 h 782"/>
                <a:gd name="T32" fmla="*/ 689 w 950"/>
                <a:gd name="T33" fmla="*/ 325 h 782"/>
                <a:gd name="T34" fmla="*/ 720 w 950"/>
                <a:gd name="T35" fmla="*/ 368 h 782"/>
                <a:gd name="T36" fmla="*/ 740 w 950"/>
                <a:gd name="T37" fmla="*/ 378 h 782"/>
                <a:gd name="T38" fmla="*/ 762 w 950"/>
                <a:gd name="T39" fmla="*/ 413 h 782"/>
                <a:gd name="T40" fmla="*/ 787 w 950"/>
                <a:gd name="T41" fmla="*/ 454 h 782"/>
                <a:gd name="T42" fmla="*/ 932 w 950"/>
                <a:gd name="T43" fmla="*/ 470 h 782"/>
                <a:gd name="T44" fmla="*/ 932 w 950"/>
                <a:gd name="T45" fmla="*/ 584 h 782"/>
                <a:gd name="T46" fmla="*/ 652 w 950"/>
                <a:gd name="T47" fmla="*/ 672 h 782"/>
                <a:gd name="T48" fmla="*/ 554 w 950"/>
                <a:gd name="T49" fmla="*/ 781 h 782"/>
                <a:gd name="T50" fmla="*/ 472 w 950"/>
                <a:gd name="T51" fmla="*/ 703 h 782"/>
                <a:gd name="T52" fmla="*/ 419 w 950"/>
                <a:gd name="T53" fmla="*/ 714 h 782"/>
                <a:gd name="T54" fmla="*/ 415 w 950"/>
                <a:gd name="T55" fmla="*/ 744 h 782"/>
                <a:gd name="T56" fmla="*/ 362 w 950"/>
                <a:gd name="T57" fmla="*/ 714 h 782"/>
                <a:gd name="T58" fmla="*/ 296 w 950"/>
                <a:gd name="T59" fmla="*/ 620 h 782"/>
                <a:gd name="T60" fmla="*/ 239 w 950"/>
                <a:gd name="T61" fmla="*/ 569 h 782"/>
                <a:gd name="T62" fmla="*/ 213 w 950"/>
                <a:gd name="T63" fmla="*/ 497 h 782"/>
                <a:gd name="T64" fmla="*/ 171 w 950"/>
                <a:gd name="T65" fmla="*/ 403 h 782"/>
                <a:gd name="T66" fmla="*/ 119 w 950"/>
                <a:gd name="T67" fmla="*/ 362 h 782"/>
                <a:gd name="T68" fmla="*/ 94 w 950"/>
                <a:gd name="T69" fmla="*/ 310 h 782"/>
                <a:gd name="T70" fmla="*/ 37 w 950"/>
                <a:gd name="T71" fmla="*/ 212 h 782"/>
                <a:gd name="T72" fmla="*/ 0 w 950"/>
                <a:gd name="T73" fmla="*/ 202 h 782"/>
                <a:gd name="T74" fmla="*/ 10 w 950"/>
                <a:gd name="T75" fmla="*/ 145 h 7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0"/>
                <a:gd name="T115" fmla="*/ 0 h 782"/>
                <a:gd name="T116" fmla="*/ 950 w 950"/>
                <a:gd name="T117" fmla="*/ 782 h 7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0" h="782">
                  <a:moveTo>
                    <a:pt x="10" y="145"/>
                  </a:moveTo>
                  <a:lnTo>
                    <a:pt x="67" y="150"/>
                  </a:lnTo>
                  <a:lnTo>
                    <a:pt x="104" y="119"/>
                  </a:lnTo>
                  <a:lnTo>
                    <a:pt x="109" y="119"/>
                  </a:lnTo>
                  <a:lnTo>
                    <a:pt x="129" y="108"/>
                  </a:lnTo>
                  <a:lnTo>
                    <a:pt x="135" y="92"/>
                  </a:lnTo>
                  <a:lnTo>
                    <a:pt x="145" y="82"/>
                  </a:lnTo>
                  <a:lnTo>
                    <a:pt x="104" y="41"/>
                  </a:lnTo>
                  <a:lnTo>
                    <a:pt x="104" y="36"/>
                  </a:lnTo>
                  <a:lnTo>
                    <a:pt x="161" y="21"/>
                  </a:lnTo>
                  <a:lnTo>
                    <a:pt x="197" y="0"/>
                  </a:lnTo>
                  <a:lnTo>
                    <a:pt x="239" y="10"/>
                  </a:lnTo>
                  <a:lnTo>
                    <a:pt x="327" y="62"/>
                  </a:lnTo>
                  <a:lnTo>
                    <a:pt x="362" y="78"/>
                  </a:lnTo>
                  <a:lnTo>
                    <a:pt x="368" y="82"/>
                  </a:lnTo>
                  <a:lnTo>
                    <a:pt x="394" y="92"/>
                  </a:lnTo>
                  <a:lnTo>
                    <a:pt x="394" y="129"/>
                  </a:lnTo>
                  <a:lnTo>
                    <a:pt x="446" y="150"/>
                  </a:lnTo>
                  <a:lnTo>
                    <a:pt x="529" y="150"/>
                  </a:lnTo>
                  <a:lnTo>
                    <a:pt x="564" y="160"/>
                  </a:lnTo>
                  <a:lnTo>
                    <a:pt x="570" y="176"/>
                  </a:lnTo>
                  <a:lnTo>
                    <a:pt x="595" y="176"/>
                  </a:lnTo>
                  <a:lnTo>
                    <a:pt x="607" y="202"/>
                  </a:lnTo>
                  <a:lnTo>
                    <a:pt x="622" y="212"/>
                  </a:lnTo>
                  <a:lnTo>
                    <a:pt x="622" y="227"/>
                  </a:lnTo>
                  <a:lnTo>
                    <a:pt x="638" y="227"/>
                  </a:lnTo>
                  <a:lnTo>
                    <a:pt x="638" y="237"/>
                  </a:lnTo>
                  <a:lnTo>
                    <a:pt x="652" y="253"/>
                  </a:lnTo>
                  <a:lnTo>
                    <a:pt x="674" y="258"/>
                  </a:lnTo>
                  <a:lnTo>
                    <a:pt x="679" y="284"/>
                  </a:lnTo>
                  <a:lnTo>
                    <a:pt x="679" y="295"/>
                  </a:lnTo>
                  <a:lnTo>
                    <a:pt x="674" y="295"/>
                  </a:lnTo>
                  <a:lnTo>
                    <a:pt x="679" y="310"/>
                  </a:lnTo>
                  <a:lnTo>
                    <a:pt x="689" y="325"/>
                  </a:lnTo>
                  <a:lnTo>
                    <a:pt x="705" y="346"/>
                  </a:lnTo>
                  <a:lnTo>
                    <a:pt x="720" y="368"/>
                  </a:lnTo>
                  <a:lnTo>
                    <a:pt x="730" y="368"/>
                  </a:lnTo>
                  <a:lnTo>
                    <a:pt x="740" y="378"/>
                  </a:lnTo>
                  <a:lnTo>
                    <a:pt x="746" y="393"/>
                  </a:lnTo>
                  <a:lnTo>
                    <a:pt x="762" y="413"/>
                  </a:lnTo>
                  <a:lnTo>
                    <a:pt x="783" y="434"/>
                  </a:lnTo>
                  <a:lnTo>
                    <a:pt x="787" y="454"/>
                  </a:lnTo>
                  <a:lnTo>
                    <a:pt x="922" y="476"/>
                  </a:lnTo>
                  <a:lnTo>
                    <a:pt x="932" y="470"/>
                  </a:lnTo>
                  <a:lnTo>
                    <a:pt x="949" y="497"/>
                  </a:lnTo>
                  <a:lnTo>
                    <a:pt x="932" y="584"/>
                  </a:lnTo>
                  <a:lnTo>
                    <a:pt x="798" y="636"/>
                  </a:lnTo>
                  <a:lnTo>
                    <a:pt x="652" y="672"/>
                  </a:lnTo>
                  <a:lnTo>
                    <a:pt x="580" y="771"/>
                  </a:lnTo>
                  <a:lnTo>
                    <a:pt x="554" y="781"/>
                  </a:lnTo>
                  <a:lnTo>
                    <a:pt x="554" y="744"/>
                  </a:lnTo>
                  <a:lnTo>
                    <a:pt x="472" y="703"/>
                  </a:lnTo>
                  <a:lnTo>
                    <a:pt x="435" y="714"/>
                  </a:lnTo>
                  <a:lnTo>
                    <a:pt x="419" y="714"/>
                  </a:lnTo>
                  <a:lnTo>
                    <a:pt x="415" y="714"/>
                  </a:lnTo>
                  <a:lnTo>
                    <a:pt x="415" y="744"/>
                  </a:lnTo>
                  <a:lnTo>
                    <a:pt x="389" y="760"/>
                  </a:lnTo>
                  <a:lnTo>
                    <a:pt x="362" y="714"/>
                  </a:lnTo>
                  <a:lnTo>
                    <a:pt x="337" y="687"/>
                  </a:lnTo>
                  <a:lnTo>
                    <a:pt x="296" y="620"/>
                  </a:lnTo>
                  <a:lnTo>
                    <a:pt x="270" y="579"/>
                  </a:lnTo>
                  <a:lnTo>
                    <a:pt x="239" y="569"/>
                  </a:lnTo>
                  <a:lnTo>
                    <a:pt x="213" y="527"/>
                  </a:lnTo>
                  <a:lnTo>
                    <a:pt x="213" y="497"/>
                  </a:lnTo>
                  <a:lnTo>
                    <a:pt x="213" y="476"/>
                  </a:lnTo>
                  <a:lnTo>
                    <a:pt x="171" y="403"/>
                  </a:lnTo>
                  <a:lnTo>
                    <a:pt x="135" y="388"/>
                  </a:lnTo>
                  <a:lnTo>
                    <a:pt x="119" y="362"/>
                  </a:lnTo>
                  <a:lnTo>
                    <a:pt x="129" y="352"/>
                  </a:lnTo>
                  <a:lnTo>
                    <a:pt x="94" y="310"/>
                  </a:lnTo>
                  <a:lnTo>
                    <a:pt x="62" y="253"/>
                  </a:lnTo>
                  <a:lnTo>
                    <a:pt x="37" y="212"/>
                  </a:lnTo>
                  <a:lnTo>
                    <a:pt x="21" y="202"/>
                  </a:lnTo>
                  <a:lnTo>
                    <a:pt x="0" y="202"/>
                  </a:lnTo>
                  <a:lnTo>
                    <a:pt x="10" y="170"/>
                  </a:lnTo>
                  <a:lnTo>
                    <a:pt x="10" y="14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24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3" name="Freeform 108"/>
            <p:cNvSpPr>
              <a:spLocks noChangeArrowheads="1"/>
            </p:cNvSpPr>
            <p:nvPr/>
          </p:nvSpPr>
          <p:spPr bwMode="auto">
            <a:xfrm>
              <a:off x="5495539" y="1706008"/>
              <a:ext cx="384293" cy="310890"/>
            </a:xfrm>
            <a:custGeom>
              <a:avLst/>
              <a:gdLst>
                <a:gd name="T0" fmla="*/ 0 w 224"/>
                <a:gd name="T1" fmla="*/ 83 h 182"/>
                <a:gd name="T2" fmla="*/ 6 w 224"/>
                <a:gd name="T3" fmla="*/ 73 h 182"/>
                <a:gd name="T4" fmla="*/ 6 w 224"/>
                <a:gd name="T5" fmla="*/ 93 h 182"/>
                <a:gd name="T6" fmla="*/ 16 w 224"/>
                <a:gd name="T7" fmla="*/ 98 h 182"/>
                <a:gd name="T8" fmla="*/ 21 w 224"/>
                <a:gd name="T9" fmla="*/ 108 h 182"/>
                <a:gd name="T10" fmla="*/ 47 w 224"/>
                <a:gd name="T11" fmla="*/ 108 h 182"/>
                <a:gd name="T12" fmla="*/ 58 w 224"/>
                <a:gd name="T13" fmla="*/ 98 h 182"/>
                <a:gd name="T14" fmla="*/ 109 w 224"/>
                <a:gd name="T15" fmla="*/ 98 h 182"/>
                <a:gd name="T16" fmla="*/ 130 w 224"/>
                <a:gd name="T17" fmla="*/ 93 h 182"/>
                <a:gd name="T18" fmla="*/ 150 w 224"/>
                <a:gd name="T19" fmla="*/ 73 h 182"/>
                <a:gd name="T20" fmla="*/ 176 w 224"/>
                <a:gd name="T21" fmla="*/ 41 h 182"/>
                <a:gd name="T22" fmla="*/ 197 w 224"/>
                <a:gd name="T23" fmla="*/ 15 h 182"/>
                <a:gd name="T24" fmla="*/ 207 w 224"/>
                <a:gd name="T25" fmla="*/ 0 h 182"/>
                <a:gd name="T26" fmla="*/ 218 w 224"/>
                <a:gd name="T27" fmla="*/ 10 h 182"/>
                <a:gd name="T28" fmla="*/ 218 w 224"/>
                <a:gd name="T29" fmla="*/ 26 h 182"/>
                <a:gd name="T30" fmla="*/ 218 w 224"/>
                <a:gd name="T31" fmla="*/ 51 h 182"/>
                <a:gd name="T32" fmla="*/ 207 w 224"/>
                <a:gd name="T33" fmla="*/ 51 h 182"/>
                <a:gd name="T34" fmla="*/ 197 w 224"/>
                <a:gd name="T35" fmla="*/ 57 h 182"/>
                <a:gd name="T36" fmla="*/ 207 w 224"/>
                <a:gd name="T37" fmla="*/ 93 h 182"/>
                <a:gd name="T38" fmla="*/ 218 w 224"/>
                <a:gd name="T39" fmla="*/ 93 h 182"/>
                <a:gd name="T40" fmla="*/ 223 w 224"/>
                <a:gd name="T41" fmla="*/ 108 h 182"/>
                <a:gd name="T42" fmla="*/ 218 w 224"/>
                <a:gd name="T43" fmla="*/ 108 h 182"/>
                <a:gd name="T44" fmla="*/ 197 w 224"/>
                <a:gd name="T45" fmla="*/ 108 h 182"/>
                <a:gd name="T46" fmla="*/ 197 w 224"/>
                <a:gd name="T47" fmla="*/ 124 h 182"/>
                <a:gd name="T48" fmla="*/ 192 w 224"/>
                <a:gd name="T49" fmla="*/ 140 h 182"/>
                <a:gd name="T50" fmla="*/ 192 w 224"/>
                <a:gd name="T51" fmla="*/ 175 h 182"/>
                <a:gd name="T52" fmla="*/ 182 w 224"/>
                <a:gd name="T53" fmla="*/ 181 h 182"/>
                <a:gd name="T54" fmla="*/ 47 w 224"/>
                <a:gd name="T55" fmla="*/ 160 h 182"/>
                <a:gd name="T56" fmla="*/ 42 w 224"/>
                <a:gd name="T57" fmla="*/ 140 h 182"/>
                <a:gd name="T58" fmla="*/ 21 w 224"/>
                <a:gd name="T59" fmla="*/ 118 h 182"/>
                <a:gd name="T60" fmla="*/ 6 w 224"/>
                <a:gd name="T61" fmla="*/ 98 h 182"/>
                <a:gd name="T62" fmla="*/ 0 w 224"/>
                <a:gd name="T63" fmla="*/ 83 h 182"/>
                <a:gd name="T64" fmla="*/ 0 w 224"/>
                <a:gd name="T65" fmla="*/ 83 h 1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182"/>
                <a:gd name="T101" fmla="*/ 224 w 224"/>
                <a:gd name="T102" fmla="*/ 182 h 1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182">
                  <a:moveTo>
                    <a:pt x="0" y="83"/>
                  </a:moveTo>
                  <a:lnTo>
                    <a:pt x="6" y="73"/>
                  </a:lnTo>
                  <a:lnTo>
                    <a:pt x="6" y="93"/>
                  </a:lnTo>
                  <a:lnTo>
                    <a:pt x="16" y="98"/>
                  </a:lnTo>
                  <a:lnTo>
                    <a:pt x="21" y="108"/>
                  </a:lnTo>
                  <a:lnTo>
                    <a:pt x="47" y="108"/>
                  </a:lnTo>
                  <a:lnTo>
                    <a:pt x="58" y="98"/>
                  </a:lnTo>
                  <a:lnTo>
                    <a:pt x="109" y="98"/>
                  </a:lnTo>
                  <a:lnTo>
                    <a:pt x="130" y="93"/>
                  </a:lnTo>
                  <a:lnTo>
                    <a:pt x="150" y="73"/>
                  </a:lnTo>
                  <a:lnTo>
                    <a:pt x="176" y="41"/>
                  </a:lnTo>
                  <a:lnTo>
                    <a:pt x="197" y="15"/>
                  </a:lnTo>
                  <a:lnTo>
                    <a:pt x="207" y="0"/>
                  </a:lnTo>
                  <a:lnTo>
                    <a:pt x="218" y="10"/>
                  </a:lnTo>
                  <a:lnTo>
                    <a:pt x="218" y="26"/>
                  </a:lnTo>
                  <a:lnTo>
                    <a:pt x="218" y="51"/>
                  </a:lnTo>
                  <a:lnTo>
                    <a:pt x="207" y="51"/>
                  </a:lnTo>
                  <a:lnTo>
                    <a:pt x="197" y="57"/>
                  </a:lnTo>
                  <a:lnTo>
                    <a:pt x="207" y="93"/>
                  </a:lnTo>
                  <a:lnTo>
                    <a:pt x="218" y="93"/>
                  </a:lnTo>
                  <a:lnTo>
                    <a:pt x="223" y="108"/>
                  </a:lnTo>
                  <a:lnTo>
                    <a:pt x="218" y="108"/>
                  </a:lnTo>
                  <a:lnTo>
                    <a:pt x="197" y="108"/>
                  </a:lnTo>
                  <a:lnTo>
                    <a:pt x="197" y="124"/>
                  </a:lnTo>
                  <a:lnTo>
                    <a:pt x="192" y="140"/>
                  </a:lnTo>
                  <a:lnTo>
                    <a:pt x="192" y="175"/>
                  </a:lnTo>
                  <a:lnTo>
                    <a:pt x="182" y="181"/>
                  </a:lnTo>
                  <a:lnTo>
                    <a:pt x="47" y="160"/>
                  </a:lnTo>
                  <a:lnTo>
                    <a:pt x="42" y="140"/>
                  </a:lnTo>
                  <a:lnTo>
                    <a:pt x="21" y="118"/>
                  </a:lnTo>
                  <a:lnTo>
                    <a:pt x="6" y="98"/>
                  </a:lnTo>
                  <a:lnTo>
                    <a:pt x="0" y="8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24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4" name="Freeform 113"/>
            <p:cNvSpPr>
              <a:spLocks noChangeArrowheads="1"/>
            </p:cNvSpPr>
            <p:nvPr/>
          </p:nvSpPr>
          <p:spPr bwMode="auto">
            <a:xfrm>
              <a:off x="4886719" y="2409826"/>
              <a:ext cx="332475" cy="375660"/>
            </a:xfrm>
            <a:custGeom>
              <a:avLst/>
              <a:gdLst>
                <a:gd name="T0" fmla="*/ 30 w 192"/>
                <a:gd name="T1" fmla="*/ 217 h 218"/>
                <a:gd name="T2" fmla="*/ 26 w 192"/>
                <a:gd name="T3" fmla="*/ 191 h 218"/>
                <a:gd name="T4" fmla="*/ 15 w 192"/>
                <a:gd name="T5" fmla="*/ 145 h 218"/>
                <a:gd name="T6" fmla="*/ 0 w 192"/>
                <a:gd name="T7" fmla="*/ 98 h 218"/>
                <a:gd name="T8" fmla="*/ 0 w 192"/>
                <a:gd name="T9" fmla="*/ 78 h 218"/>
                <a:gd name="T10" fmla="*/ 0 w 192"/>
                <a:gd name="T11" fmla="*/ 57 h 218"/>
                <a:gd name="T12" fmla="*/ 26 w 192"/>
                <a:gd name="T13" fmla="*/ 41 h 218"/>
                <a:gd name="T14" fmla="*/ 26 w 192"/>
                <a:gd name="T15" fmla="*/ 11 h 218"/>
                <a:gd name="T16" fmla="*/ 30 w 192"/>
                <a:gd name="T17" fmla="*/ 11 h 218"/>
                <a:gd name="T18" fmla="*/ 46 w 192"/>
                <a:gd name="T19" fmla="*/ 11 h 218"/>
                <a:gd name="T20" fmla="*/ 83 w 192"/>
                <a:gd name="T21" fmla="*/ 0 h 218"/>
                <a:gd name="T22" fmla="*/ 165 w 192"/>
                <a:gd name="T23" fmla="*/ 41 h 218"/>
                <a:gd name="T24" fmla="*/ 165 w 192"/>
                <a:gd name="T25" fmla="*/ 78 h 218"/>
                <a:gd name="T26" fmla="*/ 191 w 192"/>
                <a:gd name="T27" fmla="*/ 68 h 218"/>
                <a:gd name="T28" fmla="*/ 175 w 192"/>
                <a:gd name="T29" fmla="*/ 109 h 218"/>
                <a:gd name="T30" fmla="*/ 150 w 192"/>
                <a:gd name="T31" fmla="*/ 135 h 218"/>
                <a:gd name="T32" fmla="*/ 150 w 192"/>
                <a:gd name="T33" fmla="*/ 160 h 218"/>
                <a:gd name="T34" fmla="*/ 181 w 192"/>
                <a:gd name="T35" fmla="*/ 145 h 218"/>
                <a:gd name="T36" fmla="*/ 181 w 192"/>
                <a:gd name="T37" fmla="*/ 150 h 218"/>
                <a:gd name="T38" fmla="*/ 155 w 192"/>
                <a:gd name="T39" fmla="*/ 166 h 218"/>
                <a:gd name="T40" fmla="*/ 124 w 192"/>
                <a:gd name="T41" fmla="*/ 176 h 218"/>
                <a:gd name="T42" fmla="*/ 30 w 192"/>
                <a:gd name="T43" fmla="*/ 217 h 218"/>
                <a:gd name="T44" fmla="*/ 30 w 192"/>
                <a:gd name="T45" fmla="*/ 217 h 2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218"/>
                <a:gd name="T71" fmla="*/ 192 w 192"/>
                <a:gd name="T72" fmla="*/ 218 h 2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218">
                  <a:moveTo>
                    <a:pt x="30" y="217"/>
                  </a:moveTo>
                  <a:lnTo>
                    <a:pt x="26" y="191"/>
                  </a:lnTo>
                  <a:lnTo>
                    <a:pt x="15" y="145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0" y="57"/>
                  </a:lnTo>
                  <a:lnTo>
                    <a:pt x="26" y="4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46" y="11"/>
                  </a:lnTo>
                  <a:lnTo>
                    <a:pt x="83" y="0"/>
                  </a:lnTo>
                  <a:lnTo>
                    <a:pt x="165" y="41"/>
                  </a:lnTo>
                  <a:lnTo>
                    <a:pt x="165" y="78"/>
                  </a:lnTo>
                  <a:lnTo>
                    <a:pt x="191" y="68"/>
                  </a:lnTo>
                  <a:lnTo>
                    <a:pt x="175" y="109"/>
                  </a:lnTo>
                  <a:lnTo>
                    <a:pt x="150" y="135"/>
                  </a:lnTo>
                  <a:lnTo>
                    <a:pt x="150" y="160"/>
                  </a:lnTo>
                  <a:lnTo>
                    <a:pt x="181" y="145"/>
                  </a:lnTo>
                  <a:lnTo>
                    <a:pt x="181" y="150"/>
                  </a:lnTo>
                  <a:lnTo>
                    <a:pt x="155" y="166"/>
                  </a:lnTo>
                  <a:lnTo>
                    <a:pt x="124" y="176"/>
                  </a:lnTo>
                  <a:lnTo>
                    <a:pt x="30" y="21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5" name="Freeform 114"/>
            <p:cNvSpPr>
              <a:spLocks noChangeArrowheads="1"/>
            </p:cNvSpPr>
            <p:nvPr/>
          </p:nvSpPr>
          <p:spPr bwMode="auto">
            <a:xfrm>
              <a:off x="4938534" y="2293244"/>
              <a:ext cx="746992" cy="509513"/>
            </a:xfrm>
            <a:custGeom>
              <a:avLst/>
              <a:gdLst>
                <a:gd name="T0" fmla="*/ 379 w 432"/>
                <a:gd name="T1" fmla="*/ 0 h 296"/>
                <a:gd name="T2" fmla="*/ 431 w 432"/>
                <a:gd name="T3" fmla="*/ 108 h 296"/>
                <a:gd name="T4" fmla="*/ 393 w 432"/>
                <a:gd name="T5" fmla="*/ 124 h 296"/>
                <a:gd name="T6" fmla="*/ 389 w 432"/>
                <a:gd name="T7" fmla="*/ 150 h 296"/>
                <a:gd name="T8" fmla="*/ 389 w 432"/>
                <a:gd name="T9" fmla="*/ 160 h 296"/>
                <a:gd name="T10" fmla="*/ 280 w 432"/>
                <a:gd name="T11" fmla="*/ 201 h 296"/>
                <a:gd name="T12" fmla="*/ 254 w 432"/>
                <a:gd name="T13" fmla="*/ 211 h 296"/>
                <a:gd name="T14" fmla="*/ 233 w 432"/>
                <a:gd name="T15" fmla="*/ 233 h 296"/>
                <a:gd name="T16" fmla="*/ 213 w 432"/>
                <a:gd name="T17" fmla="*/ 233 h 296"/>
                <a:gd name="T18" fmla="*/ 203 w 432"/>
                <a:gd name="T19" fmla="*/ 233 h 296"/>
                <a:gd name="T20" fmla="*/ 160 w 432"/>
                <a:gd name="T21" fmla="*/ 258 h 296"/>
                <a:gd name="T22" fmla="*/ 104 w 432"/>
                <a:gd name="T23" fmla="*/ 268 h 296"/>
                <a:gd name="T24" fmla="*/ 78 w 432"/>
                <a:gd name="T25" fmla="*/ 274 h 296"/>
                <a:gd name="T26" fmla="*/ 78 w 432"/>
                <a:gd name="T27" fmla="*/ 295 h 296"/>
                <a:gd name="T28" fmla="*/ 52 w 432"/>
                <a:gd name="T29" fmla="*/ 295 h 296"/>
                <a:gd name="T30" fmla="*/ 16 w 432"/>
                <a:gd name="T31" fmla="*/ 295 h 296"/>
                <a:gd name="T32" fmla="*/ 0 w 432"/>
                <a:gd name="T33" fmla="*/ 284 h 296"/>
                <a:gd name="T34" fmla="*/ 94 w 432"/>
                <a:gd name="T35" fmla="*/ 243 h 296"/>
                <a:gd name="T36" fmla="*/ 125 w 432"/>
                <a:gd name="T37" fmla="*/ 233 h 296"/>
                <a:gd name="T38" fmla="*/ 150 w 432"/>
                <a:gd name="T39" fmla="*/ 217 h 296"/>
                <a:gd name="T40" fmla="*/ 150 w 432"/>
                <a:gd name="T41" fmla="*/ 211 h 296"/>
                <a:gd name="T42" fmla="*/ 119 w 432"/>
                <a:gd name="T43" fmla="*/ 227 h 296"/>
                <a:gd name="T44" fmla="*/ 119 w 432"/>
                <a:gd name="T45" fmla="*/ 201 h 296"/>
                <a:gd name="T46" fmla="*/ 145 w 432"/>
                <a:gd name="T47" fmla="*/ 176 h 296"/>
                <a:gd name="T48" fmla="*/ 160 w 432"/>
                <a:gd name="T49" fmla="*/ 135 h 296"/>
                <a:gd name="T50" fmla="*/ 233 w 432"/>
                <a:gd name="T51" fmla="*/ 36 h 296"/>
                <a:gd name="T52" fmla="*/ 379 w 432"/>
                <a:gd name="T53" fmla="*/ 0 h 296"/>
                <a:gd name="T54" fmla="*/ 379 w 432"/>
                <a:gd name="T55" fmla="*/ 0 h 2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2"/>
                <a:gd name="T85" fmla="*/ 0 h 296"/>
                <a:gd name="T86" fmla="*/ 432 w 432"/>
                <a:gd name="T87" fmla="*/ 296 h 2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2" h="296">
                  <a:moveTo>
                    <a:pt x="379" y="0"/>
                  </a:moveTo>
                  <a:lnTo>
                    <a:pt x="431" y="108"/>
                  </a:lnTo>
                  <a:lnTo>
                    <a:pt x="393" y="124"/>
                  </a:lnTo>
                  <a:lnTo>
                    <a:pt x="389" y="150"/>
                  </a:lnTo>
                  <a:lnTo>
                    <a:pt x="389" y="160"/>
                  </a:lnTo>
                  <a:lnTo>
                    <a:pt x="280" y="201"/>
                  </a:lnTo>
                  <a:lnTo>
                    <a:pt x="254" y="211"/>
                  </a:lnTo>
                  <a:lnTo>
                    <a:pt x="233" y="233"/>
                  </a:lnTo>
                  <a:lnTo>
                    <a:pt x="213" y="233"/>
                  </a:lnTo>
                  <a:lnTo>
                    <a:pt x="203" y="233"/>
                  </a:lnTo>
                  <a:lnTo>
                    <a:pt x="160" y="258"/>
                  </a:lnTo>
                  <a:lnTo>
                    <a:pt x="104" y="268"/>
                  </a:lnTo>
                  <a:lnTo>
                    <a:pt x="78" y="274"/>
                  </a:lnTo>
                  <a:lnTo>
                    <a:pt x="78" y="295"/>
                  </a:lnTo>
                  <a:lnTo>
                    <a:pt x="52" y="295"/>
                  </a:lnTo>
                  <a:lnTo>
                    <a:pt x="16" y="295"/>
                  </a:lnTo>
                  <a:lnTo>
                    <a:pt x="0" y="284"/>
                  </a:lnTo>
                  <a:lnTo>
                    <a:pt x="94" y="243"/>
                  </a:lnTo>
                  <a:lnTo>
                    <a:pt x="125" y="233"/>
                  </a:lnTo>
                  <a:lnTo>
                    <a:pt x="150" y="217"/>
                  </a:lnTo>
                  <a:lnTo>
                    <a:pt x="150" y="211"/>
                  </a:lnTo>
                  <a:lnTo>
                    <a:pt x="119" y="227"/>
                  </a:lnTo>
                  <a:lnTo>
                    <a:pt x="119" y="201"/>
                  </a:lnTo>
                  <a:lnTo>
                    <a:pt x="145" y="176"/>
                  </a:lnTo>
                  <a:lnTo>
                    <a:pt x="160" y="135"/>
                  </a:lnTo>
                  <a:lnTo>
                    <a:pt x="233" y="36"/>
                  </a:lnTo>
                  <a:lnTo>
                    <a:pt x="379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6" name="Freeform 122"/>
            <p:cNvSpPr>
              <a:spLocks noChangeArrowheads="1"/>
            </p:cNvSpPr>
            <p:nvPr/>
          </p:nvSpPr>
          <p:spPr bwMode="auto">
            <a:xfrm>
              <a:off x="3483407" y="1239674"/>
              <a:ext cx="924026" cy="820403"/>
            </a:xfrm>
            <a:custGeom>
              <a:avLst/>
              <a:gdLst>
                <a:gd name="T0" fmla="*/ 10 w 536"/>
                <a:gd name="T1" fmla="*/ 16 h 477"/>
                <a:gd name="T2" fmla="*/ 31 w 536"/>
                <a:gd name="T3" fmla="*/ 16 h 477"/>
                <a:gd name="T4" fmla="*/ 68 w 536"/>
                <a:gd name="T5" fmla="*/ 16 h 477"/>
                <a:gd name="T6" fmla="*/ 176 w 536"/>
                <a:gd name="T7" fmla="*/ 41 h 477"/>
                <a:gd name="T8" fmla="*/ 233 w 536"/>
                <a:gd name="T9" fmla="*/ 37 h 477"/>
                <a:gd name="T10" fmla="*/ 233 w 536"/>
                <a:gd name="T11" fmla="*/ 16 h 477"/>
                <a:gd name="T12" fmla="*/ 249 w 536"/>
                <a:gd name="T13" fmla="*/ 26 h 477"/>
                <a:gd name="T14" fmla="*/ 259 w 536"/>
                <a:gd name="T15" fmla="*/ 16 h 477"/>
                <a:gd name="T16" fmla="*/ 295 w 536"/>
                <a:gd name="T17" fmla="*/ 26 h 477"/>
                <a:gd name="T18" fmla="*/ 311 w 536"/>
                <a:gd name="T19" fmla="*/ 41 h 477"/>
                <a:gd name="T20" fmla="*/ 311 w 536"/>
                <a:gd name="T21" fmla="*/ 26 h 477"/>
                <a:gd name="T22" fmla="*/ 317 w 536"/>
                <a:gd name="T23" fmla="*/ 26 h 477"/>
                <a:gd name="T24" fmla="*/ 327 w 536"/>
                <a:gd name="T25" fmla="*/ 37 h 477"/>
                <a:gd name="T26" fmla="*/ 358 w 536"/>
                <a:gd name="T27" fmla="*/ 37 h 477"/>
                <a:gd name="T28" fmla="*/ 405 w 536"/>
                <a:gd name="T29" fmla="*/ 26 h 477"/>
                <a:gd name="T30" fmla="*/ 409 w 536"/>
                <a:gd name="T31" fmla="*/ 0 h 477"/>
                <a:gd name="T32" fmla="*/ 419 w 536"/>
                <a:gd name="T33" fmla="*/ 16 h 477"/>
                <a:gd name="T34" fmla="*/ 409 w 536"/>
                <a:gd name="T35" fmla="*/ 37 h 477"/>
                <a:gd name="T36" fmla="*/ 425 w 536"/>
                <a:gd name="T37" fmla="*/ 57 h 477"/>
                <a:gd name="T38" fmla="*/ 435 w 536"/>
                <a:gd name="T39" fmla="*/ 82 h 477"/>
                <a:gd name="T40" fmla="*/ 435 w 536"/>
                <a:gd name="T41" fmla="*/ 119 h 477"/>
                <a:gd name="T42" fmla="*/ 425 w 536"/>
                <a:gd name="T43" fmla="*/ 119 h 477"/>
                <a:gd name="T44" fmla="*/ 425 w 536"/>
                <a:gd name="T45" fmla="*/ 135 h 477"/>
                <a:gd name="T46" fmla="*/ 419 w 536"/>
                <a:gd name="T47" fmla="*/ 176 h 477"/>
                <a:gd name="T48" fmla="*/ 409 w 536"/>
                <a:gd name="T49" fmla="*/ 192 h 477"/>
                <a:gd name="T50" fmla="*/ 368 w 536"/>
                <a:gd name="T51" fmla="*/ 160 h 477"/>
                <a:gd name="T52" fmla="*/ 358 w 536"/>
                <a:gd name="T53" fmla="*/ 135 h 477"/>
                <a:gd name="T54" fmla="*/ 352 w 536"/>
                <a:gd name="T55" fmla="*/ 125 h 477"/>
                <a:gd name="T56" fmla="*/ 337 w 536"/>
                <a:gd name="T57" fmla="*/ 104 h 477"/>
                <a:gd name="T58" fmla="*/ 327 w 536"/>
                <a:gd name="T59" fmla="*/ 104 h 477"/>
                <a:gd name="T60" fmla="*/ 327 w 536"/>
                <a:gd name="T61" fmla="*/ 109 h 477"/>
                <a:gd name="T62" fmla="*/ 337 w 536"/>
                <a:gd name="T63" fmla="*/ 125 h 477"/>
                <a:gd name="T64" fmla="*/ 378 w 536"/>
                <a:gd name="T65" fmla="*/ 186 h 477"/>
                <a:gd name="T66" fmla="*/ 378 w 536"/>
                <a:gd name="T67" fmla="*/ 202 h 477"/>
                <a:gd name="T68" fmla="*/ 405 w 536"/>
                <a:gd name="T69" fmla="*/ 243 h 477"/>
                <a:gd name="T70" fmla="*/ 425 w 536"/>
                <a:gd name="T71" fmla="*/ 284 h 477"/>
                <a:gd name="T72" fmla="*/ 477 w 536"/>
                <a:gd name="T73" fmla="*/ 378 h 477"/>
                <a:gd name="T74" fmla="*/ 487 w 536"/>
                <a:gd name="T75" fmla="*/ 388 h 477"/>
                <a:gd name="T76" fmla="*/ 477 w 536"/>
                <a:gd name="T77" fmla="*/ 388 h 477"/>
                <a:gd name="T78" fmla="*/ 492 w 536"/>
                <a:gd name="T79" fmla="*/ 435 h 477"/>
                <a:gd name="T80" fmla="*/ 513 w 536"/>
                <a:gd name="T81" fmla="*/ 445 h 477"/>
                <a:gd name="T82" fmla="*/ 518 w 536"/>
                <a:gd name="T83" fmla="*/ 460 h 477"/>
                <a:gd name="T84" fmla="*/ 535 w 536"/>
                <a:gd name="T85" fmla="*/ 476 h 477"/>
                <a:gd name="T86" fmla="*/ 26 w 536"/>
                <a:gd name="T87" fmla="*/ 471 h 477"/>
                <a:gd name="T88" fmla="*/ 10 w 536"/>
                <a:gd name="T89" fmla="*/ 125 h 477"/>
                <a:gd name="T90" fmla="*/ 0 w 536"/>
                <a:gd name="T91" fmla="*/ 82 h 477"/>
                <a:gd name="T92" fmla="*/ 10 w 536"/>
                <a:gd name="T93" fmla="*/ 57 h 477"/>
                <a:gd name="T94" fmla="*/ 0 w 536"/>
                <a:gd name="T95" fmla="*/ 26 h 477"/>
                <a:gd name="T96" fmla="*/ 10 w 536"/>
                <a:gd name="T97" fmla="*/ 16 h 477"/>
                <a:gd name="T98" fmla="*/ 10 w 536"/>
                <a:gd name="T99" fmla="*/ 16 h 4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6"/>
                <a:gd name="T151" fmla="*/ 0 h 477"/>
                <a:gd name="T152" fmla="*/ 536 w 536"/>
                <a:gd name="T153" fmla="*/ 477 h 4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6" h="477">
                  <a:moveTo>
                    <a:pt x="10" y="16"/>
                  </a:moveTo>
                  <a:lnTo>
                    <a:pt x="31" y="16"/>
                  </a:lnTo>
                  <a:lnTo>
                    <a:pt x="68" y="16"/>
                  </a:lnTo>
                  <a:lnTo>
                    <a:pt x="176" y="41"/>
                  </a:lnTo>
                  <a:lnTo>
                    <a:pt x="233" y="37"/>
                  </a:lnTo>
                  <a:lnTo>
                    <a:pt x="233" y="16"/>
                  </a:lnTo>
                  <a:lnTo>
                    <a:pt x="249" y="26"/>
                  </a:lnTo>
                  <a:lnTo>
                    <a:pt x="259" y="16"/>
                  </a:lnTo>
                  <a:lnTo>
                    <a:pt x="295" y="26"/>
                  </a:lnTo>
                  <a:lnTo>
                    <a:pt x="311" y="41"/>
                  </a:lnTo>
                  <a:lnTo>
                    <a:pt x="311" y="26"/>
                  </a:lnTo>
                  <a:lnTo>
                    <a:pt x="317" y="26"/>
                  </a:lnTo>
                  <a:lnTo>
                    <a:pt x="327" y="37"/>
                  </a:lnTo>
                  <a:lnTo>
                    <a:pt x="358" y="37"/>
                  </a:lnTo>
                  <a:lnTo>
                    <a:pt x="405" y="26"/>
                  </a:lnTo>
                  <a:lnTo>
                    <a:pt x="409" y="0"/>
                  </a:lnTo>
                  <a:lnTo>
                    <a:pt x="419" y="16"/>
                  </a:lnTo>
                  <a:lnTo>
                    <a:pt x="409" y="37"/>
                  </a:lnTo>
                  <a:lnTo>
                    <a:pt x="425" y="57"/>
                  </a:lnTo>
                  <a:lnTo>
                    <a:pt x="435" y="82"/>
                  </a:lnTo>
                  <a:lnTo>
                    <a:pt x="435" y="119"/>
                  </a:lnTo>
                  <a:lnTo>
                    <a:pt x="425" y="119"/>
                  </a:lnTo>
                  <a:lnTo>
                    <a:pt x="425" y="135"/>
                  </a:lnTo>
                  <a:lnTo>
                    <a:pt x="419" y="176"/>
                  </a:lnTo>
                  <a:lnTo>
                    <a:pt x="409" y="192"/>
                  </a:lnTo>
                  <a:lnTo>
                    <a:pt x="368" y="160"/>
                  </a:lnTo>
                  <a:lnTo>
                    <a:pt x="358" y="135"/>
                  </a:lnTo>
                  <a:lnTo>
                    <a:pt x="352" y="125"/>
                  </a:lnTo>
                  <a:lnTo>
                    <a:pt x="337" y="104"/>
                  </a:lnTo>
                  <a:lnTo>
                    <a:pt x="327" y="104"/>
                  </a:lnTo>
                  <a:lnTo>
                    <a:pt x="327" y="109"/>
                  </a:lnTo>
                  <a:lnTo>
                    <a:pt x="337" y="125"/>
                  </a:lnTo>
                  <a:lnTo>
                    <a:pt x="378" y="186"/>
                  </a:lnTo>
                  <a:lnTo>
                    <a:pt x="378" y="202"/>
                  </a:lnTo>
                  <a:lnTo>
                    <a:pt x="405" y="243"/>
                  </a:lnTo>
                  <a:lnTo>
                    <a:pt x="425" y="284"/>
                  </a:lnTo>
                  <a:lnTo>
                    <a:pt x="477" y="378"/>
                  </a:lnTo>
                  <a:lnTo>
                    <a:pt x="487" y="388"/>
                  </a:lnTo>
                  <a:lnTo>
                    <a:pt x="477" y="388"/>
                  </a:lnTo>
                  <a:lnTo>
                    <a:pt x="492" y="435"/>
                  </a:lnTo>
                  <a:lnTo>
                    <a:pt x="513" y="445"/>
                  </a:lnTo>
                  <a:lnTo>
                    <a:pt x="518" y="460"/>
                  </a:lnTo>
                  <a:lnTo>
                    <a:pt x="535" y="476"/>
                  </a:lnTo>
                  <a:lnTo>
                    <a:pt x="26" y="471"/>
                  </a:lnTo>
                  <a:lnTo>
                    <a:pt x="10" y="125"/>
                  </a:lnTo>
                  <a:lnTo>
                    <a:pt x="0" y="82"/>
                  </a:lnTo>
                  <a:lnTo>
                    <a:pt x="10" y="57"/>
                  </a:lnTo>
                  <a:lnTo>
                    <a:pt x="0" y="26"/>
                  </a:lnTo>
                  <a:lnTo>
                    <a:pt x="10" y="16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7" name="Freeform 123" descr="Écossais"/>
            <p:cNvSpPr>
              <a:spLocks noChangeArrowheads="1"/>
            </p:cNvSpPr>
            <p:nvPr/>
          </p:nvSpPr>
          <p:spPr bwMode="auto">
            <a:xfrm>
              <a:off x="970401" y="794928"/>
              <a:ext cx="1571708" cy="1498316"/>
            </a:xfrm>
            <a:custGeom>
              <a:avLst/>
              <a:gdLst>
                <a:gd name="T0" fmla="*/ 300 w 912"/>
                <a:gd name="T1" fmla="*/ 98 h 871"/>
                <a:gd name="T2" fmla="*/ 341 w 912"/>
                <a:gd name="T3" fmla="*/ 78 h 871"/>
                <a:gd name="T4" fmla="*/ 372 w 912"/>
                <a:gd name="T5" fmla="*/ 57 h 871"/>
                <a:gd name="T6" fmla="*/ 450 w 912"/>
                <a:gd name="T7" fmla="*/ 26 h 871"/>
                <a:gd name="T8" fmla="*/ 517 w 912"/>
                <a:gd name="T9" fmla="*/ 16 h 871"/>
                <a:gd name="T10" fmla="*/ 570 w 912"/>
                <a:gd name="T11" fmla="*/ 10 h 871"/>
                <a:gd name="T12" fmla="*/ 611 w 912"/>
                <a:gd name="T13" fmla="*/ 26 h 871"/>
                <a:gd name="T14" fmla="*/ 652 w 912"/>
                <a:gd name="T15" fmla="*/ 0 h 871"/>
                <a:gd name="T16" fmla="*/ 678 w 912"/>
                <a:gd name="T17" fmla="*/ 10 h 871"/>
                <a:gd name="T18" fmla="*/ 719 w 912"/>
                <a:gd name="T19" fmla="*/ 16 h 871"/>
                <a:gd name="T20" fmla="*/ 750 w 912"/>
                <a:gd name="T21" fmla="*/ 16 h 871"/>
                <a:gd name="T22" fmla="*/ 735 w 912"/>
                <a:gd name="T23" fmla="*/ 37 h 871"/>
                <a:gd name="T24" fmla="*/ 735 w 912"/>
                <a:gd name="T25" fmla="*/ 109 h 871"/>
                <a:gd name="T26" fmla="*/ 719 w 912"/>
                <a:gd name="T27" fmla="*/ 186 h 871"/>
                <a:gd name="T28" fmla="*/ 746 w 912"/>
                <a:gd name="T29" fmla="*/ 228 h 871"/>
                <a:gd name="T30" fmla="*/ 792 w 912"/>
                <a:gd name="T31" fmla="*/ 337 h 871"/>
                <a:gd name="T32" fmla="*/ 813 w 912"/>
                <a:gd name="T33" fmla="*/ 451 h 871"/>
                <a:gd name="T34" fmla="*/ 813 w 912"/>
                <a:gd name="T35" fmla="*/ 517 h 871"/>
                <a:gd name="T36" fmla="*/ 818 w 912"/>
                <a:gd name="T37" fmla="*/ 580 h 871"/>
                <a:gd name="T38" fmla="*/ 834 w 912"/>
                <a:gd name="T39" fmla="*/ 621 h 871"/>
                <a:gd name="T40" fmla="*/ 885 w 912"/>
                <a:gd name="T41" fmla="*/ 627 h 871"/>
                <a:gd name="T42" fmla="*/ 870 w 912"/>
                <a:gd name="T43" fmla="*/ 688 h 871"/>
                <a:gd name="T44" fmla="*/ 642 w 912"/>
                <a:gd name="T45" fmla="*/ 839 h 871"/>
                <a:gd name="T46" fmla="*/ 528 w 912"/>
                <a:gd name="T47" fmla="*/ 870 h 871"/>
                <a:gd name="T48" fmla="*/ 528 w 912"/>
                <a:gd name="T49" fmla="*/ 844 h 871"/>
                <a:gd name="T50" fmla="*/ 502 w 912"/>
                <a:gd name="T51" fmla="*/ 817 h 871"/>
                <a:gd name="T52" fmla="*/ 460 w 912"/>
                <a:gd name="T53" fmla="*/ 803 h 871"/>
                <a:gd name="T54" fmla="*/ 435 w 912"/>
                <a:gd name="T55" fmla="*/ 776 h 871"/>
                <a:gd name="T56" fmla="*/ 0 w 912"/>
                <a:gd name="T57" fmla="*/ 471 h 871"/>
                <a:gd name="T58" fmla="*/ 16 w 912"/>
                <a:gd name="T59" fmla="*/ 394 h 871"/>
                <a:gd name="T60" fmla="*/ 83 w 912"/>
                <a:gd name="T61" fmla="*/ 368 h 871"/>
                <a:gd name="T62" fmla="*/ 114 w 912"/>
                <a:gd name="T63" fmla="*/ 368 h 871"/>
                <a:gd name="T64" fmla="*/ 202 w 912"/>
                <a:gd name="T65" fmla="*/ 316 h 871"/>
                <a:gd name="T66" fmla="*/ 217 w 912"/>
                <a:gd name="T67" fmla="*/ 284 h 871"/>
                <a:gd name="T68" fmla="*/ 249 w 912"/>
                <a:gd name="T69" fmla="*/ 269 h 871"/>
                <a:gd name="T70" fmla="*/ 326 w 912"/>
                <a:gd name="T71" fmla="*/ 243 h 871"/>
                <a:gd name="T72" fmla="*/ 326 w 912"/>
                <a:gd name="T73" fmla="*/ 217 h 871"/>
                <a:gd name="T74" fmla="*/ 310 w 912"/>
                <a:gd name="T75" fmla="*/ 166 h 871"/>
                <a:gd name="T76" fmla="*/ 300 w 912"/>
                <a:gd name="T77" fmla="*/ 119 h 871"/>
                <a:gd name="T78" fmla="*/ 284 w 912"/>
                <a:gd name="T79" fmla="*/ 98 h 8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2"/>
                <a:gd name="T121" fmla="*/ 0 h 871"/>
                <a:gd name="T122" fmla="*/ 912 w 912"/>
                <a:gd name="T123" fmla="*/ 871 h 8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2" h="871">
                  <a:moveTo>
                    <a:pt x="284" y="98"/>
                  </a:moveTo>
                  <a:lnTo>
                    <a:pt x="300" y="98"/>
                  </a:lnTo>
                  <a:lnTo>
                    <a:pt x="316" y="83"/>
                  </a:lnTo>
                  <a:lnTo>
                    <a:pt x="341" y="78"/>
                  </a:lnTo>
                  <a:lnTo>
                    <a:pt x="357" y="67"/>
                  </a:lnTo>
                  <a:lnTo>
                    <a:pt x="372" y="57"/>
                  </a:lnTo>
                  <a:lnTo>
                    <a:pt x="398" y="41"/>
                  </a:lnTo>
                  <a:lnTo>
                    <a:pt x="450" y="26"/>
                  </a:lnTo>
                  <a:lnTo>
                    <a:pt x="492" y="26"/>
                  </a:lnTo>
                  <a:lnTo>
                    <a:pt x="517" y="16"/>
                  </a:lnTo>
                  <a:lnTo>
                    <a:pt x="533" y="10"/>
                  </a:lnTo>
                  <a:lnTo>
                    <a:pt x="570" y="10"/>
                  </a:lnTo>
                  <a:lnTo>
                    <a:pt x="595" y="26"/>
                  </a:lnTo>
                  <a:lnTo>
                    <a:pt x="611" y="26"/>
                  </a:lnTo>
                  <a:lnTo>
                    <a:pt x="627" y="16"/>
                  </a:lnTo>
                  <a:lnTo>
                    <a:pt x="652" y="0"/>
                  </a:lnTo>
                  <a:lnTo>
                    <a:pt x="658" y="0"/>
                  </a:lnTo>
                  <a:lnTo>
                    <a:pt x="678" y="10"/>
                  </a:lnTo>
                  <a:lnTo>
                    <a:pt x="683" y="0"/>
                  </a:lnTo>
                  <a:lnTo>
                    <a:pt x="719" y="16"/>
                  </a:lnTo>
                  <a:lnTo>
                    <a:pt x="750" y="10"/>
                  </a:lnTo>
                  <a:lnTo>
                    <a:pt x="750" y="16"/>
                  </a:lnTo>
                  <a:lnTo>
                    <a:pt x="735" y="26"/>
                  </a:lnTo>
                  <a:lnTo>
                    <a:pt x="735" y="37"/>
                  </a:lnTo>
                  <a:lnTo>
                    <a:pt x="735" y="67"/>
                  </a:lnTo>
                  <a:lnTo>
                    <a:pt x="735" y="109"/>
                  </a:lnTo>
                  <a:lnTo>
                    <a:pt x="705" y="151"/>
                  </a:lnTo>
                  <a:lnTo>
                    <a:pt x="719" y="186"/>
                  </a:lnTo>
                  <a:lnTo>
                    <a:pt x="735" y="192"/>
                  </a:lnTo>
                  <a:lnTo>
                    <a:pt x="746" y="228"/>
                  </a:lnTo>
                  <a:lnTo>
                    <a:pt x="777" y="243"/>
                  </a:lnTo>
                  <a:lnTo>
                    <a:pt x="792" y="337"/>
                  </a:lnTo>
                  <a:lnTo>
                    <a:pt x="803" y="394"/>
                  </a:lnTo>
                  <a:lnTo>
                    <a:pt x="813" y="451"/>
                  </a:lnTo>
                  <a:lnTo>
                    <a:pt x="803" y="476"/>
                  </a:lnTo>
                  <a:lnTo>
                    <a:pt x="813" y="517"/>
                  </a:lnTo>
                  <a:lnTo>
                    <a:pt x="792" y="539"/>
                  </a:lnTo>
                  <a:lnTo>
                    <a:pt x="818" y="580"/>
                  </a:lnTo>
                  <a:lnTo>
                    <a:pt x="818" y="596"/>
                  </a:lnTo>
                  <a:lnTo>
                    <a:pt x="834" y="621"/>
                  </a:lnTo>
                  <a:lnTo>
                    <a:pt x="854" y="611"/>
                  </a:lnTo>
                  <a:lnTo>
                    <a:pt x="885" y="627"/>
                  </a:lnTo>
                  <a:lnTo>
                    <a:pt x="911" y="662"/>
                  </a:lnTo>
                  <a:lnTo>
                    <a:pt x="870" y="688"/>
                  </a:lnTo>
                  <a:lnTo>
                    <a:pt x="709" y="776"/>
                  </a:lnTo>
                  <a:lnTo>
                    <a:pt x="642" y="839"/>
                  </a:lnTo>
                  <a:lnTo>
                    <a:pt x="570" y="864"/>
                  </a:lnTo>
                  <a:lnTo>
                    <a:pt x="528" y="870"/>
                  </a:lnTo>
                  <a:lnTo>
                    <a:pt x="517" y="864"/>
                  </a:lnTo>
                  <a:lnTo>
                    <a:pt x="528" y="844"/>
                  </a:lnTo>
                  <a:lnTo>
                    <a:pt x="517" y="829"/>
                  </a:lnTo>
                  <a:lnTo>
                    <a:pt x="502" y="817"/>
                  </a:lnTo>
                  <a:lnTo>
                    <a:pt x="482" y="813"/>
                  </a:lnTo>
                  <a:lnTo>
                    <a:pt x="460" y="803"/>
                  </a:lnTo>
                  <a:lnTo>
                    <a:pt x="435" y="787"/>
                  </a:lnTo>
                  <a:lnTo>
                    <a:pt x="435" y="776"/>
                  </a:lnTo>
                  <a:lnTo>
                    <a:pt x="165" y="585"/>
                  </a:lnTo>
                  <a:lnTo>
                    <a:pt x="0" y="471"/>
                  </a:lnTo>
                  <a:lnTo>
                    <a:pt x="0" y="404"/>
                  </a:lnTo>
                  <a:lnTo>
                    <a:pt x="16" y="394"/>
                  </a:lnTo>
                  <a:lnTo>
                    <a:pt x="57" y="368"/>
                  </a:lnTo>
                  <a:lnTo>
                    <a:pt x="83" y="368"/>
                  </a:lnTo>
                  <a:lnTo>
                    <a:pt x="98" y="362"/>
                  </a:lnTo>
                  <a:lnTo>
                    <a:pt x="114" y="368"/>
                  </a:lnTo>
                  <a:lnTo>
                    <a:pt x="149" y="362"/>
                  </a:lnTo>
                  <a:lnTo>
                    <a:pt x="202" y="316"/>
                  </a:lnTo>
                  <a:lnTo>
                    <a:pt x="217" y="300"/>
                  </a:lnTo>
                  <a:lnTo>
                    <a:pt x="217" y="284"/>
                  </a:lnTo>
                  <a:lnTo>
                    <a:pt x="217" y="274"/>
                  </a:lnTo>
                  <a:lnTo>
                    <a:pt x="249" y="269"/>
                  </a:lnTo>
                  <a:lnTo>
                    <a:pt x="249" y="254"/>
                  </a:lnTo>
                  <a:lnTo>
                    <a:pt x="326" y="243"/>
                  </a:lnTo>
                  <a:lnTo>
                    <a:pt x="326" y="233"/>
                  </a:lnTo>
                  <a:lnTo>
                    <a:pt x="326" y="217"/>
                  </a:lnTo>
                  <a:lnTo>
                    <a:pt x="316" y="202"/>
                  </a:lnTo>
                  <a:lnTo>
                    <a:pt x="310" y="166"/>
                  </a:lnTo>
                  <a:lnTo>
                    <a:pt x="310" y="145"/>
                  </a:lnTo>
                  <a:lnTo>
                    <a:pt x="300" y="119"/>
                  </a:lnTo>
                  <a:lnTo>
                    <a:pt x="284" y="98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8" name="Freeform 124"/>
            <p:cNvSpPr>
              <a:spLocks noChangeArrowheads="1"/>
            </p:cNvSpPr>
            <p:nvPr/>
          </p:nvSpPr>
          <p:spPr bwMode="auto">
            <a:xfrm>
              <a:off x="2498930" y="4231985"/>
              <a:ext cx="958569" cy="949940"/>
            </a:xfrm>
            <a:custGeom>
              <a:avLst/>
              <a:gdLst>
                <a:gd name="T0" fmla="*/ 82 w 555"/>
                <a:gd name="T1" fmla="*/ 0 h 551"/>
                <a:gd name="T2" fmla="*/ 119 w 555"/>
                <a:gd name="T3" fmla="*/ 0 h 551"/>
                <a:gd name="T4" fmla="*/ 228 w 555"/>
                <a:gd name="T5" fmla="*/ 0 h 551"/>
                <a:gd name="T6" fmla="*/ 233 w 555"/>
                <a:gd name="T7" fmla="*/ 31 h 551"/>
                <a:gd name="T8" fmla="*/ 243 w 555"/>
                <a:gd name="T9" fmla="*/ 57 h 551"/>
                <a:gd name="T10" fmla="*/ 311 w 555"/>
                <a:gd name="T11" fmla="*/ 98 h 551"/>
                <a:gd name="T12" fmla="*/ 352 w 555"/>
                <a:gd name="T13" fmla="*/ 88 h 551"/>
                <a:gd name="T14" fmla="*/ 362 w 555"/>
                <a:gd name="T15" fmla="*/ 73 h 551"/>
                <a:gd name="T16" fmla="*/ 383 w 555"/>
                <a:gd name="T17" fmla="*/ 47 h 551"/>
                <a:gd name="T18" fmla="*/ 409 w 555"/>
                <a:gd name="T19" fmla="*/ 68 h 551"/>
                <a:gd name="T20" fmla="*/ 461 w 555"/>
                <a:gd name="T21" fmla="*/ 98 h 551"/>
                <a:gd name="T22" fmla="*/ 450 w 555"/>
                <a:gd name="T23" fmla="*/ 156 h 551"/>
                <a:gd name="T24" fmla="*/ 477 w 555"/>
                <a:gd name="T25" fmla="*/ 182 h 551"/>
                <a:gd name="T26" fmla="*/ 477 w 555"/>
                <a:gd name="T27" fmla="*/ 233 h 551"/>
                <a:gd name="T28" fmla="*/ 491 w 555"/>
                <a:gd name="T29" fmla="*/ 233 h 551"/>
                <a:gd name="T30" fmla="*/ 538 w 555"/>
                <a:gd name="T31" fmla="*/ 223 h 551"/>
                <a:gd name="T32" fmla="*/ 554 w 555"/>
                <a:gd name="T33" fmla="*/ 223 h 551"/>
                <a:gd name="T34" fmla="*/ 554 w 555"/>
                <a:gd name="T35" fmla="*/ 306 h 551"/>
                <a:gd name="T36" fmla="*/ 554 w 555"/>
                <a:gd name="T37" fmla="*/ 327 h 551"/>
                <a:gd name="T38" fmla="*/ 461 w 555"/>
                <a:gd name="T39" fmla="*/ 466 h 551"/>
                <a:gd name="T40" fmla="*/ 518 w 555"/>
                <a:gd name="T41" fmla="*/ 533 h 551"/>
                <a:gd name="T42" fmla="*/ 419 w 555"/>
                <a:gd name="T43" fmla="*/ 550 h 551"/>
                <a:gd name="T44" fmla="*/ 378 w 555"/>
                <a:gd name="T45" fmla="*/ 550 h 551"/>
                <a:gd name="T46" fmla="*/ 301 w 555"/>
                <a:gd name="T47" fmla="*/ 533 h 551"/>
                <a:gd name="T48" fmla="*/ 119 w 555"/>
                <a:gd name="T49" fmla="*/ 523 h 551"/>
                <a:gd name="T50" fmla="*/ 82 w 555"/>
                <a:gd name="T51" fmla="*/ 508 h 551"/>
                <a:gd name="T52" fmla="*/ 41 w 555"/>
                <a:gd name="T53" fmla="*/ 518 h 551"/>
                <a:gd name="T54" fmla="*/ 16 w 555"/>
                <a:gd name="T55" fmla="*/ 518 h 551"/>
                <a:gd name="T56" fmla="*/ 10 w 555"/>
                <a:gd name="T57" fmla="*/ 482 h 551"/>
                <a:gd name="T58" fmla="*/ 16 w 555"/>
                <a:gd name="T59" fmla="*/ 451 h 551"/>
                <a:gd name="T60" fmla="*/ 37 w 555"/>
                <a:gd name="T61" fmla="*/ 368 h 551"/>
                <a:gd name="T62" fmla="*/ 57 w 555"/>
                <a:gd name="T63" fmla="*/ 316 h 551"/>
                <a:gd name="T64" fmla="*/ 94 w 555"/>
                <a:gd name="T65" fmla="*/ 290 h 551"/>
                <a:gd name="T66" fmla="*/ 94 w 555"/>
                <a:gd name="T67" fmla="*/ 218 h 551"/>
                <a:gd name="T68" fmla="*/ 68 w 555"/>
                <a:gd name="T69" fmla="*/ 141 h 551"/>
                <a:gd name="T70" fmla="*/ 57 w 555"/>
                <a:gd name="T71" fmla="*/ 47 h 551"/>
                <a:gd name="T72" fmla="*/ 57 w 555"/>
                <a:gd name="T73" fmla="*/ 6 h 551"/>
                <a:gd name="T74" fmla="*/ 68 w 555"/>
                <a:gd name="T75" fmla="*/ 0 h 5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5"/>
                <a:gd name="T115" fmla="*/ 0 h 551"/>
                <a:gd name="T116" fmla="*/ 555 w 555"/>
                <a:gd name="T117" fmla="*/ 551 h 5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5" h="551">
                  <a:moveTo>
                    <a:pt x="68" y="0"/>
                  </a:moveTo>
                  <a:lnTo>
                    <a:pt x="82" y="0"/>
                  </a:lnTo>
                  <a:lnTo>
                    <a:pt x="98" y="6"/>
                  </a:lnTo>
                  <a:lnTo>
                    <a:pt x="119" y="0"/>
                  </a:lnTo>
                  <a:lnTo>
                    <a:pt x="202" y="0"/>
                  </a:lnTo>
                  <a:lnTo>
                    <a:pt x="228" y="0"/>
                  </a:lnTo>
                  <a:lnTo>
                    <a:pt x="233" y="21"/>
                  </a:lnTo>
                  <a:lnTo>
                    <a:pt x="233" y="31"/>
                  </a:lnTo>
                  <a:lnTo>
                    <a:pt x="243" y="47"/>
                  </a:lnTo>
                  <a:lnTo>
                    <a:pt x="243" y="57"/>
                  </a:lnTo>
                  <a:lnTo>
                    <a:pt x="270" y="98"/>
                  </a:lnTo>
                  <a:lnTo>
                    <a:pt x="311" y="98"/>
                  </a:lnTo>
                  <a:lnTo>
                    <a:pt x="315" y="88"/>
                  </a:lnTo>
                  <a:lnTo>
                    <a:pt x="352" y="88"/>
                  </a:lnTo>
                  <a:lnTo>
                    <a:pt x="352" y="73"/>
                  </a:lnTo>
                  <a:lnTo>
                    <a:pt x="362" y="73"/>
                  </a:lnTo>
                  <a:lnTo>
                    <a:pt x="362" y="57"/>
                  </a:lnTo>
                  <a:lnTo>
                    <a:pt x="383" y="47"/>
                  </a:lnTo>
                  <a:lnTo>
                    <a:pt x="409" y="41"/>
                  </a:lnTo>
                  <a:lnTo>
                    <a:pt x="409" y="68"/>
                  </a:lnTo>
                  <a:lnTo>
                    <a:pt x="450" y="68"/>
                  </a:lnTo>
                  <a:lnTo>
                    <a:pt x="461" y="98"/>
                  </a:lnTo>
                  <a:lnTo>
                    <a:pt x="471" y="125"/>
                  </a:lnTo>
                  <a:lnTo>
                    <a:pt x="450" y="156"/>
                  </a:lnTo>
                  <a:lnTo>
                    <a:pt x="471" y="176"/>
                  </a:lnTo>
                  <a:lnTo>
                    <a:pt x="477" y="182"/>
                  </a:lnTo>
                  <a:lnTo>
                    <a:pt x="477" y="218"/>
                  </a:lnTo>
                  <a:lnTo>
                    <a:pt x="477" y="233"/>
                  </a:lnTo>
                  <a:lnTo>
                    <a:pt x="487" y="243"/>
                  </a:lnTo>
                  <a:lnTo>
                    <a:pt x="491" y="233"/>
                  </a:lnTo>
                  <a:lnTo>
                    <a:pt x="513" y="233"/>
                  </a:lnTo>
                  <a:lnTo>
                    <a:pt x="538" y="223"/>
                  </a:lnTo>
                  <a:lnTo>
                    <a:pt x="554" y="233"/>
                  </a:lnTo>
                  <a:lnTo>
                    <a:pt x="554" y="223"/>
                  </a:lnTo>
                  <a:lnTo>
                    <a:pt x="554" y="274"/>
                  </a:lnTo>
                  <a:lnTo>
                    <a:pt x="554" y="306"/>
                  </a:lnTo>
                  <a:lnTo>
                    <a:pt x="554" y="316"/>
                  </a:lnTo>
                  <a:lnTo>
                    <a:pt x="554" y="327"/>
                  </a:lnTo>
                  <a:lnTo>
                    <a:pt x="471" y="327"/>
                  </a:lnTo>
                  <a:lnTo>
                    <a:pt x="461" y="466"/>
                  </a:lnTo>
                  <a:lnTo>
                    <a:pt x="503" y="503"/>
                  </a:lnTo>
                  <a:lnTo>
                    <a:pt x="518" y="533"/>
                  </a:lnTo>
                  <a:lnTo>
                    <a:pt x="435" y="550"/>
                  </a:lnTo>
                  <a:lnTo>
                    <a:pt x="419" y="550"/>
                  </a:lnTo>
                  <a:lnTo>
                    <a:pt x="403" y="550"/>
                  </a:lnTo>
                  <a:lnTo>
                    <a:pt x="378" y="550"/>
                  </a:lnTo>
                  <a:lnTo>
                    <a:pt x="315" y="544"/>
                  </a:lnTo>
                  <a:lnTo>
                    <a:pt x="301" y="533"/>
                  </a:lnTo>
                  <a:lnTo>
                    <a:pt x="295" y="518"/>
                  </a:lnTo>
                  <a:lnTo>
                    <a:pt x="119" y="523"/>
                  </a:lnTo>
                  <a:lnTo>
                    <a:pt x="109" y="523"/>
                  </a:lnTo>
                  <a:lnTo>
                    <a:pt x="82" y="508"/>
                  </a:lnTo>
                  <a:lnTo>
                    <a:pt x="68" y="503"/>
                  </a:lnTo>
                  <a:lnTo>
                    <a:pt x="41" y="518"/>
                  </a:lnTo>
                  <a:lnTo>
                    <a:pt x="37" y="518"/>
                  </a:lnTo>
                  <a:lnTo>
                    <a:pt x="16" y="518"/>
                  </a:lnTo>
                  <a:lnTo>
                    <a:pt x="10" y="518"/>
                  </a:lnTo>
                  <a:lnTo>
                    <a:pt x="10" y="482"/>
                  </a:lnTo>
                  <a:lnTo>
                    <a:pt x="0" y="461"/>
                  </a:lnTo>
                  <a:lnTo>
                    <a:pt x="16" y="451"/>
                  </a:lnTo>
                  <a:lnTo>
                    <a:pt x="37" y="409"/>
                  </a:lnTo>
                  <a:lnTo>
                    <a:pt x="37" y="368"/>
                  </a:lnTo>
                  <a:lnTo>
                    <a:pt x="52" y="331"/>
                  </a:lnTo>
                  <a:lnTo>
                    <a:pt x="57" y="316"/>
                  </a:lnTo>
                  <a:lnTo>
                    <a:pt x="78" y="301"/>
                  </a:lnTo>
                  <a:lnTo>
                    <a:pt x="94" y="290"/>
                  </a:lnTo>
                  <a:lnTo>
                    <a:pt x="98" y="249"/>
                  </a:lnTo>
                  <a:lnTo>
                    <a:pt x="94" y="218"/>
                  </a:lnTo>
                  <a:lnTo>
                    <a:pt x="78" y="182"/>
                  </a:lnTo>
                  <a:lnTo>
                    <a:pt x="68" y="141"/>
                  </a:lnTo>
                  <a:lnTo>
                    <a:pt x="82" y="125"/>
                  </a:lnTo>
                  <a:lnTo>
                    <a:pt x="57" y="47"/>
                  </a:lnTo>
                  <a:lnTo>
                    <a:pt x="37" y="6"/>
                  </a:lnTo>
                  <a:lnTo>
                    <a:pt x="57" y="6"/>
                  </a:lnTo>
                  <a:lnTo>
                    <a:pt x="68" y="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" name="Freeform 125"/>
            <p:cNvSpPr>
              <a:spLocks noChangeArrowheads="1"/>
            </p:cNvSpPr>
            <p:nvPr/>
          </p:nvSpPr>
          <p:spPr bwMode="auto">
            <a:xfrm>
              <a:off x="2542109" y="4115402"/>
              <a:ext cx="73405" cy="99311"/>
            </a:xfrm>
            <a:custGeom>
              <a:avLst/>
              <a:gdLst>
                <a:gd name="T0" fmla="*/ 0 w 43"/>
                <a:gd name="T1" fmla="*/ 31 h 58"/>
                <a:gd name="T2" fmla="*/ 15 w 43"/>
                <a:gd name="T3" fmla="*/ 16 h 58"/>
                <a:gd name="T4" fmla="*/ 15 w 43"/>
                <a:gd name="T5" fmla="*/ 6 h 58"/>
                <a:gd name="T6" fmla="*/ 31 w 43"/>
                <a:gd name="T7" fmla="*/ 0 h 58"/>
                <a:gd name="T8" fmla="*/ 42 w 43"/>
                <a:gd name="T9" fmla="*/ 6 h 58"/>
                <a:gd name="T10" fmla="*/ 42 w 43"/>
                <a:gd name="T11" fmla="*/ 16 h 58"/>
                <a:gd name="T12" fmla="*/ 26 w 43"/>
                <a:gd name="T13" fmla="*/ 31 h 58"/>
                <a:gd name="T14" fmla="*/ 26 w 43"/>
                <a:gd name="T15" fmla="*/ 57 h 58"/>
                <a:gd name="T16" fmla="*/ 11 w 43"/>
                <a:gd name="T17" fmla="*/ 57 h 58"/>
                <a:gd name="T18" fmla="*/ 11 w 43"/>
                <a:gd name="T19" fmla="*/ 47 h 58"/>
                <a:gd name="T20" fmla="*/ 0 w 43"/>
                <a:gd name="T21" fmla="*/ 31 h 58"/>
                <a:gd name="T22" fmla="*/ 0 w 43"/>
                <a:gd name="T23" fmla="*/ 3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58"/>
                <a:gd name="T38" fmla="*/ 43 w 43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58">
                  <a:moveTo>
                    <a:pt x="0" y="31"/>
                  </a:moveTo>
                  <a:lnTo>
                    <a:pt x="15" y="16"/>
                  </a:lnTo>
                  <a:lnTo>
                    <a:pt x="15" y="6"/>
                  </a:lnTo>
                  <a:lnTo>
                    <a:pt x="31" y="0"/>
                  </a:lnTo>
                  <a:lnTo>
                    <a:pt x="42" y="6"/>
                  </a:lnTo>
                  <a:lnTo>
                    <a:pt x="42" y="16"/>
                  </a:lnTo>
                  <a:lnTo>
                    <a:pt x="26" y="31"/>
                  </a:lnTo>
                  <a:lnTo>
                    <a:pt x="26" y="57"/>
                  </a:lnTo>
                  <a:lnTo>
                    <a:pt x="11" y="57"/>
                  </a:lnTo>
                  <a:lnTo>
                    <a:pt x="11" y="47"/>
                  </a:lnTo>
                  <a:lnTo>
                    <a:pt x="0" y="31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0" name="Freeform 126"/>
            <p:cNvSpPr>
              <a:spLocks noChangeArrowheads="1"/>
            </p:cNvSpPr>
            <p:nvPr/>
          </p:nvSpPr>
          <p:spPr bwMode="auto">
            <a:xfrm>
              <a:off x="4161316" y="2383919"/>
              <a:ext cx="1148556" cy="1135612"/>
            </a:xfrm>
            <a:custGeom>
              <a:avLst/>
              <a:gdLst>
                <a:gd name="T0" fmla="*/ 248 w 665"/>
                <a:gd name="T1" fmla="*/ 52 h 660"/>
                <a:gd name="T2" fmla="*/ 285 w 665"/>
                <a:gd name="T3" fmla="*/ 135 h 660"/>
                <a:gd name="T4" fmla="*/ 290 w 665"/>
                <a:gd name="T5" fmla="*/ 114 h 660"/>
                <a:gd name="T6" fmla="*/ 316 w 665"/>
                <a:gd name="T7" fmla="*/ 140 h 660"/>
                <a:gd name="T8" fmla="*/ 378 w 665"/>
                <a:gd name="T9" fmla="*/ 182 h 660"/>
                <a:gd name="T10" fmla="*/ 424 w 665"/>
                <a:gd name="T11" fmla="*/ 233 h 660"/>
                <a:gd name="T12" fmla="*/ 446 w 665"/>
                <a:gd name="T13" fmla="*/ 244 h 660"/>
                <a:gd name="T14" fmla="*/ 409 w 665"/>
                <a:gd name="T15" fmla="*/ 259 h 660"/>
                <a:gd name="T16" fmla="*/ 383 w 665"/>
                <a:gd name="T17" fmla="*/ 290 h 660"/>
                <a:gd name="T18" fmla="*/ 424 w 665"/>
                <a:gd name="T19" fmla="*/ 317 h 660"/>
                <a:gd name="T20" fmla="*/ 424 w 665"/>
                <a:gd name="T21" fmla="*/ 342 h 660"/>
                <a:gd name="T22" fmla="*/ 487 w 665"/>
                <a:gd name="T23" fmla="*/ 399 h 660"/>
                <a:gd name="T24" fmla="*/ 664 w 665"/>
                <a:gd name="T25" fmla="*/ 450 h 660"/>
                <a:gd name="T26" fmla="*/ 518 w 665"/>
                <a:gd name="T27" fmla="*/ 585 h 660"/>
                <a:gd name="T28" fmla="*/ 446 w 665"/>
                <a:gd name="T29" fmla="*/ 627 h 660"/>
                <a:gd name="T30" fmla="*/ 399 w 665"/>
                <a:gd name="T31" fmla="*/ 637 h 660"/>
                <a:gd name="T32" fmla="*/ 352 w 665"/>
                <a:gd name="T33" fmla="*/ 627 h 660"/>
                <a:gd name="T34" fmla="*/ 311 w 665"/>
                <a:gd name="T35" fmla="*/ 627 h 660"/>
                <a:gd name="T36" fmla="*/ 244 w 665"/>
                <a:gd name="T37" fmla="*/ 653 h 660"/>
                <a:gd name="T38" fmla="*/ 150 w 665"/>
                <a:gd name="T39" fmla="*/ 611 h 660"/>
                <a:gd name="T40" fmla="*/ 125 w 665"/>
                <a:gd name="T41" fmla="*/ 570 h 660"/>
                <a:gd name="T42" fmla="*/ 98 w 665"/>
                <a:gd name="T43" fmla="*/ 549 h 660"/>
                <a:gd name="T44" fmla="*/ 57 w 665"/>
                <a:gd name="T45" fmla="*/ 503 h 660"/>
                <a:gd name="T46" fmla="*/ 0 w 665"/>
                <a:gd name="T47" fmla="*/ 461 h 660"/>
                <a:gd name="T48" fmla="*/ 31 w 665"/>
                <a:gd name="T49" fmla="*/ 435 h 660"/>
                <a:gd name="T50" fmla="*/ 52 w 665"/>
                <a:gd name="T51" fmla="*/ 378 h 660"/>
                <a:gd name="T52" fmla="*/ 57 w 665"/>
                <a:gd name="T53" fmla="*/ 342 h 660"/>
                <a:gd name="T54" fmla="*/ 84 w 665"/>
                <a:gd name="T55" fmla="*/ 327 h 660"/>
                <a:gd name="T56" fmla="*/ 98 w 665"/>
                <a:gd name="T57" fmla="*/ 274 h 660"/>
                <a:gd name="T58" fmla="*/ 135 w 665"/>
                <a:gd name="T59" fmla="*/ 233 h 660"/>
                <a:gd name="T60" fmla="*/ 150 w 665"/>
                <a:gd name="T61" fmla="*/ 151 h 660"/>
                <a:gd name="T62" fmla="*/ 166 w 665"/>
                <a:gd name="T63" fmla="*/ 68 h 660"/>
                <a:gd name="T64" fmla="*/ 192 w 665"/>
                <a:gd name="T65" fmla="*/ 41 h 660"/>
                <a:gd name="T66" fmla="*/ 207 w 665"/>
                <a:gd name="T67" fmla="*/ 16 h 660"/>
                <a:gd name="T68" fmla="*/ 233 w 665"/>
                <a:gd name="T69" fmla="*/ 0 h 6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5"/>
                <a:gd name="T106" fmla="*/ 0 h 660"/>
                <a:gd name="T107" fmla="*/ 665 w 665"/>
                <a:gd name="T108" fmla="*/ 660 h 6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5" h="660">
                  <a:moveTo>
                    <a:pt x="233" y="0"/>
                  </a:moveTo>
                  <a:lnTo>
                    <a:pt x="248" y="52"/>
                  </a:lnTo>
                  <a:lnTo>
                    <a:pt x="270" y="99"/>
                  </a:lnTo>
                  <a:lnTo>
                    <a:pt x="285" y="135"/>
                  </a:lnTo>
                  <a:lnTo>
                    <a:pt x="290" y="135"/>
                  </a:lnTo>
                  <a:lnTo>
                    <a:pt x="290" y="114"/>
                  </a:lnTo>
                  <a:lnTo>
                    <a:pt x="311" y="140"/>
                  </a:lnTo>
                  <a:lnTo>
                    <a:pt x="316" y="140"/>
                  </a:lnTo>
                  <a:lnTo>
                    <a:pt x="342" y="151"/>
                  </a:lnTo>
                  <a:lnTo>
                    <a:pt x="378" y="182"/>
                  </a:lnTo>
                  <a:lnTo>
                    <a:pt x="399" y="217"/>
                  </a:lnTo>
                  <a:lnTo>
                    <a:pt x="424" y="233"/>
                  </a:lnTo>
                  <a:lnTo>
                    <a:pt x="434" y="233"/>
                  </a:lnTo>
                  <a:lnTo>
                    <a:pt x="446" y="244"/>
                  </a:lnTo>
                  <a:lnTo>
                    <a:pt x="424" y="249"/>
                  </a:lnTo>
                  <a:lnTo>
                    <a:pt x="409" y="259"/>
                  </a:lnTo>
                  <a:lnTo>
                    <a:pt x="399" y="274"/>
                  </a:lnTo>
                  <a:lnTo>
                    <a:pt x="383" y="290"/>
                  </a:lnTo>
                  <a:lnTo>
                    <a:pt x="393" y="317"/>
                  </a:lnTo>
                  <a:lnTo>
                    <a:pt x="424" y="317"/>
                  </a:lnTo>
                  <a:lnTo>
                    <a:pt x="434" y="327"/>
                  </a:lnTo>
                  <a:lnTo>
                    <a:pt x="424" y="342"/>
                  </a:lnTo>
                  <a:lnTo>
                    <a:pt x="461" y="384"/>
                  </a:lnTo>
                  <a:lnTo>
                    <a:pt x="487" y="399"/>
                  </a:lnTo>
                  <a:lnTo>
                    <a:pt x="622" y="450"/>
                  </a:lnTo>
                  <a:lnTo>
                    <a:pt x="664" y="450"/>
                  </a:lnTo>
                  <a:lnTo>
                    <a:pt x="534" y="585"/>
                  </a:lnTo>
                  <a:lnTo>
                    <a:pt x="518" y="585"/>
                  </a:lnTo>
                  <a:lnTo>
                    <a:pt x="461" y="601"/>
                  </a:lnTo>
                  <a:lnTo>
                    <a:pt x="446" y="627"/>
                  </a:lnTo>
                  <a:lnTo>
                    <a:pt x="420" y="627"/>
                  </a:lnTo>
                  <a:lnTo>
                    <a:pt x="399" y="637"/>
                  </a:lnTo>
                  <a:lnTo>
                    <a:pt x="368" y="637"/>
                  </a:lnTo>
                  <a:lnTo>
                    <a:pt x="352" y="627"/>
                  </a:lnTo>
                  <a:lnTo>
                    <a:pt x="326" y="627"/>
                  </a:lnTo>
                  <a:lnTo>
                    <a:pt x="311" y="627"/>
                  </a:lnTo>
                  <a:lnTo>
                    <a:pt x="290" y="659"/>
                  </a:lnTo>
                  <a:lnTo>
                    <a:pt x="244" y="653"/>
                  </a:lnTo>
                  <a:lnTo>
                    <a:pt x="202" y="627"/>
                  </a:lnTo>
                  <a:lnTo>
                    <a:pt x="150" y="611"/>
                  </a:lnTo>
                  <a:lnTo>
                    <a:pt x="125" y="601"/>
                  </a:lnTo>
                  <a:lnTo>
                    <a:pt x="125" y="570"/>
                  </a:lnTo>
                  <a:lnTo>
                    <a:pt x="109" y="570"/>
                  </a:lnTo>
                  <a:lnTo>
                    <a:pt x="98" y="549"/>
                  </a:lnTo>
                  <a:lnTo>
                    <a:pt x="94" y="529"/>
                  </a:lnTo>
                  <a:lnTo>
                    <a:pt x="57" y="503"/>
                  </a:lnTo>
                  <a:lnTo>
                    <a:pt x="31" y="476"/>
                  </a:lnTo>
                  <a:lnTo>
                    <a:pt x="0" y="461"/>
                  </a:lnTo>
                  <a:lnTo>
                    <a:pt x="0" y="435"/>
                  </a:lnTo>
                  <a:lnTo>
                    <a:pt x="31" y="435"/>
                  </a:lnTo>
                  <a:lnTo>
                    <a:pt x="52" y="425"/>
                  </a:lnTo>
                  <a:lnTo>
                    <a:pt x="52" y="378"/>
                  </a:lnTo>
                  <a:lnTo>
                    <a:pt x="57" y="358"/>
                  </a:lnTo>
                  <a:lnTo>
                    <a:pt x="57" y="342"/>
                  </a:lnTo>
                  <a:lnTo>
                    <a:pt x="68" y="327"/>
                  </a:lnTo>
                  <a:lnTo>
                    <a:pt x="84" y="327"/>
                  </a:lnTo>
                  <a:lnTo>
                    <a:pt x="94" y="317"/>
                  </a:lnTo>
                  <a:lnTo>
                    <a:pt x="98" y="274"/>
                  </a:lnTo>
                  <a:lnTo>
                    <a:pt x="119" y="244"/>
                  </a:lnTo>
                  <a:lnTo>
                    <a:pt x="135" y="233"/>
                  </a:lnTo>
                  <a:lnTo>
                    <a:pt x="140" y="207"/>
                  </a:lnTo>
                  <a:lnTo>
                    <a:pt x="150" y="151"/>
                  </a:lnTo>
                  <a:lnTo>
                    <a:pt x="166" y="94"/>
                  </a:lnTo>
                  <a:lnTo>
                    <a:pt x="166" y="68"/>
                  </a:lnTo>
                  <a:lnTo>
                    <a:pt x="176" y="41"/>
                  </a:lnTo>
                  <a:lnTo>
                    <a:pt x="192" y="41"/>
                  </a:lnTo>
                  <a:lnTo>
                    <a:pt x="192" y="31"/>
                  </a:lnTo>
                  <a:lnTo>
                    <a:pt x="207" y="16"/>
                  </a:lnTo>
                  <a:lnTo>
                    <a:pt x="228" y="27"/>
                  </a:lnTo>
                  <a:lnTo>
                    <a:pt x="233" y="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1" name="Freeform 127"/>
            <p:cNvSpPr>
              <a:spLocks noChangeArrowheads="1"/>
            </p:cNvSpPr>
            <p:nvPr/>
          </p:nvSpPr>
          <p:spPr bwMode="auto">
            <a:xfrm>
              <a:off x="1678533" y="2811393"/>
              <a:ext cx="228849" cy="483606"/>
            </a:xfrm>
            <a:custGeom>
              <a:avLst/>
              <a:gdLst>
                <a:gd name="T0" fmla="*/ 73 w 135"/>
                <a:gd name="T1" fmla="*/ 21 h 281"/>
                <a:gd name="T2" fmla="*/ 83 w 135"/>
                <a:gd name="T3" fmla="*/ 0 h 281"/>
                <a:gd name="T4" fmla="*/ 93 w 135"/>
                <a:gd name="T5" fmla="*/ 0 h 281"/>
                <a:gd name="T6" fmla="*/ 108 w 135"/>
                <a:gd name="T7" fmla="*/ 21 h 281"/>
                <a:gd name="T8" fmla="*/ 124 w 135"/>
                <a:gd name="T9" fmla="*/ 37 h 281"/>
                <a:gd name="T10" fmla="*/ 124 w 135"/>
                <a:gd name="T11" fmla="*/ 41 h 281"/>
                <a:gd name="T12" fmla="*/ 134 w 135"/>
                <a:gd name="T13" fmla="*/ 78 h 281"/>
                <a:gd name="T14" fmla="*/ 124 w 135"/>
                <a:gd name="T15" fmla="*/ 94 h 281"/>
                <a:gd name="T16" fmla="*/ 124 w 135"/>
                <a:gd name="T17" fmla="*/ 109 h 281"/>
                <a:gd name="T18" fmla="*/ 119 w 135"/>
                <a:gd name="T19" fmla="*/ 119 h 281"/>
                <a:gd name="T20" fmla="*/ 108 w 135"/>
                <a:gd name="T21" fmla="*/ 145 h 281"/>
                <a:gd name="T22" fmla="*/ 93 w 135"/>
                <a:gd name="T23" fmla="*/ 151 h 281"/>
                <a:gd name="T24" fmla="*/ 93 w 135"/>
                <a:gd name="T25" fmla="*/ 176 h 281"/>
                <a:gd name="T26" fmla="*/ 93 w 135"/>
                <a:gd name="T27" fmla="*/ 227 h 281"/>
                <a:gd name="T28" fmla="*/ 98 w 135"/>
                <a:gd name="T29" fmla="*/ 270 h 281"/>
                <a:gd name="T30" fmla="*/ 73 w 135"/>
                <a:gd name="T31" fmla="*/ 270 h 281"/>
                <a:gd name="T32" fmla="*/ 41 w 135"/>
                <a:gd name="T33" fmla="*/ 280 h 281"/>
                <a:gd name="T34" fmla="*/ 41 w 135"/>
                <a:gd name="T35" fmla="*/ 259 h 281"/>
                <a:gd name="T36" fmla="*/ 41 w 135"/>
                <a:gd name="T37" fmla="*/ 254 h 281"/>
                <a:gd name="T38" fmla="*/ 41 w 135"/>
                <a:gd name="T39" fmla="*/ 145 h 281"/>
                <a:gd name="T40" fmla="*/ 31 w 135"/>
                <a:gd name="T41" fmla="*/ 129 h 281"/>
                <a:gd name="T42" fmla="*/ 26 w 135"/>
                <a:gd name="T43" fmla="*/ 109 h 281"/>
                <a:gd name="T44" fmla="*/ 10 w 135"/>
                <a:gd name="T45" fmla="*/ 94 h 281"/>
                <a:gd name="T46" fmla="*/ 0 w 135"/>
                <a:gd name="T47" fmla="*/ 68 h 281"/>
                <a:gd name="T48" fmla="*/ 16 w 135"/>
                <a:gd name="T49" fmla="*/ 62 h 281"/>
                <a:gd name="T50" fmla="*/ 31 w 135"/>
                <a:gd name="T51" fmla="*/ 52 h 281"/>
                <a:gd name="T52" fmla="*/ 57 w 135"/>
                <a:gd name="T53" fmla="*/ 41 h 281"/>
                <a:gd name="T54" fmla="*/ 73 w 135"/>
                <a:gd name="T55" fmla="*/ 21 h 281"/>
                <a:gd name="T56" fmla="*/ 73 w 135"/>
                <a:gd name="T57" fmla="*/ 21 h 2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5"/>
                <a:gd name="T88" fmla="*/ 0 h 281"/>
                <a:gd name="T89" fmla="*/ 135 w 135"/>
                <a:gd name="T90" fmla="*/ 281 h 2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5" h="281">
                  <a:moveTo>
                    <a:pt x="73" y="21"/>
                  </a:moveTo>
                  <a:lnTo>
                    <a:pt x="83" y="0"/>
                  </a:lnTo>
                  <a:lnTo>
                    <a:pt x="93" y="0"/>
                  </a:lnTo>
                  <a:lnTo>
                    <a:pt x="108" y="21"/>
                  </a:lnTo>
                  <a:lnTo>
                    <a:pt x="124" y="37"/>
                  </a:lnTo>
                  <a:lnTo>
                    <a:pt x="124" y="41"/>
                  </a:lnTo>
                  <a:lnTo>
                    <a:pt x="134" y="78"/>
                  </a:lnTo>
                  <a:lnTo>
                    <a:pt x="124" y="94"/>
                  </a:lnTo>
                  <a:lnTo>
                    <a:pt x="124" y="109"/>
                  </a:lnTo>
                  <a:lnTo>
                    <a:pt x="119" y="119"/>
                  </a:lnTo>
                  <a:lnTo>
                    <a:pt x="108" y="145"/>
                  </a:lnTo>
                  <a:lnTo>
                    <a:pt x="93" y="151"/>
                  </a:lnTo>
                  <a:lnTo>
                    <a:pt x="93" y="176"/>
                  </a:lnTo>
                  <a:lnTo>
                    <a:pt x="93" y="227"/>
                  </a:lnTo>
                  <a:lnTo>
                    <a:pt x="98" y="270"/>
                  </a:lnTo>
                  <a:lnTo>
                    <a:pt x="73" y="270"/>
                  </a:lnTo>
                  <a:lnTo>
                    <a:pt x="41" y="280"/>
                  </a:lnTo>
                  <a:lnTo>
                    <a:pt x="41" y="259"/>
                  </a:lnTo>
                  <a:lnTo>
                    <a:pt x="41" y="254"/>
                  </a:lnTo>
                  <a:lnTo>
                    <a:pt x="41" y="145"/>
                  </a:lnTo>
                  <a:lnTo>
                    <a:pt x="31" y="129"/>
                  </a:lnTo>
                  <a:lnTo>
                    <a:pt x="26" y="109"/>
                  </a:lnTo>
                  <a:lnTo>
                    <a:pt x="10" y="94"/>
                  </a:lnTo>
                  <a:lnTo>
                    <a:pt x="0" y="68"/>
                  </a:lnTo>
                  <a:lnTo>
                    <a:pt x="16" y="62"/>
                  </a:lnTo>
                  <a:lnTo>
                    <a:pt x="31" y="52"/>
                  </a:lnTo>
                  <a:lnTo>
                    <a:pt x="57" y="41"/>
                  </a:lnTo>
                  <a:lnTo>
                    <a:pt x="73" y="21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2" name="Freeform 128"/>
            <p:cNvSpPr>
              <a:spLocks noChangeArrowheads="1"/>
            </p:cNvSpPr>
            <p:nvPr/>
          </p:nvSpPr>
          <p:spPr bwMode="auto">
            <a:xfrm>
              <a:off x="3125024" y="5173289"/>
              <a:ext cx="686542" cy="729728"/>
            </a:xfrm>
            <a:custGeom>
              <a:avLst/>
              <a:gdLst>
                <a:gd name="T0" fmla="*/ 238 w 400"/>
                <a:gd name="T1" fmla="*/ 0 h 425"/>
                <a:gd name="T2" fmla="*/ 248 w 400"/>
                <a:gd name="T3" fmla="*/ 26 h 425"/>
                <a:gd name="T4" fmla="*/ 275 w 400"/>
                <a:gd name="T5" fmla="*/ 57 h 425"/>
                <a:gd name="T6" fmla="*/ 275 w 400"/>
                <a:gd name="T7" fmla="*/ 73 h 425"/>
                <a:gd name="T8" fmla="*/ 301 w 400"/>
                <a:gd name="T9" fmla="*/ 88 h 425"/>
                <a:gd name="T10" fmla="*/ 326 w 400"/>
                <a:gd name="T11" fmla="*/ 98 h 425"/>
                <a:gd name="T12" fmla="*/ 332 w 400"/>
                <a:gd name="T13" fmla="*/ 124 h 425"/>
                <a:gd name="T14" fmla="*/ 342 w 400"/>
                <a:gd name="T15" fmla="*/ 124 h 425"/>
                <a:gd name="T16" fmla="*/ 348 w 400"/>
                <a:gd name="T17" fmla="*/ 155 h 425"/>
                <a:gd name="T18" fmla="*/ 358 w 400"/>
                <a:gd name="T19" fmla="*/ 176 h 425"/>
                <a:gd name="T20" fmla="*/ 373 w 400"/>
                <a:gd name="T21" fmla="*/ 176 h 425"/>
                <a:gd name="T22" fmla="*/ 399 w 400"/>
                <a:gd name="T23" fmla="*/ 181 h 425"/>
                <a:gd name="T24" fmla="*/ 399 w 400"/>
                <a:gd name="T25" fmla="*/ 206 h 425"/>
                <a:gd name="T26" fmla="*/ 383 w 400"/>
                <a:gd name="T27" fmla="*/ 222 h 425"/>
                <a:gd name="T28" fmla="*/ 368 w 400"/>
                <a:gd name="T29" fmla="*/ 222 h 425"/>
                <a:gd name="T30" fmla="*/ 342 w 400"/>
                <a:gd name="T31" fmla="*/ 249 h 425"/>
                <a:gd name="T32" fmla="*/ 332 w 400"/>
                <a:gd name="T33" fmla="*/ 249 h 425"/>
                <a:gd name="T34" fmla="*/ 326 w 400"/>
                <a:gd name="T35" fmla="*/ 259 h 425"/>
                <a:gd name="T36" fmla="*/ 316 w 400"/>
                <a:gd name="T37" fmla="*/ 263 h 425"/>
                <a:gd name="T38" fmla="*/ 301 w 400"/>
                <a:gd name="T39" fmla="*/ 284 h 425"/>
                <a:gd name="T40" fmla="*/ 301 w 400"/>
                <a:gd name="T41" fmla="*/ 306 h 425"/>
                <a:gd name="T42" fmla="*/ 285 w 400"/>
                <a:gd name="T43" fmla="*/ 316 h 425"/>
                <a:gd name="T44" fmla="*/ 260 w 400"/>
                <a:gd name="T45" fmla="*/ 326 h 425"/>
                <a:gd name="T46" fmla="*/ 238 w 400"/>
                <a:gd name="T47" fmla="*/ 367 h 425"/>
                <a:gd name="T48" fmla="*/ 217 w 400"/>
                <a:gd name="T49" fmla="*/ 367 h 425"/>
                <a:gd name="T50" fmla="*/ 192 w 400"/>
                <a:gd name="T51" fmla="*/ 367 h 425"/>
                <a:gd name="T52" fmla="*/ 166 w 400"/>
                <a:gd name="T53" fmla="*/ 367 h 425"/>
                <a:gd name="T54" fmla="*/ 140 w 400"/>
                <a:gd name="T55" fmla="*/ 351 h 425"/>
                <a:gd name="T56" fmla="*/ 115 w 400"/>
                <a:gd name="T57" fmla="*/ 351 h 425"/>
                <a:gd name="T58" fmla="*/ 115 w 400"/>
                <a:gd name="T59" fmla="*/ 383 h 425"/>
                <a:gd name="T60" fmla="*/ 88 w 400"/>
                <a:gd name="T61" fmla="*/ 408 h 425"/>
                <a:gd name="T62" fmla="*/ 72 w 400"/>
                <a:gd name="T63" fmla="*/ 408 h 425"/>
                <a:gd name="T64" fmla="*/ 72 w 400"/>
                <a:gd name="T65" fmla="*/ 414 h 425"/>
                <a:gd name="T66" fmla="*/ 47 w 400"/>
                <a:gd name="T67" fmla="*/ 414 h 425"/>
                <a:gd name="T68" fmla="*/ 21 w 400"/>
                <a:gd name="T69" fmla="*/ 424 h 425"/>
                <a:gd name="T70" fmla="*/ 21 w 400"/>
                <a:gd name="T71" fmla="*/ 398 h 425"/>
                <a:gd name="T72" fmla="*/ 31 w 400"/>
                <a:gd name="T73" fmla="*/ 383 h 425"/>
                <a:gd name="T74" fmla="*/ 21 w 400"/>
                <a:gd name="T75" fmla="*/ 367 h 425"/>
                <a:gd name="T76" fmla="*/ 16 w 400"/>
                <a:gd name="T77" fmla="*/ 341 h 425"/>
                <a:gd name="T78" fmla="*/ 0 w 400"/>
                <a:gd name="T79" fmla="*/ 326 h 425"/>
                <a:gd name="T80" fmla="*/ 6 w 400"/>
                <a:gd name="T81" fmla="*/ 191 h 425"/>
                <a:gd name="T82" fmla="*/ 47 w 400"/>
                <a:gd name="T83" fmla="*/ 191 h 425"/>
                <a:gd name="T84" fmla="*/ 57 w 400"/>
                <a:gd name="T85" fmla="*/ 26 h 425"/>
                <a:gd name="T86" fmla="*/ 115 w 400"/>
                <a:gd name="T87" fmla="*/ 16 h 425"/>
                <a:gd name="T88" fmla="*/ 150 w 400"/>
                <a:gd name="T89" fmla="*/ 4 h 425"/>
                <a:gd name="T90" fmla="*/ 166 w 400"/>
                <a:gd name="T91" fmla="*/ 26 h 425"/>
                <a:gd name="T92" fmla="*/ 197 w 400"/>
                <a:gd name="T93" fmla="*/ 4 h 425"/>
                <a:gd name="T94" fmla="*/ 207 w 400"/>
                <a:gd name="T95" fmla="*/ 4 h 425"/>
                <a:gd name="T96" fmla="*/ 223 w 400"/>
                <a:gd name="T97" fmla="*/ 0 h 425"/>
                <a:gd name="T98" fmla="*/ 238 w 400"/>
                <a:gd name="T99" fmla="*/ 0 h 425"/>
                <a:gd name="T100" fmla="*/ 238 w 400"/>
                <a:gd name="T101" fmla="*/ 0 h 4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0"/>
                <a:gd name="T154" fmla="*/ 0 h 425"/>
                <a:gd name="T155" fmla="*/ 400 w 400"/>
                <a:gd name="T156" fmla="*/ 425 h 4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0" h="425">
                  <a:moveTo>
                    <a:pt x="238" y="0"/>
                  </a:moveTo>
                  <a:lnTo>
                    <a:pt x="248" y="26"/>
                  </a:lnTo>
                  <a:lnTo>
                    <a:pt x="275" y="57"/>
                  </a:lnTo>
                  <a:lnTo>
                    <a:pt x="275" y="73"/>
                  </a:lnTo>
                  <a:lnTo>
                    <a:pt x="301" y="88"/>
                  </a:lnTo>
                  <a:lnTo>
                    <a:pt x="326" y="98"/>
                  </a:lnTo>
                  <a:lnTo>
                    <a:pt x="332" y="124"/>
                  </a:lnTo>
                  <a:lnTo>
                    <a:pt x="342" y="124"/>
                  </a:lnTo>
                  <a:lnTo>
                    <a:pt x="348" y="155"/>
                  </a:lnTo>
                  <a:lnTo>
                    <a:pt x="358" y="176"/>
                  </a:lnTo>
                  <a:lnTo>
                    <a:pt x="373" y="176"/>
                  </a:lnTo>
                  <a:lnTo>
                    <a:pt x="399" y="181"/>
                  </a:lnTo>
                  <a:lnTo>
                    <a:pt x="399" y="206"/>
                  </a:lnTo>
                  <a:lnTo>
                    <a:pt x="383" y="222"/>
                  </a:lnTo>
                  <a:lnTo>
                    <a:pt x="368" y="222"/>
                  </a:lnTo>
                  <a:lnTo>
                    <a:pt x="342" y="249"/>
                  </a:lnTo>
                  <a:lnTo>
                    <a:pt x="332" y="249"/>
                  </a:lnTo>
                  <a:lnTo>
                    <a:pt x="326" y="259"/>
                  </a:lnTo>
                  <a:lnTo>
                    <a:pt x="316" y="263"/>
                  </a:lnTo>
                  <a:lnTo>
                    <a:pt x="301" y="284"/>
                  </a:lnTo>
                  <a:lnTo>
                    <a:pt x="301" y="306"/>
                  </a:lnTo>
                  <a:lnTo>
                    <a:pt x="285" y="316"/>
                  </a:lnTo>
                  <a:lnTo>
                    <a:pt x="260" y="326"/>
                  </a:lnTo>
                  <a:lnTo>
                    <a:pt x="238" y="367"/>
                  </a:lnTo>
                  <a:lnTo>
                    <a:pt x="217" y="367"/>
                  </a:lnTo>
                  <a:lnTo>
                    <a:pt x="192" y="367"/>
                  </a:lnTo>
                  <a:lnTo>
                    <a:pt x="166" y="367"/>
                  </a:lnTo>
                  <a:lnTo>
                    <a:pt x="140" y="351"/>
                  </a:lnTo>
                  <a:lnTo>
                    <a:pt x="115" y="351"/>
                  </a:lnTo>
                  <a:lnTo>
                    <a:pt x="115" y="383"/>
                  </a:lnTo>
                  <a:lnTo>
                    <a:pt x="88" y="408"/>
                  </a:lnTo>
                  <a:lnTo>
                    <a:pt x="72" y="408"/>
                  </a:lnTo>
                  <a:lnTo>
                    <a:pt x="72" y="414"/>
                  </a:lnTo>
                  <a:lnTo>
                    <a:pt x="47" y="414"/>
                  </a:lnTo>
                  <a:lnTo>
                    <a:pt x="21" y="424"/>
                  </a:lnTo>
                  <a:lnTo>
                    <a:pt x="21" y="398"/>
                  </a:lnTo>
                  <a:lnTo>
                    <a:pt x="31" y="383"/>
                  </a:lnTo>
                  <a:lnTo>
                    <a:pt x="21" y="367"/>
                  </a:lnTo>
                  <a:lnTo>
                    <a:pt x="16" y="341"/>
                  </a:lnTo>
                  <a:lnTo>
                    <a:pt x="0" y="326"/>
                  </a:lnTo>
                  <a:lnTo>
                    <a:pt x="6" y="191"/>
                  </a:lnTo>
                  <a:lnTo>
                    <a:pt x="47" y="191"/>
                  </a:lnTo>
                  <a:lnTo>
                    <a:pt x="57" y="26"/>
                  </a:lnTo>
                  <a:lnTo>
                    <a:pt x="115" y="16"/>
                  </a:lnTo>
                  <a:lnTo>
                    <a:pt x="150" y="4"/>
                  </a:lnTo>
                  <a:lnTo>
                    <a:pt x="166" y="26"/>
                  </a:lnTo>
                  <a:lnTo>
                    <a:pt x="197" y="4"/>
                  </a:lnTo>
                  <a:lnTo>
                    <a:pt x="207" y="4"/>
                  </a:lnTo>
                  <a:lnTo>
                    <a:pt x="223" y="0"/>
                  </a:lnTo>
                  <a:lnTo>
                    <a:pt x="238" y="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3" name="Freeform 129"/>
            <p:cNvSpPr>
              <a:spLocks noChangeArrowheads="1"/>
            </p:cNvSpPr>
            <p:nvPr/>
          </p:nvSpPr>
          <p:spPr bwMode="auto">
            <a:xfrm>
              <a:off x="1203567" y="2599814"/>
              <a:ext cx="600187" cy="444746"/>
            </a:xfrm>
            <a:custGeom>
              <a:avLst/>
              <a:gdLst>
                <a:gd name="T0" fmla="*/ 249 w 350"/>
                <a:gd name="T1" fmla="*/ 10 h 260"/>
                <a:gd name="T2" fmla="*/ 249 w 350"/>
                <a:gd name="T3" fmla="*/ 26 h 260"/>
                <a:gd name="T4" fmla="*/ 260 w 350"/>
                <a:gd name="T5" fmla="*/ 41 h 260"/>
                <a:gd name="T6" fmla="*/ 264 w 350"/>
                <a:gd name="T7" fmla="*/ 57 h 260"/>
                <a:gd name="T8" fmla="*/ 285 w 350"/>
                <a:gd name="T9" fmla="*/ 77 h 260"/>
                <a:gd name="T10" fmla="*/ 301 w 350"/>
                <a:gd name="T11" fmla="*/ 77 h 260"/>
                <a:gd name="T12" fmla="*/ 301 w 350"/>
                <a:gd name="T13" fmla="*/ 83 h 260"/>
                <a:gd name="T14" fmla="*/ 285 w 350"/>
                <a:gd name="T15" fmla="*/ 83 h 260"/>
                <a:gd name="T16" fmla="*/ 285 w 350"/>
                <a:gd name="T17" fmla="*/ 93 h 260"/>
                <a:gd name="T18" fmla="*/ 317 w 350"/>
                <a:gd name="T19" fmla="*/ 108 h 260"/>
                <a:gd name="T20" fmla="*/ 332 w 350"/>
                <a:gd name="T21" fmla="*/ 108 h 260"/>
                <a:gd name="T22" fmla="*/ 342 w 350"/>
                <a:gd name="T23" fmla="*/ 119 h 260"/>
                <a:gd name="T24" fmla="*/ 332 w 350"/>
                <a:gd name="T25" fmla="*/ 124 h 260"/>
                <a:gd name="T26" fmla="*/ 349 w 350"/>
                <a:gd name="T27" fmla="*/ 145 h 260"/>
                <a:gd name="T28" fmla="*/ 332 w 350"/>
                <a:gd name="T29" fmla="*/ 165 h 260"/>
                <a:gd name="T30" fmla="*/ 307 w 350"/>
                <a:gd name="T31" fmla="*/ 176 h 260"/>
                <a:gd name="T32" fmla="*/ 291 w 350"/>
                <a:gd name="T33" fmla="*/ 186 h 260"/>
                <a:gd name="T34" fmla="*/ 275 w 350"/>
                <a:gd name="T35" fmla="*/ 192 h 260"/>
                <a:gd name="T36" fmla="*/ 260 w 350"/>
                <a:gd name="T37" fmla="*/ 192 h 260"/>
                <a:gd name="T38" fmla="*/ 249 w 350"/>
                <a:gd name="T39" fmla="*/ 192 h 260"/>
                <a:gd name="T40" fmla="*/ 239 w 350"/>
                <a:gd name="T41" fmla="*/ 186 h 260"/>
                <a:gd name="T42" fmla="*/ 223 w 350"/>
                <a:gd name="T43" fmla="*/ 186 h 260"/>
                <a:gd name="T44" fmla="*/ 219 w 350"/>
                <a:gd name="T45" fmla="*/ 192 h 260"/>
                <a:gd name="T46" fmla="*/ 115 w 350"/>
                <a:gd name="T47" fmla="*/ 186 h 260"/>
                <a:gd name="T48" fmla="*/ 109 w 350"/>
                <a:gd name="T49" fmla="*/ 202 h 260"/>
                <a:gd name="T50" fmla="*/ 115 w 350"/>
                <a:gd name="T51" fmla="*/ 233 h 260"/>
                <a:gd name="T52" fmla="*/ 115 w 350"/>
                <a:gd name="T53" fmla="*/ 259 h 260"/>
                <a:gd name="T54" fmla="*/ 84 w 350"/>
                <a:gd name="T55" fmla="*/ 233 h 260"/>
                <a:gd name="T56" fmla="*/ 58 w 350"/>
                <a:gd name="T57" fmla="*/ 233 h 260"/>
                <a:gd name="T58" fmla="*/ 47 w 350"/>
                <a:gd name="T59" fmla="*/ 253 h 260"/>
                <a:gd name="T60" fmla="*/ 31 w 350"/>
                <a:gd name="T61" fmla="*/ 253 h 260"/>
                <a:gd name="T62" fmla="*/ 16 w 350"/>
                <a:gd name="T63" fmla="*/ 228 h 260"/>
                <a:gd name="T64" fmla="*/ 0 w 350"/>
                <a:gd name="T65" fmla="*/ 218 h 260"/>
                <a:gd name="T66" fmla="*/ 0 w 350"/>
                <a:gd name="T67" fmla="*/ 206 h 260"/>
                <a:gd name="T68" fmla="*/ 0 w 350"/>
                <a:gd name="T69" fmla="*/ 192 h 260"/>
                <a:gd name="T70" fmla="*/ 6 w 350"/>
                <a:gd name="T71" fmla="*/ 176 h 260"/>
                <a:gd name="T72" fmla="*/ 0 w 350"/>
                <a:gd name="T73" fmla="*/ 150 h 260"/>
                <a:gd name="T74" fmla="*/ 21 w 350"/>
                <a:gd name="T75" fmla="*/ 145 h 260"/>
                <a:gd name="T76" fmla="*/ 31 w 350"/>
                <a:gd name="T77" fmla="*/ 145 h 260"/>
                <a:gd name="T78" fmla="*/ 47 w 350"/>
                <a:gd name="T79" fmla="*/ 124 h 260"/>
                <a:gd name="T80" fmla="*/ 47 w 350"/>
                <a:gd name="T81" fmla="*/ 108 h 260"/>
                <a:gd name="T82" fmla="*/ 58 w 350"/>
                <a:gd name="T83" fmla="*/ 108 h 260"/>
                <a:gd name="T84" fmla="*/ 47 w 350"/>
                <a:gd name="T85" fmla="*/ 83 h 260"/>
                <a:gd name="T86" fmla="*/ 68 w 350"/>
                <a:gd name="T87" fmla="*/ 77 h 260"/>
                <a:gd name="T88" fmla="*/ 84 w 350"/>
                <a:gd name="T89" fmla="*/ 93 h 260"/>
                <a:gd name="T90" fmla="*/ 99 w 350"/>
                <a:gd name="T91" fmla="*/ 83 h 260"/>
                <a:gd name="T92" fmla="*/ 88 w 350"/>
                <a:gd name="T93" fmla="*/ 67 h 260"/>
                <a:gd name="T94" fmla="*/ 109 w 350"/>
                <a:gd name="T95" fmla="*/ 67 h 260"/>
                <a:gd name="T96" fmla="*/ 115 w 350"/>
                <a:gd name="T97" fmla="*/ 57 h 260"/>
                <a:gd name="T98" fmla="*/ 151 w 350"/>
                <a:gd name="T99" fmla="*/ 41 h 260"/>
                <a:gd name="T100" fmla="*/ 156 w 350"/>
                <a:gd name="T101" fmla="*/ 16 h 260"/>
                <a:gd name="T102" fmla="*/ 197 w 350"/>
                <a:gd name="T103" fmla="*/ 16 h 260"/>
                <a:gd name="T104" fmla="*/ 207 w 350"/>
                <a:gd name="T105" fmla="*/ 0 h 260"/>
                <a:gd name="T106" fmla="*/ 249 w 350"/>
                <a:gd name="T107" fmla="*/ 10 h 260"/>
                <a:gd name="T108" fmla="*/ 249 w 350"/>
                <a:gd name="T109" fmla="*/ 10 h 2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0"/>
                <a:gd name="T166" fmla="*/ 0 h 260"/>
                <a:gd name="T167" fmla="*/ 350 w 350"/>
                <a:gd name="T168" fmla="*/ 260 h 2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0" h="260">
                  <a:moveTo>
                    <a:pt x="249" y="10"/>
                  </a:moveTo>
                  <a:lnTo>
                    <a:pt x="249" y="26"/>
                  </a:lnTo>
                  <a:lnTo>
                    <a:pt x="260" y="41"/>
                  </a:lnTo>
                  <a:lnTo>
                    <a:pt x="264" y="57"/>
                  </a:lnTo>
                  <a:lnTo>
                    <a:pt x="285" y="77"/>
                  </a:lnTo>
                  <a:lnTo>
                    <a:pt x="301" y="77"/>
                  </a:lnTo>
                  <a:lnTo>
                    <a:pt x="301" y="83"/>
                  </a:lnTo>
                  <a:lnTo>
                    <a:pt x="285" y="83"/>
                  </a:lnTo>
                  <a:lnTo>
                    <a:pt x="285" y="93"/>
                  </a:lnTo>
                  <a:lnTo>
                    <a:pt x="317" y="108"/>
                  </a:lnTo>
                  <a:lnTo>
                    <a:pt x="332" y="108"/>
                  </a:lnTo>
                  <a:lnTo>
                    <a:pt x="342" y="119"/>
                  </a:lnTo>
                  <a:lnTo>
                    <a:pt x="332" y="124"/>
                  </a:lnTo>
                  <a:lnTo>
                    <a:pt x="349" y="145"/>
                  </a:lnTo>
                  <a:lnTo>
                    <a:pt x="332" y="165"/>
                  </a:lnTo>
                  <a:lnTo>
                    <a:pt x="307" y="176"/>
                  </a:lnTo>
                  <a:lnTo>
                    <a:pt x="291" y="186"/>
                  </a:lnTo>
                  <a:lnTo>
                    <a:pt x="275" y="192"/>
                  </a:lnTo>
                  <a:lnTo>
                    <a:pt x="260" y="192"/>
                  </a:lnTo>
                  <a:lnTo>
                    <a:pt x="249" y="192"/>
                  </a:lnTo>
                  <a:lnTo>
                    <a:pt x="239" y="186"/>
                  </a:lnTo>
                  <a:lnTo>
                    <a:pt x="223" y="186"/>
                  </a:lnTo>
                  <a:lnTo>
                    <a:pt x="219" y="192"/>
                  </a:lnTo>
                  <a:lnTo>
                    <a:pt x="115" y="186"/>
                  </a:lnTo>
                  <a:lnTo>
                    <a:pt x="109" y="202"/>
                  </a:lnTo>
                  <a:lnTo>
                    <a:pt x="115" y="233"/>
                  </a:lnTo>
                  <a:lnTo>
                    <a:pt x="115" y="259"/>
                  </a:lnTo>
                  <a:lnTo>
                    <a:pt x="84" y="233"/>
                  </a:lnTo>
                  <a:lnTo>
                    <a:pt x="58" y="233"/>
                  </a:lnTo>
                  <a:lnTo>
                    <a:pt x="47" y="253"/>
                  </a:lnTo>
                  <a:lnTo>
                    <a:pt x="31" y="253"/>
                  </a:lnTo>
                  <a:lnTo>
                    <a:pt x="16" y="228"/>
                  </a:lnTo>
                  <a:lnTo>
                    <a:pt x="0" y="218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6" y="176"/>
                  </a:lnTo>
                  <a:lnTo>
                    <a:pt x="0" y="150"/>
                  </a:lnTo>
                  <a:lnTo>
                    <a:pt x="21" y="145"/>
                  </a:lnTo>
                  <a:lnTo>
                    <a:pt x="31" y="145"/>
                  </a:lnTo>
                  <a:lnTo>
                    <a:pt x="47" y="124"/>
                  </a:lnTo>
                  <a:lnTo>
                    <a:pt x="47" y="108"/>
                  </a:lnTo>
                  <a:lnTo>
                    <a:pt x="58" y="108"/>
                  </a:lnTo>
                  <a:lnTo>
                    <a:pt x="47" y="83"/>
                  </a:lnTo>
                  <a:lnTo>
                    <a:pt x="68" y="77"/>
                  </a:lnTo>
                  <a:lnTo>
                    <a:pt x="84" y="93"/>
                  </a:lnTo>
                  <a:lnTo>
                    <a:pt x="99" y="83"/>
                  </a:lnTo>
                  <a:lnTo>
                    <a:pt x="88" y="67"/>
                  </a:lnTo>
                  <a:lnTo>
                    <a:pt x="109" y="67"/>
                  </a:lnTo>
                  <a:lnTo>
                    <a:pt x="115" y="57"/>
                  </a:lnTo>
                  <a:lnTo>
                    <a:pt x="151" y="41"/>
                  </a:lnTo>
                  <a:lnTo>
                    <a:pt x="156" y="16"/>
                  </a:lnTo>
                  <a:lnTo>
                    <a:pt x="197" y="16"/>
                  </a:lnTo>
                  <a:lnTo>
                    <a:pt x="207" y="0"/>
                  </a:lnTo>
                  <a:lnTo>
                    <a:pt x="249" y="1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4" name="Freeform 130"/>
            <p:cNvSpPr>
              <a:spLocks noChangeArrowheads="1"/>
            </p:cNvSpPr>
            <p:nvPr/>
          </p:nvSpPr>
          <p:spPr bwMode="auto">
            <a:xfrm>
              <a:off x="3841792" y="3955638"/>
              <a:ext cx="159760" cy="168400"/>
            </a:xfrm>
            <a:custGeom>
              <a:avLst/>
              <a:gdLst>
                <a:gd name="T0" fmla="*/ 0 w 95"/>
                <a:gd name="T1" fmla="*/ 16 h 100"/>
                <a:gd name="T2" fmla="*/ 26 w 95"/>
                <a:gd name="T3" fmla="*/ 11 h 100"/>
                <a:gd name="T4" fmla="*/ 26 w 95"/>
                <a:gd name="T5" fmla="*/ 27 h 100"/>
                <a:gd name="T6" fmla="*/ 41 w 95"/>
                <a:gd name="T7" fmla="*/ 16 h 100"/>
                <a:gd name="T8" fmla="*/ 51 w 95"/>
                <a:gd name="T9" fmla="*/ 11 h 100"/>
                <a:gd name="T10" fmla="*/ 67 w 95"/>
                <a:gd name="T11" fmla="*/ 0 h 100"/>
                <a:gd name="T12" fmla="*/ 78 w 95"/>
                <a:gd name="T13" fmla="*/ 16 h 100"/>
                <a:gd name="T14" fmla="*/ 78 w 95"/>
                <a:gd name="T15" fmla="*/ 27 h 100"/>
                <a:gd name="T16" fmla="*/ 94 w 95"/>
                <a:gd name="T17" fmla="*/ 31 h 100"/>
                <a:gd name="T18" fmla="*/ 94 w 95"/>
                <a:gd name="T19" fmla="*/ 52 h 100"/>
                <a:gd name="T20" fmla="*/ 78 w 95"/>
                <a:gd name="T21" fmla="*/ 68 h 100"/>
                <a:gd name="T22" fmla="*/ 51 w 95"/>
                <a:gd name="T23" fmla="*/ 93 h 100"/>
                <a:gd name="T24" fmla="*/ 26 w 95"/>
                <a:gd name="T25" fmla="*/ 99 h 100"/>
                <a:gd name="T26" fmla="*/ 26 w 95"/>
                <a:gd name="T27" fmla="*/ 93 h 100"/>
                <a:gd name="T28" fmla="*/ 21 w 95"/>
                <a:gd name="T29" fmla="*/ 68 h 100"/>
                <a:gd name="T30" fmla="*/ 21 w 95"/>
                <a:gd name="T31" fmla="*/ 52 h 100"/>
                <a:gd name="T32" fmla="*/ 21 w 95"/>
                <a:gd name="T33" fmla="*/ 41 h 100"/>
                <a:gd name="T34" fmla="*/ 10 w 95"/>
                <a:gd name="T35" fmla="*/ 31 h 100"/>
                <a:gd name="T36" fmla="*/ 0 w 95"/>
                <a:gd name="T37" fmla="*/ 16 h 100"/>
                <a:gd name="T38" fmla="*/ 0 w 95"/>
                <a:gd name="T39" fmla="*/ 16 h 1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5"/>
                <a:gd name="T61" fmla="*/ 0 h 100"/>
                <a:gd name="T62" fmla="*/ 95 w 95"/>
                <a:gd name="T63" fmla="*/ 100 h 1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5" h="100">
                  <a:moveTo>
                    <a:pt x="0" y="16"/>
                  </a:moveTo>
                  <a:lnTo>
                    <a:pt x="26" y="11"/>
                  </a:lnTo>
                  <a:lnTo>
                    <a:pt x="26" y="27"/>
                  </a:lnTo>
                  <a:lnTo>
                    <a:pt x="41" y="16"/>
                  </a:lnTo>
                  <a:lnTo>
                    <a:pt x="51" y="11"/>
                  </a:lnTo>
                  <a:lnTo>
                    <a:pt x="67" y="0"/>
                  </a:lnTo>
                  <a:lnTo>
                    <a:pt x="78" y="16"/>
                  </a:lnTo>
                  <a:lnTo>
                    <a:pt x="78" y="27"/>
                  </a:lnTo>
                  <a:lnTo>
                    <a:pt x="94" y="31"/>
                  </a:lnTo>
                  <a:lnTo>
                    <a:pt x="94" y="52"/>
                  </a:lnTo>
                  <a:lnTo>
                    <a:pt x="78" y="68"/>
                  </a:lnTo>
                  <a:lnTo>
                    <a:pt x="51" y="93"/>
                  </a:lnTo>
                  <a:lnTo>
                    <a:pt x="26" y="99"/>
                  </a:lnTo>
                  <a:lnTo>
                    <a:pt x="26" y="93"/>
                  </a:lnTo>
                  <a:lnTo>
                    <a:pt x="21" y="68"/>
                  </a:lnTo>
                  <a:lnTo>
                    <a:pt x="21" y="52"/>
                  </a:lnTo>
                  <a:lnTo>
                    <a:pt x="21" y="41"/>
                  </a:lnTo>
                  <a:lnTo>
                    <a:pt x="10" y="31"/>
                  </a:lnTo>
                  <a:lnTo>
                    <a:pt x="0" y="16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5" name="Freeform 131"/>
            <p:cNvSpPr>
              <a:spLocks noChangeArrowheads="1"/>
            </p:cNvSpPr>
            <p:nvPr/>
          </p:nvSpPr>
          <p:spPr bwMode="auto">
            <a:xfrm>
              <a:off x="4826269" y="2802758"/>
              <a:ext cx="116581" cy="146809"/>
            </a:xfrm>
            <a:custGeom>
              <a:avLst/>
              <a:gdLst>
                <a:gd name="T0" fmla="*/ 62 w 68"/>
                <a:gd name="T1" fmla="*/ 0 h 84"/>
                <a:gd name="T2" fmla="*/ 67 w 68"/>
                <a:gd name="T3" fmla="*/ 30 h 84"/>
                <a:gd name="T4" fmla="*/ 37 w 68"/>
                <a:gd name="T5" fmla="*/ 46 h 84"/>
                <a:gd name="T6" fmla="*/ 37 w 68"/>
                <a:gd name="T7" fmla="*/ 57 h 84"/>
                <a:gd name="T8" fmla="*/ 62 w 68"/>
                <a:gd name="T9" fmla="*/ 46 h 84"/>
                <a:gd name="T10" fmla="*/ 67 w 68"/>
                <a:gd name="T11" fmla="*/ 57 h 84"/>
                <a:gd name="T12" fmla="*/ 62 w 68"/>
                <a:gd name="T13" fmla="*/ 67 h 84"/>
                <a:gd name="T14" fmla="*/ 51 w 68"/>
                <a:gd name="T15" fmla="*/ 83 h 84"/>
                <a:gd name="T16" fmla="*/ 41 w 68"/>
                <a:gd name="T17" fmla="*/ 73 h 84"/>
                <a:gd name="T18" fmla="*/ 10 w 68"/>
                <a:gd name="T19" fmla="*/ 73 h 84"/>
                <a:gd name="T20" fmla="*/ 0 w 68"/>
                <a:gd name="T21" fmla="*/ 46 h 84"/>
                <a:gd name="T22" fmla="*/ 16 w 68"/>
                <a:gd name="T23" fmla="*/ 30 h 84"/>
                <a:gd name="T24" fmla="*/ 26 w 68"/>
                <a:gd name="T25" fmla="*/ 15 h 84"/>
                <a:gd name="T26" fmla="*/ 41 w 68"/>
                <a:gd name="T27" fmla="*/ 4 h 84"/>
                <a:gd name="T28" fmla="*/ 62 w 68"/>
                <a:gd name="T29" fmla="*/ 0 h 84"/>
                <a:gd name="T30" fmla="*/ 62 w 68"/>
                <a:gd name="T31" fmla="*/ 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84"/>
                <a:gd name="T50" fmla="*/ 68 w 68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84">
                  <a:moveTo>
                    <a:pt x="62" y="0"/>
                  </a:moveTo>
                  <a:lnTo>
                    <a:pt x="67" y="30"/>
                  </a:lnTo>
                  <a:lnTo>
                    <a:pt x="37" y="46"/>
                  </a:lnTo>
                  <a:lnTo>
                    <a:pt x="37" y="57"/>
                  </a:lnTo>
                  <a:lnTo>
                    <a:pt x="62" y="46"/>
                  </a:lnTo>
                  <a:lnTo>
                    <a:pt x="67" y="57"/>
                  </a:lnTo>
                  <a:lnTo>
                    <a:pt x="62" y="67"/>
                  </a:lnTo>
                  <a:lnTo>
                    <a:pt x="51" y="83"/>
                  </a:lnTo>
                  <a:lnTo>
                    <a:pt x="41" y="73"/>
                  </a:lnTo>
                  <a:lnTo>
                    <a:pt x="10" y="73"/>
                  </a:lnTo>
                  <a:lnTo>
                    <a:pt x="0" y="46"/>
                  </a:lnTo>
                  <a:lnTo>
                    <a:pt x="16" y="30"/>
                  </a:lnTo>
                  <a:lnTo>
                    <a:pt x="26" y="15"/>
                  </a:lnTo>
                  <a:lnTo>
                    <a:pt x="41" y="4"/>
                  </a:lnTo>
                  <a:lnTo>
                    <a:pt x="62" y="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6" name="Freeform 132"/>
            <p:cNvSpPr>
              <a:spLocks noChangeArrowheads="1"/>
            </p:cNvSpPr>
            <p:nvPr/>
          </p:nvSpPr>
          <p:spPr bwMode="auto">
            <a:xfrm>
              <a:off x="970401" y="2945247"/>
              <a:ext cx="449059" cy="492242"/>
            </a:xfrm>
            <a:custGeom>
              <a:avLst/>
              <a:gdLst>
                <a:gd name="T0" fmla="*/ 26 w 260"/>
                <a:gd name="T1" fmla="*/ 26 h 285"/>
                <a:gd name="T2" fmla="*/ 41 w 260"/>
                <a:gd name="T3" fmla="*/ 4 h 285"/>
                <a:gd name="T4" fmla="*/ 46 w 260"/>
                <a:gd name="T5" fmla="*/ 16 h 285"/>
                <a:gd name="T6" fmla="*/ 67 w 260"/>
                <a:gd name="T7" fmla="*/ 26 h 285"/>
                <a:gd name="T8" fmla="*/ 67 w 260"/>
                <a:gd name="T9" fmla="*/ 16 h 285"/>
                <a:gd name="T10" fmla="*/ 73 w 260"/>
                <a:gd name="T11" fmla="*/ 4 h 285"/>
                <a:gd name="T12" fmla="*/ 83 w 260"/>
                <a:gd name="T13" fmla="*/ 0 h 285"/>
                <a:gd name="T14" fmla="*/ 93 w 260"/>
                <a:gd name="T15" fmla="*/ 0 h 285"/>
                <a:gd name="T16" fmla="*/ 98 w 260"/>
                <a:gd name="T17" fmla="*/ 16 h 285"/>
                <a:gd name="T18" fmla="*/ 114 w 260"/>
                <a:gd name="T19" fmla="*/ 16 h 285"/>
                <a:gd name="T20" fmla="*/ 134 w 260"/>
                <a:gd name="T21" fmla="*/ 4 h 285"/>
                <a:gd name="T22" fmla="*/ 134 w 260"/>
                <a:gd name="T23" fmla="*/ 16 h 285"/>
                <a:gd name="T24" fmla="*/ 150 w 260"/>
                <a:gd name="T25" fmla="*/ 26 h 285"/>
                <a:gd name="T26" fmla="*/ 165 w 260"/>
                <a:gd name="T27" fmla="*/ 51 h 285"/>
                <a:gd name="T28" fmla="*/ 181 w 260"/>
                <a:gd name="T29" fmla="*/ 51 h 285"/>
                <a:gd name="T30" fmla="*/ 192 w 260"/>
                <a:gd name="T31" fmla="*/ 31 h 285"/>
                <a:gd name="T32" fmla="*/ 218 w 260"/>
                <a:gd name="T33" fmla="*/ 31 h 285"/>
                <a:gd name="T34" fmla="*/ 249 w 260"/>
                <a:gd name="T35" fmla="*/ 57 h 285"/>
                <a:gd name="T36" fmla="*/ 249 w 260"/>
                <a:gd name="T37" fmla="*/ 67 h 285"/>
                <a:gd name="T38" fmla="*/ 259 w 260"/>
                <a:gd name="T39" fmla="*/ 98 h 285"/>
                <a:gd name="T40" fmla="*/ 259 w 260"/>
                <a:gd name="T41" fmla="*/ 114 h 285"/>
                <a:gd name="T42" fmla="*/ 243 w 260"/>
                <a:gd name="T43" fmla="*/ 124 h 285"/>
                <a:gd name="T44" fmla="*/ 243 w 260"/>
                <a:gd name="T45" fmla="*/ 149 h 285"/>
                <a:gd name="T46" fmla="*/ 222 w 260"/>
                <a:gd name="T47" fmla="*/ 176 h 285"/>
                <a:gd name="T48" fmla="*/ 243 w 260"/>
                <a:gd name="T49" fmla="*/ 217 h 285"/>
                <a:gd name="T50" fmla="*/ 249 w 260"/>
                <a:gd name="T51" fmla="*/ 243 h 285"/>
                <a:gd name="T52" fmla="*/ 249 w 260"/>
                <a:gd name="T53" fmla="*/ 258 h 285"/>
                <a:gd name="T54" fmla="*/ 233 w 260"/>
                <a:gd name="T55" fmla="*/ 248 h 285"/>
                <a:gd name="T56" fmla="*/ 233 w 260"/>
                <a:gd name="T57" fmla="*/ 233 h 285"/>
                <a:gd name="T58" fmla="*/ 222 w 260"/>
                <a:gd name="T59" fmla="*/ 248 h 285"/>
                <a:gd name="T60" fmla="*/ 202 w 260"/>
                <a:gd name="T61" fmla="*/ 243 h 285"/>
                <a:gd name="T62" fmla="*/ 181 w 260"/>
                <a:gd name="T63" fmla="*/ 248 h 285"/>
                <a:gd name="T64" fmla="*/ 134 w 260"/>
                <a:gd name="T65" fmla="*/ 248 h 285"/>
                <a:gd name="T66" fmla="*/ 93 w 260"/>
                <a:gd name="T67" fmla="*/ 258 h 285"/>
                <a:gd name="T68" fmla="*/ 41 w 260"/>
                <a:gd name="T69" fmla="*/ 284 h 285"/>
                <a:gd name="T70" fmla="*/ 31 w 260"/>
                <a:gd name="T71" fmla="*/ 248 h 285"/>
                <a:gd name="T72" fmla="*/ 41 w 260"/>
                <a:gd name="T73" fmla="*/ 217 h 285"/>
                <a:gd name="T74" fmla="*/ 31 w 260"/>
                <a:gd name="T75" fmla="*/ 206 h 285"/>
                <a:gd name="T76" fmla="*/ 26 w 260"/>
                <a:gd name="T77" fmla="*/ 202 h 285"/>
                <a:gd name="T78" fmla="*/ 4 w 260"/>
                <a:gd name="T79" fmla="*/ 202 h 285"/>
                <a:gd name="T80" fmla="*/ 0 w 260"/>
                <a:gd name="T81" fmla="*/ 180 h 285"/>
                <a:gd name="T82" fmla="*/ 0 w 260"/>
                <a:gd name="T83" fmla="*/ 176 h 285"/>
                <a:gd name="T84" fmla="*/ 0 w 260"/>
                <a:gd name="T85" fmla="*/ 160 h 285"/>
                <a:gd name="T86" fmla="*/ 0 w 260"/>
                <a:gd name="T87" fmla="*/ 139 h 285"/>
                <a:gd name="T88" fmla="*/ 4 w 260"/>
                <a:gd name="T89" fmla="*/ 139 h 285"/>
                <a:gd name="T90" fmla="*/ 16 w 260"/>
                <a:gd name="T91" fmla="*/ 114 h 285"/>
                <a:gd name="T92" fmla="*/ 4 w 260"/>
                <a:gd name="T93" fmla="*/ 108 h 285"/>
                <a:gd name="T94" fmla="*/ 16 w 260"/>
                <a:gd name="T95" fmla="*/ 98 h 285"/>
                <a:gd name="T96" fmla="*/ 31 w 260"/>
                <a:gd name="T97" fmla="*/ 98 h 285"/>
                <a:gd name="T98" fmla="*/ 26 w 260"/>
                <a:gd name="T99" fmla="*/ 82 h 285"/>
                <a:gd name="T100" fmla="*/ 26 w 260"/>
                <a:gd name="T101" fmla="*/ 72 h 285"/>
                <a:gd name="T102" fmla="*/ 26 w 260"/>
                <a:gd name="T103" fmla="*/ 57 h 285"/>
                <a:gd name="T104" fmla="*/ 16 w 260"/>
                <a:gd name="T105" fmla="*/ 51 h 285"/>
                <a:gd name="T106" fmla="*/ 16 w 260"/>
                <a:gd name="T107" fmla="*/ 31 h 285"/>
                <a:gd name="T108" fmla="*/ 26 w 260"/>
                <a:gd name="T109" fmla="*/ 26 h 285"/>
                <a:gd name="T110" fmla="*/ 26 w 260"/>
                <a:gd name="T111" fmla="*/ 26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0"/>
                <a:gd name="T169" fmla="*/ 0 h 285"/>
                <a:gd name="T170" fmla="*/ 260 w 260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0" h="285">
                  <a:moveTo>
                    <a:pt x="26" y="26"/>
                  </a:moveTo>
                  <a:lnTo>
                    <a:pt x="41" y="4"/>
                  </a:lnTo>
                  <a:lnTo>
                    <a:pt x="46" y="16"/>
                  </a:lnTo>
                  <a:lnTo>
                    <a:pt x="67" y="26"/>
                  </a:lnTo>
                  <a:lnTo>
                    <a:pt x="67" y="16"/>
                  </a:lnTo>
                  <a:lnTo>
                    <a:pt x="73" y="4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8" y="16"/>
                  </a:lnTo>
                  <a:lnTo>
                    <a:pt x="114" y="16"/>
                  </a:lnTo>
                  <a:lnTo>
                    <a:pt x="134" y="4"/>
                  </a:lnTo>
                  <a:lnTo>
                    <a:pt x="134" y="16"/>
                  </a:lnTo>
                  <a:lnTo>
                    <a:pt x="150" y="26"/>
                  </a:lnTo>
                  <a:lnTo>
                    <a:pt x="165" y="51"/>
                  </a:lnTo>
                  <a:lnTo>
                    <a:pt x="181" y="51"/>
                  </a:lnTo>
                  <a:lnTo>
                    <a:pt x="192" y="31"/>
                  </a:lnTo>
                  <a:lnTo>
                    <a:pt x="218" y="31"/>
                  </a:lnTo>
                  <a:lnTo>
                    <a:pt x="249" y="57"/>
                  </a:lnTo>
                  <a:lnTo>
                    <a:pt x="249" y="67"/>
                  </a:lnTo>
                  <a:lnTo>
                    <a:pt x="259" y="98"/>
                  </a:lnTo>
                  <a:lnTo>
                    <a:pt x="259" y="114"/>
                  </a:lnTo>
                  <a:lnTo>
                    <a:pt x="243" y="124"/>
                  </a:lnTo>
                  <a:lnTo>
                    <a:pt x="243" y="149"/>
                  </a:lnTo>
                  <a:lnTo>
                    <a:pt x="222" y="176"/>
                  </a:lnTo>
                  <a:lnTo>
                    <a:pt x="243" y="217"/>
                  </a:lnTo>
                  <a:lnTo>
                    <a:pt x="249" y="243"/>
                  </a:lnTo>
                  <a:lnTo>
                    <a:pt x="249" y="258"/>
                  </a:lnTo>
                  <a:lnTo>
                    <a:pt x="233" y="248"/>
                  </a:lnTo>
                  <a:lnTo>
                    <a:pt x="233" y="233"/>
                  </a:lnTo>
                  <a:lnTo>
                    <a:pt x="222" y="248"/>
                  </a:lnTo>
                  <a:lnTo>
                    <a:pt x="202" y="243"/>
                  </a:lnTo>
                  <a:lnTo>
                    <a:pt x="181" y="248"/>
                  </a:lnTo>
                  <a:lnTo>
                    <a:pt x="134" y="248"/>
                  </a:lnTo>
                  <a:lnTo>
                    <a:pt x="93" y="258"/>
                  </a:lnTo>
                  <a:lnTo>
                    <a:pt x="41" y="284"/>
                  </a:lnTo>
                  <a:lnTo>
                    <a:pt x="31" y="248"/>
                  </a:lnTo>
                  <a:lnTo>
                    <a:pt x="41" y="217"/>
                  </a:lnTo>
                  <a:lnTo>
                    <a:pt x="31" y="206"/>
                  </a:lnTo>
                  <a:lnTo>
                    <a:pt x="26" y="202"/>
                  </a:lnTo>
                  <a:lnTo>
                    <a:pt x="4" y="202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39"/>
                  </a:lnTo>
                  <a:lnTo>
                    <a:pt x="4" y="139"/>
                  </a:lnTo>
                  <a:lnTo>
                    <a:pt x="16" y="114"/>
                  </a:lnTo>
                  <a:lnTo>
                    <a:pt x="4" y="108"/>
                  </a:lnTo>
                  <a:lnTo>
                    <a:pt x="16" y="98"/>
                  </a:lnTo>
                  <a:lnTo>
                    <a:pt x="31" y="98"/>
                  </a:lnTo>
                  <a:lnTo>
                    <a:pt x="26" y="82"/>
                  </a:lnTo>
                  <a:lnTo>
                    <a:pt x="26" y="72"/>
                  </a:lnTo>
                  <a:lnTo>
                    <a:pt x="26" y="57"/>
                  </a:lnTo>
                  <a:lnTo>
                    <a:pt x="16" y="51"/>
                  </a:lnTo>
                  <a:lnTo>
                    <a:pt x="16" y="31"/>
                  </a:lnTo>
                  <a:lnTo>
                    <a:pt x="26" y="26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7" name="Freeform 133"/>
            <p:cNvSpPr>
              <a:spLocks noChangeArrowheads="1"/>
            </p:cNvSpPr>
            <p:nvPr/>
          </p:nvSpPr>
          <p:spPr bwMode="auto">
            <a:xfrm>
              <a:off x="2291672" y="3597253"/>
              <a:ext cx="457695" cy="474970"/>
            </a:xfrm>
            <a:custGeom>
              <a:avLst/>
              <a:gdLst>
                <a:gd name="T0" fmla="*/ 119 w 266"/>
                <a:gd name="T1" fmla="*/ 4 h 275"/>
                <a:gd name="T2" fmla="*/ 119 w 266"/>
                <a:gd name="T3" fmla="*/ 0 h 275"/>
                <a:gd name="T4" fmla="*/ 156 w 266"/>
                <a:gd name="T5" fmla="*/ 0 h 275"/>
                <a:gd name="T6" fmla="*/ 187 w 266"/>
                <a:gd name="T7" fmla="*/ 0 h 275"/>
                <a:gd name="T8" fmla="*/ 202 w 266"/>
                <a:gd name="T9" fmla="*/ 0 h 275"/>
                <a:gd name="T10" fmla="*/ 213 w 266"/>
                <a:gd name="T11" fmla="*/ 0 h 275"/>
                <a:gd name="T12" fmla="*/ 202 w 266"/>
                <a:gd name="T13" fmla="*/ 16 h 275"/>
                <a:gd name="T14" fmla="*/ 202 w 266"/>
                <a:gd name="T15" fmla="*/ 46 h 275"/>
                <a:gd name="T16" fmla="*/ 217 w 266"/>
                <a:gd name="T17" fmla="*/ 41 h 275"/>
                <a:gd name="T18" fmla="*/ 238 w 266"/>
                <a:gd name="T19" fmla="*/ 41 h 275"/>
                <a:gd name="T20" fmla="*/ 244 w 266"/>
                <a:gd name="T21" fmla="*/ 46 h 275"/>
                <a:gd name="T22" fmla="*/ 254 w 266"/>
                <a:gd name="T23" fmla="*/ 61 h 275"/>
                <a:gd name="T24" fmla="*/ 244 w 266"/>
                <a:gd name="T25" fmla="*/ 72 h 275"/>
                <a:gd name="T26" fmla="*/ 238 w 266"/>
                <a:gd name="T27" fmla="*/ 82 h 275"/>
                <a:gd name="T28" fmla="*/ 238 w 266"/>
                <a:gd name="T29" fmla="*/ 108 h 275"/>
                <a:gd name="T30" fmla="*/ 265 w 266"/>
                <a:gd name="T31" fmla="*/ 124 h 275"/>
                <a:gd name="T32" fmla="*/ 265 w 266"/>
                <a:gd name="T33" fmla="*/ 165 h 275"/>
                <a:gd name="T34" fmla="*/ 254 w 266"/>
                <a:gd name="T35" fmla="*/ 180 h 275"/>
                <a:gd name="T36" fmla="*/ 244 w 266"/>
                <a:gd name="T37" fmla="*/ 196 h 275"/>
                <a:gd name="T38" fmla="*/ 244 w 266"/>
                <a:gd name="T39" fmla="*/ 217 h 275"/>
                <a:gd name="T40" fmla="*/ 238 w 266"/>
                <a:gd name="T41" fmla="*/ 217 h 275"/>
                <a:gd name="T42" fmla="*/ 228 w 266"/>
                <a:gd name="T43" fmla="*/ 196 h 275"/>
                <a:gd name="T44" fmla="*/ 202 w 266"/>
                <a:gd name="T45" fmla="*/ 206 h 275"/>
                <a:gd name="T46" fmla="*/ 171 w 266"/>
                <a:gd name="T47" fmla="*/ 180 h 275"/>
                <a:gd name="T48" fmla="*/ 160 w 266"/>
                <a:gd name="T49" fmla="*/ 206 h 275"/>
                <a:gd name="T50" fmla="*/ 145 w 266"/>
                <a:gd name="T51" fmla="*/ 206 h 275"/>
                <a:gd name="T52" fmla="*/ 135 w 266"/>
                <a:gd name="T53" fmla="*/ 196 h 275"/>
                <a:gd name="T54" fmla="*/ 129 w 266"/>
                <a:gd name="T55" fmla="*/ 222 h 275"/>
                <a:gd name="T56" fmla="*/ 145 w 266"/>
                <a:gd name="T57" fmla="*/ 233 h 275"/>
                <a:gd name="T58" fmla="*/ 145 w 266"/>
                <a:gd name="T59" fmla="*/ 263 h 275"/>
                <a:gd name="T60" fmla="*/ 135 w 266"/>
                <a:gd name="T61" fmla="*/ 263 h 275"/>
                <a:gd name="T62" fmla="*/ 129 w 266"/>
                <a:gd name="T63" fmla="*/ 258 h 275"/>
                <a:gd name="T64" fmla="*/ 119 w 266"/>
                <a:gd name="T65" fmla="*/ 263 h 275"/>
                <a:gd name="T66" fmla="*/ 104 w 266"/>
                <a:gd name="T67" fmla="*/ 274 h 275"/>
                <a:gd name="T68" fmla="*/ 62 w 266"/>
                <a:gd name="T69" fmla="*/ 233 h 275"/>
                <a:gd name="T70" fmla="*/ 47 w 266"/>
                <a:gd name="T71" fmla="*/ 217 h 275"/>
                <a:gd name="T72" fmla="*/ 62 w 266"/>
                <a:gd name="T73" fmla="*/ 222 h 275"/>
                <a:gd name="T74" fmla="*/ 62 w 266"/>
                <a:gd name="T75" fmla="*/ 217 h 275"/>
                <a:gd name="T76" fmla="*/ 37 w 266"/>
                <a:gd name="T77" fmla="*/ 206 h 275"/>
                <a:gd name="T78" fmla="*/ 26 w 266"/>
                <a:gd name="T79" fmla="*/ 190 h 275"/>
                <a:gd name="T80" fmla="*/ 37 w 266"/>
                <a:gd name="T81" fmla="*/ 190 h 275"/>
                <a:gd name="T82" fmla="*/ 26 w 266"/>
                <a:gd name="T83" fmla="*/ 180 h 275"/>
                <a:gd name="T84" fmla="*/ 37 w 266"/>
                <a:gd name="T85" fmla="*/ 170 h 275"/>
                <a:gd name="T86" fmla="*/ 26 w 266"/>
                <a:gd name="T87" fmla="*/ 165 h 275"/>
                <a:gd name="T88" fmla="*/ 21 w 266"/>
                <a:gd name="T89" fmla="*/ 170 h 275"/>
                <a:gd name="T90" fmla="*/ 11 w 266"/>
                <a:gd name="T91" fmla="*/ 149 h 275"/>
                <a:gd name="T92" fmla="*/ 0 w 266"/>
                <a:gd name="T93" fmla="*/ 129 h 275"/>
                <a:gd name="T94" fmla="*/ 21 w 266"/>
                <a:gd name="T95" fmla="*/ 129 h 275"/>
                <a:gd name="T96" fmla="*/ 26 w 266"/>
                <a:gd name="T97" fmla="*/ 98 h 275"/>
                <a:gd name="T98" fmla="*/ 37 w 266"/>
                <a:gd name="T99" fmla="*/ 108 h 275"/>
                <a:gd name="T100" fmla="*/ 52 w 266"/>
                <a:gd name="T101" fmla="*/ 98 h 275"/>
                <a:gd name="T102" fmla="*/ 26 w 266"/>
                <a:gd name="T103" fmla="*/ 88 h 275"/>
                <a:gd name="T104" fmla="*/ 26 w 266"/>
                <a:gd name="T105" fmla="*/ 72 h 275"/>
                <a:gd name="T106" fmla="*/ 37 w 266"/>
                <a:gd name="T107" fmla="*/ 72 h 275"/>
                <a:gd name="T108" fmla="*/ 37 w 266"/>
                <a:gd name="T109" fmla="*/ 57 h 275"/>
                <a:gd name="T110" fmla="*/ 68 w 266"/>
                <a:gd name="T111" fmla="*/ 57 h 275"/>
                <a:gd name="T112" fmla="*/ 94 w 266"/>
                <a:gd name="T113" fmla="*/ 57 h 275"/>
                <a:gd name="T114" fmla="*/ 119 w 266"/>
                <a:gd name="T115" fmla="*/ 57 h 275"/>
                <a:gd name="T116" fmla="*/ 119 w 266"/>
                <a:gd name="T117" fmla="*/ 4 h 275"/>
                <a:gd name="T118" fmla="*/ 119 w 266"/>
                <a:gd name="T119" fmla="*/ 4 h 2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6"/>
                <a:gd name="T181" fmla="*/ 0 h 275"/>
                <a:gd name="T182" fmla="*/ 266 w 266"/>
                <a:gd name="T183" fmla="*/ 275 h 2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6" h="275">
                  <a:moveTo>
                    <a:pt x="119" y="4"/>
                  </a:moveTo>
                  <a:lnTo>
                    <a:pt x="119" y="0"/>
                  </a:lnTo>
                  <a:lnTo>
                    <a:pt x="156" y="0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13" y="0"/>
                  </a:lnTo>
                  <a:lnTo>
                    <a:pt x="202" y="16"/>
                  </a:lnTo>
                  <a:lnTo>
                    <a:pt x="202" y="46"/>
                  </a:lnTo>
                  <a:lnTo>
                    <a:pt x="217" y="41"/>
                  </a:lnTo>
                  <a:lnTo>
                    <a:pt x="238" y="41"/>
                  </a:lnTo>
                  <a:lnTo>
                    <a:pt x="244" y="46"/>
                  </a:lnTo>
                  <a:lnTo>
                    <a:pt x="254" y="61"/>
                  </a:lnTo>
                  <a:lnTo>
                    <a:pt x="244" y="72"/>
                  </a:lnTo>
                  <a:lnTo>
                    <a:pt x="238" y="82"/>
                  </a:lnTo>
                  <a:lnTo>
                    <a:pt x="238" y="108"/>
                  </a:lnTo>
                  <a:lnTo>
                    <a:pt x="265" y="124"/>
                  </a:lnTo>
                  <a:lnTo>
                    <a:pt x="265" y="165"/>
                  </a:lnTo>
                  <a:lnTo>
                    <a:pt x="254" y="180"/>
                  </a:lnTo>
                  <a:lnTo>
                    <a:pt x="244" y="196"/>
                  </a:lnTo>
                  <a:lnTo>
                    <a:pt x="244" y="217"/>
                  </a:lnTo>
                  <a:lnTo>
                    <a:pt x="238" y="217"/>
                  </a:lnTo>
                  <a:lnTo>
                    <a:pt x="228" y="196"/>
                  </a:lnTo>
                  <a:lnTo>
                    <a:pt x="202" y="206"/>
                  </a:lnTo>
                  <a:lnTo>
                    <a:pt x="171" y="180"/>
                  </a:lnTo>
                  <a:lnTo>
                    <a:pt x="160" y="206"/>
                  </a:lnTo>
                  <a:lnTo>
                    <a:pt x="145" y="206"/>
                  </a:lnTo>
                  <a:lnTo>
                    <a:pt x="135" y="196"/>
                  </a:lnTo>
                  <a:lnTo>
                    <a:pt x="129" y="222"/>
                  </a:lnTo>
                  <a:lnTo>
                    <a:pt x="145" y="233"/>
                  </a:lnTo>
                  <a:lnTo>
                    <a:pt x="145" y="263"/>
                  </a:lnTo>
                  <a:lnTo>
                    <a:pt x="135" y="263"/>
                  </a:lnTo>
                  <a:lnTo>
                    <a:pt x="129" y="258"/>
                  </a:lnTo>
                  <a:lnTo>
                    <a:pt x="119" y="263"/>
                  </a:lnTo>
                  <a:lnTo>
                    <a:pt x="104" y="274"/>
                  </a:lnTo>
                  <a:lnTo>
                    <a:pt x="62" y="233"/>
                  </a:lnTo>
                  <a:lnTo>
                    <a:pt x="47" y="217"/>
                  </a:lnTo>
                  <a:lnTo>
                    <a:pt x="62" y="222"/>
                  </a:lnTo>
                  <a:lnTo>
                    <a:pt x="62" y="217"/>
                  </a:lnTo>
                  <a:lnTo>
                    <a:pt x="37" y="206"/>
                  </a:lnTo>
                  <a:lnTo>
                    <a:pt x="26" y="190"/>
                  </a:lnTo>
                  <a:lnTo>
                    <a:pt x="37" y="190"/>
                  </a:lnTo>
                  <a:lnTo>
                    <a:pt x="26" y="180"/>
                  </a:lnTo>
                  <a:lnTo>
                    <a:pt x="37" y="170"/>
                  </a:lnTo>
                  <a:lnTo>
                    <a:pt x="26" y="165"/>
                  </a:lnTo>
                  <a:lnTo>
                    <a:pt x="21" y="170"/>
                  </a:lnTo>
                  <a:lnTo>
                    <a:pt x="11" y="149"/>
                  </a:lnTo>
                  <a:lnTo>
                    <a:pt x="0" y="129"/>
                  </a:lnTo>
                  <a:lnTo>
                    <a:pt x="21" y="129"/>
                  </a:lnTo>
                  <a:lnTo>
                    <a:pt x="26" y="98"/>
                  </a:lnTo>
                  <a:lnTo>
                    <a:pt x="37" y="108"/>
                  </a:lnTo>
                  <a:lnTo>
                    <a:pt x="52" y="98"/>
                  </a:lnTo>
                  <a:lnTo>
                    <a:pt x="26" y="88"/>
                  </a:lnTo>
                  <a:lnTo>
                    <a:pt x="26" y="72"/>
                  </a:lnTo>
                  <a:lnTo>
                    <a:pt x="37" y="72"/>
                  </a:lnTo>
                  <a:lnTo>
                    <a:pt x="37" y="57"/>
                  </a:lnTo>
                  <a:lnTo>
                    <a:pt x="68" y="57"/>
                  </a:lnTo>
                  <a:lnTo>
                    <a:pt x="94" y="57"/>
                  </a:lnTo>
                  <a:lnTo>
                    <a:pt x="119" y="57"/>
                  </a:lnTo>
                  <a:lnTo>
                    <a:pt x="119" y="4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8" name="Freeform 134"/>
            <p:cNvSpPr>
              <a:spLocks noChangeArrowheads="1"/>
            </p:cNvSpPr>
            <p:nvPr/>
          </p:nvSpPr>
          <p:spPr bwMode="auto">
            <a:xfrm>
              <a:off x="318403" y="2694809"/>
              <a:ext cx="250437" cy="64770"/>
            </a:xfrm>
            <a:custGeom>
              <a:avLst/>
              <a:gdLst>
                <a:gd name="T0" fmla="*/ 10 w 146"/>
                <a:gd name="T1" fmla="*/ 10 h 37"/>
                <a:gd name="T2" fmla="*/ 57 w 146"/>
                <a:gd name="T3" fmla="*/ 0 h 37"/>
                <a:gd name="T4" fmla="*/ 93 w 146"/>
                <a:gd name="T5" fmla="*/ 0 h 37"/>
                <a:gd name="T6" fmla="*/ 118 w 146"/>
                <a:gd name="T7" fmla="*/ 10 h 37"/>
                <a:gd name="T8" fmla="*/ 145 w 146"/>
                <a:gd name="T9" fmla="*/ 10 h 37"/>
                <a:gd name="T10" fmla="*/ 124 w 146"/>
                <a:gd name="T11" fmla="*/ 26 h 37"/>
                <a:gd name="T12" fmla="*/ 82 w 146"/>
                <a:gd name="T13" fmla="*/ 10 h 37"/>
                <a:gd name="T14" fmla="*/ 67 w 146"/>
                <a:gd name="T15" fmla="*/ 20 h 37"/>
                <a:gd name="T16" fmla="*/ 51 w 146"/>
                <a:gd name="T17" fmla="*/ 20 h 37"/>
                <a:gd name="T18" fmla="*/ 51 w 146"/>
                <a:gd name="T19" fmla="*/ 26 h 37"/>
                <a:gd name="T20" fmla="*/ 0 w 146"/>
                <a:gd name="T21" fmla="*/ 36 h 37"/>
                <a:gd name="T22" fmla="*/ 0 w 146"/>
                <a:gd name="T23" fmla="*/ 26 h 37"/>
                <a:gd name="T24" fmla="*/ 10 w 146"/>
                <a:gd name="T25" fmla="*/ 20 h 37"/>
                <a:gd name="T26" fmla="*/ 10 w 146"/>
                <a:gd name="T27" fmla="*/ 10 h 37"/>
                <a:gd name="T28" fmla="*/ 10 w 146"/>
                <a:gd name="T29" fmla="*/ 1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6"/>
                <a:gd name="T46" fmla="*/ 0 h 37"/>
                <a:gd name="T47" fmla="*/ 146 w 146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6" h="37">
                  <a:moveTo>
                    <a:pt x="10" y="10"/>
                  </a:moveTo>
                  <a:lnTo>
                    <a:pt x="57" y="0"/>
                  </a:lnTo>
                  <a:lnTo>
                    <a:pt x="93" y="0"/>
                  </a:lnTo>
                  <a:lnTo>
                    <a:pt x="118" y="10"/>
                  </a:lnTo>
                  <a:lnTo>
                    <a:pt x="145" y="10"/>
                  </a:lnTo>
                  <a:lnTo>
                    <a:pt x="124" y="26"/>
                  </a:lnTo>
                  <a:lnTo>
                    <a:pt x="82" y="10"/>
                  </a:lnTo>
                  <a:lnTo>
                    <a:pt x="67" y="20"/>
                  </a:lnTo>
                  <a:lnTo>
                    <a:pt x="51" y="20"/>
                  </a:lnTo>
                  <a:lnTo>
                    <a:pt x="51" y="2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10" y="20"/>
                  </a:lnTo>
                  <a:lnTo>
                    <a:pt x="10" y="1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9" name="Freeform 135"/>
            <p:cNvSpPr>
              <a:spLocks noChangeArrowheads="1"/>
            </p:cNvSpPr>
            <p:nvPr/>
          </p:nvSpPr>
          <p:spPr bwMode="auto">
            <a:xfrm>
              <a:off x="1354694" y="2919340"/>
              <a:ext cx="349747" cy="474970"/>
            </a:xfrm>
            <a:custGeom>
              <a:avLst/>
              <a:gdLst>
                <a:gd name="T0" fmla="*/ 27 w 204"/>
                <a:gd name="T1" fmla="*/ 72 h 275"/>
                <a:gd name="T2" fmla="*/ 27 w 204"/>
                <a:gd name="T3" fmla="*/ 47 h 275"/>
                <a:gd name="T4" fmla="*/ 21 w 204"/>
                <a:gd name="T5" fmla="*/ 16 h 275"/>
                <a:gd name="T6" fmla="*/ 27 w 204"/>
                <a:gd name="T7" fmla="*/ 0 h 275"/>
                <a:gd name="T8" fmla="*/ 130 w 204"/>
                <a:gd name="T9" fmla="*/ 6 h 275"/>
                <a:gd name="T10" fmla="*/ 135 w 204"/>
                <a:gd name="T11" fmla="*/ 0 h 275"/>
                <a:gd name="T12" fmla="*/ 150 w 204"/>
                <a:gd name="T13" fmla="*/ 0 h 275"/>
                <a:gd name="T14" fmla="*/ 161 w 204"/>
                <a:gd name="T15" fmla="*/ 6 h 275"/>
                <a:gd name="T16" fmla="*/ 150 w 204"/>
                <a:gd name="T17" fmla="*/ 16 h 275"/>
                <a:gd name="T18" fmla="*/ 172 w 204"/>
                <a:gd name="T19" fmla="*/ 31 h 275"/>
                <a:gd name="T20" fmla="*/ 172 w 204"/>
                <a:gd name="T21" fmla="*/ 47 h 275"/>
                <a:gd name="T22" fmla="*/ 161 w 204"/>
                <a:gd name="T23" fmla="*/ 67 h 275"/>
                <a:gd name="T24" fmla="*/ 176 w 204"/>
                <a:gd name="T25" fmla="*/ 72 h 275"/>
                <a:gd name="T26" fmla="*/ 176 w 204"/>
                <a:gd name="T27" fmla="*/ 88 h 275"/>
                <a:gd name="T28" fmla="*/ 176 w 204"/>
                <a:gd name="T29" fmla="*/ 98 h 275"/>
                <a:gd name="T30" fmla="*/ 187 w 204"/>
                <a:gd name="T31" fmla="*/ 114 h 275"/>
                <a:gd name="T32" fmla="*/ 176 w 204"/>
                <a:gd name="T33" fmla="*/ 129 h 275"/>
                <a:gd name="T34" fmla="*/ 176 w 204"/>
                <a:gd name="T35" fmla="*/ 149 h 275"/>
                <a:gd name="T36" fmla="*/ 176 w 204"/>
                <a:gd name="T37" fmla="*/ 176 h 275"/>
                <a:gd name="T38" fmla="*/ 187 w 204"/>
                <a:gd name="T39" fmla="*/ 207 h 275"/>
                <a:gd name="T40" fmla="*/ 203 w 204"/>
                <a:gd name="T41" fmla="*/ 222 h 275"/>
                <a:gd name="T42" fmla="*/ 197 w 204"/>
                <a:gd name="T43" fmla="*/ 233 h 275"/>
                <a:gd name="T44" fmla="*/ 161 w 204"/>
                <a:gd name="T45" fmla="*/ 237 h 275"/>
                <a:gd name="T46" fmla="*/ 135 w 204"/>
                <a:gd name="T47" fmla="*/ 248 h 275"/>
                <a:gd name="T48" fmla="*/ 88 w 204"/>
                <a:gd name="T49" fmla="*/ 264 h 275"/>
                <a:gd name="T50" fmla="*/ 62 w 204"/>
                <a:gd name="T51" fmla="*/ 274 h 275"/>
                <a:gd name="T52" fmla="*/ 27 w 204"/>
                <a:gd name="T53" fmla="*/ 274 h 275"/>
                <a:gd name="T54" fmla="*/ 27 w 204"/>
                <a:gd name="T55" fmla="*/ 258 h 275"/>
                <a:gd name="T56" fmla="*/ 21 w 204"/>
                <a:gd name="T57" fmla="*/ 233 h 275"/>
                <a:gd name="T58" fmla="*/ 0 w 204"/>
                <a:gd name="T59" fmla="*/ 191 h 275"/>
                <a:gd name="T60" fmla="*/ 21 w 204"/>
                <a:gd name="T61" fmla="*/ 165 h 275"/>
                <a:gd name="T62" fmla="*/ 21 w 204"/>
                <a:gd name="T63" fmla="*/ 139 h 275"/>
                <a:gd name="T64" fmla="*/ 37 w 204"/>
                <a:gd name="T65" fmla="*/ 129 h 275"/>
                <a:gd name="T66" fmla="*/ 37 w 204"/>
                <a:gd name="T67" fmla="*/ 114 h 275"/>
                <a:gd name="T68" fmla="*/ 27 w 204"/>
                <a:gd name="T69" fmla="*/ 82 h 275"/>
                <a:gd name="T70" fmla="*/ 27 w 204"/>
                <a:gd name="T71" fmla="*/ 72 h 275"/>
                <a:gd name="T72" fmla="*/ 27 w 204"/>
                <a:gd name="T73" fmla="*/ 72 h 2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4"/>
                <a:gd name="T112" fmla="*/ 0 h 275"/>
                <a:gd name="T113" fmla="*/ 204 w 204"/>
                <a:gd name="T114" fmla="*/ 275 h 2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4" h="275">
                  <a:moveTo>
                    <a:pt x="27" y="72"/>
                  </a:moveTo>
                  <a:lnTo>
                    <a:pt x="27" y="47"/>
                  </a:lnTo>
                  <a:lnTo>
                    <a:pt x="21" y="16"/>
                  </a:lnTo>
                  <a:lnTo>
                    <a:pt x="27" y="0"/>
                  </a:lnTo>
                  <a:lnTo>
                    <a:pt x="130" y="6"/>
                  </a:lnTo>
                  <a:lnTo>
                    <a:pt x="135" y="0"/>
                  </a:lnTo>
                  <a:lnTo>
                    <a:pt x="150" y="0"/>
                  </a:lnTo>
                  <a:lnTo>
                    <a:pt x="161" y="6"/>
                  </a:lnTo>
                  <a:lnTo>
                    <a:pt x="150" y="16"/>
                  </a:lnTo>
                  <a:lnTo>
                    <a:pt x="172" y="31"/>
                  </a:lnTo>
                  <a:lnTo>
                    <a:pt x="172" y="47"/>
                  </a:lnTo>
                  <a:lnTo>
                    <a:pt x="161" y="67"/>
                  </a:lnTo>
                  <a:lnTo>
                    <a:pt x="176" y="72"/>
                  </a:lnTo>
                  <a:lnTo>
                    <a:pt x="176" y="88"/>
                  </a:lnTo>
                  <a:lnTo>
                    <a:pt x="176" y="98"/>
                  </a:lnTo>
                  <a:lnTo>
                    <a:pt x="187" y="114"/>
                  </a:lnTo>
                  <a:lnTo>
                    <a:pt x="176" y="129"/>
                  </a:lnTo>
                  <a:lnTo>
                    <a:pt x="176" y="149"/>
                  </a:lnTo>
                  <a:lnTo>
                    <a:pt x="176" y="176"/>
                  </a:lnTo>
                  <a:lnTo>
                    <a:pt x="187" y="207"/>
                  </a:lnTo>
                  <a:lnTo>
                    <a:pt x="203" y="222"/>
                  </a:lnTo>
                  <a:lnTo>
                    <a:pt x="197" y="233"/>
                  </a:lnTo>
                  <a:lnTo>
                    <a:pt x="161" y="237"/>
                  </a:lnTo>
                  <a:lnTo>
                    <a:pt x="135" y="248"/>
                  </a:lnTo>
                  <a:lnTo>
                    <a:pt x="88" y="264"/>
                  </a:lnTo>
                  <a:lnTo>
                    <a:pt x="62" y="274"/>
                  </a:lnTo>
                  <a:lnTo>
                    <a:pt x="27" y="274"/>
                  </a:lnTo>
                  <a:lnTo>
                    <a:pt x="27" y="258"/>
                  </a:lnTo>
                  <a:lnTo>
                    <a:pt x="21" y="233"/>
                  </a:lnTo>
                  <a:lnTo>
                    <a:pt x="0" y="191"/>
                  </a:lnTo>
                  <a:lnTo>
                    <a:pt x="21" y="165"/>
                  </a:lnTo>
                  <a:lnTo>
                    <a:pt x="21" y="139"/>
                  </a:lnTo>
                  <a:lnTo>
                    <a:pt x="37" y="129"/>
                  </a:lnTo>
                  <a:lnTo>
                    <a:pt x="37" y="114"/>
                  </a:lnTo>
                  <a:lnTo>
                    <a:pt x="27" y="82"/>
                  </a:lnTo>
                  <a:lnTo>
                    <a:pt x="27" y="72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0" name="Freeform 136"/>
            <p:cNvSpPr>
              <a:spLocks noChangeArrowheads="1"/>
            </p:cNvSpPr>
            <p:nvPr/>
          </p:nvSpPr>
          <p:spPr bwMode="auto">
            <a:xfrm>
              <a:off x="460891" y="2785486"/>
              <a:ext cx="565644" cy="418836"/>
            </a:xfrm>
            <a:custGeom>
              <a:avLst/>
              <a:gdLst>
                <a:gd name="T0" fmla="*/ 62 w 328"/>
                <a:gd name="T1" fmla="*/ 0 h 244"/>
                <a:gd name="T2" fmla="*/ 93 w 328"/>
                <a:gd name="T3" fmla="*/ 0 h 244"/>
                <a:gd name="T4" fmla="*/ 93 w 328"/>
                <a:gd name="T5" fmla="*/ 11 h 244"/>
                <a:gd name="T6" fmla="*/ 119 w 328"/>
                <a:gd name="T7" fmla="*/ 16 h 244"/>
                <a:gd name="T8" fmla="*/ 135 w 328"/>
                <a:gd name="T9" fmla="*/ 11 h 244"/>
                <a:gd name="T10" fmla="*/ 145 w 328"/>
                <a:gd name="T11" fmla="*/ 11 h 244"/>
                <a:gd name="T12" fmla="*/ 171 w 328"/>
                <a:gd name="T13" fmla="*/ 11 h 244"/>
                <a:gd name="T14" fmla="*/ 171 w 328"/>
                <a:gd name="T15" fmla="*/ 16 h 244"/>
                <a:gd name="T16" fmla="*/ 176 w 328"/>
                <a:gd name="T17" fmla="*/ 26 h 244"/>
                <a:gd name="T18" fmla="*/ 186 w 328"/>
                <a:gd name="T19" fmla="*/ 26 h 244"/>
                <a:gd name="T20" fmla="*/ 202 w 328"/>
                <a:gd name="T21" fmla="*/ 41 h 244"/>
                <a:gd name="T22" fmla="*/ 228 w 328"/>
                <a:gd name="T23" fmla="*/ 26 h 244"/>
                <a:gd name="T24" fmla="*/ 243 w 328"/>
                <a:gd name="T25" fmla="*/ 26 h 244"/>
                <a:gd name="T26" fmla="*/ 254 w 328"/>
                <a:gd name="T27" fmla="*/ 16 h 244"/>
                <a:gd name="T28" fmla="*/ 259 w 328"/>
                <a:gd name="T29" fmla="*/ 11 h 244"/>
                <a:gd name="T30" fmla="*/ 280 w 328"/>
                <a:gd name="T31" fmla="*/ 41 h 244"/>
                <a:gd name="T32" fmla="*/ 284 w 328"/>
                <a:gd name="T33" fmla="*/ 52 h 244"/>
                <a:gd name="T34" fmla="*/ 296 w 328"/>
                <a:gd name="T35" fmla="*/ 57 h 244"/>
                <a:gd name="T36" fmla="*/ 296 w 328"/>
                <a:gd name="T37" fmla="*/ 78 h 244"/>
                <a:gd name="T38" fmla="*/ 300 w 328"/>
                <a:gd name="T39" fmla="*/ 84 h 244"/>
                <a:gd name="T40" fmla="*/ 300 w 328"/>
                <a:gd name="T41" fmla="*/ 98 h 244"/>
                <a:gd name="T42" fmla="*/ 321 w 328"/>
                <a:gd name="T43" fmla="*/ 119 h 244"/>
                <a:gd name="T44" fmla="*/ 311 w 328"/>
                <a:gd name="T45" fmla="*/ 125 h 244"/>
                <a:gd name="T46" fmla="*/ 311 w 328"/>
                <a:gd name="T47" fmla="*/ 145 h 244"/>
                <a:gd name="T48" fmla="*/ 321 w 328"/>
                <a:gd name="T49" fmla="*/ 150 h 244"/>
                <a:gd name="T50" fmla="*/ 321 w 328"/>
                <a:gd name="T51" fmla="*/ 166 h 244"/>
                <a:gd name="T52" fmla="*/ 321 w 328"/>
                <a:gd name="T53" fmla="*/ 176 h 244"/>
                <a:gd name="T54" fmla="*/ 327 w 328"/>
                <a:gd name="T55" fmla="*/ 192 h 244"/>
                <a:gd name="T56" fmla="*/ 311 w 328"/>
                <a:gd name="T57" fmla="*/ 192 h 244"/>
                <a:gd name="T58" fmla="*/ 300 w 328"/>
                <a:gd name="T59" fmla="*/ 202 h 244"/>
                <a:gd name="T60" fmla="*/ 311 w 328"/>
                <a:gd name="T61" fmla="*/ 207 h 244"/>
                <a:gd name="T62" fmla="*/ 300 w 328"/>
                <a:gd name="T63" fmla="*/ 233 h 244"/>
                <a:gd name="T64" fmla="*/ 296 w 328"/>
                <a:gd name="T65" fmla="*/ 233 h 244"/>
                <a:gd name="T66" fmla="*/ 280 w 328"/>
                <a:gd name="T67" fmla="*/ 227 h 244"/>
                <a:gd name="T68" fmla="*/ 280 w 328"/>
                <a:gd name="T69" fmla="*/ 243 h 244"/>
                <a:gd name="T70" fmla="*/ 259 w 328"/>
                <a:gd name="T71" fmla="*/ 243 h 244"/>
                <a:gd name="T72" fmla="*/ 243 w 328"/>
                <a:gd name="T73" fmla="*/ 243 h 244"/>
                <a:gd name="T74" fmla="*/ 243 w 328"/>
                <a:gd name="T75" fmla="*/ 217 h 244"/>
                <a:gd name="T76" fmla="*/ 233 w 328"/>
                <a:gd name="T77" fmla="*/ 192 h 244"/>
                <a:gd name="T78" fmla="*/ 212 w 328"/>
                <a:gd name="T79" fmla="*/ 192 h 244"/>
                <a:gd name="T80" fmla="*/ 192 w 328"/>
                <a:gd name="T81" fmla="*/ 192 h 244"/>
                <a:gd name="T82" fmla="*/ 192 w 328"/>
                <a:gd name="T83" fmla="*/ 166 h 244"/>
                <a:gd name="T84" fmla="*/ 186 w 328"/>
                <a:gd name="T85" fmla="*/ 160 h 244"/>
                <a:gd name="T86" fmla="*/ 186 w 328"/>
                <a:gd name="T87" fmla="*/ 145 h 244"/>
                <a:gd name="T88" fmla="*/ 171 w 328"/>
                <a:gd name="T89" fmla="*/ 119 h 244"/>
                <a:gd name="T90" fmla="*/ 124 w 328"/>
                <a:gd name="T91" fmla="*/ 125 h 244"/>
                <a:gd name="T92" fmla="*/ 119 w 328"/>
                <a:gd name="T93" fmla="*/ 125 h 244"/>
                <a:gd name="T94" fmla="*/ 104 w 328"/>
                <a:gd name="T95" fmla="*/ 150 h 244"/>
                <a:gd name="T96" fmla="*/ 93 w 328"/>
                <a:gd name="T97" fmla="*/ 150 h 244"/>
                <a:gd name="T98" fmla="*/ 78 w 328"/>
                <a:gd name="T99" fmla="*/ 166 h 244"/>
                <a:gd name="T100" fmla="*/ 67 w 328"/>
                <a:gd name="T101" fmla="*/ 150 h 244"/>
                <a:gd name="T102" fmla="*/ 62 w 328"/>
                <a:gd name="T103" fmla="*/ 135 h 244"/>
                <a:gd name="T104" fmla="*/ 26 w 328"/>
                <a:gd name="T105" fmla="*/ 109 h 244"/>
                <a:gd name="T106" fmla="*/ 16 w 328"/>
                <a:gd name="T107" fmla="*/ 94 h 244"/>
                <a:gd name="T108" fmla="*/ 0 w 328"/>
                <a:gd name="T109" fmla="*/ 84 h 244"/>
                <a:gd name="T110" fmla="*/ 16 w 328"/>
                <a:gd name="T111" fmla="*/ 57 h 244"/>
                <a:gd name="T112" fmla="*/ 51 w 328"/>
                <a:gd name="T113" fmla="*/ 41 h 244"/>
                <a:gd name="T114" fmla="*/ 62 w 328"/>
                <a:gd name="T115" fmla="*/ 26 h 244"/>
                <a:gd name="T116" fmla="*/ 51 w 328"/>
                <a:gd name="T117" fmla="*/ 16 h 244"/>
                <a:gd name="T118" fmla="*/ 62 w 328"/>
                <a:gd name="T119" fmla="*/ 11 h 244"/>
                <a:gd name="T120" fmla="*/ 62 w 328"/>
                <a:gd name="T121" fmla="*/ 0 h 244"/>
                <a:gd name="T122" fmla="*/ 62 w 328"/>
                <a:gd name="T123" fmla="*/ 0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8"/>
                <a:gd name="T187" fmla="*/ 0 h 244"/>
                <a:gd name="T188" fmla="*/ 328 w 328"/>
                <a:gd name="T189" fmla="*/ 244 h 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8" h="244">
                  <a:moveTo>
                    <a:pt x="62" y="0"/>
                  </a:moveTo>
                  <a:lnTo>
                    <a:pt x="93" y="0"/>
                  </a:lnTo>
                  <a:lnTo>
                    <a:pt x="93" y="11"/>
                  </a:lnTo>
                  <a:lnTo>
                    <a:pt x="119" y="16"/>
                  </a:lnTo>
                  <a:lnTo>
                    <a:pt x="135" y="11"/>
                  </a:lnTo>
                  <a:lnTo>
                    <a:pt x="145" y="11"/>
                  </a:lnTo>
                  <a:lnTo>
                    <a:pt x="171" y="11"/>
                  </a:lnTo>
                  <a:lnTo>
                    <a:pt x="171" y="16"/>
                  </a:lnTo>
                  <a:lnTo>
                    <a:pt x="176" y="26"/>
                  </a:lnTo>
                  <a:lnTo>
                    <a:pt x="186" y="26"/>
                  </a:lnTo>
                  <a:lnTo>
                    <a:pt x="202" y="41"/>
                  </a:lnTo>
                  <a:lnTo>
                    <a:pt x="228" y="26"/>
                  </a:lnTo>
                  <a:lnTo>
                    <a:pt x="243" y="26"/>
                  </a:lnTo>
                  <a:lnTo>
                    <a:pt x="254" y="16"/>
                  </a:lnTo>
                  <a:lnTo>
                    <a:pt x="259" y="11"/>
                  </a:lnTo>
                  <a:lnTo>
                    <a:pt x="280" y="41"/>
                  </a:lnTo>
                  <a:lnTo>
                    <a:pt x="284" y="52"/>
                  </a:lnTo>
                  <a:lnTo>
                    <a:pt x="296" y="57"/>
                  </a:lnTo>
                  <a:lnTo>
                    <a:pt x="296" y="78"/>
                  </a:lnTo>
                  <a:lnTo>
                    <a:pt x="300" y="84"/>
                  </a:lnTo>
                  <a:lnTo>
                    <a:pt x="300" y="98"/>
                  </a:lnTo>
                  <a:lnTo>
                    <a:pt x="321" y="119"/>
                  </a:lnTo>
                  <a:lnTo>
                    <a:pt x="311" y="125"/>
                  </a:lnTo>
                  <a:lnTo>
                    <a:pt x="311" y="145"/>
                  </a:lnTo>
                  <a:lnTo>
                    <a:pt x="321" y="150"/>
                  </a:lnTo>
                  <a:lnTo>
                    <a:pt x="321" y="166"/>
                  </a:lnTo>
                  <a:lnTo>
                    <a:pt x="321" y="176"/>
                  </a:lnTo>
                  <a:lnTo>
                    <a:pt x="327" y="192"/>
                  </a:lnTo>
                  <a:lnTo>
                    <a:pt x="311" y="192"/>
                  </a:lnTo>
                  <a:lnTo>
                    <a:pt x="300" y="202"/>
                  </a:lnTo>
                  <a:lnTo>
                    <a:pt x="311" y="207"/>
                  </a:lnTo>
                  <a:lnTo>
                    <a:pt x="300" y="233"/>
                  </a:lnTo>
                  <a:lnTo>
                    <a:pt x="296" y="233"/>
                  </a:lnTo>
                  <a:lnTo>
                    <a:pt x="280" y="227"/>
                  </a:lnTo>
                  <a:lnTo>
                    <a:pt x="280" y="243"/>
                  </a:lnTo>
                  <a:lnTo>
                    <a:pt x="259" y="243"/>
                  </a:lnTo>
                  <a:lnTo>
                    <a:pt x="243" y="243"/>
                  </a:lnTo>
                  <a:lnTo>
                    <a:pt x="243" y="217"/>
                  </a:lnTo>
                  <a:lnTo>
                    <a:pt x="233" y="192"/>
                  </a:lnTo>
                  <a:lnTo>
                    <a:pt x="212" y="192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186" y="160"/>
                  </a:lnTo>
                  <a:lnTo>
                    <a:pt x="186" y="145"/>
                  </a:lnTo>
                  <a:lnTo>
                    <a:pt x="171" y="119"/>
                  </a:lnTo>
                  <a:lnTo>
                    <a:pt x="124" y="125"/>
                  </a:lnTo>
                  <a:lnTo>
                    <a:pt x="119" y="125"/>
                  </a:lnTo>
                  <a:lnTo>
                    <a:pt x="104" y="150"/>
                  </a:lnTo>
                  <a:lnTo>
                    <a:pt x="93" y="150"/>
                  </a:lnTo>
                  <a:lnTo>
                    <a:pt x="78" y="166"/>
                  </a:lnTo>
                  <a:lnTo>
                    <a:pt x="67" y="150"/>
                  </a:lnTo>
                  <a:lnTo>
                    <a:pt x="62" y="135"/>
                  </a:lnTo>
                  <a:lnTo>
                    <a:pt x="26" y="109"/>
                  </a:lnTo>
                  <a:lnTo>
                    <a:pt x="16" y="94"/>
                  </a:lnTo>
                  <a:lnTo>
                    <a:pt x="0" y="84"/>
                  </a:lnTo>
                  <a:lnTo>
                    <a:pt x="16" y="57"/>
                  </a:lnTo>
                  <a:lnTo>
                    <a:pt x="51" y="41"/>
                  </a:lnTo>
                  <a:lnTo>
                    <a:pt x="62" y="26"/>
                  </a:lnTo>
                  <a:lnTo>
                    <a:pt x="51" y="16"/>
                  </a:lnTo>
                  <a:lnTo>
                    <a:pt x="62" y="11"/>
                  </a:lnTo>
                  <a:lnTo>
                    <a:pt x="62" y="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1" name="Freeform 137"/>
            <p:cNvSpPr>
              <a:spLocks noChangeArrowheads="1"/>
            </p:cNvSpPr>
            <p:nvPr/>
          </p:nvSpPr>
          <p:spPr bwMode="auto">
            <a:xfrm>
              <a:off x="335674" y="2785486"/>
              <a:ext cx="233166" cy="146809"/>
            </a:xfrm>
            <a:custGeom>
              <a:avLst/>
              <a:gdLst>
                <a:gd name="T0" fmla="*/ 0 w 136"/>
                <a:gd name="T1" fmla="*/ 16 h 85"/>
                <a:gd name="T2" fmla="*/ 31 w 136"/>
                <a:gd name="T3" fmla="*/ 11 h 85"/>
                <a:gd name="T4" fmla="*/ 47 w 136"/>
                <a:gd name="T5" fmla="*/ 11 h 85"/>
                <a:gd name="T6" fmla="*/ 67 w 136"/>
                <a:gd name="T7" fmla="*/ 0 h 85"/>
                <a:gd name="T8" fmla="*/ 135 w 136"/>
                <a:gd name="T9" fmla="*/ 0 h 85"/>
                <a:gd name="T10" fmla="*/ 135 w 136"/>
                <a:gd name="T11" fmla="*/ 11 h 85"/>
                <a:gd name="T12" fmla="*/ 124 w 136"/>
                <a:gd name="T13" fmla="*/ 16 h 85"/>
                <a:gd name="T14" fmla="*/ 135 w 136"/>
                <a:gd name="T15" fmla="*/ 26 h 85"/>
                <a:gd name="T16" fmla="*/ 124 w 136"/>
                <a:gd name="T17" fmla="*/ 41 h 85"/>
                <a:gd name="T18" fmla="*/ 88 w 136"/>
                <a:gd name="T19" fmla="*/ 57 h 85"/>
                <a:gd name="T20" fmla="*/ 72 w 136"/>
                <a:gd name="T21" fmla="*/ 84 h 85"/>
                <a:gd name="T22" fmla="*/ 67 w 136"/>
                <a:gd name="T23" fmla="*/ 68 h 85"/>
                <a:gd name="T24" fmla="*/ 57 w 136"/>
                <a:gd name="T25" fmla="*/ 78 h 85"/>
                <a:gd name="T26" fmla="*/ 57 w 136"/>
                <a:gd name="T27" fmla="*/ 41 h 85"/>
                <a:gd name="T28" fmla="*/ 31 w 136"/>
                <a:gd name="T29" fmla="*/ 41 h 85"/>
                <a:gd name="T30" fmla="*/ 31 w 136"/>
                <a:gd name="T31" fmla="*/ 37 h 85"/>
                <a:gd name="T32" fmla="*/ 16 w 136"/>
                <a:gd name="T33" fmla="*/ 26 h 85"/>
                <a:gd name="T34" fmla="*/ 0 w 136"/>
                <a:gd name="T35" fmla="*/ 16 h 85"/>
                <a:gd name="T36" fmla="*/ 0 w 136"/>
                <a:gd name="T37" fmla="*/ 16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85"/>
                <a:gd name="T59" fmla="*/ 136 w 136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85">
                  <a:moveTo>
                    <a:pt x="0" y="16"/>
                  </a:moveTo>
                  <a:lnTo>
                    <a:pt x="31" y="11"/>
                  </a:lnTo>
                  <a:lnTo>
                    <a:pt x="47" y="11"/>
                  </a:lnTo>
                  <a:lnTo>
                    <a:pt x="67" y="0"/>
                  </a:lnTo>
                  <a:lnTo>
                    <a:pt x="135" y="0"/>
                  </a:lnTo>
                  <a:lnTo>
                    <a:pt x="135" y="11"/>
                  </a:lnTo>
                  <a:lnTo>
                    <a:pt x="124" y="16"/>
                  </a:lnTo>
                  <a:lnTo>
                    <a:pt x="135" y="26"/>
                  </a:lnTo>
                  <a:lnTo>
                    <a:pt x="124" y="41"/>
                  </a:lnTo>
                  <a:lnTo>
                    <a:pt x="88" y="57"/>
                  </a:lnTo>
                  <a:lnTo>
                    <a:pt x="72" y="84"/>
                  </a:lnTo>
                  <a:lnTo>
                    <a:pt x="67" y="68"/>
                  </a:lnTo>
                  <a:lnTo>
                    <a:pt x="57" y="78"/>
                  </a:lnTo>
                  <a:lnTo>
                    <a:pt x="57" y="41"/>
                  </a:lnTo>
                  <a:lnTo>
                    <a:pt x="31" y="41"/>
                  </a:lnTo>
                  <a:lnTo>
                    <a:pt x="31" y="37"/>
                  </a:lnTo>
                  <a:lnTo>
                    <a:pt x="16" y="26"/>
                  </a:lnTo>
                  <a:lnTo>
                    <a:pt x="0" y="16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2" name="Freeform 138"/>
            <p:cNvSpPr>
              <a:spLocks noChangeArrowheads="1"/>
            </p:cNvSpPr>
            <p:nvPr/>
          </p:nvSpPr>
          <p:spPr bwMode="auto">
            <a:xfrm>
              <a:off x="2265765" y="2759579"/>
              <a:ext cx="591551" cy="846310"/>
            </a:xfrm>
            <a:custGeom>
              <a:avLst/>
              <a:gdLst>
                <a:gd name="T0" fmla="*/ 270 w 344"/>
                <a:gd name="T1" fmla="*/ 0 h 493"/>
                <a:gd name="T2" fmla="*/ 285 w 344"/>
                <a:gd name="T3" fmla="*/ 27 h 493"/>
                <a:gd name="T4" fmla="*/ 295 w 344"/>
                <a:gd name="T5" fmla="*/ 73 h 493"/>
                <a:gd name="T6" fmla="*/ 301 w 344"/>
                <a:gd name="T7" fmla="*/ 125 h 493"/>
                <a:gd name="T8" fmla="*/ 280 w 344"/>
                <a:gd name="T9" fmla="*/ 141 h 493"/>
                <a:gd name="T10" fmla="*/ 254 w 344"/>
                <a:gd name="T11" fmla="*/ 161 h 493"/>
                <a:gd name="T12" fmla="*/ 301 w 344"/>
                <a:gd name="T13" fmla="*/ 202 h 493"/>
                <a:gd name="T14" fmla="*/ 321 w 344"/>
                <a:gd name="T15" fmla="*/ 243 h 493"/>
                <a:gd name="T16" fmla="*/ 301 w 344"/>
                <a:gd name="T17" fmla="*/ 270 h 493"/>
                <a:gd name="T18" fmla="*/ 280 w 344"/>
                <a:gd name="T19" fmla="*/ 316 h 493"/>
                <a:gd name="T20" fmla="*/ 285 w 344"/>
                <a:gd name="T21" fmla="*/ 358 h 493"/>
                <a:gd name="T22" fmla="*/ 301 w 344"/>
                <a:gd name="T23" fmla="*/ 394 h 493"/>
                <a:gd name="T24" fmla="*/ 336 w 344"/>
                <a:gd name="T25" fmla="*/ 451 h 493"/>
                <a:gd name="T26" fmla="*/ 336 w 344"/>
                <a:gd name="T27" fmla="*/ 476 h 493"/>
                <a:gd name="T28" fmla="*/ 285 w 344"/>
                <a:gd name="T29" fmla="*/ 476 h 493"/>
                <a:gd name="T30" fmla="*/ 203 w 344"/>
                <a:gd name="T31" fmla="*/ 487 h 493"/>
                <a:gd name="T32" fmla="*/ 135 w 344"/>
                <a:gd name="T33" fmla="*/ 487 h 493"/>
                <a:gd name="T34" fmla="*/ 78 w 344"/>
                <a:gd name="T35" fmla="*/ 487 h 493"/>
                <a:gd name="T36" fmla="*/ 62 w 344"/>
                <a:gd name="T37" fmla="*/ 441 h 493"/>
                <a:gd name="T38" fmla="*/ 41 w 344"/>
                <a:gd name="T39" fmla="*/ 409 h 493"/>
                <a:gd name="T40" fmla="*/ 27 w 344"/>
                <a:gd name="T41" fmla="*/ 394 h 493"/>
                <a:gd name="T42" fmla="*/ 0 w 344"/>
                <a:gd name="T43" fmla="*/ 384 h 493"/>
                <a:gd name="T44" fmla="*/ 27 w 344"/>
                <a:gd name="T45" fmla="*/ 316 h 493"/>
                <a:gd name="T46" fmla="*/ 78 w 344"/>
                <a:gd name="T47" fmla="*/ 274 h 493"/>
                <a:gd name="T48" fmla="*/ 104 w 344"/>
                <a:gd name="T49" fmla="*/ 270 h 493"/>
                <a:gd name="T50" fmla="*/ 119 w 344"/>
                <a:gd name="T51" fmla="*/ 290 h 493"/>
                <a:gd name="T52" fmla="*/ 150 w 344"/>
                <a:gd name="T53" fmla="*/ 274 h 493"/>
                <a:gd name="T54" fmla="*/ 150 w 344"/>
                <a:gd name="T55" fmla="*/ 259 h 493"/>
                <a:gd name="T56" fmla="*/ 192 w 344"/>
                <a:gd name="T57" fmla="*/ 192 h 493"/>
                <a:gd name="T58" fmla="*/ 217 w 344"/>
                <a:gd name="T59" fmla="*/ 161 h 493"/>
                <a:gd name="T60" fmla="*/ 228 w 344"/>
                <a:gd name="T61" fmla="*/ 125 h 493"/>
                <a:gd name="T62" fmla="*/ 244 w 344"/>
                <a:gd name="T63" fmla="*/ 84 h 493"/>
                <a:gd name="T64" fmla="*/ 280 w 344"/>
                <a:gd name="T65" fmla="*/ 68 h 493"/>
                <a:gd name="T66" fmla="*/ 254 w 344"/>
                <a:gd name="T67" fmla="*/ 31 h 493"/>
                <a:gd name="T68" fmla="*/ 254 w 344"/>
                <a:gd name="T69" fmla="*/ 0 h 4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4"/>
                <a:gd name="T106" fmla="*/ 0 h 493"/>
                <a:gd name="T107" fmla="*/ 344 w 344"/>
                <a:gd name="T108" fmla="*/ 493 h 4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4" h="493">
                  <a:moveTo>
                    <a:pt x="254" y="0"/>
                  </a:moveTo>
                  <a:lnTo>
                    <a:pt x="270" y="0"/>
                  </a:lnTo>
                  <a:lnTo>
                    <a:pt x="270" y="16"/>
                  </a:lnTo>
                  <a:lnTo>
                    <a:pt x="285" y="27"/>
                  </a:lnTo>
                  <a:lnTo>
                    <a:pt x="295" y="52"/>
                  </a:lnTo>
                  <a:lnTo>
                    <a:pt x="295" y="73"/>
                  </a:lnTo>
                  <a:lnTo>
                    <a:pt x="295" y="99"/>
                  </a:lnTo>
                  <a:lnTo>
                    <a:pt x="301" y="125"/>
                  </a:lnTo>
                  <a:lnTo>
                    <a:pt x="321" y="141"/>
                  </a:lnTo>
                  <a:lnTo>
                    <a:pt x="280" y="141"/>
                  </a:lnTo>
                  <a:lnTo>
                    <a:pt x="259" y="141"/>
                  </a:lnTo>
                  <a:lnTo>
                    <a:pt x="254" y="161"/>
                  </a:lnTo>
                  <a:lnTo>
                    <a:pt x="285" y="192"/>
                  </a:lnTo>
                  <a:lnTo>
                    <a:pt x="301" y="202"/>
                  </a:lnTo>
                  <a:lnTo>
                    <a:pt x="311" y="233"/>
                  </a:lnTo>
                  <a:lnTo>
                    <a:pt x="321" y="243"/>
                  </a:lnTo>
                  <a:lnTo>
                    <a:pt x="321" y="259"/>
                  </a:lnTo>
                  <a:lnTo>
                    <a:pt x="301" y="270"/>
                  </a:lnTo>
                  <a:lnTo>
                    <a:pt x="285" y="311"/>
                  </a:lnTo>
                  <a:lnTo>
                    <a:pt x="280" y="316"/>
                  </a:lnTo>
                  <a:lnTo>
                    <a:pt x="280" y="352"/>
                  </a:lnTo>
                  <a:lnTo>
                    <a:pt x="285" y="358"/>
                  </a:lnTo>
                  <a:lnTo>
                    <a:pt x="285" y="384"/>
                  </a:lnTo>
                  <a:lnTo>
                    <a:pt x="301" y="394"/>
                  </a:lnTo>
                  <a:lnTo>
                    <a:pt x="301" y="419"/>
                  </a:lnTo>
                  <a:lnTo>
                    <a:pt x="336" y="451"/>
                  </a:lnTo>
                  <a:lnTo>
                    <a:pt x="343" y="451"/>
                  </a:lnTo>
                  <a:lnTo>
                    <a:pt x="336" y="476"/>
                  </a:lnTo>
                  <a:lnTo>
                    <a:pt x="343" y="487"/>
                  </a:lnTo>
                  <a:lnTo>
                    <a:pt x="285" y="476"/>
                  </a:lnTo>
                  <a:lnTo>
                    <a:pt x="217" y="487"/>
                  </a:lnTo>
                  <a:lnTo>
                    <a:pt x="203" y="487"/>
                  </a:lnTo>
                  <a:lnTo>
                    <a:pt x="172" y="487"/>
                  </a:lnTo>
                  <a:lnTo>
                    <a:pt x="135" y="487"/>
                  </a:lnTo>
                  <a:lnTo>
                    <a:pt x="135" y="492"/>
                  </a:lnTo>
                  <a:lnTo>
                    <a:pt x="78" y="487"/>
                  </a:lnTo>
                  <a:lnTo>
                    <a:pt x="62" y="476"/>
                  </a:lnTo>
                  <a:lnTo>
                    <a:pt x="62" y="441"/>
                  </a:lnTo>
                  <a:lnTo>
                    <a:pt x="62" y="419"/>
                  </a:lnTo>
                  <a:lnTo>
                    <a:pt x="41" y="409"/>
                  </a:lnTo>
                  <a:lnTo>
                    <a:pt x="37" y="409"/>
                  </a:lnTo>
                  <a:lnTo>
                    <a:pt x="27" y="394"/>
                  </a:lnTo>
                  <a:lnTo>
                    <a:pt x="11" y="384"/>
                  </a:lnTo>
                  <a:lnTo>
                    <a:pt x="0" y="384"/>
                  </a:lnTo>
                  <a:lnTo>
                    <a:pt x="16" y="352"/>
                  </a:lnTo>
                  <a:lnTo>
                    <a:pt x="27" y="316"/>
                  </a:lnTo>
                  <a:lnTo>
                    <a:pt x="52" y="290"/>
                  </a:lnTo>
                  <a:lnTo>
                    <a:pt x="78" y="274"/>
                  </a:lnTo>
                  <a:lnTo>
                    <a:pt x="94" y="274"/>
                  </a:lnTo>
                  <a:lnTo>
                    <a:pt x="104" y="270"/>
                  </a:lnTo>
                  <a:lnTo>
                    <a:pt x="119" y="286"/>
                  </a:lnTo>
                  <a:lnTo>
                    <a:pt x="119" y="290"/>
                  </a:lnTo>
                  <a:lnTo>
                    <a:pt x="135" y="290"/>
                  </a:lnTo>
                  <a:lnTo>
                    <a:pt x="150" y="274"/>
                  </a:lnTo>
                  <a:lnTo>
                    <a:pt x="160" y="274"/>
                  </a:lnTo>
                  <a:lnTo>
                    <a:pt x="150" y="259"/>
                  </a:lnTo>
                  <a:lnTo>
                    <a:pt x="176" y="207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217" y="161"/>
                  </a:lnTo>
                  <a:lnTo>
                    <a:pt x="213" y="141"/>
                  </a:lnTo>
                  <a:lnTo>
                    <a:pt x="228" y="125"/>
                  </a:lnTo>
                  <a:lnTo>
                    <a:pt x="228" y="109"/>
                  </a:lnTo>
                  <a:lnTo>
                    <a:pt x="244" y="84"/>
                  </a:lnTo>
                  <a:lnTo>
                    <a:pt x="259" y="94"/>
                  </a:lnTo>
                  <a:lnTo>
                    <a:pt x="280" y="68"/>
                  </a:lnTo>
                  <a:lnTo>
                    <a:pt x="270" y="41"/>
                  </a:lnTo>
                  <a:lnTo>
                    <a:pt x="254" y="31"/>
                  </a:lnTo>
                  <a:lnTo>
                    <a:pt x="254" y="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3" name="Freeform 139"/>
            <p:cNvSpPr>
              <a:spLocks noChangeArrowheads="1"/>
            </p:cNvSpPr>
            <p:nvPr/>
          </p:nvSpPr>
          <p:spPr bwMode="auto">
            <a:xfrm>
              <a:off x="4234718" y="3394310"/>
              <a:ext cx="617458" cy="768588"/>
            </a:xfrm>
            <a:custGeom>
              <a:avLst/>
              <a:gdLst>
                <a:gd name="T0" fmla="*/ 11 w 359"/>
                <a:gd name="T1" fmla="*/ 41 h 446"/>
                <a:gd name="T2" fmla="*/ 16 w 359"/>
                <a:gd name="T3" fmla="*/ 26 h 446"/>
                <a:gd name="T4" fmla="*/ 42 w 359"/>
                <a:gd name="T5" fmla="*/ 16 h 446"/>
                <a:gd name="T6" fmla="*/ 68 w 359"/>
                <a:gd name="T7" fmla="*/ 0 h 446"/>
                <a:gd name="T8" fmla="*/ 78 w 359"/>
                <a:gd name="T9" fmla="*/ 16 h 446"/>
                <a:gd name="T10" fmla="*/ 84 w 359"/>
                <a:gd name="T11" fmla="*/ 16 h 446"/>
                <a:gd name="T12" fmla="*/ 109 w 359"/>
                <a:gd name="T13" fmla="*/ 26 h 446"/>
                <a:gd name="T14" fmla="*/ 161 w 359"/>
                <a:gd name="T15" fmla="*/ 41 h 446"/>
                <a:gd name="T16" fmla="*/ 203 w 359"/>
                <a:gd name="T17" fmla="*/ 67 h 446"/>
                <a:gd name="T18" fmla="*/ 249 w 359"/>
                <a:gd name="T19" fmla="*/ 72 h 446"/>
                <a:gd name="T20" fmla="*/ 270 w 359"/>
                <a:gd name="T21" fmla="*/ 41 h 446"/>
                <a:gd name="T22" fmla="*/ 285 w 359"/>
                <a:gd name="T23" fmla="*/ 41 h 446"/>
                <a:gd name="T24" fmla="*/ 311 w 359"/>
                <a:gd name="T25" fmla="*/ 41 h 446"/>
                <a:gd name="T26" fmla="*/ 327 w 359"/>
                <a:gd name="T27" fmla="*/ 51 h 446"/>
                <a:gd name="T28" fmla="*/ 358 w 359"/>
                <a:gd name="T29" fmla="*/ 51 h 446"/>
                <a:gd name="T30" fmla="*/ 317 w 359"/>
                <a:gd name="T31" fmla="*/ 98 h 446"/>
                <a:gd name="T32" fmla="*/ 317 w 359"/>
                <a:gd name="T33" fmla="*/ 259 h 446"/>
                <a:gd name="T34" fmla="*/ 342 w 359"/>
                <a:gd name="T35" fmla="*/ 290 h 446"/>
                <a:gd name="T36" fmla="*/ 337 w 359"/>
                <a:gd name="T37" fmla="*/ 310 h 446"/>
                <a:gd name="T38" fmla="*/ 311 w 359"/>
                <a:gd name="T39" fmla="*/ 326 h 446"/>
                <a:gd name="T40" fmla="*/ 311 w 359"/>
                <a:gd name="T41" fmla="*/ 337 h 446"/>
                <a:gd name="T42" fmla="*/ 295 w 359"/>
                <a:gd name="T43" fmla="*/ 341 h 446"/>
                <a:gd name="T44" fmla="*/ 275 w 359"/>
                <a:gd name="T45" fmla="*/ 352 h 446"/>
                <a:gd name="T46" fmla="*/ 270 w 359"/>
                <a:gd name="T47" fmla="*/ 378 h 446"/>
                <a:gd name="T48" fmla="*/ 249 w 359"/>
                <a:gd name="T49" fmla="*/ 419 h 446"/>
                <a:gd name="T50" fmla="*/ 233 w 359"/>
                <a:gd name="T51" fmla="*/ 445 h 446"/>
                <a:gd name="T52" fmla="*/ 176 w 359"/>
                <a:gd name="T53" fmla="*/ 394 h 446"/>
                <a:gd name="T54" fmla="*/ 176 w 359"/>
                <a:gd name="T55" fmla="*/ 367 h 446"/>
                <a:gd name="T56" fmla="*/ 16 w 359"/>
                <a:gd name="T57" fmla="*/ 269 h 446"/>
                <a:gd name="T58" fmla="*/ 0 w 359"/>
                <a:gd name="T59" fmla="*/ 269 h 446"/>
                <a:gd name="T60" fmla="*/ 0 w 359"/>
                <a:gd name="T61" fmla="*/ 217 h 446"/>
                <a:gd name="T62" fmla="*/ 31 w 359"/>
                <a:gd name="T63" fmla="*/ 165 h 446"/>
                <a:gd name="T64" fmla="*/ 52 w 359"/>
                <a:gd name="T65" fmla="*/ 139 h 446"/>
                <a:gd name="T66" fmla="*/ 31 w 359"/>
                <a:gd name="T67" fmla="*/ 98 h 446"/>
                <a:gd name="T68" fmla="*/ 27 w 359"/>
                <a:gd name="T69" fmla="*/ 72 h 446"/>
                <a:gd name="T70" fmla="*/ 27 w 359"/>
                <a:gd name="T71" fmla="*/ 57 h 446"/>
                <a:gd name="T72" fmla="*/ 11 w 359"/>
                <a:gd name="T73" fmla="*/ 51 h 446"/>
                <a:gd name="T74" fmla="*/ 11 w 359"/>
                <a:gd name="T75" fmla="*/ 41 h 446"/>
                <a:gd name="T76" fmla="*/ 11 w 359"/>
                <a:gd name="T77" fmla="*/ 41 h 4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9"/>
                <a:gd name="T118" fmla="*/ 0 h 446"/>
                <a:gd name="T119" fmla="*/ 359 w 359"/>
                <a:gd name="T120" fmla="*/ 446 h 4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9" h="446">
                  <a:moveTo>
                    <a:pt x="11" y="41"/>
                  </a:moveTo>
                  <a:lnTo>
                    <a:pt x="16" y="26"/>
                  </a:lnTo>
                  <a:lnTo>
                    <a:pt x="42" y="16"/>
                  </a:lnTo>
                  <a:lnTo>
                    <a:pt x="68" y="0"/>
                  </a:lnTo>
                  <a:lnTo>
                    <a:pt x="78" y="16"/>
                  </a:lnTo>
                  <a:lnTo>
                    <a:pt x="84" y="16"/>
                  </a:lnTo>
                  <a:lnTo>
                    <a:pt x="109" y="26"/>
                  </a:lnTo>
                  <a:lnTo>
                    <a:pt x="161" y="41"/>
                  </a:lnTo>
                  <a:lnTo>
                    <a:pt x="203" y="67"/>
                  </a:lnTo>
                  <a:lnTo>
                    <a:pt x="249" y="72"/>
                  </a:lnTo>
                  <a:lnTo>
                    <a:pt x="270" y="41"/>
                  </a:lnTo>
                  <a:lnTo>
                    <a:pt x="285" y="41"/>
                  </a:lnTo>
                  <a:lnTo>
                    <a:pt x="311" y="41"/>
                  </a:lnTo>
                  <a:lnTo>
                    <a:pt x="327" y="51"/>
                  </a:lnTo>
                  <a:lnTo>
                    <a:pt x="358" y="51"/>
                  </a:lnTo>
                  <a:lnTo>
                    <a:pt x="317" y="98"/>
                  </a:lnTo>
                  <a:lnTo>
                    <a:pt x="317" y="259"/>
                  </a:lnTo>
                  <a:lnTo>
                    <a:pt x="342" y="290"/>
                  </a:lnTo>
                  <a:lnTo>
                    <a:pt x="337" y="310"/>
                  </a:lnTo>
                  <a:lnTo>
                    <a:pt x="311" y="326"/>
                  </a:lnTo>
                  <a:lnTo>
                    <a:pt x="311" y="337"/>
                  </a:lnTo>
                  <a:lnTo>
                    <a:pt x="295" y="341"/>
                  </a:lnTo>
                  <a:lnTo>
                    <a:pt x="275" y="352"/>
                  </a:lnTo>
                  <a:lnTo>
                    <a:pt x="270" y="378"/>
                  </a:lnTo>
                  <a:lnTo>
                    <a:pt x="249" y="419"/>
                  </a:lnTo>
                  <a:lnTo>
                    <a:pt x="233" y="445"/>
                  </a:lnTo>
                  <a:lnTo>
                    <a:pt x="176" y="394"/>
                  </a:lnTo>
                  <a:lnTo>
                    <a:pt x="176" y="367"/>
                  </a:lnTo>
                  <a:lnTo>
                    <a:pt x="16" y="269"/>
                  </a:lnTo>
                  <a:lnTo>
                    <a:pt x="0" y="269"/>
                  </a:lnTo>
                  <a:lnTo>
                    <a:pt x="0" y="217"/>
                  </a:lnTo>
                  <a:lnTo>
                    <a:pt x="31" y="165"/>
                  </a:lnTo>
                  <a:lnTo>
                    <a:pt x="52" y="139"/>
                  </a:lnTo>
                  <a:lnTo>
                    <a:pt x="31" y="98"/>
                  </a:lnTo>
                  <a:lnTo>
                    <a:pt x="27" y="72"/>
                  </a:lnTo>
                  <a:lnTo>
                    <a:pt x="27" y="57"/>
                  </a:lnTo>
                  <a:lnTo>
                    <a:pt x="11" y="51"/>
                  </a:lnTo>
                  <a:lnTo>
                    <a:pt x="11" y="41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4" name="Freeform 140"/>
            <p:cNvSpPr>
              <a:spLocks noChangeArrowheads="1"/>
            </p:cNvSpPr>
            <p:nvPr/>
          </p:nvSpPr>
          <p:spPr bwMode="auto">
            <a:xfrm>
              <a:off x="4934215" y="4676731"/>
              <a:ext cx="8636" cy="47496"/>
            </a:xfrm>
            <a:custGeom>
              <a:avLst/>
              <a:gdLst>
                <a:gd name="T0" fmla="*/ 5 w 6"/>
                <a:gd name="T1" fmla="*/ 27 h 28"/>
                <a:gd name="T2" fmla="*/ 0 w 6"/>
                <a:gd name="T3" fmla="*/ 16 h 28"/>
                <a:gd name="T4" fmla="*/ 0 w 6"/>
                <a:gd name="T5" fmla="*/ 6 h 28"/>
                <a:gd name="T6" fmla="*/ 0 w 6"/>
                <a:gd name="T7" fmla="*/ 0 h 28"/>
                <a:gd name="T8" fmla="*/ 5 w 6"/>
                <a:gd name="T9" fmla="*/ 0 h 28"/>
                <a:gd name="T10" fmla="*/ 5 w 6"/>
                <a:gd name="T11" fmla="*/ 27 h 28"/>
                <a:gd name="T12" fmla="*/ 5 w 6"/>
                <a:gd name="T13" fmla="*/ 2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8"/>
                <a:gd name="T23" fmla="*/ 6 w 6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8">
                  <a:moveTo>
                    <a:pt x="5" y="27"/>
                  </a:moveTo>
                  <a:lnTo>
                    <a:pt x="0" y="1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7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5" name="Freeform 141"/>
            <p:cNvSpPr>
              <a:spLocks noChangeArrowheads="1"/>
            </p:cNvSpPr>
            <p:nvPr/>
          </p:nvSpPr>
          <p:spPr bwMode="auto">
            <a:xfrm>
              <a:off x="2473023" y="3493623"/>
              <a:ext cx="569960" cy="677911"/>
            </a:xfrm>
            <a:custGeom>
              <a:avLst/>
              <a:gdLst>
                <a:gd name="T0" fmla="*/ 244 w 333"/>
                <a:gd name="T1" fmla="*/ 36 h 395"/>
                <a:gd name="T2" fmla="*/ 285 w 333"/>
                <a:gd name="T3" fmla="*/ 0 h 395"/>
                <a:gd name="T4" fmla="*/ 332 w 333"/>
                <a:gd name="T5" fmla="*/ 0 h 395"/>
                <a:gd name="T6" fmla="*/ 326 w 333"/>
                <a:gd name="T7" fmla="*/ 41 h 395"/>
                <a:gd name="T8" fmla="*/ 311 w 333"/>
                <a:gd name="T9" fmla="*/ 104 h 395"/>
                <a:gd name="T10" fmla="*/ 301 w 333"/>
                <a:gd name="T11" fmla="*/ 151 h 395"/>
                <a:gd name="T12" fmla="*/ 301 w 333"/>
                <a:gd name="T13" fmla="*/ 186 h 395"/>
                <a:gd name="T14" fmla="*/ 258 w 333"/>
                <a:gd name="T15" fmla="*/ 212 h 395"/>
                <a:gd name="T16" fmla="*/ 244 w 333"/>
                <a:gd name="T17" fmla="*/ 243 h 395"/>
                <a:gd name="T18" fmla="*/ 223 w 333"/>
                <a:gd name="T19" fmla="*/ 285 h 395"/>
                <a:gd name="T20" fmla="*/ 217 w 333"/>
                <a:gd name="T21" fmla="*/ 337 h 395"/>
                <a:gd name="T22" fmla="*/ 182 w 333"/>
                <a:gd name="T23" fmla="*/ 363 h 395"/>
                <a:gd name="T24" fmla="*/ 160 w 333"/>
                <a:gd name="T25" fmla="*/ 388 h 395"/>
                <a:gd name="T26" fmla="*/ 140 w 333"/>
                <a:gd name="T27" fmla="*/ 363 h 395"/>
                <a:gd name="T28" fmla="*/ 114 w 333"/>
                <a:gd name="T29" fmla="*/ 378 h 395"/>
                <a:gd name="T30" fmla="*/ 94 w 333"/>
                <a:gd name="T31" fmla="*/ 368 h 395"/>
                <a:gd name="T32" fmla="*/ 72 w 333"/>
                <a:gd name="T33" fmla="*/ 363 h 395"/>
                <a:gd name="T34" fmla="*/ 57 w 333"/>
                <a:gd name="T35" fmla="*/ 378 h 395"/>
                <a:gd name="T36" fmla="*/ 31 w 333"/>
                <a:gd name="T37" fmla="*/ 378 h 395"/>
                <a:gd name="T38" fmla="*/ 16 w 333"/>
                <a:gd name="T39" fmla="*/ 326 h 395"/>
                <a:gd name="T40" fmla="*/ 31 w 333"/>
                <a:gd name="T41" fmla="*/ 326 h 395"/>
                <a:gd name="T42" fmla="*/ 41 w 333"/>
                <a:gd name="T43" fmla="*/ 296 h 395"/>
                <a:gd name="T44" fmla="*/ 31 w 333"/>
                <a:gd name="T45" fmla="*/ 259 h 395"/>
                <a:gd name="T46" fmla="*/ 57 w 333"/>
                <a:gd name="T47" fmla="*/ 269 h 395"/>
                <a:gd name="T48" fmla="*/ 98 w 333"/>
                <a:gd name="T49" fmla="*/ 269 h 395"/>
                <a:gd name="T50" fmla="*/ 135 w 333"/>
                <a:gd name="T51" fmla="*/ 280 h 395"/>
                <a:gd name="T52" fmla="*/ 140 w 333"/>
                <a:gd name="T53" fmla="*/ 259 h 395"/>
                <a:gd name="T54" fmla="*/ 160 w 333"/>
                <a:gd name="T55" fmla="*/ 228 h 395"/>
                <a:gd name="T56" fmla="*/ 135 w 333"/>
                <a:gd name="T57" fmla="*/ 171 h 395"/>
                <a:gd name="T58" fmla="*/ 140 w 333"/>
                <a:gd name="T59" fmla="*/ 135 h 395"/>
                <a:gd name="T60" fmla="*/ 140 w 333"/>
                <a:gd name="T61" fmla="*/ 108 h 395"/>
                <a:gd name="T62" fmla="*/ 114 w 333"/>
                <a:gd name="T63" fmla="*/ 104 h 395"/>
                <a:gd name="T64" fmla="*/ 98 w 333"/>
                <a:gd name="T65" fmla="*/ 78 h 395"/>
                <a:gd name="T66" fmla="*/ 98 w 333"/>
                <a:gd name="T67" fmla="*/ 62 h 395"/>
                <a:gd name="T68" fmla="*/ 223 w 333"/>
                <a:gd name="T69" fmla="*/ 62 h 3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3"/>
                <a:gd name="T106" fmla="*/ 0 h 395"/>
                <a:gd name="T107" fmla="*/ 333 w 333"/>
                <a:gd name="T108" fmla="*/ 395 h 3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3" h="395">
                  <a:moveTo>
                    <a:pt x="223" y="62"/>
                  </a:moveTo>
                  <a:lnTo>
                    <a:pt x="244" y="36"/>
                  </a:lnTo>
                  <a:lnTo>
                    <a:pt x="248" y="0"/>
                  </a:lnTo>
                  <a:lnTo>
                    <a:pt x="285" y="0"/>
                  </a:lnTo>
                  <a:lnTo>
                    <a:pt x="311" y="0"/>
                  </a:lnTo>
                  <a:lnTo>
                    <a:pt x="332" y="0"/>
                  </a:lnTo>
                  <a:lnTo>
                    <a:pt x="332" y="26"/>
                  </a:lnTo>
                  <a:lnTo>
                    <a:pt x="326" y="41"/>
                  </a:lnTo>
                  <a:lnTo>
                    <a:pt x="311" y="78"/>
                  </a:lnTo>
                  <a:lnTo>
                    <a:pt x="311" y="104"/>
                  </a:lnTo>
                  <a:lnTo>
                    <a:pt x="301" y="124"/>
                  </a:lnTo>
                  <a:lnTo>
                    <a:pt x="301" y="151"/>
                  </a:lnTo>
                  <a:lnTo>
                    <a:pt x="301" y="171"/>
                  </a:lnTo>
                  <a:lnTo>
                    <a:pt x="301" y="186"/>
                  </a:lnTo>
                  <a:lnTo>
                    <a:pt x="274" y="212"/>
                  </a:lnTo>
                  <a:lnTo>
                    <a:pt x="258" y="212"/>
                  </a:lnTo>
                  <a:lnTo>
                    <a:pt x="248" y="233"/>
                  </a:lnTo>
                  <a:lnTo>
                    <a:pt x="244" y="243"/>
                  </a:lnTo>
                  <a:lnTo>
                    <a:pt x="223" y="259"/>
                  </a:lnTo>
                  <a:lnTo>
                    <a:pt x="223" y="285"/>
                  </a:lnTo>
                  <a:lnTo>
                    <a:pt x="223" y="310"/>
                  </a:lnTo>
                  <a:lnTo>
                    <a:pt x="217" y="337"/>
                  </a:lnTo>
                  <a:lnTo>
                    <a:pt x="202" y="353"/>
                  </a:lnTo>
                  <a:lnTo>
                    <a:pt x="182" y="363"/>
                  </a:lnTo>
                  <a:lnTo>
                    <a:pt x="176" y="368"/>
                  </a:lnTo>
                  <a:lnTo>
                    <a:pt x="160" y="388"/>
                  </a:lnTo>
                  <a:lnTo>
                    <a:pt x="150" y="368"/>
                  </a:lnTo>
                  <a:lnTo>
                    <a:pt x="140" y="363"/>
                  </a:lnTo>
                  <a:lnTo>
                    <a:pt x="125" y="363"/>
                  </a:lnTo>
                  <a:lnTo>
                    <a:pt x="114" y="378"/>
                  </a:lnTo>
                  <a:lnTo>
                    <a:pt x="98" y="378"/>
                  </a:lnTo>
                  <a:lnTo>
                    <a:pt x="94" y="368"/>
                  </a:lnTo>
                  <a:lnTo>
                    <a:pt x="84" y="368"/>
                  </a:lnTo>
                  <a:lnTo>
                    <a:pt x="72" y="363"/>
                  </a:lnTo>
                  <a:lnTo>
                    <a:pt x="57" y="368"/>
                  </a:lnTo>
                  <a:lnTo>
                    <a:pt x="57" y="378"/>
                  </a:lnTo>
                  <a:lnTo>
                    <a:pt x="41" y="394"/>
                  </a:lnTo>
                  <a:lnTo>
                    <a:pt x="31" y="378"/>
                  </a:lnTo>
                  <a:lnTo>
                    <a:pt x="0" y="337"/>
                  </a:lnTo>
                  <a:lnTo>
                    <a:pt x="16" y="326"/>
                  </a:lnTo>
                  <a:lnTo>
                    <a:pt x="26" y="321"/>
                  </a:lnTo>
                  <a:lnTo>
                    <a:pt x="31" y="326"/>
                  </a:lnTo>
                  <a:lnTo>
                    <a:pt x="41" y="326"/>
                  </a:lnTo>
                  <a:lnTo>
                    <a:pt x="41" y="296"/>
                  </a:lnTo>
                  <a:lnTo>
                    <a:pt x="26" y="285"/>
                  </a:lnTo>
                  <a:lnTo>
                    <a:pt x="31" y="259"/>
                  </a:lnTo>
                  <a:lnTo>
                    <a:pt x="41" y="269"/>
                  </a:lnTo>
                  <a:lnTo>
                    <a:pt x="57" y="269"/>
                  </a:lnTo>
                  <a:lnTo>
                    <a:pt x="68" y="243"/>
                  </a:lnTo>
                  <a:lnTo>
                    <a:pt x="98" y="269"/>
                  </a:lnTo>
                  <a:lnTo>
                    <a:pt x="125" y="259"/>
                  </a:lnTo>
                  <a:lnTo>
                    <a:pt x="135" y="280"/>
                  </a:lnTo>
                  <a:lnTo>
                    <a:pt x="140" y="280"/>
                  </a:lnTo>
                  <a:lnTo>
                    <a:pt x="140" y="259"/>
                  </a:lnTo>
                  <a:lnTo>
                    <a:pt x="150" y="243"/>
                  </a:lnTo>
                  <a:lnTo>
                    <a:pt x="160" y="228"/>
                  </a:lnTo>
                  <a:lnTo>
                    <a:pt x="160" y="186"/>
                  </a:lnTo>
                  <a:lnTo>
                    <a:pt x="135" y="171"/>
                  </a:lnTo>
                  <a:lnTo>
                    <a:pt x="135" y="145"/>
                  </a:lnTo>
                  <a:lnTo>
                    <a:pt x="140" y="135"/>
                  </a:lnTo>
                  <a:lnTo>
                    <a:pt x="150" y="124"/>
                  </a:lnTo>
                  <a:lnTo>
                    <a:pt x="140" y="108"/>
                  </a:lnTo>
                  <a:lnTo>
                    <a:pt x="135" y="104"/>
                  </a:lnTo>
                  <a:lnTo>
                    <a:pt x="114" y="104"/>
                  </a:lnTo>
                  <a:lnTo>
                    <a:pt x="98" y="108"/>
                  </a:lnTo>
                  <a:lnTo>
                    <a:pt x="98" y="78"/>
                  </a:lnTo>
                  <a:lnTo>
                    <a:pt x="109" y="62"/>
                  </a:lnTo>
                  <a:lnTo>
                    <a:pt x="98" y="62"/>
                  </a:lnTo>
                  <a:lnTo>
                    <a:pt x="166" y="51"/>
                  </a:lnTo>
                  <a:lnTo>
                    <a:pt x="223" y="62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6" name="Freeform 142"/>
            <p:cNvSpPr>
              <a:spLocks noChangeArrowheads="1"/>
            </p:cNvSpPr>
            <p:nvPr/>
          </p:nvSpPr>
          <p:spPr bwMode="auto">
            <a:xfrm>
              <a:off x="754507" y="3113647"/>
              <a:ext cx="284980" cy="323842"/>
            </a:xfrm>
            <a:custGeom>
              <a:avLst/>
              <a:gdLst>
                <a:gd name="T0" fmla="*/ 41 w 167"/>
                <a:gd name="T1" fmla="*/ 0 h 187"/>
                <a:gd name="T2" fmla="*/ 62 w 167"/>
                <a:gd name="T3" fmla="*/ 0 h 187"/>
                <a:gd name="T4" fmla="*/ 72 w 167"/>
                <a:gd name="T5" fmla="*/ 26 h 187"/>
                <a:gd name="T6" fmla="*/ 72 w 167"/>
                <a:gd name="T7" fmla="*/ 51 h 187"/>
                <a:gd name="T8" fmla="*/ 88 w 167"/>
                <a:gd name="T9" fmla="*/ 51 h 187"/>
                <a:gd name="T10" fmla="*/ 109 w 167"/>
                <a:gd name="T11" fmla="*/ 51 h 187"/>
                <a:gd name="T12" fmla="*/ 109 w 167"/>
                <a:gd name="T13" fmla="*/ 36 h 187"/>
                <a:gd name="T14" fmla="*/ 125 w 167"/>
                <a:gd name="T15" fmla="*/ 41 h 187"/>
                <a:gd name="T16" fmla="*/ 125 w 167"/>
                <a:gd name="T17" fmla="*/ 62 h 187"/>
                <a:gd name="T18" fmla="*/ 125 w 167"/>
                <a:gd name="T19" fmla="*/ 78 h 187"/>
                <a:gd name="T20" fmla="*/ 125 w 167"/>
                <a:gd name="T21" fmla="*/ 82 h 187"/>
                <a:gd name="T22" fmla="*/ 129 w 167"/>
                <a:gd name="T23" fmla="*/ 104 h 187"/>
                <a:gd name="T24" fmla="*/ 150 w 167"/>
                <a:gd name="T25" fmla="*/ 104 h 187"/>
                <a:gd name="T26" fmla="*/ 156 w 167"/>
                <a:gd name="T27" fmla="*/ 108 h 187"/>
                <a:gd name="T28" fmla="*/ 166 w 167"/>
                <a:gd name="T29" fmla="*/ 119 h 187"/>
                <a:gd name="T30" fmla="*/ 156 w 167"/>
                <a:gd name="T31" fmla="*/ 150 h 187"/>
                <a:gd name="T32" fmla="*/ 166 w 167"/>
                <a:gd name="T33" fmla="*/ 186 h 187"/>
                <a:gd name="T34" fmla="*/ 125 w 167"/>
                <a:gd name="T35" fmla="*/ 176 h 187"/>
                <a:gd name="T36" fmla="*/ 47 w 167"/>
                <a:gd name="T37" fmla="*/ 119 h 187"/>
                <a:gd name="T38" fmla="*/ 0 w 167"/>
                <a:gd name="T39" fmla="*/ 78 h 187"/>
                <a:gd name="T40" fmla="*/ 16 w 167"/>
                <a:gd name="T41" fmla="*/ 51 h 187"/>
                <a:gd name="T42" fmla="*/ 31 w 167"/>
                <a:gd name="T43" fmla="*/ 36 h 187"/>
                <a:gd name="T44" fmla="*/ 31 w 167"/>
                <a:gd name="T45" fmla="*/ 16 h 187"/>
                <a:gd name="T46" fmla="*/ 41 w 167"/>
                <a:gd name="T47" fmla="*/ 16 h 187"/>
                <a:gd name="T48" fmla="*/ 41 w 167"/>
                <a:gd name="T49" fmla="*/ 0 h 187"/>
                <a:gd name="T50" fmla="*/ 41 w 167"/>
                <a:gd name="T51" fmla="*/ 0 h 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7"/>
                <a:gd name="T79" fmla="*/ 0 h 187"/>
                <a:gd name="T80" fmla="*/ 167 w 167"/>
                <a:gd name="T81" fmla="*/ 187 h 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7" h="187">
                  <a:moveTo>
                    <a:pt x="41" y="0"/>
                  </a:moveTo>
                  <a:lnTo>
                    <a:pt x="62" y="0"/>
                  </a:lnTo>
                  <a:lnTo>
                    <a:pt x="72" y="26"/>
                  </a:lnTo>
                  <a:lnTo>
                    <a:pt x="72" y="51"/>
                  </a:lnTo>
                  <a:lnTo>
                    <a:pt x="88" y="51"/>
                  </a:lnTo>
                  <a:lnTo>
                    <a:pt x="109" y="51"/>
                  </a:lnTo>
                  <a:lnTo>
                    <a:pt x="109" y="36"/>
                  </a:lnTo>
                  <a:lnTo>
                    <a:pt x="125" y="41"/>
                  </a:lnTo>
                  <a:lnTo>
                    <a:pt x="125" y="62"/>
                  </a:lnTo>
                  <a:lnTo>
                    <a:pt x="125" y="78"/>
                  </a:lnTo>
                  <a:lnTo>
                    <a:pt x="125" y="82"/>
                  </a:lnTo>
                  <a:lnTo>
                    <a:pt x="129" y="104"/>
                  </a:lnTo>
                  <a:lnTo>
                    <a:pt x="150" y="104"/>
                  </a:lnTo>
                  <a:lnTo>
                    <a:pt x="156" y="108"/>
                  </a:lnTo>
                  <a:lnTo>
                    <a:pt x="166" y="119"/>
                  </a:lnTo>
                  <a:lnTo>
                    <a:pt x="156" y="150"/>
                  </a:lnTo>
                  <a:lnTo>
                    <a:pt x="166" y="186"/>
                  </a:lnTo>
                  <a:lnTo>
                    <a:pt x="125" y="176"/>
                  </a:lnTo>
                  <a:lnTo>
                    <a:pt x="47" y="119"/>
                  </a:lnTo>
                  <a:lnTo>
                    <a:pt x="0" y="78"/>
                  </a:lnTo>
                  <a:lnTo>
                    <a:pt x="16" y="51"/>
                  </a:lnTo>
                  <a:lnTo>
                    <a:pt x="31" y="36"/>
                  </a:lnTo>
                  <a:lnTo>
                    <a:pt x="31" y="16"/>
                  </a:lnTo>
                  <a:lnTo>
                    <a:pt x="41" y="16"/>
                  </a:lnTo>
                  <a:lnTo>
                    <a:pt x="41" y="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7" name="Freeform 143"/>
            <p:cNvSpPr>
              <a:spLocks noChangeArrowheads="1"/>
            </p:cNvSpPr>
            <p:nvPr/>
          </p:nvSpPr>
          <p:spPr bwMode="auto">
            <a:xfrm>
              <a:off x="2334851" y="1140361"/>
              <a:ext cx="1191735" cy="1109704"/>
            </a:xfrm>
            <a:custGeom>
              <a:avLst/>
              <a:gdLst>
                <a:gd name="T0" fmla="*/ 0 w 690"/>
                <a:gd name="T1" fmla="*/ 135 h 644"/>
                <a:gd name="T2" fmla="*/ 11 w 690"/>
                <a:gd name="T3" fmla="*/ 135 h 644"/>
                <a:gd name="T4" fmla="*/ 37 w 690"/>
                <a:gd name="T5" fmla="*/ 109 h 644"/>
                <a:gd name="T6" fmla="*/ 27 w 690"/>
                <a:gd name="T7" fmla="*/ 72 h 644"/>
                <a:gd name="T8" fmla="*/ 62 w 690"/>
                <a:gd name="T9" fmla="*/ 41 h 644"/>
                <a:gd name="T10" fmla="*/ 94 w 690"/>
                <a:gd name="T11" fmla="*/ 31 h 644"/>
                <a:gd name="T12" fmla="*/ 84 w 690"/>
                <a:gd name="T13" fmla="*/ 16 h 644"/>
                <a:gd name="T14" fmla="*/ 84 w 690"/>
                <a:gd name="T15" fmla="*/ 0 h 644"/>
                <a:gd name="T16" fmla="*/ 130 w 690"/>
                <a:gd name="T17" fmla="*/ 6 h 644"/>
                <a:gd name="T18" fmla="*/ 176 w 690"/>
                <a:gd name="T19" fmla="*/ 16 h 644"/>
                <a:gd name="T20" fmla="*/ 203 w 690"/>
                <a:gd name="T21" fmla="*/ 26 h 644"/>
                <a:gd name="T22" fmla="*/ 244 w 690"/>
                <a:gd name="T23" fmla="*/ 31 h 644"/>
                <a:gd name="T24" fmla="*/ 260 w 690"/>
                <a:gd name="T25" fmla="*/ 72 h 644"/>
                <a:gd name="T26" fmla="*/ 327 w 690"/>
                <a:gd name="T27" fmla="*/ 94 h 644"/>
                <a:gd name="T28" fmla="*/ 420 w 690"/>
                <a:gd name="T29" fmla="*/ 139 h 644"/>
                <a:gd name="T30" fmla="*/ 446 w 690"/>
                <a:gd name="T31" fmla="*/ 114 h 644"/>
                <a:gd name="T32" fmla="*/ 456 w 690"/>
                <a:gd name="T33" fmla="*/ 94 h 644"/>
                <a:gd name="T34" fmla="*/ 446 w 690"/>
                <a:gd name="T35" fmla="*/ 52 h 644"/>
                <a:gd name="T36" fmla="*/ 461 w 690"/>
                <a:gd name="T37" fmla="*/ 26 h 644"/>
                <a:gd name="T38" fmla="*/ 497 w 690"/>
                <a:gd name="T39" fmla="*/ 16 h 644"/>
                <a:gd name="T40" fmla="*/ 503 w 690"/>
                <a:gd name="T41" fmla="*/ 16 h 644"/>
                <a:gd name="T42" fmla="*/ 513 w 690"/>
                <a:gd name="T43" fmla="*/ 6 h 644"/>
                <a:gd name="T44" fmla="*/ 544 w 690"/>
                <a:gd name="T45" fmla="*/ 6 h 644"/>
                <a:gd name="T46" fmla="*/ 571 w 690"/>
                <a:gd name="T47" fmla="*/ 16 h 644"/>
                <a:gd name="T48" fmla="*/ 581 w 690"/>
                <a:gd name="T49" fmla="*/ 31 h 644"/>
                <a:gd name="T50" fmla="*/ 622 w 690"/>
                <a:gd name="T51" fmla="*/ 52 h 644"/>
                <a:gd name="T52" fmla="*/ 673 w 690"/>
                <a:gd name="T53" fmla="*/ 72 h 644"/>
                <a:gd name="T54" fmla="*/ 663 w 690"/>
                <a:gd name="T55" fmla="*/ 82 h 644"/>
                <a:gd name="T56" fmla="*/ 673 w 690"/>
                <a:gd name="T57" fmla="*/ 114 h 644"/>
                <a:gd name="T58" fmla="*/ 663 w 690"/>
                <a:gd name="T59" fmla="*/ 139 h 644"/>
                <a:gd name="T60" fmla="*/ 673 w 690"/>
                <a:gd name="T61" fmla="*/ 182 h 644"/>
                <a:gd name="T62" fmla="*/ 689 w 690"/>
                <a:gd name="T63" fmla="*/ 528 h 644"/>
                <a:gd name="T64" fmla="*/ 689 w 690"/>
                <a:gd name="T65" fmla="*/ 626 h 644"/>
                <a:gd name="T66" fmla="*/ 648 w 690"/>
                <a:gd name="T67" fmla="*/ 626 h 644"/>
                <a:gd name="T68" fmla="*/ 648 w 690"/>
                <a:gd name="T69" fmla="*/ 643 h 644"/>
                <a:gd name="T70" fmla="*/ 295 w 690"/>
                <a:gd name="T71" fmla="*/ 466 h 644"/>
                <a:gd name="T72" fmla="*/ 244 w 690"/>
                <a:gd name="T73" fmla="*/ 486 h 644"/>
                <a:gd name="T74" fmla="*/ 213 w 690"/>
                <a:gd name="T75" fmla="*/ 501 h 644"/>
                <a:gd name="T76" fmla="*/ 176 w 690"/>
                <a:gd name="T77" fmla="*/ 476 h 644"/>
                <a:gd name="T78" fmla="*/ 119 w 690"/>
                <a:gd name="T79" fmla="*/ 460 h 644"/>
                <a:gd name="T80" fmla="*/ 94 w 690"/>
                <a:gd name="T81" fmla="*/ 425 h 644"/>
                <a:gd name="T82" fmla="*/ 62 w 690"/>
                <a:gd name="T83" fmla="*/ 409 h 644"/>
                <a:gd name="T84" fmla="*/ 42 w 690"/>
                <a:gd name="T85" fmla="*/ 419 h 644"/>
                <a:gd name="T86" fmla="*/ 27 w 690"/>
                <a:gd name="T87" fmla="*/ 393 h 644"/>
                <a:gd name="T88" fmla="*/ 27 w 690"/>
                <a:gd name="T89" fmla="*/ 378 h 644"/>
                <a:gd name="T90" fmla="*/ 0 w 690"/>
                <a:gd name="T91" fmla="*/ 337 h 644"/>
                <a:gd name="T92" fmla="*/ 21 w 690"/>
                <a:gd name="T93" fmla="*/ 315 h 644"/>
                <a:gd name="T94" fmla="*/ 11 w 690"/>
                <a:gd name="T95" fmla="*/ 274 h 644"/>
                <a:gd name="T96" fmla="*/ 21 w 690"/>
                <a:gd name="T97" fmla="*/ 249 h 644"/>
                <a:gd name="T98" fmla="*/ 11 w 690"/>
                <a:gd name="T99" fmla="*/ 192 h 644"/>
                <a:gd name="T100" fmla="*/ 0 w 690"/>
                <a:gd name="T101" fmla="*/ 135 h 644"/>
                <a:gd name="T102" fmla="*/ 0 w 690"/>
                <a:gd name="T103" fmla="*/ 135 h 6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0"/>
                <a:gd name="T157" fmla="*/ 0 h 644"/>
                <a:gd name="T158" fmla="*/ 690 w 690"/>
                <a:gd name="T159" fmla="*/ 644 h 6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0" h="644">
                  <a:moveTo>
                    <a:pt x="0" y="135"/>
                  </a:moveTo>
                  <a:lnTo>
                    <a:pt x="11" y="135"/>
                  </a:lnTo>
                  <a:lnTo>
                    <a:pt x="37" y="109"/>
                  </a:lnTo>
                  <a:lnTo>
                    <a:pt x="27" y="72"/>
                  </a:lnTo>
                  <a:lnTo>
                    <a:pt x="62" y="41"/>
                  </a:lnTo>
                  <a:lnTo>
                    <a:pt x="94" y="31"/>
                  </a:lnTo>
                  <a:lnTo>
                    <a:pt x="84" y="16"/>
                  </a:lnTo>
                  <a:lnTo>
                    <a:pt x="84" y="0"/>
                  </a:lnTo>
                  <a:lnTo>
                    <a:pt x="130" y="6"/>
                  </a:lnTo>
                  <a:lnTo>
                    <a:pt x="176" y="16"/>
                  </a:lnTo>
                  <a:lnTo>
                    <a:pt x="203" y="26"/>
                  </a:lnTo>
                  <a:lnTo>
                    <a:pt x="244" y="31"/>
                  </a:lnTo>
                  <a:lnTo>
                    <a:pt x="260" y="72"/>
                  </a:lnTo>
                  <a:lnTo>
                    <a:pt x="327" y="94"/>
                  </a:lnTo>
                  <a:lnTo>
                    <a:pt x="420" y="139"/>
                  </a:lnTo>
                  <a:lnTo>
                    <a:pt x="446" y="114"/>
                  </a:lnTo>
                  <a:lnTo>
                    <a:pt x="456" y="94"/>
                  </a:lnTo>
                  <a:lnTo>
                    <a:pt x="446" y="52"/>
                  </a:lnTo>
                  <a:lnTo>
                    <a:pt x="461" y="26"/>
                  </a:lnTo>
                  <a:lnTo>
                    <a:pt x="497" y="16"/>
                  </a:lnTo>
                  <a:lnTo>
                    <a:pt x="503" y="16"/>
                  </a:lnTo>
                  <a:lnTo>
                    <a:pt x="513" y="6"/>
                  </a:lnTo>
                  <a:lnTo>
                    <a:pt x="544" y="6"/>
                  </a:lnTo>
                  <a:lnTo>
                    <a:pt x="571" y="16"/>
                  </a:lnTo>
                  <a:lnTo>
                    <a:pt x="581" y="31"/>
                  </a:lnTo>
                  <a:lnTo>
                    <a:pt x="622" y="52"/>
                  </a:lnTo>
                  <a:lnTo>
                    <a:pt x="673" y="72"/>
                  </a:lnTo>
                  <a:lnTo>
                    <a:pt x="663" y="82"/>
                  </a:lnTo>
                  <a:lnTo>
                    <a:pt x="673" y="114"/>
                  </a:lnTo>
                  <a:lnTo>
                    <a:pt x="663" y="139"/>
                  </a:lnTo>
                  <a:lnTo>
                    <a:pt x="673" y="182"/>
                  </a:lnTo>
                  <a:lnTo>
                    <a:pt x="689" y="528"/>
                  </a:lnTo>
                  <a:lnTo>
                    <a:pt x="689" y="626"/>
                  </a:lnTo>
                  <a:lnTo>
                    <a:pt x="648" y="626"/>
                  </a:lnTo>
                  <a:lnTo>
                    <a:pt x="648" y="643"/>
                  </a:lnTo>
                  <a:lnTo>
                    <a:pt x="295" y="466"/>
                  </a:lnTo>
                  <a:lnTo>
                    <a:pt x="244" y="486"/>
                  </a:lnTo>
                  <a:lnTo>
                    <a:pt x="213" y="501"/>
                  </a:lnTo>
                  <a:lnTo>
                    <a:pt x="176" y="476"/>
                  </a:lnTo>
                  <a:lnTo>
                    <a:pt x="119" y="460"/>
                  </a:lnTo>
                  <a:lnTo>
                    <a:pt x="94" y="425"/>
                  </a:lnTo>
                  <a:lnTo>
                    <a:pt x="62" y="409"/>
                  </a:lnTo>
                  <a:lnTo>
                    <a:pt x="42" y="419"/>
                  </a:lnTo>
                  <a:lnTo>
                    <a:pt x="27" y="393"/>
                  </a:lnTo>
                  <a:lnTo>
                    <a:pt x="27" y="378"/>
                  </a:lnTo>
                  <a:lnTo>
                    <a:pt x="0" y="337"/>
                  </a:lnTo>
                  <a:lnTo>
                    <a:pt x="21" y="315"/>
                  </a:lnTo>
                  <a:lnTo>
                    <a:pt x="11" y="274"/>
                  </a:lnTo>
                  <a:lnTo>
                    <a:pt x="21" y="249"/>
                  </a:lnTo>
                  <a:lnTo>
                    <a:pt x="11" y="192"/>
                  </a:lnTo>
                  <a:lnTo>
                    <a:pt x="0" y="135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8" name="Freeform 144"/>
            <p:cNvSpPr>
              <a:spLocks noChangeArrowheads="1"/>
            </p:cNvSpPr>
            <p:nvPr/>
          </p:nvSpPr>
          <p:spPr bwMode="auto">
            <a:xfrm>
              <a:off x="4886719" y="4724226"/>
              <a:ext cx="591548" cy="1109704"/>
            </a:xfrm>
            <a:custGeom>
              <a:avLst/>
              <a:gdLst>
                <a:gd name="T0" fmla="*/ 67 w 343"/>
                <a:gd name="T1" fmla="*/ 625 h 643"/>
                <a:gd name="T2" fmla="*/ 14 w 343"/>
                <a:gd name="T3" fmla="*/ 584 h 643"/>
                <a:gd name="T4" fmla="*/ 4 w 343"/>
                <a:gd name="T5" fmla="*/ 517 h 643"/>
                <a:gd name="T6" fmla="*/ 14 w 343"/>
                <a:gd name="T7" fmla="*/ 439 h 643"/>
                <a:gd name="T8" fmla="*/ 67 w 343"/>
                <a:gd name="T9" fmla="*/ 372 h 643"/>
                <a:gd name="T10" fmla="*/ 67 w 343"/>
                <a:gd name="T11" fmla="*/ 347 h 643"/>
                <a:gd name="T12" fmla="*/ 46 w 343"/>
                <a:gd name="T13" fmla="*/ 315 h 643"/>
                <a:gd name="T14" fmla="*/ 67 w 343"/>
                <a:gd name="T15" fmla="*/ 217 h 643"/>
                <a:gd name="T16" fmla="*/ 92 w 343"/>
                <a:gd name="T17" fmla="*/ 191 h 643"/>
                <a:gd name="T18" fmla="*/ 124 w 343"/>
                <a:gd name="T19" fmla="*/ 191 h 643"/>
                <a:gd name="T20" fmla="*/ 139 w 343"/>
                <a:gd name="T21" fmla="*/ 175 h 643"/>
                <a:gd name="T22" fmla="*/ 149 w 343"/>
                <a:gd name="T23" fmla="*/ 165 h 643"/>
                <a:gd name="T24" fmla="*/ 180 w 343"/>
                <a:gd name="T25" fmla="*/ 165 h 643"/>
                <a:gd name="T26" fmla="*/ 190 w 343"/>
                <a:gd name="T27" fmla="*/ 149 h 643"/>
                <a:gd name="T28" fmla="*/ 206 w 343"/>
                <a:gd name="T29" fmla="*/ 139 h 643"/>
                <a:gd name="T30" fmla="*/ 233 w 343"/>
                <a:gd name="T31" fmla="*/ 124 h 643"/>
                <a:gd name="T32" fmla="*/ 222 w 343"/>
                <a:gd name="T33" fmla="*/ 98 h 643"/>
                <a:gd name="T34" fmla="*/ 233 w 343"/>
                <a:gd name="T35" fmla="*/ 98 h 643"/>
                <a:gd name="T36" fmla="*/ 243 w 343"/>
                <a:gd name="T37" fmla="*/ 72 h 643"/>
                <a:gd name="T38" fmla="*/ 258 w 343"/>
                <a:gd name="T39" fmla="*/ 67 h 643"/>
                <a:gd name="T40" fmla="*/ 274 w 343"/>
                <a:gd name="T41" fmla="*/ 46 h 643"/>
                <a:gd name="T42" fmla="*/ 284 w 343"/>
                <a:gd name="T43" fmla="*/ 16 h 643"/>
                <a:gd name="T44" fmla="*/ 290 w 343"/>
                <a:gd name="T45" fmla="*/ 16 h 643"/>
                <a:gd name="T46" fmla="*/ 300 w 343"/>
                <a:gd name="T47" fmla="*/ 30 h 643"/>
                <a:gd name="T48" fmla="*/ 331 w 343"/>
                <a:gd name="T49" fmla="*/ 108 h 643"/>
                <a:gd name="T50" fmla="*/ 325 w 343"/>
                <a:gd name="T51" fmla="*/ 181 h 643"/>
                <a:gd name="T52" fmla="*/ 300 w 343"/>
                <a:gd name="T53" fmla="*/ 165 h 643"/>
                <a:gd name="T54" fmla="*/ 310 w 343"/>
                <a:gd name="T55" fmla="*/ 206 h 643"/>
                <a:gd name="T56" fmla="*/ 290 w 343"/>
                <a:gd name="T57" fmla="*/ 259 h 643"/>
                <a:gd name="T58" fmla="*/ 206 w 343"/>
                <a:gd name="T59" fmla="*/ 476 h 643"/>
                <a:gd name="T60" fmla="*/ 134 w 343"/>
                <a:gd name="T61" fmla="*/ 625 h 643"/>
                <a:gd name="T62" fmla="*/ 82 w 343"/>
                <a:gd name="T63" fmla="*/ 642 h 6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3"/>
                <a:gd name="T97" fmla="*/ 0 h 643"/>
                <a:gd name="T98" fmla="*/ 343 w 343"/>
                <a:gd name="T99" fmla="*/ 643 h 6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3" h="643">
                  <a:moveTo>
                    <a:pt x="82" y="642"/>
                  </a:moveTo>
                  <a:lnTo>
                    <a:pt x="67" y="625"/>
                  </a:lnTo>
                  <a:lnTo>
                    <a:pt x="30" y="615"/>
                  </a:lnTo>
                  <a:lnTo>
                    <a:pt x="14" y="584"/>
                  </a:lnTo>
                  <a:lnTo>
                    <a:pt x="14" y="533"/>
                  </a:lnTo>
                  <a:lnTo>
                    <a:pt x="4" y="517"/>
                  </a:lnTo>
                  <a:lnTo>
                    <a:pt x="0" y="465"/>
                  </a:lnTo>
                  <a:lnTo>
                    <a:pt x="14" y="439"/>
                  </a:lnTo>
                  <a:lnTo>
                    <a:pt x="26" y="435"/>
                  </a:lnTo>
                  <a:lnTo>
                    <a:pt x="67" y="372"/>
                  </a:lnTo>
                  <a:lnTo>
                    <a:pt x="67" y="367"/>
                  </a:lnTo>
                  <a:lnTo>
                    <a:pt x="67" y="347"/>
                  </a:lnTo>
                  <a:lnTo>
                    <a:pt x="57" y="331"/>
                  </a:lnTo>
                  <a:lnTo>
                    <a:pt x="46" y="315"/>
                  </a:lnTo>
                  <a:lnTo>
                    <a:pt x="46" y="274"/>
                  </a:lnTo>
                  <a:lnTo>
                    <a:pt x="67" y="217"/>
                  </a:lnTo>
                  <a:lnTo>
                    <a:pt x="72" y="196"/>
                  </a:lnTo>
                  <a:lnTo>
                    <a:pt x="92" y="191"/>
                  </a:lnTo>
                  <a:lnTo>
                    <a:pt x="108" y="181"/>
                  </a:lnTo>
                  <a:lnTo>
                    <a:pt x="124" y="191"/>
                  </a:lnTo>
                  <a:lnTo>
                    <a:pt x="124" y="181"/>
                  </a:lnTo>
                  <a:lnTo>
                    <a:pt x="139" y="175"/>
                  </a:lnTo>
                  <a:lnTo>
                    <a:pt x="155" y="181"/>
                  </a:lnTo>
                  <a:lnTo>
                    <a:pt x="149" y="165"/>
                  </a:lnTo>
                  <a:lnTo>
                    <a:pt x="180" y="149"/>
                  </a:lnTo>
                  <a:lnTo>
                    <a:pt x="180" y="165"/>
                  </a:lnTo>
                  <a:lnTo>
                    <a:pt x="202" y="155"/>
                  </a:lnTo>
                  <a:lnTo>
                    <a:pt x="190" y="149"/>
                  </a:lnTo>
                  <a:lnTo>
                    <a:pt x="206" y="124"/>
                  </a:lnTo>
                  <a:lnTo>
                    <a:pt x="206" y="139"/>
                  </a:lnTo>
                  <a:lnTo>
                    <a:pt x="222" y="124"/>
                  </a:lnTo>
                  <a:lnTo>
                    <a:pt x="233" y="124"/>
                  </a:lnTo>
                  <a:lnTo>
                    <a:pt x="217" y="114"/>
                  </a:lnTo>
                  <a:lnTo>
                    <a:pt x="222" y="98"/>
                  </a:lnTo>
                  <a:lnTo>
                    <a:pt x="233" y="108"/>
                  </a:lnTo>
                  <a:lnTo>
                    <a:pt x="233" y="98"/>
                  </a:lnTo>
                  <a:lnTo>
                    <a:pt x="222" y="72"/>
                  </a:lnTo>
                  <a:lnTo>
                    <a:pt x="243" y="72"/>
                  </a:lnTo>
                  <a:lnTo>
                    <a:pt x="243" y="82"/>
                  </a:lnTo>
                  <a:lnTo>
                    <a:pt x="258" y="67"/>
                  </a:lnTo>
                  <a:lnTo>
                    <a:pt x="263" y="72"/>
                  </a:lnTo>
                  <a:lnTo>
                    <a:pt x="274" y="46"/>
                  </a:lnTo>
                  <a:lnTo>
                    <a:pt x="263" y="20"/>
                  </a:lnTo>
                  <a:lnTo>
                    <a:pt x="284" y="16"/>
                  </a:lnTo>
                  <a:lnTo>
                    <a:pt x="290" y="0"/>
                  </a:lnTo>
                  <a:lnTo>
                    <a:pt x="290" y="16"/>
                  </a:lnTo>
                  <a:lnTo>
                    <a:pt x="300" y="16"/>
                  </a:lnTo>
                  <a:lnTo>
                    <a:pt x="300" y="30"/>
                  </a:lnTo>
                  <a:lnTo>
                    <a:pt x="310" y="41"/>
                  </a:lnTo>
                  <a:lnTo>
                    <a:pt x="331" y="108"/>
                  </a:lnTo>
                  <a:lnTo>
                    <a:pt x="342" y="149"/>
                  </a:lnTo>
                  <a:lnTo>
                    <a:pt x="325" y="181"/>
                  </a:lnTo>
                  <a:lnTo>
                    <a:pt x="310" y="165"/>
                  </a:lnTo>
                  <a:lnTo>
                    <a:pt x="300" y="165"/>
                  </a:lnTo>
                  <a:lnTo>
                    <a:pt x="300" y="181"/>
                  </a:lnTo>
                  <a:lnTo>
                    <a:pt x="310" y="206"/>
                  </a:lnTo>
                  <a:lnTo>
                    <a:pt x="290" y="237"/>
                  </a:lnTo>
                  <a:lnTo>
                    <a:pt x="290" y="259"/>
                  </a:lnTo>
                  <a:lnTo>
                    <a:pt x="258" y="357"/>
                  </a:lnTo>
                  <a:lnTo>
                    <a:pt x="206" y="476"/>
                  </a:lnTo>
                  <a:lnTo>
                    <a:pt x="155" y="610"/>
                  </a:lnTo>
                  <a:lnTo>
                    <a:pt x="134" y="625"/>
                  </a:lnTo>
                  <a:lnTo>
                    <a:pt x="108" y="631"/>
                  </a:lnTo>
                  <a:lnTo>
                    <a:pt x="82" y="642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9" name="Freeform 145"/>
            <p:cNvSpPr>
              <a:spLocks noChangeArrowheads="1"/>
            </p:cNvSpPr>
            <p:nvPr/>
          </p:nvSpPr>
          <p:spPr bwMode="auto">
            <a:xfrm>
              <a:off x="4135408" y="4504014"/>
              <a:ext cx="241801" cy="621779"/>
            </a:xfrm>
            <a:custGeom>
              <a:avLst/>
              <a:gdLst>
                <a:gd name="T0" fmla="*/ 6 w 142"/>
                <a:gd name="T1" fmla="*/ 0 h 363"/>
                <a:gd name="T2" fmla="*/ 31 w 142"/>
                <a:gd name="T3" fmla="*/ 10 h 363"/>
                <a:gd name="T4" fmla="*/ 47 w 142"/>
                <a:gd name="T5" fmla="*/ 20 h 363"/>
                <a:gd name="T6" fmla="*/ 73 w 142"/>
                <a:gd name="T7" fmla="*/ 77 h 363"/>
                <a:gd name="T8" fmla="*/ 73 w 142"/>
                <a:gd name="T9" fmla="*/ 102 h 363"/>
                <a:gd name="T10" fmla="*/ 84 w 142"/>
                <a:gd name="T11" fmla="*/ 108 h 363"/>
                <a:gd name="T12" fmla="*/ 73 w 142"/>
                <a:gd name="T13" fmla="*/ 134 h 363"/>
                <a:gd name="T14" fmla="*/ 73 w 142"/>
                <a:gd name="T15" fmla="*/ 196 h 363"/>
                <a:gd name="T16" fmla="*/ 88 w 142"/>
                <a:gd name="T17" fmla="*/ 196 h 363"/>
                <a:gd name="T18" fmla="*/ 110 w 142"/>
                <a:gd name="T19" fmla="*/ 212 h 363"/>
                <a:gd name="T20" fmla="*/ 125 w 142"/>
                <a:gd name="T21" fmla="*/ 243 h 363"/>
                <a:gd name="T22" fmla="*/ 141 w 142"/>
                <a:gd name="T23" fmla="*/ 253 h 363"/>
                <a:gd name="T24" fmla="*/ 135 w 142"/>
                <a:gd name="T25" fmla="*/ 278 h 363"/>
                <a:gd name="T26" fmla="*/ 125 w 142"/>
                <a:gd name="T27" fmla="*/ 310 h 363"/>
                <a:gd name="T28" fmla="*/ 114 w 142"/>
                <a:gd name="T29" fmla="*/ 320 h 363"/>
                <a:gd name="T30" fmla="*/ 110 w 142"/>
                <a:gd name="T31" fmla="*/ 320 h 363"/>
                <a:gd name="T32" fmla="*/ 110 w 142"/>
                <a:gd name="T33" fmla="*/ 346 h 363"/>
                <a:gd name="T34" fmla="*/ 100 w 142"/>
                <a:gd name="T35" fmla="*/ 362 h 363"/>
                <a:gd name="T36" fmla="*/ 88 w 142"/>
                <a:gd name="T37" fmla="*/ 346 h 363"/>
                <a:gd name="T38" fmla="*/ 73 w 142"/>
                <a:gd name="T39" fmla="*/ 320 h 363"/>
                <a:gd name="T40" fmla="*/ 68 w 142"/>
                <a:gd name="T41" fmla="*/ 304 h 363"/>
                <a:gd name="T42" fmla="*/ 73 w 142"/>
                <a:gd name="T43" fmla="*/ 278 h 363"/>
                <a:gd name="T44" fmla="*/ 73 w 142"/>
                <a:gd name="T45" fmla="*/ 243 h 363"/>
                <a:gd name="T46" fmla="*/ 57 w 142"/>
                <a:gd name="T47" fmla="*/ 237 h 363"/>
                <a:gd name="T48" fmla="*/ 31 w 142"/>
                <a:gd name="T49" fmla="*/ 243 h 363"/>
                <a:gd name="T50" fmla="*/ 16 w 142"/>
                <a:gd name="T51" fmla="*/ 212 h 363"/>
                <a:gd name="T52" fmla="*/ 6 w 142"/>
                <a:gd name="T53" fmla="*/ 216 h 363"/>
                <a:gd name="T54" fmla="*/ 0 w 142"/>
                <a:gd name="T55" fmla="*/ 196 h 363"/>
                <a:gd name="T56" fmla="*/ 6 w 142"/>
                <a:gd name="T57" fmla="*/ 175 h 363"/>
                <a:gd name="T58" fmla="*/ 6 w 142"/>
                <a:gd name="T59" fmla="*/ 149 h 363"/>
                <a:gd name="T60" fmla="*/ 27 w 142"/>
                <a:gd name="T61" fmla="*/ 149 h 363"/>
                <a:gd name="T62" fmla="*/ 31 w 142"/>
                <a:gd name="T63" fmla="*/ 145 h 363"/>
                <a:gd name="T64" fmla="*/ 16 w 142"/>
                <a:gd name="T65" fmla="*/ 129 h 363"/>
                <a:gd name="T66" fmla="*/ 27 w 142"/>
                <a:gd name="T67" fmla="*/ 118 h 363"/>
                <a:gd name="T68" fmla="*/ 27 w 142"/>
                <a:gd name="T69" fmla="*/ 87 h 363"/>
                <a:gd name="T70" fmla="*/ 27 w 142"/>
                <a:gd name="T71" fmla="*/ 67 h 363"/>
                <a:gd name="T72" fmla="*/ 41 w 142"/>
                <a:gd name="T73" fmla="*/ 61 h 363"/>
                <a:gd name="T74" fmla="*/ 41 w 142"/>
                <a:gd name="T75" fmla="*/ 51 h 363"/>
                <a:gd name="T76" fmla="*/ 31 w 142"/>
                <a:gd name="T77" fmla="*/ 36 h 363"/>
                <a:gd name="T78" fmla="*/ 16 w 142"/>
                <a:gd name="T79" fmla="*/ 20 h 363"/>
                <a:gd name="T80" fmla="*/ 6 w 142"/>
                <a:gd name="T81" fmla="*/ 0 h 363"/>
                <a:gd name="T82" fmla="*/ 6 w 142"/>
                <a:gd name="T83" fmla="*/ 0 h 3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363"/>
                <a:gd name="T128" fmla="*/ 142 w 142"/>
                <a:gd name="T129" fmla="*/ 363 h 3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363">
                  <a:moveTo>
                    <a:pt x="6" y="0"/>
                  </a:moveTo>
                  <a:lnTo>
                    <a:pt x="31" y="10"/>
                  </a:lnTo>
                  <a:lnTo>
                    <a:pt x="47" y="20"/>
                  </a:lnTo>
                  <a:lnTo>
                    <a:pt x="73" y="77"/>
                  </a:lnTo>
                  <a:lnTo>
                    <a:pt x="73" y="102"/>
                  </a:lnTo>
                  <a:lnTo>
                    <a:pt x="84" y="108"/>
                  </a:lnTo>
                  <a:lnTo>
                    <a:pt x="73" y="134"/>
                  </a:lnTo>
                  <a:lnTo>
                    <a:pt x="73" y="196"/>
                  </a:lnTo>
                  <a:lnTo>
                    <a:pt x="88" y="196"/>
                  </a:lnTo>
                  <a:lnTo>
                    <a:pt x="110" y="212"/>
                  </a:lnTo>
                  <a:lnTo>
                    <a:pt x="125" y="243"/>
                  </a:lnTo>
                  <a:lnTo>
                    <a:pt x="141" y="253"/>
                  </a:lnTo>
                  <a:lnTo>
                    <a:pt x="135" y="278"/>
                  </a:lnTo>
                  <a:lnTo>
                    <a:pt x="125" y="310"/>
                  </a:lnTo>
                  <a:lnTo>
                    <a:pt x="114" y="320"/>
                  </a:lnTo>
                  <a:lnTo>
                    <a:pt x="110" y="320"/>
                  </a:lnTo>
                  <a:lnTo>
                    <a:pt x="110" y="346"/>
                  </a:lnTo>
                  <a:lnTo>
                    <a:pt x="100" y="362"/>
                  </a:lnTo>
                  <a:lnTo>
                    <a:pt x="88" y="346"/>
                  </a:lnTo>
                  <a:lnTo>
                    <a:pt x="73" y="320"/>
                  </a:lnTo>
                  <a:lnTo>
                    <a:pt x="68" y="304"/>
                  </a:lnTo>
                  <a:lnTo>
                    <a:pt x="73" y="278"/>
                  </a:lnTo>
                  <a:lnTo>
                    <a:pt x="73" y="243"/>
                  </a:lnTo>
                  <a:lnTo>
                    <a:pt x="57" y="237"/>
                  </a:lnTo>
                  <a:lnTo>
                    <a:pt x="31" y="243"/>
                  </a:lnTo>
                  <a:lnTo>
                    <a:pt x="16" y="212"/>
                  </a:lnTo>
                  <a:lnTo>
                    <a:pt x="6" y="216"/>
                  </a:lnTo>
                  <a:lnTo>
                    <a:pt x="0" y="196"/>
                  </a:lnTo>
                  <a:lnTo>
                    <a:pt x="6" y="175"/>
                  </a:lnTo>
                  <a:lnTo>
                    <a:pt x="6" y="149"/>
                  </a:lnTo>
                  <a:lnTo>
                    <a:pt x="27" y="149"/>
                  </a:lnTo>
                  <a:lnTo>
                    <a:pt x="31" y="145"/>
                  </a:lnTo>
                  <a:lnTo>
                    <a:pt x="16" y="129"/>
                  </a:lnTo>
                  <a:lnTo>
                    <a:pt x="27" y="118"/>
                  </a:lnTo>
                  <a:lnTo>
                    <a:pt x="27" y="87"/>
                  </a:lnTo>
                  <a:lnTo>
                    <a:pt x="27" y="67"/>
                  </a:lnTo>
                  <a:lnTo>
                    <a:pt x="41" y="61"/>
                  </a:lnTo>
                  <a:lnTo>
                    <a:pt x="41" y="51"/>
                  </a:lnTo>
                  <a:lnTo>
                    <a:pt x="31" y="36"/>
                  </a:lnTo>
                  <a:lnTo>
                    <a:pt x="16" y="20"/>
                  </a:lnTo>
                  <a:lnTo>
                    <a:pt x="6" y="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0" name="Freeform 146"/>
            <p:cNvSpPr>
              <a:spLocks noChangeArrowheads="1"/>
            </p:cNvSpPr>
            <p:nvPr/>
          </p:nvSpPr>
          <p:spPr bwMode="auto">
            <a:xfrm>
              <a:off x="694057" y="1801002"/>
              <a:ext cx="1260821" cy="1191743"/>
            </a:xfrm>
            <a:custGeom>
              <a:avLst/>
              <a:gdLst>
                <a:gd name="T0" fmla="*/ 595 w 732"/>
                <a:gd name="T1" fmla="*/ 191 h 689"/>
                <a:gd name="T2" fmla="*/ 621 w 732"/>
                <a:gd name="T3" fmla="*/ 217 h 689"/>
                <a:gd name="T4" fmla="*/ 662 w 732"/>
                <a:gd name="T5" fmla="*/ 232 h 689"/>
                <a:gd name="T6" fmla="*/ 689 w 732"/>
                <a:gd name="T7" fmla="*/ 259 h 689"/>
                <a:gd name="T8" fmla="*/ 689 w 732"/>
                <a:gd name="T9" fmla="*/ 284 h 689"/>
                <a:gd name="T10" fmla="*/ 731 w 732"/>
                <a:gd name="T11" fmla="*/ 367 h 689"/>
                <a:gd name="T12" fmla="*/ 709 w 732"/>
                <a:gd name="T13" fmla="*/ 419 h 689"/>
                <a:gd name="T14" fmla="*/ 678 w 732"/>
                <a:gd name="T15" fmla="*/ 445 h 689"/>
                <a:gd name="T16" fmla="*/ 585 w 732"/>
                <a:gd name="T17" fmla="*/ 460 h 689"/>
                <a:gd name="T18" fmla="*/ 501 w 732"/>
                <a:gd name="T19" fmla="*/ 460 h 689"/>
                <a:gd name="T20" fmla="*/ 450 w 732"/>
                <a:gd name="T21" fmla="*/ 476 h 689"/>
                <a:gd name="T22" fmla="*/ 409 w 732"/>
                <a:gd name="T23" fmla="*/ 517 h 689"/>
                <a:gd name="T24" fmla="*/ 382 w 732"/>
                <a:gd name="T25" fmla="*/ 527 h 689"/>
                <a:gd name="T26" fmla="*/ 378 w 732"/>
                <a:gd name="T27" fmla="*/ 553 h 689"/>
                <a:gd name="T28" fmla="*/ 341 w 732"/>
                <a:gd name="T29" fmla="*/ 543 h 689"/>
                <a:gd name="T30" fmla="*/ 341 w 732"/>
                <a:gd name="T31" fmla="*/ 569 h 689"/>
                <a:gd name="T32" fmla="*/ 325 w 732"/>
                <a:gd name="T33" fmla="*/ 605 h 689"/>
                <a:gd name="T34" fmla="*/ 294 w 732"/>
                <a:gd name="T35" fmla="*/ 610 h 689"/>
                <a:gd name="T36" fmla="*/ 294 w 732"/>
                <a:gd name="T37" fmla="*/ 652 h 689"/>
                <a:gd name="T38" fmla="*/ 274 w 732"/>
                <a:gd name="T39" fmla="*/ 678 h 689"/>
                <a:gd name="T40" fmla="*/ 253 w 732"/>
                <a:gd name="T41" fmla="*/ 662 h 689"/>
                <a:gd name="T42" fmla="*/ 233 w 732"/>
                <a:gd name="T43" fmla="*/ 667 h 689"/>
                <a:gd name="T44" fmla="*/ 227 w 732"/>
                <a:gd name="T45" fmla="*/ 688 h 689"/>
                <a:gd name="T46" fmla="*/ 202 w 732"/>
                <a:gd name="T47" fmla="*/ 667 h 689"/>
                <a:gd name="T48" fmla="*/ 165 w 732"/>
                <a:gd name="T49" fmla="*/ 667 h 689"/>
                <a:gd name="T50" fmla="*/ 160 w 732"/>
                <a:gd name="T51" fmla="*/ 647 h 689"/>
                <a:gd name="T52" fmla="*/ 149 w 732"/>
                <a:gd name="T53" fmla="*/ 621 h 689"/>
                <a:gd name="T54" fmla="*/ 124 w 732"/>
                <a:gd name="T55" fmla="*/ 580 h 689"/>
                <a:gd name="T56" fmla="*/ 108 w 732"/>
                <a:gd name="T57" fmla="*/ 594 h 689"/>
                <a:gd name="T58" fmla="*/ 67 w 732"/>
                <a:gd name="T59" fmla="*/ 610 h 689"/>
                <a:gd name="T60" fmla="*/ 41 w 732"/>
                <a:gd name="T61" fmla="*/ 594 h 689"/>
                <a:gd name="T62" fmla="*/ 36 w 732"/>
                <a:gd name="T63" fmla="*/ 580 h 689"/>
                <a:gd name="T64" fmla="*/ 16 w 732"/>
                <a:gd name="T65" fmla="*/ 543 h 689"/>
                <a:gd name="T66" fmla="*/ 0 w 732"/>
                <a:gd name="T67" fmla="*/ 527 h 689"/>
                <a:gd name="T68" fmla="*/ 0 w 732"/>
                <a:gd name="T69" fmla="*/ 496 h 689"/>
                <a:gd name="T70" fmla="*/ 10 w 732"/>
                <a:gd name="T71" fmla="*/ 470 h 689"/>
                <a:gd name="T72" fmla="*/ 26 w 732"/>
                <a:gd name="T73" fmla="*/ 429 h 689"/>
                <a:gd name="T74" fmla="*/ 57 w 732"/>
                <a:gd name="T75" fmla="*/ 435 h 689"/>
                <a:gd name="T76" fmla="*/ 119 w 732"/>
                <a:gd name="T77" fmla="*/ 435 h 689"/>
                <a:gd name="T78" fmla="*/ 284 w 732"/>
                <a:gd name="T79" fmla="*/ 445 h 689"/>
                <a:gd name="T80" fmla="*/ 284 w 732"/>
                <a:gd name="T81" fmla="*/ 392 h 689"/>
                <a:gd name="T82" fmla="*/ 325 w 732"/>
                <a:gd name="T83" fmla="*/ 0 h 6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2"/>
                <a:gd name="T127" fmla="*/ 0 h 689"/>
                <a:gd name="T128" fmla="*/ 732 w 732"/>
                <a:gd name="T129" fmla="*/ 689 h 6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2" h="689">
                  <a:moveTo>
                    <a:pt x="325" y="0"/>
                  </a:moveTo>
                  <a:lnTo>
                    <a:pt x="595" y="191"/>
                  </a:lnTo>
                  <a:lnTo>
                    <a:pt x="595" y="202"/>
                  </a:lnTo>
                  <a:lnTo>
                    <a:pt x="621" y="217"/>
                  </a:lnTo>
                  <a:lnTo>
                    <a:pt x="642" y="227"/>
                  </a:lnTo>
                  <a:lnTo>
                    <a:pt x="662" y="232"/>
                  </a:lnTo>
                  <a:lnTo>
                    <a:pt x="678" y="243"/>
                  </a:lnTo>
                  <a:lnTo>
                    <a:pt x="689" y="259"/>
                  </a:lnTo>
                  <a:lnTo>
                    <a:pt x="678" y="279"/>
                  </a:lnTo>
                  <a:lnTo>
                    <a:pt x="689" y="284"/>
                  </a:lnTo>
                  <a:lnTo>
                    <a:pt x="731" y="279"/>
                  </a:lnTo>
                  <a:lnTo>
                    <a:pt x="731" y="367"/>
                  </a:lnTo>
                  <a:lnTo>
                    <a:pt x="719" y="377"/>
                  </a:lnTo>
                  <a:lnTo>
                    <a:pt x="709" y="419"/>
                  </a:lnTo>
                  <a:lnTo>
                    <a:pt x="693" y="449"/>
                  </a:lnTo>
                  <a:lnTo>
                    <a:pt x="678" y="445"/>
                  </a:lnTo>
                  <a:lnTo>
                    <a:pt x="595" y="449"/>
                  </a:lnTo>
                  <a:lnTo>
                    <a:pt x="585" y="460"/>
                  </a:lnTo>
                  <a:lnTo>
                    <a:pt x="543" y="470"/>
                  </a:lnTo>
                  <a:lnTo>
                    <a:pt x="501" y="460"/>
                  </a:lnTo>
                  <a:lnTo>
                    <a:pt x="491" y="476"/>
                  </a:lnTo>
                  <a:lnTo>
                    <a:pt x="450" y="476"/>
                  </a:lnTo>
                  <a:lnTo>
                    <a:pt x="445" y="502"/>
                  </a:lnTo>
                  <a:lnTo>
                    <a:pt x="409" y="517"/>
                  </a:lnTo>
                  <a:lnTo>
                    <a:pt x="403" y="527"/>
                  </a:lnTo>
                  <a:lnTo>
                    <a:pt x="382" y="527"/>
                  </a:lnTo>
                  <a:lnTo>
                    <a:pt x="393" y="543"/>
                  </a:lnTo>
                  <a:lnTo>
                    <a:pt x="378" y="553"/>
                  </a:lnTo>
                  <a:lnTo>
                    <a:pt x="362" y="537"/>
                  </a:lnTo>
                  <a:lnTo>
                    <a:pt x="341" y="543"/>
                  </a:lnTo>
                  <a:lnTo>
                    <a:pt x="352" y="569"/>
                  </a:lnTo>
                  <a:lnTo>
                    <a:pt x="341" y="569"/>
                  </a:lnTo>
                  <a:lnTo>
                    <a:pt x="341" y="584"/>
                  </a:lnTo>
                  <a:lnTo>
                    <a:pt x="325" y="605"/>
                  </a:lnTo>
                  <a:lnTo>
                    <a:pt x="315" y="605"/>
                  </a:lnTo>
                  <a:lnTo>
                    <a:pt x="294" y="610"/>
                  </a:lnTo>
                  <a:lnTo>
                    <a:pt x="300" y="637"/>
                  </a:lnTo>
                  <a:lnTo>
                    <a:pt x="294" y="652"/>
                  </a:lnTo>
                  <a:lnTo>
                    <a:pt x="294" y="667"/>
                  </a:lnTo>
                  <a:lnTo>
                    <a:pt x="274" y="678"/>
                  </a:lnTo>
                  <a:lnTo>
                    <a:pt x="259" y="678"/>
                  </a:lnTo>
                  <a:lnTo>
                    <a:pt x="253" y="662"/>
                  </a:lnTo>
                  <a:lnTo>
                    <a:pt x="243" y="662"/>
                  </a:lnTo>
                  <a:lnTo>
                    <a:pt x="233" y="667"/>
                  </a:lnTo>
                  <a:lnTo>
                    <a:pt x="227" y="678"/>
                  </a:lnTo>
                  <a:lnTo>
                    <a:pt x="227" y="688"/>
                  </a:lnTo>
                  <a:lnTo>
                    <a:pt x="206" y="678"/>
                  </a:lnTo>
                  <a:lnTo>
                    <a:pt x="202" y="667"/>
                  </a:lnTo>
                  <a:lnTo>
                    <a:pt x="186" y="688"/>
                  </a:lnTo>
                  <a:lnTo>
                    <a:pt x="165" y="667"/>
                  </a:lnTo>
                  <a:lnTo>
                    <a:pt x="165" y="652"/>
                  </a:lnTo>
                  <a:lnTo>
                    <a:pt x="160" y="647"/>
                  </a:lnTo>
                  <a:lnTo>
                    <a:pt x="160" y="625"/>
                  </a:lnTo>
                  <a:lnTo>
                    <a:pt x="149" y="621"/>
                  </a:lnTo>
                  <a:lnTo>
                    <a:pt x="145" y="610"/>
                  </a:lnTo>
                  <a:lnTo>
                    <a:pt x="124" y="580"/>
                  </a:lnTo>
                  <a:lnTo>
                    <a:pt x="119" y="584"/>
                  </a:lnTo>
                  <a:lnTo>
                    <a:pt x="108" y="594"/>
                  </a:lnTo>
                  <a:lnTo>
                    <a:pt x="92" y="594"/>
                  </a:lnTo>
                  <a:lnTo>
                    <a:pt x="67" y="610"/>
                  </a:lnTo>
                  <a:lnTo>
                    <a:pt x="51" y="594"/>
                  </a:lnTo>
                  <a:lnTo>
                    <a:pt x="41" y="594"/>
                  </a:lnTo>
                  <a:lnTo>
                    <a:pt x="36" y="584"/>
                  </a:lnTo>
                  <a:lnTo>
                    <a:pt x="36" y="580"/>
                  </a:lnTo>
                  <a:lnTo>
                    <a:pt x="36" y="559"/>
                  </a:lnTo>
                  <a:lnTo>
                    <a:pt x="16" y="543"/>
                  </a:lnTo>
                  <a:lnTo>
                    <a:pt x="10" y="543"/>
                  </a:lnTo>
                  <a:lnTo>
                    <a:pt x="0" y="527"/>
                  </a:lnTo>
                  <a:lnTo>
                    <a:pt x="10" y="502"/>
                  </a:lnTo>
                  <a:lnTo>
                    <a:pt x="0" y="496"/>
                  </a:lnTo>
                  <a:lnTo>
                    <a:pt x="0" y="476"/>
                  </a:lnTo>
                  <a:lnTo>
                    <a:pt x="10" y="470"/>
                  </a:lnTo>
                  <a:lnTo>
                    <a:pt x="10" y="449"/>
                  </a:lnTo>
                  <a:lnTo>
                    <a:pt x="26" y="429"/>
                  </a:lnTo>
                  <a:lnTo>
                    <a:pt x="51" y="449"/>
                  </a:lnTo>
                  <a:lnTo>
                    <a:pt x="57" y="435"/>
                  </a:lnTo>
                  <a:lnTo>
                    <a:pt x="108" y="445"/>
                  </a:lnTo>
                  <a:lnTo>
                    <a:pt x="119" y="435"/>
                  </a:lnTo>
                  <a:lnTo>
                    <a:pt x="124" y="445"/>
                  </a:lnTo>
                  <a:lnTo>
                    <a:pt x="284" y="445"/>
                  </a:lnTo>
                  <a:lnTo>
                    <a:pt x="300" y="408"/>
                  </a:lnTo>
                  <a:lnTo>
                    <a:pt x="284" y="392"/>
                  </a:lnTo>
                  <a:lnTo>
                    <a:pt x="253" y="0"/>
                  </a:lnTo>
                  <a:lnTo>
                    <a:pt x="325" y="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1" name="Freeform 147"/>
            <p:cNvSpPr>
              <a:spLocks noChangeArrowheads="1"/>
            </p:cNvSpPr>
            <p:nvPr/>
          </p:nvSpPr>
          <p:spPr bwMode="auto">
            <a:xfrm>
              <a:off x="318403" y="907194"/>
              <a:ext cx="1213323" cy="1221970"/>
            </a:xfrm>
            <a:custGeom>
              <a:avLst/>
              <a:gdLst>
                <a:gd name="T0" fmla="*/ 662 w 705"/>
                <a:gd name="T1" fmla="*/ 31 h 707"/>
                <a:gd name="T2" fmla="*/ 677 w 705"/>
                <a:gd name="T3" fmla="*/ 52 h 707"/>
                <a:gd name="T4" fmla="*/ 687 w 705"/>
                <a:gd name="T5" fmla="*/ 78 h 707"/>
                <a:gd name="T6" fmla="*/ 687 w 705"/>
                <a:gd name="T7" fmla="*/ 99 h 707"/>
                <a:gd name="T8" fmla="*/ 694 w 705"/>
                <a:gd name="T9" fmla="*/ 135 h 707"/>
                <a:gd name="T10" fmla="*/ 704 w 705"/>
                <a:gd name="T11" fmla="*/ 151 h 707"/>
                <a:gd name="T12" fmla="*/ 704 w 705"/>
                <a:gd name="T13" fmla="*/ 166 h 707"/>
                <a:gd name="T14" fmla="*/ 704 w 705"/>
                <a:gd name="T15" fmla="*/ 176 h 707"/>
                <a:gd name="T16" fmla="*/ 626 w 705"/>
                <a:gd name="T17" fmla="*/ 187 h 707"/>
                <a:gd name="T18" fmla="*/ 626 w 705"/>
                <a:gd name="T19" fmla="*/ 202 h 707"/>
                <a:gd name="T20" fmla="*/ 595 w 705"/>
                <a:gd name="T21" fmla="*/ 207 h 707"/>
                <a:gd name="T22" fmla="*/ 595 w 705"/>
                <a:gd name="T23" fmla="*/ 217 h 707"/>
                <a:gd name="T24" fmla="*/ 595 w 705"/>
                <a:gd name="T25" fmla="*/ 233 h 707"/>
                <a:gd name="T26" fmla="*/ 579 w 705"/>
                <a:gd name="T27" fmla="*/ 249 h 707"/>
                <a:gd name="T28" fmla="*/ 527 w 705"/>
                <a:gd name="T29" fmla="*/ 296 h 707"/>
                <a:gd name="T30" fmla="*/ 491 w 705"/>
                <a:gd name="T31" fmla="*/ 301 h 707"/>
                <a:gd name="T32" fmla="*/ 476 w 705"/>
                <a:gd name="T33" fmla="*/ 296 h 707"/>
                <a:gd name="T34" fmla="*/ 460 w 705"/>
                <a:gd name="T35" fmla="*/ 301 h 707"/>
                <a:gd name="T36" fmla="*/ 434 w 705"/>
                <a:gd name="T37" fmla="*/ 301 h 707"/>
                <a:gd name="T38" fmla="*/ 393 w 705"/>
                <a:gd name="T39" fmla="*/ 327 h 707"/>
                <a:gd name="T40" fmla="*/ 378 w 705"/>
                <a:gd name="T41" fmla="*/ 337 h 707"/>
                <a:gd name="T42" fmla="*/ 378 w 705"/>
                <a:gd name="T43" fmla="*/ 404 h 707"/>
                <a:gd name="T44" fmla="*/ 378 w 705"/>
                <a:gd name="T45" fmla="*/ 472 h 707"/>
                <a:gd name="T46" fmla="*/ 227 w 705"/>
                <a:gd name="T47" fmla="*/ 476 h 707"/>
                <a:gd name="T48" fmla="*/ 227 w 705"/>
                <a:gd name="T49" fmla="*/ 586 h 707"/>
                <a:gd name="T50" fmla="*/ 186 w 705"/>
                <a:gd name="T51" fmla="*/ 601 h 707"/>
                <a:gd name="T52" fmla="*/ 175 w 705"/>
                <a:gd name="T53" fmla="*/ 611 h 707"/>
                <a:gd name="T54" fmla="*/ 175 w 705"/>
                <a:gd name="T55" fmla="*/ 627 h 707"/>
                <a:gd name="T56" fmla="*/ 175 w 705"/>
                <a:gd name="T57" fmla="*/ 689 h 707"/>
                <a:gd name="T58" fmla="*/ 10 w 705"/>
                <a:gd name="T59" fmla="*/ 689 h 707"/>
                <a:gd name="T60" fmla="*/ 0 w 705"/>
                <a:gd name="T61" fmla="*/ 706 h 707"/>
                <a:gd name="T62" fmla="*/ 10 w 705"/>
                <a:gd name="T63" fmla="*/ 664 h 707"/>
                <a:gd name="T64" fmla="*/ 26 w 705"/>
                <a:gd name="T65" fmla="*/ 642 h 707"/>
                <a:gd name="T66" fmla="*/ 36 w 705"/>
                <a:gd name="T67" fmla="*/ 627 h 707"/>
                <a:gd name="T68" fmla="*/ 41 w 705"/>
                <a:gd name="T69" fmla="*/ 611 h 707"/>
                <a:gd name="T70" fmla="*/ 51 w 705"/>
                <a:gd name="T71" fmla="*/ 596 h 707"/>
                <a:gd name="T72" fmla="*/ 67 w 705"/>
                <a:gd name="T73" fmla="*/ 570 h 707"/>
                <a:gd name="T74" fmla="*/ 98 w 705"/>
                <a:gd name="T75" fmla="*/ 534 h 707"/>
                <a:gd name="T76" fmla="*/ 98 w 705"/>
                <a:gd name="T77" fmla="*/ 503 h 707"/>
                <a:gd name="T78" fmla="*/ 118 w 705"/>
                <a:gd name="T79" fmla="*/ 472 h 707"/>
                <a:gd name="T80" fmla="*/ 160 w 705"/>
                <a:gd name="T81" fmla="*/ 425 h 707"/>
                <a:gd name="T82" fmla="*/ 186 w 705"/>
                <a:gd name="T83" fmla="*/ 384 h 707"/>
                <a:gd name="T84" fmla="*/ 233 w 705"/>
                <a:gd name="T85" fmla="*/ 368 h 707"/>
                <a:gd name="T86" fmla="*/ 268 w 705"/>
                <a:gd name="T87" fmla="*/ 352 h 707"/>
                <a:gd name="T88" fmla="*/ 310 w 705"/>
                <a:gd name="T89" fmla="*/ 311 h 707"/>
                <a:gd name="T90" fmla="*/ 336 w 705"/>
                <a:gd name="T91" fmla="*/ 270 h 707"/>
                <a:gd name="T92" fmla="*/ 325 w 705"/>
                <a:gd name="T93" fmla="*/ 249 h 707"/>
                <a:gd name="T94" fmla="*/ 325 w 705"/>
                <a:gd name="T95" fmla="*/ 207 h 707"/>
                <a:gd name="T96" fmla="*/ 341 w 705"/>
                <a:gd name="T97" fmla="*/ 187 h 707"/>
                <a:gd name="T98" fmla="*/ 351 w 705"/>
                <a:gd name="T99" fmla="*/ 161 h 707"/>
                <a:gd name="T100" fmla="*/ 378 w 705"/>
                <a:gd name="T101" fmla="*/ 125 h 707"/>
                <a:gd name="T102" fmla="*/ 409 w 705"/>
                <a:gd name="T103" fmla="*/ 109 h 707"/>
                <a:gd name="T104" fmla="*/ 460 w 705"/>
                <a:gd name="T105" fmla="*/ 84 h 707"/>
                <a:gd name="T106" fmla="*/ 476 w 705"/>
                <a:gd name="T107" fmla="*/ 42 h 707"/>
                <a:gd name="T108" fmla="*/ 491 w 705"/>
                <a:gd name="T109" fmla="*/ 0 h 707"/>
                <a:gd name="T110" fmla="*/ 517 w 705"/>
                <a:gd name="T111" fmla="*/ 0 h 707"/>
                <a:gd name="T112" fmla="*/ 542 w 705"/>
                <a:gd name="T113" fmla="*/ 27 h 707"/>
                <a:gd name="T114" fmla="*/ 585 w 705"/>
                <a:gd name="T115" fmla="*/ 27 h 707"/>
                <a:gd name="T116" fmla="*/ 610 w 705"/>
                <a:gd name="T117" fmla="*/ 27 h 707"/>
                <a:gd name="T118" fmla="*/ 626 w 705"/>
                <a:gd name="T119" fmla="*/ 16 h 707"/>
                <a:gd name="T120" fmla="*/ 636 w 705"/>
                <a:gd name="T121" fmla="*/ 31 h 707"/>
                <a:gd name="T122" fmla="*/ 662 w 705"/>
                <a:gd name="T123" fmla="*/ 31 h 707"/>
                <a:gd name="T124" fmla="*/ 662 w 705"/>
                <a:gd name="T125" fmla="*/ 31 h 7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5"/>
                <a:gd name="T190" fmla="*/ 0 h 707"/>
                <a:gd name="T191" fmla="*/ 705 w 705"/>
                <a:gd name="T192" fmla="*/ 707 h 7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5" h="707">
                  <a:moveTo>
                    <a:pt x="662" y="31"/>
                  </a:moveTo>
                  <a:lnTo>
                    <a:pt x="677" y="52"/>
                  </a:lnTo>
                  <a:lnTo>
                    <a:pt x="687" y="78"/>
                  </a:lnTo>
                  <a:lnTo>
                    <a:pt x="687" y="99"/>
                  </a:lnTo>
                  <a:lnTo>
                    <a:pt x="694" y="135"/>
                  </a:lnTo>
                  <a:lnTo>
                    <a:pt x="704" y="151"/>
                  </a:lnTo>
                  <a:lnTo>
                    <a:pt x="704" y="166"/>
                  </a:lnTo>
                  <a:lnTo>
                    <a:pt x="704" y="176"/>
                  </a:lnTo>
                  <a:lnTo>
                    <a:pt x="626" y="187"/>
                  </a:lnTo>
                  <a:lnTo>
                    <a:pt x="626" y="202"/>
                  </a:lnTo>
                  <a:lnTo>
                    <a:pt x="595" y="207"/>
                  </a:lnTo>
                  <a:lnTo>
                    <a:pt x="595" y="217"/>
                  </a:lnTo>
                  <a:lnTo>
                    <a:pt x="595" y="233"/>
                  </a:lnTo>
                  <a:lnTo>
                    <a:pt x="579" y="249"/>
                  </a:lnTo>
                  <a:lnTo>
                    <a:pt x="527" y="296"/>
                  </a:lnTo>
                  <a:lnTo>
                    <a:pt x="491" y="301"/>
                  </a:lnTo>
                  <a:lnTo>
                    <a:pt x="476" y="296"/>
                  </a:lnTo>
                  <a:lnTo>
                    <a:pt x="460" y="301"/>
                  </a:lnTo>
                  <a:lnTo>
                    <a:pt x="434" y="301"/>
                  </a:lnTo>
                  <a:lnTo>
                    <a:pt x="393" y="327"/>
                  </a:lnTo>
                  <a:lnTo>
                    <a:pt x="378" y="337"/>
                  </a:lnTo>
                  <a:lnTo>
                    <a:pt x="378" y="404"/>
                  </a:lnTo>
                  <a:lnTo>
                    <a:pt x="378" y="472"/>
                  </a:lnTo>
                  <a:lnTo>
                    <a:pt x="227" y="476"/>
                  </a:lnTo>
                  <a:lnTo>
                    <a:pt x="227" y="586"/>
                  </a:lnTo>
                  <a:lnTo>
                    <a:pt x="186" y="601"/>
                  </a:lnTo>
                  <a:lnTo>
                    <a:pt x="175" y="611"/>
                  </a:lnTo>
                  <a:lnTo>
                    <a:pt x="175" y="627"/>
                  </a:lnTo>
                  <a:lnTo>
                    <a:pt x="175" y="689"/>
                  </a:lnTo>
                  <a:lnTo>
                    <a:pt x="10" y="689"/>
                  </a:lnTo>
                  <a:lnTo>
                    <a:pt x="0" y="706"/>
                  </a:lnTo>
                  <a:lnTo>
                    <a:pt x="10" y="664"/>
                  </a:lnTo>
                  <a:lnTo>
                    <a:pt x="26" y="642"/>
                  </a:lnTo>
                  <a:lnTo>
                    <a:pt x="36" y="627"/>
                  </a:lnTo>
                  <a:lnTo>
                    <a:pt x="41" y="611"/>
                  </a:lnTo>
                  <a:lnTo>
                    <a:pt x="51" y="596"/>
                  </a:lnTo>
                  <a:lnTo>
                    <a:pt x="67" y="570"/>
                  </a:lnTo>
                  <a:lnTo>
                    <a:pt x="98" y="534"/>
                  </a:lnTo>
                  <a:lnTo>
                    <a:pt x="98" y="503"/>
                  </a:lnTo>
                  <a:lnTo>
                    <a:pt x="118" y="472"/>
                  </a:lnTo>
                  <a:lnTo>
                    <a:pt x="160" y="425"/>
                  </a:lnTo>
                  <a:lnTo>
                    <a:pt x="186" y="384"/>
                  </a:lnTo>
                  <a:lnTo>
                    <a:pt x="233" y="368"/>
                  </a:lnTo>
                  <a:lnTo>
                    <a:pt x="268" y="352"/>
                  </a:lnTo>
                  <a:lnTo>
                    <a:pt x="310" y="311"/>
                  </a:lnTo>
                  <a:lnTo>
                    <a:pt x="336" y="270"/>
                  </a:lnTo>
                  <a:lnTo>
                    <a:pt x="325" y="249"/>
                  </a:lnTo>
                  <a:lnTo>
                    <a:pt x="325" y="207"/>
                  </a:lnTo>
                  <a:lnTo>
                    <a:pt x="341" y="187"/>
                  </a:lnTo>
                  <a:lnTo>
                    <a:pt x="351" y="161"/>
                  </a:lnTo>
                  <a:lnTo>
                    <a:pt x="378" y="125"/>
                  </a:lnTo>
                  <a:lnTo>
                    <a:pt x="409" y="109"/>
                  </a:lnTo>
                  <a:lnTo>
                    <a:pt x="460" y="84"/>
                  </a:lnTo>
                  <a:lnTo>
                    <a:pt x="476" y="42"/>
                  </a:lnTo>
                  <a:lnTo>
                    <a:pt x="491" y="0"/>
                  </a:lnTo>
                  <a:lnTo>
                    <a:pt x="517" y="0"/>
                  </a:lnTo>
                  <a:lnTo>
                    <a:pt x="542" y="27"/>
                  </a:lnTo>
                  <a:lnTo>
                    <a:pt x="585" y="27"/>
                  </a:lnTo>
                  <a:lnTo>
                    <a:pt x="610" y="27"/>
                  </a:lnTo>
                  <a:lnTo>
                    <a:pt x="626" y="16"/>
                  </a:lnTo>
                  <a:lnTo>
                    <a:pt x="636" y="31"/>
                  </a:lnTo>
                  <a:lnTo>
                    <a:pt x="662" y="31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2" name="Freeform 148"/>
            <p:cNvSpPr>
              <a:spLocks noChangeArrowheads="1"/>
            </p:cNvSpPr>
            <p:nvPr/>
          </p:nvSpPr>
          <p:spPr bwMode="auto">
            <a:xfrm>
              <a:off x="318403" y="1606695"/>
              <a:ext cx="936979" cy="1019027"/>
            </a:xfrm>
            <a:custGeom>
              <a:avLst/>
              <a:gdLst>
                <a:gd name="T0" fmla="*/ 378 w 544"/>
                <a:gd name="T1" fmla="*/ 0 h 592"/>
                <a:gd name="T2" fmla="*/ 543 w 544"/>
                <a:gd name="T3" fmla="*/ 115 h 592"/>
                <a:gd name="T4" fmla="*/ 470 w 544"/>
                <a:gd name="T5" fmla="*/ 115 h 592"/>
                <a:gd name="T6" fmla="*/ 502 w 544"/>
                <a:gd name="T7" fmla="*/ 507 h 592"/>
                <a:gd name="T8" fmla="*/ 517 w 544"/>
                <a:gd name="T9" fmla="*/ 523 h 592"/>
                <a:gd name="T10" fmla="*/ 502 w 544"/>
                <a:gd name="T11" fmla="*/ 560 h 592"/>
                <a:gd name="T12" fmla="*/ 341 w 544"/>
                <a:gd name="T13" fmla="*/ 560 h 592"/>
                <a:gd name="T14" fmla="*/ 337 w 544"/>
                <a:gd name="T15" fmla="*/ 550 h 592"/>
                <a:gd name="T16" fmla="*/ 326 w 544"/>
                <a:gd name="T17" fmla="*/ 560 h 592"/>
                <a:gd name="T18" fmla="*/ 274 w 544"/>
                <a:gd name="T19" fmla="*/ 550 h 592"/>
                <a:gd name="T20" fmla="*/ 269 w 544"/>
                <a:gd name="T21" fmla="*/ 564 h 592"/>
                <a:gd name="T22" fmla="*/ 243 w 544"/>
                <a:gd name="T23" fmla="*/ 544 h 592"/>
                <a:gd name="T24" fmla="*/ 227 w 544"/>
                <a:gd name="T25" fmla="*/ 564 h 592"/>
                <a:gd name="T26" fmla="*/ 227 w 544"/>
                <a:gd name="T27" fmla="*/ 586 h 592"/>
                <a:gd name="T28" fmla="*/ 217 w 544"/>
                <a:gd name="T29" fmla="*/ 591 h 592"/>
                <a:gd name="T30" fmla="*/ 191 w 544"/>
                <a:gd name="T31" fmla="*/ 586 h 592"/>
                <a:gd name="T32" fmla="*/ 186 w 544"/>
                <a:gd name="T33" fmla="*/ 575 h 592"/>
                <a:gd name="T34" fmla="*/ 175 w 544"/>
                <a:gd name="T35" fmla="*/ 560 h 592"/>
                <a:gd name="T36" fmla="*/ 165 w 544"/>
                <a:gd name="T37" fmla="*/ 560 h 592"/>
                <a:gd name="T38" fmla="*/ 161 w 544"/>
                <a:gd name="T39" fmla="*/ 534 h 592"/>
                <a:gd name="T40" fmla="*/ 145 w 544"/>
                <a:gd name="T41" fmla="*/ 534 h 592"/>
                <a:gd name="T42" fmla="*/ 124 w 544"/>
                <a:gd name="T43" fmla="*/ 507 h 592"/>
                <a:gd name="T44" fmla="*/ 108 w 544"/>
                <a:gd name="T45" fmla="*/ 503 h 592"/>
                <a:gd name="T46" fmla="*/ 67 w 544"/>
                <a:gd name="T47" fmla="*/ 507 h 592"/>
                <a:gd name="T48" fmla="*/ 36 w 544"/>
                <a:gd name="T49" fmla="*/ 507 h 592"/>
                <a:gd name="T50" fmla="*/ 14 w 544"/>
                <a:gd name="T51" fmla="*/ 523 h 592"/>
                <a:gd name="T52" fmla="*/ 26 w 544"/>
                <a:gd name="T53" fmla="*/ 492 h 592"/>
                <a:gd name="T54" fmla="*/ 41 w 544"/>
                <a:gd name="T55" fmla="*/ 450 h 592"/>
                <a:gd name="T56" fmla="*/ 36 w 544"/>
                <a:gd name="T57" fmla="*/ 399 h 592"/>
                <a:gd name="T58" fmla="*/ 14 w 544"/>
                <a:gd name="T59" fmla="*/ 373 h 592"/>
                <a:gd name="T60" fmla="*/ 36 w 544"/>
                <a:gd name="T61" fmla="*/ 373 h 592"/>
                <a:gd name="T62" fmla="*/ 36 w 544"/>
                <a:gd name="T63" fmla="*/ 347 h 592"/>
                <a:gd name="T64" fmla="*/ 26 w 544"/>
                <a:gd name="T65" fmla="*/ 317 h 592"/>
                <a:gd name="T66" fmla="*/ 14 w 544"/>
                <a:gd name="T67" fmla="*/ 327 h 592"/>
                <a:gd name="T68" fmla="*/ 10 w 544"/>
                <a:gd name="T69" fmla="*/ 301 h 592"/>
                <a:gd name="T70" fmla="*/ 0 w 544"/>
                <a:gd name="T71" fmla="*/ 301 h 592"/>
                <a:gd name="T72" fmla="*/ 10 w 544"/>
                <a:gd name="T73" fmla="*/ 285 h 592"/>
                <a:gd name="T74" fmla="*/ 175 w 544"/>
                <a:gd name="T75" fmla="*/ 285 h 592"/>
                <a:gd name="T76" fmla="*/ 175 w 544"/>
                <a:gd name="T77" fmla="*/ 223 h 592"/>
                <a:gd name="T78" fmla="*/ 175 w 544"/>
                <a:gd name="T79" fmla="*/ 207 h 592"/>
                <a:gd name="T80" fmla="*/ 186 w 544"/>
                <a:gd name="T81" fmla="*/ 197 h 592"/>
                <a:gd name="T82" fmla="*/ 227 w 544"/>
                <a:gd name="T83" fmla="*/ 182 h 592"/>
                <a:gd name="T84" fmla="*/ 227 w 544"/>
                <a:gd name="T85" fmla="*/ 72 h 592"/>
                <a:gd name="T86" fmla="*/ 378 w 544"/>
                <a:gd name="T87" fmla="*/ 68 h 592"/>
                <a:gd name="T88" fmla="*/ 378 w 544"/>
                <a:gd name="T89" fmla="*/ 0 h 592"/>
                <a:gd name="T90" fmla="*/ 378 w 544"/>
                <a:gd name="T91" fmla="*/ 0 h 5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4"/>
                <a:gd name="T139" fmla="*/ 0 h 592"/>
                <a:gd name="T140" fmla="*/ 544 w 544"/>
                <a:gd name="T141" fmla="*/ 592 h 5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4" h="592">
                  <a:moveTo>
                    <a:pt x="378" y="0"/>
                  </a:moveTo>
                  <a:lnTo>
                    <a:pt x="543" y="115"/>
                  </a:lnTo>
                  <a:lnTo>
                    <a:pt x="470" y="115"/>
                  </a:lnTo>
                  <a:lnTo>
                    <a:pt x="502" y="507"/>
                  </a:lnTo>
                  <a:lnTo>
                    <a:pt x="517" y="523"/>
                  </a:lnTo>
                  <a:lnTo>
                    <a:pt x="502" y="560"/>
                  </a:lnTo>
                  <a:lnTo>
                    <a:pt x="341" y="560"/>
                  </a:lnTo>
                  <a:lnTo>
                    <a:pt x="337" y="550"/>
                  </a:lnTo>
                  <a:lnTo>
                    <a:pt x="326" y="560"/>
                  </a:lnTo>
                  <a:lnTo>
                    <a:pt x="274" y="550"/>
                  </a:lnTo>
                  <a:lnTo>
                    <a:pt x="269" y="564"/>
                  </a:lnTo>
                  <a:lnTo>
                    <a:pt x="243" y="544"/>
                  </a:lnTo>
                  <a:lnTo>
                    <a:pt x="227" y="564"/>
                  </a:lnTo>
                  <a:lnTo>
                    <a:pt x="227" y="586"/>
                  </a:lnTo>
                  <a:lnTo>
                    <a:pt x="217" y="591"/>
                  </a:lnTo>
                  <a:lnTo>
                    <a:pt x="191" y="586"/>
                  </a:lnTo>
                  <a:lnTo>
                    <a:pt x="186" y="575"/>
                  </a:lnTo>
                  <a:lnTo>
                    <a:pt x="175" y="560"/>
                  </a:lnTo>
                  <a:lnTo>
                    <a:pt x="165" y="560"/>
                  </a:lnTo>
                  <a:lnTo>
                    <a:pt x="161" y="534"/>
                  </a:lnTo>
                  <a:lnTo>
                    <a:pt x="145" y="534"/>
                  </a:lnTo>
                  <a:lnTo>
                    <a:pt x="124" y="507"/>
                  </a:lnTo>
                  <a:lnTo>
                    <a:pt x="108" y="503"/>
                  </a:lnTo>
                  <a:lnTo>
                    <a:pt x="67" y="507"/>
                  </a:lnTo>
                  <a:lnTo>
                    <a:pt x="36" y="507"/>
                  </a:lnTo>
                  <a:lnTo>
                    <a:pt x="14" y="523"/>
                  </a:lnTo>
                  <a:lnTo>
                    <a:pt x="26" y="492"/>
                  </a:lnTo>
                  <a:lnTo>
                    <a:pt x="41" y="450"/>
                  </a:lnTo>
                  <a:lnTo>
                    <a:pt x="36" y="399"/>
                  </a:lnTo>
                  <a:lnTo>
                    <a:pt x="14" y="373"/>
                  </a:lnTo>
                  <a:lnTo>
                    <a:pt x="36" y="373"/>
                  </a:lnTo>
                  <a:lnTo>
                    <a:pt x="36" y="347"/>
                  </a:lnTo>
                  <a:lnTo>
                    <a:pt x="26" y="317"/>
                  </a:lnTo>
                  <a:lnTo>
                    <a:pt x="14" y="327"/>
                  </a:lnTo>
                  <a:lnTo>
                    <a:pt x="10" y="301"/>
                  </a:lnTo>
                  <a:lnTo>
                    <a:pt x="0" y="301"/>
                  </a:lnTo>
                  <a:lnTo>
                    <a:pt x="10" y="285"/>
                  </a:lnTo>
                  <a:lnTo>
                    <a:pt x="175" y="285"/>
                  </a:lnTo>
                  <a:lnTo>
                    <a:pt x="175" y="223"/>
                  </a:lnTo>
                  <a:lnTo>
                    <a:pt x="175" y="207"/>
                  </a:lnTo>
                  <a:lnTo>
                    <a:pt x="186" y="197"/>
                  </a:lnTo>
                  <a:lnTo>
                    <a:pt x="227" y="182"/>
                  </a:lnTo>
                  <a:lnTo>
                    <a:pt x="227" y="72"/>
                  </a:lnTo>
                  <a:lnTo>
                    <a:pt x="378" y="68"/>
                  </a:lnTo>
                  <a:lnTo>
                    <a:pt x="378" y="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3" name="Freeform 149"/>
            <p:cNvSpPr>
              <a:spLocks noChangeArrowheads="1"/>
            </p:cNvSpPr>
            <p:nvPr/>
          </p:nvSpPr>
          <p:spPr bwMode="auto">
            <a:xfrm>
              <a:off x="5987777" y="5367596"/>
              <a:ext cx="25907" cy="60451"/>
            </a:xfrm>
            <a:custGeom>
              <a:avLst/>
              <a:gdLst>
                <a:gd name="T0" fmla="*/ 6 w 17"/>
                <a:gd name="T1" fmla="*/ 36 h 37"/>
                <a:gd name="T2" fmla="*/ 0 w 17"/>
                <a:gd name="T3" fmla="*/ 26 h 37"/>
                <a:gd name="T4" fmla="*/ 0 w 17"/>
                <a:gd name="T5" fmla="*/ 20 h 37"/>
                <a:gd name="T6" fmla="*/ 6 w 17"/>
                <a:gd name="T7" fmla="*/ 0 h 37"/>
                <a:gd name="T8" fmla="*/ 16 w 17"/>
                <a:gd name="T9" fmla="*/ 20 h 37"/>
                <a:gd name="T10" fmla="*/ 6 w 17"/>
                <a:gd name="T11" fmla="*/ 36 h 37"/>
                <a:gd name="T12" fmla="*/ 6 w 17"/>
                <a:gd name="T13" fmla="*/ 3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7"/>
                <a:gd name="T23" fmla="*/ 17 w 1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7">
                  <a:moveTo>
                    <a:pt x="6" y="36"/>
                  </a:moveTo>
                  <a:lnTo>
                    <a:pt x="0" y="26"/>
                  </a:lnTo>
                  <a:lnTo>
                    <a:pt x="0" y="20"/>
                  </a:lnTo>
                  <a:lnTo>
                    <a:pt x="6" y="0"/>
                  </a:lnTo>
                  <a:lnTo>
                    <a:pt x="16" y="20"/>
                  </a:lnTo>
                  <a:lnTo>
                    <a:pt x="6" y="36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4" name="Freeform 150"/>
            <p:cNvSpPr>
              <a:spLocks noChangeArrowheads="1"/>
            </p:cNvSpPr>
            <p:nvPr/>
          </p:nvSpPr>
          <p:spPr bwMode="auto">
            <a:xfrm>
              <a:off x="3910879" y="4607644"/>
              <a:ext cx="833349" cy="1316961"/>
            </a:xfrm>
            <a:custGeom>
              <a:avLst/>
              <a:gdLst>
                <a:gd name="T0" fmla="*/ 243 w 484"/>
                <a:gd name="T1" fmla="*/ 41 h 763"/>
                <a:gd name="T2" fmla="*/ 270 w 484"/>
                <a:gd name="T3" fmla="*/ 41 h 763"/>
                <a:gd name="T4" fmla="*/ 306 w 484"/>
                <a:gd name="T5" fmla="*/ 47 h 763"/>
                <a:gd name="T6" fmla="*/ 337 w 484"/>
                <a:gd name="T7" fmla="*/ 47 h 763"/>
                <a:gd name="T8" fmla="*/ 363 w 484"/>
                <a:gd name="T9" fmla="*/ 31 h 763"/>
                <a:gd name="T10" fmla="*/ 378 w 484"/>
                <a:gd name="T11" fmla="*/ 41 h 763"/>
                <a:gd name="T12" fmla="*/ 415 w 484"/>
                <a:gd name="T13" fmla="*/ 26 h 763"/>
                <a:gd name="T14" fmla="*/ 462 w 484"/>
                <a:gd name="T15" fmla="*/ 0 h 763"/>
                <a:gd name="T16" fmla="*/ 462 w 484"/>
                <a:gd name="T17" fmla="*/ 41 h 763"/>
                <a:gd name="T18" fmla="*/ 462 w 484"/>
                <a:gd name="T19" fmla="*/ 88 h 763"/>
                <a:gd name="T20" fmla="*/ 462 w 484"/>
                <a:gd name="T21" fmla="*/ 114 h 763"/>
                <a:gd name="T22" fmla="*/ 472 w 484"/>
                <a:gd name="T23" fmla="*/ 176 h 763"/>
                <a:gd name="T24" fmla="*/ 472 w 484"/>
                <a:gd name="T25" fmla="*/ 197 h 763"/>
                <a:gd name="T26" fmla="*/ 472 w 484"/>
                <a:gd name="T27" fmla="*/ 217 h 763"/>
                <a:gd name="T28" fmla="*/ 435 w 484"/>
                <a:gd name="T29" fmla="*/ 258 h 763"/>
                <a:gd name="T30" fmla="*/ 419 w 484"/>
                <a:gd name="T31" fmla="*/ 274 h 763"/>
                <a:gd name="T32" fmla="*/ 389 w 484"/>
                <a:gd name="T33" fmla="*/ 300 h 763"/>
                <a:gd name="T34" fmla="*/ 306 w 484"/>
                <a:gd name="T35" fmla="*/ 331 h 763"/>
                <a:gd name="T36" fmla="*/ 296 w 484"/>
                <a:gd name="T37" fmla="*/ 352 h 763"/>
                <a:gd name="T38" fmla="*/ 243 w 484"/>
                <a:gd name="T39" fmla="*/ 393 h 763"/>
                <a:gd name="T40" fmla="*/ 197 w 484"/>
                <a:gd name="T41" fmla="*/ 450 h 763"/>
                <a:gd name="T42" fmla="*/ 213 w 484"/>
                <a:gd name="T43" fmla="*/ 507 h 763"/>
                <a:gd name="T44" fmla="*/ 218 w 484"/>
                <a:gd name="T45" fmla="*/ 533 h 763"/>
                <a:gd name="T46" fmla="*/ 229 w 484"/>
                <a:gd name="T47" fmla="*/ 575 h 763"/>
                <a:gd name="T48" fmla="*/ 213 w 484"/>
                <a:gd name="T49" fmla="*/ 626 h 763"/>
                <a:gd name="T50" fmla="*/ 229 w 484"/>
                <a:gd name="T51" fmla="*/ 632 h 763"/>
                <a:gd name="T52" fmla="*/ 135 w 484"/>
                <a:gd name="T53" fmla="*/ 677 h 763"/>
                <a:gd name="T54" fmla="*/ 104 w 484"/>
                <a:gd name="T55" fmla="*/ 699 h 763"/>
                <a:gd name="T56" fmla="*/ 94 w 484"/>
                <a:gd name="T57" fmla="*/ 724 h 763"/>
                <a:gd name="T58" fmla="*/ 104 w 484"/>
                <a:gd name="T59" fmla="*/ 724 h 763"/>
                <a:gd name="T60" fmla="*/ 88 w 484"/>
                <a:gd name="T61" fmla="*/ 762 h 763"/>
                <a:gd name="T62" fmla="*/ 78 w 484"/>
                <a:gd name="T63" fmla="*/ 724 h 763"/>
                <a:gd name="T64" fmla="*/ 68 w 484"/>
                <a:gd name="T65" fmla="*/ 699 h 763"/>
                <a:gd name="T66" fmla="*/ 68 w 484"/>
                <a:gd name="T67" fmla="*/ 632 h 763"/>
                <a:gd name="T68" fmla="*/ 62 w 484"/>
                <a:gd name="T69" fmla="*/ 575 h 763"/>
                <a:gd name="T70" fmla="*/ 47 w 484"/>
                <a:gd name="T71" fmla="*/ 544 h 763"/>
                <a:gd name="T72" fmla="*/ 104 w 484"/>
                <a:gd name="T73" fmla="*/ 481 h 763"/>
                <a:gd name="T74" fmla="*/ 109 w 484"/>
                <a:gd name="T75" fmla="*/ 450 h 763"/>
                <a:gd name="T76" fmla="*/ 119 w 484"/>
                <a:gd name="T77" fmla="*/ 409 h 763"/>
                <a:gd name="T78" fmla="*/ 119 w 484"/>
                <a:gd name="T79" fmla="*/ 372 h 763"/>
                <a:gd name="T80" fmla="*/ 119 w 484"/>
                <a:gd name="T81" fmla="*/ 368 h 763"/>
                <a:gd name="T82" fmla="*/ 129 w 484"/>
                <a:gd name="T83" fmla="*/ 352 h 763"/>
                <a:gd name="T84" fmla="*/ 129 w 484"/>
                <a:gd name="T85" fmla="*/ 300 h 763"/>
                <a:gd name="T86" fmla="*/ 119 w 484"/>
                <a:gd name="T87" fmla="*/ 264 h 763"/>
                <a:gd name="T88" fmla="*/ 78 w 484"/>
                <a:gd name="T89" fmla="*/ 258 h 763"/>
                <a:gd name="T90" fmla="*/ 52 w 484"/>
                <a:gd name="T91" fmla="*/ 243 h 763"/>
                <a:gd name="T92" fmla="*/ 10 w 484"/>
                <a:gd name="T93" fmla="*/ 233 h 763"/>
                <a:gd name="T94" fmla="*/ 0 w 484"/>
                <a:gd name="T95" fmla="*/ 197 h 763"/>
                <a:gd name="T96" fmla="*/ 145 w 484"/>
                <a:gd name="T97" fmla="*/ 150 h 763"/>
                <a:gd name="T98" fmla="*/ 186 w 484"/>
                <a:gd name="T99" fmla="*/ 176 h 763"/>
                <a:gd name="T100" fmla="*/ 202 w 484"/>
                <a:gd name="T101" fmla="*/ 217 h 763"/>
                <a:gd name="T102" fmla="*/ 202 w 484"/>
                <a:gd name="T103" fmla="*/ 258 h 763"/>
                <a:gd name="T104" fmla="*/ 229 w 484"/>
                <a:gd name="T105" fmla="*/ 300 h 763"/>
                <a:gd name="T106" fmla="*/ 239 w 484"/>
                <a:gd name="T107" fmla="*/ 258 h 763"/>
                <a:gd name="T108" fmla="*/ 254 w 484"/>
                <a:gd name="T109" fmla="*/ 248 h 763"/>
                <a:gd name="T110" fmla="*/ 270 w 484"/>
                <a:gd name="T111" fmla="*/ 192 h 763"/>
                <a:gd name="T112" fmla="*/ 239 w 484"/>
                <a:gd name="T113" fmla="*/ 150 h 763"/>
                <a:gd name="T114" fmla="*/ 202 w 484"/>
                <a:gd name="T115" fmla="*/ 135 h 763"/>
                <a:gd name="T116" fmla="*/ 213 w 484"/>
                <a:gd name="T117" fmla="*/ 47 h 7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4"/>
                <a:gd name="T178" fmla="*/ 0 h 763"/>
                <a:gd name="T179" fmla="*/ 484 w 484"/>
                <a:gd name="T180" fmla="*/ 763 h 7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4" h="763">
                  <a:moveTo>
                    <a:pt x="213" y="47"/>
                  </a:moveTo>
                  <a:lnTo>
                    <a:pt x="243" y="41"/>
                  </a:lnTo>
                  <a:lnTo>
                    <a:pt x="254" y="47"/>
                  </a:lnTo>
                  <a:lnTo>
                    <a:pt x="270" y="41"/>
                  </a:lnTo>
                  <a:lnTo>
                    <a:pt x="286" y="47"/>
                  </a:lnTo>
                  <a:lnTo>
                    <a:pt x="306" y="47"/>
                  </a:lnTo>
                  <a:lnTo>
                    <a:pt x="311" y="47"/>
                  </a:lnTo>
                  <a:lnTo>
                    <a:pt x="337" y="47"/>
                  </a:lnTo>
                  <a:lnTo>
                    <a:pt x="352" y="41"/>
                  </a:lnTo>
                  <a:lnTo>
                    <a:pt x="363" y="31"/>
                  </a:lnTo>
                  <a:lnTo>
                    <a:pt x="378" y="31"/>
                  </a:lnTo>
                  <a:lnTo>
                    <a:pt x="378" y="41"/>
                  </a:lnTo>
                  <a:lnTo>
                    <a:pt x="394" y="31"/>
                  </a:lnTo>
                  <a:lnTo>
                    <a:pt x="415" y="26"/>
                  </a:lnTo>
                  <a:lnTo>
                    <a:pt x="446" y="16"/>
                  </a:lnTo>
                  <a:lnTo>
                    <a:pt x="462" y="0"/>
                  </a:lnTo>
                  <a:lnTo>
                    <a:pt x="472" y="16"/>
                  </a:lnTo>
                  <a:lnTo>
                    <a:pt x="462" y="41"/>
                  </a:lnTo>
                  <a:lnTo>
                    <a:pt x="462" y="68"/>
                  </a:lnTo>
                  <a:lnTo>
                    <a:pt x="462" y="88"/>
                  </a:lnTo>
                  <a:lnTo>
                    <a:pt x="472" y="109"/>
                  </a:lnTo>
                  <a:lnTo>
                    <a:pt x="462" y="114"/>
                  </a:lnTo>
                  <a:lnTo>
                    <a:pt x="472" y="135"/>
                  </a:lnTo>
                  <a:lnTo>
                    <a:pt x="472" y="176"/>
                  </a:lnTo>
                  <a:lnTo>
                    <a:pt x="483" y="182"/>
                  </a:lnTo>
                  <a:lnTo>
                    <a:pt x="472" y="197"/>
                  </a:lnTo>
                  <a:lnTo>
                    <a:pt x="462" y="207"/>
                  </a:lnTo>
                  <a:lnTo>
                    <a:pt x="472" y="217"/>
                  </a:lnTo>
                  <a:lnTo>
                    <a:pt x="456" y="233"/>
                  </a:lnTo>
                  <a:lnTo>
                    <a:pt x="435" y="258"/>
                  </a:lnTo>
                  <a:lnTo>
                    <a:pt x="431" y="264"/>
                  </a:lnTo>
                  <a:lnTo>
                    <a:pt x="419" y="274"/>
                  </a:lnTo>
                  <a:lnTo>
                    <a:pt x="394" y="285"/>
                  </a:lnTo>
                  <a:lnTo>
                    <a:pt x="389" y="300"/>
                  </a:lnTo>
                  <a:lnTo>
                    <a:pt x="337" y="315"/>
                  </a:lnTo>
                  <a:lnTo>
                    <a:pt x="306" y="331"/>
                  </a:lnTo>
                  <a:lnTo>
                    <a:pt x="296" y="342"/>
                  </a:lnTo>
                  <a:lnTo>
                    <a:pt x="296" y="352"/>
                  </a:lnTo>
                  <a:lnTo>
                    <a:pt x="270" y="372"/>
                  </a:lnTo>
                  <a:lnTo>
                    <a:pt x="243" y="393"/>
                  </a:lnTo>
                  <a:lnTo>
                    <a:pt x="202" y="434"/>
                  </a:lnTo>
                  <a:lnTo>
                    <a:pt x="197" y="450"/>
                  </a:lnTo>
                  <a:lnTo>
                    <a:pt x="202" y="476"/>
                  </a:lnTo>
                  <a:lnTo>
                    <a:pt x="213" y="507"/>
                  </a:lnTo>
                  <a:lnTo>
                    <a:pt x="218" y="544"/>
                  </a:lnTo>
                  <a:lnTo>
                    <a:pt x="218" y="533"/>
                  </a:lnTo>
                  <a:lnTo>
                    <a:pt x="229" y="544"/>
                  </a:lnTo>
                  <a:lnTo>
                    <a:pt x="229" y="575"/>
                  </a:lnTo>
                  <a:lnTo>
                    <a:pt x="218" y="589"/>
                  </a:lnTo>
                  <a:lnTo>
                    <a:pt x="213" y="626"/>
                  </a:lnTo>
                  <a:lnTo>
                    <a:pt x="218" y="616"/>
                  </a:lnTo>
                  <a:lnTo>
                    <a:pt x="229" y="632"/>
                  </a:lnTo>
                  <a:lnTo>
                    <a:pt x="202" y="652"/>
                  </a:lnTo>
                  <a:lnTo>
                    <a:pt x="135" y="677"/>
                  </a:lnTo>
                  <a:lnTo>
                    <a:pt x="119" y="683"/>
                  </a:lnTo>
                  <a:lnTo>
                    <a:pt x="104" y="699"/>
                  </a:lnTo>
                  <a:lnTo>
                    <a:pt x="88" y="709"/>
                  </a:lnTo>
                  <a:lnTo>
                    <a:pt x="94" y="724"/>
                  </a:lnTo>
                  <a:lnTo>
                    <a:pt x="104" y="719"/>
                  </a:lnTo>
                  <a:lnTo>
                    <a:pt x="104" y="724"/>
                  </a:lnTo>
                  <a:lnTo>
                    <a:pt x="104" y="762"/>
                  </a:lnTo>
                  <a:lnTo>
                    <a:pt x="88" y="762"/>
                  </a:lnTo>
                  <a:lnTo>
                    <a:pt x="68" y="750"/>
                  </a:lnTo>
                  <a:lnTo>
                    <a:pt x="78" y="724"/>
                  </a:lnTo>
                  <a:lnTo>
                    <a:pt x="68" y="709"/>
                  </a:lnTo>
                  <a:lnTo>
                    <a:pt x="68" y="699"/>
                  </a:lnTo>
                  <a:lnTo>
                    <a:pt x="68" y="667"/>
                  </a:lnTo>
                  <a:lnTo>
                    <a:pt x="68" y="632"/>
                  </a:lnTo>
                  <a:lnTo>
                    <a:pt x="52" y="589"/>
                  </a:lnTo>
                  <a:lnTo>
                    <a:pt x="62" y="575"/>
                  </a:lnTo>
                  <a:lnTo>
                    <a:pt x="52" y="569"/>
                  </a:lnTo>
                  <a:lnTo>
                    <a:pt x="47" y="544"/>
                  </a:lnTo>
                  <a:lnTo>
                    <a:pt x="94" y="502"/>
                  </a:lnTo>
                  <a:lnTo>
                    <a:pt x="104" y="481"/>
                  </a:lnTo>
                  <a:lnTo>
                    <a:pt x="104" y="466"/>
                  </a:lnTo>
                  <a:lnTo>
                    <a:pt x="109" y="450"/>
                  </a:lnTo>
                  <a:lnTo>
                    <a:pt x="129" y="424"/>
                  </a:lnTo>
                  <a:lnTo>
                    <a:pt x="119" y="409"/>
                  </a:lnTo>
                  <a:lnTo>
                    <a:pt x="119" y="393"/>
                  </a:lnTo>
                  <a:lnTo>
                    <a:pt x="119" y="372"/>
                  </a:lnTo>
                  <a:lnTo>
                    <a:pt x="129" y="372"/>
                  </a:lnTo>
                  <a:lnTo>
                    <a:pt x="119" y="368"/>
                  </a:lnTo>
                  <a:lnTo>
                    <a:pt x="129" y="358"/>
                  </a:lnTo>
                  <a:lnTo>
                    <a:pt x="129" y="352"/>
                  </a:lnTo>
                  <a:lnTo>
                    <a:pt x="129" y="326"/>
                  </a:lnTo>
                  <a:lnTo>
                    <a:pt x="129" y="300"/>
                  </a:lnTo>
                  <a:lnTo>
                    <a:pt x="119" y="274"/>
                  </a:lnTo>
                  <a:lnTo>
                    <a:pt x="119" y="264"/>
                  </a:lnTo>
                  <a:lnTo>
                    <a:pt x="88" y="264"/>
                  </a:lnTo>
                  <a:lnTo>
                    <a:pt x="78" y="258"/>
                  </a:lnTo>
                  <a:lnTo>
                    <a:pt x="62" y="248"/>
                  </a:lnTo>
                  <a:lnTo>
                    <a:pt x="52" y="243"/>
                  </a:lnTo>
                  <a:lnTo>
                    <a:pt x="21" y="248"/>
                  </a:lnTo>
                  <a:lnTo>
                    <a:pt x="10" y="233"/>
                  </a:lnTo>
                  <a:lnTo>
                    <a:pt x="10" y="217"/>
                  </a:lnTo>
                  <a:lnTo>
                    <a:pt x="0" y="197"/>
                  </a:lnTo>
                  <a:lnTo>
                    <a:pt x="135" y="155"/>
                  </a:lnTo>
                  <a:lnTo>
                    <a:pt x="145" y="150"/>
                  </a:lnTo>
                  <a:lnTo>
                    <a:pt x="161" y="182"/>
                  </a:lnTo>
                  <a:lnTo>
                    <a:pt x="186" y="176"/>
                  </a:lnTo>
                  <a:lnTo>
                    <a:pt x="202" y="182"/>
                  </a:lnTo>
                  <a:lnTo>
                    <a:pt x="202" y="217"/>
                  </a:lnTo>
                  <a:lnTo>
                    <a:pt x="197" y="243"/>
                  </a:lnTo>
                  <a:lnTo>
                    <a:pt x="202" y="258"/>
                  </a:lnTo>
                  <a:lnTo>
                    <a:pt x="218" y="285"/>
                  </a:lnTo>
                  <a:lnTo>
                    <a:pt x="229" y="300"/>
                  </a:lnTo>
                  <a:lnTo>
                    <a:pt x="239" y="285"/>
                  </a:lnTo>
                  <a:lnTo>
                    <a:pt x="239" y="258"/>
                  </a:lnTo>
                  <a:lnTo>
                    <a:pt x="243" y="258"/>
                  </a:lnTo>
                  <a:lnTo>
                    <a:pt x="254" y="248"/>
                  </a:lnTo>
                  <a:lnTo>
                    <a:pt x="264" y="217"/>
                  </a:lnTo>
                  <a:lnTo>
                    <a:pt x="270" y="192"/>
                  </a:lnTo>
                  <a:lnTo>
                    <a:pt x="254" y="182"/>
                  </a:lnTo>
                  <a:lnTo>
                    <a:pt x="239" y="150"/>
                  </a:lnTo>
                  <a:lnTo>
                    <a:pt x="218" y="135"/>
                  </a:lnTo>
                  <a:lnTo>
                    <a:pt x="202" y="135"/>
                  </a:lnTo>
                  <a:lnTo>
                    <a:pt x="202" y="72"/>
                  </a:lnTo>
                  <a:lnTo>
                    <a:pt x="213" y="47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5" name="Freeform 151"/>
            <p:cNvSpPr>
              <a:spLocks noChangeArrowheads="1"/>
            </p:cNvSpPr>
            <p:nvPr/>
          </p:nvSpPr>
          <p:spPr bwMode="auto">
            <a:xfrm>
              <a:off x="2516202" y="5099886"/>
              <a:ext cx="1019020" cy="975848"/>
            </a:xfrm>
            <a:custGeom>
              <a:avLst/>
              <a:gdLst>
                <a:gd name="T0" fmla="*/ 508 w 592"/>
                <a:gd name="T1" fmla="*/ 30 h 566"/>
                <a:gd name="T2" fmla="*/ 544 w 592"/>
                <a:gd name="T3" fmla="*/ 20 h 566"/>
                <a:gd name="T4" fmla="*/ 550 w 592"/>
                <a:gd name="T5" fmla="*/ 20 h 566"/>
                <a:gd name="T6" fmla="*/ 575 w 592"/>
                <a:gd name="T7" fmla="*/ 30 h 566"/>
                <a:gd name="T8" fmla="*/ 591 w 592"/>
                <a:gd name="T9" fmla="*/ 41 h 566"/>
                <a:gd name="T10" fmla="*/ 575 w 592"/>
                <a:gd name="T11" fmla="*/ 41 h 566"/>
                <a:gd name="T12" fmla="*/ 560 w 592"/>
                <a:gd name="T13" fmla="*/ 46 h 566"/>
                <a:gd name="T14" fmla="*/ 550 w 592"/>
                <a:gd name="T15" fmla="*/ 46 h 566"/>
                <a:gd name="T16" fmla="*/ 518 w 592"/>
                <a:gd name="T17" fmla="*/ 67 h 566"/>
                <a:gd name="T18" fmla="*/ 503 w 592"/>
                <a:gd name="T19" fmla="*/ 46 h 566"/>
                <a:gd name="T20" fmla="*/ 467 w 592"/>
                <a:gd name="T21" fmla="*/ 57 h 566"/>
                <a:gd name="T22" fmla="*/ 409 w 592"/>
                <a:gd name="T23" fmla="*/ 67 h 566"/>
                <a:gd name="T24" fmla="*/ 399 w 592"/>
                <a:gd name="T25" fmla="*/ 232 h 566"/>
                <a:gd name="T26" fmla="*/ 358 w 592"/>
                <a:gd name="T27" fmla="*/ 232 h 566"/>
                <a:gd name="T28" fmla="*/ 352 w 592"/>
                <a:gd name="T29" fmla="*/ 367 h 566"/>
                <a:gd name="T30" fmla="*/ 342 w 592"/>
                <a:gd name="T31" fmla="*/ 543 h 566"/>
                <a:gd name="T32" fmla="*/ 327 w 592"/>
                <a:gd name="T33" fmla="*/ 543 h 566"/>
                <a:gd name="T34" fmla="*/ 305 w 592"/>
                <a:gd name="T35" fmla="*/ 558 h 566"/>
                <a:gd name="T36" fmla="*/ 301 w 592"/>
                <a:gd name="T37" fmla="*/ 565 h 566"/>
                <a:gd name="T38" fmla="*/ 285 w 592"/>
                <a:gd name="T39" fmla="*/ 558 h 566"/>
                <a:gd name="T40" fmla="*/ 264 w 592"/>
                <a:gd name="T41" fmla="*/ 558 h 566"/>
                <a:gd name="T42" fmla="*/ 249 w 592"/>
                <a:gd name="T43" fmla="*/ 558 h 566"/>
                <a:gd name="T44" fmla="*/ 223 w 592"/>
                <a:gd name="T45" fmla="*/ 548 h 566"/>
                <a:gd name="T46" fmla="*/ 223 w 592"/>
                <a:gd name="T47" fmla="*/ 522 h 566"/>
                <a:gd name="T48" fmla="*/ 219 w 592"/>
                <a:gd name="T49" fmla="*/ 522 h 566"/>
                <a:gd name="T50" fmla="*/ 207 w 592"/>
                <a:gd name="T51" fmla="*/ 522 h 566"/>
                <a:gd name="T52" fmla="*/ 197 w 592"/>
                <a:gd name="T53" fmla="*/ 543 h 566"/>
                <a:gd name="T54" fmla="*/ 192 w 592"/>
                <a:gd name="T55" fmla="*/ 548 h 566"/>
                <a:gd name="T56" fmla="*/ 156 w 592"/>
                <a:gd name="T57" fmla="*/ 517 h 566"/>
                <a:gd name="T58" fmla="*/ 140 w 592"/>
                <a:gd name="T59" fmla="*/ 476 h 566"/>
                <a:gd name="T60" fmla="*/ 140 w 592"/>
                <a:gd name="T61" fmla="*/ 455 h 566"/>
                <a:gd name="T62" fmla="*/ 135 w 592"/>
                <a:gd name="T63" fmla="*/ 439 h 566"/>
                <a:gd name="T64" fmla="*/ 125 w 592"/>
                <a:gd name="T65" fmla="*/ 382 h 566"/>
                <a:gd name="T66" fmla="*/ 115 w 592"/>
                <a:gd name="T67" fmla="*/ 357 h 566"/>
                <a:gd name="T68" fmla="*/ 109 w 592"/>
                <a:gd name="T69" fmla="*/ 315 h 566"/>
                <a:gd name="T70" fmla="*/ 109 w 592"/>
                <a:gd name="T71" fmla="*/ 284 h 566"/>
                <a:gd name="T72" fmla="*/ 109 w 592"/>
                <a:gd name="T73" fmla="*/ 259 h 566"/>
                <a:gd name="T74" fmla="*/ 88 w 592"/>
                <a:gd name="T75" fmla="*/ 232 h 566"/>
                <a:gd name="T76" fmla="*/ 58 w 592"/>
                <a:gd name="T77" fmla="*/ 155 h 566"/>
                <a:gd name="T78" fmla="*/ 27 w 592"/>
                <a:gd name="T79" fmla="*/ 98 h 566"/>
                <a:gd name="T80" fmla="*/ 16 w 592"/>
                <a:gd name="T81" fmla="*/ 72 h 566"/>
                <a:gd name="T82" fmla="*/ 0 w 592"/>
                <a:gd name="T83" fmla="*/ 41 h 566"/>
                <a:gd name="T84" fmla="*/ 0 w 592"/>
                <a:gd name="T85" fmla="*/ 14 h 566"/>
                <a:gd name="T86" fmla="*/ 6 w 592"/>
                <a:gd name="T87" fmla="*/ 14 h 566"/>
                <a:gd name="T88" fmla="*/ 27 w 592"/>
                <a:gd name="T89" fmla="*/ 14 h 566"/>
                <a:gd name="T90" fmla="*/ 31 w 592"/>
                <a:gd name="T91" fmla="*/ 14 h 566"/>
                <a:gd name="T92" fmla="*/ 58 w 592"/>
                <a:gd name="T93" fmla="*/ 0 h 566"/>
                <a:gd name="T94" fmla="*/ 72 w 592"/>
                <a:gd name="T95" fmla="*/ 4 h 566"/>
                <a:gd name="T96" fmla="*/ 99 w 592"/>
                <a:gd name="T97" fmla="*/ 20 h 566"/>
                <a:gd name="T98" fmla="*/ 109 w 592"/>
                <a:gd name="T99" fmla="*/ 20 h 566"/>
                <a:gd name="T100" fmla="*/ 285 w 592"/>
                <a:gd name="T101" fmla="*/ 14 h 566"/>
                <a:gd name="T102" fmla="*/ 291 w 592"/>
                <a:gd name="T103" fmla="*/ 30 h 566"/>
                <a:gd name="T104" fmla="*/ 305 w 592"/>
                <a:gd name="T105" fmla="*/ 41 h 566"/>
                <a:gd name="T106" fmla="*/ 368 w 592"/>
                <a:gd name="T107" fmla="*/ 46 h 566"/>
                <a:gd name="T108" fmla="*/ 394 w 592"/>
                <a:gd name="T109" fmla="*/ 46 h 566"/>
                <a:gd name="T110" fmla="*/ 409 w 592"/>
                <a:gd name="T111" fmla="*/ 46 h 566"/>
                <a:gd name="T112" fmla="*/ 425 w 592"/>
                <a:gd name="T113" fmla="*/ 46 h 566"/>
                <a:gd name="T114" fmla="*/ 508 w 592"/>
                <a:gd name="T115" fmla="*/ 30 h 566"/>
                <a:gd name="T116" fmla="*/ 508 w 592"/>
                <a:gd name="T117" fmla="*/ 30 h 5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2"/>
                <a:gd name="T178" fmla="*/ 0 h 566"/>
                <a:gd name="T179" fmla="*/ 592 w 592"/>
                <a:gd name="T180" fmla="*/ 566 h 5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2" h="566">
                  <a:moveTo>
                    <a:pt x="508" y="30"/>
                  </a:moveTo>
                  <a:lnTo>
                    <a:pt x="544" y="20"/>
                  </a:lnTo>
                  <a:lnTo>
                    <a:pt x="550" y="20"/>
                  </a:lnTo>
                  <a:lnTo>
                    <a:pt x="575" y="30"/>
                  </a:lnTo>
                  <a:lnTo>
                    <a:pt x="591" y="41"/>
                  </a:lnTo>
                  <a:lnTo>
                    <a:pt x="575" y="41"/>
                  </a:lnTo>
                  <a:lnTo>
                    <a:pt x="560" y="46"/>
                  </a:lnTo>
                  <a:lnTo>
                    <a:pt x="550" y="46"/>
                  </a:lnTo>
                  <a:lnTo>
                    <a:pt x="518" y="67"/>
                  </a:lnTo>
                  <a:lnTo>
                    <a:pt x="503" y="46"/>
                  </a:lnTo>
                  <a:lnTo>
                    <a:pt x="467" y="57"/>
                  </a:lnTo>
                  <a:lnTo>
                    <a:pt x="409" y="67"/>
                  </a:lnTo>
                  <a:lnTo>
                    <a:pt x="399" y="232"/>
                  </a:lnTo>
                  <a:lnTo>
                    <a:pt x="358" y="232"/>
                  </a:lnTo>
                  <a:lnTo>
                    <a:pt x="352" y="367"/>
                  </a:lnTo>
                  <a:lnTo>
                    <a:pt x="342" y="543"/>
                  </a:lnTo>
                  <a:lnTo>
                    <a:pt x="327" y="543"/>
                  </a:lnTo>
                  <a:lnTo>
                    <a:pt x="305" y="558"/>
                  </a:lnTo>
                  <a:lnTo>
                    <a:pt x="301" y="565"/>
                  </a:lnTo>
                  <a:lnTo>
                    <a:pt x="285" y="558"/>
                  </a:lnTo>
                  <a:lnTo>
                    <a:pt x="264" y="558"/>
                  </a:lnTo>
                  <a:lnTo>
                    <a:pt x="249" y="558"/>
                  </a:lnTo>
                  <a:lnTo>
                    <a:pt x="223" y="548"/>
                  </a:lnTo>
                  <a:lnTo>
                    <a:pt x="223" y="522"/>
                  </a:lnTo>
                  <a:lnTo>
                    <a:pt x="219" y="522"/>
                  </a:lnTo>
                  <a:lnTo>
                    <a:pt x="207" y="522"/>
                  </a:lnTo>
                  <a:lnTo>
                    <a:pt x="197" y="543"/>
                  </a:lnTo>
                  <a:lnTo>
                    <a:pt x="192" y="548"/>
                  </a:lnTo>
                  <a:lnTo>
                    <a:pt x="156" y="517"/>
                  </a:lnTo>
                  <a:lnTo>
                    <a:pt x="140" y="476"/>
                  </a:lnTo>
                  <a:lnTo>
                    <a:pt x="140" y="455"/>
                  </a:lnTo>
                  <a:lnTo>
                    <a:pt x="135" y="439"/>
                  </a:lnTo>
                  <a:lnTo>
                    <a:pt x="125" y="382"/>
                  </a:lnTo>
                  <a:lnTo>
                    <a:pt x="115" y="357"/>
                  </a:lnTo>
                  <a:lnTo>
                    <a:pt x="109" y="315"/>
                  </a:lnTo>
                  <a:lnTo>
                    <a:pt x="109" y="284"/>
                  </a:lnTo>
                  <a:lnTo>
                    <a:pt x="109" y="259"/>
                  </a:lnTo>
                  <a:lnTo>
                    <a:pt x="88" y="232"/>
                  </a:lnTo>
                  <a:lnTo>
                    <a:pt x="58" y="155"/>
                  </a:lnTo>
                  <a:lnTo>
                    <a:pt x="27" y="98"/>
                  </a:lnTo>
                  <a:lnTo>
                    <a:pt x="16" y="72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27" y="14"/>
                  </a:lnTo>
                  <a:lnTo>
                    <a:pt x="31" y="14"/>
                  </a:lnTo>
                  <a:lnTo>
                    <a:pt x="58" y="0"/>
                  </a:lnTo>
                  <a:lnTo>
                    <a:pt x="72" y="4"/>
                  </a:lnTo>
                  <a:lnTo>
                    <a:pt x="99" y="20"/>
                  </a:lnTo>
                  <a:lnTo>
                    <a:pt x="109" y="20"/>
                  </a:lnTo>
                  <a:lnTo>
                    <a:pt x="285" y="14"/>
                  </a:lnTo>
                  <a:lnTo>
                    <a:pt x="291" y="30"/>
                  </a:lnTo>
                  <a:lnTo>
                    <a:pt x="305" y="41"/>
                  </a:lnTo>
                  <a:lnTo>
                    <a:pt x="368" y="46"/>
                  </a:lnTo>
                  <a:lnTo>
                    <a:pt x="394" y="46"/>
                  </a:lnTo>
                  <a:lnTo>
                    <a:pt x="409" y="46"/>
                  </a:lnTo>
                  <a:lnTo>
                    <a:pt x="425" y="46"/>
                  </a:lnTo>
                  <a:lnTo>
                    <a:pt x="508" y="3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6" name="Freeform 152"/>
            <p:cNvSpPr>
              <a:spLocks noChangeArrowheads="1"/>
            </p:cNvSpPr>
            <p:nvPr/>
          </p:nvSpPr>
          <p:spPr bwMode="auto">
            <a:xfrm>
              <a:off x="1631038" y="1934856"/>
              <a:ext cx="1200371" cy="941304"/>
            </a:xfrm>
            <a:custGeom>
              <a:avLst/>
              <a:gdLst>
                <a:gd name="T0" fmla="*/ 586 w 696"/>
                <a:gd name="T1" fmla="*/ 16 h 545"/>
                <a:gd name="T2" fmla="*/ 654 w 696"/>
                <a:gd name="T3" fmla="*/ 26 h 545"/>
                <a:gd name="T4" fmla="*/ 664 w 696"/>
                <a:gd name="T5" fmla="*/ 94 h 545"/>
                <a:gd name="T6" fmla="*/ 679 w 696"/>
                <a:gd name="T7" fmla="*/ 125 h 545"/>
                <a:gd name="T8" fmla="*/ 689 w 696"/>
                <a:gd name="T9" fmla="*/ 155 h 545"/>
                <a:gd name="T10" fmla="*/ 612 w 696"/>
                <a:gd name="T11" fmla="*/ 383 h 545"/>
                <a:gd name="T12" fmla="*/ 597 w 696"/>
                <a:gd name="T13" fmla="*/ 419 h 545"/>
                <a:gd name="T14" fmla="*/ 586 w 696"/>
                <a:gd name="T15" fmla="*/ 460 h 545"/>
                <a:gd name="T16" fmla="*/ 555 w 696"/>
                <a:gd name="T17" fmla="*/ 476 h 545"/>
                <a:gd name="T18" fmla="*/ 462 w 696"/>
                <a:gd name="T19" fmla="*/ 466 h 545"/>
                <a:gd name="T20" fmla="*/ 431 w 696"/>
                <a:gd name="T21" fmla="*/ 481 h 545"/>
                <a:gd name="T22" fmla="*/ 352 w 696"/>
                <a:gd name="T23" fmla="*/ 466 h 545"/>
                <a:gd name="T24" fmla="*/ 286 w 696"/>
                <a:gd name="T25" fmla="*/ 460 h 545"/>
                <a:gd name="T26" fmla="*/ 234 w 696"/>
                <a:gd name="T27" fmla="*/ 440 h 545"/>
                <a:gd name="T28" fmla="*/ 203 w 696"/>
                <a:gd name="T29" fmla="*/ 450 h 545"/>
                <a:gd name="T30" fmla="*/ 176 w 696"/>
                <a:gd name="T31" fmla="*/ 481 h 545"/>
                <a:gd name="T32" fmla="*/ 151 w 696"/>
                <a:gd name="T33" fmla="*/ 544 h 545"/>
                <a:gd name="T34" fmla="*/ 119 w 696"/>
                <a:gd name="T35" fmla="*/ 507 h 545"/>
                <a:gd name="T36" fmla="*/ 99 w 696"/>
                <a:gd name="T37" fmla="*/ 528 h 545"/>
                <a:gd name="T38" fmla="*/ 94 w 696"/>
                <a:gd name="T39" fmla="*/ 503 h 545"/>
                <a:gd name="T40" fmla="*/ 68 w 696"/>
                <a:gd name="T41" fmla="*/ 492 h 545"/>
                <a:gd name="T42" fmla="*/ 37 w 696"/>
                <a:gd name="T43" fmla="*/ 466 h 545"/>
                <a:gd name="T44" fmla="*/ 52 w 696"/>
                <a:gd name="T45" fmla="*/ 460 h 545"/>
                <a:gd name="T46" fmla="*/ 16 w 696"/>
                <a:gd name="T47" fmla="*/ 440 h 545"/>
                <a:gd name="T48" fmla="*/ 0 w 696"/>
                <a:gd name="T49" fmla="*/ 409 h 545"/>
                <a:gd name="T50" fmla="*/ 42 w 696"/>
                <a:gd name="T51" fmla="*/ 383 h 545"/>
                <a:gd name="T52" fmla="*/ 135 w 696"/>
                <a:gd name="T53" fmla="*/ 368 h 545"/>
                <a:gd name="T54" fmla="*/ 166 w 696"/>
                <a:gd name="T55" fmla="*/ 342 h 545"/>
                <a:gd name="T56" fmla="*/ 187 w 696"/>
                <a:gd name="T57" fmla="*/ 290 h 545"/>
                <a:gd name="T58" fmla="*/ 260 w 696"/>
                <a:gd name="T59" fmla="*/ 176 h 545"/>
                <a:gd name="T60" fmla="*/ 487 w 696"/>
                <a:gd name="T61" fmla="*/ 26 h 545"/>
                <a:gd name="T62" fmla="*/ 529 w 696"/>
                <a:gd name="T63" fmla="*/ 0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6"/>
                <a:gd name="T97" fmla="*/ 0 h 545"/>
                <a:gd name="T98" fmla="*/ 696 w 696"/>
                <a:gd name="T99" fmla="*/ 545 h 5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6" h="545">
                  <a:moveTo>
                    <a:pt x="529" y="0"/>
                  </a:moveTo>
                  <a:lnTo>
                    <a:pt x="586" y="16"/>
                  </a:lnTo>
                  <a:lnTo>
                    <a:pt x="622" y="41"/>
                  </a:lnTo>
                  <a:lnTo>
                    <a:pt x="654" y="26"/>
                  </a:lnTo>
                  <a:lnTo>
                    <a:pt x="664" y="57"/>
                  </a:lnTo>
                  <a:lnTo>
                    <a:pt x="664" y="94"/>
                  </a:lnTo>
                  <a:lnTo>
                    <a:pt x="679" y="109"/>
                  </a:lnTo>
                  <a:lnTo>
                    <a:pt x="679" y="125"/>
                  </a:lnTo>
                  <a:lnTo>
                    <a:pt x="695" y="150"/>
                  </a:lnTo>
                  <a:lnTo>
                    <a:pt x="689" y="155"/>
                  </a:lnTo>
                  <a:lnTo>
                    <a:pt x="679" y="300"/>
                  </a:lnTo>
                  <a:lnTo>
                    <a:pt x="612" y="383"/>
                  </a:lnTo>
                  <a:lnTo>
                    <a:pt x="601" y="399"/>
                  </a:lnTo>
                  <a:lnTo>
                    <a:pt x="597" y="419"/>
                  </a:lnTo>
                  <a:lnTo>
                    <a:pt x="597" y="440"/>
                  </a:lnTo>
                  <a:lnTo>
                    <a:pt x="586" y="460"/>
                  </a:lnTo>
                  <a:lnTo>
                    <a:pt x="571" y="466"/>
                  </a:lnTo>
                  <a:lnTo>
                    <a:pt x="555" y="476"/>
                  </a:lnTo>
                  <a:lnTo>
                    <a:pt x="477" y="460"/>
                  </a:lnTo>
                  <a:lnTo>
                    <a:pt x="462" y="466"/>
                  </a:lnTo>
                  <a:lnTo>
                    <a:pt x="446" y="476"/>
                  </a:lnTo>
                  <a:lnTo>
                    <a:pt x="431" y="481"/>
                  </a:lnTo>
                  <a:lnTo>
                    <a:pt x="405" y="492"/>
                  </a:lnTo>
                  <a:lnTo>
                    <a:pt x="352" y="466"/>
                  </a:lnTo>
                  <a:lnTo>
                    <a:pt x="301" y="476"/>
                  </a:lnTo>
                  <a:lnTo>
                    <a:pt x="286" y="460"/>
                  </a:lnTo>
                  <a:lnTo>
                    <a:pt x="260" y="450"/>
                  </a:lnTo>
                  <a:lnTo>
                    <a:pt x="234" y="440"/>
                  </a:lnTo>
                  <a:lnTo>
                    <a:pt x="234" y="450"/>
                  </a:lnTo>
                  <a:lnTo>
                    <a:pt x="203" y="450"/>
                  </a:lnTo>
                  <a:lnTo>
                    <a:pt x="187" y="460"/>
                  </a:lnTo>
                  <a:lnTo>
                    <a:pt x="176" y="481"/>
                  </a:lnTo>
                  <a:lnTo>
                    <a:pt x="151" y="503"/>
                  </a:lnTo>
                  <a:lnTo>
                    <a:pt x="151" y="544"/>
                  </a:lnTo>
                  <a:lnTo>
                    <a:pt x="135" y="528"/>
                  </a:lnTo>
                  <a:lnTo>
                    <a:pt x="119" y="507"/>
                  </a:lnTo>
                  <a:lnTo>
                    <a:pt x="109" y="507"/>
                  </a:lnTo>
                  <a:lnTo>
                    <a:pt x="99" y="528"/>
                  </a:lnTo>
                  <a:lnTo>
                    <a:pt x="84" y="507"/>
                  </a:lnTo>
                  <a:lnTo>
                    <a:pt x="94" y="503"/>
                  </a:lnTo>
                  <a:lnTo>
                    <a:pt x="84" y="492"/>
                  </a:lnTo>
                  <a:lnTo>
                    <a:pt x="68" y="492"/>
                  </a:lnTo>
                  <a:lnTo>
                    <a:pt x="37" y="476"/>
                  </a:lnTo>
                  <a:lnTo>
                    <a:pt x="37" y="466"/>
                  </a:lnTo>
                  <a:lnTo>
                    <a:pt x="52" y="466"/>
                  </a:lnTo>
                  <a:lnTo>
                    <a:pt x="52" y="460"/>
                  </a:lnTo>
                  <a:lnTo>
                    <a:pt x="37" y="460"/>
                  </a:lnTo>
                  <a:lnTo>
                    <a:pt x="16" y="440"/>
                  </a:lnTo>
                  <a:lnTo>
                    <a:pt x="11" y="425"/>
                  </a:lnTo>
                  <a:lnTo>
                    <a:pt x="0" y="409"/>
                  </a:lnTo>
                  <a:lnTo>
                    <a:pt x="0" y="393"/>
                  </a:lnTo>
                  <a:lnTo>
                    <a:pt x="42" y="383"/>
                  </a:lnTo>
                  <a:lnTo>
                    <a:pt x="52" y="372"/>
                  </a:lnTo>
                  <a:lnTo>
                    <a:pt x="135" y="368"/>
                  </a:lnTo>
                  <a:lnTo>
                    <a:pt x="151" y="372"/>
                  </a:lnTo>
                  <a:lnTo>
                    <a:pt x="166" y="342"/>
                  </a:lnTo>
                  <a:lnTo>
                    <a:pt x="176" y="300"/>
                  </a:lnTo>
                  <a:lnTo>
                    <a:pt x="187" y="290"/>
                  </a:lnTo>
                  <a:lnTo>
                    <a:pt x="187" y="202"/>
                  </a:lnTo>
                  <a:lnTo>
                    <a:pt x="260" y="176"/>
                  </a:lnTo>
                  <a:lnTo>
                    <a:pt x="327" y="114"/>
                  </a:lnTo>
                  <a:lnTo>
                    <a:pt x="487" y="26"/>
                  </a:lnTo>
                  <a:lnTo>
                    <a:pt x="529" y="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7" name="Freeform 153"/>
            <p:cNvSpPr>
              <a:spLocks noChangeArrowheads="1"/>
            </p:cNvSpPr>
            <p:nvPr/>
          </p:nvSpPr>
          <p:spPr bwMode="auto">
            <a:xfrm>
              <a:off x="1838296" y="2694809"/>
              <a:ext cx="911071" cy="751316"/>
            </a:xfrm>
            <a:custGeom>
              <a:avLst/>
              <a:gdLst>
                <a:gd name="T0" fmla="*/ 492 w 529"/>
                <a:gd name="T1" fmla="*/ 26 h 436"/>
                <a:gd name="T2" fmla="*/ 502 w 529"/>
                <a:gd name="T3" fmla="*/ 67 h 436"/>
                <a:gd name="T4" fmla="*/ 528 w 529"/>
                <a:gd name="T5" fmla="*/ 104 h 436"/>
                <a:gd name="T6" fmla="*/ 492 w 529"/>
                <a:gd name="T7" fmla="*/ 119 h 436"/>
                <a:gd name="T8" fmla="*/ 477 w 529"/>
                <a:gd name="T9" fmla="*/ 161 h 436"/>
                <a:gd name="T10" fmla="*/ 466 w 529"/>
                <a:gd name="T11" fmla="*/ 196 h 436"/>
                <a:gd name="T12" fmla="*/ 440 w 529"/>
                <a:gd name="T13" fmla="*/ 227 h 436"/>
                <a:gd name="T14" fmla="*/ 399 w 529"/>
                <a:gd name="T15" fmla="*/ 294 h 436"/>
                <a:gd name="T16" fmla="*/ 399 w 529"/>
                <a:gd name="T17" fmla="*/ 310 h 436"/>
                <a:gd name="T18" fmla="*/ 368 w 529"/>
                <a:gd name="T19" fmla="*/ 326 h 436"/>
                <a:gd name="T20" fmla="*/ 352 w 529"/>
                <a:gd name="T21" fmla="*/ 306 h 436"/>
                <a:gd name="T22" fmla="*/ 326 w 529"/>
                <a:gd name="T23" fmla="*/ 310 h 436"/>
                <a:gd name="T24" fmla="*/ 275 w 529"/>
                <a:gd name="T25" fmla="*/ 351 h 436"/>
                <a:gd name="T26" fmla="*/ 248 w 529"/>
                <a:gd name="T27" fmla="*/ 419 h 436"/>
                <a:gd name="T28" fmla="*/ 244 w 529"/>
                <a:gd name="T29" fmla="*/ 419 h 436"/>
                <a:gd name="T30" fmla="*/ 182 w 529"/>
                <a:gd name="T31" fmla="*/ 419 h 436"/>
                <a:gd name="T32" fmla="*/ 150 w 529"/>
                <a:gd name="T33" fmla="*/ 435 h 436"/>
                <a:gd name="T34" fmla="*/ 109 w 529"/>
                <a:gd name="T35" fmla="*/ 394 h 436"/>
                <a:gd name="T36" fmla="*/ 115 w 529"/>
                <a:gd name="T37" fmla="*/ 378 h 436"/>
                <a:gd name="T38" fmla="*/ 94 w 529"/>
                <a:gd name="T39" fmla="*/ 351 h 436"/>
                <a:gd name="T40" fmla="*/ 6 w 529"/>
                <a:gd name="T41" fmla="*/ 337 h 436"/>
                <a:gd name="T42" fmla="*/ 0 w 529"/>
                <a:gd name="T43" fmla="*/ 243 h 436"/>
                <a:gd name="T44" fmla="*/ 16 w 529"/>
                <a:gd name="T45" fmla="*/ 212 h 436"/>
                <a:gd name="T46" fmla="*/ 31 w 529"/>
                <a:gd name="T47" fmla="*/ 176 h 436"/>
                <a:gd name="T48" fmla="*/ 41 w 529"/>
                <a:gd name="T49" fmla="*/ 145 h 436"/>
                <a:gd name="T50" fmla="*/ 31 w 529"/>
                <a:gd name="T51" fmla="*/ 104 h 436"/>
                <a:gd name="T52" fmla="*/ 57 w 529"/>
                <a:gd name="T53" fmla="*/ 41 h 436"/>
                <a:gd name="T54" fmla="*/ 84 w 529"/>
                <a:gd name="T55" fmla="*/ 10 h 436"/>
                <a:gd name="T56" fmla="*/ 115 w 529"/>
                <a:gd name="T57" fmla="*/ 0 h 436"/>
                <a:gd name="T58" fmla="*/ 166 w 529"/>
                <a:gd name="T59" fmla="*/ 20 h 436"/>
                <a:gd name="T60" fmla="*/ 233 w 529"/>
                <a:gd name="T61" fmla="*/ 26 h 436"/>
                <a:gd name="T62" fmla="*/ 311 w 529"/>
                <a:gd name="T63" fmla="*/ 41 h 436"/>
                <a:gd name="T64" fmla="*/ 342 w 529"/>
                <a:gd name="T65" fmla="*/ 26 h 436"/>
                <a:gd name="T66" fmla="*/ 435 w 529"/>
                <a:gd name="T67" fmla="*/ 36 h 436"/>
                <a:gd name="T68" fmla="*/ 466 w 529"/>
                <a:gd name="T69" fmla="*/ 20 h 436"/>
                <a:gd name="T70" fmla="*/ 477 w 529"/>
                <a:gd name="T71" fmla="*/ 0 h 4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9"/>
                <a:gd name="T109" fmla="*/ 0 h 436"/>
                <a:gd name="T110" fmla="*/ 529 w 529"/>
                <a:gd name="T111" fmla="*/ 436 h 4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9" h="436">
                  <a:moveTo>
                    <a:pt x="477" y="0"/>
                  </a:moveTo>
                  <a:lnTo>
                    <a:pt x="492" y="26"/>
                  </a:lnTo>
                  <a:lnTo>
                    <a:pt x="502" y="36"/>
                  </a:lnTo>
                  <a:lnTo>
                    <a:pt x="502" y="67"/>
                  </a:lnTo>
                  <a:lnTo>
                    <a:pt x="518" y="77"/>
                  </a:lnTo>
                  <a:lnTo>
                    <a:pt x="528" y="104"/>
                  </a:lnTo>
                  <a:lnTo>
                    <a:pt x="508" y="129"/>
                  </a:lnTo>
                  <a:lnTo>
                    <a:pt x="492" y="119"/>
                  </a:lnTo>
                  <a:lnTo>
                    <a:pt x="477" y="145"/>
                  </a:lnTo>
                  <a:lnTo>
                    <a:pt x="477" y="161"/>
                  </a:lnTo>
                  <a:lnTo>
                    <a:pt x="461" y="176"/>
                  </a:lnTo>
                  <a:lnTo>
                    <a:pt x="466" y="196"/>
                  </a:lnTo>
                  <a:lnTo>
                    <a:pt x="440" y="202"/>
                  </a:lnTo>
                  <a:lnTo>
                    <a:pt x="440" y="227"/>
                  </a:lnTo>
                  <a:lnTo>
                    <a:pt x="424" y="243"/>
                  </a:lnTo>
                  <a:lnTo>
                    <a:pt x="399" y="294"/>
                  </a:lnTo>
                  <a:lnTo>
                    <a:pt x="409" y="310"/>
                  </a:lnTo>
                  <a:lnTo>
                    <a:pt x="399" y="310"/>
                  </a:lnTo>
                  <a:lnTo>
                    <a:pt x="383" y="326"/>
                  </a:lnTo>
                  <a:lnTo>
                    <a:pt x="368" y="326"/>
                  </a:lnTo>
                  <a:lnTo>
                    <a:pt x="368" y="321"/>
                  </a:lnTo>
                  <a:lnTo>
                    <a:pt x="352" y="306"/>
                  </a:lnTo>
                  <a:lnTo>
                    <a:pt x="342" y="310"/>
                  </a:lnTo>
                  <a:lnTo>
                    <a:pt x="326" y="310"/>
                  </a:lnTo>
                  <a:lnTo>
                    <a:pt x="301" y="326"/>
                  </a:lnTo>
                  <a:lnTo>
                    <a:pt x="275" y="351"/>
                  </a:lnTo>
                  <a:lnTo>
                    <a:pt x="264" y="388"/>
                  </a:lnTo>
                  <a:lnTo>
                    <a:pt x="248" y="419"/>
                  </a:lnTo>
                  <a:lnTo>
                    <a:pt x="244" y="414"/>
                  </a:lnTo>
                  <a:lnTo>
                    <a:pt x="244" y="419"/>
                  </a:lnTo>
                  <a:lnTo>
                    <a:pt x="207" y="429"/>
                  </a:lnTo>
                  <a:lnTo>
                    <a:pt x="182" y="419"/>
                  </a:lnTo>
                  <a:lnTo>
                    <a:pt x="182" y="429"/>
                  </a:lnTo>
                  <a:lnTo>
                    <a:pt x="150" y="435"/>
                  </a:lnTo>
                  <a:lnTo>
                    <a:pt x="135" y="429"/>
                  </a:lnTo>
                  <a:lnTo>
                    <a:pt x="109" y="394"/>
                  </a:lnTo>
                  <a:lnTo>
                    <a:pt x="115" y="388"/>
                  </a:lnTo>
                  <a:lnTo>
                    <a:pt x="115" y="378"/>
                  </a:lnTo>
                  <a:lnTo>
                    <a:pt x="99" y="378"/>
                  </a:lnTo>
                  <a:lnTo>
                    <a:pt x="94" y="351"/>
                  </a:lnTo>
                  <a:lnTo>
                    <a:pt x="57" y="337"/>
                  </a:lnTo>
                  <a:lnTo>
                    <a:pt x="6" y="337"/>
                  </a:lnTo>
                  <a:lnTo>
                    <a:pt x="0" y="294"/>
                  </a:lnTo>
                  <a:lnTo>
                    <a:pt x="0" y="243"/>
                  </a:lnTo>
                  <a:lnTo>
                    <a:pt x="0" y="217"/>
                  </a:lnTo>
                  <a:lnTo>
                    <a:pt x="16" y="212"/>
                  </a:lnTo>
                  <a:lnTo>
                    <a:pt x="27" y="186"/>
                  </a:lnTo>
                  <a:lnTo>
                    <a:pt x="31" y="176"/>
                  </a:lnTo>
                  <a:lnTo>
                    <a:pt x="31" y="161"/>
                  </a:lnTo>
                  <a:lnTo>
                    <a:pt x="41" y="145"/>
                  </a:lnTo>
                  <a:lnTo>
                    <a:pt x="31" y="108"/>
                  </a:lnTo>
                  <a:lnTo>
                    <a:pt x="31" y="104"/>
                  </a:lnTo>
                  <a:lnTo>
                    <a:pt x="31" y="62"/>
                  </a:lnTo>
                  <a:lnTo>
                    <a:pt x="57" y="41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115" y="10"/>
                  </a:lnTo>
                  <a:lnTo>
                    <a:pt x="115" y="0"/>
                  </a:lnTo>
                  <a:lnTo>
                    <a:pt x="140" y="10"/>
                  </a:lnTo>
                  <a:lnTo>
                    <a:pt x="166" y="20"/>
                  </a:lnTo>
                  <a:lnTo>
                    <a:pt x="182" y="36"/>
                  </a:lnTo>
                  <a:lnTo>
                    <a:pt x="233" y="26"/>
                  </a:lnTo>
                  <a:lnTo>
                    <a:pt x="285" y="51"/>
                  </a:lnTo>
                  <a:lnTo>
                    <a:pt x="311" y="41"/>
                  </a:lnTo>
                  <a:lnTo>
                    <a:pt x="326" y="36"/>
                  </a:lnTo>
                  <a:lnTo>
                    <a:pt x="342" y="26"/>
                  </a:lnTo>
                  <a:lnTo>
                    <a:pt x="357" y="20"/>
                  </a:lnTo>
                  <a:lnTo>
                    <a:pt x="435" y="36"/>
                  </a:lnTo>
                  <a:lnTo>
                    <a:pt x="451" y="26"/>
                  </a:lnTo>
                  <a:lnTo>
                    <a:pt x="466" y="20"/>
                  </a:lnTo>
                  <a:lnTo>
                    <a:pt x="477" y="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8" name="Freeform 154"/>
            <p:cNvSpPr>
              <a:spLocks noChangeArrowheads="1"/>
            </p:cNvSpPr>
            <p:nvPr/>
          </p:nvSpPr>
          <p:spPr bwMode="auto">
            <a:xfrm>
              <a:off x="3841792" y="3864964"/>
              <a:ext cx="151124" cy="138173"/>
            </a:xfrm>
            <a:custGeom>
              <a:avLst/>
              <a:gdLst>
                <a:gd name="T0" fmla="*/ 36 w 89"/>
                <a:gd name="T1" fmla="*/ 10 h 79"/>
                <a:gd name="T2" fmla="*/ 51 w 89"/>
                <a:gd name="T3" fmla="*/ 10 h 79"/>
                <a:gd name="T4" fmla="*/ 51 w 89"/>
                <a:gd name="T5" fmla="*/ 16 h 79"/>
                <a:gd name="T6" fmla="*/ 78 w 89"/>
                <a:gd name="T7" fmla="*/ 0 h 79"/>
                <a:gd name="T8" fmla="*/ 88 w 89"/>
                <a:gd name="T9" fmla="*/ 26 h 79"/>
                <a:gd name="T10" fmla="*/ 88 w 89"/>
                <a:gd name="T11" fmla="*/ 51 h 79"/>
                <a:gd name="T12" fmla="*/ 88 w 89"/>
                <a:gd name="T13" fmla="*/ 62 h 79"/>
                <a:gd name="T14" fmla="*/ 78 w 89"/>
                <a:gd name="T15" fmla="*/ 67 h 79"/>
                <a:gd name="T16" fmla="*/ 67 w 89"/>
                <a:gd name="T17" fmla="*/ 51 h 79"/>
                <a:gd name="T18" fmla="*/ 51 w 89"/>
                <a:gd name="T19" fmla="*/ 62 h 79"/>
                <a:gd name="T20" fmla="*/ 41 w 89"/>
                <a:gd name="T21" fmla="*/ 67 h 79"/>
                <a:gd name="T22" fmla="*/ 26 w 89"/>
                <a:gd name="T23" fmla="*/ 78 h 79"/>
                <a:gd name="T24" fmla="*/ 26 w 89"/>
                <a:gd name="T25" fmla="*/ 62 h 79"/>
                <a:gd name="T26" fmla="*/ 0 w 89"/>
                <a:gd name="T27" fmla="*/ 67 h 79"/>
                <a:gd name="T28" fmla="*/ 0 w 89"/>
                <a:gd name="T29" fmla="*/ 62 h 79"/>
                <a:gd name="T30" fmla="*/ 10 w 89"/>
                <a:gd name="T31" fmla="*/ 51 h 79"/>
                <a:gd name="T32" fmla="*/ 21 w 89"/>
                <a:gd name="T33" fmla="*/ 26 h 79"/>
                <a:gd name="T34" fmla="*/ 36 w 89"/>
                <a:gd name="T35" fmla="*/ 16 h 79"/>
                <a:gd name="T36" fmla="*/ 36 w 89"/>
                <a:gd name="T37" fmla="*/ 10 h 79"/>
                <a:gd name="T38" fmla="*/ 36 w 89"/>
                <a:gd name="T39" fmla="*/ 10 h 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9"/>
                <a:gd name="T61" fmla="*/ 0 h 79"/>
                <a:gd name="T62" fmla="*/ 89 w 89"/>
                <a:gd name="T63" fmla="*/ 79 h 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9" h="79">
                  <a:moveTo>
                    <a:pt x="36" y="10"/>
                  </a:moveTo>
                  <a:lnTo>
                    <a:pt x="51" y="10"/>
                  </a:lnTo>
                  <a:lnTo>
                    <a:pt x="51" y="1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88" y="51"/>
                  </a:lnTo>
                  <a:lnTo>
                    <a:pt x="88" y="62"/>
                  </a:lnTo>
                  <a:lnTo>
                    <a:pt x="78" y="67"/>
                  </a:lnTo>
                  <a:lnTo>
                    <a:pt x="67" y="51"/>
                  </a:lnTo>
                  <a:lnTo>
                    <a:pt x="51" y="62"/>
                  </a:lnTo>
                  <a:lnTo>
                    <a:pt x="41" y="67"/>
                  </a:lnTo>
                  <a:lnTo>
                    <a:pt x="26" y="78"/>
                  </a:lnTo>
                  <a:lnTo>
                    <a:pt x="26" y="6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21" y="26"/>
                  </a:lnTo>
                  <a:lnTo>
                    <a:pt x="36" y="16"/>
                  </a:lnTo>
                  <a:lnTo>
                    <a:pt x="36" y="1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9" name="Freeform 155"/>
            <p:cNvSpPr>
              <a:spLocks noChangeArrowheads="1"/>
            </p:cNvSpPr>
            <p:nvPr/>
          </p:nvSpPr>
          <p:spPr bwMode="auto">
            <a:xfrm>
              <a:off x="3293420" y="4421973"/>
              <a:ext cx="911074" cy="777224"/>
            </a:xfrm>
            <a:custGeom>
              <a:avLst/>
              <a:gdLst>
                <a:gd name="T0" fmla="*/ 419 w 528"/>
                <a:gd name="T1" fmla="*/ 26 h 452"/>
                <a:gd name="T2" fmla="*/ 444 w 528"/>
                <a:gd name="T3" fmla="*/ 31 h 452"/>
                <a:gd name="T4" fmla="*/ 476 w 528"/>
                <a:gd name="T5" fmla="*/ 41 h 452"/>
                <a:gd name="T6" fmla="*/ 491 w 528"/>
                <a:gd name="T7" fmla="*/ 47 h 452"/>
                <a:gd name="T8" fmla="*/ 517 w 528"/>
                <a:gd name="T9" fmla="*/ 82 h 452"/>
                <a:gd name="T10" fmla="*/ 527 w 528"/>
                <a:gd name="T11" fmla="*/ 108 h 452"/>
                <a:gd name="T12" fmla="*/ 512 w 528"/>
                <a:gd name="T13" fmla="*/ 134 h 452"/>
                <a:gd name="T14" fmla="*/ 501 w 528"/>
                <a:gd name="T15" fmla="*/ 176 h 452"/>
                <a:gd name="T16" fmla="*/ 512 w 528"/>
                <a:gd name="T17" fmla="*/ 196 h 452"/>
                <a:gd name="T18" fmla="*/ 491 w 528"/>
                <a:gd name="T19" fmla="*/ 222 h 452"/>
                <a:gd name="T20" fmla="*/ 491 w 528"/>
                <a:gd name="T21" fmla="*/ 263 h 452"/>
                <a:gd name="T22" fmla="*/ 366 w 528"/>
                <a:gd name="T23" fmla="*/ 325 h 452"/>
                <a:gd name="T24" fmla="*/ 356 w 528"/>
                <a:gd name="T25" fmla="*/ 341 h 452"/>
                <a:gd name="T26" fmla="*/ 300 w 528"/>
                <a:gd name="T27" fmla="*/ 351 h 452"/>
                <a:gd name="T28" fmla="*/ 274 w 528"/>
                <a:gd name="T29" fmla="*/ 382 h 452"/>
                <a:gd name="T30" fmla="*/ 227 w 528"/>
                <a:gd name="T31" fmla="*/ 439 h 452"/>
                <a:gd name="T32" fmla="*/ 202 w 528"/>
                <a:gd name="T33" fmla="*/ 439 h 452"/>
                <a:gd name="T34" fmla="*/ 139 w 528"/>
                <a:gd name="T35" fmla="*/ 434 h 452"/>
                <a:gd name="T36" fmla="*/ 98 w 528"/>
                <a:gd name="T37" fmla="*/ 413 h 452"/>
                <a:gd name="T38" fmla="*/ 57 w 528"/>
                <a:gd name="T39" fmla="*/ 423 h 452"/>
                <a:gd name="T40" fmla="*/ 0 w 528"/>
                <a:gd name="T41" fmla="*/ 356 h 452"/>
                <a:gd name="T42" fmla="*/ 92 w 528"/>
                <a:gd name="T43" fmla="*/ 217 h 452"/>
                <a:gd name="T44" fmla="*/ 92 w 528"/>
                <a:gd name="T45" fmla="*/ 196 h 452"/>
                <a:gd name="T46" fmla="*/ 92 w 528"/>
                <a:gd name="T47" fmla="*/ 114 h 452"/>
                <a:gd name="T48" fmla="*/ 118 w 528"/>
                <a:gd name="T49" fmla="*/ 149 h 452"/>
                <a:gd name="T50" fmla="*/ 160 w 528"/>
                <a:gd name="T51" fmla="*/ 149 h 452"/>
                <a:gd name="T52" fmla="*/ 206 w 528"/>
                <a:gd name="T53" fmla="*/ 165 h 452"/>
                <a:gd name="T54" fmla="*/ 227 w 528"/>
                <a:gd name="T55" fmla="*/ 149 h 452"/>
                <a:gd name="T56" fmla="*/ 258 w 528"/>
                <a:gd name="T57" fmla="*/ 180 h 452"/>
                <a:gd name="T58" fmla="*/ 310 w 528"/>
                <a:gd name="T59" fmla="*/ 217 h 452"/>
                <a:gd name="T60" fmla="*/ 341 w 528"/>
                <a:gd name="T61" fmla="*/ 222 h 452"/>
                <a:gd name="T62" fmla="*/ 351 w 528"/>
                <a:gd name="T63" fmla="*/ 180 h 452"/>
                <a:gd name="T64" fmla="*/ 336 w 528"/>
                <a:gd name="T65" fmla="*/ 192 h 452"/>
                <a:gd name="T66" fmla="*/ 294 w 528"/>
                <a:gd name="T67" fmla="*/ 165 h 452"/>
                <a:gd name="T68" fmla="*/ 294 w 528"/>
                <a:gd name="T69" fmla="*/ 134 h 452"/>
                <a:gd name="T70" fmla="*/ 300 w 528"/>
                <a:gd name="T71" fmla="*/ 98 h 452"/>
                <a:gd name="T72" fmla="*/ 294 w 528"/>
                <a:gd name="T73" fmla="*/ 57 h 452"/>
                <a:gd name="T74" fmla="*/ 315 w 528"/>
                <a:gd name="T75" fmla="*/ 16 h 452"/>
                <a:gd name="T76" fmla="*/ 403 w 528"/>
                <a:gd name="T77" fmla="*/ 0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8"/>
                <a:gd name="T118" fmla="*/ 0 h 452"/>
                <a:gd name="T119" fmla="*/ 528 w 528"/>
                <a:gd name="T120" fmla="*/ 452 h 4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8" h="452">
                  <a:moveTo>
                    <a:pt x="403" y="0"/>
                  </a:moveTo>
                  <a:lnTo>
                    <a:pt x="419" y="26"/>
                  </a:lnTo>
                  <a:lnTo>
                    <a:pt x="434" y="26"/>
                  </a:lnTo>
                  <a:lnTo>
                    <a:pt x="444" y="31"/>
                  </a:lnTo>
                  <a:lnTo>
                    <a:pt x="460" y="41"/>
                  </a:lnTo>
                  <a:lnTo>
                    <a:pt x="476" y="41"/>
                  </a:lnTo>
                  <a:lnTo>
                    <a:pt x="486" y="47"/>
                  </a:lnTo>
                  <a:lnTo>
                    <a:pt x="491" y="47"/>
                  </a:lnTo>
                  <a:lnTo>
                    <a:pt x="501" y="67"/>
                  </a:lnTo>
                  <a:lnTo>
                    <a:pt x="517" y="82"/>
                  </a:lnTo>
                  <a:lnTo>
                    <a:pt x="527" y="98"/>
                  </a:lnTo>
                  <a:lnTo>
                    <a:pt x="527" y="108"/>
                  </a:lnTo>
                  <a:lnTo>
                    <a:pt x="512" y="114"/>
                  </a:lnTo>
                  <a:lnTo>
                    <a:pt x="512" y="134"/>
                  </a:lnTo>
                  <a:lnTo>
                    <a:pt x="512" y="165"/>
                  </a:lnTo>
                  <a:lnTo>
                    <a:pt x="501" y="176"/>
                  </a:lnTo>
                  <a:lnTo>
                    <a:pt x="517" y="192"/>
                  </a:lnTo>
                  <a:lnTo>
                    <a:pt x="512" y="196"/>
                  </a:lnTo>
                  <a:lnTo>
                    <a:pt x="491" y="196"/>
                  </a:lnTo>
                  <a:lnTo>
                    <a:pt x="491" y="222"/>
                  </a:lnTo>
                  <a:lnTo>
                    <a:pt x="486" y="243"/>
                  </a:lnTo>
                  <a:lnTo>
                    <a:pt x="491" y="263"/>
                  </a:lnTo>
                  <a:lnTo>
                    <a:pt x="356" y="305"/>
                  </a:lnTo>
                  <a:lnTo>
                    <a:pt x="366" y="325"/>
                  </a:lnTo>
                  <a:lnTo>
                    <a:pt x="366" y="341"/>
                  </a:lnTo>
                  <a:lnTo>
                    <a:pt x="356" y="341"/>
                  </a:lnTo>
                  <a:lnTo>
                    <a:pt x="336" y="341"/>
                  </a:lnTo>
                  <a:lnTo>
                    <a:pt x="300" y="351"/>
                  </a:lnTo>
                  <a:lnTo>
                    <a:pt x="300" y="372"/>
                  </a:lnTo>
                  <a:lnTo>
                    <a:pt x="274" y="382"/>
                  </a:lnTo>
                  <a:lnTo>
                    <a:pt x="248" y="398"/>
                  </a:lnTo>
                  <a:lnTo>
                    <a:pt x="227" y="439"/>
                  </a:lnTo>
                  <a:lnTo>
                    <a:pt x="206" y="451"/>
                  </a:lnTo>
                  <a:lnTo>
                    <a:pt x="202" y="439"/>
                  </a:lnTo>
                  <a:lnTo>
                    <a:pt x="160" y="439"/>
                  </a:lnTo>
                  <a:lnTo>
                    <a:pt x="139" y="434"/>
                  </a:lnTo>
                  <a:lnTo>
                    <a:pt x="124" y="423"/>
                  </a:lnTo>
                  <a:lnTo>
                    <a:pt x="98" y="413"/>
                  </a:lnTo>
                  <a:lnTo>
                    <a:pt x="92" y="413"/>
                  </a:lnTo>
                  <a:lnTo>
                    <a:pt x="57" y="423"/>
                  </a:lnTo>
                  <a:lnTo>
                    <a:pt x="41" y="393"/>
                  </a:lnTo>
                  <a:lnTo>
                    <a:pt x="0" y="356"/>
                  </a:lnTo>
                  <a:lnTo>
                    <a:pt x="10" y="217"/>
                  </a:lnTo>
                  <a:lnTo>
                    <a:pt x="92" y="217"/>
                  </a:lnTo>
                  <a:lnTo>
                    <a:pt x="92" y="206"/>
                  </a:lnTo>
                  <a:lnTo>
                    <a:pt x="92" y="196"/>
                  </a:lnTo>
                  <a:lnTo>
                    <a:pt x="92" y="165"/>
                  </a:lnTo>
                  <a:lnTo>
                    <a:pt x="92" y="114"/>
                  </a:lnTo>
                  <a:lnTo>
                    <a:pt x="108" y="124"/>
                  </a:lnTo>
                  <a:lnTo>
                    <a:pt x="118" y="149"/>
                  </a:lnTo>
                  <a:lnTo>
                    <a:pt x="149" y="124"/>
                  </a:lnTo>
                  <a:lnTo>
                    <a:pt x="160" y="149"/>
                  </a:lnTo>
                  <a:lnTo>
                    <a:pt x="190" y="165"/>
                  </a:lnTo>
                  <a:lnTo>
                    <a:pt x="206" y="165"/>
                  </a:lnTo>
                  <a:lnTo>
                    <a:pt x="227" y="165"/>
                  </a:lnTo>
                  <a:lnTo>
                    <a:pt x="227" y="149"/>
                  </a:lnTo>
                  <a:lnTo>
                    <a:pt x="233" y="149"/>
                  </a:lnTo>
                  <a:lnTo>
                    <a:pt x="258" y="180"/>
                  </a:lnTo>
                  <a:lnTo>
                    <a:pt x="284" y="180"/>
                  </a:lnTo>
                  <a:lnTo>
                    <a:pt x="310" y="217"/>
                  </a:lnTo>
                  <a:lnTo>
                    <a:pt x="315" y="233"/>
                  </a:lnTo>
                  <a:lnTo>
                    <a:pt x="341" y="222"/>
                  </a:lnTo>
                  <a:lnTo>
                    <a:pt x="341" y="233"/>
                  </a:lnTo>
                  <a:lnTo>
                    <a:pt x="351" y="180"/>
                  </a:lnTo>
                  <a:lnTo>
                    <a:pt x="336" y="180"/>
                  </a:lnTo>
                  <a:lnTo>
                    <a:pt x="336" y="192"/>
                  </a:lnTo>
                  <a:lnTo>
                    <a:pt x="315" y="180"/>
                  </a:lnTo>
                  <a:lnTo>
                    <a:pt x="294" y="165"/>
                  </a:lnTo>
                  <a:lnTo>
                    <a:pt x="284" y="155"/>
                  </a:lnTo>
                  <a:lnTo>
                    <a:pt x="294" y="134"/>
                  </a:lnTo>
                  <a:lnTo>
                    <a:pt x="294" y="114"/>
                  </a:lnTo>
                  <a:lnTo>
                    <a:pt x="300" y="98"/>
                  </a:lnTo>
                  <a:lnTo>
                    <a:pt x="300" y="67"/>
                  </a:lnTo>
                  <a:lnTo>
                    <a:pt x="294" y="57"/>
                  </a:lnTo>
                  <a:lnTo>
                    <a:pt x="310" y="41"/>
                  </a:lnTo>
                  <a:lnTo>
                    <a:pt x="315" y="16"/>
                  </a:lnTo>
                  <a:lnTo>
                    <a:pt x="315" y="4"/>
                  </a:lnTo>
                  <a:lnTo>
                    <a:pt x="403" y="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0" name="Freeform 156"/>
            <p:cNvSpPr>
              <a:spLocks noChangeArrowheads="1"/>
            </p:cNvSpPr>
            <p:nvPr/>
          </p:nvSpPr>
          <p:spPr bwMode="auto">
            <a:xfrm>
              <a:off x="288176" y="2474596"/>
              <a:ext cx="466331" cy="336797"/>
            </a:xfrm>
            <a:custGeom>
              <a:avLst/>
              <a:gdLst>
                <a:gd name="T0" fmla="*/ 30 w 270"/>
                <a:gd name="T1" fmla="*/ 20 h 197"/>
                <a:gd name="T2" fmla="*/ 51 w 270"/>
                <a:gd name="T3" fmla="*/ 4 h 197"/>
                <a:gd name="T4" fmla="*/ 83 w 270"/>
                <a:gd name="T5" fmla="*/ 4 h 197"/>
                <a:gd name="T6" fmla="*/ 124 w 270"/>
                <a:gd name="T7" fmla="*/ 0 h 197"/>
                <a:gd name="T8" fmla="*/ 139 w 270"/>
                <a:gd name="T9" fmla="*/ 4 h 197"/>
                <a:gd name="T10" fmla="*/ 161 w 270"/>
                <a:gd name="T11" fmla="*/ 31 h 197"/>
                <a:gd name="T12" fmla="*/ 176 w 270"/>
                <a:gd name="T13" fmla="*/ 31 h 197"/>
                <a:gd name="T14" fmla="*/ 181 w 270"/>
                <a:gd name="T15" fmla="*/ 57 h 197"/>
                <a:gd name="T16" fmla="*/ 191 w 270"/>
                <a:gd name="T17" fmla="*/ 57 h 197"/>
                <a:gd name="T18" fmla="*/ 202 w 270"/>
                <a:gd name="T19" fmla="*/ 72 h 197"/>
                <a:gd name="T20" fmla="*/ 206 w 270"/>
                <a:gd name="T21" fmla="*/ 82 h 197"/>
                <a:gd name="T22" fmla="*/ 233 w 270"/>
                <a:gd name="T23" fmla="*/ 88 h 197"/>
                <a:gd name="T24" fmla="*/ 233 w 270"/>
                <a:gd name="T25" fmla="*/ 108 h 197"/>
                <a:gd name="T26" fmla="*/ 243 w 270"/>
                <a:gd name="T27" fmla="*/ 114 h 197"/>
                <a:gd name="T28" fmla="*/ 233 w 270"/>
                <a:gd name="T29" fmla="*/ 139 h 197"/>
                <a:gd name="T30" fmla="*/ 243 w 270"/>
                <a:gd name="T31" fmla="*/ 155 h 197"/>
                <a:gd name="T32" fmla="*/ 249 w 270"/>
                <a:gd name="T33" fmla="*/ 155 h 197"/>
                <a:gd name="T34" fmla="*/ 269 w 270"/>
                <a:gd name="T35" fmla="*/ 170 h 197"/>
                <a:gd name="T36" fmla="*/ 269 w 270"/>
                <a:gd name="T37" fmla="*/ 191 h 197"/>
                <a:gd name="T38" fmla="*/ 243 w 270"/>
                <a:gd name="T39" fmla="*/ 191 h 197"/>
                <a:gd name="T40" fmla="*/ 233 w 270"/>
                <a:gd name="T41" fmla="*/ 191 h 197"/>
                <a:gd name="T42" fmla="*/ 218 w 270"/>
                <a:gd name="T43" fmla="*/ 196 h 197"/>
                <a:gd name="T44" fmla="*/ 191 w 270"/>
                <a:gd name="T45" fmla="*/ 191 h 197"/>
                <a:gd name="T46" fmla="*/ 191 w 270"/>
                <a:gd name="T47" fmla="*/ 180 h 197"/>
                <a:gd name="T48" fmla="*/ 161 w 270"/>
                <a:gd name="T49" fmla="*/ 180 h 197"/>
                <a:gd name="T50" fmla="*/ 93 w 270"/>
                <a:gd name="T51" fmla="*/ 180 h 197"/>
                <a:gd name="T52" fmla="*/ 73 w 270"/>
                <a:gd name="T53" fmla="*/ 191 h 197"/>
                <a:gd name="T54" fmla="*/ 57 w 270"/>
                <a:gd name="T55" fmla="*/ 191 h 197"/>
                <a:gd name="T56" fmla="*/ 26 w 270"/>
                <a:gd name="T57" fmla="*/ 196 h 197"/>
                <a:gd name="T58" fmla="*/ 57 w 270"/>
                <a:gd name="T59" fmla="*/ 180 h 197"/>
                <a:gd name="T60" fmla="*/ 26 w 270"/>
                <a:gd name="T61" fmla="*/ 180 h 197"/>
                <a:gd name="T62" fmla="*/ 16 w 270"/>
                <a:gd name="T63" fmla="*/ 165 h 197"/>
                <a:gd name="T64" fmla="*/ 67 w 270"/>
                <a:gd name="T65" fmla="*/ 155 h 197"/>
                <a:gd name="T66" fmla="*/ 67 w 270"/>
                <a:gd name="T67" fmla="*/ 149 h 197"/>
                <a:gd name="T68" fmla="*/ 83 w 270"/>
                <a:gd name="T69" fmla="*/ 149 h 197"/>
                <a:gd name="T70" fmla="*/ 98 w 270"/>
                <a:gd name="T71" fmla="*/ 139 h 197"/>
                <a:gd name="T72" fmla="*/ 139 w 270"/>
                <a:gd name="T73" fmla="*/ 155 h 197"/>
                <a:gd name="T74" fmla="*/ 161 w 270"/>
                <a:gd name="T75" fmla="*/ 139 h 197"/>
                <a:gd name="T76" fmla="*/ 134 w 270"/>
                <a:gd name="T77" fmla="*/ 139 h 197"/>
                <a:gd name="T78" fmla="*/ 108 w 270"/>
                <a:gd name="T79" fmla="*/ 129 h 197"/>
                <a:gd name="T80" fmla="*/ 73 w 270"/>
                <a:gd name="T81" fmla="*/ 129 h 197"/>
                <a:gd name="T82" fmla="*/ 26 w 270"/>
                <a:gd name="T83" fmla="*/ 139 h 197"/>
                <a:gd name="T84" fmla="*/ 26 w 270"/>
                <a:gd name="T85" fmla="*/ 129 h 197"/>
                <a:gd name="T86" fmla="*/ 30 w 270"/>
                <a:gd name="T87" fmla="*/ 124 h 197"/>
                <a:gd name="T88" fmla="*/ 16 w 270"/>
                <a:gd name="T89" fmla="*/ 124 h 197"/>
                <a:gd name="T90" fmla="*/ 4 w 270"/>
                <a:gd name="T91" fmla="*/ 114 h 197"/>
                <a:gd name="T92" fmla="*/ 0 w 270"/>
                <a:gd name="T93" fmla="*/ 88 h 197"/>
                <a:gd name="T94" fmla="*/ 4 w 270"/>
                <a:gd name="T95" fmla="*/ 72 h 197"/>
                <a:gd name="T96" fmla="*/ 26 w 270"/>
                <a:gd name="T97" fmla="*/ 47 h 197"/>
                <a:gd name="T98" fmla="*/ 30 w 270"/>
                <a:gd name="T99" fmla="*/ 20 h 197"/>
                <a:gd name="T100" fmla="*/ 30 w 270"/>
                <a:gd name="T101" fmla="*/ 20 h 1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0"/>
                <a:gd name="T154" fmla="*/ 0 h 197"/>
                <a:gd name="T155" fmla="*/ 270 w 270"/>
                <a:gd name="T156" fmla="*/ 197 h 1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0" h="197">
                  <a:moveTo>
                    <a:pt x="30" y="20"/>
                  </a:moveTo>
                  <a:lnTo>
                    <a:pt x="51" y="4"/>
                  </a:lnTo>
                  <a:lnTo>
                    <a:pt x="83" y="4"/>
                  </a:lnTo>
                  <a:lnTo>
                    <a:pt x="124" y="0"/>
                  </a:lnTo>
                  <a:lnTo>
                    <a:pt x="139" y="4"/>
                  </a:lnTo>
                  <a:lnTo>
                    <a:pt x="161" y="31"/>
                  </a:lnTo>
                  <a:lnTo>
                    <a:pt x="176" y="31"/>
                  </a:lnTo>
                  <a:lnTo>
                    <a:pt x="181" y="57"/>
                  </a:lnTo>
                  <a:lnTo>
                    <a:pt x="191" y="57"/>
                  </a:lnTo>
                  <a:lnTo>
                    <a:pt x="202" y="72"/>
                  </a:lnTo>
                  <a:lnTo>
                    <a:pt x="206" y="82"/>
                  </a:lnTo>
                  <a:lnTo>
                    <a:pt x="233" y="88"/>
                  </a:lnTo>
                  <a:lnTo>
                    <a:pt x="233" y="108"/>
                  </a:lnTo>
                  <a:lnTo>
                    <a:pt x="243" y="114"/>
                  </a:lnTo>
                  <a:lnTo>
                    <a:pt x="233" y="139"/>
                  </a:lnTo>
                  <a:lnTo>
                    <a:pt x="243" y="155"/>
                  </a:lnTo>
                  <a:lnTo>
                    <a:pt x="249" y="155"/>
                  </a:lnTo>
                  <a:lnTo>
                    <a:pt x="269" y="170"/>
                  </a:lnTo>
                  <a:lnTo>
                    <a:pt x="269" y="191"/>
                  </a:lnTo>
                  <a:lnTo>
                    <a:pt x="243" y="191"/>
                  </a:lnTo>
                  <a:lnTo>
                    <a:pt x="233" y="191"/>
                  </a:lnTo>
                  <a:lnTo>
                    <a:pt x="218" y="196"/>
                  </a:lnTo>
                  <a:lnTo>
                    <a:pt x="191" y="191"/>
                  </a:lnTo>
                  <a:lnTo>
                    <a:pt x="191" y="180"/>
                  </a:lnTo>
                  <a:lnTo>
                    <a:pt x="161" y="180"/>
                  </a:lnTo>
                  <a:lnTo>
                    <a:pt x="93" y="180"/>
                  </a:lnTo>
                  <a:lnTo>
                    <a:pt x="73" y="191"/>
                  </a:lnTo>
                  <a:lnTo>
                    <a:pt x="57" y="191"/>
                  </a:lnTo>
                  <a:lnTo>
                    <a:pt x="26" y="196"/>
                  </a:lnTo>
                  <a:lnTo>
                    <a:pt x="57" y="180"/>
                  </a:lnTo>
                  <a:lnTo>
                    <a:pt x="26" y="180"/>
                  </a:lnTo>
                  <a:lnTo>
                    <a:pt x="16" y="165"/>
                  </a:lnTo>
                  <a:lnTo>
                    <a:pt x="67" y="155"/>
                  </a:lnTo>
                  <a:lnTo>
                    <a:pt x="67" y="149"/>
                  </a:lnTo>
                  <a:lnTo>
                    <a:pt x="83" y="149"/>
                  </a:lnTo>
                  <a:lnTo>
                    <a:pt x="98" y="139"/>
                  </a:lnTo>
                  <a:lnTo>
                    <a:pt x="139" y="155"/>
                  </a:lnTo>
                  <a:lnTo>
                    <a:pt x="161" y="139"/>
                  </a:lnTo>
                  <a:lnTo>
                    <a:pt x="134" y="139"/>
                  </a:lnTo>
                  <a:lnTo>
                    <a:pt x="108" y="129"/>
                  </a:lnTo>
                  <a:lnTo>
                    <a:pt x="73" y="129"/>
                  </a:lnTo>
                  <a:lnTo>
                    <a:pt x="26" y="139"/>
                  </a:lnTo>
                  <a:lnTo>
                    <a:pt x="26" y="129"/>
                  </a:lnTo>
                  <a:lnTo>
                    <a:pt x="30" y="124"/>
                  </a:lnTo>
                  <a:lnTo>
                    <a:pt x="16" y="124"/>
                  </a:lnTo>
                  <a:lnTo>
                    <a:pt x="4" y="114"/>
                  </a:lnTo>
                  <a:lnTo>
                    <a:pt x="0" y="88"/>
                  </a:lnTo>
                  <a:lnTo>
                    <a:pt x="4" y="72"/>
                  </a:lnTo>
                  <a:lnTo>
                    <a:pt x="26" y="47"/>
                  </a:lnTo>
                  <a:lnTo>
                    <a:pt x="30" y="2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1" name="Freeform 157"/>
            <p:cNvSpPr>
              <a:spLocks noChangeArrowheads="1"/>
            </p:cNvSpPr>
            <p:nvPr/>
          </p:nvSpPr>
          <p:spPr bwMode="auto">
            <a:xfrm>
              <a:off x="594747" y="2992746"/>
              <a:ext cx="233166" cy="259075"/>
            </a:xfrm>
            <a:custGeom>
              <a:avLst/>
              <a:gdLst>
                <a:gd name="T0" fmla="*/ 0 w 135"/>
                <a:gd name="T1" fmla="*/ 47 h 152"/>
                <a:gd name="T2" fmla="*/ 15 w 135"/>
                <a:gd name="T3" fmla="*/ 31 h 152"/>
                <a:gd name="T4" fmla="*/ 26 w 135"/>
                <a:gd name="T5" fmla="*/ 31 h 152"/>
                <a:gd name="T6" fmla="*/ 41 w 135"/>
                <a:gd name="T7" fmla="*/ 6 h 152"/>
                <a:gd name="T8" fmla="*/ 46 w 135"/>
                <a:gd name="T9" fmla="*/ 6 h 152"/>
                <a:gd name="T10" fmla="*/ 93 w 135"/>
                <a:gd name="T11" fmla="*/ 0 h 152"/>
                <a:gd name="T12" fmla="*/ 108 w 135"/>
                <a:gd name="T13" fmla="*/ 26 h 152"/>
                <a:gd name="T14" fmla="*/ 108 w 135"/>
                <a:gd name="T15" fmla="*/ 41 h 152"/>
                <a:gd name="T16" fmla="*/ 114 w 135"/>
                <a:gd name="T17" fmla="*/ 47 h 152"/>
                <a:gd name="T18" fmla="*/ 114 w 135"/>
                <a:gd name="T19" fmla="*/ 73 h 152"/>
                <a:gd name="T20" fmla="*/ 134 w 135"/>
                <a:gd name="T21" fmla="*/ 73 h 152"/>
                <a:gd name="T22" fmla="*/ 134 w 135"/>
                <a:gd name="T23" fmla="*/ 88 h 152"/>
                <a:gd name="T24" fmla="*/ 124 w 135"/>
                <a:gd name="T25" fmla="*/ 88 h 152"/>
                <a:gd name="T26" fmla="*/ 124 w 135"/>
                <a:gd name="T27" fmla="*/ 108 h 152"/>
                <a:gd name="T28" fmla="*/ 108 w 135"/>
                <a:gd name="T29" fmla="*/ 124 h 152"/>
                <a:gd name="T30" fmla="*/ 93 w 135"/>
                <a:gd name="T31" fmla="*/ 151 h 152"/>
                <a:gd name="T32" fmla="*/ 57 w 135"/>
                <a:gd name="T33" fmla="*/ 135 h 152"/>
                <a:gd name="T34" fmla="*/ 15 w 135"/>
                <a:gd name="T35" fmla="*/ 114 h 152"/>
                <a:gd name="T36" fmla="*/ 15 w 135"/>
                <a:gd name="T37" fmla="*/ 98 h 152"/>
                <a:gd name="T38" fmla="*/ 0 w 135"/>
                <a:gd name="T39" fmla="*/ 73 h 152"/>
                <a:gd name="T40" fmla="*/ 0 w 135"/>
                <a:gd name="T41" fmla="*/ 57 h 152"/>
                <a:gd name="T42" fmla="*/ 0 w 135"/>
                <a:gd name="T43" fmla="*/ 47 h 152"/>
                <a:gd name="T44" fmla="*/ 0 w 135"/>
                <a:gd name="T45" fmla="*/ 47 h 1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5"/>
                <a:gd name="T70" fmla="*/ 0 h 152"/>
                <a:gd name="T71" fmla="*/ 135 w 135"/>
                <a:gd name="T72" fmla="*/ 152 h 1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5" h="152">
                  <a:moveTo>
                    <a:pt x="0" y="47"/>
                  </a:moveTo>
                  <a:lnTo>
                    <a:pt x="15" y="31"/>
                  </a:lnTo>
                  <a:lnTo>
                    <a:pt x="26" y="31"/>
                  </a:lnTo>
                  <a:lnTo>
                    <a:pt x="41" y="6"/>
                  </a:lnTo>
                  <a:lnTo>
                    <a:pt x="46" y="6"/>
                  </a:lnTo>
                  <a:lnTo>
                    <a:pt x="93" y="0"/>
                  </a:lnTo>
                  <a:lnTo>
                    <a:pt x="108" y="26"/>
                  </a:lnTo>
                  <a:lnTo>
                    <a:pt x="108" y="41"/>
                  </a:lnTo>
                  <a:lnTo>
                    <a:pt x="114" y="47"/>
                  </a:lnTo>
                  <a:lnTo>
                    <a:pt x="114" y="73"/>
                  </a:lnTo>
                  <a:lnTo>
                    <a:pt x="134" y="73"/>
                  </a:lnTo>
                  <a:lnTo>
                    <a:pt x="134" y="88"/>
                  </a:lnTo>
                  <a:lnTo>
                    <a:pt x="124" y="88"/>
                  </a:lnTo>
                  <a:lnTo>
                    <a:pt x="124" y="108"/>
                  </a:lnTo>
                  <a:lnTo>
                    <a:pt x="108" y="124"/>
                  </a:lnTo>
                  <a:lnTo>
                    <a:pt x="93" y="151"/>
                  </a:lnTo>
                  <a:lnTo>
                    <a:pt x="57" y="135"/>
                  </a:lnTo>
                  <a:lnTo>
                    <a:pt x="15" y="114"/>
                  </a:lnTo>
                  <a:lnTo>
                    <a:pt x="15" y="98"/>
                  </a:lnTo>
                  <a:lnTo>
                    <a:pt x="0" y="73"/>
                  </a:lnTo>
                  <a:lnTo>
                    <a:pt x="0" y="57"/>
                  </a:lnTo>
                  <a:lnTo>
                    <a:pt x="0" y="47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2" name="Freeform 158"/>
            <p:cNvSpPr>
              <a:spLocks noChangeArrowheads="1"/>
            </p:cNvSpPr>
            <p:nvPr/>
          </p:nvSpPr>
          <p:spPr bwMode="auto">
            <a:xfrm>
              <a:off x="3535222" y="5009208"/>
              <a:ext cx="604503" cy="539740"/>
            </a:xfrm>
            <a:custGeom>
              <a:avLst/>
              <a:gdLst>
                <a:gd name="T0" fmla="*/ 0 w 349"/>
                <a:gd name="T1" fmla="*/ 94 h 312"/>
                <a:gd name="T2" fmla="*/ 21 w 349"/>
                <a:gd name="T3" fmla="*/ 98 h 312"/>
                <a:gd name="T4" fmla="*/ 62 w 349"/>
                <a:gd name="T5" fmla="*/ 98 h 312"/>
                <a:gd name="T6" fmla="*/ 67 w 349"/>
                <a:gd name="T7" fmla="*/ 109 h 312"/>
                <a:gd name="T8" fmla="*/ 88 w 349"/>
                <a:gd name="T9" fmla="*/ 98 h 312"/>
                <a:gd name="T10" fmla="*/ 109 w 349"/>
                <a:gd name="T11" fmla="*/ 57 h 312"/>
                <a:gd name="T12" fmla="*/ 135 w 349"/>
                <a:gd name="T13" fmla="*/ 41 h 312"/>
                <a:gd name="T14" fmla="*/ 161 w 349"/>
                <a:gd name="T15" fmla="*/ 31 h 312"/>
                <a:gd name="T16" fmla="*/ 161 w 349"/>
                <a:gd name="T17" fmla="*/ 10 h 312"/>
                <a:gd name="T18" fmla="*/ 197 w 349"/>
                <a:gd name="T19" fmla="*/ 0 h 312"/>
                <a:gd name="T20" fmla="*/ 218 w 349"/>
                <a:gd name="T21" fmla="*/ 0 h 312"/>
                <a:gd name="T22" fmla="*/ 228 w 349"/>
                <a:gd name="T23" fmla="*/ 0 h 312"/>
                <a:gd name="T24" fmla="*/ 239 w 349"/>
                <a:gd name="T25" fmla="*/ 16 h 312"/>
                <a:gd name="T26" fmla="*/ 270 w 349"/>
                <a:gd name="T27" fmla="*/ 10 h 312"/>
                <a:gd name="T28" fmla="*/ 280 w 349"/>
                <a:gd name="T29" fmla="*/ 16 h 312"/>
                <a:gd name="T30" fmla="*/ 296 w 349"/>
                <a:gd name="T31" fmla="*/ 26 h 312"/>
                <a:gd name="T32" fmla="*/ 306 w 349"/>
                <a:gd name="T33" fmla="*/ 31 h 312"/>
                <a:gd name="T34" fmla="*/ 337 w 349"/>
                <a:gd name="T35" fmla="*/ 31 h 312"/>
                <a:gd name="T36" fmla="*/ 337 w 349"/>
                <a:gd name="T37" fmla="*/ 41 h 312"/>
                <a:gd name="T38" fmla="*/ 348 w 349"/>
                <a:gd name="T39" fmla="*/ 67 h 312"/>
                <a:gd name="T40" fmla="*/ 348 w 349"/>
                <a:gd name="T41" fmla="*/ 94 h 312"/>
                <a:gd name="T42" fmla="*/ 348 w 349"/>
                <a:gd name="T43" fmla="*/ 119 h 312"/>
                <a:gd name="T44" fmla="*/ 348 w 349"/>
                <a:gd name="T45" fmla="*/ 125 h 312"/>
                <a:gd name="T46" fmla="*/ 337 w 349"/>
                <a:gd name="T47" fmla="*/ 135 h 312"/>
                <a:gd name="T48" fmla="*/ 348 w 349"/>
                <a:gd name="T49" fmla="*/ 139 h 312"/>
                <a:gd name="T50" fmla="*/ 337 w 349"/>
                <a:gd name="T51" fmla="*/ 139 h 312"/>
                <a:gd name="T52" fmla="*/ 337 w 349"/>
                <a:gd name="T53" fmla="*/ 160 h 312"/>
                <a:gd name="T54" fmla="*/ 337 w 349"/>
                <a:gd name="T55" fmla="*/ 176 h 312"/>
                <a:gd name="T56" fmla="*/ 348 w 349"/>
                <a:gd name="T57" fmla="*/ 192 h 312"/>
                <a:gd name="T58" fmla="*/ 327 w 349"/>
                <a:gd name="T59" fmla="*/ 217 h 312"/>
                <a:gd name="T60" fmla="*/ 321 w 349"/>
                <a:gd name="T61" fmla="*/ 233 h 312"/>
                <a:gd name="T62" fmla="*/ 321 w 349"/>
                <a:gd name="T63" fmla="*/ 248 h 312"/>
                <a:gd name="T64" fmla="*/ 311 w 349"/>
                <a:gd name="T65" fmla="*/ 270 h 312"/>
                <a:gd name="T66" fmla="*/ 264 w 349"/>
                <a:gd name="T67" fmla="*/ 311 h 312"/>
                <a:gd name="T68" fmla="*/ 254 w 349"/>
                <a:gd name="T69" fmla="*/ 300 h 312"/>
                <a:gd name="T70" fmla="*/ 228 w 349"/>
                <a:gd name="T71" fmla="*/ 311 h 312"/>
                <a:gd name="T72" fmla="*/ 202 w 349"/>
                <a:gd name="T73" fmla="*/ 300 h 312"/>
                <a:gd name="T74" fmla="*/ 176 w 349"/>
                <a:gd name="T75" fmla="*/ 300 h 312"/>
                <a:gd name="T76" fmla="*/ 161 w 349"/>
                <a:gd name="T77" fmla="*/ 300 h 312"/>
                <a:gd name="T78" fmla="*/ 161 w 349"/>
                <a:gd name="T79" fmla="*/ 274 h 312"/>
                <a:gd name="T80" fmla="*/ 135 w 349"/>
                <a:gd name="T81" fmla="*/ 270 h 312"/>
                <a:gd name="T82" fmla="*/ 119 w 349"/>
                <a:gd name="T83" fmla="*/ 270 h 312"/>
                <a:gd name="T84" fmla="*/ 109 w 349"/>
                <a:gd name="T85" fmla="*/ 248 h 312"/>
                <a:gd name="T86" fmla="*/ 104 w 349"/>
                <a:gd name="T87" fmla="*/ 217 h 312"/>
                <a:gd name="T88" fmla="*/ 94 w 349"/>
                <a:gd name="T89" fmla="*/ 217 h 312"/>
                <a:gd name="T90" fmla="*/ 88 w 349"/>
                <a:gd name="T91" fmla="*/ 192 h 312"/>
                <a:gd name="T92" fmla="*/ 62 w 349"/>
                <a:gd name="T93" fmla="*/ 182 h 312"/>
                <a:gd name="T94" fmla="*/ 37 w 349"/>
                <a:gd name="T95" fmla="*/ 166 h 312"/>
                <a:gd name="T96" fmla="*/ 37 w 349"/>
                <a:gd name="T97" fmla="*/ 150 h 312"/>
                <a:gd name="T98" fmla="*/ 10 w 349"/>
                <a:gd name="T99" fmla="*/ 119 h 312"/>
                <a:gd name="T100" fmla="*/ 0 w 349"/>
                <a:gd name="T101" fmla="*/ 94 h 312"/>
                <a:gd name="T102" fmla="*/ 0 w 349"/>
                <a:gd name="T103" fmla="*/ 94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9"/>
                <a:gd name="T157" fmla="*/ 0 h 312"/>
                <a:gd name="T158" fmla="*/ 349 w 349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9" h="312">
                  <a:moveTo>
                    <a:pt x="0" y="94"/>
                  </a:moveTo>
                  <a:lnTo>
                    <a:pt x="21" y="98"/>
                  </a:lnTo>
                  <a:lnTo>
                    <a:pt x="62" y="98"/>
                  </a:lnTo>
                  <a:lnTo>
                    <a:pt x="67" y="109"/>
                  </a:lnTo>
                  <a:lnTo>
                    <a:pt x="88" y="98"/>
                  </a:lnTo>
                  <a:lnTo>
                    <a:pt x="109" y="57"/>
                  </a:lnTo>
                  <a:lnTo>
                    <a:pt x="135" y="41"/>
                  </a:lnTo>
                  <a:lnTo>
                    <a:pt x="161" y="31"/>
                  </a:lnTo>
                  <a:lnTo>
                    <a:pt x="161" y="10"/>
                  </a:lnTo>
                  <a:lnTo>
                    <a:pt x="197" y="0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9" y="16"/>
                  </a:lnTo>
                  <a:lnTo>
                    <a:pt x="270" y="10"/>
                  </a:lnTo>
                  <a:lnTo>
                    <a:pt x="280" y="16"/>
                  </a:lnTo>
                  <a:lnTo>
                    <a:pt x="296" y="26"/>
                  </a:lnTo>
                  <a:lnTo>
                    <a:pt x="306" y="31"/>
                  </a:lnTo>
                  <a:lnTo>
                    <a:pt x="337" y="31"/>
                  </a:lnTo>
                  <a:lnTo>
                    <a:pt x="337" y="41"/>
                  </a:lnTo>
                  <a:lnTo>
                    <a:pt x="348" y="67"/>
                  </a:lnTo>
                  <a:lnTo>
                    <a:pt x="348" y="94"/>
                  </a:lnTo>
                  <a:lnTo>
                    <a:pt x="348" y="119"/>
                  </a:lnTo>
                  <a:lnTo>
                    <a:pt x="348" y="125"/>
                  </a:lnTo>
                  <a:lnTo>
                    <a:pt x="337" y="135"/>
                  </a:lnTo>
                  <a:lnTo>
                    <a:pt x="348" y="139"/>
                  </a:lnTo>
                  <a:lnTo>
                    <a:pt x="337" y="139"/>
                  </a:lnTo>
                  <a:lnTo>
                    <a:pt x="337" y="160"/>
                  </a:lnTo>
                  <a:lnTo>
                    <a:pt x="337" y="176"/>
                  </a:lnTo>
                  <a:lnTo>
                    <a:pt x="348" y="192"/>
                  </a:lnTo>
                  <a:lnTo>
                    <a:pt x="327" y="217"/>
                  </a:lnTo>
                  <a:lnTo>
                    <a:pt x="321" y="233"/>
                  </a:lnTo>
                  <a:lnTo>
                    <a:pt x="321" y="248"/>
                  </a:lnTo>
                  <a:lnTo>
                    <a:pt x="311" y="270"/>
                  </a:lnTo>
                  <a:lnTo>
                    <a:pt x="264" y="311"/>
                  </a:lnTo>
                  <a:lnTo>
                    <a:pt x="254" y="300"/>
                  </a:lnTo>
                  <a:lnTo>
                    <a:pt x="228" y="311"/>
                  </a:lnTo>
                  <a:lnTo>
                    <a:pt x="202" y="300"/>
                  </a:lnTo>
                  <a:lnTo>
                    <a:pt x="176" y="300"/>
                  </a:lnTo>
                  <a:lnTo>
                    <a:pt x="161" y="300"/>
                  </a:lnTo>
                  <a:lnTo>
                    <a:pt x="161" y="274"/>
                  </a:lnTo>
                  <a:lnTo>
                    <a:pt x="135" y="270"/>
                  </a:lnTo>
                  <a:lnTo>
                    <a:pt x="119" y="270"/>
                  </a:lnTo>
                  <a:lnTo>
                    <a:pt x="109" y="248"/>
                  </a:lnTo>
                  <a:lnTo>
                    <a:pt x="104" y="217"/>
                  </a:lnTo>
                  <a:lnTo>
                    <a:pt x="94" y="217"/>
                  </a:lnTo>
                  <a:lnTo>
                    <a:pt x="88" y="192"/>
                  </a:lnTo>
                  <a:lnTo>
                    <a:pt x="62" y="182"/>
                  </a:lnTo>
                  <a:lnTo>
                    <a:pt x="37" y="166"/>
                  </a:lnTo>
                  <a:lnTo>
                    <a:pt x="37" y="150"/>
                  </a:lnTo>
                  <a:lnTo>
                    <a:pt x="10" y="119"/>
                  </a:lnTo>
                  <a:lnTo>
                    <a:pt x="0" y="94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3" name="Freeform 159"/>
            <p:cNvSpPr>
              <a:spLocks noChangeArrowheads="1"/>
            </p:cNvSpPr>
            <p:nvPr/>
          </p:nvSpPr>
          <p:spPr bwMode="auto">
            <a:xfrm>
              <a:off x="4778771" y="2854573"/>
              <a:ext cx="768583" cy="1040615"/>
            </a:xfrm>
            <a:custGeom>
              <a:avLst/>
              <a:gdLst>
                <a:gd name="T0" fmla="*/ 77 w 446"/>
                <a:gd name="T1" fmla="*/ 52 h 603"/>
                <a:gd name="T2" fmla="*/ 88 w 446"/>
                <a:gd name="T3" fmla="*/ 37 h 603"/>
                <a:gd name="T4" fmla="*/ 93 w 446"/>
                <a:gd name="T5" fmla="*/ 27 h 603"/>
                <a:gd name="T6" fmla="*/ 129 w 446"/>
                <a:gd name="T7" fmla="*/ 68 h 603"/>
                <a:gd name="T8" fmla="*/ 155 w 446"/>
                <a:gd name="T9" fmla="*/ 78 h 603"/>
                <a:gd name="T10" fmla="*/ 202 w 446"/>
                <a:gd name="T11" fmla="*/ 52 h 603"/>
                <a:gd name="T12" fmla="*/ 237 w 446"/>
                <a:gd name="T13" fmla="*/ 57 h 603"/>
                <a:gd name="T14" fmla="*/ 280 w 446"/>
                <a:gd name="T15" fmla="*/ 42 h 603"/>
                <a:gd name="T16" fmla="*/ 295 w 446"/>
                <a:gd name="T17" fmla="*/ 42 h 603"/>
                <a:gd name="T18" fmla="*/ 337 w 446"/>
                <a:gd name="T19" fmla="*/ 37 h 603"/>
                <a:gd name="T20" fmla="*/ 362 w 446"/>
                <a:gd name="T21" fmla="*/ 37 h 603"/>
                <a:gd name="T22" fmla="*/ 394 w 446"/>
                <a:gd name="T23" fmla="*/ 27 h 603"/>
                <a:gd name="T24" fmla="*/ 414 w 446"/>
                <a:gd name="T25" fmla="*/ 16 h 603"/>
                <a:gd name="T26" fmla="*/ 419 w 446"/>
                <a:gd name="T27" fmla="*/ 0 h 603"/>
                <a:gd name="T28" fmla="*/ 445 w 446"/>
                <a:gd name="T29" fmla="*/ 11 h 603"/>
                <a:gd name="T30" fmla="*/ 435 w 446"/>
                <a:gd name="T31" fmla="*/ 37 h 603"/>
                <a:gd name="T32" fmla="*/ 435 w 446"/>
                <a:gd name="T33" fmla="*/ 42 h 603"/>
                <a:gd name="T34" fmla="*/ 435 w 446"/>
                <a:gd name="T35" fmla="*/ 78 h 603"/>
                <a:gd name="T36" fmla="*/ 429 w 446"/>
                <a:gd name="T37" fmla="*/ 119 h 603"/>
                <a:gd name="T38" fmla="*/ 394 w 446"/>
                <a:gd name="T39" fmla="*/ 166 h 603"/>
                <a:gd name="T40" fmla="*/ 388 w 446"/>
                <a:gd name="T41" fmla="*/ 186 h 603"/>
                <a:gd name="T42" fmla="*/ 388 w 446"/>
                <a:gd name="T43" fmla="*/ 202 h 603"/>
                <a:gd name="T44" fmla="*/ 352 w 446"/>
                <a:gd name="T45" fmla="*/ 254 h 603"/>
                <a:gd name="T46" fmla="*/ 352 w 446"/>
                <a:gd name="T47" fmla="*/ 270 h 603"/>
                <a:gd name="T48" fmla="*/ 306 w 446"/>
                <a:gd name="T49" fmla="*/ 342 h 603"/>
                <a:gd name="T50" fmla="*/ 227 w 446"/>
                <a:gd name="T51" fmla="*/ 419 h 603"/>
                <a:gd name="T52" fmla="*/ 176 w 446"/>
                <a:gd name="T53" fmla="*/ 462 h 603"/>
                <a:gd name="T54" fmla="*/ 93 w 446"/>
                <a:gd name="T55" fmla="*/ 528 h 603"/>
                <a:gd name="T56" fmla="*/ 26 w 446"/>
                <a:gd name="T57" fmla="*/ 602 h 603"/>
                <a:gd name="T58" fmla="*/ 0 w 446"/>
                <a:gd name="T59" fmla="*/ 570 h 603"/>
                <a:gd name="T60" fmla="*/ 0 w 446"/>
                <a:gd name="T61" fmla="*/ 409 h 603"/>
                <a:gd name="T62" fmla="*/ 41 w 446"/>
                <a:gd name="T63" fmla="*/ 362 h 603"/>
                <a:gd name="T64" fmla="*/ 62 w 446"/>
                <a:gd name="T65" fmla="*/ 352 h 603"/>
                <a:gd name="T66" fmla="*/ 88 w 446"/>
                <a:gd name="T67" fmla="*/ 352 h 603"/>
                <a:gd name="T68" fmla="*/ 104 w 446"/>
                <a:gd name="T69" fmla="*/ 327 h 603"/>
                <a:gd name="T70" fmla="*/ 161 w 446"/>
                <a:gd name="T71" fmla="*/ 311 h 603"/>
                <a:gd name="T72" fmla="*/ 176 w 446"/>
                <a:gd name="T73" fmla="*/ 311 h 603"/>
                <a:gd name="T74" fmla="*/ 306 w 446"/>
                <a:gd name="T75" fmla="*/ 176 h 603"/>
                <a:gd name="T76" fmla="*/ 264 w 446"/>
                <a:gd name="T77" fmla="*/ 176 h 603"/>
                <a:gd name="T78" fmla="*/ 129 w 446"/>
                <a:gd name="T79" fmla="*/ 125 h 603"/>
                <a:gd name="T80" fmla="*/ 104 w 446"/>
                <a:gd name="T81" fmla="*/ 109 h 603"/>
                <a:gd name="T82" fmla="*/ 67 w 446"/>
                <a:gd name="T83" fmla="*/ 68 h 603"/>
                <a:gd name="T84" fmla="*/ 77 w 446"/>
                <a:gd name="T85" fmla="*/ 52 h 603"/>
                <a:gd name="T86" fmla="*/ 77 w 446"/>
                <a:gd name="T87" fmla="*/ 52 h 6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6"/>
                <a:gd name="T133" fmla="*/ 0 h 603"/>
                <a:gd name="T134" fmla="*/ 446 w 446"/>
                <a:gd name="T135" fmla="*/ 603 h 6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6" h="603">
                  <a:moveTo>
                    <a:pt x="77" y="52"/>
                  </a:moveTo>
                  <a:lnTo>
                    <a:pt x="88" y="37"/>
                  </a:lnTo>
                  <a:lnTo>
                    <a:pt x="93" y="27"/>
                  </a:lnTo>
                  <a:lnTo>
                    <a:pt x="129" y="68"/>
                  </a:lnTo>
                  <a:lnTo>
                    <a:pt x="155" y="78"/>
                  </a:lnTo>
                  <a:lnTo>
                    <a:pt x="202" y="52"/>
                  </a:lnTo>
                  <a:lnTo>
                    <a:pt x="237" y="57"/>
                  </a:lnTo>
                  <a:lnTo>
                    <a:pt x="280" y="42"/>
                  </a:lnTo>
                  <a:lnTo>
                    <a:pt x="295" y="42"/>
                  </a:lnTo>
                  <a:lnTo>
                    <a:pt x="337" y="37"/>
                  </a:lnTo>
                  <a:lnTo>
                    <a:pt x="362" y="37"/>
                  </a:lnTo>
                  <a:lnTo>
                    <a:pt x="394" y="27"/>
                  </a:lnTo>
                  <a:lnTo>
                    <a:pt x="414" y="16"/>
                  </a:lnTo>
                  <a:lnTo>
                    <a:pt x="419" y="0"/>
                  </a:lnTo>
                  <a:lnTo>
                    <a:pt x="445" y="11"/>
                  </a:lnTo>
                  <a:lnTo>
                    <a:pt x="435" y="37"/>
                  </a:lnTo>
                  <a:lnTo>
                    <a:pt x="435" y="42"/>
                  </a:lnTo>
                  <a:lnTo>
                    <a:pt x="435" y="78"/>
                  </a:lnTo>
                  <a:lnTo>
                    <a:pt x="429" y="119"/>
                  </a:lnTo>
                  <a:lnTo>
                    <a:pt x="394" y="166"/>
                  </a:lnTo>
                  <a:lnTo>
                    <a:pt x="388" y="186"/>
                  </a:lnTo>
                  <a:lnTo>
                    <a:pt x="388" y="202"/>
                  </a:lnTo>
                  <a:lnTo>
                    <a:pt x="352" y="254"/>
                  </a:lnTo>
                  <a:lnTo>
                    <a:pt x="352" y="270"/>
                  </a:lnTo>
                  <a:lnTo>
                    <a:pt x="306" y="342"/>
                  </a:lnTo>
                  <a:lnTo>
                    <a:pt x="227" y="419"/>
                  </a:lnTo>
                  <a:lnTo>
                    <a:pt x="176" y="462"/>
                  </a:lnTo>
                  <a:lnTo>
                    <a:pt x="93" y="528"/>
                  </a:lnTo>
                  <a:lnTo>
                    <a:pt x="26" y="602"/>
                  </a:lnTo>
                  <a:lnTo>
                    <a:pt x="0" y="570"/>
                  </a:lnTo>
                  <a:lnTo>
                    <a:pt x="0" y="409"/>
                  </a:lnTo>
                  <a:lnTo>
                    <a:pt x="41" y="362"/>
                  </a:lnTo>
                  <a:lnTo>
                    <a:pt x="62" y="352"/>
                  </a:lnTo>
                  <a:lnTo>
                    <a:pt x="88" y="352"/>
                  </a:lnTo>
                  <a:lnTo>
                    <a:pt x="104" y="327"/>
                  </a:lnTo>
                  <a:lnTo>
                    <a:pt x="161" y="311"/>
                  </a:lnTo>
                  <a:lnTo>
                    <a:pt x="176" y="311"/>
                  </a:lnTo>
                  <a:lnTo>
                    <a:pt x="306" y="176"/>
                  </a:lnTo>
                  <a:lnTo>
                    <a:pt x="264" y="176"/>
                  </a:lnTo>
                  <a:lnTo>
                    <a:pt x="129" y="125"/>
                  </a:lnTo>
                  <a:lnTo>
                    <a:pt x="104" y="109"/>
                  </a:lnTo>
                  <a:lnTo>
                    <a:pt x="67" y="68"/>
                  </a:lnTo>
                  <a:lnTo>
                    <a:pt x="77" y="52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" name="Freeform 160"/>
            <p:cNvSpPr>
              <a:spLocks noChangeArrowheads="1"/>
            </p:cNvSpPr>
            <p:nvPr/>
          </p:nvSpPr>
          <p:spPr bwMode="auto">
            <a:xfrm>
              <a:off x="2848680" y="5527358"/>
              <a:ext cx="1243549" cy="1057889"/>
            </a:xfrm>
            <a:custGeom>
              <a:avLst/>
              <a:gdLst>
                <a:gd name="T0" fmla="*/ 544 w 721"/>
                <a:gd name="T1" fmla="*/ 16 h 612"/>
                <a:gd name="T2" fmla="*/ 503 w 721"/>
                <a:gd name="T3" fmla="*/ 42 h 612"/>
                <a:gd name="T4" fmla="*/ 487 w 721"/>
                <a:gd name="T5" fmla="*/ 52 h 612"/>
                <a:gd name="T6" fmla="*/ 461 w 721"/>
                <a:gd name="T7" fmla="*/ 78 h 612"/>
                <a:gd name="T8" fmla="*/ 446 w 721"/>
                <a:gd name="T9" fmla="*/ 109 h 612"/>
                <a:gd name="T10" fmla="*/ 399 w 721"/>
                <a:gd name="T11" fmla="*/ 161 h 612"/>
                <a:gd name="T12" fmla="*/ 352 w 721"/>
                <a:gd name="T13" fmla="*/ 161 h 612"/>
                <a:gd name="T14" fmla="*/ 301 w 721"/>
                <a:gd name="T15" fmla="*/ 145 h 612"/>
                <a:gd name="T16" fmla="*/ 275 w 721"/>
                <a:gd name="T17" fmla="*/ 176 h 612"/>
                <a:gd name="T18" fmla="*/ 233 w 721"/>
                <a:gd name="T19" fmla="*/ 202 h 612"/>
                <a:gd name="T20" fmla="*/ 207 w 721"/>
                <a:gd name="T21" fmla="*/ 207 h 612"/>
                <a:gd name="T22" fmla="*/ 182 w 721"/>
                <a:gd name="T23" fmla="*/ 192 h 612"/>
                <a:gd name="T24" fmla="*/ 182 w 721"/>
                <a:gd name="T25" fmla="*/ 161 h 612"/>
                <a:gd name="T26" fmla="*/ 160 w 721"/>
                <a:gd name="T27" fmla="*/ 119 h 612"/>
                <a:gd name="T28" fmla="*/ 135 w 721"/>
                <a:gd name="T29" fmla="*/ 295 h 612"/>
                <a:gd name="T30" fmla="*/ 109 w 721"/>
                <a:gd name="T31" fmla="*/ 317 h 612"/>
                <a:gd name="T32" fmla="*/ 72 w 721"/>
                <a:gd name="T33" fmla="*/ 311 h 612"/>
                <a:gd name="T34" fmla="*/ 31 w 721"/>
                <a:gd name="T35" fmla="*/ 301 h 612"/>
                <a:gd name="T36" fmla="*/ 27 w 721"/>
                <a:gd name="T37" fmla="*/ 274 h 612"/>
                <a:gd name="T38" fmla="*/ 5 w 721"/>
                <a:gd name="T39" fmla="*/ 295 h 612"/>
                <a:gd name="T40" fmla="*/ 5 w 721"/>
                <a:gd name="T41" fmla="*/ 327 h 612"/>
                <a:gd name="T42" fmla="*/ 68 w 721"/>
                <a:gd name="T43" fmla="*/ 450 h 612"/>
                <a:gd name="T44" fmla="*/ 68 w 721"/>
                <a:gd name="T45" fmla="*/ 503 h 612"/>
                <a:gd name="T46" fmla="*/ 52 w 721"/>
                <a:gd name="T47" fmla="*/ 513 h 612"/>
                <a:gd name="T48" fmla="*/ 68 w 721"/>
                <a:gd name="T49" fmla="*/ 580 h 612"/>
                <a:gd name="T50" fmla="*/ 72 w 721"/>
                <a:gd name="T51" fmla="*/ 570 h 612"/>
                <a:gd name="T52" fmla="*/ 94 w 721"/>
                <a:gd name="T53" fmla="*/ 585 h 612"/>
                <a:gd name="T54" fmla="*/ 114 w 721"/>
                <a:gd name="T55" fmla="*/ 601 h 612"/>
                <a:gd name="T56" fmla="*/ 150 w 721"/>
                <a:gd name="T57" fmla="*/ 595 h 612"/>
                <a:gd name="T58" fmla="*/ 202 w 721"/>
                <a:gd name="T59" fmla="*/ 585 h 612"/>
                <a:gd name="T60" fmla="*/ 233 w 721"/>
                <a:gd name="T61" fmla="*/ 570 h 612"/>
                <a:gd name="T62" fmla="*/ 301 w 721"/>
                <a:gd name="T63" fmla="*/ 570 h 612"/>
                <a:gd name="T64" fmla="*/ 358 w 721"/>
                <a:gd name="T65" fmla="*/ 570 h 612"/>
                <a:gd name="T66" fmla="*/ 393 w 721"/>
                <a:gd name="T67" fmla="*/ 560 h 612"/>
                <a:gd name="T68" fmla="*/ 508 w 721"/>
                <a:gd name="T69" fmla="*/ 503 h 612"/>
                <a:gd name="T70" fmla="*/ 596 w 721"/>
                <a:gd name="T71" fmla="*/ 425 h 612"/>
                <a:gd name="T72" fmla="*/ 626 w 721"/>
                <a:gd name="T73" fmla="*/ 378 h 612"/>
                <a:gd name="T74" fmla="*/ 684 w 721"/>
                <a:gd name="T75" fmla="*/ 311 h 612"/>
                <a:gd name="T76" fmla="*/ 720 w 721"/>
                <a:gd name="T77" fmla="*/ 229 h 612"/>
                <a:gd name="T78" fmla="*/ 684 w 721"/>
                <a:gd name="T79" fmla="*/ 217 h 612"/>
                <a:gd name="T80" fmla="*/ 653 w 721"/>
                <a:gd name="T81" fmla="*/ 233 h 612"/>
                <a:gd name="T82" fmla="*/ 653 w 721"/>
                <a:gd name="T83" fmla="*/ 176 h 612"/>
                <a:gd name="T84" fmla="*/ 684 w 721"/>
                <a:gd name="T85" fmla="*/ 166 h 612"/>
                <a:gd name="T86" fmla="*/ 684 w 721"/>
                <a:gd name="T87" fmla="*/ 99 h 612"/>
                <a:gd name="T88" fmla="*/ 679 w 721"/>
                <a:gd name="T89" fmla="*/ 42 h 612"/>
                <a:gd name="T90" fmla="*/ 663 w 721"/>
                <a:gd name="T91" fmla="*/ 11 h 612"/>
                <a:gd name="T92" fmla="*/ 626 w 721"/>
                <a:gd name="T93" fmla="*/ 11 h 612"/>
                <a:gd name="T94" fmla="*/ 575 w 721"/>
                <a:gd name="T95" fmla="*/ 0 h 612"/>
                <a:gd name="T96" fmla="*/ 559 w 721"/>
                <a:gd name="T97" fmla="*/ 0 h 6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1"/>
                <a:gd name="T148" fmla="*/ 0 h 612"/>
                <a:gd name="T149" fmla="*/ 721 w 721"/>
                <a:gd name="T150" fmla="*/ 612 h 6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1" h="612">
                  <a:moveTo>
                    <a:pt x="559" y="0"/>
                  </a:moveTo>
                  <a:lnTo>
                    <a:pt x="544" y="16"/>
                  </a:lnTo>
                  <a:lnTo>
                    <a:pt x="528" y="16"/>
                  </a:lnTo>
                  <a:lnTo>
                    <a:pt x="503" y="42"/>
                  </a:lnTo>
                  <a:lnTo>
                    <a:pt x="493" y="42"/>
                  </a:lnTo>
                  <a:lnTo>
                    <a:pt x="487" y="52"/>
                  </a:lnTo>
                  <a:lnTo>
                    <a:pt x="477" y="57"/>
                  </a:lnTo>
                  <a:lnTo>
                    <a:pt x="461" y="78"/>
                  </a:lnTo>
                  <a:lnTo>
                    <a:pt x="461" y="99"/>
                  </a:lnTo>
                  <a:lnTo>
                    <a:pt x="446" y="109"/>
                  </a:lnTo>
                  <a:lnTo>
                    <a:pt x="420" y="119"/>
                  </a:lnTo>
                  <a:lnTo>
                    <a:pt x="399" y="161"/>
                  </a:lnTo>
                  <a:lnTo>
                    <a:pt x="378" y="161"/>
                  </a:lnTo>
                  <a:lnTo>
                    <a:pt x="352" y="161"/>
                  </a:lnTo>
                  <a:lnTo>
                    <a:pt x="327" y="161"/>
                  </a:lnTo>
                  <a:lnTo>
                    <a:pt x="301" y="145"/>
                  </a:lnTo>
                  <a:lnTo>
                    <a:pt x="275" y="145"/>
                  </a:lnTo>
                  <a:lnTo>
                    <a:pt x="275" y="176"/>
                  </a:lnTo>
                  <a:lnTo>
                    <a:pt x="249" y="202"/>
                  </a:lnTo>
                  <a:lnTo>
                    <a:pt x="233" y="202"/>
                  </a:lnTo>
                  <a:lnTo>
                    <a:pt x="233" y="207"/>
                  </a:lnTo>
                  <a:lnTo>
                    <a:pt x="207" y="207"/>
                  </a:lnTo>
                  <a:lnTo>
                    <a:pt x="182" y="217"/>
                  </a:lnTo>
                  <a:lnTo>
                    <a:pt x="182" y="192"/>
                  </a:lnTo>
                  <a:lnTo>
                    <a:pt x="192" y="176"/>
                  </a:lnTo>
                  <a:lnTo>
                    <a:pt x="182" y="161"/>
                  </a:lnTo>
                  <a:lnTo>
                    <a:pt x="176" y="135"/>
                  </a:lnTo>
                  <a:lnTo>
                    <a:pt x="160" y="119"/>
                  </a:lnTo>
                  <a:lnTo>
                    <a:pt x="150" y="295"/>
                  </a:lnTo>
                  <a:lnTo>
                    <a:pt x="135" y="295"/>
                  </a:lnTo>
                  <a:lnTo>
                    <a:pt x="114" y="311"/>
                  </a:lnTo>
                  <a:lnTo>
                    <a:pt x="109" y="317"/>
                  </a:lnTo>
                  <a:lnTo>
                    <a:pt x="94" y="311"/>
                  </a:lnTo>
                  <a:lnTo>
                    <a:pt x="72" y="311"/>
                  </a:lnTo>
                  <a:lnTo>
                    <a:pt x="57" y="311"/>
                  </a:lnTo>
                  <a:lnTo>
                    <a:pt x="31" y="301"/>
                  </a:lnTo>
                  <a:lnTo>
                    <a:pt x="31" y="274"/>
                  </a:lnTo>
                  <a:lnTo>
                    <a:pt x="27" y="274"/>
                  </a:lnTo>
                  <a:lnTo>
                    <a:pt x="16" y="274"/>
                  </a:lnTo>
                  <a:lnTo>
                    <a:pt x="5" y="295"/>
                  </a:lnTo>
                  <a:lnTo>
                    <a:pt x="0" y="301"/>
                  </a:lnTo>
                  <a:lnTo>
                    <a:pt x="5" y="327"/>
                  </a:lnTo>
                  <a:lnTo>
                    <a:pt x="31" y="383"/>
                  </a:lnTo>
                  <a:lnTo>
                    <a:pt x="68" y="450"/>
                  </a:lnTo>
                  <a:lnTo>
                    <a:pt x="72" y="476"/>
                  </a:lnTo>
                  <a:lnTo>
                    <a:pt x="68" y="503"/>
                  </a:lnTo>
                  <a:lnTo>
                    <a:pt x="52" y="503"/>
                  </a:lnTo>
                  <a:lnTo>
                    <a:pt x="52" y="513"/>
                  </a:lnTo>
                  <a:lnTo>
                    <a:pt x="72" y="554"/>
                  </a:lnTo>
                  <a:lnTo>
                    <a:pt x="68" y="580"/>
                  </a:lnTo>
                  <a:lnTo>
                    <a:pt x="72" y="580"/>
                  </a:lnTo>
                  <a:lnTo>
                    <a:pt x="72" y="570"/>
                  </a:lnTo>
                  <a:lnTo>
                    <a:pt x="94" y="570"/>
                  </a:lnTo>
                  <a:lnTo>
                    <a:pt x="94" y="585"/>
                  </a:lnTo>
                  <a:lnTo>
                    <a:pt x="99" y="585"/>
                  </a:lnTo>
                  <a:lnTo>
                    <a:pt x="114" y="601"/>
                  </a:lnTo>
                  <a:lnTo>
                    <a:pt x="140" y="611"/>
                  </a:lnTo>
                  <a:lnTo>
                    <a:pt x="150" y="595"/>
                  </a:lnTo>
                  <a:lnTo>
                    <a:pt x="160" y="585"/>
                  </a:lnTo>
                  <a:lnTo>
                    <a:pt x="202" y="585"/>
                  </a:lnTo>
                  <a:lnTo>
                    <a:pt x="233" y="580"/>
                  </a:lnTo>
                  <a:lnTo>
                    <a:pt x="233" y="570"/>
                  </a:lnTo>
                  <a:lnTo>
                    <a:pt x="275" y="570"/>
                  </a:lnTo>
                  <a:lnTo>
                    <a:pt x="301" y="570"/>
                  </a:lnTo>
                  <a:lnTo>
                    <a:pt x="352" y="580"/>
                  </a:lnTo>
                  <a:lnTo>
                    <a:pt x="358" y="570"/>
                  </a:lnTo>
                  <a:lnTo>
                    <a:pt x="383" y="570"/>
                  </a:lnTo>
                  <a:lnTo>
                    <a:pt x="393" y="560"/>
                  </a:lnTo>
                  <a:lnTo>
                    <a:pt x="425" y="560"/>
                  </a:lnTo>
                  <a:lnTo>
                    <a:pt x="508" y="503"/>
                  </a:lnTo>
                  <a:lnTo>
                    <a:pt x="554" y="462"/>
                  </a:lnTo>
                  <a:lnTo>
                    <a:pt x="596" y="425"/>
                  </a:lnTo>
                  <a:lnTo>
                    <a:pt x="596" y="409"/>
                  </a:lnTo>
                  <a:lnTo>
                    <a:pt x="626" y="378"/>
                  </a:lnTo>
                  <a:lnTo>
                    <a:pt x="626" y="362"/>
                  </a:lnTo>
                  <a:lnTo>
                    <a:pt x="684" y="311"/>
                  </a:lnTo>
                  <a:lnTo>
                    <a:pt x="704" y="270"/>
                  </a:lnTo>
                  <a:lnTo>
                    <a:pt x="720" y="229"/>
                  </a:lnTo>
                  <a:lnTo>
                    <a:pt x="704" y="229"/>
                  </a:lnTo>
                  <a:lnTo>
                    <a:pt x="684" y="217"/>
                  </a:lnTo>
                  <a:lnTo>
                    <a:pt x="684" y="233"/>
                  </a:lnTo>
                  <a:lnTo>
                    <a:pt x="653" y="233"/>
                  </a:lnTo>
                  <a:lnTo>
                    <a:pt x="626" y="202"/>
                  </a:lnTo>
                  <a:lnTo>
                    <a:pt x="653" y="176"/>
                  </a:lnTo>
                  <a:lnTo>
                    <a:pt x="684" y="176"/>
                  </a:lnTo>
                  <a:lnTo>
                    <a:pt x="684" y="166"/>
                  </a:lnTo>
                  <a:lnTo>
                    <a:pt x="684" y="135"/>
                  </a:lnTo>
                  <a:lnTo>
                    <a:pt x="684" y="99"/>
                  </a:lnTo>
                  <a:lnTo>
                    <a:pt x="669" y="57"/>
                  </a:lnTo>
                  <a:lnTo>
                    <a:pt x="679" y="42"/>
                  </a:lnTo>
                  <a:lnTo>
                    <a:pt x="669" y="37"/>
                  </a:lnTo>
                  <a:lnTo>
                    <a:pt x="663" y="11"/>
                  </a:lnTo>
                  <a:lnTo>
                    <a:pt x="653" y="0"/>
                  </a:lnTo>
                  <a:lnTo>
                    <a:pt x="626" y="11"/>
                  </a:lnTo>
                  <a:lnTo>
                    <a:pt x="601" y="0"/>
                  </a:lnTo>
                  <a:lnTo>
                    <a:pt x="575" y="0"/>
                  </a:lnTo>
                  <a:lnTo>
                    <a:pt x="559" y="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5" name="Freeform 161"/>
            <p:cNvSpPr>
              <a:spLocks noChangeArrowheads="1"/>
            </p:cNvSpPr>
            <p:nvPr/>
          </p:nvSpPr>
          <p:spPr bwMode="auto">
            <a:xfrm>
              <a:off x="3643170" y="6049826"/>
              <a:ext cx="168396" cy="177033"/>
            </a:xfrm>
            <a:custGeom>
              <a:avLst/>
              <a:gdLst>
                <a:gd name="T0" fmla="*/ 92 w 99"/>
                <a:gd name="T1" fmla="*/ 67 h 104"/>
                <a:gd name="T2" fmla="*/ 47 w 99"/>
                <a:gd name="T3" fmla="*/ 77 h 104"/>
                <a:gd name="T4" fmla="*/ 41 w 99"/>
                <a:gd name="T5" fmla="*/ 103 h 104"/>
                <a:gd name="T6" fmla="*/ 16 w 99"/>
                <a:gd name="T7" fmla="*/ 93 h 104"/>
                <a:gd name="T8" fmla="*/ 4 w 99"/>
                <a:gd name="T9" fmla="*/ 62 h 104"/>
                <a:gd name="T10" fmla="*/ 0 w 99"/>
                <a:gd name="T11" fmla="*/ 51 h 104"/>
                <a:gd name="T12" fmla="*/ 4 w 99"/>
                <a:gd name="T13" fmla="*/ 41 h 104"/>
                <a:gd name="T14" fmla="*/ 26 w 99"/>
                <a:gd name="T15" fmla="*/ 16 h 104"/>
                <a:gd name="T16" fmla="*/ 67 w 99"/>
                <a:gd name="T17" fmla="*/ 0 h 104"/>
                <a:gd name="T18" fmla="*/ 82 w 99"/>
                <a:gd name="T19" fmla="*/ 10 h 104"/>
                <a:gd name="T20" fmla="*/ 98 w 99"/>
                <a:gd name="T21" fmla="*/ 36 h 104"/>
                <a:gd name="T22" fmla="*/ 92 w 99"/>
                <a:gd name="T23" fmla="*/ 51 h 104"/>
                <a:gd name="T24" fmla="*/ 92 w 99"/>
                <a:gd name="T25" fmla="*/ 67 h 104"/>
                <a:gd name="T26" fmla="*/ 92 w 99"/>
                <a:gd name="T27" fmla="*/ 67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92" y="67"/>
                  </a:move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6" name="Freeform 162"/>
            <p:cNvSpPr>
              <a:spLocks noChangeArrowheads="1"/>
            </p:cNvSpPr>
            <p:nvPr/>
          </p:nvSpPr>
          <p:spPr bwMode="auto">
            <a:xfrm>
              <a:off x="3315011" y="2051441"/>
              <a:ext cx="1252185" cy="1459454"/>
            </a:xfrm>
            <a:custGeom>
              <a:avLst/>
              <a:gdLst>
                <a:gd name="T0" fmla="*/ 632 w 726"/>
                <a:gd name="T1" fmla="*/ 4 h 844"/>
                <a:gd name="T2" fmla="*/ 658 w 726"/>
                <a:gd name="T3" fmla="*/ 46 h 844"/>
                <a:gd name="T4" fmla="*/ 674 w 726"/>
                <a:gd name="T5" fmla="*/ 149 h 844"/>
                <a:gd name="T6" fmla="*/ 721 w 726"/>
                <a:gd name="T7" fmla="*/ 181 h 844"/>
                <a:gd name="T8" fmla="*/ 721 w 726"/>
                <a:gd name="T9" fmla="*/ 217 h 844"/>
                <a:gd name="T10" fmla="*/ 684 w 726"/>
                <a:gd name="T11" fmla="*/ 222 h 844"/>
                <a:gd name="T12" fmla="*/ 668 w 726"/>
                <a:gd name="T13" fmla="*/ 232 h 844"/>
                <a:gd name="T14" fmla="*/ 658 w 726"/>
                <a:gd name="T15" fmla="*/ 284 h 844"/>
                <a:gd name="T16" fmla="*/ 632 w 726"/>
                <a:gd name="T17" fmla="*/ 398 h 844"/>
                <a:gd name="T18" fmla="*/ 611 w 726"/>
                <a:gd name="T19" fmla="*/ 435 h 844"/>
                <a:gd name="T20" fmla="*/ 585 w 726"/>
                <a:gd name="T21" fmla="*/ 507 h 844"/>
                <a:gd name="T22" fmla="*/ 560 w 726"/>
                <a:gd name="T23" fmla="*/ 517 h 844"/>
                <a:gd name="T24" fmla="*/ 549 w 726"/>
                <a:gd name="T25" fmla="*/ 549 h 844"/>
                <a:gd name="T26" fmla="*/ 544 w 726"/>
                <a:gd name="T27" fmla="*/ 615 h 844"/>
                <a:gd name="T28" fmla="*/ 492 w 726"/>
                <a:gd name="T29" fmla="*/ 625 h 844"/>
                <a:gd name="T30" fmla="*/ 523 w 726"/>
                <a:gd name="T31" fmla="*/ 667 h 844"/>
                <a:gd name="T32" fmla="*/ 585 w 726"/>
                <a:gd name="T33" fmla="*/ 719 h 844"/>
                <a:gd name="T34" fmla="*/ 601 w 726"/>
                <a:gd name="T35" fmla="*/ 760 h 844"/>
                <a:gd name="T36" fmla="*/ 617 w 726"/>
                <a:gd name="T37" fmla="*/ 792 h 844"/>
                <a:gd name="T38" fmla="*/ 601 w 726"/>
                <a:gd name="T39" fmla="*/ 776 h 844"/>
                <a:gd name="T40" fmla="*/ 549 w 726"/>
                <a:gd name="T41" fmla="*/ 802 h 844"/>
                <a:gd name="T42" fmla="*/ 517 w 726"/>
                <a:gd name="T43" fmla="*/ 833 h 844"/>
                <a:gd name="T44" fmla="*/ 456 w 726"/>
                <a:gd name="T45" fmla="*/ 833 h 844"/>
                <a:gd name="T46" fmla="*/ 435 w 726"/>
                <a:gd name="T47" fmla="*/ 833 h 844"/>
                <a:gd name="T48" fmla="*/ 394 w 726"/>
                <a:gd name="T49" fmla="*/ 833 h 844"/>
                <a:gd name="T50" fmla="*/ 341 w 726"/>
                <a:gd name="T51" fmla="*/ 792 h 844"/>
                <a:gd name="T52" fmla="*/ 331 w 726"/>
                <a:gd name="T53" fmla="*/ 802 h 844"/>
                <a:gd name="T54" fmla="*/ 306 w 726"/>
                <a:gd name="T55" fmla="*/ 792 h 844"/>
                <a:gd name="T56" fmla="*/ 290 w 726"/>
                <a:gd name="T57" fmla="*/ 807 h 844"/>
                <a:gd name="T58" fmla="*/ 259 w 726"/>
                <a:gd name="T59" fmla="*/ 792 h 844"/>
                <a:gd name="T60" fmla="*/ 239 w 726"/>
                <a:gd name="T61" fmla="*/ 766 h 844"/>
                <a:gd name="T62" fmla="*/ 207 w 726"/>
                <a:gd name="T63" fmla="*/ 724 h 844"/>
                <a:gd name="T64" fmla="*/ 192 w 726"/>
                <a:gd name="T65" fmla="*/ 693 h 844"/>
                <a:gd name="T66" fmla="*/ 176 w 726"/>
                <a:gd name="T67" fmla="*/ 678 h 844"/>
                <a:gd name="T68" fmla="*/ 139 w 726"/>
                <a:gd name="T69" fmla="*/ 641 h 844"/>
                <a:gd name="T70" fmla="*/ 98 w 726"/>
                <a:gd name="T71" fmla="*/ 625 h 844"/>
                <a:gd name="T72" fmla="*/ 72 w 726"/>
                <a:gd name="T73" fmla="*/ 610 h 844"/>
                <a:gd name="T74" fmla="*/ 67 w 726"/>
                <a:gd name="T75" fmla="*/ 590 h 844"/>
                <a:gd name="T76" fmla="*/ 72 w 726"/>
                <a:gd name="T77" fmla="*/ 574 h 844"/>
                <a:gd name="T78" fmla="*/ 41 w 726"/>
                <a:gd name="T79" fmla="*/ 517 h 844"/>
                <a:gd name="T80" fmla="*/ 41 w 726"/>
                <a:gd name="T81" fmla="*/ 492 h 844"/>
                <a:gd name="T82" fmla="*/ 20 w 726"/>
                <a:gd name="T83" fmla="*/ 460 h 844"/>
                <a:gd name="T84" fmla="*/ 16 w 726"/>
                <a:gd name="T85" fmla="*/ 435 h 844"/>
                <a:gd name="T86" fmla="*/ 0 w 726"/>
                <a:gd name="T87" fmla="*/ 435 h 844"/>
                <a:gd name="T88" fmla="*/ 16 w 726"/>
                <a:gd name="T89" fmla="*/ 398 h 844"/>
                <a:gd name="T90" fmla="*/ 20 w 726"/>
                <a:gd name="T91" fmla="*/ 357 h 844"/>
                <a:gd name="T92" fmla="*/ 20 w 726"/>
                <a:gd name="T93" fmla="*/ 331 h 844"/>
                <a:gd name="T94" fmla="*/ 31 w 726"/>
                <a:gd name="T95" fmla="*/ 300 h 844"/>
                <a:gd name="T96" fmla="*/ 83 w 726"/>
                <a:gd name="T97" fmla="*/ 284 h 844"/>
                <a:gd name="T98" fmla="*/ 83 w 726"/>
                <a:gd name="T99" fmla="*/ 98 h 844"/>
                <a:gd name="T100" fmla="*/ 124 w 726"/>
                <a:gd name="T101" fmla="*/ 0 h 8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6"/>
                <a:gd name="T154" fmla="*/ 0 h 844"/>
                <a:gd name="T155" fmla="*/ 726 w 726"/>
                <a:gd name="T156" fmla="*/ 844 h 8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6" h="844">
                  <a:moveTo>
                    <a:pt x="124" y="0"/>
                  </a:moveTo>
                  <a:lnTo>
                    <a:pt x="632" y="4"/>
                  </a:lnTo>
                  <a:lnTo>
                    <a:pt x="642" y="30"/>
                  </a:lnTo>
                  <a:lnTo>
                    <a:pt x="658" y="46"/>
                  </a:lnTo>
                  <a:lnTo>
                    <a:pt x="652" y="46"/>
                  </a:lnTo>
                  <a:lnTo>
                    <a:pt x="674" y="149"/>
                  </a:lnTo>
                  <a:lnTo>
                    <a:pt x="694" y="165"/>
                  </a:lnTo>
                  <a:lnTo>
                    <a:pt x="721" y="181"/>
                  </a:lnTo>
                  <a:lnTo>
                    <a:pt x="725" y="191"/>
                  </a:lnTo>
                  <a:lnTo>
                    <a:pt x="721" y="217"/>
                  </a:lnTo>
                  <a:lnTo>
                    <a:pt x="699" y="206"/>
                  </a:lnTo>
                  <a:lnTo>
                    <a:pt x="684" y="222"/>
                  </a:lnTo>
                  <a:lnTo>
                    <a:pt x="684" y="232"/>
                  </a:lnTo>
                  <a:lnTo>
                    <a:pt x="668" y="232"/>
                  </a:lnTo>
                  <a:lnTo>
                    <a:pt x="658" y="259"/>
                  </a:lnTo>
                  <a:lnTo>
                    <a:pt x="658" y="284"/>
                  </a:lnTo>
                  <a:lnTo>
                    <a:pt x="642" y="341"/>
                  </a:lnTo>
                  <a:lnTo>
                    <a:pt x="632" y="398"/>
                  </a:lnTo>
                  <a:lnTo>
                    <a:pt x="627" y="424"/>
                  </a:lnTo>
                  <a:lnTo>
                    <a:pt x="611" y="435"/>
                  </a:lnTo>
                  <a:lnTo>
                    <a:pt x="590" y="465"/>
                  </a:lnTo>
                  <a:lnTo>
                    <a:pt x="585" y="507"/>
                  </a:lnTo>
                  <a:lnTo>
                    <a:pt x="575" y="517"/>
                  </a:lnTo>
                  <a:lnTo>
                    <a:pt x="560" y="517"/>
                  </a:lnTo>
                  <a:lnTo>
                    <a:pt x="549" y="533"/>
                  </a:lnTo>
                  <a:lnTo>
                    <a:pt x="549" y="549"/>
                  </a:lnTo>
                  <a:lnTo>
                    <a:pt x="544" y="569"/>
                  </a:lnTo>
                  <a:lnTo>
                    <a:pt x="544" y="615"/>
                  </a:lnTo>
                  <a:lnTo>
                    <a:pt x="523" y="625"/>
                  </a:lnTo>
                  <a:lnTo>
                    <a:pt x="492" y="625"/>
                  </a:lnTo>
                  <a:lnTo>
                    <a:pt x="492" y="651"/>
                  </a:lnTo>
                  <a:lnTo>
                    <a:pt x="523" y="667"/>
                  </a:lnTo>
                  <a:lnTo>
                    <a:pt x="549" y="693"/>
                  </a:lnTo>
                  <a:lnTo>
                    <a:pt x="585" y="719"/>
                  </a:lnTo>
                  <a:lnTo>
                    <a:pt x="590" y="739"/>
                  </a:lnTo>
                  <a:lnTo>
                    <a:pt x="601" y="760"/>
                  </a:lnTo>
                  <a:lnTo>
                    <a:pt x="617" y="760"/>
                  </a:lnTo>
                  <a:lnTo>
                    <a:pt x="617" y="792"/>
                  </a:lnTo>
                  <a:lnTo>
                    <a:pt x="611" y="792"/>
                  </a:lnTo>
                  <a:lnTo>
                    <a:pt x="601" y="776"/>
                  </a:lnTo>
                  <a:lnTo>
                    <a:pt x="575" y="792"/>
                  </a:lnTo>
                  <a:lnTo>
                    <a:pt x="549" y="802"/>
                  </a:lnTo>
                  <a:lnTo>
                    <a:pt x="544" y="817"/>
                  </a:lnTo>
                  <a:lnTo>
                    <a:pt x="517" y="833"/>
                  </a:lnTo>
                  <a:lnTo>
                    <a:pt x="482" y="833"/>
                  </a:lnTo>
                  <a:lnTo>
                    <a:pt x="456" y="833"/>
                  </a:lnTo>
                  <a:lnTo>
                    <a:pt x="451" y="843"/>
                  </a:lnTo>
                  <a:lnTo>
                    <a:pt x="435" y="833"/>
                  </a:lnTo>
                  <a:lnTo>
                    <a:pt x="399" y="827"/>
                  </a:lnTo>
                  <a:lnTo>
                    <a:pt x="394" y="833"/>
                  </a:lnTo>
                  <a:lnTo>
                    <a:pt x="357" y="807"/>
                  </a:lnTo>
                  <a:lnTo>
                    <a:pt x="341" y="792"/>
                  </a:lnTo>
                  <a:lnTo>
                    <a:pt x="331" y="792"/>
                  </a:lnTo>
                  <a:lnTo>
                    <a:pt x="331" y="802"/>
                  </a:lnTo>
                  <a:lnTo>
                    <a:pt x="306" y="802"/>
                  </a:lnTo>
                  <a:lnTo>
                    <a:pt x="306" y="792"/>
                  </a:lnTo>
                  <a:lnTo>
                    <a:pt x="300" y="802"/>
                  </a:lnTo>
                  <a:lnTo>
                    <a:pt x="290" y="807"/>
                  </a:lnTo>
                  <a:lnTo>
                    <a:pt x="274" y="802"/>
                  </a:lnTo>
                  <a:lnTo>
                    <a:pt x="259" y="792"/>
                  </a:lnTo>
                  <a:lnTo>
                    <a:pt x="259" y="776"/>
                  </a:lnTo>
                  <a:lnTo>
                    <a:pt x="239" y="766"/>
                  </a:lnTo>
                  <a:lnTo>
                    <a:pt x="233" y="739"/>
                  </a:lnTo>
                  <a:lnTo>
                    <a:pt x="207" y="724"/>
                  </a:lnTo>
                  <a:lnTo>
                    <a:pt x="196" y="698"/>
                  </a:lnTo>
                  <a:lnTo>
                    <a:pt x="192" y="693"/>
                  </a:lnTo>
                  <a:lnTo>
                    <a:pt x="181" y="693"/>
                  </a:lnTo>
                  <a:lnTo>
                    <a:pt x="176" y="678"/>
                  </a:lnTo>
                  <a:lnTo>
                    <a:pt x="151" y="678"/>
                  </a:lnTo>
                  <a:lnTo>
                    <a:pt x="139" y="641"/>
                  </a:lnTo>
                  <a:lnTo>
                    <a:pt x="124" y="625"/>
                  </a:lnTo>
                  <a:lnTo>
                    <a:pt x="98" y="625"/>
                  </a:lnTo>
                  <a:lnTo>
                    <a:pt x="98" y="610"/>
                  </a:lnTo>
                  <a:lnTo>
                    <a:pt x="72" y="610"/>
                  </a:lnTo>
                  <a:lnTo>
                    <a:pt x="67" y="600"/>
                  </a:lnTo>
                  <a:lnTo>
                    <a:pt x="67" y="590"/>
                  </a:lnTo>
                  <a:lnTo>
                    <a:pt x="57" y="584"/>
                  </a:lnTo>
                  <a:lnTo>
                    <a:pt x="72" y="574"/>
                  </a:lnTo>
                  <a:lnTo>
                    <a:pt x="67" y="549"/>
                  </a:lnTo>
                  <a:lnTo>
                    <a:pt x="41" y="517"/>
                  </a:lnTo>
                  <a:lnTo>
                    <a:pt x="31" y="507"/>
                  </a:lnTo>
                  <a:lnTo>
                    <a:pt x="41" y="492"/>
                  </a:lnTo>
                  <a:lnTo>
                    <a:pt x="20" y="481"/>
                  </a:lnTo>
                  <a:lnTo>
                    <a:pt x="20" y="460"/>
                  </a:lnTo>
                  <a:lnTo>
                    <a:pt x="16" y="439"/>
                  </a:lnTo>
                  <a:lnTo>
                    <a:pt x="16" y="435"/>
                  </a:lnTo>
                  <a:lnTo>
                    <a:pt x="5" y="424"/>
                  </a:lnTo>
                  <a:lnTo>
                    <a:pt x="0" y="435"/>
                  </a:lnTo>
                  <a:lnTo>
                    <a:pt x="0" y="414"/>
                  </a:lnTo>
                  <a:lnTo>
                    <a:pt x="16" y="398"/>
                  </a:lnTo>
                  <a:lnTo>
                    <a:pt x="5" y="372"/>
                  </a:lnTo>
                  <a:lnTo>
                    <a:pt x="20" y="357"/>
                  </a:lnTo>
                  <a:lnTo>
                    <a:pt x="16" y="341"/>
                  </a:lnTo>
                  <a:lnTo>
                    <a:pt x="20" y="331"/>
                  </a:lnTo>
                  <a:lnTo>
                    <a:pt x="41" y="304"/>
                  </a:lnTo>
                  <a:lnTo>
                    <a:pt x="31" y="300"/>
                  </a:lnTo>
                  <a:lnTo>
                    <a:pt x="47" y="290"/>
                  </a:lnTo>
                  <a:lnTo>
                    <a:pt x="83" y="284"/>
                  </a:lnTo>
                  <a:lnTo>
                    <a:pt x="83" y="114"/>
                  </a:lnTo>
                  <a:lnTo>
                    <a:pt x="83" y="98"/>
                  </a:lnTo>
                  <a:lnTo>
                    <a:pt x="124" y="98"/>
                  </a:lnTo>
                  <a:lnTo>
                    <a:pt x="124" y="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7" name="Freeform 163"/>
            <p:cNvSpPr>
              <a:spLocks noChangeArrowheads="1"/>
            </p:cNvSpPr>
            <p:nvPr/>
          </p:nvSpPr>
          <p:spPr bwMode="auto">
            <a:xfrm>
              <a:off x="3928150" y="5833931"/>
              <a:ext cx="116581" cy="94994"/>
            </a:xfrm>
            <a:custGeom>
              <a:avLst/>
              <a:gdLst>
                <a:gd name="T0" fmla="*/ 58 w 69"/>
                <a:gd name="T1" fmla="*/ 0 h 58"/>
                <a:gd name="T2" fmla="*/ 68 w 69"/>
                <a:gd name="T3" fmla="*/ 16 h 58"/>
                <a:gd name="T4" fmla="*/ 58 w 69"/>
                <a:gd name="T5" fmla="*/ 41 h 58"/>
                <a:gd name="T6" fmla="*/ 58 w 69"/>
                <a:gd name="T7" fmla="*/ 57 h 58"/>
                <a:gd name="T8" fmla="*/ 27 w 69"/>
                <a:gd name="T9" fmla="*/ 57 h 58"/>
                <a:gd name="T10" fmla="*/ 0 w 69"/>
                <a:gd name="T11" fmla="*/ 26 h 58"/>
                <a:gd name="T12" fmla="*/ 27 w 69"/>
                <a:gd name="T13" fmla="*/ 0 h 58"/>
                <a:gd name="T14" fmla="*/ 58 w 69"/>
                <a:gd name="T15" fmla="*/ 0 h 58"/>
                <a:gd name="T16" fmla="*/ 58 w 69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58"/>
                <a:gd name="T29" fmla="*/ 69 w 69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58">
                  <a:moveTo>
                    <a:pt x="58" y="0"/>
                  </a:moveTo>
                  <a:lnTo>
                    <a:pt x="68" y="16"/>
                  </a:lnTo>
                  <a:lnTo>
                    <a:pt x="58" y="41"/>
                  </a:lnTo>
                  <a:lnTo>
                    <a:pt x="58" y="57"/>
                  </a:lnTo>
                  <a:lnTo>
                    <a:pt x="27" y="57"/>
                  </a:lnTo>
                  <a:lnTo>
                    <a:pt x="0" y="26"/>
                  </a:lnTo>
                  <a:lnTo>
                    <a:pt x="27" y="0"/>
                  </a:lnTo>
                  <a:lnTo>
                    <a:pt x="58" y="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8" name="Freeform 164"/>
            <p:cNvSpPr>
              <a:spLocks noChangeArrowheads="1"/>
            </p:cNvSpPr>
            <p:nvPr/>
          </p:nvSpPr>
          <p:spPr bwMode="auto">
            <a:xfrm>
              <a:off x="3884971" y="3856328"/>
              <a:ext cx="824714" cy="833355"/>
            </a:xfrm>
            <a:custGeom>
              <a:avLst/>
              <a:gdLst>
                <a:gd name="T0" fmla="*/ 68 w 478"/>
                <a:gd name="T1" fmla="*/ 0 h 484"/>
                <a:gd name="T2" fmla="*/ 202 w 478"/>
                <a:gd name="T3" fmla="*/ 0 h 484"/>
                <a:gd name="T4" fmla="*/ 378 w 478"/>
                <a:gd name="T5" fmla="*/ 98 h 484"/>
                <a:gd name="T6" fmla="*/ 435 w 478"/>
                <a:gd name="T7" fmla="*/ 176 h 484"/>
                <a:gd name="T8" fmla="*/ 420 w 478"/>
                <a:gd name="T9" fmla="*/ 239 h 484"/>
                <a:gd name="T10" fmla="*/ 435 w 478"/>
                <a:gd name="T11" fmla="*/ 264 h 484"/>
                <a:gd name="T12" fmla="*/ 446 w 478"/>
                <a:gd name="T13" fmla="*/ 286 h 484"/>
                <a:gd name="T14" fmla="*/ 446 w 478"/>
                <a:gd name="T15" fmla="*/ 316 h 484"/>
                <a:gd name="T16" fmla="*/ 446 w 478"/>
                <a:gd name="T17" fmla="*/ 374 h 484"/>
                <a:gd name="T18" fmla="*/ 471 w 478"/>
                <a:gd name="T19" fmla="*/ 415 h 484"/>
                <a:gd name="T20" fmla="*/ 477 w 478"/>
                <a:gd name="T21" fmla="*/ 435 h 484"/>
                <a:gd name="T22" fmla="*/ 430 w 478"/>
                <a:gd name="T23" fmla="*/ 461 h 484"/>
                <a:gd name="T24" fmla="*/ 393 w 478"/>
                <a:gd name="T25" fmla="*/ 476 h 484"/>
                <a:gd name="T26" fmla="*/ 378 w 478"/>
                <a:gd name="T27" fmla="*/ 466 h 484"/>
                <a:gd name="T28" fmla="*/ 352 w 478"/>
                <a:gd name="T29" fmla="*/ 483 h 484"/>
                <a:gd name="T30" fmla="*/ 321 w 478"/>
                <a:gd name="T31" fmla="*/ 483 h 484"/>
                <a:gd name="T32" fmla="*/ 285 w 478"/>
                <a:gd name="T33" fmla="*/ 476 h 484"/>
                <a:gd name="T34" fmla="*/ 258 w 478"/>
                <a:gd name="T35" fmla="*/ 476 h 484"/>
                <a:gd name="T36" fmla="*/ 217 w 478"/>
                <a:gd name="T37" fmla="*/ 476 h 484"/>
                <a:gd name="T38" fmla="*/ 192 w 478"/>
                <a:gd name="T39" fmla="*/ 394 h 484"/>
                <a:gd name="T40" fmla="*/ 150 w 478"/>
                <a:gd name="T41" fmla="*/ 374 h 484"/>
                <a:gd name="T42" fmla="*/ 135 w 478"/>
                <a:gd name="T43" fmla="*/ 368 h 484"/>
                <a:gd name="T44" fmla="*/ 104 w 478"/>
                <a:gd name="T45" fmla="*/ 358 h 484"/>
                <a:gd name="T46" fmla="*/ 78 w 478"/>
                <a:gd name="T47" fmla="*/ 352 h 484"/>
                <a:gd name="T48" fmla="*/ 41 w 478"/>
                <a:gd name="T49" fmla="*/ 286 h 484"/>
                <a:gd name="T50" fmla="*/ 0 w 478"/>
                <a:gd name="T51" fmla="*/ 233 h 484"/>
                <a:gd name="T52" fmla="*/ 0 w 478"/>
                <a:gd name="T53" fmla="*/ 176 h 484"/>
                <a:gd name="T54" fmla="*/ 26 w 478"/>
                <a:gd name="T55" fmla="*/ 151 h 484"/>
                <a:gd name="T56" fmla="*/ 68 w 478"/>
                <a:gd name="T57" fmla="*/ 109 h 484"/>
                <a:gd name="T58" fmla="*/ 52 w 478"/>
                <a:gd name="T59" fmla="*/ 84 h 484"/>
                <a:gd name="T60" fmla="*/ 62 w 478"/>
                <a:gd name="T61" fmla="*/ 68 h 484"/>
                <a:gd name="T62" fmla="*/ 62 w 478"/>
                <a:gd name="T63" fmla="*/ 31 h 484"/>
                <a:gd name="T64" fmla="*/ 52 w 478"/>
                <a:gd name="T65" fmla="*/ 6 h 4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8"/>
                <a:gd name="T100" fmla="*/ 0 h 484"/>
                <a:gd name="T101" fmla="*/ 478 w 478"/>
                <a:gd name="T102" fmla="*/ 484 h 4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8" h="484">
                  <a:moveTo>
                    <a:pt x="52" y="6"/>
                  </a:moveTo>
                  <a:lnTo>
                    <a:pt x="68" y="0"/>
                  </a:lnTo>
                  <a:lnTo>
                    <a:pt x="135" y="0"/>
                  </a:lnTo>
                  <a:lnTo>
                    <a:pt x="202" y="0"/>
                  </a:lnTo>
                  <a:lnTo>
                    <a:pt x="217" y="0"/>
                  </a:lnTo>
                  <a:lnTo>
                    <a:pt x="378" y="98"/>
                  </a:lnTo>
                  <a:lnTo>
                    <a:pt x="378" y="125"/>
                  </a:lnTo>
                  <a:lnTo>
                    <a:pt x="435" y="176"/>
                  </a:lnTo>
                  <a:lnTo>
                    <a:pt x="420" y="207"/>
                  </a:lnTo>
                  <a:lnTo>
                    <a:pt x="420" y="239"/>
                  </a:lnTo>
                  <a:lnTo>
                    <a:pt x="430" y="259"/>
                  </a:lnTo>
                  <a:lnTo>
                    <a:pt x="435" y="264"/>
                  </a:lnTo>
                  <a:lnTo>
                    <a:pt x="446" y="274"/>
                  </a:lnTo>
                  <a:lnTo>
                    <a:pt x="446" y="286"/>
                  </a:lnTo>
                  <a:lnTo>
                    <a:pt x="435" y="290"/>
                  </a:lnTo>
                  <a:lnTo>
                    <a:pt x="446" y="316"/>
                  </a:lnTo>
                  <a:lnTo>
                    <a:pt x="435" y="342"/>
                  </a:lnTo>
                  <a:lnTo>
                    <a:pt x="446" y="374"/>
                  </a:lnTo>
                  <a:lnTo>
                    <a:pt x="450" y="409"/>
                  </a:lnTo>
                  <a:lnTo>
                    <a:pt x="471" y="415"/>
                  </a:lnTo>
                  <a:lnTo>
                    <a:pt x="477" y="425"/>
                  </a:lnTo>
                  <a:lnTo>
                    <a:pt x="477" y="435"/>
                  </a:lnTo>
                  <a:lnTo>
                    <a:pt x="461" y="451"/>
                  </a:lnTo>
                  <a:lnTo>
                    <a:pt x="430" y="461"/>
                  </a:lnTo>
                  <a:lnTo>
                    <a:pt x="409" y="466"/>
                  </a:lnTo>
                  <a:lnTo>
                    <a:pt x="393" y="476"/>
                  </a:lnTo>
                  <a:lnTo>
                    <a:pt x="393" y="466"/>
                  </a:lnTo>
                  <a:lnTo>
                    <a:pt x="378" y="466"/>
                  </a:lnTo>
                  <a:lnTo>
                    <a:pt x="368" y="476"/>
                  </a:lnTo>
                  <a:lnTo>
                    <a:pt x="352" y="483"/>
                  </a:lnTo>
                  <a:lnTo>
                    <a:pt x="326" y="483"/>
                  </a:lnTo>
                  <a:lnTo>
                    <a:pt x="321" y="483"/>
                  </a:lnTo>
                  <a:lnTo>
                    <a:pt x="301" y="483"/>
                  </a:lnTo>
                  <a:lnTo>
                    <a:pt x="285" y="476"/>
                  </a:lnTo>
                  <a:lnTo>
                    <a:pt x="270" y="483"/>
                  </a:lnTo>
                  <a:lnTo>
                    <a:pt x="258" y="476"/>
                  </a:lnTo>
                  <a:lnTo>
                    <a:pt x="228" y="483"/>
                  </a:lnTo>
                  <a:lnTo>
                    <a:pt x="217" y="476"/>
                  </a:lnTo>
                  <a:lnTo>
                    <a:pt x="217" y="451"/>
                  </a:lnTo>
                  <a:lnTo>
                    <a:pt x="192" y="394"/>
                  </a:lnTo>
                  <a:lnTo>
                    <a:pt x="176" y="384"/>
                  </a:lnTo>
                  <a:lnTo>
                    <a:pt x="150" y="374"/>
                  </a:lnTo>
                  <a:lnTo>
                    <a:pt x="145" y="374"/>
                  </a:lnTo>
                  <a:lnTo>
                    <a:pt x="135" y="368"/>
                  </a:lnTo>
                  <a:lnTo>
                    <a:pt x="119" y="368"/>
                  </a:lnTo>
                  <a:lnTo>
                    <a:pt x="104" y="358"/>
                  </a:lnTo>
                  <a:lnTo>
                    <a:pt x="94" y="352"/>
                  </a:lnTo>
                  <a:lnTo>
                    <a:pt x="78" y="352"/>
                  </a:lnTo>
                  <a:lnTo>
                    <a:pt x="62" y="327"/>
                  </a:lnTo>
                  <a:lnTo>
                    <a:pt x="41" y="286"/>
                  </a:lnTo>
                  <a:lnTo>
                    <a:pt x="16" y="259"/>
                  </a:lnTo>
                  <a:lnTo>
                    <a:pt x="0" y="233"/>
                  </a:lnTo>
                  <a:lnTo>
                    <a:pt x="0" y="197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26" y="151"/>
                  </a:lnTo>
                  <a:lnTo>
                    <a:pt x="52" y="125"/>
                  </a:lnTo>
                  <a:lnTo>
                    <a:pt x="68" y="109"/>
                  </a:lnTo>
                  <a:lnTo>
                    <a:pt x="68" y="88"/>
                  </a:lnTo>
                  <a:lnTo>
                    <a:pt x="52" y="84"/>
                  </a:lnTo>
                  <a:lnTo>
                    <a:pt x="52" y="73"/>
                  </a:lnTo>
                  <a:lnTo>
                    <a:pt x="62" y="68"/>
                  </a:lnTo>
                  <a:lnTo>
                    <a:pt x="62" y="57"/>
                  </a:lnTo>
                  <a:lnTo>
                    <a:pt x="62" y="31"/>
                  </a:lnTo>
                  <a:lnTo>
                    <a:pt x="52" y="6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9" name="Freeform 165"/>
            <p:cNvSpPr>
              <a:spLocks noChangeArrowheads="1"/>
            </p:cNvSpPr>
            <p:nvPr/>
          </p:nvSpPr>
          <p:spPr bwMode="auto">
            <a:xfrm>
              <a:off x="1613766" y="2927976"/>
              <a:ext cx="133853" cy="375660"/>
            </a:xfrm>
            <a:custGeom>
              <a:avLst/>
              <a:gdLst>
                <a:gd name="T0" fmla="*/ 10 w 79"/>
                <a:gd name="T1" fmla="*/ 0 h 217"/>
                <a:gd name="T2" fmla="*/ 21 w 79"/>
                <a:gd name="T3" fmla="*/ 0 h 217"/>
                <a:gd name="T4" fmla="*/ 37 w 79"/>
                <a:gd name="T5" fmla="*/ 0 h 217"/>
                <a:gd name="T6" fmla="*/ 47 w 79"/>
                <a:gd name="T7" fmla="*/ 26 h 217"/>
                <a:gd name="T8" fmla="*/ 62 w 79"/>
                <a:gd name="T9" fmla="*/ 41 h 217"/>
                <a:gd name="T10" fmla="*/ 68 w 79"/>
                <a:gd name="T11" fmla="*/ 61 h 217"/>
                <a:gd name="T12" fmla="*/ 78 w 79"/>
                <a:gd name="T13" fmla="*/ 77 h 217"/>
                <a:gd name="T14" fmla="*/ 78 w 79"/>
                <a:gd name="T15" fmla="*/ 186 h 217"/>
                <a:gd name="T16" fmla="*/ 78 w 79"/>
                <a:gd name="T17" fmla="*/ 190 h 217"/>
                <a:gd name="T18" fmla="*/ 78 w 79"/>
                <a:gd name="T19" fmla="*/ 211 h 217"/>
                <a:gd name="T20" fmla="*/ 68 w 79"/>
                <a:gd name="T21" fmla="*/ 211 h 217"/>
                <a:gd name="T22" fmla="*/ 52 w 79"/>
                <a:gd name="T23" fmla="*/ 216 h 217"/>
                <a:gd name="T24" fmla="*/ 37 w 79"/>
                <a:gd name="T25" fmla="*/ 201 h 217"/>
                <a:gd name="T26" fmla="*/ 26 w 79"/>
                <a:gd name="T27" fmla="*/ 170 h 217"/>
                <a:gd name="T28" fmla="*/ 26 w 79"/>
                <a:gd name="T29" fmla="*/ 144 h 217"/>
                <a:gd name="T30" fmla="*/ 26 w 79"/>
                <a:gd name="T31" fmla="*/ 124 h 217"/>
                <a:gd name="T32" fmla="*/ 37 w 79"/>
                <a:gd name="T33" fmla="*/ 108 h 217"/>
                <a:gd name="T34" fmla="*/ 26 w 79"/>
                <a:gd name="T35" fmla="*/ 92 h 217"/>
                <a:gd name="T36" fmla="*/ 26 w 79"/>
                <a:gd name="T37" fmla="*/ 82 h 217"/>
                <a:gd name="T38" fmla="*/ 26 w 79"/>
                <a:gd name="T39" fmla="*/ 67 h 217"/>
                <a:gd name="T40" fmla="*/ 10 w 79"/>
                <a:gd name="T41" fmla="*/ 61 h 217"/>
                <a:gd name="T42" fmla="*/ 21 w 79"/>
                <a:gd name="T43" fmla="*/ 41 h 217"/>
                <a:gd name="T44" fmla="*/ 21 w 79"/>
                <a:gd name="T45" fmla="*/ 26 h 217"/>
                <a:gd name="T46" fmla="*/ 0 w 79"/>
                <a:gd name="T47" fmla="*/ 10 h 217"/>
                <a:gd name="T48" fmla="*/ 10 w 79"/>
                <a:gd name="T49" fmla="*/ 0 h 217"/>
                <a:gd name="T50" fmla="*/ 10 w 79"/>
                <a:gd name="T51" fmla="*/ 0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217"/>
                <a:gd name="T80" fmla="*/ 79 w 79"/>
                <a:gd name="T81" fmla="*/ 217 h 2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217">
                  <a:moveTo>
                    <a:pt x="10" y="0"/>
                  </a:moveTo>
                  <a:lnTo>
                    <a:pt x="21" y="0"/>
                  </a:lnTo>
                  <a:lnTo>
                    <a:pt x="37" y="0"/>
                  </a:lnTo>
                  <a:lnTo>
                    <a:pt x="47" y="26"/>
                  </a:lnTo>
                  <a:lnTo>
                    <a:pt x="62" y="41"/>
                  </a:lnTo>
                  <a:lnTo>
                    <a:pt x="68" y="61"/>
                  </a:lnTo>
                  <a:lnTo>
                    <a:pt x="78" y="77"/>
                  </a:lnTo>
                  <a:lnTo>
                    <a:pt x="78" y="186"/>
                  </a:lnTo>
                  <a:lnTo>
                    <a:pt x="78" y="190"/>
                  </a:lnTo>
                  <a:lnTo>
                    <a:pt x="78" y="211"/>
                  </a:lnTo>
                  <a:lnTo>
                    <a:pt x="68" y="211"/>
                  </a:lnTo>
                  <a:lnTo>
                    <a:pt x="52" y="216"/>
                  </a:lnTo>
                  <a:lnTo>
                    <a:pt x="37" y="201"/>
                  </a:lnTo>
                  <a:lnTo>
                    <a:pt x="26" y="170"/>
                  </a:lnTo>
                  <a:lnTo>
                    <a:pt x="26" y="144"/>
                  </a:lnTo>
                  <a:lnTo>
                    <a:pt x="26" y="124"/>
                  </a:lnTo>
                  <a:lnTo>
                    <a:pt x="37" y="108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10" y="61"/>
                  </a:lnTo>
                  <a:lnTo>
                    <a:pt x="21" y="41"/>
                  </a:lnTo>
                  <a:lnTo>
                    <a:pt x="21" y="26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0" name="Freeform 166"/>
            <p:cNvSpPr>
              <a:spLocks noChangeArrowheads="1"/>
            </p:cNvSpPr>
            <p:nvPr/>
          </p:nvSpPr>
          <p:spPr bwMode="auto">
            <a:xfrm>
              <a:off x="2663010" y="1947811"/>
              <a:ext cx="794490" cy="1260830"/>
            </a:xfrm>
            <a:custGeom>
              <a:avLst/>
              <a:gdLst>
                <a:gd name="T0" fmla="*/ 108 w 462"/>
                <a:gd name="T1" fmla="*/ 0 h 731"/>
                <a:gd name="T2" fmla="*/ 461 w 462"/>
                <a:gd name="T3" fmla="*/ 347 h 731"/>
                <a:gd name="T4" fmla="*/ 409 w 462"/>
                <a:gd name="T5" fmla="*/ 362 h 731"/>
                <a:gd name="T6" fmla="*/ 398 w 462"/>
                <a:gd name="T7" fmla="*/ 393 h 731"/>
                <a:gd name="T8" fmla="*/ 398 w 462"/>
                <a:gd name="T9" fmla="*/ 419 h 731"/>
                <a:gd name="T10" fmla="*/ 393 w 462"/>
                <a:gd name="T11" fmla="*/ 460 h 731"/>
                <a:gd name="T12" fmla="*/ 377 w 462"/>
                <a:gd name="T13" fmla="*/ 497 h 731"/>
                <a:gd name="T14" fmla="*/ 393 w 462"/>
                <a:gd name="T15" fmla="*/ 497 h 731"/>
                <a:gd name="T16" fmla="*/ 398 w 462"/>
                <a:gd name="T17" fmla="*/ 523 h 731"/>
                <a:gd name="T18" fmla="*/ 419 w 462"/>
                <a:gd name="T19" fmla="*/ 554 h 731"/>
                <a:gd name="T20" fmla="*/ 393 w 462"/>
                <a:gd name="T21" fmla="*/ 570 h 731"/>
                <a:gd name="T22" fmla="*/ 356 w 462"/>
                <a:gd name="T23" fmla="*/ 605 h 731"/>
                <a:gd name="T24" fmla="*/ 325 w 462"/>
                <a:gd name="T25" fmla="*/ 631 h 731"/>
                <a:gd name="T26" fmla="*/ 300 w 462"/>
                <a:gd name="T27" fmla="*/ 646 h 731"/>
                <a:gd name="T28" fmla="*/ 243 w 462"/>
                <a:gd name="T29" fmla="*/ 662 h 731"/>
                <a:gd name="T30" fmla="*/ 243 w 462"/>
                <a:gd name="T31" fmla="*/ 688 h 731"/>
                <a:gd name="T32" fmla="*/ 207 w 462"/>
                <a:gd name="T33" fmla="*/ 693 h 731"/>
                <a:gd name="T34" fmla="*/ 180 w 462"/>
                <a:gd name="T35" fmla="*/ 693 h 731"/>
                <a:gd name="T36" fmla="*/ 139 w 462"/>
                <a:gd name="T37" fmla="*/ 713 h 731"/>
                <a:gd name="T38" fmla="*/ 108 w 462"/>
                <a:gd name="T39" fmla="*/ 719 h 731"/>
                <a:gd name="T40" fmla="*/ 92 w 462"/>
                <a:gd name="T41" fmla="*/ 713 h 731"/>
                <a:gd name="T42" fmla="*/ 72 w 462"/>
                <a:gd name="T43" fmla="*/ 672 h 731"/>
                <a:gd name="T44" fmla="*/ 26 w 462"/>
                <a:gd name="T45" fmla="*/ 631 h 731"/>
                <a:gd name="T46" fmla="*/ 51 w 462"/>
                <a:gd name="T47" fmla="*/ 611 h 731"/>
                <a:gd name="T48" fmla="*/ 72 w 462"/>
                <a:gd name="T49" fmla="*/ 595 h 731"/>
                <a:gd name="T50" fmla="*/ 67 w 462"/>
                <a:gd name="T51" fmla="*/ 543 h 731"/>
                <a:gd name="T52" fmla="*/ 57 w 462"/>
                <a:gd name="T53" fmla="*/ 497 h 731"/>
                <a:gd name="T54" fmla="*/ 41 w 462"/>
                <a:gd name="T55" fmla="*/ 470 h 731"/>
                <a:gd name="T56" fmla="*/ 16 w 462"/>
                <a:gd name="T57" fmla="*/ 460 h 731"/>
                <a:gd name="T58" fmla="*/ 0 w 462"/>
                <a:gd name="T59" fmla="*/ 413 h 731"/>
                <a:gd name="T60" fmla="*/ 16 w 462"/>
                <a:gd name="T61" fmla="*/ 378 h 731"/>
                <a:gd name="T62" fmla="*/ 92 w 462"/>
                <a:gd name="T63" fmla="*/ 149 h 731"/>
                <a:gd name="T64" fmla="*/ 82 w 462"/>
                <a:gd name="T65" fmla="*/ 119 h 731"/>
                <a:gd name="T66" fmla="*/ 67 w 462"/>
                <a:gd name="T67" fmla="*/ 88 h 731"/>
                <a:gd name="T68" fmla="*/ 57 w 462"/>
                <a:gd name="T69" fmla="*/ 20 h 7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2"/>
                <a:gd name="T106" fmla="*/ 0 h 731"/>
                <a:gd name="T107" fmla="*/ 462 w 462"/>
                <a:gd name="T108" fmla="*/ 731 h 7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2" h="731">
                  <a:moveTo>
                    <a:pt x="57" y="20"/>
                  </a:moveTo>
                  <a:lnTo>
                    <a:pt x="108" y="0"/>
                  </a:lnTo>
                  <a:lnTo>
                    <a:pt x="461" y="176"/>
                  </a:lnTo>
                  <a:lnTo>
                    <a:pt x="461" y="347"/>
                  </a:lnTo>
                  <a:lnTo>
                    <a:pt x="424" y="352"/>
                  </a:lnTo>
                  <a:lnTo>
                    <a:pt x="409" y="362"/>
                  </a:lnTo>
                  <a:lnTo>
                    <a:pt x="419" y="367"/>
                  </a:lnTo>
                  <a:lnTo>
                    <a:pt x="398" y="393"/>
                  </a:lnTo>
                  <a:lnTo>
                    <a:pt x="393" y="403"/>
                  </a:lnTo>
                  <a:lnTo>
                    <a:pt x="398" y="419"/>
                  </a:lnTo>
                  <a:lnTo>
                    <a:pt x="383" y="435"/>
                  </a:lnTo>
                  <a:lnTo>
                    <a:pt x="393" y="460"/>
                  </a:lnTo>
                  <a:lnTo>
                    <a:pt x="377" y="476"/>
                  </a:lnTo>
                  <a:lnTo>
                    <a:pt x="377" y="497"/>
                  </a:lnTo>
                  <a:lnTo>
                    <a:pt x="383" y="486"/>
                  </a:lnTo>
                  <a:lnTo>
                    <a:pt x="393" y="497"/>
                  </a:lnTo>
                  <a:lnTo>
                    <a:pt x="393" y="502"/>
                  </a:lnTo>
                  <a:lnTo>
                    <a:pt x="398" y="523"/>
                  </a:lnTo>
                  <a:lnTo>
                    <a:pt x="398" y="543"/>
                  </a:lnTo>
                  <a:lnTo>
                    <a:pt x="419" y="554"/>
                  </a:lnTo>
                  <a:lnTo>
                    <a:pt x="409" y="570"/>
                  </a:lnTo>
                  <a:lnTo>
                    <a:pt x="393" y="570"/>
                  </a:lnTo>
                  <a:lnTo>
                    <a:pt x="367" y="580"/>
                  </a:lnTo>
                  <a:lnTo>
                    <a:pt x="356" y="605"/>
                  </a:lnTo>
                  <a:lnTo>
                    <a:pt x="341" y="611"/>
                  </a:lnTo>
                  <a:lnTo>
                    <a:pt x="325" y="631"/>
                  </a:lnTo>
                  <a:lnTo>
                    <a:pt x="315" y="636"/>
                  </a:lnTo>
                  <a:lnTo>
                    <a:pt x="300" y="646"/>
                  </a:lnTo>
                  <a:lnTo>
                    <a:pt x="258" y="652"/>
                  </a:lnTo>
                  <a:lnTo>
                    <a:pt x="243" y="662"/>
                  </a:lnTo>
                  <a:lnTo>
                    <a:pt x="248" y="672"/>
                  </a:lnTo>
                  <a:lnTo>
                    <a:pt x="243" y="688"/>
                  </a:lnTo>
                  <a:lnTo>
                    <a:pt x="217" y="693"/>
                  </a:lnTo>
                  <a:lnTo>
                    <a:pt x="207" y="693"/>
                  </a:lnTo>
                  <a:lnTo>
                    <a:pt x="192" y="703"/>
                  </a:lnTo>
                  <a:lnTo>
                    <a:pt x="180" y="693"/>
                  </a:lnTo>
                  <a:lnTo>
                    <a:pt x="160" y="703"/>
                  </a:lnTo>
                  <a:lnTo>
                    <a:pt x="139" y="713"/>
                  </a:lnTo>
                  <a:lnTo>
                    <a:pt x="135" y="703"/>
                  </a:lnTo>
                  <a:lnTo>
                    <a:pt x="108" y="719"/>
                  </a:lnTo>
                  <a:lnTo>
                    <a:pt x="92" y="730"/>
                  </a:lnTo>
                  <a:lnTo>
                    <a:pt x="92" y="713"/>
                  </a:lnTo>
                  <a:lnTo>
                    <a:pt x="82" y="703"/>
                  </a:lnTo>
                  <a:lnTo>
                    <a:pt x="72" y="672"/>
                  </a:lnTo>
                  <a:lnTo>
                    <a:pt x="57" y="662"/>
                  </a:lnTo>
                  <a:lnTo>
                    <a:pt x="26" y="631"/>
                  </a:lnTo>
                  <a:lnTo>
                    <a:pt x="31" y="611"/>
                  </a:lnTo>
                  <a:lnTo>
                    <a:pt x="51" y="611"/>
                  </a:lnTo>
                  <a:lnTo>
                    <a:pt x="92" y="611"/>
                  </a:lnTo>
                  <a:lnTo>
                    <a:pt x="72" y="595"/>
                  </a:lnTo>
                  <a:lnTo>
                    <a:pt x="67" y="570"/>
                  </a:lnTo>
                  <a:lnTo>
                    <a:pt x="67" y="543"/>
                  </a:lnTo>
                  <a:lnTo>
                    <a:pt x="67" y="523"/>
                  </a:lnTo>
                  <a:lnTo>
                    <a:pt x="57" y="497"/>
                  </a:lnTo>
                  <a:lnTo>
                    <a:pt x="41" y="486"/>
                  </a:lnTo>
                  <a:lnTo>
                    <a:pt x="41" y="470"/>
                  </a:lnTo>
                  <a:lnTo>
                    <a:pt x="26" y="470"/>
                  </a:lnTo>
                  <a:lnTo>
                    <a:pt x="16" y="460"/>
                  </a:lnTo>
                  <a:lnTo>
                    <a:pt x="0" y="435"/>
                  </a:lnTo>
                  <a:lnTo>
                    <a:pt x="0" y="413"/>
                  </a:lnTo>
                  <a:lnTo>
                    <a:pt x="4" y="393"/>
                  </a:lnTo>
                  <a:lnTo>
                    <a:pt x="16" y="378"/>
                  </a:lnTo>
                  <a:lnTo>
                    <a:pt x="82" y="294"/>
                  </a:lnTo>
                  <a:lnTo>
                    <a:pt x="92" y="149"/>
                  </a:lnTo>
                  <a:lnTo>
                    <a:pt x="98" y="145"/>
                  </a:lnTo>
                  <a:lnTo>
                    <a:pt x="82" y="119"/>
                  </a:lnTo>
                  <a:lnTo>
                    <a:pt x="82" y="104"/>
                  </a:lnTo>
                  <a:lnTo>
                    <a:pt x="67" y="88"/>
                  </a:lnTo>
                  <a:lnTo>
                    <a:pt x="67" y="51"/>
                  </a:lnTo>
                  <a:lnTo>
                    <a:pt x="57" y="2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1" name="Freeform 167"/>
            <p:cNvSpPr>
              <a:spLocks noChangeArrowheads="1"/>
            </p:cNvSpPr>
            <p:nvPr/>
          </p:nvSpPr>
          <p:spPr bwMode="auto">
            <a:xfrm>
              <a:off x="2188043" y="764704"/>
              <a:ext cx="310887" cy="608824"/>
            </a:xfrm>
            <a:custGeom>
              <a:avLst/>
              <a:gdLst>
                <a:gd name="T0" fmla="*/ 46 w 182"/>
                <a:gd name="T1" fmla="*/ 26 h 353"/>
                <a:gd name="T2" fmla="*/ 61 w 182"/>
                <a:gd name="T3" fmla="*/ 6 h 353"/>
                <a:gd name="T4" fmla="*/ 87 w 182"/>
                <a:gd name="T5" fmla="*/ 0 h 353"/>
                <a:gd name="T6" fmla="*/ 108 w 182"/>
                <a:gd name="T7" fmla="*/ 6 h 353"/>
                <a:gd name="T8" fmla="*/ 114 w 182"/>
                <a:gd name="T9" fmla="*/ 31 h 353"/>
                <a:gd name="T10" fmla="*/ 140 w 182"/>
                <a:gd name="T11" fmla="*/ 16 h 353"/>
                <a:gd name="T12" fmla="*/ 150 w 182"/>
                <a:gd name="T13" fmla="*/ 26 h 353"/>
                <a:gd name="T14" fmla="*/ 130 w 182"/>
                <a:gd name="T15" fmla="*/ 41 h 353"/>
                <a:gd name="T16" fmla="*/ 124 w 182"/>
                <a:gd name="T17" fmla="*/ 67 h 353"/>
                <a:gd name="T18" fmla="*/ 140 w 182"/>
                <a:gd name="T19" fmla="*/ 82 h 353"/>
                <a:gd name="T20" fmla="*/ 150 w 182"/>
                <a:gd name="T21" fmla="*/ 109 h 353"/>
                <a:gd name="T22" fmla="*/ 130 w 182"/>
                <a:gd name="T23" fmla="*/ 135 h 353"/>
                <a:gd name="T24" fmla="*/ 108 w 182"/>
                <a:gd name="T25" fmla="*/ 160 h 353"/>
                <a:gd name="T26" fmla="*/ 114 w 182"/>
                <a:gd name="T27" fmla="*/ 182 h 353"/>
                <a:gd name="T28" fmla="*/ 130 w 182"/>
                <a:gd name="T29" fmla="*/ 182 h 353"/>
                <a:gd name="T30" fmla="*/ 130 w 182"/>
                <a:gd name="T31" fmla="*/ 192 h 353"/>
                <a:gd name="T32" fmla="*/ 150 w 182"/>
                <a:gd name="T33" fmla="*/ 192 h 353"/>
                <a:gd name="T34" fmla="*/ 155 w 182"/>
                <a:gd name="T35" fmla="*/ 202 h 353"/>
                <a:gd name="T36" fmla="*/ 171 w 182"/>
                <a:gd name="T37" fmla="*/ 217 h 353"/>
                <a:gd name="T38" fmla="*/ 171 w 182"/>
                <a:gd name="T39" fmla="*/ 233 h 353"/>
                <a:gd name="T40" fmla="*/ 181 w 182"/>
                <a:gd name="T41" fmla="*/ 248 h 353"/>
                <a:gd name="T42" fmla="*/ 150 w 182"/>
                <a:gd name="T43" fmla="*/ 258 h 353"/>
                <a:gd name="T44" fmla="*/ 114 w 182"/>
                <a:gd name="T45" fmla="*/ 290 h 353"/>
                <a:gd name="T46" fmla="*/ 124 w 182"/>
                <a:gd name="T47" fmla="*/ 326 h 353"/>
                <a:gd name="T48" fmla="*/ 98 w 182"/>
                <a:gd name="T49" fmla="*/ 352 h 353"/>
                <a:gd name="T50" fmla="*/ 87 w 182"/>
                <a:gd name="T51" fmla="*/ 352 h 353"/>
                <a:gd name="T52" fmla="*/ 73 w 182"/>
                <a:gd name="T53" fmla="*/ 258 h 353"/>
                <a:gd name="T54" fmla="*/ 41 w 182"/>
                <a:gd name="T55" fmla="*/ 243 h 353"/>
                <a:gd name="T56" fmla="*/ 30 w 182"/>
                <a:gd name="T57" fmla="*/ 207 h 353"/>
                <a:gd name="T58" fmla="*/ 15 w 182"/>
                <a:gd name="T59" fmla="*/ 202 h 353"/>
                <a:gd name="T60" fmla="*/ 0 w 182"/>
                <a:gd name="T61" fmla="*/ 166 h 353"/>
                <a:gd name="T62" fmla="*/ 30 w 182"/>
                <a:gd name="T63" fmla="*/ 125 h 353"/>
                <a:gd name="T64" fmla="*/ 30 w 182"/>
                <a:gd name="T65" fmla="*/ 82 h 353"/>
                <a:gd name="T66" fmla="*/ 30 w 182"/>
                <a:gd name="T67" fmla="*/ 52 h 353"/>
                <a:gd name="T68" fmla="*/ 30 w 182"/>
                <a:gd name="T69" fmla="*/ 41 h 353"/>
                <a:gd name="T70" fmla="*/ 46 w 182"/>
                <a:gd name="T71" fmla="*/ 31 h 353"/>
                <a:gd name="T72" fmla="*/ 46 w 182"/>
                <a:gd name="T73" fmla="*/ 26 h 353"/>
                <a:gd name="T74" fmla="*/ 46 w 182"/>
                <a:gd name="T75" fmla="*/ 26 h 3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2"/>
                <a:gd name="T115" fmla="*/ 0 h 353"/>
                <a:gd name="T116" fmla="*/ 182 w 182"/>
                <a:gd name="T117" fmla="*/ 353 h 3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2" h="353">
                  <a:moveTo>
                    <a:pt x="46" y="26"/>
                  </a:moveTo>
                  <a:lnTo>
                    <a:pt x="61" y="6"/>
                  </a:lnTo>
                  <a:lnTo>
                    <a:pt x="87" y="0"/>
                  </a:lnTo>
                  <a:lnTo>
                    <a:pt x="108" y="6"/>
                  </a:lnTo>
                  <a:lnTo>
                    <a:pt x="114" y="31"/>
                  </a:lnTo>
                  <a:lnTo>
                    <a:pt x="140" y="16"/>
                  </a:lnTo>
                  <a:lnTo>
                    <a:pt x="150" y="26"/>
                  </a:lnTo>
                  <a:lnTo>
                    <a:pt x="130" y="41"/>
                  </a:lnTo>
                  <a:lnTo>
                    <a:pt x="124" y="67"/>
                  </a:lnTo>
                  <a:lnTo>
                    <a:pt x="140" y="82"/>
                  </a:lnTo>
                  <a:lnTo>
                    <a:pt x="150" y="109"/>
                  </a:lnTo>
                  <a:lnTo>
                    <a:pt x="130" y="135"/>
                  </a:lnTo>
                  <a:lnTo>
                    <a:pt x="108" y="160"/>
                  </a:lnTo>
                  <a:lnTo>
                    <a:pt x="114" y="182"/>
                  </a:lnTo>
                  <a:lnTo>
                    <a:pt x="130" y="182"/>
                  </a:lnTo>
                  <a:lnTo>
                    <a:pt x="130" y="192"/>
                  </a:lnTo>
                  <a:lnTo>
                    <a:pt x="150" y="192"/>
                  </a:lnTo>
                  <a:lnTo>
                    <a:pt x="155" y="202"/>
                  </a:lnTo>
                  <a:lnTo>
                    <a:pt x="171" y="217"/>
                  </a:lnTo>
                  <a:lnTo>
                    <a:pt x="171" y="233"/>
                  </a:lnTo>
                  <a:lnTo>
                    <a:pt x="181" y="248"/>
                  </a:lnTo>
                  <a:lnTo>
                    <a:pt x="150" y="258"/>
                  </a:lnTo>
                  <a:lnTo>
                    <a:pt x="114" y="290"/>
                  </a:lnTo>
                  <a:lnTo>
                    <a:pt x="124" y="326"/>
                  </a:lnTo>
                  <a:lnTo>
                    <a:pt x="98" y="352"/>
                  </a:lnTo>
                  <a:lnTo>
                    <a:pt x="87" y="352"/>
                  </a:lnTo>
                  <a:lnTo>
                    <a:pt x="73" y="258"/>
                  </a:lnTo>
                  <a:lnTo>
                    <a:pt x="41" y="243"/>
                  </a:lnTo>
                  <a:lnTo>
                    <a:pt x="30" y="207"/>
                  </a:lnTo>
                  <a:lnTo>
                    <a:pt x="15" y="202"/>
                  </a:lnTo>
                  <a:lnTo>
                    <a:pt x="0" y="166"/>
                  </a:lnTo>
                  <a:lnTo>
                    <a:pt x="30" y="125"/>
                  </a:lnTo>
                  <a:lnTo>
                    <a:pt x="30" y="82"/>
                  </a:lnTo>
                  <a:lnTo>
                    <a:pt x="30" y="52"/>
                  </a:lnTo>
                  <a:lnTo>
                    <a:pt x="30" y="41"/>
                  </a:lnTo>
                  <a:lnTo>
                    <a:pt x="46" y="31"/>
                  </a:lnTo>
                  <a:lnTo>
                    <a:pt x="46" y="26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2" name="Freeform 168"/>
            <p:cNvSpPr>
              <a:spLocks noChangeArrowheads="1"/>
            </p:cNvSpPr>
            <p:nvPr/>
          </p:nvSpPr>
          <p:spPr bwMode="auto">
            <a:xfrm>
              <a:off x="3902243" y="3463397"/>
              <a:ext cx="423152" cy="431791"/>
            </a:xfrm>
            <a:custGeom>
              <a:avLst/>
              <a:gdLst>
                <a:gd name="T0" fmla="*/ 52 w 245"/>
                <a:gd name="T1" fmla="*/ 16 h 250"/>
                <a:gd name="T2" fmla="*/ 58 w 245"/>
                <a:gd name="T3" fmla="*/ 10 h 250"/>
                <a:gd name="T4" fmla="*/ 94 w 245"/>
                <a:gd name="T5" fmla="*/ 16 h 250"/>
                <a:gd name="T6" fmla="*/ 109 w 245"/>
                <a:gd name="T7" fmla="*/ 26 h 250"/>
                <a:gd name="T8" fmla="*/ 115 w 245"/>
                <a:gd name="T9" fmla="*/ 16 h 250"/>
                <a:gd name="T10" fmla="*/ 140 w 245"/>
                <a:gd name="T11" fmla="*/ 16 h 250"/>
                <a:gd name="T12" fmla="*/ 176 w 245"/>
                <a:gd name="T13" fmla="*/ 16 h 250"/>
                <a:gd name="T14" fmla="*/ 203 w 245"/>
                <a:gd name="T15" fmla="*/ 0 h 250"/>
                <a:gd name="T16" fmla="*/ 203 w 245"/>
                <a:gd name="T17" fmla="*/ 10 h 250"/>
                <a:gd name="T18" fmla="*/ 218 w 245"/>
                <a:gd name="T19" fmla="*/ 16 h 250"/>
                <a:gd name="T20" fmla="*/ 218 w 245"/>
                <a:gd name="T21" fmla="*/ 31 h 250"/>
                <a:gd name="T22" fmla="*/ 223 w 245"/>
                <a:gd name="T23" fmla="*/ 57 h 250"/>
                <a:gd name="T24" fmla="*/ 244 w 245"/>
                <a:gd name="T25" fmla="*/ 98 h 250"/>
                <a:gd name="T26" fmla="*/ 223 w 245"/>
                <a:gd name="T27" fmla="*/ 124 h 250"/>
                <a:gd name="T28" fmla="*/ 192 w 245"/>
                <a:gd name="T29" fmla="*/ 176 h 250"/>
                <a:gd name="T30" fmla="*/ 192 w 245"/>
                <a:gd name="T31" fmla="*/ 228 h 250"/>
                <a:gd name="T32" fmla="*/ 125 w 245"/>
                <a:gd name="T33" fmla="*/ 228 h 250"/>
                <a:gd name="T34" fmla="*/ 58 w 245"/>
                <a:gd name="T35" fmla="*/ 228 h 250"/>
                <a:gd name="T36" fmla="*/ 42 w 245"/>
                <a:gd name="T37" fmla="*/ 233 h 250"/>
                <a:gd name="T38" fmla="*/ 16 w 245"/>
                <a:gd name="T39" fmla="*/ 249 h 250"/>
                <a:gd name="T40" fmla="*/ 16 w 245"/>
                <a:gd name="T41" fmla="*/ 243 h 250"/>
                <a:gd name="T42" fmla="*/ 0 w 245"/>
                <a:gd name="T43" fmla="*/ 243 h 250"/>
                <a:gd name="T44" fmla="*/ 6 w 245"/>
                <a:gd name="T45" fmla="*/ 186 h 250"/>
                <a:gd name="T46" fmla="*/ 16 w 245"/>
                <a:gd name="T47" fmla="*/ 161 h 250"/>
                <a:gd name="T48" fmla="*/ 31 w 245"/>
                <a:gd name="T49" fmla="*/ 135 h 250"/>
                <a:gd name="T50" fmla="*/ 58 w 245"/>
                <a:gd name="T51" fmla="*/ 109 h 250"/>
                <a:gd name="T52" fmla="*/ 74 w 245"/>
                <a:gd name="T53" fmla="*/ 94 h 250"/>
                <a:gd name="T54" fmla="*/ 58 w 245"/>
                <a:gd name="T55" fmla="*/ 67 h 250"/>
                <a:gd name="T56" fmla="*/ 58 w 245"/>
                <a:gd name="T57" fmla="*/ 51 h 250"/>
                <a:gd name="T58" fmla="*/ 58 w 245"/>
                <a:gd name="T59" fmla="*/ 31 h 250"/>
                <a:gd name="T60" fmla="*/ 52 w 245"/>
                <a:gd name="T61" fmla="*/ 16 h 250"/>
                <a:gd name="T62" fmla="*/ 52 w 245"/>
                <a:gd name="T63" fmla="*/ 16 h 2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5"/>
                <a:gd name="T97" fmla="*/ 0 h 250"/>
                <a:gd name="T98" fmla="*/ 245 w 245"/>
                <a:gd name="T99" fmla="*/ 250 h 2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5" h="250">
                  <a:moveTo>
                    <a:pt x="52" y="16"/>
                  </a:moveTo>
                  <a:lnTo>
                    <a:pt x="58" y="10"/>
                  </a:lnTo>
                  <a:lnTo>
                    <a:pt x="94" y="16"/>
                  </a:lnTo>
                  <a:lnTo>
                    <a:pt x="109" y="26"/>
                  </a:lnTo>
                  <a:lnTo>
                    <a:pt x="115" y="16"/>
                  </a:lnTo>
                  <a:lnTo>
                    <a:pt x="140" y="16"/>
                  </a:lnTo>
                  <a:lnTo>
                    <a:pt x="176" y="16"/>
                  </a:lnTo>
                  <a:lnTo>
                    <a:pt x="203" y="0"/>
                  </a:lnTo>
                  <a:lnTo>
                    <a:pt x="203" y="10"/>
                  </a:lnTo>
                  <a:lnTo>
                    <a:pt x="218" y="16"/>
                  </a:lnTo>
                  <a:lnTo>
                    <a:pt x="218" y="31"/>
                  </a:lnTo>
                  <a:lnTo>
                    <a:pt x="223" y="57"/>
                  </a:lnTo>
                  <a:lnTo>
                    <a:pt x="244" y="98"/>
                  </a:lnTo>
                  <a:lnTo>
                    <a:pt x="223" y="124"/>
                  </a:lnTo>
                  <a:lnTo>
                    <a:pt x="192" y="176"/>
                  </a:lnTo>
                  <a:lnTo>
                    <a:pt x="192" y="228"/>
                  </a:lnTo>
                  <a:lnTo>
                    <a:pt x="125" y="228"/>
                  </a:lnTo>
                  <a:lnTo>
                    <a:pt x="58" y="228"/>
                  </a:lnTo>
                  <a:lnTo>
                    <a:pt x="42" y="233"/>
                  </a:lnTo>
                  <a:lnTo>
                    <a:pt x="16" y="249"/>
                  </a:lnTo>
                  <a:lnTo>
                    <a:pt x="16" y="243"/>
                  </a:lnTo>
                  <a:lnTo>
                    <a:pt x="0" y="243"/>
                  </a:lnTo>
                  <a:lnTo>
                    <a:pt x="6" y="186"/>
                  </a:lnTo>
                  <a:lnTo>
                    <a:pt x="16" y="161"/>
                  </a:lnTo>
                  <a:lnTo>
                    <a:pt x="31" y="135"/>
                  </a:lnTo>
                  <a:lnTo>
                    <a:pt x="58" y="109"/>
                  </a:lnTo>
                  <a:lnTo>
                    <a:pt x="74" y="94"/>
                  </a:lnTo>
                  <a:lnTo>
                    <a:pt x="58" y="67"/>
                  </a:lnTo>
                  <a:lnTo>
                    <a:pt x="58" y="51"/>
                  </a:lnTo>
                  <a:lnTo>
                    <a:pt x="58" y="31"/>
                  </a:lnTo>
                  <a:lnTo>
                    <a:pt x="52" y="16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3" name="Freeform 169"/>
            <p:cNvSpPr>
              <a:spLocks noChangeArrowheads="1"/>
            </p:cNvSpPr>
            <p:nvPr/>
          </p:nvSpPr>
          <p:spPr bwMode="auto">
            <a:xfrm>
              <a:off x="2563700" y="3364086"/>
              <a:ext cx="1463760" cy="1459454"/>
            </a:xfrm>
            <a:custGeom>
              <a:avLst/>
              <a:gdLst>
                <a:gd name="T0" fmla="*/ 279 w 850"/>
                <a:gd name="T1" fmla="*/ 41 h 845"/>
                <a:gd name="T2" fmla="*/ 356 w 850"/>
                <a:gd name="T3" fmla="*/ 31 h 845"/>
                <a:gd name="T4" fmla="*/ 434 w 850"/>
                <a:gd name="T5" fmla="*/ 47 h 845"/>
                <a:gd name="T6" fmla="*/ 476 w 850"/>
                <a:gd name="T7" fmla="*/ 31 h 845"/>
                <a:gd name="T8" fmla="*/ 543 w 850"/>
                <a:gd name="T9" fmla="*/ 16 h 845"/>
                <a:gd name="T10" fmla="*/ 585 w 850"/>
                <a:gd name="T11" fmla="*/ 6 h 845"/>
                <a:gd name="T12" fmla="*/ 626 w 850"/>
                <a:gd name="T13" fmla="*/ 6 h 845"/>
                <a:gd name="T14" fmla="*/ 657 w 850"/>
                <a:gd name="T15" fmla="*/ 6 h 845"/>
                <a:gd name="T16" fmla="*/ 693 w 850"/>
                <a:gd name="T17" fmla="*/ 31 h 845"/>
                <a:gd name="T18" fmla="*/ 734 w 850"/>
                <a:gd name="T19" fmla="*/ 41 h 845"/>
                <a:gd name="T20" fmla="*/ 765 w 850"/>
                <a:gd name="T21" fmla="*/ 41 h 845"/>
                <a:gd name="T22" fmla="*/ 791 w 850"/>
                <a:gd name="T23" fmla="*/ 47 h 845"/>
                <a:gd name="T24" fmla="*/ 833 w 850"/>
                <a:gd name="T25" fmla="*/ 108 h 845"/>
                <a:gd name="T26" fmla="*/ 833 w 850"/>
                <a:gd name="T27" fmla="*/ 166 h 845"/>
                <a:gd name="T28" fmla="*/ 781 w 850"/>
                <a:gd name="T29" fmla="*/ 243 h 845"/>
                <a:gd name="T30" fmla="*/ 761 w 850"/>
                <a:gd name="T31" fmla="*/ 315 h 845"/>
                <a:gd name="T32" fmla="*/ 740 w 850"/>
                <a:gd name="T33" fmla="*/ 357 h 845"/>
                <a:gd name="T34" fmla="*/ 761 w 850"/>
                <a:gd name="T35" fmla="*/ 394 h 845"/>
                <a:gd name="T36" fmla="*/ 765 w 850"/>
                <a:gd name="T37" fmla="*/ 440 h 845"/>
                <a:gd name="T38" fmla="*/ 765 w 850"/>
                <a:gd name="T39" fmla="*/ 517 h 845"/>
                <a:gd name="T40" fmla="*/ 828 w 850"/>
                <a:gd name="T41" fmla="*/ 611 h 845"/>
                <a:gd name="T42" fmla="*/ 734 w 850"/>
                <a:gd name="T43" fmla="*/ 652 h 845"/>
                <a:gd name="T44" fmla="*/ 724 w 850"/>
                <a:gd name="T45" fmla="*/ 709 h 845"/>
                <a:gd name="T46" fmla="*/ 709 w 850"/>
                <a:gd name="T47" fmla="*/ 766 h 845"/>
                <a:gd name="T48" fmla="*/ 761 w 850"/>
                <a:gd name="T49" fmla="*/ 803 h 845"/>
                <a:gd name="T50" fmla="*/ 765 w 850"/>
                <a:gd name="T51" fmla="*/ 844 h 845"/>
                <a:gd name="T52" fmla="*/ 734 w 850"/>
                <a:gd name="T53" fmla="*/ 828 h 845"/>
                <a:gd name="T54" fmla="*/ 657 w 850"/>
                <a:gd name="T55" fmla="*/ 760 h 845"/>
                <a:gd name="T56" fmla="*/ 631 w 850"/>
                <a:gd name="T57" fmla="*/ 776 h 845"/>
                <a:gd name="T58" fmla="*/ 574 w 850"/>
                <a:gd name="T59" fmla="*/ 735 h 845"/>
                <a:gd name="T60" fmla="*/ 517 w 850"/>
                <a:gd name="T61" fmla="*/ 725 h 845"/>
                <a:gd name="T62" fmla="*/ 476 w 850"/>
                <a:gd name="T63" fmla="*/ 735 h 845"/>
                <a:gd name="T64" fmla="*/ 440 w 850"/>
                <a:gd name="T65" fmla="*/ 735 h 845"/>
                <a:gd name="T66" fmla="*/ 434 w 850"/>
                <a:gd name="T67" fmla="*/ 678 h 845"/>
                <a:gd name="T68" fmla="*/ 424 w 850"/>
                <a:gd name="T69" fmla="*/ 600 h 845"/>
                <a:gd name="T70" fmla="*/ 372 w 850"/>
                <a:gd name="T71" fmla="*/ 543 h 845"/>
                <a:gd name="T72" fmla="*/ 325 w 850"/>
                <a:gd name="T73" fmla="*/ 574 h 845"/>
                <a:gd name="T74" fmla="*/ 279 w 850"/>
                <a:gd name="T75" fmla="*/ 590 h 845"/>
                <a:gd name="T76" fmla="*/ 206 w 850"/>
                <a:gd name="T77" fmla="*/ 559 h 845"/>
                <a:gd name="T78" fmla="*/ 196 w 850"/>
                <a:gd name="T79" fmla="*/ 523 h 845"/>
                <a:gd name="T80" fmla="*/ 82 w 850"/>
                <a:gd name="T81" fmla="*/ 502 h 845"/>
                <a:gd name="T82" fmla="*/ 31 w 850"/>
                <a:gd name="T83" fmla="*/ 502 h 845"/>
                <a:gd name="T84" fmla="*/ 15 w 850"/>
                <a:gd name="T85" fmla="*/ 492 h 845"/>
                <a:gd name="T86" fmla="*/ 31 w 850"/>
                <a:gd name="T87" fmla="*/ 440 h 845"/>
                <a:gd name="T88" fmla="*/ 61 w 850"/>
                <a:gd name="T89" fmla="*/ 450 h 845"/>
                <a:gd name="T90" fmla="*/ 98 w 850"/>
                <a:gd name="T91" fmla="*/ 440 h 845"/>
                <a:gd name="T92" fmla="*/ 129 w 850"/>
                <a:gd name="T93" fmla="*/ 435 h 845"/>
                <a:gd name="T94" fmla="*/ 170 w 850"/>
                <a:gd name="T95" fmla="*/ 382 h 845"/>
                <a:gd name="T96" fmla="*/ 192 w 850"/>
                <a:gd name="T97" fmla="*/ 315 h 845"/>
                <a:gd name="T98" fmla="*/ 222 w 850"/>
                <a:gd name="T99" fmla="*/ 284 h 845"/>
                <a:gd name="T100" fmla="*/ 248 w 850"/>
                <a:gd name="T101" fmla="*/ 223 h 845"/>
                <a:gd name="T102" fmla="*/ 258 w 850"/>
                <a:gd name="T103" fmla="*/ 150 h 845"/>
                <a:gd name="T104" fmla="*/ 279 w 850"/>
                <a:gd name="T105" fmla="*/ 72 h 8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50"/>
                <a:gd name="T160" fmla="*/ 0 h 845"/>
                <a:gd name="T161" fmla="*/ 850 w 850"/>
                <a:gd name="T162" fmla="*/ 845 h 8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50" h="845">
                  <a:moveTo>
                    <a:pt x="279" y="72"/>
                  </a:moveTo>
                  <a:lnTo>
                    <a:pt x="279" y="47"/>
                  </a:lnTo>
                  <a:lnTo>
                    <a:pt x="279" y="41"/>
                  </a:lnTo>
                  <a:lnTo>
                    <a:pt x="300" y="26"/>
                  </a:lnTo>
                  <a:lnTo>
                    <a:pt x="325" y="6"/>
                  </a:lnTo>
                  <a:lnTo>
                    <a:pt x="356" y="31"/>
                  </a:lnTo>
                  <a:lnTo>
                    <a:pt x="382" y="41"/>
                  </a:lnTo>
                  <a:lnTo>
                    <a:pt x="409" y="47"/>
                  </a:lnTo>
                  <a:lnTo>
                    <a:pt x="434" y="47"/>
                  </a:lnTo>
                  <a:lnTo>
                    <a:pt x="450" y="57"/>
                  </a:lnTo>
                  <a:lnTo>
                    <a:pt x="466" y="31"/>
                  </a:lnTo>
                  <a:lnTo>
                    <a:pt x="476" y="31"/>
                  </a:lnTo>
                  <a:lnTo>
                    <a:pt x="501" y="31"/>
                  </a:lnTo>
                  <a:lnTo>
                    <a:pt x="517" y="26"/>
                  </a:lnTo>
                  <a:lnTo>
                    <a:pt x="543" y="16"/>
                  </a:lnTo>
                  <a:lnTo>
                    <a:pt x="558" y="16"/>
                  </a:lnTo>
                  <a:lnTo>
                    <a:pt x="574" y="16"/>
                  </a:lnTo>
                  <a:lnTo>
                    <a:pt x="585" y="6"/>
                  </a:lnTo>
                  <a:lnTo>
                    <a:pt x="589" y="0"/>
                  </a:lnTo>
                  <a:lnTo>
                    <a:pt x="610" y="6"/>
                  </a:lnTo>
                  <a:lnTo>
                    <a:pt x="626" y="6"/>
                  </a:lnTo>
                  <a:lnTo>
                    <a:pt x="631" y="16"/>
                  </a:lnTo>
                  <a:lnTo>
                    <a:pt x="652" y="16"/>
                  </a:lnTo>
                  <a:lnTo>
                    <a:pt x="657" y="6"/>
                  </a:lnTo>
                  <a:lnTo>
                    <a:pt x="673" y="6"/>
                  </a:lnTo>
                  <a:lnTo>
                    <a:pt x="693" y="16"/>
                  </a:lnTo>
                  <a:lnTo>
                    <a:pt x="693" y="31"/>
                  </a:lnTo>
                  <a:lnTo>
                    <a:pt x="709" y="41"/>
                  </a:lnTo>
                  <a:lnTo>
                    <a:pt x="724" y="47"/>
                  </a:lnTo>
                  <a:lnTo>
                    <a:pt x="734" y="41"/>
                  </a:lnTo>
                  <a:lnTo>
                    <a:pt x="740" y="31"/>
                  </a:lnTo>
                  <a:lnTo>
                    <a:pt x="740" y="41"/>
                  </a:lnTo>
                  <a:lnTo>
                    <a:pt x="765" y="41"/>
                  </a:lnTo>
                  <a:lnTo>
                    <a:pt x="765" y="31"/>
                  </a:lnTo>
                  <a:lnTo>
                    <a:pt x="775" y="31"/>
                  </a:lnTo>
                  <a:lnTo>
                    <a:pt x="791" y="47"/>
                  </a:lnTo>
                  <a:lnTo>
                    <a:pt x="828" y="72"/>
                  </a:lnTo>
                  <a:lnTo>
                    <a:pt x="833" y="88"/>
                  </a:lnTo>
                  <a:lnTo>
                    <a:pt x="833" y="108"/>
                  </a:lnTo>
                  <a:lnTo>
                    <a:pt x="833" y="124"/>
                  </a:lnTo>
                  <a:lnTo>
                    <a:pt x="849" y="150"/>
                  </a:lnTo>
                  <a:lnTo>
                    <a:pt x="833" y="166"/>
                  </a:lnTo>
                  <a:lnTo>
                    <a:pt x="807" y="192"/>
                  </a:lnTo>
                  <a:lnTo>
                    <a:pt x="791" y="217"/>
                  </a:lnTo>
                  <a:lnTo>
                    <a:pt x="781" y="243"/>
                  </a:lnTo>
                  <a:lnTo>
                    <a:pt x="775" y="300"/>
                  </a:lnTo>
                  <a:lnTo>
                    <a:pt x="775" y="305"/>
                  </a:lnTo>
                  <a:lnTo>
                    <a:pt x="761" y="315"/>
                  </a:lnTo>
                  <a:lnTo>
                    <a:pt x="750" y="341"/>
                  </a:lnTo>
                  <a:lnTo>
                    <a:pt x="740" y="352"/>
                  </a:lnTo>
                  <a:lnTo>
                    <a:pt x="740" y="357"/>
                  </a:lnTo>
                  <a:lnTo>
                    <a:pt x="750" y="372"/>
                  </a:lnTo>
                  <a:lnTo>
                    <a:pt x="761" y="382"/>
                  </a:lnTo>
                  <a:lnTo>
                    <a:pt x="761" y="394"/>
                  </a:lnTo>
                  <a:lnTo>
                    <a:pt x="761" y="409"/>
                  </a:lnTo>
                  <a:lnTo>
                    <a:pt x="765" y="435"/>
                  </a:lnTo>
                  <a:lnTo>
                    <a:pt x="765" y="440"/>
                  </a:lnTo>
                  <a:lnTo>
                    <a:pt x="765" y="460"/>
                  </a:lnTo>
                  <a:lnTo>
                    <a:pt x="765" y="482"/>
                  </a:lnTo>
                  <a:lnTo>
                    <a:pt x="765" y="517"/>
                  </a:lnTo>
                  <a:lnTo>
                    <a:pt x="781" y="543"/>
                  </a:lnTo>
                  <a:lnTo>
                    <a:pt x="807" y="570"/>
                  </a:lnTo>
                  <a:lnTo>
                    <a:pt x="828" y="611"/>
                  </a:lnTo>
                  <a:lnTo>
                    <a:pt x="740" y="615"/>
                  </a:lnTo>
                  <a:lnTo>
                    <a:pt x="740" y="627"/>
                  </a:lnTo>
                  <a:lnTo>
                    <a:pt x="734" y="652"/>
                  </a:lnTo>
                  <a:lnTo>
                    <a:pt x="719" y="668"/>
                  </a:lnTo>
                  <a:lnTo>
                    <a:pt x="724" y="678"/>
                  </a:lnTo>
                  <a:lnTo>
                    <a:pt x="724" y="709"/>
                  </a:lnTo>
                  <a:lnTo>
                    <a:pt x="719" y="725"/>
                  </a:lnTo>
                  <a:lnTo>
                    <a:pt x="719" y="745"/>
                  </a:lnTo>
                  <a:lnTo>
                    <a:pt x="709" y="766"/>
                  </a:lnTo>
                  <a:lnTo>
                    <a:pt x="719" y="776"/>
                  </a:lnTo>
                  <a:lnTo>
                    <a:pt x="740" y="791"/>
                  </a:lnTo>
                  <a:lnTo>
                    <a:pt x="761" y="803"/>
                  </a:lnTo>
                  <a:lnTo>
                    <a:pt x="761" y="791"/>
                  </a:lnTo>
                  <a:lnTo>
                    <a:pt x="775" y="791"/>
                  </a:lnTo>
                  <a:lnTo>
                    <a:pt x="765" y="844"/>
                  </a:lnTo>
                  <a:lnTo>
                    <a:pt x="765" y="833"/>
                  </a:lnTo>
                  <a:lnTo>
                    <a:pt x="740" y="844"/>
                  </a:lnTo>
                  <a:lnTo>
                    <a:pt x="734" y="828"/>
                  </a:lnTo>
                  <a:lnTo>
                    <a:pt x="709" y="791"/>
                  </a:lnTo>
                  <a:lnTo>
                    <a:pt x="683" y="791"/>
                  </a:lnTo>
                  <a:lnTo>
                    <a:pt x="657" y="760"/>
                  </a:lnTo>
                  <a:lnTo>
                    <a:pt x="652" y="760"/>
                  </a:lnTo>
                  <a:lnTo>
                    <a:pt x="652" y="776"/>
                  </a:lnTo>
                  <a:lnTo>
                    <a:pt x="631" y="776"/>
                  </a:lnTo>
                  <a:lnTo>
                    <a:pt x="615" y="776"/>
                  </a:lnTo>
                  <a:lnTo>
                    <a:pt x="585" y="760"/>
                  </a:lnTo>
                  <a:lnTo>
                    <a:pt x="574" y="735"/>
                  </a:lnTo>
                  <a:lnTo>
                    <a:pt x="543" y="760"/>
                  </a:lnTo>
                  <a:lnTo>
                    <a:pt x="533" y="735"/>
                  </a:lnTo>
                  <a:lnTo>
                    <a:pt x="517" y="725"/>
                  </a:lnTo>
                  <a:lnTo>
                    <a:pt x="517" y="735"/>
                  </a:lnTo>
                  <a:lnTo>
                    <a:pt x="501" y="725"/>
                  </a:lnTo>
                  <a:lnTo>
                    <a:pt x="476" y="735"/>
                  </a:lnTo>
                  <a:lnTo>
                    <a:pt x="455" y="735"/>
                  </a:lnTo>
                  <a:lnTo>
                    <a:pt x="450" y="745"/>
                  </a:lnTo>
                  <a:lnTo>
                    <a:pt x="440" y="735"/>
                  </a:lnTo>
                  <a:lnTo>
                    <a:pt x="440" y="719"/>
                  </a:lnTo>
                  <a:lnTo>
                    <a:pt x="440" y="683"/>
                  </a:lnTo>
                  <a:lnTo>
                    <a:pt x="434" y="678"/>
                  </a:lnTo>
                  <a:lnTo>
                    <a:pt x="413" y="658"/>
                  </a:lnTo>
                  <a:lnTo>
                    <a:pt x="434" y="627"/>
                  </a:lnTo>
                  <a:lnTo>
                    <a:pt x="424" y="600"/>
                  </a:lnTo>
                  <a:lnTo>
                    <a:pt x="413" y="570"/>
                  </a:lnTo>
                  <a:lnTo>
                    <a:pt x="372" y="570"/>
                  </a:lnTo>
                  <a:lnTo>
                    <a:pt x="372" y="543"/>
                  </a:lnTo>
                  <a:lnTo>
                    <a:pt x="346" y="548"/>
                  </a:lnTo>
                  <a:lnTo>
                    <a:pt x="325" y="559"/>
                  </a:lnTo>
                  <a:lnTo>
                    <a:pt x="325" y="574"/>
                  </a:lnTo>
                  <a:lnTo>
                    <a:pt x="315" y="574"/>
                  </a:lnTo>
                  <a:lnTo>
                    <a:pt x="315" y="590"/>
                  </a:lnTo>
                  <a:lnTo>
                    <a:pt x="279" y="590"/>
                  </a:lnTo>
                  <a:lnTo>
                    <a:pt x="274" y="600"/>
                  </a:lnTo>
                  <a:lnTo>
                    <a:pt x="233" y="600"/>
                  </a:lnTo>
                  <a:lnTo>
                    <a:pt x="206" y="559"/>
                  </a:lnTo>
                  <a:lnTo>
                    <a:pt x="206" y="548"/>
                  </a:lnTo>
                  <a:lnTo>
                    <a:pt x="196" y="533"/>
                  </a:lnTo>
                  <a:lnTo>
                    <a:pt x="196" y="523"/>
                  </a:lnTo>
                  <a:lnTo>
                    <a:pt x="192" y="502"/>
                  </a:lnTo>
                  <a:lnTo>
                    <a:pt x="165" y="502"/>
                  </a:lnTo>
                  <a:lnTo>
                    <a:pt x="82" y="502"/>
                  </a:lnTo>
                  <a:lnTo>
                    <a:pt x="61" y="507"/>
                  </a:lnTo>
                  <a:lnTo>
                    <a:pt x="46" y="502"/>
                  </a:lnTo>
                  <a:lnTo>
                    <a:pt x="31" y="502"/>
                  </a:lnTo>
                  <a:lnTo>
                    <a:pt x="3" y="502"/>
                  </a:lnTo>
                  <a:lnTo>
                    <a:pt x="0" y="492"/>
                  </a:lnTo>
                  <a:lnTo>
                    <a:pt x="15" y="492"/>
                  </a:lnTo>
                  <a:lnTo>
                    <a:pt x="15" y="466"/>
                  </a:lnTo>
                  <a:lnTo>
                    <a:pt x="31" y="450"/>
                  </a:lnTo>
                  <a:lnTo>
                    <a:pt x="31" y="440"/>
                  </a:lnTo>
                  <a:lnTo>
                    <a:pt x="41" y="440"/>
                  </a:lnTo>
                  <a:lnTo>
                    <a:pt x="46" y="450"/>
                  </a:lnTo>
                  <a:lnTo>
                    <a:pt x="61" y="450"/>
                  </a:lnTo>
                  <a:lnTo>
                    <a:pt x="72" y="435"/>
                  </a:lnTo>
                  <a:lnTo>
                    <a:pt x="88" y="435"/>
                  </a:lnTo>
                  <a:lnTo>
                    <a:pt x="98" y="440"/>
                  </a:lnTo>
                  <a:lnTo>
                    <a:pt x="108" y="460"/>
                  </a:lnTo>
                  <a:lnTo>
                    <a:pt x="124" y="440"/>
                  </a:lnTo>
                  <a:lnTo>
                    <a:pt x="129" y="435"/>
                  </a:lnTo>
                  <a:lnTo>
                    <a:pt x="149" y="425"/>
                  </a:lnTo>
                  <a:lnTo>
                    <a:pt x="165" y="409"/>
                  </a:lnTo>
                  <a:lnTo>
                    <a:pt x="170" y="382"/>
                  </a:lnTo>
                  <a:lnTo>
                    <a:pt x="170" y="357"/>
                  </a:lnTo>
                  <a:lnTo>
                    <a:pt x="170" y="331"/>
                  </a:lnTo>
                  <a:lnTo>
                    <a:pt x="192" y="315"/>
                  </a:lnTo>
                  <a:lnTo>
                    <a:pt x="196" y="305"/>
                  </a:lnTo>
                  <a:lnTo>
                    <a:pt x="206" y="284"/>
                  </a:lnTo>
                  <a:lnTo>
                    <a:pt x="222" y="284"/>
                  </a:lnTo>
                  <a:lnTo>
                    <a:pt x="248" y="259"/>
                  </a:lnTo>
                  <a:lnTo>
                    <a:pt x="248" y="243"/>
                  </a:lnTo>
                  <a:lnTo>
                    <a:pt x="248" y="223"/>
                  </a:lnTo>
                  <a:lnTo>
                    <a:pt x="248" y="196"/>
                  </a:lnTo>
                  <a:lnTo>
                    <a:pt x="258" y="176"/>
                  </a:lnTo>
                  <a:lnTo>
                    <a:pt x="258" y="150"/>
                  </a:lnTo>
                  <a:lnTo>
                    <a:pt x="274" y="114"/>
                  </a:lnTo>
                  <a:lnTo>
                    <a:pt x="279" y="98"/>
                  </a:lnTo>
                  <a:lnTo>
                    <a:pt x="279" y="72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4" name="Freeform 170"/>
            <p:cNvSpPr>
              <a:spLocks noChangeArrowheads="1"/>
            </p:cNvSpPr>
            <p:nvPr/>
          </p:nvSpPr>
          <p:spPr bwMode="auto">
            <a:xfrm>
              <a:off x="2749367" y="2927976"/>
              <a:ext cx="975841" cy="673594"/>
            </a:xfrm>
            <a:custGeom>
              <a:avLst/>
              <a:gdLst>
                <a:gd name="T0" fmla="*/ 57 w 567"/>
                <a:gd name="T1" fmla="*/ 149 h 390"/>
                <a:gd name="T2" fmla="*/ 88 w 567"/>
                <a:gd name="T3" fmla="*/ 144 h 390"/>
                <a:gd name="T4" fmla="*/ 129 w 567"/>
                <a:gd name="T5" fmla="*/ 124 h 390"/>
                <a:gd name="T6" fmla="*/ 156 w 567"/>
                <a:gd name="T7" fmla="*/ 124 h 390"/>
                <a:gd name="T8" fmla="*/ 192 w 567"/>
                <a:gd name="T9" fmla="*/ 118 h 390"/>
                <a:gd name="T10" fmla="*/ 192 w 567"/>
                <a:gd name="T11" fmla="*/ 93 h 390"/>
                <a:gd name="T12" fmla="*/ 248 w 567"/>
                <a:gd name="T13" fmla="*/ 77 h 390"/>
                <a:gd name="T14" fmla="*/ 274 w 567"/>
                <a:gd name="T15" fmla="*/ 61 h 390"/>
                <a:gd name="T16" fmla="*/ 305 w 567"/>
                <a:gd name="T17" fmla="*/ 36 h 390"/>
                <a:gd name="T18" fmla="*/ 342 w 567"/>
                <a:gd name="T19" fmla="*/ 0 h 390"/>
                <a:gd name="T20" fmla="*/ 368 w 567"/>
                <a:gd name="T21" fmla="*/ 10 h 390"/>
                <a:gd name="T22" fmla="*/ 399 w 567"/>
                <a:gd name="T23" fmla="*/ 67 h 390"/>
                <a:gd name="T24" fmla="*/ 393 w 567"/>
                <a:gd name="T25" fmla="*/ 82 h 390"/>
                <a:gd name="T26" fmla="*/ 399 w 567"/>
                <a:gd name="T27" fmla="*/ 103 h 390"/>
                <a:gd name="T28" fmla="*/ 425 w 567"/>
                <a:gd name="T29" fmla="*/ 118 h 390"/>
                <a:gd name="T30" fmla="*/ 466 w 567"/>
                <a:gd name="T31" fmla="*/ 134 h 390"/>
                <a:gd name="T32" fmla="*/ 502 w 567"/>
                <a:gd name="T33" fmla="*/ 171 h 390"/>
                <a:gd name="T34" fmla="*/ 518 w 567"/>
                <a:gd name="T35" fmla="*/ 186 h 390"/>
                <a:gd name="T36" fmla="*/ 534 w 567"/>
                <a:gd name="T37" fmla="*/ 216 h 390"/>
                <a:gd name="T38" fmla="*/ 566 w 567"/>
                <a:gd name="T39" fmla="*/ 259 h 390"/>
                <a:gd name="T40" fmla="*/ 544 w 567"/>
                <a:gd name="T41" fmla="*/ 269 h 390"/>
                <a:gd name="T42" fmla="*/ 518 w 567"/>
                <a:gd name="T43" fmla="*/ 259 h 390"/>
                <a:gd name="T44" fmla="*/ 481 w 567"/>
                <a:gd name="T45" fmla="*/ 253 h 390"/>
                <a:gd name="T46" fmla="*/ 466 w 567"/>
                <a:gd name="T47" fmla="*/ 269 h 390"/>
                <a:gd name="T48" fmla="*/ 435 w 567"/>
                <a:gd name="T49" fmla="*/ 269 h 390"/>
                <a:gd name="T50" fmla="*/ 393 w 567"/>
                <a:gd name="T51" fmla="*/ 284 h 390"/>
                <a:gd name="T52" fmla="*/ 358 w 567"/>
                <a:gd name="T53" fmla="*/ 284 h 390"/>
                <a:gd name="T54" fmla="*/ 326 w 567"/>
                <a:gd name="T55" fmla="*/ 300 h 390"/>
                <a:gd name="T56" fmla="*/ 274 w 567"/>
                <a:gd name="T57" fmla="*/ 294 h 390"/>
                <a:gd name="T58" fmla="*/ 217 w 567"/>
                <a:gd name="T59" fmla="*/ 259 h 390"/>
                <a:gd name="T60" fmla="*/ 170 w 567"/>
                <a:gd name="T61" fmla="*/ 294 h 390"/>
                <a:gd name="T62" fmla="*/ 170 w 567"/>
                <a:gd name="T63" fmla="*/ 325 h 390"/>
                <a:gd name="T64" fmla="*/ 125 w 567"/>
                <a:gd name="T65" fmla="*/ 325 h 390"/>
                <a:gd name="T66" fmla="*/ 84 w 567"/>
                <a:gd name="T67" fmla="*/ 361 h 390"/>
                <a:gd name="T68" fmla="*/ 57 w 567"/>
                <a:gd name="T69" fmla="*/ 377 h 390"/>
                <a:gd name="T70" fmla="*/ 57 w 567"/>
                <a:gd name="T71" fmla="*/ 351 h 390"/>
                <a:gd name="T72" fmla="*/ 21 w 567"/>
                <a:gd name="T73" fmla="*/ 294 h 390"/>
                <a:gd name="T74" fmla="*/ 6 w 567"/>
                <a:gd name="T75" fmla="*/ 259 h 390"/>
                <a:gd name="T76" fmla="*/ 0 w 567"/>
                <a:gd name="T77" fmla="*/ 216 h 390"/>
                <a:gd name="T78" fmla="*/ 21 w 567"/>
                <a:gd name="T79" fmla="*/ 171 h 390"/>
                <a:gd name="T80" fmla="*/ 41 w 567"/>
                <a:gd name="T81" fmla="*/ 159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7"/>
                <a:gd name="T124" fmla="*/ 0 h 390"/>
                <a:gd name="T125" fmla="*/ 567 w 567"/>
                <a:gd name="T126" fmla="*/ 390 h 3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7" h="390">
                  <a:moveTo>
                    <a:pt x="41" y="159"/>
                  </a:moveTo>
                  <a:lnTo>
                    <a:pt x="57" y="149"/>
                  </a:lnTo>
                  <a:lnTo>
                    <a:pt x="84" y="134"/>
                  </a:lnTo>
                  <a:lnTo>
                    <a:pt x="88" y="144"/>
                  </a:lnTo>
                  <a:lnTo>
                    <a:pt x="109" y="134"/>
                  </a:lnTo>
                  <a:lnTo>
                    <a:pt x="129" y="124"/>
                  </a:lnTo>
                  <a:lnTo>
                    <a:pt x="140" y="134"/>
                  </a:lnTo>
                  <a:lnTo>
                    <a:pt x="156" y="124"/>
                  </a:lnTo>
                  <a:lnTo>
                    <a:pt x="166" y="124"/>
                  </a:lnTo>
                  <a:lnTo>
                    <a:pt x="192" y="118"/>
                  </a:lnTo>
                  <a:lnTo>
                    <a:pt x="197" y="103"/>
                  </a:lnTo>
                  <a:lnTo>
                    <a:pt x="192" y="93"/>
                  </a:lnTo>
                  <a:lnTo>
                    <a:pt x="207" y="82"/>
                  </a:lnTo>
                  <a:lnTo>
                    <a:pt x="248" y="77"/>
                  </a:lnTo>
                  <a:lnTo>
                    <a:pt x="264" y="67"/>
                  </a:lnTo>
                  <a:lnTo>
                    <a:pt x="274" y="61"/>
                  </a:lnTo>
                  <a:lnTo>
                    <a:pt x="290" y="41"/>
                  </a:lnTo>
                  <a:lnTo>
                    <a:pt x="305" y="36"/>
                  </a:lnTo>
                  <a:lnTo>
                    <a:pt x="316" y="10"/>
                  </a:lnTo>
                  <a:lnTo>
                    <a:pt x="342" y="0"/>
                  </a:lnTo>
                  <a:lnTo>
                    <a:pt x="358" y="0"/>
                  </a:lnTo>
                  <a:lnTo>
                    <a:pt x="368" y="10"/>
                  </a:lnTo>
                  <a:lnTo>
                    <a:pt x="393" y="41"/>
                  </a:lnTo>
                  <a:lnTo>
                    <a:pt x="399" y="67"/>
                  </a:lnTo>
                  <a:lnTo>
                    <a:pt x="383" y="77"/>
                  </a:lnTo>
                  <a:lnTo>
                    <a:pt x="393" y="82"/>
                  </a:lnTo>
                  <a:lnTo>
                    <a:pt x="393" y="93"/>
                  </a:lnTo>
                  <a:lnTo>
                    <a:pt x="399" y="103"/>
                  </a:lnTo>
                  <a:lnTo>
                    <a:pt x="425" y="103"/>
                  </a:lnTo>
                  <a:lnTo>
                    <a:pt x="425" y="118"/>
                  </a:lnTo>
                  <a:lnTo>
                    <a:pt x="450" y="118"/>
                  </a:lnTo>
                  <a:lnTo>
                    <a:pt x="466" y="134"/>
                  </a:lnTo>
                  <a:lnTo>
                    <a:pt x="477" y="171"/>
                  </a:lnTo>
                  <a:lnTo>
                    <a:pt x="502" y="171"/>
                  </a:lnTo>
                  <a:lnTo>
                    <a:pt x="507" y="186"/>
                  </a:lnTo>
                  <a:lnTo>
                    <a:pt x="518" y="186"/>
                  </a:lnTo>
                  <a:lnTo>
                    <a:pt x="523" y="191"/>
                  </a:lnTo>
                  <a:lnTo>
                    <a:pt x="534" y="216"/>
                  </a:lnTo>
                  <a:lnTo>
                    <a:pt x="559" y="232"/>
                  </a:lnTo>
                  <a:lnTo>
                    <a:pt x="566" y="259"/>
                  </a:lnTo>
                  <a:lnTo>
                    <a:pt x="549" y="259"/>
                  </a:lnTo>
                  <a:lnTo>
                    <a:pt x="544" y="269"/>
                  </a:lnTo>
                  <a:lnTo>
                    <a:pt x="523" y="269"/>
                  </a:lnTo>
                  <a:lnTo>
                    <a:pt x="518" y="259"/>
                  </a:lnTo>
                  <a:lnTo>
                    <a:pt x="502" y="259"/>
                  </a:lnTo>
                  <a:lnTo>
                    <a:pt x="481" y="253"/>
                  </a:lnTo>
                  <a:lnTo>
                    <a:pt x="477" y="259"/>
                  </a:lnTo>
                  <a:lnTo>
                    <a:pt x="466" y="269"/>
                  </a:lnTo>
                  <a:lnTo>
                    <a:pt x="450" y="269"/>
                  </a:lnTo>
                  <a:lnTo>
                    <a:pt x="435" y="269"/>
                  </a:lnTo>
                  <a:lnTo>
                    <a:pt x="409" y="279"/>
                  </a:lnTo>
                  <a:lnTo>
                    <a:pt x="393" y="284"/>
                  </a:lnTo>
                  <a:lnTo>
                    <a:pt x="368" y="284"/>
                  </a:lnTo>
                  <a:lnTo>
                    <a:pt x="358" y="284"/>
                  </a:lnTo>
                  <a:lnTo>
                    <a:pt x="342" y="310"/>
                  </a:lnTo>
                  <a:lnTo>
                    <a:pt x="326" y="300"/>
                  </a:lnTo>
                  <a:lnTo>
                    <a:pt x="301" y="300"/>
                  </a:lnTo>
                  <a:lnTo>
                    <a:pt x="274" y="294"/>
                  </a:lnTo>
                  <a:lnTo>
                    <a:pt x="248" y="284"/>
                  </a:lnTo>
                  <a:lnTo>
                    <a:pt x="217" y="259"/>
                  </a:lnTo>
                  <a:lnTo>
                    <a:pt x="192" y="279"/>
                  </a:lnTo>
                  <a:lnTo>
                    <a:pt x="170" y="294"/>
                  </a:lnTo>
                  <a:lnTo>
                    <a:pt x="170" y="300"/>
                  </a:lnTo>
                  <a:lnTo>
                    <a:pt x="170" y="325"/>
                  </a:lnTo>
                  <a:lnTo>
                    <a:pt x="150" y="325"/>
                  </a:lnTo>
                  <a:lnTo>
                    <a:pt x="125" y="325"/>
                  </a:lnTo>
                  <a:lnTo>
                    <a:pt x="88" y="325"/>
                  </a:lnTo>
                  <a:lnTo>
                    <a:pt x="84" y="361"/>
                  </a:lnTo>
                  <a:lnTo>
                    <a:pt x="62" y="389"/>
                  </a:lnTo>
                  <a:lnTo>
                    <a:pt x="57" y="377"/>
                  </a:lnTo>
                  <a:lnTo>
                    <a:pt x="62" y="351"/>
                  </a:lnTo>
                  <a:lnTo>
                    <a:pt x="57" y="351"/>
                  </a:lnTo>
                  <a:lnTo>
                    <a:pt x="21" y="320"/>
                  </a:lnTo>
                  <a:lnTo>
                    <a:pt x="21" y="294"/>
                  </a:lnTo>
                  <a:lnTo>
                    <a:pt x="6" y="284"/>
                  </a:lnTo>
                  <a:lnTo>
                    <a:pt x="6" y="259"/>
                  </a:lnTo>
                  <a:lnTo>
                    <a:pt x="0" y="253"/>
                  </a:lnTo>
                  <a:lnTo>
                    <a:pt x="0" y="216"/>
                  </a:lnTo>
                  <a:lnTo>
                    <a:pt x="6" y="212"/>
                  </a:lnTo>
                  <a:lnTo>
                    <a:pt x="21" y="171"/>
                  </a:lnTo>
                  <a:lnTo>
                    <a:pt x="41" y="159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5" name="Freeform 171"/>
            <p:cNvSpPr>
              <a:spLocks noChangeArrowheads="1"/>
            </p:cNvSpPr>
            <p:nvPr/>
          </p:nvSpPr>
          <p:spPr bwMode="auto">
            <a:xfrm>
              <a:off x="3643170" y="6049826"/>
              <a:ext cx="168396" cy="177033"/>
            </a:xfrm>
            <a:custGeom>
              <a:avLst/>
              <a:gdLst>
                <a:gd name="T0" fmla="*/ 26 w 99"/>
                <a:gd name="T1" fmla="*/ 16 h 104"/>
                <a:gd name="T2" fmla="*/ 67 w 99"/>
                <a:gd name="T3" fmla="*/ 0 h 104"/>
                <a:gd name="T4" fmla="*/ 82 w 99"/>
                <a:gd name="T5" fmla="*/ 10 h 104"/>
                <a:gd name="T6" fmla="*/ 98 w 99"/>
                <a:gd name="T7" fmla="*/ 36 h 104"/>
                <a:gd name="T8" fmla="*/ 92 w 99"/>
                <a:gd name="T9" fmla="*/ 51 h 104"/>
                <a:gd name="T10" fmla="*/ 92 w 99"/>
                <a:gd name="T11" fmla="*/ 67 h 104"/>
                <a:gd name="T12" fmla="*/ 47 w 99"/>
                <a:gd name="T13" fmla="*/ 77 h 104"/>
                <a:gd name="T14" fmla="*/ 41 w 99"/>
                <a:gd name="T15" fmla="*/ 103 h 104"/>
                <a:gd name="T16" fmla="*/ 16 w 99"/>
                <a:gd name="T17" fmla="*/ 93 h 104"/>
                <a:gd name="T18" fmla="*/ 4 w 99"/>
                <a:gd name="T19" fmla="*/ 62 h 104"/>
                <a:gd name="T20" fmla="*/ 0 w 99"/>
                <a:gd name="T21" fmla="*/ 51 h 104"/>
                <a:gd name="T22" fmla="*/ 4 w 99"/>
                <a:gd name="T23" fmla="*/ 41 h 104"/>
                <a:gd name="T24" fmla="*/ 26 w 99"/>
                <a:gd name="T25" fmla="*/ 16 h 104"/>
                <a:gd name="T26" fmla="*/ 26 w 99"/>
                <a:gd name="T27" fmla="*/ 16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26" y="16"/>
                  </a:move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6" name="Freeform 288"/>
            <p:cNvSpPr>
              <a:spLocks noChangeArrowheads="1"/>
            </p:cNvSpPr>
            <p:nvPr/>
          </p:nvSpPr>
          <p:spPr bwMode="auto">
            <a:xfrm>
              <a:off x="5806426" y="5440999"/>
              <a:ext cx="47498" cy="43179"/>
            </a:xfrm>
            <a:custGeom>
              <a:avLst/>
              <a:gdLst>
                <a:gd name="T0" fmla="*/ 16 w 27"/>
                <a:gd name="T1" fmla="*/ 26 h 27"/>
                <a:gd name="T2" fmla="*/ 0 w 27"/>
                <a:gd name="T3" fmla="*/ 21 h 27"/>
                <a:gd name="T4" fmla="*/ 10 w 27"/>
                <a:gd name="T5" fmla="*/ 0 h 27"/>
                <a:gd name="T6" fmla="*/ 26 w 27"/>
                <a:gd name="T7" fmla="*/ 21 h 27"/>
                <a:gd name="T8" fmla="*/ 16 w 27"/>
                <a:gd name="T9" fmla="*/ 26 h 27"/>
                <a:gd name="T10" fmla="*/ 16 w 27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7"/>
                <a:gd name="T20" fmla="*/ 27 w 27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7">
                  <a:moveTo>
                    <a:pt x="16" y="26"/>
                  </a:moveTo>
                  <a:lnTo>
                    <a:pt x="0" y="21"/>
                  </a:lnTo>
                  <a:lnTo>
                    <a:pt x="10" y="0"/>
                  </a:lnTo>
                  <a:lnTo>
                    <a:pt x="26" y="21"/>
                  </a:lnTo>
                  <a:lnTo>
                    <a:pt x="16" y="26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7" name="Freeform 291"/>
            <p:cNvSpPr>
              <a:spLocks noChangeArrowheads="1"/>
            </p:cNvSpPr>
            <p:nvPr/>
          </p:nvSpPr>
          <p:spPr bwMode="auto">
            <a:xfrm>
              <a:off x="335674" y="1148997"/>
              <a:ext cx="43179" cy="17272"/>
            </a:xfrm>
            <a:custGeom>
              <a:avLst/>
              <a:gdLst>
                <a:gd name="T0" fmla="*/ 16 w 27"/>
                <a:gd name="T1" fmla="*/ 10 h 11"/>
                <a:gd name="T2" fmla="*/ 0 w 27"/>
                <a:gd name="T3" fmla="*/ 0 h 11"/>
                <a:gd name="T4" fmla="*/ 5 w 27"/>
                <a:gd name="T5" fmla="*/ 0 h 11"/>
                <a:gd name="T6" fmla="*/ 26 w 27"/>
                <a:gd name="T7" fmla="*/ 10 h 11"/>
                <a:gd name="T8" fmla="*/ 16 w 27"/>
                <a:gd name="T9" fmla="*/ 10 h 11"/>
                <a:gd name="T10" fmla="*/ 16 w 27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1"/>
                <a:gd name="T20" fmla="*/ 27 w 2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1">
                  <a:moveTo>
                    <a:pt x="16" y="1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6" y="10"/>
                  </a:lnTo>
                  <a:lnTo>
                    <a:pt x="16" y="1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8" name="Freeform 292"/>
            <p:cNvSpPr>
              <a:spLocks noChangeArrowheads="1"/>
            </p:cNvSpPr>
            <p:nvPr/>
          </p:nvSpPr>
          <p:spPr bwMode="auto">
            <a:xfrm>
              <a:off x="344310" y="1516020"/>
              <a:ext cx="47495" cy="47496"/>
            </a:xfrm>
            <a:custGeom>
              <a:avLst/>
              <a:gdLst>
                <a:gd name="T0" fmla="*/ 11 w 28"/>
                <a:gd name="T1" fmla="*/ 26 h 27"/>
                <a:gd name="T2" fmla="*/ 0 w 28"/>
                <a:gd name="T3" fmla="*/ 6 h 27"/>
                <a:gd name="T4" fmla="*/ 27 w 28"/>
                <a:gd name="T5" fmla="*/ 0 h 27"/>
                <a:gd name="T6" fmla="*/ 21 w 28"/>
                <a:gd name="T7" fmla="*/ 16 h 27"/>
                <a:gd name="T8" fmla="*/ 11 w 28"/>
                <a:gd name="T9" fmla="*/ 26 h 27"/>
                <a:gd name="T10" fmla="*/ 11 w 28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7"/>
                <a:gd name="T20" fmla="*/ 28 w 28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7">
                  <a:moveTo>
                    <a:pt x="11" y="26"/>
                  </a:moveTo>
                  <a:lnTo>
                    <a:pt x="0" y="6"/>
                  </a:lnTo>
                  <a:lnTo>
                    <a:pt x="27" y="0"/>
                  </a:lnTo>
                  <a:lnTo>
                    <a:pt x="21" y="16"/>
                  </a:lnTo>
                  <a:lnTo>
                    <a:pt x="11" y="26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9" name="Freeform 293"/>
            <p:cNvSpPr>
              <a:spLocks noChangeArrowheads="1"/>
            </p:cNvSpPr>
            <p:nvPr/>
          </p:nvSpPr>
          <p:spPr bwMode="auto">
            <a:xfrm>
              <a:off x="434984" y="1528973"/>
              <a:ext cx="25907" cy="43179"/>
            </a:xfrm>
            <a:custGeom>
              <a:avLst/>
              <a:gdLst>
                <a:gd name="T0" fmla="*/ 10 w 17"/>
                <a:gd name="T1" fmla="*/ 26 h 27"/>
                <a:gd name="T2" fmla="*/ 0 w 17"/>
                <a:gd name="T3" fmla="*/ 20 h 27"/>
                <a:gd name="T4" fmla="*/ 16 w 17"/>
                <a:gd name="T5" fmla="*/ 0 h 27"/>
                <a:gd name="T6" fmla="*/ 10 w 17"/>
                <a:gd name="T7" fmla="*/ 26 h 27"/>
                <a:gd name="T8" fmla="*/ 10 w 17"/>
                <a:gd name="T9" fmla="*/ 2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7"/>
                <a:gd name="T17" fmla="*/ 17 w 1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7">
                  <a:moveTo>
                    <a:pt x="10" y="26"/>
                  </a:moveTo>
                  <a:lnTo>
                    <a:pt x="0" y="20"/>
                  </a:lnTo>
                  <a:lnTo>
                    <a:pt x="16" y="0"/>
                  </a:lnTo>
                  <a:lnTo>
                    <a:pt x="10" y="26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0" name="Freeform 296"/>
            <p:cNvSpPr>
              <a:spLocks noChangeArrowheads="1"/>
            </p:cNvSpPr>
            <p:nvPr/>
          </p:nvSpPr>
          <p:spPr bwMode="auto">
            <a:xfrm>
              <a:off x="2334851" y="3579981"/>
              <a:ext cx="164079" cy="116582"/>
            </a:xfrm>
            <a:custGeom>
              <a:avLst/>
              <a:gdLst>
                <a:gd name="T0" fmla="*/ 21 w 95"/>
                <a:gd name="T1" fmla="*/ 0 h 69"/>
                <a:gd name="T2" fmla="*/ 37 w 95"/>
                <a:gd name="T3" fmla="*/ 11 h 69"/>
                <a:gd name="T4" fmla="*/ 94 w 95"/>
                <a:gd name="T5" fmla="*/ 16 h 69"/>
                <a:gd name="T6" fmla="*/ 94 w 95"/>
                <a:gd name="T7" fmla="*/ 68 h 69"/>
                <a:gd name="T8" fmla="*/ 68 w 95"/>
                <a:gd name="T9" fmla="*/ 68 h 69"/>
                <a:gd name="T10" fmla="*/ 42 w 95"/>
                <a:gd name="T11" fmla="*/ 68 h 69"/>
                <a:gd name="T12" fmla="*/ 11 w 95"/>
                <a:gd name="T13" fmla="*/ 68 h 69"/>
                <a:gd name="T14" fmla="*/ 0 w 95"/>
                <a:gd name="T15" fmla="*/ 57 h 69"/>
                <a:gd name="T16" fmla="*/ 21 w 95"/>
                <a:gd name="T17" fmla="*/ 27 h 69"/>
                <a:gd name="T18" fmla="*/ 21 w 95"/>
                <a:gd name="T19" fmla="*/ 0 h 69"/>
                <a:gd name="T20" fmla="*/ 21 w 95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69"/>
                <a:gd name="T35" fmla="*/ 95 w 95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69">
                  <a:moveTo>
                    <a:pt x="21" y="0"/>
                  </a:moveTo>
                  <a:lnTo>
                    <a:pt x="37" y="11"/>
                  </a:lnTo>
                  <a:lnTo>
                    <a:pt x="94" y="16"/>
                  </a:lnTo>
                  <a:lnTo>
                    <a:pt x="94" y="68"/>
                  </a:lnTo>
                  <a:lnTo>
                    <a:pt x="68" y="68"/>
                  </a:lnTo>
                  <a:lnTo>
                    <a:pt x="42" y="68"/>
                  </a:lnTo>
                  <a:lnTo>
                    <a:pt x="11" y="68"/>
                  </a:lnTo>
                  <a:lnTo>
                    <a:pt x="0" y="57"/>
                  </a:lnTo>
                  <a:lnTo>
                    <a:pt x="21" y="27"/>
                  </a:lnTo>
                  <a:lnTo>
                    <a:pt x="21" y="0"/>
                  </a:lnTo>
                </a:path>
              </a:pathLst>
            </a:custGeom>
            <a:grpFill/>
            <a:ln w="324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0861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8451"/>
            <a:ext cx="5611142" cy="689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47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476672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Vous trouverez à suivre 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trois 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croquis au programme 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chacun d’eux une animation qui permet de voir se construire chaque figuré. A la fin de chaque animation, le fond de carte vierge et le fond de carte </a:t>
            </a:r>
            <a:r>
              <a:rPr lang="fr-F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eduscol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type bac.</a:t>
            </a:r>
          </a:p>
          <a:p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 courage</a:t>
            </a:r>
          </a:p>
          <a:p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P.S: il reste une ou deux coquilles que je n’arrive pas à corriger….Je compte sur vous pour être attentif 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Cameroun en bleu sur une première diapo alors qu’il doit être jaune foncé.</a:t>
            </a:r>
          </a:p>
          <a:p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0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340768"/>
            <a:ext cx="7416824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dynamiques territoriales des Etats-Unis</a:t>
            </a:r>
            <a:endParaRPr lang="fr-F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662526"/>
            <a:ext cx="9224320" cy="626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1"/>
            <a:ext cx="4392000" cy="115200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I. Des contrastes dans l’organisation du territoire</a:t>
            </a:r>
          </a:p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Le Nord-Est (</a:t>
            </a:r>
            <a:r>
              <a:rPr lang="fr-FR" sz="1400" b="1" dirty="0" err="1" smtClean="0">
                <a:solidFill>
                  <a:schemeClr val="tx1"/>
                </a:solidFill>
                <a:latin typeface="Tw Cen MT" pitchFamily="34" charset="0"/>
              </a:rPr>
              <a:t>manufacturing</a:t>
            </a:r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fr-FR" sz="1400" b="1" dirty="0" err="1" smtClean="0">
                <a:solidFill>
                  <a:schemeClr val="tx1"/>
                </a:solidFill>
                <a:latin typeface="Tw Cen MT" pitchFamily="34" charset="0"/>
              </a:rPr>
              <a:t>belt</a:t>
            </a:r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), cœur industriel et décisionnel</a:t>
            </a:r>
          </a:p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La Sun </a:t>
            </a:r>
            <a:r>
              <a:rPr lang="fr-FR" sz="1400" b="1" dirty="0" err="1" smtClean="0">
                <a:solidFill>
                  <a:schemeClr val="tx1"/>
                </a:solidFill>
                <a:latin typeface="Tw Cen MT" pitchFamily="34" charset="0"/>
              </a:rPr>
              <a:t>Belt</a:t>
            </a:r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, ancienne périphérie devenue</a:t>
            </a:r>
          </a:p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 attractive et en forte croissance</a:t>
            </a:r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92000" y="-2"/>
            <a:ext cx="3528842" cy="141277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Les espaces moteurs de la Sun </a:t>
            </a:r>
            <a:r>
              <a:rPr lang="fr-FR" sz="1400" b="1" dirty="0" err="1" smtClean="0">
                <a:solidFill>
                  <a:schemeClr val="tx1"/>
                </a:solidFill>
                <a:latin typeface="Tw Cen MT" pitchFamily="34" charset="0"/>
              </a:rPr>
              <a:t>Belt</a:t>
            </a:r>
            <a:endParaRPr lang="fr-FR" sz="14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Les Grandes Plaines, cœur de la puissance agricole</a:t>
            </a:r>
          </a:p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L’Ouest montagneux et l’Alaska, périphéries exploitées</a:t>
            </a:r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334370" y="299366"/>
            <a:ext cx="576064" cy="3240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Rectangle 222"/>
          <p:cNvSpPr/>
          <p:nvPr/>
        </p:nvSpPr>
        <p:spPr>
          <a:xfrm>
            <a:off x="4575647" y="1037230"/>
            <a:ext cx="576064" cy="324000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5" name="Rectangle 224"/>
          <p:cNvSpPr/>
          <p:nvPr/>
        </p:nvSpPr>
        <p:spPr>
          <a:xfrm>
            <a:off x="4575647" y="152672"/>
            <a:ext cx="576064" cy="3240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6" name="Rectangle 225"/>
          <p:cNvSpPr/>
          <p:nvPr/>
        </p:nvSpPr>
        <p:spPr>
          <a:xfrm>
            <a:off x="334370" y="746720"/>
            <a:ext cx="576064" cy="324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7" name="Rectangle 226"/>
          <p:cNvSpPr/>
          <p:nvPr/>
        </p:nvSpPr>
        <p:spPr>
          <a:xfrm>
            <a:off x="4575647" y="581369"/>
            <a:ext cx="576064" cy="324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303898" y="5165766"/>
            <a:ext cx="840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Océan </a:t>
            </a:r>
          </a:p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Atlantique</a:t>
            </a:r>
            <a:endParaRPr lang="fr-FR" sz="1400" b="1" cap="small" spc="-150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41" y="1412775"/>
            <a:ext cx="708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Océan </a:t>
            </a:r>
          </a:p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Pacifique</a:t>
            </a:r>
            <a:endParaRPr lang="fr-FR" sz="1400" b="1" cap="small" spc="-150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080356" y="6283028"/>
            <a:ext cx="679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Mexique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419872" y="1258886"/>
            <a:ext cx="671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Canada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-36512" y="6577607"/>
            <a:ext cx="554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Hawaï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-9525" y="4933950"/>
            <a:ext cx="1952625" cy="1971675"/>
          </a:xfrm>
          <a:custGeom>
            <a:avLst/>
            <a:gdLst>
              <a:gd name="connsiteX0" fmla="*/ 0 w 1971675"/>
              <a:gd name="connsiteY0" fmla="*/ 9525 h 1971675"/>
              <a:gd name="connsiteX1" fmla="*/ 1390650 w 1971675"/>
              <a:gd name="connsiteY1" fmla="*/ 0 h 1971675"/>
              <a:gd name="connsiteX2" fmla="*/ 1971675 w 1971675"/>
              <a:gd name="connsiteY2" fmla="*/ 1466850 h 1971675"/>
              <a:gd name="connsiteX3" fmla="*/ 1971675 w 1971675"/>
              <a:gd name="connsiteY3" fmla="*/ 1971675 h 1971675"/>
              <a:gd name="connsiteX0" fmla="*/ 0 w 1971675"/>
              <a:gd name="connsiteY0" fmla="*/ 9525 h 1971675"/>
              <a:gd name="connsiteX1" fmla="*/ 1390650 w 1971675"/>
              <a:gd name="connsiteY1" fmla="*/ 0 h 1971675"/>
              <a:gd name="connsiteX2" fmla="*/ 1971675 w 1971675"/>
              <a:gd name="connsiteY2" fmla="*/ 1466850 h 1971675"/>
              <a:gd name="connsiteX3" fmla="*/ 1971675 w 1971675"/>
              <a:gd name="connsiteY3" fmla="*/ 1971675 h 1971675"/>
              <a:gd name="connsiteX0" fmla="*/ 0 w 1952625"/>
              <a:gd name="connsiteY0" fmla="*/ 19050 h 1971675"/>
              <a:gd name="connsiteX1" fmla="*/ 1371600 w 1952625"/>
              <a:gd name="connsiteY1" fmla="*/ 0 h 1971675"/>
              <a:gd name="connsiteX2" fmla="*/ 1952625 w 1952625"/>
              <a:gd name="connsiteY2" fmla="*/ 1466850 h 1971675"/>
              <a:gd name="connsiteX3" fmla="*/ 1952625 w 1952625"/>
              <a:gd name="connsiteY3" fmla="*/ 1971675 h 1971675"/>
              <a:gd name="connsiteX0" fmla="*/ 0 w 1952625"/>
              <a:gd name="connsiteY0" fmla="*/ 0 h 2009775"/>
              <a:gd name="connsiteX1" fmla="*/ 1371600 w 1952625"/>
              <a:gd name="connsiteY1" fmla="*/ 38100 h 2009775"/>
              <a:gd name="connsiteX2" fmla="*/ 1952625 w 1952625"/>
              <a:gd name="connsiteY2" fmla="*/ 1504950 h 2009775"/>
              <a:gd name="connsiteX3" fmla="*/ 1952625 w 1952625"/>
              <a:gd name="connsiteY3" fmla="*/ 2009775 h 2009775"/>
              <a:gd name="connsiteX0" fmla="*/ 0 w 1952625"/>
              <a:gd name="connsiteY0" fmla="*/ 977 h 1971675"/>
              <a:gd name="connsiteX1" fmla="*/ 1371600 w 1952625"/>
              <a:gd name="connsiteY1" fmla="*/ 0 h 1971675"/>
              <a:gd name="connsiteX2" fmla="*/ 1952625 w 1952625"/>
              <a:gd name="connsiteY2" fmla="*/ 1466850 h 1971675"/>
              <a:gd name="connsiteX3" fmla="*/ 1952625 w 1952625"/>
              <a:gd name="connsiteY3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1971675">
                <a:moveTo>
                  <a:pt x="0" y="977"/>
                </a:moveTo>
                <a:lnTo>
                  <a:pt x="1371600" y="0"/>
                </a:lnTo>
                <a:lnTo>
                  <a:pt x="1952625" y="1466850"/>
                </a:lnTo>
                <a:lnTo>
                  <a:pt x="1952625" y="1971675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/>
          <p:cNvGrpSpPr/>
          <p:nvPr/>
        </p:nvGrpSpPr>
        <p:grpSpPr>
          <a:xfrm>
            <a:off x="17417" y="4978400"/>
            <a:ext cx="1843314" cy="1605280"/>
            <a:chOff x="17417" y="4978400"/>
            <a:chExt cx="1843314" cy="1605280"/>
          </a:xfrm>
          <a:solidFill>
            <a:schemeClr val="accent3">
              <a:lumMod val="60000"/>
              <a:lumOff val="40000"/>
              <a:alpha val="50000"/>
            </a:schemeClr>
          </a:solidFill>
        </p:grpSpPr>
        <p:sp>
          <p:nvSpPr>
            <p:cNvPr id="9" name="Forme libre 8"/>
            <p:cNvSpPr/>
            <p:nvPr/>
          </p:nvSpPr>
          <p:spPr>
            <a:xfrm>
              <a:off x="17417" y="4978400"/>
              <a:ext cx="1396274" cy="1358537"/>
            </a:xfrm>
            <a:custGeom>
              <a:avLst/>
              <a:gdLst>
                <a:gd name="connsiteX0" fmla="*/ 1291772 w 1396274"/>
                <a:gd name="connsiteY0" fmla="*/ 1079863 h 1358537"/>
                <a:gd name="connsiteX1" fmla="*/ 1396274 w 1396274"/>
                <a:gd name="connsiteY1" fmla="*/ 211909 h 1358537"/>
                <a:gd name="connsiteX2" fmla="*/ 1352732 w 1396274"/>
                <a:gd name="connsiteY2" fmla="*/ 197394 h 1358537"/>
                <a:gd name="connsiteX3" fmla="*/ 1323703 w 1396274"/>
                <a:gd name="connsiteY3" fmla="*/ 165463 h 1358537"/>
                <a:gd name="connsiteX4" fmla="*/ 1280160 w 1396274"/>
                <a:gd name="connsiteY4" fmla="*/ 165463 h 1358537"/>
                <a:gd name="connsiteX5" fmla="*/ 1262743 w 1396274"/>
                <a:gd name="connsiteY5" fmla="*/ 168366 h 1358537"/>
                <a:gd name="connsiteX6" fmla="*/ 1222103 w 1396274"/>
                <a:gd name="connsiteY6" fmla="*/ 153851 h 1358537"/>
                <a:gd name="connsiteX7" fmla="*/ 1190172 w 1396274"/>
                <a:gd name="connsiteY7" fmla="*/ 145143 h 1358537"/>
                <a:gd name="connsiteX8" fmla="*/ 1155337 w 1396274"/>
                <a:gd name="connsiteY8" fmla="*/ 110309 h 1358537"/>
                <a:gd name="connsiteX9" fmla="*/ 1111794 w 1396274"/>
                <a:gd name="connsiteY9" fmla="*/ 110309 h 1358537"/>
                <a:gd name="connsiteX10" fmla="*/ 1088572 w 1396274"/>
                <a:gd name="connsiteY10" fmla="*/ 124823 h 1358537"/>
                <a:gd name="connsiteX11" fmla="*/ 1039223 w 1396274"/>
                <a:gd name="connsiteY11" fmla="*/ 40640 h 1358537"/>
                <a:gd name="connsiteX12" fmla="*/ 992777 w 1396274"/>
                <a:gd name="connsiteY12" fmla="*/ 43543 h 1358537"/>
                <a:gd name="connsiteX13" fmla="*/ 986972 w 1396274"/>
                <a:gd name="connsiteY13" fmla="*/ 26126 h 1358537"/>
                <a:gd name="connsiteX14" fmla="*/ 963749 w 1396274"/>
                <a:gd name="connsiteY14" fmla="*/ 46446 h 1358537"/>
                <a:gd name="connsiteX15" fmla="*/ 960846 w 1396274"/>
                <a:gd name="connsiteY15" fmla="*/ 0 h 1358537"/>
                <a:gd name="connsiteX16" fmla="*/ 928914 w 1396274"/>
                <a:gd name="connsiteY16" fmla="*/ 11611 h 1358537"/>
                <a:gd name="connsiteX17" fmla="*/ 908594 w 1396274"/>
                <a:gd name="connsiteY17" fmla="*/ 26126 h 1358537"/>
                <a:gd name="connsiteX18" fmla="*/ 836023 w 1396274"/>
                <a:gd name="connsiteY18" fmla="*/ 26126 h 1358537"/>
                <a:gd name="connsiteX19" fmla="*/ 844732 w 1396274"/>
                <a:gd name="connsiteY19" fmla="*/ 49349 h 1358537"/>
                <a:gd name="connsiteX20" fmla="*/ 818606 w 1396274"/>
                <a:gd name="connsiteY20" fmla="*/ 66766 h 1358537"/>
                <a:gd name="connsiteX21" fmla="*/ 812800 w 1396274"/>
                <a:gd name="connsiteY21" fmla="*/ 37737 h 1358537"/>
                <a:gd name="connsiteX22" fmla="*/ 743132 w 1396274"/>
                <a:gd name="connsiteY22" fmla="*/ 49349 h 1358537"/>
                <a:gd name="connsiteX23" fmla="*/ 679269 w 1396274"/>
                <a:gd name="connsiteY23" fmla="*/ 110309 h 1358537"/>
                <a:gd name="connsiteX24" fmla="*/ 641532 w 1396274"/>
                <a:gd name="connsiteY24" fmla="*/ 124823 h 1358537"/>
                <a:gd name="connsiteX25" fmla="*/ 621212 w 1396274"/>
                <a:gd name="connsiteY25" fmla="*/ 130629 h 1358537"/>
                <a:gd name="connsiteX26" fmla="*/ 568960 w 1396274"/>
                <a:gd name="connsiteY26" fmla="*/ 104503 h 1358537"/>
                <a:gd name="connsiteX27" fmla="*/ 539932 w 1396274"/>
                <a:gd name="connsiteY27" fmla="*/ 127726 h 1358537"/>
                <a:gd name="connsiteX28" fmla="*/ 539932 w 1396274"/>
                <a:gd name="connsiteY28" fmla="*/ 127726 h 1358537"/>
                <a:gd name="connsiteX29" fmla="*/ 534126 w 1396274"/>
                <a:gd name="connsiteY29" fmla="*/ 177074 h 1358537"/>
                <a:gd name="connsiteX30" fmla="*/ 557349 w 1396274"/>
                <a:gd name="connsiteY30" fmla="*/ 197394 h 1358537"/>
                <a:gd name="connsiteX31" fmla="*/ 560252 w 1396274"/>
                <a:gd name="connsiteY31" fmla="*/ 255451 h 1358537"/>
                <a:gd name="connsiteX32" fmla="*/ 560252 w 1396274"/>
                <a:gd name="connsiteY32" fmla="*/ 275771 h 1358537"/>
                <a:gd name="connsiteX33" fmla="*/ 621212 w 1396274"/>
                <a:gd name="connsiteY33" fmla="*/ 325120 h 1358537"/>
                <a:gd name="connsiteX34" fmla="*/ 618309 w 1396274"/>
                <a:gd name="connsiteY34" fmla="*/ 359954 h 1358537"/>
                <a:gd name="connsiteX35" fmla="*/ 664754 w 1396274"/>
                <a:gd name="connsiteY35" fmla="*/ 362857 h 1358537"/>
                <a:gd name="connsiteX36" fmla="*/ 664754 w 1396274"/>
                <a:gd name="connsiteY36" fmla="*/ 391886 h 1358537"/>
                <a:gd name="connsiteX37" fmla="*/ 641532 w 1396274"/>
                <a:gd name="connsiteY37" fmla="*/ 391886 h 1358537"/>
                <a:gd name="connsiteX38" fmla="*/ 600892 w 1396274"/>
                <a:gd name="connsiteY38" fmla="*/ 388983 h 1358537"/>
                <a:gd name="connsiteX39" fmla="*/ 513806 w 1396274"/>
                <a:gd name="connsiteY39" fmla="*/ 365760 h 1358537"/>
                <a:gd name="connsiteX40" fmla="*/ 519612 w 1396274"/>
                <a:gd name="connsiteY40" fmla="*/ 313509 h 1358537"/>
                <a:gd name="connsiteX41" fmla="*/ 449943 w 1396274"/>
                <a:gd name="connsiteY41" fmla="*/ 330926 h 1358537"/>
                <a:gd name="connsiteX42" fmla="*/ 449943 w 1396274"/>
                <a:gd name="connsiteY42" fmla="*/ 345440 h 1358537"/>
                <a:gd name="connsiteX43" fmla="*/ 415109 w 1396274"/>
                <a:gd name="connsiteY43" fmla="*/ 328023 h 1358537"/>
                <a:gd name="connsiteX44" fmla="*/ 351246 w 1396274"/>
                <a:gd name="connsiteY44" fmla="*/ 351246 h 1358537"/>
                <a:gd name="connsiteX45" fmla="*/ 351246 w 1396274"/>
                <a:gd name="connsiteY45" fmla="*/ 362857 h 1358537"/>
                <a:gd name="connsiteX46" fmla="*/ 383177 w 1396274"/>
                <a:gd name="connsiteY46" fmla="*/ 409303 h 1358537"/>
                <a:gd name="connsiteX47" fmla="*/ 351246 w 1396274"/>
                <a:gd name="connsiteY47" fmla="*/ 406400 h 1358537"/>
                <a:gd name="connsiteX48" fmla="*/ 357052 w 1396274"/>
                <a:gd name="connsiteY48" fmla="*/ 455749 h 1358537"/>
                <a:gd name="connsiteX49" fmla="*/ 386080 w 1396274"/>
                <a:gd name="connsiteY49" fmla="*/ 487680 h 1358537"/>
                <a:gd name="connsiteX50" fmla="*/ 447040 w 1396274"/>
                <a:gd name="connsiteY50" fmla="*/ 522514 h 1358537"/>
                <a:gd name="connsiteX51" fmla="*/ 461554 w 1396274"/>
                <a:gd name="connsiteY51" fmla="*/ 508000 h 1358537"/>
                <a:gd name="connsiteX52" fmla="*/ 478972 w 1396274"/>
                <a:gd name="connsiteY52" fmla="*/ 519611 h 1358537"/>
                <a:gd name="connsiteX53" fmla="*/ 560252 w 1396274"/>
                <a:gd name="connsiteY53" fmla="*/ 516709 h 1358537"/>
                <a:gd name="connsiteX54" fmla="*/ 528320 w 1396274"/>
                <a:gd name="connsiteY54" fmla="*/ 542834 h 1358537"/>
                <a:gd name="connsiteX55" fmla="*/ 516709 w 1396274"/>
                <a:gd name="connsiteY55" fmla="*/ 624114 h 1358537"/>
                <a:gd name="connsiteX56" fmla="*/ 455749 w 1396274"/>
                <a:gd name="connsiteY56" fmla="*/ 612503 h 1358537"/>
                <a:gd name="connsiteX57" fmla="*/ 426720 w 1396274"/>
                <a:gd name="connsiteY57" fmla="*/ 629920 h 1358537"/>
                <a:gd name="connsiteX58" fmla="*/ 383177 w 1396274"/>
                <a:gd name="connsiteY58" fmla="*/ 632823 h 1358537"/>
                <a:gd name="connsiteX59" fmla="*/ 371566 w 1396274"/>
                <a:gd name="connsiteY59" fmla="*/ 603794 h 1358537"/>
                <a:gd name="connsiteX60" fmla="*/ 330926 w 1396274"/>
                <a:gd name="connsiteY60" fmla="*/ 627017 h 1358537"/>
                <a:gd name="connsiteX61" fmla="*/ 319314 w 1396274"/>
                <a:gd name="connsiteY61" fmla="*/ 656046 h 1358537"/>
                <a:gd name="connsiteX62" fmla="*/ 287383 w 1396274"/>
                <a:gd name="connsiteY62" fmla="*/ 661851 h 1358537"/>
                <a:gd name="connsiteX63" fmla="*/ 217714 w 1396274"/>
                <a:gd name="connsiteY63" fmla="*/ 719909 h 1358537"/>
                <a:gd name="connsiteX64" fmla="*/ 249646 w 1396274"/>
                <a:gd name="connsiteY64" fmla="*/ 795383 h 1358537"/>
                <a:gd name="connsiteX65" fmla="*/ 287383 w 1396274"/>
                <a:gd name="connsiteY65" fmla="*/ 830217 h 1358537"/>
                <a:gd name="connsiteX66" fmla="*/ 223520 w 1396274"/>
                <a:gd name="connsiteY66" fmla="*/ 804091 h 1358537"/>
                <a:gd name="connsiteX67" fmla="*/ 235132 w 1396274"/>
                <a:gd name="connsiteY67" fmla="*/ 891177 h 1358537"/>
                <a:gd name="connsiteX68" fmla="*/ 252549 w 1396274"/>
                <a:gd name="connsiteY68" fmla="*/ 917303 h 1358537"/>
                <a:gd name="connsiteX69" fmla="*/ 319314 w 1396274"/>
                <a:gd name="connsiteY69" fmla="*/ 888274 h 1358537"/>
                <a:gd name="connsiteX70" fmla="*/ 319314 w 1396274"/>
                <a:gd name="connsiteY70" fmla="*/ 969554 h 1358537"/>
                <a:gd name="connsiteX71" fmla="*/ 304800 w 1396274"/>
                <a:gd name="connsiteY71" fmla="*/ 984069 h 1358537"/>
                <a:gd name="connsiteX72" fmla="*/ 296092 w 1396274"/>
                <a:gd name="connsiteY72" fmla="*/ 1047931 h 1358537"/>
                <a:gd name="connsiteX73" fmla="*/ 336732 w 1396274"/>
                <a:gd name="connsiteY73" fmla="*/ 1036320 h 1358537"/>
                <a:gd name="connsiteX74" fmla="*/ 374469 w 1396274"/>
                <a:gd name="connsiteY74" fmla="*/ 1036320 h 1358537"/>
                <a:gd name="connsiteX75" fmla="*/ 423817 w 1396274"/>
                <a:gd name="connsiteY75" fmla="*/ 1088571 h 1358537"/>
                <a:gd name="connsiteX76" fmla="*/ 461554 w 1396274"/>
                <a:gd name="connsiteY76" fmla="*/ 1050834 h 1358537"/>
                <a:gd name="connsiteX77" fmla="*/ 461554 w 1396274"/>
                <a:gd name="connsiteY77" fmla="*/ 1079863 h 1358537"/>
                <a:gd name="connsiteX78" fmla="*/ 531223 w 1396274"/>
                <a:gd name="connsiteY78" fmla="*/ 1088571 h 1358537"/>
                <a:gd name="connsiteX79" fmla="*/ 470263 w 1396274"/>
                <a:gd name="connsiteY79" fmla="*/ 1135017 h 1358537"/>
                <a:gd name="connsiteX80" fmla="*/ 478972 w 1396274"/>
                <a:gd name="connsiteY80" fmla="*/ 1146629 h 1358537"/>
                <a:gd name="connsiteX81" fmla="*/ 461554 w 1396274"/>
                <a:gd name="connsiteY81" fmla="*/ 1164046 h 1358537"/>
                <a:gd name="connsiteX82" fmla="*/ 464457 w 1396274"/>
                <a:gd name="connsiteY82" fmla="*/ 1190171 h 1358537"/>
                <a:gd name="connsiteX83" fmla="*/ 388983 w 1396274"/>
                <a:gd name="connsiteY83" fmla="*/ 1227909 h 1358537"/>
                <a:gd name="connsiteX84" fmla="*/ 377372 w 1396274"/>
                <a:gd name="connsiteY84" fmla="*/ 1251131 h 1358537"/>
                <a:gd name="connsiteX85" fmla="*/ 345440 w 1396274"/>
                <a:gd name="connsiteY85" fmla="*/ 1242423 h 1358537"/>
                <a:gd name="connsiteX86" fmla="*/ 235132 w 1396274"/>
                <a:gd name="connsiteY86" fmla="*/ 1297577 h 1358537"/>
                <a:gd name="connsiteX87" fmla="*/ 185783 w 1396274"/>
                <a:gd name="connsiteY87" fmla="*/ 1280160 h 1358537"/>
                <a:gd name="connsiteX88" fmla="*/ 136434 w 1396274"/>
                <a:gd name="connsiteY88" fmla="*/ 1320800 h 1358537"/>
                <a:gd name="connsiteX89" fmla="*/ 0 w 1396274"/>
                <a:gd name="connsiteY89" fmla="*/ 1317897 h 1358537"/>
                <a:gd name="connsiteX90" fmla="*/ 11612 w 1396274"/>
                <a:gd name="connsiteY90" fmla="*/ 1346926 h 1358537"/>
                <a:gd name="connsiteX91" fmla="*/ 66766 w 1396274"/>
                <a:gd name="connsiteY91" fmla="*/ 1358537 h 1358537"/>
                <a:gd name="connsiteX92" fmla="*/ 69669 w 1396274"/>
                <a:gd name="connsiteY92" fmla="*/ 1335314 h 1358537"/>
                <a:gd name="connsiteX93" fmla="*/ 159657 w 1396274"/>
                <a:gd name="connsiteY93" fmla="*/ 1335314 h 1358537"/>
                <a:gd name="connsiteX94" fmla="*/ 179977 w 1396274"/>
                <a:gd name="connsiteY94" fmla="*/ 1312091 h 1358537"/>
                <a:gd name="connsiteX95" fmla="*/ 200297 w 1396274"/>
                <a:gd name="connsiteY95" fmla="*/ 1326606 h 1358537"/>
                <a:gd name="connsiteX96" fmla="*/ 264160 w 1396274"/>
                <a:gd name="connsiteY96" fmla="*/ 1332411 h 1358537"/>
                <a:gd name="connsiteX97" fmla="*/ 293189 w 1396274"/>
                <a:gd name="connsiteY97" fmla="*/ 1323703 h 1358537"/>
                <a:gd name="connsiteX98" fmla="*/ 319314 w 1396274"/>
                <a:gd name="connsiteY98" fmla="*/ 1329509 h 1358537"/>
                <a:gd name="connsiteX99" fmla="*/ 339634 w 1396274"/>
                <a:gd name="connsiteY99" fmla="*/ 1320800 h 1358537"/>
                <a:gd name="connsiteX100" fmla="*/ 383177 w 1396274"/>
                <a:gd name="connsiteY100" fmla="*/ 1320800 h 1358537"/>
                <a:gd name="connsiteX101" fmla="*/ 391886 w 1396274"/>
                <a:gd name="connsiteY101" fmla="*/ 1288869 h 1358537"/>
                <a:gd name="connsiteX102" fmla="*/ 415109 w 1396274"/>
                <a:gd name="connsiteY102" fmla="*/ 1294674 h 1358537"/>
                <a:gd name="connsiteX103" fmla="*/ 452846 w 1396274"/>
                <a:gd name="connsiteY103" fmla="*/ 1274354 h 1358537"/>
                <a:gd name="connsiteX104" fmla="*/ 490583 w 1396274"/>
                <a:gd name="connsiteY104" fmla="*/ 1262743 h 1358537"/>
                <a:gd name="connsiteX105" fmla="*/ 493486 w 1396274"/>
                <a:gd name="connsiteY105" fmla="*/ 1251131 h 1358537"/>
                <a:gd name="connsiteX106" fmla="*/ 615406 w 1396274"/>
                <a:gd name="connsiteY106" fmla="*/ 1201783 h 1358537"/>
                <a:gd name="connsiteX107" fmla="*/ 696686 w 1396274"/>
                <a:gd name="connsiteY107" fmla="*/ 1132114 h 1358537"/>
                <a:gd name="connsiteX108" fmla="*/ 661852 w 1396274"/>
                <a:gd name="connsiteY108" fmla="*/ 1103086 h 1358537"/>
                <a:gd name="connsiteX109" fmla="*/ 693783 w 1396274"/>
                <a:gd name="connsiteY109" fmla="*/ 1068251 h 1358537"/>
                <a:gd name="connsiteX110" fmla="*/ 719909 w 1396274"/>
                <a:gd name="connsiteY110" fmla="*/ 1062446 h 1358537"/>
                <a:gd name="connsiteX111" fmla="*/ 754743 w 1396274"/>
                <a:gd name="connsiteY111" fmla="*/ 1030514 h 1358537"/>
                <a:gd name="connsiteX112" fmla="*/ 754743 w 1396274"/>
                <a:gd name="connsiteY112" fmla="*/ 1004389 h 1358537"/>
                <a:gd name="connsiteX113" fmla="*/ 870857 w 1396274"/>
                <a:gd name="connsiteY113" fmla="*/ 943429 h 1358537"/>
                <a:gd name="connsiteX114" fmla="*/ 928914 w 1396274"/>
                <a:gd name="connsiteY114" fmla="*/ 984069 h 1358537"/>
                <a:gd name="connsiteX115" fmla="*/ 879566 w 1396274"/>
                <a:gd name="connsiteY115" fmla="*/ 995680 h 1358537"/>
                <a:gd name="connsiteX116" fmla="*/ 859246 w 1396274"/>
                <a:gd name="connsiteY116" fmla="*/ 978263 h 1358537"/>
                <a:gd name="connsiteX117" fmla="*/ 821509 w 1396274"/>
                <a:gd name="connsiteY117" fmla="*/ 1010194 h 1358537"/>
                <a:gd name="connsiteX118" fmla="*/ 786674 w 1396274"/>
                <a:gd name="connsiteY118" fmla="*/ 1076960 h 1358537"/>
                <a:gd name="connsiteX119" fmla="*/ 812800 w 1396274"/>
                <a:gd name="connsiteY119" fmla="*/ 1079863 h 1358537"/>
                <a:gd name="connsiteX120" fmla="*/ 806994 w 1396274"/>
                <a:gd name="connsiteY120" fmla="*/ 1097280 h 1358537"/>
                <a:gd name="connsiteX121" fmla="*/ 775063 w 1396274"/>
                <a:gd name="connsiteY121" fmla="*/ 1100183 h 1358537"/>
                <a:gd name="connsiteX122" fmla="*/ 775063 w 1396274"/>
                <a:gd name="connsiteY122" fmla="*/ 1114697 h 1358537"/>
                <a:gd name="connsiteX123" fmla="*/ 801189 w 1396274"/>
                <a:gd name="connsiteY123" fmla="*/ 1123406 h 1358537"/>
                <a:gd name="connsiteX124" fmla="*/ 885372 w 1396274"/>
                <a:gd name="connsiteY124" fmla="*/ 1085669 h 1358537"/>
                <a:gd name="connsiteX125" fmla="*/ 923109 w 1396274"/>
                <a:gd name="connsiteY125" fmla="*/ 1082766 h 1358537"/>
                <a:gd name="connsiteX126" fmla="*/ 946332 w 1396274"/>
                <a:gd name="connsiteY126" fmla="*/ 1076960 h 1358537"/>
                <a:gd name="connsiteX127" fmla="*/ 957943 w 1396274"/>
                <a:gd name="connsiteY127" fmla="*/ 1030514 h 1358537"/>
                <a:gd name="connsiteX128" fmla="*/ 978263 w 1396274"/>
                <a:gd name="connsiteY128" fmla="*/ 992777 h 1358537"/>
                <a:gd name="connsiteX129" fmla="*/ 995680 w 1396274"/>
                <a:gd name="connsiteY129" fmla="*/ 1001486 h 1358537"/>
                <a:gd name="connsiteX130" fmla="*/ 1013097 w 1396274"/>
                <a:gd name="connsiteY130" fmla="*/ 1004389 h 1358537"/>
                <a:gd name="connsiteX131" fmla="*/ 1042126 w 1396274"/>
                <a:gd name="connsiteY131" fmla="*/ 984069 h 1358537"/>
                <a:gd name="connsiteX132" fmla="*/ 1079863 w 1396274"/>
                <a:gd name="connsiteY132" fmla="*/ 1050834 h 1358537"/>
                <a:gd name="connsiteX133" fmla="*/ 1111794 w 1396274"/>
                <a:gd name="connsiteY133" fmla="*/ 1056640 h 1358537"/>
                <a:gd name="connsiteX134" fmla="*/ 1143726 w 1396274"/>
                <a:gd name="connsiteY134" fmla="*/ 1097280 h 1358537"/>
                <a:gd name="connsiteX135" fmla="*/ 1207589 w 1396274"/>
                <a:gd name="connsiteY135" fmla="*/ 1103086 h 1358537"/>
                <a:gd name="connsiteX136" fmla="*/ 1254034 w 1396274"/>
                <a:gd name="connsiteY136" fmla="*/ 1120503 h 1358537"/>
                <a:gd name="connsiteX137" fmla="*/ 1291772 w 1396274"/>
                <a:gd name="connsiteY137" fmla="*/ 1079863 h 135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1396274" h="1358537">
                  <a:moveTo>
                    <a:pt x="1291772" y="1079863"/>
                  </a:moveTo>
                  <a:lnTo>
                    <a:pt x="1396274" y="211909"/>
                  </a:lnTo>
                  <a:lnTo>
                    <a:pt x="1352732" y="197394"/>
                  </a:lnTo>
                  <a:lnTo>
                    <a:pt x="1323703" y="165463"/>
                  </a:lnTo>
                  <a:lnTo>
                    <a:pt x="1280160" y="165463"/>
                  </a:lnTo>
                  <a:lnTo>
                    <a:pt x="1262743" y="168366"/>
                  </a:lnTo>
                  <a:lnTo>
                    <a:pt x="1222103" y="153851"/>
                  </a:lnTo>
                  <a:lnTo>
                    <a:pt x="1190172" y="145143"/>
                  </a:lnTo>
                  <a:lnTo>
                    <a:pt x="1155337" y="110309"/>
                  </a:lnTo>
                  <a:lnTo>
                    <a:pt x="1111794" y="110309"/>
                  </a:lnTo>
                  <a:lnTo>
                    <a:pt x="1088572" y="124823"/>
                  </a:lnTo>
                  <a:lnTo>
                    <a:pt x="1039223" y="40640"/>
                  </a:lnTo>
                  <a:lnTo>
                    <a:pt x="992777" y="43543"/>
                  </a:lnTo>
                  <a:lnTo>
                    <a:pt x="986972" y="26126"/>
                  </a:lnTo>
                  <a:lnTo>
                    <a:pt x="963749" y="46446"/>
                  </a:lnTo>
                  <a:lnTo>
                    <a:pt x="960846" y="0"/>
                  </a:lnTo>
                  <a:lnTo>
                    <a:pt x="928914" y="11611"/>
                  </a:lnTo>
                  <a:lnTo>
                    <a:pt x="908594" y="26126"/>
                  </a:lnTo>
                  <a:lnTo>
                    <a:pt x="836023" y="26126"/>
                  </a:lnTo>
                  <a:lnTo>
                    <a:pt x="844732" y="49349"/>
                  </a:lnTo>
                  <a:lnTo>
                    <a:pt x="818606" y="66766"/>
                  </a:lnTo>
                  <a:lnTo>
                    <a:pt x="812800" y="37737"/>
                  </a:lnTo>
                  <a:lnTo>
                    <a:pt x="743132" y="49349"/>
                  </a:lnTo>
                  <a:lnTo>
                    <a:pt x="679269" y="110309"/>
                  </a:lnTo>
                  <a:lnTo>
                    <a:pt x="641532" y="124823"/>
                  </a:lnTo>
                  <a:lnTo>
                    <a:pt x="621212" y="130629"/>
                  </a:lnTo>
                  <a:lnTo>
                    <a:pt x="568960" y="104503"/>
                  </a:lnTo>
                  <a:lnTo>
                    <a:pt x="539932" y="127726"/>
                  </a:lnTo>
                  <a:lnTo>
                    <a:pt x="539932" y="127726"/>
                  </a:lnTo>
                  <a:lnTo>
                    <a:pt x="534126" y="177074"/>
                  </a:lnTo>
                  <a:lnTo>
                    <a:pt x="557349" y="197394"/>
                  </a:lnTo>
                  <a:lnTo>
                    <a:pt x="560252" y="255451"/>
                  </a:lnTo>
                  <a:lnTo>
                    <a:pt x="560252" y="275771"/>
                  </a:lnTo>
                  <a:lnTo>
                    <a:pt x="621212" y="325120"/>
                  </a:lnTo>
                  <a:lnTo>
                    <a:pt x="618309" y="359954"/>
                  </a:lnTo>
                  <a:lnTo>
                    <a:pt x="664754" y="362857"/>
                  </a:lnTo>
                  <a:lnTo>
                    <a:pt x="664754" y="391886"/>
                  </a:lnTo>
                  <a:lnTo>
                    <a:pt x="641532" y="391886"/>
                  </a:lnTo>
                  <a:lnTo>
                    <a:pt x="600892" y="388983"/>
                  </a:lnTo>
                  <a:lnTo>
                    <a:pt x="513806" y="365760"/>
                  </a:lnTo>
                  <a:lnTo>
                    <a:pt x="519612" y="313509"/>
                  </a:lnTo>
                  <a:lnTo>
                    <a:pt x="449943" y="330926"/>
                  </a:lnTo>
                  <a:lnTo>
                    <a:pt x="449943" y="345440"/>
                  </a:lnTo>
                  <a:lnTo>
                    <a:pt x="415109" y="328023"/>
                  </a:lnTo>
                  <a:lnTo>
                    <a:pt x="351246" y="351246"/>
                  </a:lnTo>
                  <a:lnTo>
                    <a:pt x="351246" y="362857"/>
                  </a:lnTo>
                  <a:lnTo>
                    <a:pt x="383177" y="409303"/>
                  </a:lnTo>
                  <a:lnTo>
                    <a:pt x="351246" y="406400"/>
                  </a:lnTo>
                  <a:lnTo>
                    <a:pt x="357052" y="455749"/>
                  </a:lnTo>
                  <a:lnTo>
                    <a:pt x="386080" y="487680"/>
                  </a:lnTo>
                  <a:lnTo>
                    <a:pt x="447040" y="522514"/>
                  </a:lnTo>
                  <a:lnTo>
                    <a:pt x="461554" y="508000"/>
                  </a:lnTo>
                  <a:lnTo>
                    <a:pt x="478972" y="519611"/>
                  </a:lnTo>
                  <a:lnTo>
                    <a:pt x="560252" y="516709"/>
                  </a:lnTo>
                  <a:lnTo>
                    <a:pt x="528320" y="542834"/>
                  </a:lnTo>
                  <a:lnTo>
                    <a:pt x="516709" y="624114"/>
                  </a:lnTo>
                  <a:lnTo>
                    <a:pt x="455749" y="612503"/>
                  </a:lnTo>
                  <a:lnTo>
                    <a:pt x="426720" y="629920"/>
                  </a:lnTo>
                  <a:lnTo>
                    <a:pt x="383177" y="632823"/>
                  </a:lnTo>
                  <a:lnTo>
                    <a:pt x="371566" y="603794"/>
                  </a:lnTo>
                  <a:lnTo>
                    <a:pt x="330926" y="627017"/>
                  </a:lnTo>
                  <a:lnTo>
                    <a:pt x="319314" y="656046"/>
                  </a:lnTo>
                  <a:lnTo>
                    <a:pt x="287383" y="661851"/>
                  </a:lnTo>
                  <a:lnTo>
                    <a:pt x="217714" y="719909"/>
                  </a:lnTo>
                  <a:lnTo>
                    <a:pt x="249646" y="795383"/>
                  </a:lnTo>
                  <a:lnTo>
                    <a:pt x="287383" y="830217"/>
                  </a:lnTo>
                  <a:lnTo>
                    <a:pt x="223520" y="804091"/>
                  </a:lnTo>
                  <a:lnTo>
                    <a:pt x="235132" y="891177"/>
                  </a:lnTo>
                  <a:lnTo>
                    <a:pt x="252549" y="917303"/>
                  </a:lnTo>
                  <a:lnTo>
                    <a:pt x="319314" y="888274"/>
                  </a:lnTo>
                  <a:lnTo>
                    <a:pt x="319314" y="969554"/>
                  </a:lnTo>
                  <a:lnTo>
                    <a:pt x="304800" y="984069"/>
                  </a:lnTo>
                  <a:lnTo>
                    <a:pt x="296092" y="1047931"/>
                  </a:lnTo>
                  <a:lnTo>
                    <a:pt x="336732" y="1036320"/>
                  </a:lnTo>
                  <a:lnTo>
                    <a:pt x="374469" y="1036320"/>
                  </a:lnTo>
                  <a:lnTo>
                    <a:pt x="423817" y="1088571"/>
                  </a:lnTo>
                  <a:lnTo>
                    <a:pt x="461554" y="1050834"/>
                  </a:lnTo>
                  <a:lnTo>
                    <a:pt x="461554" y="1079863"/>
                  </a:lnTo>
                  <a:lnTo>
                    <a:pt x="531223" y="1088571"/>
                  </a:lnTo>
                  <a:lnTo>
                    <a:pt x="470263" y="1135017"/>
                  </a:lnTo>
                  <a:lnTo>
                    <a:pt x="478972" y="1146629"/>
                  </a:lnTo>
                  <a:lnTo>
                    <a:pt x="461554" y="1164046"/>
                  </a:lnTo>
                  <a:lnTo>
                    <a:pt x="464457" y="1190171"/>
                  </a:lnTo>
                  <a:lnTo>
                    <a:pt x="388983" y="1227909"/>
                  </a:lnTo>
                  <a:lnTo>
                    <a:pt x="377372" y="1251131"/>
                  </a:lnTo>
                  <a:lnTo>
                    <a:pt x="345440" y="1242423"/>
                  </a:lnTo>
                  <a:lnTo>
                    <a:pt x="235132" y="1297577"/>
                  </a:lnTo>
                  <a:lnTo>
                    <a:pt x="185783" y="1280160"/>
                  </a:lnTo>
                  <a:lnTo>
                    <a:pt x="136434" y="1320800"/>
                  </a:lnTo>
                  <a:lnTo>
                    <a:pt x="0" y="1317897"/>
                  </a:lnTo>
                  <a:lnTo>
                    <a:pt x="11612" y="1346926"/>
                  </a:lnTo>
                  <a:lnTo>
                    <a:pt x="66766" y="1358537"/>
                  </a:lnTo>
                  <a:lnTo>
                    <a:pt x="69669" y="1335314"/>
                  </a:lnTo>
                  <a:lnTo>
                    <a:pt x="159657" y="1335314"/>
                  </a:lnTo>
                  <a:lnTo>
                    <a:pt x="179977" y="1312091"/>
                  </a:lnTo>
                  <a:lnTo>
                    <a:pt x="200297" y="1326606"/>
                  </a:lnTo>
                  <a:lnTo>
                    <a:pt x="264160" y="1332411"/>
                  </a:lnTo>
                  <a:lnTo>
                    <a:pt x="293189" y="1323703"/>
                  </a:lnTo>
                  <a:lnTo>
                    <a:pt x="319314" y="1329509"/>
                  </a:lnTo>
                  <a:lnTo>
                    <a:pt x="339634" y="1320800"/>
                  </a:lnTo>
                  <a:lnTo>
                    <a:pt x="383177" y="1320800"/>
                  </a:lnTo>
                  <a:lnTo>
                    <a:pt x="391886" y="1288869"/>
                  </a:lnTo>
                  <a:lnTo>
                    <a:pt x="415109" y="1294674"/>
                  </a:lnTo>
                  <a:lnTo>
                    <a:pt x="452846" y="1274354"/>
                  </a:lnTo>
                  <a:lnTo>
                    <a:pt x="490583" y="1262743"/>
                  </a:lnTo>
                  <a:lnTo>
                    <a:pt x="493486" y="1251131"/>
                  </a:lnTo>
                  <a:lnTo>
                    <a:pt x="615406" y="1201783"/>
                  </a:lnTo>
                  <a:lnTo>
                    <a:pt x="696686" y="1132114"/>
                  </a:lnTo>
                  <a:lnTo>
                    <a:pt x="661852" y="1103086"/>
                  </a:lnTo>
                  <a:lnTo>
                    <a:pt x="693783" y="1068251"/>
                  </a:lnTo>
                  <a:lnTo>
                    <a:pt x="719909" y="1062446"/>
                  </a:lnTo>
                  <a:lnTo>
                    <a:pt x="754743" y="1030514"/>
                  </a:lnTo>
                  <a:lnTo>
                    <a:pt x="754743" y="1004389"/>
                  </a:lnTo>
                  <a:lnTo>
                    <a:pt x="870857" y="943429"/>
                  </a:lnTo>
                  <a:lnTo>
                    <a:pt x="928914" y="984069"/>
                  </a:lnTo>
                  <a:lnTo>
                    <a:pt x="879566" y="995680"/>
                  </a:lnTo>
                  <a:lnTo>
                    <a:pt x="859246" y="978263"/>
                  </a:lnTo>
                  <a:lnTo>
                    <a:pt x="821509" y="1010194"/>
                  </a:lnTo>
                  <a:lnTo>
                    <a:pt x="786674" y="1076960"/>
                  </a:lnTo>
                  <a:lnTo>
                    <a:pt x="812800" y="1079863"/>
                  </a:lnTo>
                  <a:lnTo>
                    <a:pt x="806994" y="1097280"/>
                  </a:lnTo>
                  <a:lnTo>
                    <a:pt x="775063" y="1100183"/>
                  </a:lnTo>
                  <a:lnTo>
                    <a:pt x="775063" y="1114697"/>
                  </a:lnTo>
                  <a:lnTo>
                    <a:pt x="801189" y="1123406"/>
                  </a:lnTo>
                  <a:lnTo>
                    <a:pt x="885372" y="1085669"/>
                  </a:lnTo>
                  <a:lnTo>
                    <a:pt x="923109" y="1082766"/>
                  </a:lnTo>
                  <a:lnTo>
                    <a:pt x="946332" y="1076960"/>
                  </a:lnTo>
                  <a:lnTo>
                    <a:pt x="957943" y="1030514"/>
                  </a:lnTo>
                  <a:lnTo>
                    <a:pt x="978263" y="992777"/>
                  </a:lnTo>
                  <a:lnTo>
                    <a:pt x="995680" y="1001486"/>
                  </a:lnTo>
                  <a:lnTo>
                    <a:pt x="1013097" y="1004389"/>
                  </a:lnTo>
                  <a:lnTo>
                    <a:pt x="1042126" y="984069"/>
                  </a:lnTo>
                  <a:lnTo>
                    <a:pt x="1079863" y="1050834"/>
                  </a:lnTo>
                  <a:lnTo>
                    <a:pt x="1111794" y="1056640"/>
                  </a:lnTo>
                  <a:lnTo>
                    <a:pt x="1143726" y="1097280"/>
                  </a:lnTo>
                  <a:lnTo>
                    <a:pt x="1207589" y="1103086"/>
                  </a:lnTo>
                  <a:lnTo>
                    <a:pt x="1254034" y="1120503"/>
                  </a:lnTo>
                  <a:lnTo>
                    <a:pt x="1291772" y="1079863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1288869" y="6069874"/>
              <a:ext cx="571862" cy="490583"/>
            </a:xfrm>
            <a:custGeom>
              <a:avLst/>
              <a:gdLst>
                <a:gd name="connsiteX0" fmla="*/ 0 w 571862"/>
                <a:gd name="connsiteY0" fmla="*/ 31932 h 490583"/>
                <a:gd name="connsiteX1" fmla="*/ 52251 w 571862"/>
                <a:gd name="connsiteY1" fmla="*/ 55155 h 490583"/>
                <a:gd name="connsiteX2" fmla="*/ 92891 w 571862"/>
                <a:gd name="connsiteY2" fmla="*/ 37737 h 490583"/>
                <a:gd name="connsiteX3" fmla="*/ 84182 w 571862"/>
                <a:gd name="connsiteY3" fmla="*/ 81280 h 490583"/>
                <a:gd name="connsiteX4" fmla="*/ 124822 w 571862"/>
                <a:gd name="connsiteY4" fmla="*/ 104503 h 490583"/>
                <a:gd name="connsiteX5" fmla="*/ 133531 w 571862"/>
                <a:gd name="connsiteY5" fmla="*/ 95795 h 490583"/>
                <a:gd name="connsiteX6" fmla="*/ 211908 w 571862"/>
                <a:gd name="connsiteY6" fmla="*/ 194492 h 490583"/>
                <a:gd name="connsiteX7" fmla="*/ 243840 w 571862"/>
                <a:gd name="connsiteY7" fmla="*/ 188686 h 490583"/>
                <a:gd name="connsiteX8" fmla="*/ 209005 w 571862"/>
                <a:gd name="connsiteY8" fmla="*/ 136435 h 490583"/>
                <a:gd name="connsiteX9" fmla="*/ 264160 w 571862"/>
                <a:gd name="connsiteY9" fmla="*/ 171269 h 490583"/>
                <a:gd name="connsiteX10" fmla="*/ 304800 w 571862"/>
                <a:gd name="connsiteY10" fmla="*/ 182880 h 490583"/>
                <a:gd name="connsiteX11" fmla="*/ 287382 w 571862"/>
                <a:gd name="connsiteY11" fmla="*/ 101600 h 490583"/>
                <a:gd name="connsiteX12" fmla="*/ 322217 w 571862"/>
                <a:gd name="connsiteY12" fmla="*/ 188686 h 490583"/>
                <a:gd name="connsiteX13" fmla="*/ 348342 w 571862"/>
                <a:gd name="connsiteY13" fmla="*/ 206103 h 490583"/>
                <a:gd name="connsiteX14" fmla="*/ 383177 w 571862"/>
                <a:gd name="connsiteY14" fmla="*/ 238035 h 490583"/>
                <a:gd name="connsiteX15" fmla="*/ 397691 w 571862"/>
                <a:gd name="connsiteY15" fmla="*/ 290286 h 490583"/>
                <a:gd name="connsiteX16" fmla="*/ 426720 w 571862"/>
                <a:gd name="connsiteY16" fmla="*/ 307703 h 490583"/>
                <a:gd name="connsiteX17" fmla="*/ 490582 w 571862"/>
                <a:gd name="connsiteY17" fmla="*/ 406400 h 490583"/>
                <a:gd name="connsiteX18" fmla="*/ 508000 w 571862"/>
                <a:gd name="connsiteY18" fmla="*/ 400595 h 490583"/>
                <a:gd name="connsiteX19" fmla="*/ 534125 w 571862"/>
                <a:gd name="connsiteY19" fmla="*/ 490583 h 490583"/>
                <a:gd name="connsiteX20" fmla="*/ 566057 w 571862"/>
                <a:gd name="connsiteY20" fmla="*/ 473166 h 490583"/>
                <a:gd name="connsiteX21" fmla="*/ 571862 w 571862"/>
                <a:gd name="connsiteY21" fmla="*/ 391886 h 490583"/>
                <a:gd name="connsiteX22" fmla="*/ 458651 w 571862"/>
                <a:gd name="connsiteY22" fmla="*/ 313509 h 490583"/>
                <a:gd name="connsiteX23" fmla="*/ 444137 w 571862"/>
                <a:gd name="connsiteY23" fmla="*/ 264160 h 490583"/>
                <a:gd name="connsiteX24" fmla="*/ 374468 w 571862"/>
                <a:gd name="connsiteY24" fmla="*/ 179977 h 490583"/>
                <a:gd name="connsiteX25" fmla="*/ 290285 w 571862"/>
                <a:gd name="connsiteY25" fmla="*/ 58057 h 490583"/>
                <a:gd name="connsiteX26" fmla="*/ 240937 w 571862"/>
                <a:gd name="connsiteY26" fmla="*/ 81280 h 490583"/>
                <a:gd name="connsiteX27" fmla="*/ 185782 w 571862"/>
                <a:gd name="connsiteY27" fmla="*/ 130629 h 490583"/>
                <a:gd name="connsiteX28" fmla="*/ 174171 w 571862"/>
                <a:gd name="connsiteY28" fmla="*/ 75475 h 490583"/>
                <a:gd name="connsiteX29" fmla="*/ 145142 w 571862"/>
                <a:gd name="connsiteY29" fmla="*/ 69669 h 490583"/>
                <a:gd name="connsiteX30" fmla="*/ 113211 w 571862"/>
                <a:gd name="connsiteY30" fmla="*/ 26126 h 490583"/>
                <a:gd name="connsiteX31" fmla="*/ 116114 w 571862"/>
                <a:gd name="connsiteY31" fmla="*/ 11612 h 490583"/>
                <a:gd name="connsiteX32" fmla="*/ 95794 w 571862"/>
                <a:gd name="connsiteY32" fmla="*/ 0 h 490583"/>
                <a:gd name="connsiteX33" fmla="*/ 75474 w 571862"/>
                <a:gd name="connsiteY33" fmla="*/ 5806 h 490583"/>
                <a:gd name="connsiteX34" fmla="*/ 0 w 571862"/>
                <a:gd name="connsiteY34" fmla="*/ 31932 h 49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71862" h="490583">
                  <a:moveTo>
                    <a:pt x="0" y="31932"/>
                  </a:moveTo>
                  <a:lnTo>
                    <a:pt x="52251" y="55155"/>
                  </a:lnTo>
                  <a:lnTo>
                    <a:pt x="92891" y="37737"/>
                  </a:lnTo>
                  <a:lnTo>
                    <a:pt x="84182" y="81280"/>
                  </a:lnTo>
                  <a:lnTo>
                    <a:pt x="124822" y="104503"/>
                  </a:lnTo>
                  <a:lnTo>
                    <a:pt x="133531" y="95795"/>
                  </a:lnTo>
                  <a:lnTo>
                    <a:pt x="211908" y="194492"/>
                  </a:lnTo>
                  <a:lnTo>
                    <a:pt x="243840" y="188686"/>
                  </a:lnTo>
                  <a:lnTo>
                    <a:pt x="209005" y="136435"/>
                  </a:lnTo>
                  <a:lnTo>
                    <a:pt x="264160" y="171269"/>
                  </a:lnTo>
                  <a:lnTo>
                    <a:pt x="304800" y="182880"/>
                  </a:lnTo>
                  <a:lnTo>
                    <a:pt x="287382" y="101600"/>
                  </a:lnTo>
                  <a:lnTo>
                    <a:pt x="322217" y="188686"/>
                  </a:lnTo>
                  <a:lnTo>
                    <a:pt x="348342" y="206103"/>
                  </a:lnTo>
                  <a:lnTo>
                    <a:pt x="383177" y="238035"/>
                  </a:lnTo>
                  <a:lnTo>
                    <a:pt x="397691" y="290286"/>
                  </a:lnTo>
                  <a:lnTo>
                    <a:pt x="426720" y="307703"/>
                  </a:lnTo>
                  <a:lnTo>
                    <a:pt x="490582" y="406400"/>
                  </a:lnTo>
                  <a:lnTo>
                    <a:pt x="508000" y="400595"/>
                  </a:lnTo>
                  <a:lnTo>
                    <a:pt x="534125" y="490583"/>
                  </a:lnTo>
                  <a:lnTo>
                    <a:pt x="566057" y="473166"/>
                  </a:lnTo>
                  <a:lnTo>
                    <a:pt x="571862" y="391886"/>
                  </a:lnTo>
                  <a:lnTo>
                    <a:pt x="458651" y="313509"/>
                  </a:lnTo>
                  <a:lnTo>
                    <a:pt x="444137" y="264160"/>
                  </a:lnTo>
                  <a:lnTo>
                    <a:pt x="374468" y="179977"/>
                  </a:lnTo>
                  <a:lnTo>
                    <a:pt x="290285" y="58057"/>
                  </a:lnTo>
                  <a:lnTo>
                    <a:pt x="240937" y="81280"/>
                  </a:lnTo>
                  <a:lnTo>
                    <a:pt x="185782" y="130629"/>
                  </a:lnTo>
                  <a:lnTo>
                    <a:pt x="174171" y="75475"/>
                  </a:lnTo>
                  <a:lnTo>
                    <a:pt x="145142" y="69669"/>
                  </a:lnTo>
                  <a:lnTo>
                    <a:pt x="113211" y="26126"/>
                  </a:lnTo>
                  <a:lnTo>
                    <a:pt x="116114" y="11612"/>
                  </a:lnTo>
                  <a:lnTo>
                    <a:pt x="95794" y="0"/>
                  </a:lnTo>
                  <a:lnTo>
                    <a:pt x="75474" y="5806"/>
                  </a:lnTo>
                  <a:lnTo>
                    <a:pt x="0" y="31932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116114" y="5413829"/>
              <a:ext cx="95795" cy="89988"/>
            </a:xfrm>
            <a:custGeom>
              <a:avLst/>
              <a:gdLst>
                <a:gd name="connsiteX0" fmla="*/ 95795 w 95795"/>
                <a:gd name="connsiteY0" fmla="*/ 89988 h 89988"/>
                <a:gd name="connsiteX1" fmla="*/ 66766 w 95795"/>
                <a:gd name="connsiteY1" fmla="*/ 23222 h 89988"/>
                <a:gd name="connsiteX2" fmla="*/ 14515 w 95795"/>
                <a:gd name="connsiteY2" fmla="*/ 0 h 89988"/>
                <a:gd name="connsiteX3" fmla="*/ 0 w 95795"/>
                <a:gd name="connsiteY3" fmla="*/ 26125 h 89988"/>
                <a:gd name="connsiteX4" fmla="*/ 43543 w 95795"/>
                <a:gd name="connsiteY4" fmla="*/ 69668 h 89988"/>
                <a:gd name="connsiteX5" fmla="*/ 95795 w 95795"/>
                <a:gd name="connsiteY5" fmla="*/ 89988 h 8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95" h="89988">
                  <a:moveTo>
                    <a:pt x="95795" y="89988"/>
                  </a:moveTo>
                  <a:lnTo>
                    <a:pt x="66766" y="23222"/>
                  </a:lnTo>
                  <a:lnTo>
                    <a:pt x="14515" y="0"/>
                  </a:lnTo>
                  <a:lnTo>
                    <a:pt x="0" y="26125"/>
                  </a:lnTo>
                  <a:lnTo>
                    <a:pt x="43543" y="69668"/>
                  </a:lnTo>
                  <a:lnTo>
                    <a:pt x="95795" y="89988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612503" y="6209211"/>
              <a:ext cx="110308" cy="87086"/>
            </a:xfrm>
            <a:custGeom>
              <a:avLst/>
              <a:gdLst>
                <a:gd name="connsiteX0" fmla="*/ 72571 w 110308"/>
                <a:gd name="connsiteY0" fmla="*/ 0 h 87086"/>
                <a:gd name="connsiteX1" fmla="*/ 8708 w 110308"/>
                <a:gd name="connsiteY1" fmla="*/ 20320 h 87086"/>
                <a:gd name="connsiteX2" fmla="*/ 0 w 110308"/>
                <a:gd name="connsiteY2" fmla="*/ 55155 h 87086"/>
                <a:gd name="connsiteX3" fmla="*/ 43543 w 110308"/>
                <a:gd name="connsiteY3" fmla="*/ 87086 h 87086"/>
                <a:gd name="connsiteX4" fmla="*/ 110308 w 110308"/>
                <a:gd name="connsiteY4" fmla="*/ 37738 h 87086"/>
                <a:gd name="connsiteX5" fmla="*/ 72571 w 110308"/>
                <a:gd name="connsiteY5" fmla="*/ 0 h 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08" h="87086">
                  <a:moveTo>
                    <a:pt x="72571" y="0"/>
                  </a:moveTo>
                  <a:lnTo>
                    <a:pt x="8708" y="20320"/>
                  </a:lnTo>
                  <a:lnTo>
                    <a:pt x="0" y="55155"/>
                  </a:lnTo>
                  <a:lnTo>
                    <a:pt x="43543" y="87086"/>
                  </a:lnTo>
                  <a:lnTo>
                    <a:pt x="110308" y="37738"/>
                  </a:lnTo>
                  <a:lnTo>
                    <a:pt x="72571" y="0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orme libre 20"/>
            <p:cNvSpPr/>
            <p:nvPr/>
          </p:nvSpPr>
          <p:spPr>
            <a:xfrm>
              <a:off x="121920" y="5770880"/>
              <a:ext cx="66766" cy="81280"/>
            </a:xfrm>
            <a:custGeom>
              <a:avLst/>
              <a:gdLst>
                <a:gd name="connsiteX0" fmla="*/ 66766 w 66766"/>
                <a:gd name="connsiteY0" fmla="*/ 23223 h 81280"/>
                <a:gd name="connsiteX1" fmla="*/ 11611 w 66766"/>
                <a:gd name="connsiteY1" fmla="*/ 0 h 81280"/>
                <a:gd name="connsiteX2" fmla="*/ 0 w 66766"/>
                <a:gd name="connsiteY2" fmla="*/ 14514 h 81280"/>
                <a:gd name="connsiteX3" fmla="*/ 49349 w 66766"/>
                <a:gd name="connsiteY3" fmla="*/ 81280 h 81280"/>
                <a:gd name="connsiteX4" fmla="*/ 66766 w 66766"/>
                <a:gd name="connsiteY4" fmla="*/ 23223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66" h="81280">
                  <a:moveTo>
                    <a:pt x="66766" y="23223"/>
                  </a:moveTo>
                  <a:lnTo>
                    <a:pt x="11611" y="0"/>
                  </a:lnTo>
                  <a:lnTo>
                    <a:pt x="0" y="14514"/>
                  </a:lnTo>
                  <a:lnTo>
                    <a:pt x="49349" y="81280"/>
                  </a:lnTo>
                  <a:lnTo>
                    <a:pt x="66766" y="23223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1683657" y="6453051"/>
              <a:ext cx="66766" cy="130629"/>
            </a:xfrm>
            <a:custGeom>
              <a:avLst/>
              <a:gdLst>
                <a:gd name="connsiteX0" fmla="*/ 66766 w 66766"/>
                <a:gd name="connsiteY0" fmla="*/ 130629 h 130629"/>
                <a:gd name="connsiteX1" fmla="*/ 5806 w 66766"/>
                <a:gd name="connsiteY1" fmla="*/ 75475 h 130629"/>
                <a:gd name="connsiteX2" fmla="*/ 0 w 66766"/>
                <a:gd name="connsiteY2" fmla="*/ 0 h 130629"/>
                <a:gd name="connsiteX3" fmla="*/ 66766 w 66766"/>
                <a:gd name="connsiteY3" fmla="*/ 130629 h 13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766" h="130629">
                  <a:moveTo>
                    <a:pt x="66766" y="130629"/>
                  </a:moveTo>
                  <a:lnTo>
                    <a:pt x="5806" y="75475"/>
                  </a:lnTo>
                  <a:lnTo>
                    <a:pt x="0" y="0"/>
                  </a:lnTo>
                  <a:lnTo>
                    <a:pt x="66766" y="130629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orme libre 22"/>
            <p:cNvSpPr/>
            <p:nvPr/>
          </p:nvSpPr>
          <p:spPr>
            <a:xfrm>
              <a:off x="1576251" y="6339840"/>
              <a:ext cx="26126" cy="107406"/>
            </a:xfrm>
            <a:custGeom>
              <a:avLst/>
              <a:gdLst>
                <a:gd name="connsiteX0" fmla="*/ 26126 w 26126"/>
                <a:gd name="connsiteY0" fmla="*/ 107406 h 107406"/>
                <a:gd name="connsiteX1" fmla="*/ 2903 w 26126"/>
                <a:gd name="connsiteY1" fmla="*/ 60960 h 107406"/>
                <a:gd name="connsiteX2" fmla="*/ 0 w 26126"/>
                <a:gd name="connsiteY2" fmla="*/ 0 h 107406"/>
                <a:gd name="connsiteX3" fmla="*/ 26126 w 26126"/>
                <a:gd name="connsiteY3" fmla="*/ 46446 h 107406"/>
                <a:gd name="connsiteX4" fmla="*/ 26126 w 26126"/>
                <a:gd name="connsiteY4" fmla="*/ 107406 h 10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26" h="107406">
                  <a:moveTo>
                    <a:pt x="26126" y="107406"/>
                  </a:moveTo>
                  <a:lnTo>
                    <a:pt x="2903" y="60960"/>
                  </a:lnTo>
                  <a:lnTo>
                    <a:pt x="0" y="0"/>
                  </a:lnTo>
                  <a:lnTo>
                    <a:pt x="26126" y="46446"/>
                  </a:lnTo>
                  <a:lnTo>
                    <a:pt x="26126" y="107406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1527377" y="6266553"/>
              <a:ext cx="63324" cy="50659"/>
            </a:xfrm>
            <a:custGeom>
              <a:avLst/>
              <a:gdLst>
                <a:gd name="connsiteX0" fmla="*/ 63324 w 63324"/>
                <a:gd name="connsiteY0" fmla="*/ 50659 h 50659"/>
                <a:gd name="connsiteX1" fmla="*/ 43061 w 63324"/>
                <a:gd name="connsiteY1" fmla="*/ 0 h 50659"/>
                <a:gd name="connsiteX2" fmla="*/ 0 w 63324"/>
                <a:gd name="connsiteY2" fmla="*/ 15198 h 50659"/>
                <a:gd name="connsiteX3" fmla="*/ 63324 w 63324"/>
                <a:gd name="connsiteY3" fmla="*/ 50659 h 5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324" h="50659">
                  <a:moveTo>
                    <a:pt x="63324" y="50659"/>
                  </a:moveTo>
                  <a:lnTo>
                    <a:pt x="43061" y="0"/>
                  </a:lnTo>
                  <a:lnTo>
                    <a:pt x="0" y="15198"/>
                  </a:lnTo>
                  <a:lnTo>
                    <a:pt x="63324" y="50659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622402" y="546310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Alaska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34" name="Forme libre 233"/>
          <p:cNvSpPr/>
          <p:nvPr/>
        </p:nvSpPr>
        <p:spPr>
          <a:xfrm>
            <a:off x="352425" y="1314450"/>
            <a:ext cx="7934325" cy="5153025"/>
          </a:xfrm>
          <a:custGeom>
            <a:avLst/>
            <a:gdLst>
              <a:gd name="connsiteX0" fmla="*/ 790575 w 7934325"/>
              <a:gd name="connsiteY0" fmla="*/ 2057400 h 5153025"/>
              <a:gd name="connsiteX1" fmla="*/ 638175 w 7934325"/>
              <a:gd name="connsiteY1" fmla="*/ 1238250 h 5153025"/>
              <a:gd name="connsiteX2" fmla="*/ 590550 w 7934325"/>
              <a:gd name="connsiteY2" fmla="*/ 771525 h 5153025"/>
              <a:gd name="connsiteX3" fmla="*/ 571500 w 7934325"/>
              <a:gd name="connsiteY3" fmla="*/ 285750 h 5153025"/>
              <a:gd name="connsiteX4" fmla="*/ 542925 w 7934325"/>
              <a:gd name="connsiteY4" fmla="*/ 209550 h 5153025"/>
              <a:gd name="connsiteX5" fmla="*/ 609600 w 7934325"/>
              <a:gd name="connsiteY5" fmla="*/ 190500 h 5153025"/>
              <a:gd name="connsiteX6" fmla="*/ 638175 w 7934325"/>
              <a:gd name="connsiteY6" fmla="*/ 161925 h 5153025"/>
              <a:gd name="connsiteX7" fmla="*/ 590550 w 7934325"/>
              <a:gd name="connsiteY7" fmla="*/ 57150 h 5153025"/>
              <a:gd name="connsiteX8" fmla="*/ 561975 w 7934325"/>
              <a:gd name="connsiteY8" fmla="*/ 38100 h 5153025"/>
              <a:gd name="connsiteX9" fmla="*/ 504825 w 7934325"/>
              <a:gd name="connsiteY9" fmla="*/ 38100 h 5153025"/>
              <a:gd name="connsiteX10" fmla="*/ 428625 w 7934325"/>
              <a:gd name="connsiteY10" fmla="*/ 0 h 5153025"/>
              <a:gd name="connsiteX11" fmla="*/ 438150 w 7934325"/>
              <a:gd name="connsiteY11" fmla="*/ 114300 h 5153025"/>
              <a:gd name="connsiteX12" fmla="*/ 447675 w 7934325"/>
              <a:gd name="connsiteY12" fmla="*/ 190500 h 5153025"/>
              <a:gd name="connsiteX13" fmla="*/ 447675 w 7934325"/>
              <a:gd name="connsiteY13" fmla="*/ 190500 h 5153025"/>
              <a:gd name="connsiteX14" fmla="*/ 457200 w 7934325"/>
              <a:gd name="connsiteY14" fmla="*/ 266700 h 5153025"/>
              <a:gd name="connsiteX15" fmla="*/ 438150 w 7934325"/>
              <a:gd name="connsiteY15" fmla="*/ 342900 h 5153025"/>
              <a:gd name="connsiteX16" fmla="*/ 447675 w 7934325"/>
              <a:gd name="connsiteY16" fmla="*/ 400050 h 5153025"/>
              <a:gd name="connsiteX17" fmla="*/ 447675 w 7934325"/>
              <a:gd name="connsiteY17" fmla="*/ 438150 h 5153025"/>
              <a:gd name="connsiteX18" fmla="*/ 400050 w 7934325"/>
              <a:gd name="connsiteY18" fmla="*/ 447675 h 5153025"/>
              <a:gd name="connsiteX19" fmla="*/ 304800 w 7934325"/>
              <a:gd name="connsiteY19" fmla="*/ 695325 h 5153025"/>
              <a:gd name="connsiteX20" fmla="*/ 200025 w 7934325"/>
              <a:gd name="connsiteY20" fmla="*/ 933450 h 5153025"/>
              <a:gd name="connsiteX21" fmla="*/ 114300 w 7934325"/>
              <a:gd name="connsiteY21" fmla="*/ 1066800 h 5153025"/>
              <a:gd name="connsiteX22" fmla="*/ 142875 w 7934325"/>
              <a:gd name="connsiteY22" fmla="*/ 1095375 h 5153025"/>
              <a:gd name="connsiteX23" fmla="*/ 104775 w 7934325"/>
              <a:gd name="connsiteY23" fmla="*/ 1162050 h 5153025"/>
              <a:gd name="connsiteX24" fmla="*/ 104775 w 7934325"/>
              <a:gd name="connsiteY24" fmla="*/ 1257300 h 5153025"/>
              <a:gd name="connsiteX25" fmla="*/ 104775 w 7934325"/>
              <a:gd name="connsiteY25" fmla="*/ 1333500 h 5153025"/>
              <a:gd name="connsiteX26" fmla="*/ 85725 w 7934325"/>
              <a:gd name="connsiteY26" fmla="*/ 1419225 h 5153025"/>
              <a:gd name="connsiteX27" fmla="*/ 85725 w 7934325"/>
              <a:gd name="connsiteY27" fmla="*/ 1466850 h 5153025"/>
              <a:gd name="connsiteX28" fmla="*/ 47625 w 7934325"/>
              <a:gd name="connsiteY28" fmla="*/ 1524000 h 5153025"/>
              <a:gd name="connsiteX29" fmla="*/ 0 w 7934325"/>
              <a:gd name="connsiteY29" fmla="*/ 1552575 h 5153025"/>
              <a:gd name="connsiteX30" fmla="*/ 9525 w 7934325"/>
              <a:gd name="connsiteY30" fmla="*/ 1628775 h 5153025"/>
              <a:gd name="connsiteX31" fmla="*/ 47625 w 7934325"/>
              <a:gd name="connsiteY31" fmla="*/ 1685925 h 5153025"/>
              <a:gd name="connsiteX32" fmla="*/ 57150 w 7934325"/>
              <a:gd name="connsiteY32" fmla="*/ 1771650 h 5153025"/>
              <a:gd name="connsiteX33" fmla="*/ 57150 w 7934325"/>
              <a:gd name="connsiteY33" fmla="*/ 1771650 h 5153025"/>
              <a:gd name="connsiteX34" fmla="*/ 38100 w 7934325"/>
              <a:gd name="connsiteY34" fmla="*/ 1866900 h 5153025"/>
              <a:gd name="connsiteX35" fmla="*/ 47625 w 7934325"/>
              <a:gd name="connsiteY35" fmla="*/ 1914525 h 5153025"/>
              <a:gd name="connsiteX36" fmla="*/ 114300 w 7934325"/>
              <a:gd name="connsiteY36" fmla="*/ 1866900 h 5153025"/>
              <a:gd name="connsiteX37" fmla="*/ 314325 w 7934325"/>
              <a:gd name="connsiteY37" fmla="*/ 1857375 h 5153025"/>
              <a:gd name="connsiteX38" fmla="*/ 381000 w 7934325"/>
              <a:gd name="connsiteY38" fmla="*/ 1866900 h 5153025"/>
              <a:gd name="connsiteX39" fmla="*/ 523875 w 7934325"/>
              <a:gd name="connsiteY39" fmla="*/ 1971675 h 5153025"/>
              <a:gd name="connsiteX40" fmla="*/ 752475 w 7934325"/>
              <a:gd name="connsiteY40" fmla="*/ 2362200 h 5153025"/>
              <a:gd name="connsiteX41" fmla="*/ 895350 w 7934325"/>
              <a:gd name="connsiteY41" fmla="*/ 2838450 h 5153025"/>
              <a:gd name="connsiteX42" fmla="*/ 914400 w 7934325"/>
              <a:gd name="connsiteY42" fmla="*/ 3162300 h 5153025"/>
              <a:gd name="connsiteX43" fmla="*/ 800100 w 7934325"/>
              <a:gd name="connsiteY43" fmla="*/ 3324225 h 5153025"/>
              <a:gd name="connsiteX44" fmla="*/ 800100 w 7934325"/>
              <a:gd name="connsiteY44" fmla="*/ 3381375 h 5153025"/>
              <a:gd name="connsiteX45" fmla="*/ 809625 w 7934325"/>
              <a:gd name="connsiteY45" fmla="*/ 3438525 h 5153025"/>
              <a:gd name="connsiteX46" fmla="*/ 819150 w 7934325"/>
              <a:gd name="connsiteY46" fmla="*/ 3486150 h 5153025"/>
              <a:gd name="connsiteX47" fmla="*/ 857250 w 7934325"/>
              <a:gd name="connsiteY47" fmla="*/ 3524250 h 5153025"/>
              <a:gd name="connsiteX48" fmla="*/ 904875 w 7934325"/>
              <a:gd name="connsiteY48" fmla="*/ 3543300 h 5153025"/>
              <a:gd name="connsiteX49" fmla="*/ 1047750 w 7934325"/>
              <a:gd name="connsiteY49" fmla="*/ 3581400 h 5153025"/>
              <a:gd name="connsiteX50" fmla="*/ 1228725 w 7934325"/>
              <a:gd name="connsiteY50" fmla="*/ 3590925 h 5153025"/>
              <a:gd name="connsiteX51" fmla="*/ 1276350 w 7934325"/>
              <a:gd name="connsiteY51" fmla="*/ 3629025 h 5153025"/>
              <a:gd name="connsiteX52" fmla="*/ 1885950 w 7934325"/>
              <a:gd name="connsiteY52" fmla="*/ 4000500 h 5153025"/>
              <a:gd name="connsiteX53" fmla="*/ 2371725 w 7934325"/>
              <a:gd name="connsiteY53" fmla="*/ 4038600 h 5153025"/>
              <a:gd name="connsiteX54" fmla="*/ 2400300 w 7934325"/>
              <a:gd name="connsiteY54" fmla="*/ 3971925 h 5153025"/>
              <a:gd name="connsiteX55" fmla="*/ 2686050 w 7934325"/>
              <a:gd name="connsiteY55" fmla="*/ 3981450 h 5153025"/>
              <a:gd name="connsiteX56" fmla="*/ 2800350 w 7934325"/>
              <a:gd name="connsiteY56" fmla="*/ 4057650 h 5153025"/>
              <a:gd name="connsiteX57" fmla="*/ 2847975 w 7934325"/>
              <a:gd name="connsiteY57" fmla="*/ 4162425 h 5153025"/>
              <a:gd name="connsiteX58" fmla="*/ 2952750 w 7934325"/>
              <a:gd name="connsiteY58" fmla="*/ 4210050 h 5153025"/>
              <a:gd name="connsiteX59" fmla="*/ 3000375 w 7934325"/>
              <a:gd name="connsiteY59" fmla="*/ 4324350 h 5153025"/>
              <a:gd name="connsiteX60" fmla="*/ 3048000 w 7934325"/>
              <a:gd name="connsiteY60" fmla="*/ 4381500 h 5153025"/>
              <a:gd name="connsiteX61" fmla="*/ 3028950 w 7934325"/>
              <a:gd name="connsiteY61" fmla="*/ 4419600 h 5153025"/>
              <a:gd name="connsiteX62" fmla="*/ 3105150 w 7934325"/>
              <a:gd name="connsiteY62" fmla="*/ 4495800 h 5153025"/>
              <a:gd name="connsiteX63" fmla="*/ 3181350 w 7934325"/>
              <a:gd name="connsiteY63" fmla="*/ 4543425 h 5153025"/>
              <a:gd name="connsiteX64" fmla="*/ 3276600 w 7934325"/>
              <a:gd name="connsiteY64" fmla="*/ 4600575 h 5153025"/>
              <a:gd name="connsiteX65" fmla="*/ 3314700 w 7934325"/>
              <a:gd name="connsiteY65" fmla="*/ 4543425 h 5153025"/>
              <a:gd name="connsiteX66" fmla="*/ 3362325 w 7934325"/>
              <a:gd name="connsiteY66" fmla="*/ 4505325 h 5153025"/>
              <a:gd name="connsiteX67" fmla="*/ 3419475 w 7934325"/>
              <a:gd name="connsiteY67" fmla="*/ 4476750 h 5153025"/>
              <a:gd name="connsiteX68" fmla="*/ 3476625 w 7934325"/>
              <a:gd name="connsiteY68" fmla="*/ 4457700 h 5153025"/>
              <a:gd name="connsiteX69" fmla="*/ 3571875 w 7934325"/>
              <a:gd name="connsiteY69" fmla="*/ 4467225 h 5153025"/>
              <a:gd name="connsiteX70" fmla="*/ 3629025 w 7934325"/>
              <a:gd name="connsiteY70" fmla="*/ 4514850 h 5153025"/>
              <a:gd name="connsiteX71" fmla="*/ 3667125 w 7934325"/>
              <a:gd name="connsiteY71" fmla="*/ 4562475 h 5153025"/>
              <a:gd name="connsiteX72" fmla="*/ 3733800 w 7934325"/>
              <a:gd name="connsiteY72" fmla="*/ 4610100 h 5153025"/>
              <a:gd name="connsiteX73" fmla="*/ 3762375 w 7934325"/>
              <a:gd name="connsiteY73" fmla="*/ 4705350 h 5153025"/>
              <a:gd name="connsiteX74" fmla="*/ 3810000 w 7934325"/>
              <a:gd name="connsiteY74" fmla="*/ 4772025 h 5153025"/>
              <a:gd name="connsiteX75" fmla="*/ 3895725 w 7934325"/>
              <a:gd name="connsiteY75" fmla="*/ 4857750 h 5153025"/>
              <a:gd name="connsiteX76" fmla="*/ 3952875 w 7934325"/>
              <a:gd name="connsiteY76" fmla="*/ 4924425 h 5153025"/>
              <a:gd name="connsiteX77" fmla="*/ 3962400 w 7934325"/>
              <a:gd name="connsiteY77" fmla="*/ 4972050 h 5153025"/>
              <a:gd name="connsiteX78" fmla="*/ 4038600 w 7934325"/>
              <a:gd name="connsiteY78" fmla="*/ 5153025 h 5153025"/>
              <a:gd name="connsiteX79" fmla="*/ 4019550 w 7934325"/>
              <a:gd name="connsiteY79" fmla="*/ 4886325 h 5153025"/>
              <a:gd name="connsiteX80" fmla="*/ 4029075 w 7934325"/>
              <a:gd name="connsiteY80" fmla="*/ 4619625 h 5153025"/>
              <a:gd name="connsiteX81" fmla="*/ 4162425 w 7934325"/>
              <a:gd name="connsiteY81" fmla="*/ 3914775 h 5153025"/>
              <a:gd name="connsiteX82" fmla="*/ 4257675 w 7934325"/>
              <a:gd name="connsiteY82" fmla="*/ 3657600 h 5153025"/>
              <a:gd name="connsiteX83" fmla="*/ 4467225 w 7934325"/>
              <a:gd name="connsiteY83" fmla="*/ 3524250 h 5153025"/>
              <a:gd name="connsiteX84" fmla="*/ 4610100 w 7934325"/>
              <a:gd name="connsiteY84" fmla="*/ 3533775 h 5153025"/>
              <a:gd name="connsiteX85" fmla="*/ 4762500 w 7934325"/>
              <a:gd name="connsiteY85" fmla="*/ 3648075 h 5153025"/>
              <a:gd name="connsiteX86" fmla="*/ 5495925 w 7934325"/>
              <a:gd name="connsiteY86" fmla="*/ 4391025 h 5153025"/>
              <a:gd name="connsiteX87" fmla="*/ 5505450 w 7934325"/>
              <a:gd name="connsiteY87" fmla="*/ 4486275 h 5153025"/>
              <a:gd name="connsiteX88" fmla="*/ 5553075 w 7934325"/>
              <a:gd name="connsiteY88" fmla="*/ 4486275 h 5153025"/>
              <a:gd name="connsiteX89" fmla="*/ 5600700 w 7934325"/>
              <a:gd name="connsiteY89" fmla="*/ 4467225 h 5153025"/>
              <a:gd name="connsiteX90" fmla="*/ 5648325 w 7934325"/>
              <a:gd name="connsiteY90" fmla="*/ 4467225 h 5153025"/>
              <a:gd name="connsiteX91" fmla="*/ 5676900 w 7934325"/>
              <a:gd name="connsiteY91" fmla="*/ 4429125 h 5153025"/>
              <a:gd name="connsiteX92" fmla="*/ 5648325 w 7934325"/>
              <a:gd name="connsiteY92" fmla="*/ 4371975 h 5153025"/>
              <a:gd name="connsiteX93" fmla="*/ 5686425 w 7934325"/>
              <a:gd name="connsiteY93" fmla="*/ 4362450 h 5153025"/>
              <a:gd name="connsiteX94" fmla="*/ 5743575 w 7934325"/>
              <a:gd name="connsiteY94" fmla="*/ 4429125 h 5153025"/>
              <a:gd name="connsiteX95" fmla="*/ 5800725 w 7934325"/>
              <a:gd name="connsiteY95" fmla="*/ 4448175 h 5153025"/>
              <a:gd name="connsiteX96" fmla="*/ 5838825 w 7934325"/>
              <a:gd name="connsiteY96" fmla="*/ 4495800 h 5153025"/>
              <a:gd name="connsiteX97" fmla="*/ 5838825 w 7934325"/>
              <a:gd name="connsiteY97" fmla="*/ 4410075 h 5153025"/>
              <a:gd name="connsiteX98" fmla="*/ 5772150 w 7934325"/>
              <a:gd name="connsiteY98" fmla="*/ 4381500 h 5153025"/>
              <a:gd name="connsiteX99" fmla="*/ 5800725 w 7934325"/>
              <a:gd name="connsiteY99" fmla="*/ 4276725 h 5153025"/>
              <a:gd name="connsiteX100" fmla="*/ 5715000 w 7934325"/>
              <a:gd name="connsiteY100" fmla="*/ 4305300 h 5153025"/>
              <a:gd name="connsiteX101" fmla="*/ 5686425 w 7934325"/>
              <a:gd name="connsiteY101" fmla="*/ 4267200 h 5153025"/>
              <a:gd name="connsiteX102" fmla="*/ 5648325 w 7934325"/>
              <a:gd name="connsiteY102" fmla="*/ 4257675 h 5153025"/>
              <a:gd name="connsiteX103" fmla="*/ 5562600 w 7934325"/>
              <a:gd name="connsiteY103" fmla="*/ 4219575 h 5153025"/>
              <a:gd name="connsiteX104" fmla="*/ 5619750 w 7934325"/>
              <a:gd name="connsiteY104" fmla="*/ 4191000 h 5153025"/>
              <a:gd name="connsiteX105" fmla="*/ 5667375 w 7934325"/>
              <a:gd name="connsiteY105" fmla="*/ 4191000 h 5153025"/>
              <a:gd name="connsiteX106" fmla="*/ 5762625 w 7934325"/>
              <a:gd name="connsiteY106" fmla="*/ 4210050 h 5153025"/>
              <a:gd name="connsiteX107" fmla="*/ 5829300 w 7934325"/>
              <a:gd name="connsiteY107" fmla="*/ 4162425 h 5153025"/>
              <a:gd name="connsiteX108" fmla="*/ 6010275 w 7934325"/>
              <a:gd name="connsiteY108" fmla="*/ 4133850 h 5153025"/>
              <a:gd name="connsiteX109" fmla="*/ 6029325 w 7934325"/>
              <a:gd name="connsiteY109" fmla="*/ 4086225 h 5153025"/>
              <a:gd name="connsiteX110" fmla="*/ 6096000 w 7934325"/>
              <a:gd name="connsiteY110" fmla="*/ 4124325 h 5153025"/>
              <a:gd name="connsiteX111" fmla="*/ 6162675 w 7934325"/>
              <a:gd name="connsiteY111" fmla="*/ 4114800 h 5153025"/>
              <a:gd name="connsiteX112" fmla="*/ 6172200 w 7934325"/>
              <a:gd name="connsiteY112" fmla="*/ 4076700 h 5153025"/>
              <a:gd name="connsiteX113" fmla="*/ 6429375 w 7934325"/>
              <a:gd name="connsiteY113" fmla="*/ 4086225 h 5153025"/>
              <a:gd name="connsiteX114" fmla="*/ 6543675 w 7934325"/>
              <a:gd name="connsiteY114" fmla="*/ 4152900 h 5153025"/>
              <a:gd name="connsiteX115" fmla="*/ 6600825 w 7934325"/>
              <a:gd name="connsiteY115" fmla="*/ 4152900 h 5153025"/>
              <a:gd name="connsiteX116" fmla="*/ 6648450 w 7934325"/>
              <a:gd name="connsiteY116" fmla="*/ 4124325 h 5153025"/>
              <a:gd name="connsiteX117" fmla="*/ 6648450 w 7934325"/>
              <a:gd name="connsiteY117" fmla="*/ 4124325 h 5153025"/>
              <a:gd name="connsiteX118" fmla="*/ 6724650 w 7934325"/>
              <a:gd name="connsiteY118" fmla="*/ 4086225 h 5153025"/>
              <a:gd name="connsiteX119" fmla="*/ 6734175 w 7934325"/>
              <a:gd name="connsiteY119" fmla="*/ 4000500 h 5153025"/>
              <a:gd name="connsiteX120" fmla="*/ 6800850 w 7934325"/>
              <a:gd name="connsiteY120" fmla="*/ 3790950 h 5153025"/>
              <a:gd name="connsiteX121" fmla="*/ 6915150 w 7934325"/>
              <a:gd name="connsiteY121" fmla="*/ 3657600 h 5153025"/>
              <a:gd name="connsiteX122" fmla="*/ 7077075 w 7934325"/>
              <a:gd name="connsiteY122" fmla="*/ 3581400 h 5153025"/>
              <a:gd name="connsiteX123" fmla="*/ 7210425 w 7934325"/>
              <a:gd name="connsiteY123" fmla="*/ 3562350 h 5153025"/>
              <a:gd name="connsiteX124" fmla="*/ 7210425 w 7934325"/>
              <a:gd name="connsiteY124" fmla="*/ 3448050 h 5153025"/>
              <a:gd name="connsiteX125" fmla="*/ 7286625 w 7934325"/>
              <a:gd name="connsiteY125" fmla="*/ 3409950 h 5153025"/>
              <a:gd name="connsiteX126" fmla="*/ 7410450 w 7934325"/>
              <a:gd name="connsiteY126" fmla="*/ 3257550 h 5153025"/>
              <a:gd name="connsiteX127" fmla="*/ 7505700 w 7934325"/>
              <a:gd name="connsiteY127" fmla="*/ 3095625 h 5153025"/>
              <a:gd name="connsiteX128" fmla="*/ 7581900 w 7934325"/>
              <a:gd name="connsiteY128" fmla="*/ 2990850 h 5153025"/>
              <a:gd name="connsiteX129" fmla="*/ 7658100 w 7934325"/>
              <a:gd name="connsiteY129" fmla="*/ 2952750 h 5153025"/>
              <a:gd name="connsiteX130" fmla="*/ 7658100 w 7934325"/>
              <a:gd name="connsiteY130" fmla="*/ 2895600 h 5153025"/>
              <a:gd name="connsiteX131" fmla="*/ 7762875 w 7934325"/>
              <a:gd name="connsiteY131" fmla="*/ 2781300 h 5153025"/>
              <a:gd name="connsiteX132" fmla="*/ 7810500 w 7934325"/>
              <a:gd name="connsiteY132" fmla="*/ 2762250 h 5153025"/>
              <a:gd name="connsiteX133" fmla="*/ 7781925 w 7934325"/>
              <a:gd name="connsiteY133" fmla="*/ 2752725 h 5153025"/>
              <a:gd name="connsiteX134" fmla="*/ 7762875 w 7934325"/>
              <a:gd name="connsiteY134" fmla="*/ 2724150 h 5153025"/>
              <a:gd name="connsiteX135" fmla="*/ 7762875 w 7934325"/>
              <a:gd name="connsiteY135" fmla="*/ 2724150 h 5153025"/>
              <a:gd name="connsiteX136" fmla="*/ 7791450 w 7934325"/>
              <a:gd name="connsiteY136" fmla="*/ 2638425 h 5153025"/>
              <a:gd name="connsiteX137" fmla="*/ 7791450 w 7934325"/>
              <a:gd name="connsiteY137" fmla="*/ 2581275 h 5153025"/>
              <a:gd name="connsiteX138" fmla="*/ 7877175 w 7934325"/>
              <a:gd name="connsiteY138" fmla="*/ 2571750 h 5153025"/>
              <a:gd name="connsiteX139" fmla="*/ 7934325 w 7934325"/>
              <a:gd name="connsiteY139" fmla="*/ 2495550 h 5153025"/>
              <a:gd name="connsiteX140" fmla="*/ 7915275 w 7934325"/>
              <a:gd name="connsiteY140" fmla="*/ 2486025 h 5153025"/>
              <a:gd name="connsiteX141" fmla="*/ 7877175 w 7934325"/>
              <a:gd name="connsiteY141" fmla="*/ 2505075 h 5153025"/>
              <a:gd name="connsiteX142" fmla="*/ 7820025 w 7934325"/>
              <a:gd name="connsiteY142" fmla="*/ 2495550 h 5153025"/>
              <a:gd name="connsiteX143" fmla="*/ 7753350 w 7934325"/>
              <a:gd name="connsiteY143" fmla="*/ 2505075 h 5153025"/>
              <a:gd name="connsiteX144" fmla="*/ 7743825 w 7934325"/>
              <a:gd name="connsiteY144" fmla="*/ 2428875 h 5153025"/>
              <a:gd name="connsiteX145" fmla="*/ 7810500 w 7934325"/>
              <a:gd name="connsiteY145" fmla="*/ 2428875 h 5153025"/>
              <a:gd name="connsiteX146" fmla="*/ 7867650 w 7934325"/>
              <a:gd name="connsiteY146" fmla="*/ 2390775 h 5153025"/>
              <a:gd name="connsiteX147" fmla="*/ 7848600 w 7934325"/>
              <a:gd name="connsiteY147" fmla="*/ 2352675 h 5153025"/>
              <a:gd name="connsiteX148" fmla="*/ 7400925 w 7934325"/>
              <a:gd name="connsiteY148" fmla="*/ 2571750 h 5153025"/>
              <a:gd name="connsiteX149" fmla="*/ 6943725 w 7934325"/>
              <a:gd name="connsiteY149" fmla="*/ 2857500 h 5153025"/>
              <a:gd name="connsiteX150" fmla="*/ 6000750 w 7934325"/>
              <a:gd name="connsiteY150" fmla="*/ 3533775 h 5153025"/>
              <a:gd name="connsiteX151" fmla="*/ 5457825 w 7934325"/>
              <a:gd name="connsiteY151" fmla="*/ 3600450 h 5153025"/>
              <a:gd name="connsiteX152" fmla="*/ 4886325 w 7934325"/>
              <a:gd name="connsiteY152" fmla="*/ 3524250 h 5153025"/>
              <a:gd name="connsiteX153" fmla="*/ 3943350 w 7934325"/>
              <a:gd name="connsiteY153" fmla="*/ 3219450 h 5153025"/>
              <a:gd name="connsiteX154" fmla="*/ 2581275 w 7934325"/>
              <a:gd name="connsiteY154" fmla="*/ 3238500 h 5153025"/>
              <a:gd name="connsiteX155" fmla="*/ 1971675 w 7934325"/>
              <a:gd name="connsiteY155" fmla="*/ 3171825 h 5153025"/>
              <a:gd name="connsiteX156" fmla="*/ 1447800 w 7934325"/>
              <a:gd name="connsiteY156" fmla="*/ 2838450 h 5153025"/>
              <a:gd name="connsiteX157" fmla="*/ 1200150 w 7934325"/>
              <a:gd name="connsiteY157" fmla="*/ 2609850 h 5153025"/>
              <a:gd name="connsiteX158" fmla="*/ 790575 w 7934325"/>
              <a:gd name="connsiteY158" fmla="*/ 2057400 h 515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7934325" h="5153025">
                <a:moveTo>
                  <a:pt x="790575" y="2057400"/>
                </a:moveTo>
                <a:lnTo>
                  <a:pt x="638175" y="1238250"/>
                </a:lnTo>
                <a:lnTo>
                  <a:pt x="590550" y="771525"/>
                </a:lnTo>
                <a:lnTo>
                  <a:pt x="571500" y="285750"/>
                </a:lnTo>
                <a:lnTo>
                  <a:pt x="542925" y="209550"/>
                </a:lnTo>
                <a:lnTo>
                  <a:pt x="609600" y="190500"/>
                </a:lnTo>
                <a:lnTo>
                  <a:pt x="638175" y="161925"/>
                </a:lnTo>
                <a:lnTo>
                  <a:pt x="590550" y="57150"/>
                </a:lnTo>
                <a:lnTo>
                  <a:pt x="561975" y="38100"/>
                </a:lnTo>
                <a:lnTo>
                  <a:pt x="504825" y="38100"/>
                </a:lnTo>
                <a:lnTo>
                  <a:pt x="428625" y="0"/>
                </a:lnTo>
                <a:lnTo>
                  <a:pt x="438150" y="114300"/>
                </a:lnTo>
                <a:lnTo>
                  <a:pt x="447675" y="190500"/>
                </a:lnTo>
                <a:lnTo>
                  <a:pt x="447675" y="190500"/>
                </a:lnTo>
                <a:lnTo>
                  <a:pt x="457200" y="266700"/>
                </a:lnTo>
                <a:lnTo>
                  <a:pt x="438150" y="342900"/>
                </a:lnTo>
                <a:lnTo>
                  <a:pt x="447675" y="400050"/>
                </a:lnTo>
                <a:lnTo>
                  <a:pt x="447675" y="438150"/>
                </a:lnTo>
                <a:lnTo>
                  <a:pt x="400050" y="447675"/>
                </a:lnTo>
                <a:lnTo>
                  <a:pt x="304800" y="695325"/>
                </a:lnTo>
                <a:lnTo>
                  <a:pt x="200025" y="933450"/>
                </a:lnTo>
                <a:lnTo>
                  <a:pt x="114300" y="1066800"/>
                </a:lnTo>
                <a:lnTo>
                  <a:pt x="142875" y="1095375"/>
                </a:lnTo>
                <a:lnTo>
                  <a:pt x="104775" y="1162050"/>
                </a:lnTo>
                <a:lnTo>
                  <a:pt x="104775" y="1257300"/>
                </a:lnTo>
                <a:lnTo>
                  <a:pt x="104775" y="1333500"/>
                </a:lnTo>
                <a:lnTo>
                  <a:pt x="85725" y="1419225"/>
                </a:lnTo>
                <a:lnTo>
                  <a:pt x="85725" y="1466850"/>
                </a:lnTo>
                <a:lnTo>
                  <a:pt x="47625" y="1524000"/>
                </a:lnTo>
                <a:lnTo>
                  <a:pt x="0" y="1552575"/>
                </a:lnTo>
                <a:lnTo>
                  <a:pt x="9525" y="1628775"/>
                </a:lnTo>
                <a:lnTo>
                  <a:pt x="47625" y="1685925"/>
                </a:lnTo>
                <a:lnTo>
                  <a:pt x="57150" y="1771650"/>
                </a:lnTo>
                <a:lnTo>
                  <a:pt x="57150" y="1771650"/>
                </a:lnTo>
                <a:lnTo>
                  <a:pt x="38100" y="1866900"/>
                </a:lnTo>
                <a:lnTo>
                  <a:pt x="47625" y="1914525"/>
                </a:lnTo>
                <a:lnTo>
                  <a:pt x="114300" y="1866900"/>
                </a:lnTo>
                <a:lnTo>
                  <a:pt x="314325" y="1857375"/>
                </a:lnTo>
                <a:lnTo>
                  <a:pt x="381000" y="1866900"/>
                </a:lnTo>
                <a:lnTo>
                  <a:pt x="523875" y="1971675"/>
                </a:lnTo>
                <a:lnTo>
                  <a:pt x="752475" y="2362200"/>
                </a:lnTo>
                <a:lnTo>
                  <a:pt x="895350" y="2838450"/>
                </a:lnTo>
                <a:lnTo>
                  <a:pt x="914400" y="3162300"/>
                </a:lnTo>
                <a:lnTo>
                  <a:pt x="800100" y="3324225"/>
                </a:lnTo>
                <a:lnTo>
                  <a:pt x="800100" y="3381375"/>
                </a:lnTo>
                <a:lnTo>
                  <a:pt x="809625" y="3438525"/>
                </a:lnTo>
                <a:lnTo>
                  <a:pt x="819150" y="3486150"/>
                </a:lnTo>
                <a:lnTo>
                  <a:pt x="857250" y="3524250"/>
                </a:lnTo>
                <a:lnTo>
                  <a:pt x="904875" y="3543300"/>
                </a:lnTo>
                <a:lnTo>
                  <a:pt x="1047750" y="3581400"/>
                </a:lnTo>
                <a:lnTo>
                  <a:pt x="1228725" y="3590925"/>
                </a:lnTo>
                <a:lnTo>
                  <a:pt x="1276350" y="3629025"/>
                </a:lnTo>
                <a:lnTo>
                  <a:pt x="1885950" y="4000500"/>
                </a:lnTo>
                <a:lnTo>
                  <a:pt x="2371725" y="4038600"/>
                </a:lnTo>
                <a:lnTo>
                  <a:pt x="2400300" y="3971925"/>
                </a:lnTo>
                <a:lnTo>
                  <a:pt x="2686050" y="3981450"/>
                </a:lnTo>
                <a:lnTo>
                  <a:pt x="2800350" y="4057650"/>
                </a:lnTo>
                <a:lnTo>
                  <a:pt x="2847975" y="4162425"/>
                </a:lnTo>
                <a:lnTo>
                  <a:pt x="2952750" y="4210050"/>
                </a:lnTo>
                <a:lnTo>
                  <a:pt x="3000375" y="4324350"/>
                </a:lnTo>
                <a:lnTo>
                  <a:pt x="3048000" y="4381500"/>
                </a:lnTo>
                <a:lnTo>
                  <a:pt x="3028950" y="4419600"/>
                </a:lnTo>
                <a:lnTo>
                  <a:pt x="3105150" y="4495800"/>
                </a:lnTo>
                <a:lnTo>
                  <a:pt x="3181350" y="4543425"/>
                </a:lnTo>
                <a:lnTo>
                  <a:pt x="3276600" y="4600575"/>
                </a:lnTo>
                <a:lnTo>
                  <a:pt x="3314700" y="4543425"/>
                </a:lnTo>
                <a:lnTo>
                  <a:pt x="3362325" y="4505325"/>
                </a:lnTo>
                <a:lnTo>
                  <a:pt x="3419475" y="4476750"/>
                </a:lnTo>
                <a:lnTo>
                  <a:pt x="3476625" y="4457700"/>
                </a:lnTo>
                <a:lnTo>
                  <a:pt x="3571875" y="4467225"/>
                </a:lnTo>
                <a:lnTo>
                  <a:pt x="3629025" y="4514850"/>
                </a:lnTo>
                <a:lnTo>
                  <a:pt x="3667125" y="4562475"/>
                </a:lnTo>
                <a:lnTo>
                  <a:pt x="3733800" y="4610100"/>
                </a:lnTo>
                <a:lnTo>
                  <a:pt x="3762375" y="4705350"/>
                </a:lnTo>
                <a:lnTo>
                  <a:pt x="3810000" y="4772025"/>
                </a:lnTo>
                <a:lnTo>
                  <a:pt x="3895725" y="4857750"/>
                </a:lnTo>
                <a:lnTo>
                  <a:pt x="3952875" y="4924425"/>
                </a:lnTo>
                <a:lnTo>
                  <a:pt x="3962400" y="4972050"/>
                </a:lnTo>
                <a:lnTo>
                  <a:pt x="4038600" y="5153025"/>
                </a:lnTo>
                <a:lnTo>
                  <a:pt x="4019550" y="4886325"/>
                </a:lnTo>
                <a:lnTo>
                  <a:pt x="4029075" y="4619625"/>
                </a:lnTo>
                <a:lnTo>
                  <a:pt x="4162425" y="3914775"/>
                </a:lnTo>
                <a:lnTo>
                  <a:pt x="4257675" y="3657600"/>
                </a:lnTo>
                <a:lnTo>
                  <a:pt x="4467225" y="3524250"/>
                </a:lnTo>
                <a:lnTo>
                  <a:pt x="4610100" y="3533775"/>
                </a:lnTo>
                <a:lnTo>
                  <a:pt x="4762500" y="3648075"/>
                </a:lnTo>
                <a:lnTo>
                  <a:pt x="5495925" y="4391025"/>
                </a:lnTo>
                <a:lnTo>
                  <a:pt x="5505450" y="4486275"/>
                </a:lnTo>
                <a:lnTo>
                  <a:pt x="5553075" y="4486275"/>
                </a:lnTo>
                <a:lnTo>
                  <a:pt x="5600700" y="4467225"/>
                </a:lnTo>
                <a:lnTo>
                  <a:pt x="5648325" y="4467225"/>
                </a:lnTo>
                <a:lnTo>
                  <a:pt x="5676900" y="4429125"/>
                </a:lnTo>
                <a:lnTo>
                  <a:pt x="5648325" y="4371975"/>
                </a:lnTo>
                <a:lnTo>
                  <a:pt x="5686425" y="4362450"/>
                </a:lnTo>
                <a:lnTo>
                  <a:pt x="5743575" y="4429125"/>
                </a:lnTo>
                <a:lnTo>
                  <a:pt x="5800725" y="4448175"/>
                </a:lnTo>
                <a:lnTo>
                  <a:pt x="5838825" y="4495800"/>
                </a:lnTo>
                <a:lnTo>
                  <a:pt x="5838825" y="4410075"/>
                </a:lnTo>
                <a:lnTo>
                  <a:pt x="5772150" y="4381500"/>
                </a:lnTo>
                <a:lnTo>
                  <a:pt x="5800725" y="4276725"/>
                </a:lnTo>
                <a:lnTo>
                  <a:pt x="5715000" y="4305300"/>
                </a:lnTo>
                <a:lnTo>
                  <a:pt x="5686425" y="4267200"/>
                </a:lnTo>
                <a:lnTo>
                  <a:pt x="5648325" y="4257675"/>
                </a:lnTo>
                <a:lnTo>
                  <a:pt x="5562600" y="4219575"/>
                </a:lnTo>
                <a:lnTo>
                  <a:pt x="5619750" y="4191000"/>
                </a:lnTo>
                <a:lnTo>
                  <a:pt x="5667375" y="4191000"/>
                </a:lnTo>
                <a:lnTo>
                  <a:pt x="5762625" y="4210050"/>
                </a:lnTo>
                <a:lnTo>
                  <a:pt x="5829300" y="4162425"/>
                </a:lnTo>
                <a:lnTo>
                  <a:pt x="6010275" y="4133850"/>
                </a:lnTo>
                <a:lnTo>
                  <a:pt x="6029325" y="4086225"/>
                </a:lnTo>
                <a:lnTo>
                  <a:pt x="6096000" y="4124325"/>
                </a:lnTo>
                <a:lnTo>
                  <a:pt x="6162675" y="4114800"/>
                </a:lnTo>
                <a:lnTo>
                  <a:pt x="6172200" y="4076700"/>
                </a:lnTo>
                <a:lnTo>
                  <a:pt x="6429375" y="4086225"/>
                </a:lnTo>
                <a:lnTo>
                  <a:pt x="6543675" y="4152900"/>
                </a:lnTo>
                <a:lnTo>
                  <a:pt x="6600825" y="4152900"/>
                </a:lnTo>
                <a:lnTo>
                  <a:pt x="6648450" y="4124325"/>
                </a:lnTo>
                <a:lnTo>
                  <a:pt x="6648450" y="4124325"/>
                </a:lnTo>
                <a:lnTo>
                  <a:pt x="6724650" y="4086225"/>
                </a:lnTo>
                <a:lnTo>
                  <a:pt x="6734175" y="4000500"/>
                </a:lnTo>
                <a:lnTo>
                  <a:pt x="6800850" y="3790950"/>
                </a:lnTo>
                <a:lnTo>
                  <a:pt x="6915150" y="3657600"/>
                </a:lnTo>
                <a:lnTo>
                  <a:pt x="7077075" y="3581400"/>
                </a:lnTo>
                <a:lnTo>
                  <a:pt x="7210425" y="3562350"/>
                </a:lnTo>
                <a:lnTo>
                  <a:pt x="7210425" y="3448050"/>
                </a:lnTo>
                <a:lnTo>
                  <a:pt x="7286625" y="3409950"/>
                </a:lnTo>
                <a:lnTo>
                  <a:pt x="7410450" y="3257550"/>
                </a:lnTo>
                <a:lnTo>
                  <a:pt x="7505700" y="3095625"/>
                </a:lnTo>
                <a:lnTo>
                  <a:pt x="7581900" y="2990850"/>
                </a:lnTo>
                <a:lnTo>
                  <a:pt x="7658100" y="2952750"/>
                </a:lnTo>
                <a:lnTo>
                  <a:pt x="7658100" y="2895600"/>
                </a:lnTo>
                <a:lnTo>
                  <a:pt x="7762875" y="2781300"/>
                </a:lnTo>
                <a:lnTo>
                  <a:pt x="7810500" y="2762250"/>
                </a:lnTo>
                <a:lnTo>
                  <a:pt x="7781925" y="2752725"/>
                </a:lnTo>
                <a:lnTo>
                  <a:pt x="7762875" y="2724150"/>
                </a:lnTo>
                <a:lnTo>
                  <a:pt x="7762875" y="2724150"/>
                </a:lnTo>
                <a:lnTo>
                  <a:pt x="7791450" y="2638425"/>
                </a:lnTo>
                <a:lnTo>
                  <a:pt x="7791450" y="2581275"/>
                </a:lnTo>
                <a:lnTo>
                  <a:pt x="7877175" y="2571750"/>
                </a:lnTo>
                <a:lnTo>
                  <a:pt x="7934325" y="2495550"/>
                </a:lnTo>
                <a:lnTo>
                  <a:pt x="7915275" y="2486025"/>
                </a:lnTo>
                <a:lnTo>
                  <a:pt x="7877175" y="2505075"/>
                </a:lnTo>
                <a:lnTo>
                  <a:pt x="7820025" y="2495550"/>
                </a:lnTo>
                <a:lnTo>
                  <a:pt x="7753350" y="2505075"/>
                </a:lnTo>
                <a:lnTo>
                  <a:pt x="7743825" y="2428875"/>
                </a:lnTo>
                <a:lnTo>
                  <a:pt x="7810500" y="2428875"/>
                </a:lnTo>
                <a:lnTo>
                  <a:pt x="7867650" y="2390775"/>
                </a:lnTo>
                <a:lnTo>
                  <a:pt x="7848600" y="2352675"/>
                </a:lnTo>
                <a:lnTo>
                  <a:pt x="7400925" y="2571750"/>
                </a:lnTo>
                <a:lnTo>
                  <a:pt x="6943725" y="2857500"/>
                </a:lnTo>
                <a:lnTo>
                  <a:pt x="6000750" y="3533775"/>
                </a:lnTo>
                <a:lnTo>
                  <a:pt x="5457825" y="3600450"/>
                </a:lnTo>
                <a:lnTo>
                  <a:pt x="4886325" y="3524250"/>
                </a:lnTo>
                <a:lnTo>
                  <a:pt x="3943350" y="3219450"/>
                </a:lnTo>
                <a:lnTo>
                  <a:pt x="2581275" y="3238500"/>
                </a:lnTo>
                <a:lnTo>
                  <a:pt x="1971675" y="3171825"/>
                </a:lnTo>
                <a:lnTo>
                  <a:pt x="1447800" y="2838450"/>
                </a:lnTo>
                <a:lnTo>
                  <a:pt x="1200150" y="2609850"/>
                </a:lnTo>
                <a:lnTo>
                  <a:pt x="790575" y="205740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Forme libre 232"/>
          <p:cNvSpPr/>
          <p:nvPr/>
        </p:nvSpPr>
        <p:spPr>
          <a:xfrm>
            <a:off x="390525" y="3190875"/>
            <a:ext cx="857250" cy="1447800"/>
          </a:xfrm>
          <a:custGeom>
            <a:avLst/>
            <a:gdLst>
              <a:gd name="connsiteX0" fmla="*/ 742950 w 857250"/>
              <a:gd name="connsiteY0" fmla="*/ 1447800 h 1447800"/>
              <a:gd name="connsiteX1" fmla="*/ 857250 w 857250"/>
              <a:gd name="connsiteY1" fmla="*/ 1285875 h 1447800"/>
              <a:gd name="connsiteX2" fmla="*/ 847725 w 857250"/>
              <a:gd name="connsiteY2" fmla="*/ 990600 h 1447800"/>
              <a:gd name="connsiteX3" fmla="*/ 695325 w 857250"/>
              <a:gd name="connsiteY3" fmla="*/ 504825 h 1447800"/>
              <a:gd name="connsiteX4" fmla="*/ 485775 w 857250"/>
              <a:gd name="connsiteY4" fmla="*/ 114300 h 1447800"/>
              <a:gd name="connsiteX5" fmla="*/ 295275 w 857250"/>
              <a:gd name="connsiteY5" fmla="*/ 0 h 1447800"/>
              <a:gd name="connsiteX6" fmla="*/ 114300 w 857250"/>
              <a:gd name="connsiteY6" fmla="*/ 9525 h 1447800"/>
              <a:gd name="connsiteX7" fmla="*/ 0 w 857250"/>
              <a:gd name="connsiteY7" fmla="*/ 66675 h 1447800"/>
              <a:gd name="connsiteX8" fmla="*/ 19050 w 857250"/>
              <a:gd name="connsiteY8" fmla="*/ 133350 h 1447800"/>
              <a:gd name="connsiteX9" fmla="*/ 38100 w 857250"/>
              <a:gd name="connsiteY9" fmla="*/ 257175 h 1447800"/>
              <a:gd name="connsiteX10" fmla="*/ 66675 w 857250"/>
              <a:gd name="connsiteY10" fmla="*/ 285750 h 1447800"/>
              <a:gd name="connsiteX11" fmla="*/ 104775 w 857250"/>
              <a:gd name="connsiteY11" fmla="*/ 276225 h 1447800"/>
              <a:gd name="connsiteX12" fmla="*/ 142875 w 857250"/>
              <a:gd name="connsiteY12" fmla="*/ 333375 h 1447800"/>
              <a:gd name="connsiteX13" fmla="*/ 104775 w 857250"/>
              <a:gd name="connsiteY13" fmla="*/ 390525 h 1447800"/>
              <a:gd name="connsiteX14" fmla="*/ 104775 w 857250"/>
              <a:gd name="connsiteY14" fmla="*/ 466725 h 1447800"/>
              <a:gd name="connsiteX15" fmla="*/ 180975 w 857250"/>
              <a:gd name="connsiteY15" fmla="*/ 571500 h 1447800"/>
              <a:gd name="connsiteX16" fmla="*/ 161925 w 857250"/>
              <a:gd name="connsiteY16" fmla="*/ 666750 h 1447800"/>
              <a:gd name="connsiteX17" fmla="*/ 219075 w 857250"/>
              <a:gd name="connsiteY17" fmla="*/ 781050 h 1447800"/>
              <a:gd name="connsiteX18" fmla="*/ 247650 w 857250"/>
              <a:gd name="connsiteY18" fmla="*/ 857250 h 1447800"/>
              <a:gd name="connsiteX19" fmla="*/ 285750 w 857250"/>
              <a:gd name="connsiteY19" fmla="*/ 923925 h 1447800"/>
              <a:gd name="connsiteX20" fmla="*/ 285750 w 857250"/>
              <a:gd name="connsiteY20" fmla="*/ 1095375 h 1447800"/>
              <a:gd name="connsiteX21" fmla="*/ 371475 w 857250"/>
              <a:gd name="connsiteY21" fmla="*/ 1152525 h 1447800"/>
              <a:gd name="connsiteX22" fmla="*/ 419100 w 857250"/>
              <a:gd name="connsiteY22" fmla="*/ 1143000 h 1447800"/>
              <a:gd name="connsiteX23" fmla="*/ 485775 w 857250"/>
              <a:gd name="connsiteY23" fmla="*/ 1190625 h 1447800"/>
              <a:gd name="connsiteX24" fmla="*/ 561975 w 857250"/>
              <a:gd name="connsiteY24" fmla="*/ 1276350 h 1447800"/>
              <a:gd name="connsiteX25" fmla="*/ 600075 w 857250"/>
              <a:gd name="connsiteY25" fmla="*/ 1285875 h 1447800"/>
              <a:gd name="connsiteX26" fmla="*/ 628650 w 857250"/>
              <a:gd name="connsiteY26" fmla="*/ 1343025 h 1447800"/>
              <a:gd name="connsiteX27" fmla="*/ 666750 w 857250"/>
              <a:gd name="connsiteY27" fmla="*/ 1362075 h 1447800"/>
              <a:gd name="connsiteX28" fmla="*/ 742950 w 857250"/>
              <a:gd name="connsiteY28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7250" h="1447800">
                <a:moveTo>
                  <a:pt x="742950" y="1447800"/>
                </a:moveTo>
                <a:lnTo>
                  <a:pt x="857250" y="1285875"/>
                </a:lnTo>
                <a:lnTo>
                  <a:pt x="847725" y="990600"/>
                </a:lnTo>
                <a:lnTo>
                  <a:pt x="695325" y="504825"/>
                </a:lnTo>
                <a:lnTo>
                  <a:pt x="485775" y="114300"/>
                </a:lnTo>
                <a:lnTo>
                  <a:pt x="295275" y="0"/>
                </a:lnTo>
                <a:lnTo>
                  <a:pt x="114300" y="9525"/>
                </a:lnTo>
                <a:lnTo>
                  <a:pt x="0" y="66675"/>
                </a:lnTo>
                <a:lnTo>
                  <a:pt x="19050" y="133350"/>
                </a:lnTo>
                <a:lnTo>
                  <a:pt x="38100" y="257175"/>
                </a:lnTo>
                <a:lnTo>
                  <a:pt x="66675" y="285750"/>
                </a:lnTo>
                <a:lnTo>
                  <a:pt x="104775" y="276225"/>
                </a:lnTo>
                <a:lnTo>
                  <a:pt x="142875" y="333375"/>
                </a:lnTo>
                <a:lnTo>
                  <a:pt x="104775" y="390525"/>
                </a:lnTo>
                <a:lnTo>
                  <a:pt x="104775" y="466725"/>
                </a:lnTo>
                <a:lnTo>
                  <a:pt x="180975" y="571500"/>
                </a:lnTo>
                <a:lnTo>
                  <a:pt x="161925" y="666750"/>
                </a:lnTo>
                <a:lnTo>
                  <a:pt x="219075" y="781050"/>
                </a:lnTo>
                <a:lnTo>
                  <a:pt x="247650" y="857250"/>
                </a:lnTo>
                <a:lnTo>
                  <a:pt x="285750" y="923925"/>
                </a:lnTo>
                <a:lnTo>
                  <a:pt x="285750" y="1095375"/>
                </a:lnTo>
                <a:lnTo>
                  <a:pt x="371475" y="1152525"/>
                </a:lnTo>
                <a:lnTo>
                  <a:pt x="419100" y="1143000"/>
                </a:lnTo>
                <a:lnTo>
                  <a:pt x="485775" y="1190625"/>
                </a:lnTo>
                <a:lnTo>
                  <a:pt x="561975" y="1276350"/>
                </a:lnTo>
                <a:lnTo>
                  <a:pt x="600075" y="1285875"/>
                </a:lnTo>
                <a:lnTo>
                  <a:pt x="628650" y="1343025"/>
                </a:lnTo>
                <a:lnTo>
                  <a:pt x="666750" y="1362075"/>
                </a:lnTo>
                <a:lnTo>
                  <a:pt x="742950" y="144780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2" name="Forme libre 231"/>
          <p:cNvSpPr/>
          <p:nvPr/>
        </p:nvSpPr>
        <p:spPr>
          <a:xfrm>
            <a:off x="4387516" y="4856747"/>
            <a:ext cx="1387642" cy="1708485"/>
          </a:xfrm>
          <a:custGeom>
            <a:avLst/>
            <a:gdLst>
              <a:gd name="connsiteX0" fmla="*/ 1367589 w 1387642"/>
              <a:gd name="connsiteY0" fmla="*/ 778042 h 1708485"/>
              <a:gd name="connsiteX1" fmla="*/ 866273 w 1387642"/>
              <a:gd name="connsiteY1" fmla="*/ 268706 h 1708485"/>
              <a:gd name="connsiteX2" fmla="*/ 601579 w 1387642"/>
              <a:gd name="connsiteY2" fmla="*/ 20053 h 1708485"/>
              <a:gd name="connsiteX3" fmla="*/ 517358 w 1387642"/>
              <a:gd name="connsiteY3" fmla="*/ 0 h 1708485"/>
              <a:gd name="connsiteX4" fmla="*/ 413084 w 1387642"/>
              <a:gd name="connsiteY4" fmla="*/ 4011 h 1708485"/>
              <a:gd name="connsiteX5" fmla="*/ 316831 w 1387642"/>
              <a:gd name="connsiteY5" fmla="*/ 72190 h 1708485"/>
              <a:gd name="connsiteX6" fmla="*/ 244642 w 1387642"/>
              <a:gd name="connsiteY6" fmla="*/ 132348 h 1708485"/>
              <a:gd name="connsiteX7" fmla="*/ 136358 w 1387642"/>
              <a:gd name="connsiteY7" fmla="*/ 429127 h 1708485"/>
              <a:gd name="connsiteX8" fmla="*/ 12031 w 1387642"/>
              <a:gd name="connsiteY8" fmla="*/ 1074821 h 1708485"/>
              <a:gd name="connsiteX9" fmla="*/ 0 w 1387642"/>
              <a:gd name="connsiteY9" fmla="*/ 1327485 h 1708485"/>
              <a:gd name="connsiteX10" fmla="*/ 8021 w 1387642"/>
              <a:gd name="connsiteY10" fmla="*/ 1636295 h 1708485"/>
              <a:gd name="connsiteX11" fmla="*/ 112295 w 1387642"/>
              <a:gd name="connsiteY11" fmla="*/ 1656348 h 1708485"/>
              <a:gd name="connsiteX12" fmla="*/ 140368 w 1387642"/>
              <a:gd name="connsiteY12" fmla="*/ 1656348 h 1708485"/>
              <a:gd name="connsiteX13" fmla="*/ 192505 w 1387642"/>
              <a:gd name="connsiteY13" fmla="*/ 1692442 h 1708485"/>
              <a:gd name="connsiteX14" fmla="*/ 308810 w 1387642"/>
              <a:gd name="connsiteY14" fmla="*/ 1708485 h 1708485"/>
              <a:gd name="connsiteX15" fmla="*/ 292768 w 1387642"/>
              <a:gd name="connsiteY15" fmla="*/ 1628274 h 1708485"/>
              <a:gd name="connsiteX16" fmla="*/ 284747 w 1387642"/>
              <a:gd name="connsiteY16" fmla="*/ 1604211 h 1708485"/>
              <a:gd name="connsiteX17" fmla="*/ 272716 w 1387642"/>
              <a:gd name="connsiteY17" fmla="*/ 1524000 h 1708485"/>
              <a:gd name="connsiteX18" fmla="*/ 276726 w 1387642"/>
              <a:gd name="connsiteY18" fmla="*/ 1455821 h 1708485"/>
              <a:gd name="connsiteX19" fmla="*/ 244642 w 1387642"/>
              <a:gd name="connsiteY19" fmla="*/ 1467853 h 1708485"/>
              <a:gd name="connsiteX20" fmla="*/ 244642 w 1387642"/>
              <a:gd name="connsiteY20" fmla="*/ 1435769 h 1708485"/>
              <a:gd name="connsiteX21" fmla="*/ 284747 w 1387642"/>
              <a:gd name="connsiteY21" fmla="*/ 1383632 h 1708485"/>
              <a:gd name="connsiteX22" fmla="*/ 300789 w 1387642"/>
              <a:gd name="connsiteY22" fmla="*/ 1359569 h 1708485"/>
              <a:gd name="connsiteX23" fmla="*/ 260684 w 1387642"/>
              <a:gd name="connsiteY23" fmla="*/ 1355558 h 1708485"/>
              <a:gd name="connsiteX24" fmla="*/ 252663 w 1387642"/>
              <a:gd name="connsiteY24" fmla="*/ 1335506 h 1708485"/>
              <a:gd name="connsiteX25" fmla="*/ 336884 w 1387642"/>
              <a:gd name="connsiteY25" fmla="*/ 1283369 h 1708485"/>
              <a:gd name="connsiteX26" fmla="*/ 324852 w 1387642"/>
              <a:gd name="connsiteY26" fmla="*/ 1259306 h 1708485"/>
              <a:gd name="connsiteX27" fmla="*/ 324852 w 1387642"/>
              <a:gd name="connsiteY27" fmla="*/ 1259306 h 1708485"/>
              <a:gd name="connsiteX28" fmla="*/ 364958 w 1387642"/>
              <a:gd name="connsiteY28" fmla="*/ 1235242 h 1708485"/>
              <a:gd name="connsiteX29" fmla="*/ 405063 w 1387642"/>
              <a:gd name="connsiteY29" fmla="*/ 1195137 h 1708485"/>
              <a:gd name="connsiteX30" fmla="*/ 413084 w 1387642"/>
              <a:gd name="connsiteY30" fmla="*/ 1167064 h 1708485"/>
              <a:gd name="connsiteX31" fmla="*/ 449179 w 1387642"/>
              <a:gd name="connsiteY31" fmla="*/ 1155032 h 1708485"/>
              <a:gd name="connsiteX32" fmla="*/ 465221 w 1387642"/>
              <a:gd name="connsiteY32" fmla="*/ 1118937 h 1708485"/>
              <a:gd name="connsiteX33" fmla="*/ 601579 w 1387642"/>
              <a:gd name="connsiteY33" fmla="*/ 1106906 h 1708485"/>
              <a:gd name="connsiteX34" fmla="*/ 721895 w 1387642"/>
              <a:gd name="connsiteY34" fmla="*/ 982579 h 1708485"/>
              <a:gd name="connsiteX35" fmla="*/ 725905 w 1387642"/>
              <a:gd name="connsiteY35" fmla="*/ 922421 h 1708485"/>
              <a:gd name="connsiteX36" fmla="*/ 782052 w 1387642"/>
              <a:gd name="connsiteY36" fmla="*/ 866274 h 1708485"/>
              <a:gd name="connsiteX37" fmla="*/ 834189 w 1387642"/>
              <a:gd name="connsiteY37" fmla="*/ 930442 h 1708485"/>
              <a:gd name="connsiteX38" fmla="*/ 998621 w 1387642"/>
              <a:gd name="connsiteY38" fmla="*/ 862264 h 1708485"/>
              <a:gd name="connsiteX39" fmla="*/ 1126958 w 1387642"/>
              <a:gd name="connsiteY39" fmla="*/ 854242 h 1708485"/>
              <a:gd name="connsiteX40" fmla="*/ 1175084 w 1387642"/>
              <a:gd name="connsiteY40" fmla="*/ 870285 h 1708485"/>
              <a:gd name="connsiteX41" fmla="*/ 1247273 w 1387642"/>
              <a:gd name="connsiteY41" fmla="*/ 870285 h 1708485"/>
              <a:gd name="connsiteX42" fmla="*/ 1251284 w 1387642"/>
              <a:gd name="connsiteY42" fmla="*/ 842211 h 1708485"/>
              <a:gd name="connsiteX43" fmla="*/ 1295400 w 1387642"/>
              <a:gd name="connsiteY43" fmla="*/ 826169 h 1708485"/>
              <a:gd name="connsiteX44" fmla="*/ 1311442 w 1387642"/>
              <a:gd name="connsiteY44" fmla="*/ 822158 h 1708485"/>
              <a:gd name="connsiteX45" fmla="*/ 1387642 w 1387642"/>
              <a:gd name="connsiteY45" fmla="*/ 850232 h 1708485"/>
              <a:gd name="connsiteX46" fmla="*/ 1367589 w 1387642"/>
              <a:gd name="connsiteY46" fmla="*/ 778042 h 17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87642" h="1708485">
                <a:moveTo>
                  <a:pt x="1367589" y="778042"/>
                </a:moveTo>
                <a:lnTo>
                  <a:pt x="866273" y="268706"/>
                </a:lnTo>
                <a:lnTo>
                  <a:pt x="601579" y="20053"/>
                </a:lnTo>
                <a:lnTo>
                  <a:pt x="517358" y="0"/>
                </a:lnTo>
                <a:lnTo>
                  <a:pt x="413084" y="4011"/>
                </a:lnTo>
                <a:lnTo>
                  <a:pt x="316831" y="72190"/>
                </a:lnTo>
                <a:lnTo>
                  <a:pt x="244642" y="132348"/>
                </a:lnTo>
                <a:lnTo>
                  <a:pt x="136358" y="429127"/>
                </a:lnTo>
                <a:lnTo>
                  <a:pt x="12031" y="1074821"/>
                </a:lnTo>
                <a:lnTo>
                  <a:pt x="0" y="1327485"/>
                </a:lnTo>
                <a:lnTo>
                  <a:pt x="8021" y="1636295"/>
                </a:lnTo>
                <a:lnTo>
                  <a:pt x="112295" y="1656348"/>
                </a:lnTo>
                <a:lnTo>
                  <a:pt x="140368" y="1656348"/>
                </a:lnTo>
                <a:lnTo>
                  <a:pt x="192505" y="1692442"/>
                </a:lnTo>
                <a:lnTo>
                  <a:pt x="308810" y="1708485"/>
                </a:lnTo>
                <a:lnTo>
                  <a:pt x="292768" y="1628274"/>
                </a:lnTo>
                <a:lnTo>
                  <a:pt x="284747" y="1604211"/>
                </a:lnTo>
                <a:lnTo>
                  <a:pt x="272716" y="1524000"/>
                </a:lnTo>
                <a:lnTo>
                  <a:pt x="276726" y="1455821"/>
                </a:lnTo>
                <a:lnTo>
                  <a:pt x="244642" y="1467853"/>
                </a:lnTo>
                <a:lnTo>
                  <a:pt x="244642" y="1435769"/>
                </a:lnTo>
                <a:lnTo>
                  <a:pt x="284747" y="1383632"/>
                </a:lnTo>
                <a:lnTo>
                  <a:pt x="300789" y="1359569"/>
                </a:lnTo>
                <a:lnTo>
                  <a:pt x="260684" y="1355558"/>
                </a:lnTo>
                <a:lnTo>
                  <a:pt x="252663" y="1335506"/>
                </a:lnTo>
                <a:lnTo>
                  <a:pt x="336884" y="1283369"/>
                </a:lnTo>
                <a:lnTo>
                  <a:pt x="324852" y="1259306"/>
                </a:lnTo>
                <a:lnTo>
                  <a:pt x="324852" y="1259306"/>
                </a:lnTo>
                <a:lnTo>
                  <a:pt x="364958" y="1235242"/>
                </a:lnTo>
                <a:lnTo>
                  <a:pt x="405063" y="1195137"/>
                </a:lnTo>
                <a:lnTo>
                  <a:pt x="413084" y="1167064"/>
                </a:lnTo>
                <a:lnTo>
                  <a:pt x="449179" y="1155032"/>
                </a:lnTo>
                <a:lnTo>
                  <a:pt x="465221" y="1118937"/>
                </a:lnTo>
                <a:lnTo>
                  <a:pt x="601579" y="1106906"/>
                </a:lnTo>
                <a:lnTo>
                  <a:pt x="721895" y="982579"/>
                </a:lnTo>
                <a:lnTo>
                  <a:pt x="725905" y="922421"/>
                </a:lnTo>
                <a:lnTo>
                  <a:pt x="782052" y="866274"/>
                </a:lnTo>
                <a:lnTo>
                  <a:pt x="834189" y="930442"/>
                </a:lnTo>
                <a:lnTo>
                  <a:pt x="998621" y="862264"/>
                </a:lnTo>
                <a:lnTo>
                  <a:pt x="1126958" y="854242"/>
                </a:lnTo>
                <a:lnTo>
                  <a:pt x="1175084" y="870285"/>
                </a:lnTo>
                <a:lnTo>
                  <a:pt x="1247273" y="870285"/>
                </a:lnTo>
                <a:lnTo>
                  <a:pt x="1251284" y="842211"/>
                </a:lnTo>
                <a:lnTo>
                  <a:pt x="1295400" y="826169"/>
                </a:lnTo>
                <a:lnTo>
                  <a:pt x="1311442" y="822158"/>
                </a:lnTo>
                <a:lnTo>
                  <a:pt x="1387642" y="850232"/>
                </a:lnTo>
                <a:lnTo>
                  <a:pt x="1367589" y="778042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Forme libre 230"/>
          <p:cNvSpPr/>
          <p:nvPr/>
        </p:nvSpPr>
        <p:spPr>
          <a:xfrm>
            <a:off x="7100408" y="4897256"/>
            <a:ext cx="810073" cy="1386943"/>
          </a:xfrm>
          <a:custGeom>
            <a:avLst/>
            <a:gdLst>
              <a:gd name="connsiteX0" fmla="*/ 451063 w 810073"/>
              <a:gd name="connsiteY0" fmla="*/ 0 h 1386943"/>
              <a:gd name="connsiteX1" fmla="*/ 319120 w 810073"/>
              <a:gd name="connsiteY1" fmla="*/ 15343 h 1386943"/>
              <a:gd name="connsiteX2" fmla="*/ 190244 w 810073"/>
              <a:gd name="connsiteY2" fmla="*/ 73643 h 1386943"/>
              <a:gd name="connsiteX3" fmla="*/ 64438 w 810073"/>
              <a:gd name="connsiteY3" fmla="*/ 220929 h 1386943"/>
              <a:gd name="connsiteX4" fmla="*/ 9205 w 810073"/>
              <a:gd name="connsiteY4" fmla="*/ 405037 h 1386943"/>
              <a:gd name="connsiteX5" fmla="*/ 0 w 810073"/>
              <a:gd name="connsiteY5" fmla="*/ 509364 h 1386943"/>
              <a:gd name="connsiteX6" fmla="*/ 49095 w 810073"/>
              <a:gd name="connsiteY6" fmla="*/ 509364 h 1386943"/>
              <a:gd name="connsiteX7" fmla="*/ 107396 w 810073"/>
              <a:gd name="connsiteY7" fmla="*/ 555391 h 1386943"/>
              <a:gd name="connsiteX8" fmla="*/ 110464 w 810073"/>
              <a:gd name="connsiteY8" fmla="*/ 598349 h 1386943"/>
              <a:gd name="connsiteX9" fmla="*/ 248545 w 810073"/>
              <a:gd name="connsiteY9" fmla="*/ 644376 h 1386943"/>
              <a:gd name="connsiteX10" fmla="*/ 279230 w 810073"/>
              <a:gd name="connsiteY10" fmla="*/ 721088 h 1386943"/>
              <a:gd name="connsiteX11" fmla="*/ 279230 w 810073"/>
              <a:gd name="connsiteY11" fmla="*/ 846894 h 1386943"/>
              <a:gd name="connsiteX12" fmla="*/ 297640 w 810073"/>
              <a:gd name="connsiteY12" fmla="*/ 895990 h 1386943"/>
              <a:gd name="connsiteX13" fmla="*/ 319120 w 810073"/>
              <a:gd name="connsiteY13" fmla="*/ 892921 h 1386943"/>
              <a:gd name="connsiteX14" fmla="*/ 355941 w 810073"/>
              <a:gd name="connsiteY14" fmla="*/ 932811 h 1386943"/>
              <a:gd name="connsiteX15" fmla="*/ 352873 w 810073"/>
              <a:gd name="connsiteY15" fmla="*/ 978838 h 1386943"/>
              <a:gd name="connsiteX16" fmla="*/ 371283 w 810073"/>
              <a:gd name="connsiteY16" fmla="*/ 1052481 h 1386943"/>
              <a:gd name="connsiteX17" fmla="*/ 405036 w 810073"/>
              <a:gd name="connsiteY17" fmla="*/ 1067823 h 1386943"/>
              <a:gd name="connsiteX18" fmla="*/ 432652 w 810073"/>
              <a:gd name="connsiteY18" fmla="*/ 1058618 h 1386943"/>
              <a:gd name="connsiteX19" fmla="*/ 457200 w 810073"/>
              <a:gd name="connsiteY19" fmla="*/ 1064755 h 1386943"/>
              <a:gd name="connsiteX20" fmla="*/ 481748 w 810073"/>
              <a:gd name="connsiteY20" fmla="*/ 1089302 h 1386943"/>
              <a:gd name="connsiteX21" fmla="*/ 463337 w 810073"/>
              <a:gd name="connsiteY21" fmla="*/ 1095439 h 1386943"/>
              <a:gd name="connsiteX22" fmla="*/ 490953 w 810073"/>
              <a:gd name="connsiteY22" fmla="*/ 1129192 h 1386943"/>
              <a:gd name="connsiteX23" fmla="*/ 515501 w 810073"/>
              <a:gd name="connsiteY23" fmla="*/ 1159877 h 1386943"/>
              <a:gd name="connsiteX24" fmla="*/ 518569 w 810073"/>
              <a:gd name="connsiteY24" fmla="*/ 1175219 h 1386943"/>
              <a:gd name="connsiteX25" fmla="*/ 561528 w 810073"/>
              <a:gd name="connsiteY25" fmla="*/ 1261136 h 1386943"/>
              <a:gd name="connsiteX26" fmla="*/ 656650 w 810073"/>
              <a:gd name="connsiteY26" fmla="*/ 1310231 h 1386943"/>
              <a:gd name="connsiteX27" fmla="*/ 671992 w 810073"/>
              <a:gd name="connsiteY27" fmla="*/ 1350121 h 1386943"/>
              <a:gd name="connsiteX28" fmla="*/ 705745 w 810073"/>
              <a:gd name="connsiteY28" fmla="*/ 1353190 h 1386943"/>
              <a:gd name="connsiteX29" fmla="*/ 718019 w 810073"/>
              <a:gd name="connsiteY29" fmla="*/ 1386943 h 1386943"/>
              <a:gd name="connsiteX30" fmla="*/ 785525 w 810073"/>
              <a:gd name="connsiteY30" fmla="*/ 1350121 h 1386943"/>
              <a:gd name="connsiteX31" fmla="*/ 803936 w 810073"/>
              <a:gd name="connsiteY31" fmla="*/ 1239657 h 1386943"/>
              <a:gd name="connsiteX32" fmla="*/ 810073 w 810073"/>
              <a:gd name="connsiteY32" fmla="*/ 1024865 h 1386943"/>
              <a:gd name="connsiteX33" fmla="*/ 764046 w 810073"/>
              <a:gd name="connsiteY33" fmla="*/ 960427 h 1386943"/>
              <a:gd name="connsiteX34" fmla="*/ 757909 w 810073"/>
              <a:gd name="connsiteY34" fmla="*/ 911332 h 1386943"/>
              <a:gd name="connsiteX35" fmla="*/ 589144 w 810073"/>
              <a:gd name="connsiteY35" fmla="*/ 662787 h 1386943"/>
              <a:gd name="connsiteX36" fmla="*/ 629034 w 810073"/>
              <a:gd name="connsiteY36" fmla="*/ 656650 h 1386943"/>
              <a:gd name="connsiteX37" fmla="*/ 494022 w 810073"/>
              <a:gd name="connsiteY37" fmla="*/ 500159 h 1386943"/>
              <a:gd name="connsiteX38" fmla="*/ 444926 w 810073"/>
              <a:gd name="connsiteY38" fmla="*/ 346736 h 1386943"/>
              <a:gd name="connsiteX39" fmla="*/ 444926 w 810073"/>
              <a:gd name="connsiteY39" fmla="*/ 460269 h 1386943"/>
              <a:gd name="connsiteX40" fmla="*/ 429584 w 810073"/>
              <a:gd name="connsiteY40" fmla="*/ 463337 h 1386943"/>
              <a:gd name="connsiteX41" fmla="*/ 371283 w 810073"/>
              <a:gd name="connsiteY41" fmla="*/ 349804 h 1386943"/>
              <a:gd name="connsiteX42" fmla="*/ 423447 w 810073"/>
              <a:gd name="connsiteY42" fmla="*/ 257751 h 1386943"/>
              <a:gd name="connsiteX43" fmla="*/ 398899 w 810073"/>
              <a:gd name="connsiteY43" fmla="*/ 165697 h 1386943"/>
              <a:gd name="connsiteX44" fmla="*/ 414242 w 810073"/>
              <a:gd name="connsiteY44" fmla="*/ 144218 h 1386943"/>
              <a:gd name="connsiteX45" fmla="*/ 451063 w 810073"/>
              <a:gd name="connsiteY45" fmla="*/ 0 h 138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10073" h="1386943">
                <a:moveTo>
                  <a:pt x="451063" y="0"/>
                </a:moveTo>
                <a:lnTo>
                  <a:pt x="319120" y="15343"/>
                </a:lnTo>
                <a:lnTo>
                  <a:pt x="190244" y="73643"/>
                </a:lnTo>
                <a:lnTo>
                  <a:pt x="64438" y="220929"/>
                </a:lnTo>
                <a:lnTo>
                  <a:pt x="9205" y="405037"/>
                </a:lnTo>
                <a:lnTo>
                  <a:pt x="0" y="509364"/>
                </a:lnTo>
                <a:lnTo>
                  <a:pt x="49095" y="509364"/>
                </a:lnTo>
                <a:lnTo>
                  <a:pt x="107396" y="555391"/>
                </a:lnTo>
                <a:lnTo>
                  <a:pt x="110464" y="598349"/>
                </a:lnTo>
                <a:lnTo>
                  <a:pt x="248545" y="644376"/>
                </a:lnTo>
                <a:lnTo>
                  <a:pt x="279230" y="721088"/>
                </a:lnTo>
                <a:lnTo>
                  <a:pt x="279230" y="846894"/>
                </a:lnTo>
                <a:lnTo>
                  <a:pt x="297640" y="895990"/>
                </a:lnTo>
                <a:lnTo>
                  <a:pt x="319120" y="892921"/>
                </a:lnTo>
                <a:lnTo>
                  <a:pt x="355941" y="932811"/>
                </a:lnTo>
                <a:lnTo>
                  <a:pt x="352873" y="978838"/>
                </a:lnTo>
                <a:lnTo>
                  <a:pt x="371283" y="1052481"/>
                </a:lnTo>
                <a:lnTo>
                  <a:pt x="405036" y="1067823"/>
                </a:lnTo>
                <a:lnTo>
                  <a:pt x="432652" y="1058618"/>
                </a:lnTo>
                <a:lnTo>
                  <a:pt x="457200" y="1064755"/>
                </a:lnTo>
                <a:lnTo>
                  <a:pt x="481748" y="1089302"/>
                </a:lnTo>
                <a:lnTo>
                  <a:pt x="463337" y="1095439"/>
                </a:lnTo>
                <a:lnTo>
                  <a:pt x="490953" y="1129192"/>
                </a:lnTo>
                <a:lnTo>
                  <a:pt x="515501" y="1159877"/>
                </a:lnTo>
                <a:lnTo>
                  <a:pt x="518569" y="1175219"/>
                </a:lnTo>
                <a:lnTo>
                  <a:pt x="561528" y="1261136"/>
                </a:lnTo>
                <a:lnTo>
                  <a:pt x="656650" y="1310231"/>
                </a:lnTo>
                <a:lnTo>
                  <a:pt x="671992" y="1350121"/>
                </a:lnTo>
                <a:lnTo>
                  <a:pt x="705745" y="1353190"/>
                </a:lnTo>
                <a:lnTo>
                  <a:pt x="718019" y="1386943"/>
                </a:lnTo>
                <a:lnTo>
                  <a:pt x="785525" y="1350121"/>
                </a:lnTo>
                <a:lnTo>
                  <a:pt x="803936" y="1239657"/>
                </a:lnTo>
                <a:lnTo>
                  <a:pt x="810073" y="1024865"/>
                </a:lnTo>
                <a:lnTo>
                  <a:pt x="764046" y="960427"/>
                </a:lnTo>
                <a:lnTo>
                  <a:pt x="757909" y="911332"/>
                </a:lnTo>
                <a:lnTo>
                  <a:pt x="589144" y="662787"/>
                </a:lnTo>
                <a:lnTo>
                  <a:pt x="629034" y="656650"/>
                </a:lnTo>
                <a:lnTo>
                  <a:pt x="494022" y="500159"/>
                </a:lnTo>
                <a:lnTo>
                  <a:pt x="444926" y="346736"/>
                </a:lnTo>
                <a:lnTo>
                  <a:pt x="444926" y="460269"/>
                </a:lnTo>
                <a:lnTo>
                  <a:pt x="429584" y="463337"/>
                </a:lnTo>
                <a:lnTo>
                  <a:pt x="371283" y="349804"/>
                </a:lnTo>
                <a:lnTo>
                  <a:pt x="423447" y="257751"/>
                </a:lnTo>
                <a:lnTo>
                  <a:pt x="398899" y="165697"/>
                </a:lnTo>
                <a:lnTo>
                  <a:pt x="414242" y="144218"/>
                </a:lnTo>
                <a:lnTo>
                  <a:pt x="451063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9" name="Forme libre 228"/>
          <p:cNvSpPr/>
          <p:nvPr/>
        </p:nvSpPr>
        <p:spPr>
          <a:xfrm>
            <a:off x="3168203" y="1661375"/>
            <a:ext cx="5035639" cy="3245476"/>
          </a:xfrm>
          <a:custGeom>
            <a:avLst/>
            <a:gdLst>
              <a:gd name="connsiteX0" fmla="*/ 0 w 5035639"/>
              <a:gd name="connsiteY0" fmla="*/ 0 h 3245476"/>
              <a:gd name="connsiteX1" fmla="*/ 553791 w 5035639"/>
              <a:gd name="connsiteY1" fmla="*/ 1152659 h 3245476"/>
              <a:gd name="connsiteX2" fmla="*/ 824248 w 5035639"/>
              <a:gd name="connsiteY2" fmla="*/ 1925391 h 3245476"/>
              <a:gd name="connsiteX3" fmla="*/ 959476 w 5035639"/>
              <a:gd name="connsiteY3" fmla="*/ 2350394 h 3245476"/>
              <a:gd name="connsiteX4" fmla="*/ 1010991 w 5035639"/>
              <a:gd name="connsiteY4" fmla="*/ 2511380 h 3245476"/>
              <a:gd name="connsiteX5" fmla="*/ 1159098 w 5035639"/>
              <a:gd name="connsiteY5" fmla="*/ 2871988 h 3245476"/>
              <a:gd name="connsiteX6" fmla="*/ 2112135 w 5035639"/>
              <a:gd name="connsiteY6" fmla="*/ 3174642 h 3245476"/>
              <a:gd name="connsiteX7" fmla="*/ 2659487 w 5035639"/>
              <a:gd name="connsiteY7" fmla="*/ 3245476 h 3245476"/>
              <a:gd name="connsiteX8" fmla="*/ 3155324 w 5035639"/>
              <a:gd name="connsiteY8" fmla="*/ 3187521 h 3245476"/>
              <a:gd name="connsiteX9" fmla="*/ 3554569 w 5035639"/>
              <a:gd name="connsiteY9" fmla="*/ 2910625 h 3245476"/>
              <a:gd name="connsiteX10" fmla="*/ 4172755 w 5035639"/>
              <a:gd name="connsiteY10" fmla="*/ 2466304 h 3245476"/>
              <a:gd name="connsiteX11" fmla="*/ 4797380 w 5035639"/>
              <a:gd name="connsiteY11" fmla="*/ 2112135 h 3245476"/>
              <a:gd name="connsiteX12" fmla="*/ 5035639 w 5035639"/>
              <a:gd name="connsiteY12" fmla="*/ 1996225 h 3245476"/>
              <a:gd name="connsiteX13" fmla="*/ 5009882 w 5035639"/>
              <a:gd name="connsiteY13" fmla="*/ 1944710 h 3245476"/>
              <a:gd name="connsiteX14" fmla="*/ 4874653 w 5035639"/>
              <a:gd name="connsiteY14" fmla="*/ 1931831 h 3245476"/>
              <a:gd name="connsiteX15" fmla="*/ 4913290 w 5035639"/>
              <a:gd name="connsiteY15" fmla="*/ 1886755 h 3245476"/>
              <a:gd name="connsiteX16" fmla="*/ 4881093 w 5035639"/>
              <a:gd name="connsiteY16" fmla="*/ 1860997 h 3245476"/>
              <a:gd name="connsiteX17" fmla="*/ 4881093 w 5035639"/>
              <a:gd name="connsiteY17" fmla="*/ 1860997 h 3245476"/>
              <a:gd name="connsiteX18" fmla="*/ 4900411 w 5035639"/>
              <a:gd name="connsiteY18" fmla="*/ 1822360 h 3245476"/>
              <a:gd name="connsiteX19" fmla="*/ 4861774 w 5035639"/>
              <a:gd name="connsiteY19" fmla="*/ 1783724 h 3245476"/>
              <a:gd name="connsiteX20" fmla="*/ 4842456 w 5035639"/>
              <a:gd name="connsiteY20" fmla="*/ 1777284 h 3245476"/>
              <a:gd name="connsiteX21" fmla="*/ 4346620 w 5035639"/>
              <a:gd name="connsiteY21" fmla="*/ 1745087 h 3245476"/>
              <a:gd name="connsiteX22" fmla="*/ 3921617 w 5035639"/>
              <a:gd name="connsiteY22" fmla="*/ 1732208 h 3245476"/>
              <a:gd name="connsiteX23" fmla="*/ 3528811 w 5035639"/>
              <a:gd name="connsiteY23" fmla="*/ 1796602 h 3245476"/>
              <a:gd name="connsiteX24" fmla="*/ 3335628 w 5035639"/>
              <a:gd name="connsiteY24" fmla="*/ 1815921 h 3245476"/>
              <a:gd name="connsiteX25" fmla="*/ 2884867 w 5035639"/>
              <a:gd name="connsiteY25" fmla="*/ 1835239 h 3245476"/>
              <a:gd name="connsiteX26" fmla="*/ 2324636 w 5035639"/>
              <a:gd name="connsiteY26" fmla="*/ 1674253 h 3245476"/>
              <a:gd name="connsiteX27" fmla="*/ 2047741 w 5035639"/>
              <a:gd name="connsiteY27" fmla="*/ 1152659 h 3245476"/>
              <a:gd name="connsiteX28" fmla="*/ 1854558 w 5035639"/>
              <a:gd name="connsiteY28" fmla="*/ 663262 h 3245476"/>
              <a:gd name="connsiteX29" fmla="*/ 1886755 w 5035639"/>
              <a:gd name="connsiteY29" fmla="*/ 489397 h 3245476"/>
              <a:gd name="connsiteX30" fmla="*/ 1880315 w 5035639"/>
              <a:gd name="connsiteY30" fmla="*/ 379926 h 3245476"/>
              <a:gd name="connsiteX31" fmla="*/ 1880315 w 5035639"/>
              <a:gd name="connsiteY31" fmla="*/ 289774 h 3245476"/>
              <a:gd name="connsiteX32" fmla="*/ 1841679 w 5035639"/>
              <a:gd name="connsiteY32" fmla="*/ 186743 h 3245476"/>
              <a:gd name="connsiteX33" fmla="*/ 1803042 w 5035639"/>
              <a:gd name="connsiteY33" fmla="*/ 51515 h 3245476"/>
              <a:gd name="connsiteX34" fmla="*/ 1674253 w 5035639"/>
              <a:gd name="connsiteY34" fmla="*/ 32197 h 3245476"/>
              <a:gd name="connsiteX35" fmla="*/ 1423115 w 5035639"/>
              <a:gd name="connsiteY35" fmla="*/ 45076 h 3245476"/>
              <a:gd name="connsiteX36" fmla="*/ 1126901 w 5035639"/>
              <a:gd name="connsiteY36" fmla="*/ 51515 h 3245476"/>
              <a:gd name="connsiteX37" fmla="*/ 882203 w 5035639"/>
              <a:gd name="connsiteY37" fmla="*/ 57955 h 3245476"/>
              <a:gd name="connsiteX38" fmla="*/ 643943 w 5035639"/>
              <a:gd name="connsiteY38" fmla="*/ 45076 h 3245476"/>
              <a:gd name="connsiteX39" fmla="*/ 425003 w 5035639"/>
              <a:gd name="connsiteY39" fmla="*/ 38636 h 3245476"/>
              <a:gd name="connsiteX40" fmla="*/ 128789 w 5035639"/>
              <a:gd name="connsiteY40" fmla="*/ 12879 h 3245476"/>
              <a:gd name="connsiteX41" fmla="*/ 0 w 5035639"/>
              <a:gd name="connsiteY41" fmla="*/ 0 h 324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035639" h="3245476">
                <a:moveTo>
                  <a:pt x="0" y="0"/>
                </a:moveTo>
                <a:lnTo>
                  <a:pt x="553791" y="1152659"/>
                </a:lnTo>
                <a:lnTo>
                  <a:pt x="824248" y="1925391"/>
                </a:lnTo>
                <a:lnTo>
                  <a:pt x="959476" y="2350394"/>
                </a:lnTo>
                <a:lnTo>
                  <a:pt x="1010991" y="2511380"/>
                </a:lnTo>
                <a:lnTo>
                  <a:pt x="1159098" y="2871988"/>
                </a:lnTo>
                <a:lnTo>
                  <a:pt x="2112135" y="3174642"/>
                </a:lnTo>
                <a:lnTo>
                  <a:pt x="2659487" y="3245476"/>
                </a:lnTo>
                <a:lnTo>
                  <a:pt x="3155324" y="3187521"/>
                </a:lnTo>
                <a:lnTo>
                  <a:pt x="3554569" y="2910625"/>
                </a:lnTo>
                <a:lnTo>
                  <a:pt x="4172755" y="2466304"/>
                </a:lnTo>
                <a:lnTo>
                  <a:pt x="4797380" y="2112135"/>
                </a:lnTo>
                <a:lnTo>
                  <a:pt x="5035639" y="1996225"/>
                </a:lnTo>
                <a:lnTo>
                  <a:pt x="5009882" y="1944710"/>
                </a:lnTo>
                <a:lnTo>
                  <a:pt x="4874653" y="1931831"/>
                </a:lnTo>
                <a:lnTo>
                  <a:pt x="4913290" y="1886755"/>
                </a:lnTo>
                <a:lnTo>
                  <a:pt x="4881093" y="1860997"/>
                </a:lnTo>
                <a:lnTo>
                  <a:pt x="4881093" y="1860997"/>
                </a:lnTo>
                <a:lnTo>
                  <a:pt x="4900411" y="1822360"/>
                </a:lnTo>
                <a:lnTo>
                  <a:pt x="4861774" y="1783724"/>
                </a:lnTo>
                <a:lnTo>
                  <a:pt x="4842456" y="1777284"/>
                </a:lnTo>
                <a:lnTo>
                  <a:pt x="4346620" y="1745087"/>
                </a:lnTo>
                <a:lnTo>
                  <a:pt x="3921617" y="1732208"/>
                </a:lnTo>
                <a:lnTo>
                  <a:pt x="3528811" y="1796602"/>
                </a:lnTo>
                <a:lnTo>
                  <a:pt x="3335628" y="1815921"/>
                </a:lnTo>
                <a:lnTo>
                  <a:pt x="2884867" y="1835239"/>
                </a:lnTo>
                <a:lnTo>
                  <a:pt x="2324636" y="1674253"/>
                </a:lnTo>
                <a:lnTo>
                  <a:pt x="2047741" y="1152659"/>
                </a:lnTo>
                <a:lnTo>
                  <a:pt x="1854558" y="663262"/>
                </a:lnTo>
                <a:lnTo>
                  <a:pt x="1886755" y="489397"/>
                </a:lnTo>
                <a:lnTo>
                  <a:pt x="1880315" y="379926"/>
                </a:lnTo>
                <a:lnTo>
                  <a:pt x="1880315" y="289774"/>
                </a:lnTo>
                <a:lnTo>
                  <a:pt x="1841679" y="186743"/>
                </a:lnTo>
                <a:lnTo>
                  <a:pt x="1803042" y="51515"/>
                </a:lnTo>
                <a:lnTo>
                  <a:pt x="1674253" y="32197"/>
                </a:lnTo>
                <a:lnTo>
                  <a:pt x="1423115" y="45076"/>
                </a:lnTo>
                <a:lnTo>
                  <a:pt x="1126901" y="51515"/>
                </a:lnTo>
                <a:lnTo>
                  <a:pt x="882203" y="57955"/>
                </a:lnTo>
                <a:lnTo>
                  <a:pt x="643943" y="45076"/>
                </a:lnTo>
                <a:lnTo>
                  <a:pt x="425003" y="38636"/>
                </a:lnTo>
                <a:lnTo>
                  <a:pt x="128789" y="12879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8" name="Forme libre 227"/>
          <p:cNvSpPr>
            <a:spLocks noChangeAspect="1"/>
          </p:cNvSpPr>
          <p:nvPr/>
        </p:nvSpPr>
        <p:spPr>
          <a:xfrm>
            <a:off x="4985756" y="1059214"/>
            <a:ext cx="3960000" cy="2419081"/>
          </a:xfrm>
          <a:custGeom>
            <a:avLst/>
            <a:gdLst>
              <a:gd name="connsiteX0" fmla="*/ 0 w 3955504"/>
              <a:gd name="connsiteY0" fmla="*/ 666147 h 2416334"/>
              <a:gd name="connsiteX1" fmla="*/ 57925 w 3955504"/>
              <a:gd name="connsiteY1" fmla="*/ 856475 h 2416334"/>
              <a:gd name="connsiteX2" fmla="*/ 86888 w 3955504"/>
              <a:gd name="connsiteY2" fmla="*/ 976464 h 2416334"/>
              <a:gd name="connsiteX3" fmla="*/ 82751 w 3955504"/>
              <a:gd name="connsiteY3" fmla="*/ 1121278 h 2416334"/>
              <a:gd name="connsiteX4" fmla="*/ 57925 w 3955504"/>
              <a:gd name="connsiteY4" fmla="*/ 1245405 h 2416334"/>
              <a:gd name="connsiteX5" fmla="*/ 239978 w 3955504"/>
              <a:gd name="connsiteY5" fmla="*/ 1733637 h 2416334"/>
              <a:gd name="connsiteX6" fmla="*/ 513057 w 3955504"/>
              <a:gd name="connsiteY6" fmla="*/ 2259106 h 2416334"/>
              <a:gd name="connsiteX7" fmla="*/ 1075764 w 3955504"/>
              <a:gd name="connsiteY7" fmla="*/ 2416334 h 2416334"/>
              <a:gd name="connsiteX8" fmla="*/ 1592959 w 3955504"/>
              <a:gd name="connsiteY8" fmla="*/ 2395646 h 2416334"/>
              <a:gd name="connsiteX9" fmla="*/ 2101878 w 3955504"/>
              <a:gd name="connsiteY9" fmla="*/ 2325307 h 2416334"/>
              <a:gd name="connsiteX10" fmla="*/ 2449433 w 3955504"/>
              <a:gd name="connsiteY10" fmla="*/ 2325307 h 2416334"/>
              <a:gd name="connsiteX11" fmla="*/ 3041104 w 3955504"/>
              <a:gd name="connsiteY11" fmla="*/ 2370820 h 2416334"/>
              <a:gd name="connsiteX12" fmla="*/ 3074204 w 3955504"/>
              <a:gd name="connsiteY12" fmla="*/ 2337720 h 2416334"/>
              <a:gd name="connsiteX13" fmla="*/ 3012141 w 3955504"/>
              <a:gd name="connsiteY13" fmla="*/ 2279794 h 2416334"/>
              <a:gd name="connsiteX14" fmla="*/ 3024554 w 3955504"/>
              <a:gd name="connsiteY14" fmla="*/ 2250831 h 2416334"/>
              <a:gd name="connsiteX15" fmla="*/ 2983178 w 3955504"/>
              <a:gd name="connsiteY15" fmla="*/ 2122567 h 2416334"/>
              <a:gd name="connsiteX16" fmla="*/ 2945940 w 3955504"/>
              <a:gd name="connsiteY16" fmla="*/ 2097742 h 2416334"/>
              <a:gd name="connsiteX17" fmla="*/ 3041104 w 3955504"/>
              <a:gd name="connsiteY17" fmla="*/ 1965340 h 2416334"/>
              <a:gd name="connsiteX18" fmla="*/ 3057654 w 3955504"/>
              <a:gd name="connsiteY18" fmla="*/ 1977753 h 2416334"/>
              <a:gd name="connsiteX19" fmla="*/ 3065929 w 3955504"/>
              <a:gd name="connsiteY19" fmla="*/ 2106017 h 2416334"/>
              <a:gd name="connsiteX20" fmla="*/ 3169368 w 3955504"/>
              <a:gd name="connsiteY20" fmla="*/ 2267381 h 2416334"/>
              <a:gd name="connsiteX21" fmla="*/ 3206606 w 3955504"/>
              <a:gd name="connsiteY21" fmla="*/ 2271519 h 2416334"/>
              <a:gd name="connsiteX22" fmla="*/ 3185918 w 3955504"/>
              <a:gd name="connsiteY22" fmla="*/ 2362545 h 2416334"/>
              <a:gd name="connsiteX23" fmla="*/ 3194193 w 3955504"/>
              <a:gd name="connsiteY23" fmla="*/ 2391508 h 2416334"/>
              <a:gd name="connsiteX24" fmla="*/ 3219019 w 3955504"/>
              <a:gd name="connsiteY24" fmla="*/ 2151530 h 2416334"/>
              <a:gd name="connsiteX25" fmla="*/ 3219019 w 3955504"/>
              <a:gd name="connsiteY25" fmla="*/ 2101879 h 2416334"/>
              <a:gd name="connsiteX26" fmla="*/ 3115580 w 3955504"/>
              <a:gd name="connsiteY26" fmla="*/ 2060504 h 2416334"/>
              <a:gd name="connsiteX27" fmla="*/ 3123855 w 3955504"/>
              <a:gd name="connsiteY27" fmla="*/ 1961202 h 2416334"/>
              <a:gd name="connsiteX28" fmla="*/ 3243844 w 3955504"/>
              <a:gd name="connsiteY28" fmla="*/ 1981890 h 2416334"/>
              <a:gd name="connsiteX29" fmla="*/ 3305907 w 3955504"/>
              <a:gd name="connsiteY29" fmla="*/ 1733637 h 2416334"/>
              <a:gd name="connsiteX30" fmla="*/ 3264532 w 3955504"/>
              <a:gd name="connsiteY30" fmla="*/ 1733637 h 2416334"/>
              <a:gd name="connsiteX31" fmla="*/ 3256257 w 3955504"/>
              <a:gd name="connsiteY31" fmla="*/ 1650886 h 2416334"/>
              <a:gd name="connsiteX32" fmla="*/ 3351420 w 3955504"/>
              <a:gd name="connsiteY32" fmla="*/ 1485383 h 2416334"/>
              <a:gd name="connsiteX33" fmla="*/ 3587261 w 3955504"/>
              <a:gd name="connsiteY33" fmla="*/ 1340569 h 2416334"/>
              <a:gd name="connsiteX34" fmla="*/ 3603811 w 3955504"/>
              <a:gd name="connsiteY34" fmla="*/ 1270230 h 2416334"/>
              <a:gd name="connsiteX35" fmla="*/ 3690700 w 3955504"/>
              <a:gd name="connsiteY35" fmla="*/ 1266093 h 2416334"/>
              <a:gd name="connsiteX36" fmla="*/ 3707250 w 3955504"/>
              <a:gd name="connsiteY36" fmla="*/ 1232992 h 2416334"/>
              <a:gd name="connsiteX37" fmla="*/ 3740351 w 3955504"/>
              <a:gd name="connsiteY37" fmla="*/ 1224717 h 2416334"/>
              <a:gd name="connsiteX38" fmla="*/ 3785864 w 3955504"/>
              <a:gd name="connsiteY38" fmla="*/ 1154379 h 2416334"/>
              <a:gd name="connsiteX39" fmla="*/ 3703113 w 3955504"/>
              <a:gd name="connsiteY39" fmla="*/ 1220580 h 2416334"/>
              <a:gd name="connsiteX40" fmla="*/ 3620362 w 3955504"/>
              <a:gd name="connsiteY40" fmla="*/ 1141966 h 2416334"/>
              <a:gd name="connsiteX41" fmla="*/ 3599674 w 3955504"/>
              <a:gd name="connsiteY41" fmla="*/ 1141966 h 2416334"/>
              <a:gd name="connsiteX42" fmla="*/ 3595536 w 3955504"/>
              <a:gd name="connsiteY42" fmla="*/ 1042665 h 2416334"/>
              <a:gd name="connsiteX43" fmla="*/ 3566573 w 3955504"/>
              <a:gd name="connsiteY43" fmla="*/ 976464 h 2416334"/>
              <a:gd name="connsiteX44" fmla="*/ 3574849 w 3955504"/>
              <a:gd name="connsiteY44" fmla="*/ 910263 h 2416334"/>
              <a:gd name="connsiteX45" fmla="*/ 3607949 w 3955504"/>
              <a:gd name="connsiteY45" fmla="*/ 831649 h 2416334"/>
              <a:gd name="connsiteX46" fmla="*/ 3607949 w 3955504"/>
              <a:gd name="connsiteY46" fmla="*/ 794411 h 2416334"/>
              <a:gd name="connsiteX47" fmla="*/ 3690700 w 3955504"/>
              <a:gd name="connsiteY47" fmla="*/ 744761 h 2416334"/>
              <a:gd name="connsiteX48" fmla="*/ 3736213 w 3955504"/>
              <a:gd name="connsiteY48" fmla="*/ 662010 h 2416334"/>
              <a:gd name="connsiteX49" fmla="*/ 3732076 w 3955504"/>
              <a:gd name="connsiteY49" fmla="*/ 579258 h 2416334"/>
              <a:gd name="connsiteX50" fmla="*/ 3781726 w 3955504"/>
              <a:gd name="connsiteY50" fmla="*/ 546158 h 2416334"/>
              <a:gd name="connsiteX51" fmla="*/ 3810689 w 3955504"/>
              <a:gd name="connsiteY51" fmla="*/ 579258 h 2416334"/>
              <a:gd name="connsiteX52" fmla="*/ 3955504 w 3955504"/>
              <a:gd name="connsiteY52" fmla="*/ 405481 h 2416334"/>
              <a:gd name="connsiteX53" fmla="*/ 3947229 w 3955504"/>
              <a:gd name="connsiteY53" fmla="*/ 359968 h 2416334"/>
              <a:gd name="connsiteX54" fmla="*/ 3856202 w 3955504"/>
              <a:gd name="connsiteY54" fmla="*/ 314455 h 2416334"/>
              <a:gd name="connsiteX55" fmla="*/ 3847927 w 3955504"/>
              <a:gd name="connsiteY55" fmla="*/ 268942 h 2416334"/>
              <a:gd name="connsiteX56" fmla="*/ 3794139 w 3955504"/>
              <a:gd name="connsiteY56" fmla="*/ 268942 h 2416334"/>
              <a:gd name="connsiteX57" fmla="*/ 3670012 w 3955504"/>
              <a:gd name="connsiteY57" fmla="*/ 4138 h 2416334"/>
              <a:gd name="connsiteX58" fmla="*/ 3620362 w 3955504"/>
              <a:gd name="connsiteY58" fmla="*/ 0 h 2416334"/>
              <a:gd name="connsiteX59" fmla="*/ 3612087 w 3955504"/>
              <a:gd name="connsiteY59" fmla="*/ 28963 h 2416334"/>
              <a:gd name="connsiteX60" fmla="*/ 3508648 w 3955504"/>
              <a:gd name="connsiteY60" fmla="*/ 86889 h 2416334"/>
              <a:gd name="connsiteX61" fmla="*/ 3479685 w 3955504"/>
              <a:gd name="connsiteY61" fmla="*/ 78614 h 2416334"/>
              <a:gd name="connsiteX62" fmla="*/ 3463134 w 3955504"/>
              <a:gd name="connsiteY62" fmla="*/ 169640 h 2416334"/>
              <a:gd name="connsiteX63" fmla="*/ 3450722 w 3955504"/>
              <a:gd name="connsiteY63" fmla="*/ 446857 h 2416334"/>
              <a:gd name="connsiteX64" fmla="*/ 3442447 w 3955504"/>
              <a:gd name="connsiteY64" fmla="*/ 488232 h 2416334"/>
              <a:gd name="connsiteX65" fmla="*/ 3434172 w 3955504"/>
              <a:gd name="connsiteY65" fmla="*/ 562708 h 2416334"/>
              <a:gd name="connsiteX66" fmla="*/ 3376246 w 3955504"/>
              <a:gd name="connsiteY66" fmla="*/ 583396 h 2416334"/>
              <a:gd name="connsiteX67" fmla="*/ 3367971 w 3955504"/>
              <a:gd name="connsiteY67" fmla="*/ 612359 h 2416334"/>
              <a:gd name="connsiteX68" fmla="*/ 3376246 w 3955504"/>
              <a:gd name="connsiteY68" fmla="*/ 641322 h 2416334"/>
              <a:gd name="connsiteX69" fmla="*/ 2867326 w 3955504"/>
              <a:gd name="connsiteY69" fmla="*/ 839924 h 2416334"/>
              <a:gd name="connsiteX70" fmla="*/ 2809401 w 3955504"/>
              <a:gd name="connsiteY70" fmla="*/ 930951 h 2416334"/>
              <a:gd name="connsiteX71" fmla="*/ 2805263 w 3955504"/>
              <a:gd name="connsiteY71" fmla="*/ 972326 h 2416334"/>
              <a:gd name="connsiteX72" fmla="*/ 2792850 w 3955504"/>
              <a:gd name="connsiteY72" fmla="*/ 1026115 h 2416334"/>
              <a:gd name="connsiteX73" fmla="*/ 2759750 w 3955504"/>
              <a:gd name="connsiteY73" fmla="*/ 1071628 h 2416334"/>
              <a:gd name="connsiteX74" fmla="*/ 2796988 w 3955504"/>
              <a:gd name="connsiteY74" fmla="*/ 1079903 h 2416334"/>
              <a:gd name="connsiteX75" fmla="*/ 2784575 w 3955504"/>
              <a:gd name="connsiteY75" fmla="*/ 1150241 h 2416334"/>
              <a:gd name="connsiteX76" fmla="*/ 2830088 w 3955504"/>
              <a:gd name="connsiteY76" fmla="*/ 1191617 h 2416334"/>
              <a:gd name="connsiteX77" fmla="*/ 2627348 w 3955504"/>
              <a:gd name="connsiteY77" fmla="*/ 1340569 h 2416334"/>
              <a:gd name="connsiteX78" fmla="*/ 2507359 w 3955504"/>
              <a:gd name="connsiteY78" fmla="*/ 1348844 h 2416334"/>
              <a:gd name="connsiteX79" fmla="*/ 2416333 w 3955504"/>
              <a:gd name="connsiteY79" fmla="*/ 1381944 h 2416334"/>
              <a:gd name="connsiteX80" fmla="*/ 2453571 w 3955504"/>
              <a:gd name="connsiteY80" fmla="*/ 1460558 h 2416334"/>
              <a:gd name="connsiteX81" fmla="*/ 2441158 w 3955504"/>
              <a:gd name="connsiteY81" fmla="*/ 1522621 h 2416334"/>
              <a:gd name="connsiteX82" fmla="*/ 2366682 w 3955504"/>
              <a:gd name="connsiteY82" fmla="*/ 1613648 h 2416334"/>
              <a:gd name="connsiteX83" fmla="*/ 2296344 w 3955504"/>
              <a:gd name="connsiteY83" fmla="*/ 1671573 h 2416334"/>
              <a:gd name="connsiteX84" fmla="*/ 2184630 w 3955504"/>
              <a:gd name="connsiteY84" fmla="*/ 1762600 h 2416334"/>
              <a:gd name="connsiteX85" fmla="*/ 2139116 w 3955504"/>
              <a:gd name="connsiteY85" fmla="*/ 1779150 h 2416334"/>
              <a:gd name="connsiteX86" fmla="*/ 2077053 w 3955504"/>
              <a:gd name="connsiteY86" fmla="*/ 1861901 h 2416334"/>
              <a:gd name="connsiteX87" fmla="*/ 2035677 w 3955504"/>
              <a:gd name="connsiteY87" fmla="*/ 1870176 h 2416334"/>
              <a:gd name="connsiteX88" fmla="*/ 1903276 w 3955504"/>
              <a:gd name="connsiteY88" fmla="*/ 1957065 h 2416334"/>
              <a:gd name="connsiteX89" fmla="*/ 1870175 w 3955504"/>
              <a:gd name="connsiteY89" fmla="*/ 1911552 h 2416334"/>
              <a:gd name="connsiteX90" fmla="*/ 1795699 w 3955504"/>
              <a:gd name="connsiteY90" fmla="*/ 1911552 h 2416334"/>
              <a:gd name="connsiteX91" fmla="*/ 1766736 w 3955504"/>
              <a:gd name="connsiteY91" fmla="*/ 1874314 h 2416334"/>
              <a:gd name="connsiteX92" fmla="*/ 1812249 w 3955504"/>
              <a:gd name="connsiteY92" fmla="*/ 1795700 h 2416334"/>
              <a:gd name="connsiteX93" fmla="*/ 1816387 w 3955504"/>
              <a:gd name="connsiteY93" fmla="*/ 1750187 h 2416334"/>
              <a:gd name="connsiteX94" fmla="*/ 1890863 w 3955504"/>
              <a:gd name="connsiteY94" fmla="*/ 1671573 h 2416334"/>
              <a:gd name="connsiteX95" fmla="*/ 1890863 w 3955504"/>
              <a:gd name="connsiteY95" fmla="*/ 1592960 h 2416334"/>
              <a:gd name="connsiteX96" fmla="*/ 1870175 w 3955504"/>
              <a:gd name="connsiteY96" fmla="*/ 1555722 h 2416334"/>
              <a:gd name="connsiteX97" fmla="*/ 1791562 w 3955504"/>
              <a:gd name="connsiteY97" fmla="*/ 1415045 h 2416334"/>
              <a:gd name="connsiteX98" fmla="*/ 1750186 w 3955504"/>
              <a:gd name="connsiteY98" fmla="*/ 1410907 h 2416334"/>
              <a:gd name="connsiteX99" fmla="*/ 1700535 w 3955504"/>
              <a:gd name="connsiteY99" fmla="*/ 1485383 h 2416334"/>
              <a:gd name="connsiteX100" fmla="*/ 1679848 w 3955504"/>
              <a:gd name="connsiteY100" fmla="*/ 1510209 h 2416334"/>
              <a:gd name="connsiteX101" fmla="*/ 1638472 w 3955504"/>
              <a:gd name="connsiteY101" fmla="*/ 1514346 h 2416334"/>
              <a:gd name="connsiteX102" fmla="*/ 1617784 w 3955504"/>
              <a:gd name="connsiteY102" fmla="*/ 1452283 h 2416334"/>
              <a:gd name="connsiteX103" fmla="*/ 1675710 w 3955504"/>
              <a:gd name="connsiteY103" fmla="*/ 1319881 h 2416334"/>
              <a:gd name="connsiteX104" fmla="*/ 1659160 w 3955504"/>
              <a:gd name="connsiteY104" fmla="*/ 1245405 h 2416334"/>
              <a:gd name="connsiteX105" fmla="*/ 1634334 w 3955504"/>
              <a:gd name="connsiteY105" fmla="*/ 1208167 h 2416334"/>
              <a:gd name="connsiteX106" fmla="*/ 1638472 w 3955504"/>
              <a:gd name="connsiteY106" fmla="*/ 1162654 h 2416334"/>
              <a:gd name="connsiteX107" fmla="*/ 1584684 w 3955504"/>
              <a:gd name="connsiteY107" fmla="*/ 1141966 h 2416334"/>
              <a:gd name="connsiteX108" fmla="*/ 1497795 w 3955504"/>
              <a:gd name="connsiteY108" fmla="*/ 1133691 h 2416334"/>
              <a:gd name="connsiteX109" fmla="*/ 1456420 w 3955504"/>
              <a:gd name="connsiteY109" fmla="*/ 1117141 h 2416334"/>
              <a:gd name="connsiteX110" fmla="*/ 1410906 w 3955504"/>
              <a:gd name="connsiteY110" fmla="*/ 1150241 h 2416334"/>
              <a:gd name="connsiteX111" fmla="*/ 1444007 w 3955504"/>
              <a:gd name="connsiteY111" fmla="*/ 1162654 h 2416334"/>
              <a:gd name="connsiteX112" fmla="*/ 1410906 w 3955504"/>
              <a:gd name="connsiteY112" fmla="*/ 1208167 h 2416334"/>
              <a:gd name="connsiteX113" fmla="*/ 1406769 w 3955504"/>
              <a:gd name="connsiteY113" fmla="*/ 1278505 h 2416334"/>
              <a:gd name="connsiteX114" fmla="*/ 1381944 w 3955504"/>
              <a:gd name="connsiteY114" fmla="*/ 1307468 h 2416334"/>
              <a:gd name="connsiteX115" fmla="*/ 1357118 w 3955504"/>
              <a:gd name="connsiteY115" fmla="*/ 1299193 h 2416334"/>
              <a:gd name="connsiteX116" fmla="*/ 1328155 w 3955504"/>
              <a:gd name="connsiteY116" fmla="*/ 1270230 h 2416334"/>
              <a:gd name="connsiteX117" fmla="*/ 1266092 w 3955504"/>
              <a:gd name="connsiteY117" fmla="*/ 1357119 h 2416334"/>
              <a:gd name="connsiteX118" fmla="*/ 1266092 w 3955504"/>
              <a:gd name="connsiteY118" fmla="*/ 1472971 h 2416334"/>
              <a:gd name="connsiteX119" fmla="*/ 1282642 w 3955504"/>
              <a:gd name="connsiteY119" fmla="*/ 1568134 h 2416334"/>
              <a:gd name="connsiteX120" fmla="*/ 1336430 w 3955504"/>
              <a:gd name="connsiteY120" fmla="*/ 1655023 h 2416334"/>
              <a:gd name="connsiteX121" fmla="*/ 1344706 w 3955504"/>
              <a:gd name="connsiteY121" fmla="*/ 1750187 h 2416334"/>
              <a:gd name="connsiteX122" fmla="*/ 1324018 w 3955504"/>
              <a:gd name="connsiteY122" fmla="*/ 1874314 h 2416334"/>
              <a:gd name="connsiteX123" fmla="*/ 1299192 w 3955504"/>
              <a:gd name="connsiteY123" fmla="*/ 1977753 h 2416334"/>
              <a:gd name="connsiteX124" fmla="*/ 1179203 w 3955504"/>
              <a:gd name="connsiteY124" fmla="*/ 2035678 h 2416334"/>
              <a:gd name="connsiteX125" fmla="*/ 1084039 w 3955504"/>
              <a:gd name="connsiteY125" fmla="*/ 1899139 h 2416334"/>
              <a:gd name="connsiteX126" fmla="*/ 1092315 w 3955504"/>
              <a:gd name="connsiteY126" fmla="*/ 1799838 h 2416334"/>
              <a:gd name="connsiteX127" fmla="*/ 1046801 w 3955504"/>
              <a:gd name="connsiteY127" fmla="*/ 1683986 h 2416334"/>
              <a:gd name="connsiteX128" fmla="*/ 1050939 w 3955504"/>
              <a:gd name="connsiteY128" fmla="*/ 1539172 h 2416334"/>
              <a:gd name="connsiteX129" fmla="*/ 1075764 w 3955504"/>
              <a:gd name="connsiteY129" fmla="*/ 1501934 h 2416334"/>
              <a:gd name="connsiteX130" fmla="*/ 1088177 w 3955504"/>
              <a:gd name="connsiteY130" fmla="*/ 1481246 h 2416334"/>
              <a:gd name="connsiteX131" fmla="*/ 1088177 w 3955504"/>
              <a:gd name="connsiteY131" fmla="*/ 1406770 h 2416334"/>
              <a:gd name="connsiteX132" fmla="*/ 1108865 w 3955504"/>
              <a:gd name="connsiteY132" fmla="*/ 1319881 h 2416334"/>
              <a:gd name="connsiteX133" fmla="*/ 1030251 w 3955504"/>
              <a:gd name="connsiteY133" fmla="*/ 1439870 h 2416334"/>
              <a:gd name="connsiteX134" fmla="*/ 1001288 w 3955504"/>
              <a:gd name="connsiteY134" fmla="*/ 1439870 h 2416334"/>
              <a:gd name="connsiteX135" fmla="*/ 1001288 w 3955504"/>
              <a:gd name="connsiteY135" fmla="*/ 1361257 h 2416334"/>
              <a:gd name="connsiteX136" fmla="*/ 1021976 w 3955504"/>
              <a:gd name="connsiteY136" fmla="*/ 1274368 h 2416334"/>
              <a:gd name="connsiteX137" fmla="*/ 1088177 w 3955504"/>
              <a:gd name="connsiteY137" fmla="*/ 1125416 h 2416334"/>
              <a:gd name="connsiteX138" fmla="*/ 1183341 w 3955504"/>
              <a:gd name="connsiteY138" fmla="*/ 1108866 h 2416334"/>
              <a:gd name="connsiteX139" fmla="*/ 1261954 w 3955504"/>
              <a:gd name="connsiteY139" fmla="*/ 1050940 h 2416334"/>
              <a:gd name="connsiteX140" fmla="*/ 1332293 w 3955504"/>
              <a:gd name="connsiteY140" fmla="*/ 1026115 h 2416334"/>
              <a:gd name="connsiteX141" fmla="*/ 1410906 w 3955504"/>
              <a:gd name="connsiteY141" fmla="*/ 1030252 h 2416334"/>
              <a:gd name="connsiteX142" fmla="*/ 1435732 w 3955504"/>
              <a:gd name="connsiteY142" fmla="*/ 1021977 h 2416334"/>
              <a:gd name="connsiteX143" fmla="*/ 1477107 w 3955504"/>
              <a:gd name="connsiteY143" fmla="*/ 1005427 h 2416334"/>
              <a:gd name="connsiteX144" fmla="*/ 1423319 w 3955504"/>
              <a:gd name="connsiteY144" fmla="*/ 976464 h 2416334"/>
              <a:gd name="connsiteX145" fmla="*/ 1377806 w 3955504"/>
              <a:gd name="connsiteY145" fmla="*/ 997152 h 2416334"/>
              <a:gd name="connsiteX146" fmla="*/ 1348843 w 3955504"/>
              <a:gd name="connsiteY146" fmla="*/ 976464 h 2416334"/>
              <a:gd name="connsiteX147" fmla="*/ 1332293 w 3955504"/>
              <a:gd name="connsiteY147" fmla="*/ 914400 h 2416334"/>
              <a:gd name="connsiteX148" fmla="*/ 1204029 w 3955504"/>
              <a:gd name="connsiteY148" fmla="*/ 984739 h 2416334"/>
              <a:gd name="connsiteX149" fmla="*/ 1150240 w 3955504"/>
              <a:gd name="connsiteY149" fmla="*/ 1034390 h 2416334"/>
              <a:gd name="connsiteX150" fmla="*/ 1075764 w 3955504"/>
              <a:gd name="connsiteY150" fmla="*/ 1021977 h 2416334"/>
              <a:gd name="connsiteX151" fmla="*/ 1046801 w 3955504"/>
              <a:gd name="connsiteY151" fmla="*/ 1026115 h 2416334"/>
              <a:gd name="connsiteX152" fmla="*/ 968188 w 3955504"/>
              <a:gd name="connsiteY152" fmla="*/ 976464 h 2416334"/>
              <a:gd name="connsiteX153" fmla="*/ 918537 w 3955504"/>
              <a:gd name="connsiteY153" fmla="*/ 976464 h 2416334"/>
              <a:gd name="connsiteX154" fmla="*/ 901987 w 3955504"/>
              <a:gd name="connsiteY154" fmla="*/ 988876 h 2416334"/>
              <a:gd name="connsiteX155" fmla="*/ 877162 w 3955504"/>
              <a:gd name="connsiteY155" fmla="*/ 976464 h 2416334"/>
              <a:gd name="connsiteX156" fmla="*/ 860611 w 3955504"/>
              <a:gd name="connsiteY156" fmla="*/ 885438 h 2416334"/>
              <a:gd name="connsiteX157" fmla="*/ 901987 w 3955504"/>
              <a:gd name="connsiteY157" fmla="*/ 860612 h 2416334"/>
              <a:gd name="connsiteX158" fmla="*/ 914400 w 3955504"/>
              <a:gd name="connsiteY158" fmla="*/ 839924 h 2416334"/>
              <a:gd name="connsiteX159" fmla="*/ 810961 w 3955504"/>
              <a:gd name="connsiteY159" fmla="*/ 935088 h 2416334"/>
              <a:gd name="connsiteX160" fmla="*/ 761310 w 3955504"/>
              <a:gd name="connsiteY160" fmla="*/ 972326 h 2416334"/>
              <a:gd name="connsiteX161" fmla="*/ 724072 w 3955504"/>
              <a:gd name="connsiteY161" fmla="*/ 1001289 h 2416334"/>
              <a:gd name="connsiteX162" fmla="*/ 686834 w 3955504"/>
              <a:gd name="connsiteY162" fmla="*/ 1026115 h 2416334"/>
              <a:gd name="connsiteX163" fmla="*/ 649596 w 3955504"/>
              <a:gd name="connsiteY163" fmla="*/ 1050940 h 2416334"/>
              <a:gd name="connsiteX164" fmla="*/ 620633 w 3955504"/>
              <a:gd name="connsiteY164" fmla="*/ 1079903 h 2416334"/>
              <a:gd name="connsiteX165" fmla="*/ 525469 w 3955504"/>
              <a:gd name="connsiteY165" fmla="*/ 1063353 h 2416334"/>
              <a:gd name="connsiteX166" fmla="*/ 513057 w 3955504"/>
              <a:gd name="connsiteY166" fmla="*/ 1030252 h 2416334"/>
              <a:gd name="connsiteX167" fmla="*/ 446856 w 3955504"/>
              <a:gd name="connsiteY167" fmla="*/ 1046802 h 2416334"/>
              <a:gd name="connsiteX168" fmla="*/ 405480 w 3955504"/>
              <a:gd name="connsiteY168" fmla="*/ 1059215 h 2416334"/>
              <a:gd name="connsiteX169" fmla="*/ 347554 w 3955504"/>
              <a:gd name="connsiteY169" fmla="*/ 1050940 h 2416334"/>
              <a:gd name="connsiteX170" fmla="*/ 335142 w 3955504"/>
              <a:gd name="connsiteY170" fmla="*/ 1038527 h 2416334"/>
              <a:gd name="connsiteX171" fmla="*/ 380655 w 3955504"/>
              <a:gd name="connsiteY171" fmla="*/ 980601 h 2416334"/>
              <a:gd name="connsiteX172" fmla="*/ 513057 w 3955504"/>
              <a:gd name="connsiteY172" fmla="*/ 827512 h 2416334"/>
              <a:gd name="connsiteX173" fmla="*/ 566845 w 3955504"/>
              <a:gd name="connsiteY173" fmla="*/ 802686 h 2416334"/>
              <a:gd name="connsiteX174" fmla="*/ 628908 w 3955504"/>
              <a:gd name="connsiteY174" fmla="*/ 773724 h 2416334"/>
              <a:gd name="connsiteX175" fmla="*/ 525469 w 3955504"/>
              <a:gd name="connsiteY175" fmla="*/ 773724 h 2416334"/>
              <a:gd name="connsiteX176" fmla="*/ 496506 w 3955504"/>
              <a:gd name="connsiteY176" fmla="*/ 748898 h 2416334"/>
              <a:gd name="connsiteX177" fmla="*/ 463406 w 3955504"/>
              <a:gd name="connsiteY177" fmla="*/ 748898 h 2416334"/>
              <a:gd name="connsiteX178" fmla="*/ 442718 w 3955504"/>
              <a:gd name="connsiteY178" fmla="*/ 761311 h 2416334"/>
              <a:gd name="connsiteX179" fmla="*/ 388930 w 3955504"/>
              <a:gd name="connsiteY179" fmla="*/ 773724 h 2416334"/>
              <a:gd name="connsiteX180" fmla="*/ 335142 w 3955504"/>
              <a:gd name="connsiteY180" fmla="*/ 757173 h 2416334"/>
              <a:gd name="connsiteX181" fmla="*/ 297904 w 3955504"/>
              <a:gd name="connsiteY181" fmla="*/ 724073 h 2416334"/>
              <a:gd name="connsiteX182" fmla="*/ 285491 w 3955504"/>
              <a:gd name="connsiteY182" fmla="*/ 732348 h 2416334"/>
              <a:gd name="connsiteX183" fmla="*/ 227565 w 3955504"/>
              <a:gd name="connsiteY183" fmla="*/ 690972 h 2416334"/>
              <a:gd name="connsiteX184" fmla="*/ 124126 w 3955504"/>
              <a:gd name="connsiteY184" fmla="*/ 686835 h 2416334"/>
              <a:gd name="connsiteX185" fmla="*/ 86888 w 3955504"/>
              <a:gd name="connsiteY185" fmla="*/ 715798 h 2416334"/>
              <a:gd name="connsiteX186" fmla="*/ 0 w 3955504"/>
              <a:gd name="connsiteY186" fmla="*/ 666147 h 241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955504" h="2416334">
                <a:moveTo>
                  <a:pt x="0" y="666147"/>
                </a:moveTo>
                <a:lnTo>
                  <a:pt x="57925" y="856475"/>
                </a:lnTo>
                <a:lnTo>
                  <a:pt x="86888" y="976464"/>
                </a:lnTo>
                <a:lnTo>
                  <a:pt x="82751" y="1121278"/>
                </a:lnTo>
                <a:lnTo>
                  <a:pt x="57925" y="1245405"/>
                </a:lnTo>
                <a:lnTo>
                  <a:pt x="239978" y="1733637"/>
                </a:lnTo>
                <a:lnTo>
                  <a:pt x="513057" y="2259106"/>
                </a:lnTo>
                <a:lnTo>
                  <a:pt x="1075764" y="2416334"/>
                </a:lnTo>
                <a:lnTo>
                  <a:pt x="1592959" y="2395646"/>
                </a:lnTo>
                <a:lnTo>
                  <a:pt x="2101878" y="2325307"/>
                </a:lnTo>
                <a:lnTo>
                  <a:pt x="2449433" y="2325307"/>
                </a:lnTo>
                <a:lnTo>
                  <a:pt x="3041104" y="2370820"/>
                </a:lnTo>
                <a:lnTo>
                  <a:pt x="3074204" y="2337720"/>
                </a:lnTo>
                <a:lnTo>
                  <a:pt x="3012141" y="2279794"/>
                </a:lnTo>
                <a:lnTo>
                  <a:pt x="3024554" y="2250831"/>
                </a:lnTo>
                <a:lnTo>
                  <a:pt x="2983178" y="2122567"/>
                </a:lnTo>
                <a:lnTo>
                  <a:pt x="2945940" y="2097742"/>
                </a:lnTo>
                <a:lnTo>
                  <a:pt x="3041104" y="1965340"/>
                </a:lnTo>
                <a:lnTo>
                  <a:pt x="3057654" y="1977753"/>
                </a:lnTo>
                <a:lnTo>
                  <a:pt x="3065929" y="2106017"/>
                </a:lnTo>
                <a:lnTo>
                  <a:pt x="3169368" y="2267381"/>
                </a:lnTo>
                <a:lnTo>
                  <a:pt x="3206606" y="2271519"/>
                </a:lnTo>
                <a:lnTo>
                  <a:pt x="3185918" y="2362545"/>
                </a:lnTo>
                <a:lnTo>
                  <a:pt x="3194193" y="2391508"/>
                </a:lnTo>
                <a:lnTo>
                  <a:pt x="3219019" y="2151530"/>
                </a:lnTo>
                <a:lnTo>
                  <a:pt x="3219019" y="2101879"/>
                </a:lnTo>
                <a:lnTo>
                  <a:pt x="3115580" y="2060504"/>
                </a:lnTo>
                <a:lnTo>
                  <a:pt x="3123855" y="1961202"/>
                </a:lnTo>
                <a:lnTo>
                  <a:pt x="3243844" y="1981890"/>
                </a:lnTo>
                <a:lnTo>
                  <a:pt x="3305907" y="1733637"/>
                </a:lnTo>
                <a:lnTo>
                  <a:pt x="3264532" y="1733637"/>
                </a:lnTo>
                <a:lnTo>
                  <a:pt x="3256257" y="1650886"/>
                </a:lnTo>
                <a:lnTo>
                  <a:pt x="3351420" y="1485383"/>
                </a:lnTo>
                <a:lnTo>
                  <a:pt x="3587261" y="1340569"/>
                </a:lnTo>
                <a:lnTo>
                  <a:pt x="3603811" y="1270230"/>
                </a:lnTo>
                <a:lnTo>
                  <a:pt x="3690700" y="1266093"/>
                </a:lnTo>
                <a:lnTo>
                  <a:pt x="3707250" y="1232992"/>
                </a:lnTo>
                <a:lnTo>
                  <a:pt x="3740351" y="1224717"/>
                </a:lnTo>
                <a:lnTo>
                  <a:pt x="3785864" y="1154379"/>
                </a:lnTo>
                <a:lnTo>
                  <a:pt x="3703113" y="1220580"/>
                </a:lnTo>
                <a:lnTo>
                  <a:pt x="3620362" y="1141966"/>
                </a:lnTo>
                <a:lnTo>
                  <a:pt x="3599674" y="1141966"/>
                </a:lnTo>
                <a:lnTo>
                  <a:pt x="3595536" y="1042665"/>
                </a:lnTo>
                <a:lnTo>
                  <a:pt x="3566573" y="976464"/>
                </a:lnTo>
                <a:lnTo>
                  <a:pt x="3574849" y="910263"/>
                </a:lnTo>
                <a:lnTo>
                  <a:pt x="3607949" y="831649"/>
                </a:lnTo>
                <a:lnTo>
                  <a:pt x="3607949" y="794411"/>
                </a:lnTo>
                <a:lnTo>
                  <a:pt x="3690700" y="744761"/>
                </a:lnTo>
                <a:lnTo>
                  <a:pt x="3736213" y="662010"/>
                </a:lnTo>
                <a:lnTo>
                  <a:pt x="3732076" y="579258"/>
                </a:lnTo>
                <a:lnTo>
                  <a:pt x="3781726" y="546158"/>
                </a:lnTo>
                <a:lnTo>
                  <a:pt x="3810689" y="579258"/>
                </a:lnTo>
                <a:lnTo>
                  <a:pt x="3955504" y="405481"/>
                </a:lnTo>
                <a:lnTo>
                  <a:pt x="3947229" y="359968"/>
                </a:lnTo>
                <a:lnTo>
                  <a:pt x="3856202" y="314455"/>
                </a:lnTo>
                <a:lnTo>
                  <a:pt x="3847927" y="268942"/>
                </a:lnTo>
                <a:lnTo>
                  <a:pt x="3794139" y="268942"/>
                </a:lnTo>
                <a:lnTo>
                  <a:pt x="3670012" y="4138"/>
                </a:lnTo>
                <a:lnTo>
                  <a:pt x="3620362" y="0"/>
                </a:lnTo>
                <a:lnTo>
                  <a:pt x="3612087" y="28963"/>
                </a:lnTo>
                <a:lnTo>
                  <a:pt x="3508648" y="86889"/>
                </a:lnTo>
                <a:lnTo>
                  <a:pt x="3479685" y="78614"/>
                </a:lnTo>
                <a:lnTo>
                  <a:pt x="3463134" y="169640"/>
                </a:lnTo>
                <a:lnTo>
                  <a:pt x="3450722" y="446857"/>
                </a:lnTo>
                <a:lnTo>
                  <a:pt x="3442447" y="488232"/>
                </a:lnTo>
                <a:lnTo>
                  <a:pt x="3434172" y="562708"/>
                </a:lnTo>
                <a:lnTo>
                  <a:pt x="3376246" y="583396"/>
                </a:lnTo>
                <a:lnTo>
                  <a:pt x="3367971" y="612359"/>
                </a:lnTo>
                <a:lnTo>
                  <a:pt x="3376246" y="641322"/>
                </a:lnTo>
                <a:lnTo>
                  <a:pt x="2867326" y="839924"/>
                </a:lnTo>
                <a:lnTo>
                  <a:pt x="2809401" y="930951"/>
                </a:lnTo>
                <a:lnTo>
                  <a:pt x="2805263" y="972326"/>
                </a:lnTo>
                <a:lnTo>
                  <a:pt x="2792850" y="1026115"/>
                </a:lnTo>
                <a:lnTo>
                  <a:pt x="2759750" y="1071628"/>
                </a:lnTo>
                <a:lnTo>
                  <a:pt x="2796988" y="1079903"/>
                </a:lnTo>
                <a:lnTo>
                  <a:pt x="2784575" y="1150241"/>
                </a:lnTo>
                <a:lnTo>
                  <a:pt x="2830088" y="1191617"/>
                </a:lnTo>
                <a:lnTo>
                  <a:pt x="2627348" y="1340569"/>
                </a:lnTo>
                <a:lnTo>
                  <a:pt x="2507359" y="1348844"/>
                </a:lnTo>
                <a:lnTo>
                  <a:pt x="2416333" y="1381944"/>
                </a:lnTo>
                <a:lnTo>
                  <a:pt x="2453571" y="1460558"/>
                </a:lnTo>
                <a:lnTo>
                  <a:pt x="2441158" y="1522621"/>
                </a:lnTo>
                <a:lnTo>
                  <a:pt x="2366682" y="1613648"/>
                </a:lnTo>
                <a:lnTo>
                  <a:pt x="2296344" y="1671573"/>
                </a:lnTo>
                <a:lnTo>
                  <a:pt x="2184630" y="1762600"/>
                </a:lnTo>
                <a:lnTo>
                  <a:pt x="2139116" y="1779150"/>
                </a:lnTo>
                <a:lnTo>
                  <a:pt x="2077053" y="1861901"/>
                </a:lnTo>
                <a:lnTo>
                  <a:pt x="2035677" y="1870176"/>
                </a:lnTo>
                <a:lnTo>
                  <a:pt x="1903276" y="1957065"/>
                </a:lnTo>
                <a:lnTo>
                  <a:pt x="1870175" y="1911552"/>
                </a:lnTo>
                <a:lnTo>
                  <a:pt x="1795699" y="1911552"/>
                </a:lnTo>
                <a:lnTo>
                  <a:pt x="1766736" y="1874314"/>
                </a:lnTo>
                <a:lnTo>
                  <a:pt x="1812249" y="1795700"/>
                </a:lnTo>
                <a:lnTo>
                  <a:pt x="1816387" y="1750187"/>
                </a:lnTo>
                <a:lnTo>
                  <a:pt x="1890863" y="1671573"/>
                </a:lnTo>
                <a:lnTo>
                  <a:pt x="1890863" y="1592960"/>
                </a:lnTo>
                <a:lnTo>
                  <a:pt x="1870175" y="1555722"/>
                </a:lnTo>
                <a:lnTo>
                  <a:pt x="1791562" y="1415045"/>
                </a:lnTo>
                <a:lnTo>
                  <a:pt x="1750186" y="1410907"/>
                </a:lnTo>
                <a:lnTo>
                  <a:pt x="1700535" y="1485383"/>
                </a:lnTo>
                <a:lnTo>
                  <a:pt x="1679848" y="1510209"/>
                </a:lnTo>
                <a:lnTo>
                  <a:pt x="1638472" y="1514346"/>
                </a:lnTo>
                <a:lnTo>
                  <a:pt x="1617784" y="1452283"/>
                </a:lnTo>
                <a:lnTo>
                  <a:pt x="1675710" y="1319881"/>
                </a:lnTo>
                <a:lnTo>
                  <a:pt x="1659160" y="1245405"/>
                </a:lnTo>
                <a:lnTo>
                  <a:pt x="1634334" y="1208167"/>
                </a:lnTo>
                <a:lnTo>
                  <a:pt x="1638472" y="1162654"/>
                </a:lnTo>
                <a:lnTo>
                  <a:pt x="1584684" y="1141966"/>
                </a:lnTo>
                <a:lnTo>
                  <a:pt x="1497795" y="1133691"/>
                </a:lnTo>
                <a:lnTo>
                  <a:pt x="1456420" y="1117141"/>
                </a:lnTo>
                <a:lnTo>
                  <a:pt x="1410906" y="1150241"/>
                </a:lnTo>
                <a:lnTo>
                  <a:pt x="1444007" y="1162654"/>
                </a:lnTo>
                <a:lnTo>
                  <a:pt x="1410906" y="1208167"/>
                </a:lnTo>
                <a:lnTo>
                  <a:pt x="1406769" y="1278505"/>
                </a:lnTo>
                <a:lnTo>
                  <a:pt x="1381944" y="1307468"/>
                </a:lnTo>
                <a:lnTo>
                  <a:pt x="1357118" y="1299193"/>
                </a:lnTo>
                <a:lnTo>
                  <a:pt x="1328155" y="1270230"/>
                </a:lnTo>
                <a:lnTo>
                  <a:pt x="1266092" y="1357119"/>
                </a:lnTo>
                <a:lnTo>
                  <a:pt x="1266092" y="1472971"/>
                </a:lnTo>
                <a:lnTo>
                  <a:pt x="1282642" y="1568134"/>
                </a:lnTo>
                <a:lnTo>
                  <a:pt x="1336430" y="1655023"/>
                </a:lnTo>
                <a:lnTo>
                  <a:pt x="1344706" y="1750187"/>
                </a:lnTo>
                <a:lnTo>
                  <a:pt x="1324018" y="1874314"/>
                </a:lnTo>
                <a:lnTo>
                  <a:pt x="1299192" y="1977753"/>
                </a:lnTo>
                <a:lnTo>
                  <a:pt x="1179203" y="2035678"/>
                </a:lnTo>
                <a:lnTo>
                  <a:pt x="1084039" y="1899139"/>
                </a:lnTo>
                <a:lnTo>
                  <a:pt x="1092315" y="1799838"/>
                </a:lnTo>
                <a:lnTo>
                  <a:pt x="1046801" y="1683986"/>
                </a:lnTo>
                <a:lnTo>
                  <a:pt x="1050939" y="1539172"/>
                </a:lnTo>
                <a:lnTo>
                  <a:pt x="1075764" y="1501934"/>
                </a:lnTo>
                <a:lnTo>
                  <a:pt x="1088177" y="1481246"/>
                </a:lnTo>
                <a:lnTo>
                  <a:pt x="1088177" y="1406770"/>
                </a:lnTo>
                <a:lnTo>
                  <a:pt x="1108865" y="1319881"/>
                </a:lnTo>
                <a:lnTo>
                  <a:pt x="1030251" y="1439870"/>
                </a:lnTo>
                <a:lnTo>
                  <a:pt x="1001288" y="1439870"/>
                </a:lnTo>
                <a:lnTo>
                  <a:pt x="1001288" y="1361257"/>
                </a:lnTo>
                <a:lnTo>
                  <a:pt x="1021976" y="1274368"/>
                </a:lnTo>
                <a:lnTo>
                  <a:pt x="1088177" y="1125416"/>
                </a:lnTo>
                <a:lnTo>
                  <a:pt x="1183341" y="1108866"/>
                </a:lnTo>
                <a:lnTo>
                  <a:pt x="1261954" y="1050940"/>
                </a:lnTo>
                <a:lnTo>
                  <a:pt x="1332293" y="1026115"/>
                </a:lnTo>
                <a:lnTo>
                  <a:pt x="1410906" y="1030252"/>
                </a:lnTo>
                <a:lnTo>
                  <a:pt x="1435732" y="1021977"/>
                </a:lnTo>
                <a:lnTo>
                  <a:pt x="1477107" y="1005427"/>
                </a:lnTo>
                <a:lnTo>
                  <a:pt x="1423319" y="976464"/>
                </a:lnTo>
                <a:lnTo>
                  <a:pt x="1377806" y="997152"/>
                </a:lnTo>
                <a:lnTo>
                  <a:pt x="1348843" y="976464"/>
                </a:lnTo>
                <a:lnTo>
                  <a:pt x="1332293" y="914400"/>
                </a:lnTo>
                <a:lnTo>
                  <a:pt x="1204029" y="984739"/>
                </a:lnTo>
                <a:lnTo>
                  <a:pt x="1150240" y="1034390"/>
                </a:lnTo>
                <a:lnTo>
                  <a:pt x="1075764" y="1021977"/>
                </a:lnTo>
                <a:lnTo>
                  <a:pt x="1046801" y="1026115"/>
                </a:lnTo>
                <a:lnTo>
                  <a:pt x="968188" y="976464"/>
                </a:lnTo>
                <a:lnTo>
                  <a:pt x="918537" y="976464"/>
                </a:lnTo>
                <a:lnTo>
                  <a:pt x="901987" y="988876"/>
                </a:lnTo>
                <a:lnTo>
                  <a:pt x="877162" y="976464"/>
                </a:lnTo>
                <a:lnTo>
                  <a:pt x="860611" y="885438"/>
                </a:lnTo>
                <a:lnTo>
                  <a:pt x="901987" y="860612"/>
                </a:lnTo>
                <a:lnTo>
                  <a:pt x="914400" y="839924"/>
                </a:lnTo>
                <a:lnTo>
                  <a:pt x="810961" y="935088"/>
                </a:lnTo>
                <a:lnTo>
                  <a:pt x="761310" y="972326"/>
                </a:lnTo>
                <a:lnTo>
                  <a:pt x="724072" y="1001289"/>
                </a:lnTo>
                <a:lnTo>
                  <a:pt x="686834" y="1026115"/>
                </a:lnTo>
                <a:lnTo>
                  <a:pt x="649596" y="1050940"/>
                </a:lnTo>
                <a:lnTo>
                  <a:pt x="620633" y="1079903"/>
                </a:lnTo>
                <a:lnTo>
                  <a:pt x="525469" y="1063353"/>
                </a:lnTo>
                <a:lnTo>
                  <a:pt x="513057" y="1030252"/>
                </a:lnTo>
                <a:lnTo>
                  <a:pt x="446856" y="1046802"/>
                </a:lnTo>
                <a:lnTo>
                  <a:pt x="405480" y="1059215"/>
                </a:lnTo>
                <a:lnTo>
                  <a:pt x="347554" y="1050940"/>
                </a:lnTo>
                <a:lnTo>
                  <a:pt x="335142" y="1038527"/>
                </a:lnTo>
                <a:lnTo>
                  <a:pt x="380655" y="980601"/>
                </a:lnTo>
                <a:lnTo>
                  <a:pt x="513057" y="827512"/>
                </a:lnTo>
                <a:lnTo>
                  <a:pt x="566845" y="802686"/>
                </a:lnTo>
                <a:lnTo>
                  <a:pt x="628908" y="773724"/>
                </a:lnTo>
                <a:lnTo>
                  <a:pt x="525469" y="773724"/>
                </a:lnTo>
                <a:lnTo>
                  <a:pt x="496506" y="748898"/>
                </a:lnTo>
                <a:lnTo>
                  <a:pt x="463406" y="748898"/>
                </a:lnTo>
                <a:lnTo>
                  <a:pt x="442718" y="761311"/>
                </a:lnTo>
                <a:lnTo>
                  <a:pt x="388930" y="773724"/>
                </a:lnTo>
                <a:lnTo>
                  <a:pt x="335142" y="757173"/>
                </a:lnTo>
                <a:lnTo>
                  <a:pt x="297904" y="724073"/>
                </a:lnTo>
                <a:lnTo>
                  <a:pt x="285491" y="732348"/>
                </a:lnTo>
                <a:lnTo>
                  <a:pt x="227565" y="690972"/>
                </a:lnTo>
                <a:lnTo>
                  <a:pt x="124126" y="686835"/>
                </a:lnTo>
                <a:lnTo>
                  <a:pt x="86888" y="715798"/>
                </a:lnTo>
                <a:lnTo>
                  <a:pt x="0" y="666147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Forme libre 223"/>
          <p:cNvSpPr/>
          <p:nvPr/>
        </p:nvSpPr>
        <p:spPr>
          <a:xfrm>
            <a:off x="952500" y="1238250"/>
            <a:ext cx="3352800" cy="3305175"/>
          </a:xfrm>
          <a:custGeom>
            <a:avLst/>
            <a:gdLst>
              <a:gd name="connsiteX0" fmla="*/ 2200275 w 3352800"/>
              <a:gd name="connsiteY0" fmla="*/ 428625 h 3305175"/>
              <a:gd name="connsiteX1" fmla="*/ 2762250 w 3352800"/>
              <a:gd name="connsiteY1" fmla="*/ 1590675 h 3305175"/>
              <a:gd name="connsiteX2" fmla="*/ 3019425 w 3352800"/>
              <a:gd name="connsiteY2" fmla="*/ 2343150 h 3305175"/>
              <a:gd name="connsiteX3" fmla="*/ 3200400 w 3352800"/>
              <a:gd name="connsiteY3" fmla="*/ 2924175 h 3305175"/>
              <a:gd name="connsiteX4" fmla="*/ 3352800 w 3352800"/>
              <a:gd name="connsiteY4" fmla="*/ 3295650 h 3305175"/>
              <a:gd name="connsiteX5" fmla="*/ 2009775 w 3352800"/>
              <a:gd name="connsiteY5" fmla="*/ 3305175 h 3305175"/>
              <a:gd name="connsiteX6" fmla="*/ 1352550 w 3352800"/>
              <a:gd name="connsiteY6" fmla="*/ 3228975 h 3305175"/>
              <a:gd name="connsiteX7" fmla="*/ 838200 w 3352800"/>
              <a:gd name="connsiteY7" fmla="*/ 2895600 h 3305175"/>
              <a:gd name="connsiteX8" fmla="*/ 600075 w 3352800"/>
              <a:gd name="connsiteY8" fmla="*/ 2676525 h 3305175"/>
              <a:gd name="connsiteX9" fmla="*/ 219075 w 3352800"/>
              <a:gd name="connsiteY9" fmla="*/ 2133600 h 3305175"/>
              <a:gd name="connsiteX10" fmla="*/ 85725 w 3352800"/>
              <a:gd name="connsiteY10" fmla="*/ 1457325 h 3305175"/>
              <a:gd name="connsiteX11" fmla="*/ 9525 w 3352800"/>
              <a:gd name="connsiteY11" fmla="*/ 790575 h 3305175"/>
              <a:gd name="connsiteX12" fmla="*/ 0 w 3352800"/>
              <a:gd name="connsiteY12" fmla="*/ 371475 h 3305175"/>
              <a:gd name="connsiteX13" fmla="*/ 76200 w 3352800"/>
              <a:gd name="connsiteY13" fmla="*/ 352425 h 3305175"/>
              <a:gd name="connsiteX14" fmla="*/ 142875 w 3352800"/>
              <a:gd name="connsiteY14" fmla="*/ 266700 h 3305175"/>
              <a:gd name="connsiteX15" fmla="*/ 161925 w 3352800"/>
              <a:gd name="connsiteY15" fmla="*/ 180975 h 3305175"/>
              <a:gd name="connsiteX16" fmla="*/ 171450 w 3352800"/>
              <a:gd name="connsiteY16" fmla="*/ 66675 h 3305175"/>
              <a:gd name="connsiteX17" fmla="*/ 142875 w 3352800"/>
              <a:gd name="connsiteY17" fmla="*/ 0 h 3305175"/>
              <a:gd name="connsiteX18" fmla="*/ 685800 w 3352800"/>
              <a:gd name="connsiteY18" fmla="*/ 161925 h 3305175"/>
              <a:gd name="connsiteX19" fmla="*/ 1371600 w 3352800"/>
              <a:gd name="connsiteY19" fmla="*/ 304800 h 3305175"/>
              <a:gd name="connsiteX20" fmla="*/ 1828800 w 3352800"/>
              <a:gd name="connsiteY20" fmla="*/ 381000 h 3305175"/>
              <a:gd name="connsiteX21" fmla="*/ 1943100 w 3352800"/>
              <a:gd name="connsiteY21" fmla="*/ 390525 h 3305175"/>
              <a:gd name="connsiteX22" fmla="*/ 2038350 w 3352800"/>
              <a:gd name="connsiteY22" fmla="*/ 409575 h 3305175"/>
              <a:gd name="connsiteX23" fmla="*/ 2200275 w 3352800"/>
              <a:gd name="connsiteY23" fmla="*/ 428625 h 33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52800" h="3305175">
                <a:moveTo>
                  <a:pt x="2200275" y="428625"/>
                </a:moveTo>
                <a:lnTo>
                  <a:pt x="2762250" y="1590675"/>
                </a:lnTo>
                <a:lnTo>
                  <a:pt x="3019425" y="2343150"/>
                </a:lnTo>
                <a:lnTo>
                  <a:pt x="3200400" y="2924175"/>
                </a:lnTo>
                <a:lnTo>
                  <a:pt x="3352800" y="3295650"/>
                </a:lnTo>
                <a:lnTo>
                  <a:pt x="2009775" y="3305175"/>
                </a:lnTo>
                <a:lnTo>
                  <a:pt x="1352550" y="3228975"/>
                </a:lnTo>
                <a:lnTo>
                  <a:pt x="838200" y="2895600"/>
                </a:lnTo>
                <a:lnTo>
                  <a:pt x="600075" y="2676525"/>
                </a:lnTo>
                <a:lnTo>
                  <a:pt x="219075" y="2133600"/>
                </a:lnTo>
                <a:lnTo>
                  <a:pt x="85725" y="1457325"/>
                </a:lnTo>
                <a:lnTo>
                  <a:pt x="9525" y="790575"/>
                </a:lnTo>
                <a:lnTo>
                  <a:pt x="0" y="371475"/>
                </a:lnTo>
                <a:lnTo>
                  <a:pt x="76200" y="352425"/>
                </a:lnTo>
                <a:lnTo>
                  <a:pt x="142875" y="266700"/>
                </a:lnTo>
                <a:lnTo>
                  <a:pt x="161925" y="180975"/>
                </a:lnTo>
                <a:lnTo>
                  <a:pt x="171450" y="66675"/>
                </a:lnTo>
                <a:lnTo>
                  <a:pt x="142875" y="0"/>
                </a:lnTo>
                <a:lnTo>
                  <a:pt x="685800" y="161925"/>
                </a:lnTo>
                <a:lnTo>
                  <a:pt x="1371600" y="304800"/>
                </a:lnTo>
                <a:lnTo>
                  <a:pt x="1828800" y="381000"/>
                </a:lnTo>
                <a:lnTo>
                  <a:pt x="1943100" y="390525"/>
                </a:lnTo>
                <a:lnTo>
                  <a:pt x="2038350" y="409575"/>
                </a:lnTo>
                <a:lnTo>
                  <a:pt x="2200275" y="42862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334370" y="1037230"/>
            <a:ext cx="8625385" cy="5553575"/>
            <a:chOff x="334370" y="1037230"/>
            <a:chExt cx="8625385" cy="5553575"/>
          </a:xfrm>
        </p:grpSpPr>
        <p:sp>
          <p:nvSpPr>
            <p:cNvPr id="4" name="Forme libre 3"/>
            <p:cNvSpPr/>
            <p:nvPr/>
          </p:nvSpPr>
          <p:spPr>
            <a:xfrm>
              <a:off x="2872854" y="1037230"/>
              <a:ext cx="6086901" cy="4148919"/>
            </a:xfrm>
            <a:custGeom>
              <a:avLst/>
              <a:gdLst>
                <a:gd name="connsiteX0" fmla="*/ 4667534 w 6086901"/>
                <a:gd name="connsiteY0" fmla="*/ 4148919 h 4148919"/>
                <a:gd name="connsiteX1" fmla="*/ 4647062 w 6086901"/>
                <a:gd name="connsiteY1" fmla="*/ 4026089 h 4148919"/>
                <a:gd name="connsiteX2" fmla="*/ 4660710 w 6086901"/>
                <a:gd name="connsiteY2" fmla="*/ 4012442 h 4148919"/>
                <a:gd name="connsiteX3" fmla="*/ 4688006 w 6086901"/>
                <a:gd name="connsiteY3" fmla="*/ 3835021 h 4148919"/>
                <a:gd name="connsiteX4" fmla="*/ 4708477 w 6086901"/>
                <a:gd name="connsiteY4" fmla="*/ 3807725 h 4148919"/>
                <a:gd name="connsiteX5" fmla="*/ 4701653 w 6086901"/>
                <a:gd name="connsiteY5" fmla="*/ 3732663 h 4148919"/>
                <a:gd name="connsiteX6" fmla="*/ 4735773 w 6086901"/>
                <a:gd name="connsiteY6" fmla="*/ 3732663 h 4148919"/>
                <a:gd name="connsiteX7" fmla="*/ 4797188 w 6086901"/>
                <a:gd name="connsiteY7" fmla="*/ 3671248 h 4148919"/>
                <a:gd name="connsiteX8" fmla="*/ 4885898 w 6086901"/>
                <a:gd name="connsiteY8" fmla="*/ 3568889 h 4148919"/>
                <a:gd name="connsiteX9" fmla="*/ 4933665 w 6086901"/>
                <a:gd name="connsiteY9" fmla="*/ 3487003 h 4148919"/>
                <a:gd name="connsiteX10" fmla="*/ 4981433 w 6086901"/>
                <a:gd name="connsiteY10" fmla="*/ 3425588 h 4148919"/>
                <a:gd name="connsiteX11" fmla="*/ 4988256 w 6086901"/>
                <a:gd name="connsiteY11" fmla="*/ 3391469 h 4148919"/>
                <a:gd name="connsiteX12" fmla="*/ 5049671 w 6086901"/>
                <a:gd name="connsiteY12" fmla="*/ 3309582 h 4148919"/>
                <a:gd name="connsiteX13" fmla="*/ 5076967 w 6086901"/>
                <a:gd name="connsiteY13" fmla="*/ 3275463 h 4148919"/>
                <a:gd name="connsiteX14" fmla="*/ 5138382 w 6086901"/>
                <a:gd name="connsiteY14" fmla="*/ 3254991 h 4148919"/>
                <a:gd name="connsiteX15" fmla="*/ 5152030 w 6086901"/>
                <a:gd name="connsiteY15" fmla="*/ 3200400 h 4148919"/>
                <a:gd name="connsiteX16" fmla="*/ 5247564 w 6086901"/>
                <a:gd name="connsiteY16" fmla="*/ 3063922 h 4148919"/>
                <a:gd name="connsiteX17" fmla="*/ 5295331 w 6086901"/>
                <a:gd name="connsiteY17" fmla="*/ 3057098 h 4148919"/>
                <a:gd name="connsiteX18" fmla="*/ 5349922 w 6086901"/>
                <a:gd name="connsiteY18" fmla="*/ 2995683 h 4148919"/>
                <a:gd name="connsiteX19" fmla="*/ 5349922 w 6086901"/>
                <a:gd name="connsiteY19" fmla="*/ 2995683 h 4148919"/>
                <a:gd name="connsiteX20" fmla="*/ 5261212 w 6086901"/>
                <a:gd name="connsiteY20" fmla="*/ 3022979 h 4148919"/>
                <a:gd name="connsiteX21" fmla="*/ 5254388 w 6086901"/>
                <a:gd name="connsiteY21" fmla="*/ 3009331 h 4148919"/>
                <a:gd name="connsiteX22" fmla="*/ 5295331 w 6086901"/>
                <a:gd name="connsiteY22" fmla="*/ 2975212 h 4148919"/>
                <a:gd name="connsiteX23" fmla="*/ 5295331 w 6086901"/>
                <a:gd name="connsiteY23" fmla="*/ 2913797 h 4148919"/>
                <a:gd name="connsiteX24" fmla="*/ 5268036 w 6086901"/>
                <a:gd name="connsiteY24" fmla="*/ 2913797 h 4148919"/>
                <a:gd name="connsiteX25" fmla="*/ 5315803 w 6086901"/>
                <a:gd name="connsiteY25" fmla="*/ 2866030 h 4148919"/>
                <a:gd name="connsiteX26" fmla="*/ 5363570 w 6086901"/>
                <a:gd name="connsiteY26" fmla="*/ 2872854 h 4148919"/>
                <a:gd name="connsiteX27" fmla="*/ 5418161 w 6086901"/>
                <a:gd name="connsiteY27" fmla="*/ 2777319 h 4148919"/>
                <a:gd name="connsiteX28" fmla="*/ 5390865 w 6086901"/>
                <a:gd name="connsiteY28" fmla="*/ 2715904 h 4148919"/>
                <a:gd name="connsiteX29" fmla="*/ 5363570 w 6086901"/>
                <a:gd name="connsiteY29" fmla="*/ 2763671 h 4148919"/>
                <a:gd name="connsiteX30" fmla="*/ 5302155 w 6086901"/>
                <a:gd name="connsiteY30" fmla="*/ 2756848 h 4148919"/>
                <a:gd name="connsiteX31" fmla="*/ 5240740 w 6086901"/>
                <a:gd name="connsiteY31" fmla="*/ 2777319 h 4148919"/>
                <a:gd name="connsiteX32" fmla="*/ 5233916 w 6086901"/>
                <a:gd name="connsiteY32" fmla="*/ 2709080 h 4148919"/>
                <a:gd name="connsiteX33" fmla="*/ 5268036 w 6086901"/>
                <a:gd name="connsiteY33" fmla="*/ 2736376 h 4148919"/>
                <a:gd name="connsiteX34" fmla="*/ 5349922 w 6086901"/>
                <a:gd name="connsiteY34" fmla="*/ 2674961 h 4148919"/>
                <a:gd name="connsiteX35" fmla="*/ 5315803 w 6086901"/>
                <a:gd name="connsiteY35" fmla="*/ 2552131 h 4148919"/>
                <a:gd name="connsiteX36" fmla="*/ 5158853 w 6086901"/>
                <a:gd name="connsiteY36" fmla="*/ 2552131 h 4148919"/>
                <a:gd name="connsiteX37" fmla="*/ 5240740 w 6086901"/>
                <a:gd name="connsiteY37" fmla="*/ 2518012 h 4148919"/>
                <a:gd name="connsiteX38" fmla="*/ 5186149 w 6086901"/>
                <a:gd name="connsiteY38" fmla="*/ 2483892 h 4148919"/>
                <a:gd name="connsiteX39" fmla="*/ 5213445 w 6086901"/>
                <a:gd name="connsiteY39" fmla="*/ 2442949 h 4148919"/>
                <a:gd name="connsiteX40" fmla="*/ 5158853 w 6086901"/>
                <a:gd name="connsiteY40" fmla="*/ 2402006 h 4148919"/>
                <a:gd name="connsiteX41" fmla="*/ 5165677 w 6086901"/>
                <a:gd name="connsiteY41" fmla="*/ 2381534 h 4148919"/>
                <a:gd name="connsiteX42" fmla="*/ 5199797 w 6086901"/>
                <a:gd name="connsiteY42" fmla="*/ 2381534 h 4148919"/>
                <a:gd name="connsiteX43" fmla="*/ 5206621 w 6086901"/>
                <a:gd name="connsiteY43" fmla="*/ 2367886 h 4148919"/>
                <a:gd name="connsiteX44" fmla="*/ 5152030 w 6086901"/>
                <a:gd name="connsiteY44" fmla="*/ 2299648 h 4148919"/>
                <a:gd name="connsiteX45" fmla="*/ 5172501 w 6086901"/>
                <a:gd name="connsiteY45" fmla="*/ 2279176 h 4148919"/>
                <a:gd name="connsiteX46" fmla="*/ 5152030 w 6086901"/>
                <a:gd name="connsiteY46" fmla="*/ 2258704 h 4148919"/>
                <a:gd name="connsiteX47" fmla="*/ 5117910 w 6086901"/>
                <a:gd name="connsiteY47" fmla="*/ 2135874 h 4148919"/>
                <a:gd name="connsiteX48" fmla="*/ 5083791 w 6086901"/>
                <a:gd name="connsiteY48" fmla="*/ 2115403 h 4148919"/>
                <a:gd name="connsiteX49" fmla="*/ 5152030 w 6086901"/>
                <a:gd name="connsiteY49" fmla="*/ 2019869 h 4148919"/>
                <a:gd name="connsiteX50" fmla="*/ 5158853 w 6086901"/>
                <a:gd name="connsiteY50" fmla="*/ 2142698 h 4148919"/>
                <a:gd name="connsiteX51" fmla="*/ 5199797 w 6086901"/>
                <a:gd name="connsiteY51" fmla="*/ 2190466 h 4148919"/>
                <a:gd name="connsiteX52" fmla="*/ 5206621 w 6086901"/>
                <a:gd name="connsiteY52" fmla="*/ 2204113 h 4148919"/>
                <a:gd name="connsiteX53" fmla="*/ 5261212 w 6086901"/>
                <a:gd name="connsiteY53" fmla="*/ 2299648 h 4148919"/>
                <a:gd name="connsiteX54" fmla="*/ 5308979 w 6086901"/>
                <a:gd name="connsiteY54" fmla="*/ 2306471 h 4148919"/>
                <a:gd name="connsiteX55" fmla="*/ 5274859 w 6086901"/>
                <a:gd name="connsiteY55" fmla="*/ 2367886 h 4148919"/>
                <a:gd name="connsiteX56" fmla="*/ 5308979 w 6086901"/>
                <a:gd name="connsiteY56" fmla="*/ 2429301 h 4148919"/>
                <a:gd name="connsiteX57" fmla="*/ 5343098 w 6086901"/>
                <a:gd name="connsiteY57" fmla="*/ 2340591 h 4148919"/>
                <a:gd name="connsiteX58" fmla="*/ 5356746 w 6086901"/>
                <a:gd name="connsiteY58" fmla="*/ 2115403 h 4148919"/>
                <a:gd name="connsiteX59" fmla="*/ 5254388 w 6086901"/>
                <a:gd name="connsiteY59" fmla="*/ 2074460 h 4148919"/>
                <a:gd name="connsiteX60" fmla="*/ 5254388 w 6086901"/>
                <a:gd name="connsiteY60" fmla="*/ 2006221 h 4148919"/>
                <a:gd name="connsiteX61" fmla="*/ 5349922 w 6086901"/>
                <a:gd name="connsiteY61" fmla="*/ 2026692 h 4148919"/>
                <a:gd name="connsiteX62" fmla="*/ 5356746 w 6086901"/>
                <a:gd name="connsiteY62" fmla="*/ 2060812 h 4148919"/>
                <a:gd name="connsiteX63" fmla="*/ 5404513 w 6086901"/>
                <a:gd name="connsiteY63" fmla="*/ 1931158 h 4148919"/>
                <a:gd name="connsiteX64" fmla="*/ 5404513 w 6086901"/>
                <a:gd name="connsiteY64" fmla="*/ 1931158 h 4148919"/>
                <a:gd name="connsiteX65" fmla="*/ 5445456 w 6086901"/>
                <a:gd name="connsiteY65" fmla="*/ 1746913 h 4148919"/>
                <a:gd name="connsiteX66" fmla="*/ 5397689 w 6086901"/>
                <a:gd name="connsiteY66" fmla="*/ 1733266 h 4148919"/>
                <a:gd name="connsiteX67" fmla="*/ 5397689 w 6086901"/>
                <a:gd name="connsiteY67" fmla="*/ 1665027 h 4148919"/>
                <a:gd name="connsiteX68" fmla="*/ 5479576 w 6086901"/>
                <a:gd name="connsiteY68" fmla="*/ 1521725 h 4148919"/>
                <a:gd name="connsiteX69" fmla="*/ 5704764 w 6086901"/>
                <a:gd name="connsiteY69" fmla="*/ 1385248 h 4148919"/>
                <a:gd name="connsiteX70" fmla="*/ 5732059 w 6086901"/>
                <a:gd name="connsiteY70" fmla="*/ 1317009 h 4148919"/>
                <a:gd name="connsiteX71" fmla="*/ 5759355 w 6086901"/>
                <a:gd name="connsiteY71" fmla="*/ 1310185 h 4148919"/>
                <a:gd name="connsiteX72" fmla="*/ 5807122 w 6086901"/>
                <a:gd name="connsiteY72" fmla="*/ 1310185 h 4148919"/>
                <a:gd name="connsiteX73" fmla="*/ 5834418 w 6086901"/>
                <a:gd name="connsiteY73" fmla="*/ 1262418 h 4148919"/>
                <a:gd name="connsiteX74" fmla="*/ 5861713 w 6086901"/>
                <a:gd name="connsiteY74" fmla="*/ 1276066 h 4148919"/>
                <a:gd name="connsiteX75" fmla="*/ 5936776 w 6086901"/>
                <a:gd name="connsiteY75" fmla="*/ 1173707 h 4148919"/>
                <a:gd name="connsiteX76" fmla="*/ 5868537 w 6086901"/>
                <a:gd name="connsiteY76" fmla="*/ 1132764 h 4148919"/>
                <a:gd name="connsiteX77" fmla="*/ 5868537 w 6086901"/>
                <a:gd name="connsiteY77" fmla="*/ 1194179 h 4148919"/>
                <a:gd name="connsiteX78" fmla="*/ 5854889 w 6086901"/>
                <a:gd name="connsiteY78" fmla="*/ 1221474 h 4148919"/>
                <a:gd name="connsiteX79" fmla="*/ 5813946 w 6086901"/>
                <a:gd name="connsiteY79" fmla="*/ 1214651 h 4148919"/>
                <a:gd name="connsiteX80" fmla="*/ 5752531 w 6086901"/>
                <a:gd name="connsiteY80" fmla="*/ 1153236 h 4148919"/>
                <a:gd name="connsiteX81" fmla="*/ 5725236 w 6086901"/>
                <a:gd name="connsiteY81" fmla="*/ 1146412 h 4148919"/>
                <a:gd name="connsiteX82" fmla="*/ 5725236 w 6086901"/>
                <a:gd name="connsiteY82" fmla="*/ 1084997 h 4148919"/>
                <a:gd name="connsiteX83" fmla="*/ 5732059 w 6086901"/>
                <a:gd name="connsiteY83" fmla="*/ 1057701 h 4148919"/>
                <a:gd name="connsiteX84" fmla="*/ 5711588 w 6086901"/>
                <a:gd name="connsiteY84" fmla="*/ 1044054 h 4148919"/>
                <a:gd name="connsiteX85" fmla="*/ 5704764 w 6086901"/>
                <a:gd name="connsiteY85" fmla="*/ 975815 h 4148919"/>
                <a:gd name="connsiteX86" fmla="*/ 5711588 w 6086901"/>
                <a:gd name="connsiteY86" fmla="*/ 928048 h 4148919"/>
                <a:gd name="connsiteX87" fmla="*/ 5738883 w 6086901"/>
                <a:gd name="connsiteY87" fmla="*/ 873457 h 4148919"/>
                <a:gd name="connsiteX88" fmla="*/ 5745707 w 6086901"/>
                <a:gd name="connsiteY88" fmla="*/ 818866 h 4148919"/>
                <a:gd name="connsiteX89" fmla="*/ 5813946 w 6086901"/>
                <a:gd name="connsiteY89" fmla="*/ 784746 h 4148919"/>
                <a:gd name="connsiteX90" fmla="*/ 5813946 w 6086901"/>
                <a:gd name="connsiteY90" fmla="*/ 784746 h 4148919"/>
                <a:gd name="connsiteX91" fmla="*/ 5861713 w 6086901"/>
                <a:gd name="connsiteY91" fmla="*/ 696036 h 4148919"/>
                <a:gd name="connsiteX92" fmla="*/ 5868537 w 6086901"/>
                <a:gd name="connsiteY92" fmla="*/ 648269 h 4148919"/>
                <a:gd name="connsiteX93" fmla="*/ 5861713 w 6086901"/>
                <a:gd name="connsiteY93" fmla="*/ 607325 h 4148919"/>
                <a:gd name="connsiteX94" fmla="*/ 5895833 w 6086901"/>
                <a:gd name="connsiteY94" fmla="*/ 600501 h 4148919"/>
                <a:gd name="connsiteX95" fmla="*/ 5909480 w 6086901"/>
                <a:gd name="connsiteY95" fmla="*/ 620973 h 4148919"/>
                <a:gd name="connsiteX96" fmla="*/ 5970895 w 6086901"/>
                <a:gd name="connsiteY96" fmla="*/ 566382 h 4148919"/>
                <a:gd name="connsiteX97" fmla="*/ 6086901 w 6086901"/>
                <a:gd name="connsiteY97" fmla="*/ 443552 h 4148919"/>
                <a:gd name="connsiteX98" fmla="*/ 6086901 w 6086901"/>
                <a:gd name="connsiteY98" fmla="*/ 382137 h 4148919"/>
                <a:gd name="connsiteX99" fmla="*/ 6045958 w 6086901"/>
                <a:gd name="connsiteY99" fmla="*/ 348018 h 4148919"/>
                <a:gd name="connsiteX100" fmla="*/ 5991367 w 6086901"/>
                <a:gd name="connsiteY100" fmla="*/ 320722 h 4148919"/>
                <a:gd name="connsiteX101" fmla="*/ 5970895 w 6086901"/>
                <a:gd name="connsiteY101" fmla="*/ 279779 h 4148919"/>
                <a:gd name="connsiteX102" fmla="*/ 5916304 w 6086901"/>
                <a:gd name="connsiteY102" fmla="*/ 266131 h 4148919"/>
                <a:gd name="connsiteX103" fmla="*/ 5820770 w 6086901"/>
                <a:gd name="connsiteY103" fmla="*/ 47767 h 4148919"/>
                <a:gd name="connsiteX104" fmla="*/ 5793474 w 6086901"/>
                <a:gd name="connsiteY104" fmla="*/ 6824 h 4148919"/>
                <a:gd name="connsiteX105" fmla="*/ 5732059 w 6086901"/>
                <a:gd name="connsiteY105" fmla="*/ 0 h 4148919"/>
                <a:gd name="connsiteX106" fmla="*/ 5704764 w 6086901"/>
                <a:gd name="connsiteY106" fmla="*/ 40943 h 4148919"/>
                <a:gd name="connsiteX107" fmla="*/ 5622877 w 6086901"/>
                <a:gd name="connsiteY107" fmla="*/ 88710 h 4148919"/>
                <a:gd name="connsiteX108" fmla="*/ 5588758 w 6086901"/>
                <a:gd name="connsiteY108" fmla="*/ 61415 h 4148919"/>
                <a:gd name="connsiteX109" fmla="*/ 5554639 w 6086901"/>
                <a:gd name="connsiteY109" fmla="*/ 191069 h 4148919"/>
                <a:gd name="connsiteX110" fmla="*/ 5547815 w 6086901"/>
                <a:gd name="connsiteY110" fmla="*/ 464024 h 4148919"/>
                <a:gd name="connsiteX111" fmla="*/ 5534167 w 6086901"/>
                <a:gd name="connsiteY111" fmla="*/ 484495 h 4148919"/>
                <a:gd name="connsiteX112" fmla="*/ 5527343 w 6086901"/>
                <a:gd name="connsiteY112" fmla="*/ 573206 h 4148919"/>
                <a:gd name="connsiteX113" fmla="*/ 5472752 w 6086901"/>
                <a:gd name="connsiteY113" fmla="*/ 586854 h 4148919"/>
                <a:gd name="connsiteX114" fmla="*/ 5472752 w 6086901"/>
                <a:gd name="connsiteY114" fmla="*/ 607325 h 4148919"/>
                <a:gd name="connsiteX115" fmla="*/ 5452280 w 6086901"/>
                <a:gd name="connsiteY115" fmla="*/ 627797 h 4148919"/>
                <a:gd name="connsiteX116" fmla="*/ 5465928 w 6086901"/>
                <a:gd name="connsiteY116" fmla="*/ 648269 h 4148919"/>
                <a:gd name="connsiteX117" fmla="*/ 4974609 w 6086901"/>
                <a:gd name="connsiteY117" fmla="*/ 839337 h 4148919"/>
                <a:gd name="connsiteX118" fmla="*/ 4899546 w 6086901"/>
                <a:gd name="connsiteY118" fmla="*/ 934871 h 4148919"/>
                <a:gd name="connsiteX119" fmla="*/ 4899546 w 6086901"/>
                <a:gd name="connsiteY119" fmla="*/ 989463 h 4148919"/>
                <a:gd name="connsiteX120" fmla="*/ 4885898 w 6086901"/>
                <a:gd name="connsiteY120" fmla="*/ 1037230 h 4148919"/>
                <a:gd name="connsiteX121" fmla="*/ 4838131 w 6086901"/>
                <a:gd name="connsiteY121" fmla="*/ 1098645 h 4148919"/>
                <a:gd name="connsiteX122" fmla="*/ 4885898 w 6086901"/>
                <a:gd name="connsiteY122" fmla="*/ 1112292 h 4148919"/>
                <a:gd name="connsiteX123" fmla="*/ 4872250 w 6086901"/>
                <a:gd name="connsiteY123" fmla="*/ 1166883 h 4148919"/>
                <a:gd name="connsiteX124" fmla="*/ 4920018 w 6086901"/>
                <a:gd name="connsiteY124" fmla="*/ 1221474 h 4148919"/>
                <a:gd name="connsiteX125" fmla="*/ 4810836 w 6086901"/>
                <a:gd name="connsiteY125" fmla="*/ 1282889 h 4148919"/>
                <a:gd name="connsiteX126" fmla="*/ 4735773 w 6086901"/>
                <a:gd name="connsiteY126" fmla="*/ 1344304 h 4148919"/>
                <a:gd name="connsiteX127" fmla="*/ 4667534 w 6086901"/>
                <a:gd name="connsiteY127" fmla="*/ 1344304 h 4148919"/>
                <a:gd name="connsiteX128" fmla="*/ 4633415 w 6086901"/>
                <a:gd name="connsiteY128" fmla="*/ 1344304 h 4148919"/>
                <a:gd name="connsiteX129" fmla="*/ 4544704 w 6086901"/>
                <a:gd name="connsiteY129" fmla="*/ 1371600 h 4148919"/>
                <a:gd name="connsiteX130" fmla="*/ 4503761 w 6086901"/>
                <a:gd name="connsiteY130" fmla="*/ 1398895 h 4148919"/>
                <a:gd name="connsiteX131" fmla="*/ 4531056 w 6086901"/>
                <a:gd name="connsiteY131" fmla="*/ 1473958 h 4148919"/>
                <a:gd name="connsiteX132" fmla="*/ 4551528 w 6086901"/>
                <a:gd name="connsiteY132" fmla="*/ 1494430 h 4148919"/>
                <a:gd name="connsiteX133" fmla="*/ 4510585 w 6086901"/>
                <a:gd name="connsiteY133" fmla="*/ 1576316 h 4148919"/>
                <a:gd name="connsiteX134" fmla="*/ 4462818 w 6086901"/>
                <a:gd name="connsiteY134" fmla="*/ 1617260 h 4148919"/>
                <a:gd name="connsiteX135" fmla="*/ 4435522 w 6086901"/>
                <a:gd name="connsiteY135" fmla="*/ 1637731 h 4148919"/>
                <a:gd name="connsiteX136" fmla="*/ 4394579 w 6086901"/>
                <a:gd name="connsiteY136" fmla="*/ 1685498 h 4148919"/>
                <a:gd name="connsiteX137" fmla="*/ 4326340 w 6086901"/>
                <a:gd name="connsiteY137" fmla="*/ 1740089 h 4148919"/>
                <a:gd name="connsiteX138" fmla="*/ 4251277 w 6086901"/>
                <a:gd name="connsiteY138" fmla="*/ 1781033 h 4148919"/>
                <a:gd name="connsiteX139" fmla="*/ 4189862 w 6086901"/>
                <a:gd name="connsiteY139" fmla="*/ 1862919 h 4148919"/>
                <a:gd name="connsiteX140" fmla="*/ 4155743 w 6086901"/>
                <a:gd name="connsiteY140" fmla="*/ 1862919 h 4148919"/>
                <a:gd name="connsiteX141" fmla="*/ 4026089 w 6086901"/>
                <a:gd name="connsiteY141" fmla="*/ 1951630 h 4148919"/>
                <a:gd name="connsiteX142" fmla="*/ 3991970 w 6086901"/>
                <a:gd name="connsiteY142" fmla="*/ 1917510 h 4148919"/>
                <a:gd name="connsiteX143" fmla="*/ 3916907 w 6086901"/>
                <a:gd name="connsiteY143" fmla="*/ 1910686 h 4148919"/>
                <a:gd name="connsiteX144" fmla="*/ 3903259 w 6086901"/>
                <a:gd name="connsiteY144" fmla="*/ 1897039 h 4148919"/>
                <a:gd name="connsiteX145" fmla="*/ 3951027 w 6086901"/>
                <a:gd name="connsiteY145" fmla="*/ 1821976 h 4148919"/>
                <a:gd name="connsiteX146" fmla="*/ 3951027 w 6086901"/>
                <a:gd name="connsiteY146" fmla="*/ 1781033 h 4148919"/>
                <a:gd name="connsiteX147" fmla="*/ 4012442 w 6086901"/>
                <a:gd name="connsiteY147" fmla="*/ 1726442 h 4148919"/>
                <a:gd name="connsiteX148" fmla="*/ 4026089 w 6086901"/>
                <a:gd name="connsiteY148" fmla="*/ 1692322 h 4148919"/>
                <a:gd name="connsiteX149" fmla="*/ 4019265 w 6086901"/>
                <a:gd name="connsiteY149" fmla="*/ 1603612 h 4148919"/>
                <a:gd name="connsiteX150" fmla="*/ 3998794 w 6086901"/>
                <a:gd name="connsiteY150" fmla="*/ 1562669 h 4148919"/>
                <a:gd name="connsiteX151" fmla="*/ 3978322 w 6086901"/>
                <a:gd name="connsiteY151" fmla="*/ 1514901 h 4148919"/>
                <a:gd name="connsiteX152" fmla="*/ 3916907 w 6086901"/>
                <a:gd name="connsiteY152" fmla="*/ 1419367 h 4148919"/>
                <a:gd name="connsiteX153" fmla="*/ 3855492 w 6086901"/>
                <a:gd name="connsiteY153" fmla="*/ 1412543 h 4148919"/>
                <a:gd name="connsiteX154" fmla="*/ 3807725 w 6086901"/>
                <a:gd name="connsiteY154" fmla="*/ 1487606 h 4148919"/>
                <a:gd name="connsiteX155" fmla="*/ 3787253 w 6086901"/>
                <a:gd name="connsiteY155" fmla="*/ 1508077 h 4148919"/>
                <a:gd name="connsiteX156" fmla="*/ 3759958 w 6086901"/>
                <a:gd name="connsiteY156" fmla="*/ 1508077 h 4148919"/>
                <a:gd name="connsiteX157" fmla="*/ 3759958 w 6086901"/>
                <a:gd name="connsiteY157" fmla="*/ 1467134 h 4148919"/>
                <a:gd name="connsiteX158" fmla="*/ 3780430 w 6086901"/>
                <a:gd name="connsiteY158" fmla="*/ 1412543 h 4148919"/>
                <a:gd name="connsiteX159" fmla="*/ 3807725 w 6086901"/>
                <a:gd name="connsiteY159" fmla="*/ 1357952 h 4148919"/>
                <a:gd name="connsiteX160" fmla="*/ 3807725 w 6086901"/>
                <a:gd name="connsiteY160" fmla="*/ 1310185 h 4148919"/>
                <a:gd name="connsiteX161" fmla="*/ 3800901 w 6086901"/>
                <a:gd name="connsiteY161" fmla="*/ 1276066 h 4148919"/>
                <a:gd name="connsiteX162" fmla="*/ 3773606 w 6086901"/>
                <a:gd name="connsiteY162" fmla="*/ 1221474 h 4148919"/>
                <a:gd name="connsiteX163" fmla="*/ 3780430 w 6086901"/>
                <a:gd name="connsiteY163" fmla="*/ 1173707 h 4148919"/>
                <a:gd name="connsiteX164" fmla="*/ 3698543 w 6086901"/>
                <a:gd name="connsiteY164" fmla="*/ 1139588 h 4148919"/>
                <a:gd name="connsiteX165" fmla="*/ 3603009 w 6086901"/>
                <a:gd name="connsiteY165" fmla="*/ 1139588 h 4148919"/>
                <a:gd name="connsiteX166" fmla="*/ 3575713 w 6086901"/>
                <a:gd name="connsiteY166" fmla="*/ 1112292 h 4148919"/>
                <a:gd name="connsiteX167" fmla="*/ 3534770 w 6086901"/>
                <a:gd name="connsiteY167" fmla="*/ 1132764 h 4148919"/>
                <a:gd name="connsiteX168" fmla="*/ 3514298 w 6086901"/>
                <a:gd name="connsiteY168" fmla="*/ 1139588 h 4148919"/>
                <a:gd name="connsiteX169" fmla="*/ 3514298 w 6086901"/>
                <a:gd name="connsiteY169" fmla="*/ 1187355 h 4148919"/>
                <a:gd name="connsiteX170" fmla="*/ 3548418 w 6086901"/>
                <a:gd name="connsiteY170" fmla="*/ 1194179 h 4148919"/>
                <a:gd name="connsiteX171" fmla="*/ 3507474 w 6086901"/>
                <a:gd name="connsiteY171" fmla="*/ 1214651 h 4148919"/>
                <a:gd name="connsiteX172" fmla="*/ 3500650 w 6086901"/>
                <a:gd name="connsiteY172" fmla="*/ 1303361 h 4148919"/>
                <a:gd name="connsiteX173" fmla="*/ 3473355 w 6086901"/>
                <a:gd name="connsiteY173" fmla="*/ 1310185 h 4148919"/>
                <a:gd name="connsiteX174" fmla="*/ 3446059 w 6086901"/>
                <a:gd name="connsiteY174" fmla="*/ 1262418 h 4148919"/>
                <a:gd name="connsiteX175" fmla="*/ 3391468 w 6086901"/>
                <a:gd name="connsiteY175" fmla="*/ 1330657 h 4148919"/>
                <a:gd name="connsiteX176" fmla="*/ 3357349 w 6086901"/>
                <a:gd name="connsiteY176" fmla="*/ 1419367 h 4148919"/>
                <a:gd name="connsiteX177" fmla="*/ 3364173 w 6086901"/>
                <a:gd name="connsiteY177" fmla="*/ 1514901 h 4148919"/>
                <a:gd name="connsiteX178" fmla="*/ 3377821 w 6086901"/>
                <a:gd name="connsiteY178" fmla="*/ 1603612 h 4148919"/>
                <a:gd name="connsiteX179" fmla="*/ 3418764 w 6086901"/>
                <a:gd name="connsiteY179" fmla="*/ 1658203 h 4148919"/>
                <a:gd name="connsiteX180" fmla="*/ 3439236 w 6086901"/>
                <a:gd name="connsiteY180" fmla="*/ 1705970 h 4148919"/>
                <a:gd name="connsiteX181" fmla="*/ 3432412 w 6086901"/>
                <a:gd name="connsiteY181" fmla="*/ 1808328 h 4148919"/>
                <a:gd name="connsiteX182" fmla="*/ 3418764 w 6086901"/>
                <a:gd name="connsiteY182" fmla="*/ 1903863 h 4148919"/>
                <a:gd name="connsiteX183" fmla="*/ 3405116 w 6086901"/>
                <a:gd name="connsiteY183" fmla="*/ 1951630 h 4148919"/>
                <a:gd name="connsiteX184" fmla="*/ 3384645 w 6086901"/>
                <a:gd name="connsiteY184" fmla="*/ 1992573 h 4148919"/>
                <a:gd name="connsiteX185" fmla="*/ 3295934 w 6086901"/>
                <a:gd name="connsiteY185" fmla="*/ 2033516 h 4148919"/>
                <a:gd name="connsiteX186" fmla="*/ 3220871 w 6086901"/>
                <a:gd name="connsiteY186" fmla="*/ 1917510 h 4148919"/>
                <a:gd name="connsiteX187" fmla="*/ 3227695 w 6086901"/>
                <a:gd name="connsiteY187" fmla="*/ 1835624 h 4148919"/>
                <a:gd name="connsiteX188" fmla="*/ 3186752 w 6086901"/>
                <a:gd name="connsiteY188" fmla="*/ 1726442 h 4148919"/>
                <a:gd name="connsiteX189" fmla="*/ 3179928 w 6086901"/>
                <a:gd name="connsiteY189" fmla="*/ 1658203 h 4148919"/>
                <a:gd name="connsiteX190" fmla="*/ 3186752 w 6086901"/>
                <a:gd name="connsiteY190" fmla="*/ 1610436 h 4148919"/>
                <a:gd name="connsiteX191" fmla="*/ 3193576 w 6086901"/>
                <a:gd name="connsiteY191" fmla="*/ 1535373 h 4148919"/>
                <a:gd name="connsiteX192" fmla="*/ 3220871 w 6086901"/>
                <a:gd name="connsiteY192" fmla="*/ 1521725 h 4148919"/>
                <a:gd name="connsiteX193" fmla="*/ 3220871 w 6086901"/>
                <a:gd name="connsiteY193" fmla="*/ 1426191 h 4148919"/>
                <a:gd name="connsiteX194" fmla="*/ 3241343 w 6086901"/>
                <a:gd name="connsiteY194" fmla="*/ 1371600 h 4148919"/>
                <a:gd name="connsiteX195" fmla="*/ 3241343 w 6086901"/>
                <a:gd name="connsiteY195" fmla="*/ 1303361 h 4148919"/>
                <a:gd name="connsiteX196" fmla="*/ 3207224 w 6086901"/>
                <a:gd name="connsiteY196" fmla="*/ 1323833 h 4148919"/>
                <a:gd name="connsiteX197" fmla="*/ 3186752 w 6086901"/>
                <a:gd name="connsiteY197" fmla="*/ 1385248 h 4148919"/>
                <a:gd name="connsiteX198" fmla="*/ 3152633 w 6086901"/>
                <a:gd name="connsiteY198" fmla="*/ 1426191 h 4148919"/>
                <a:gd name="connsiteX199" fmla="*/ 3138985 w 6086901"/>
                <a:gd name="connsiteY199" fmla="*/ 1446663 h 4148919"/>
                <a:gd name="connsiteX200" fmla="*/ 3132161 w 6086901"/>
                <a:gd name="connsiteY200" fmla="*/ 1392071 h 4148919"/>
                <a:gd name="connsiteX201" fmla="*/ 3152633 w 6086901"/>
                <a:gd name="connsiteY201" fmla="*/ 1337480 h 4148919"/>
                <a:gd name="connsiteX202" fmla="*/ 3159456 w 6086901"/>
                <a:gd name="connsiteY202" fmla="*/ 1282889 h 4148919"/>
                <a:gd name="connsiteX203" fmla="*/ 3207224 w 6086901"/>
                <a:gd name="connsiteY203" fmla="*/ 1160060 h 4148919"/>
                <a:gd name="connsiteX204" fmla="*/ 3254991 w 6086901"/>
                <a:gd name="connsiteY204" fmla="*/ 1160060 h 4148919"/>
                <a:gd name="connsiteX205" fmla="*/ 3282286 w 6086901"/>
                <a:gd name="connsiteY205" fmla="*/ 1160060 h 4148919"/>
                <a:gd name="connsiteX206" fmla="*/ 3289110 w 6086901"/>
                <a:gd name="connsiteY206" fmla="*/ 1180531 h 4148919"/>
                <a:gd name="connsiteX207" fmla="*/ 3336877 w 6086901"/>
                <a:gd name="connsiteY207" fmla="*/ 1119116 h 4148919"/>
                <a:gd name="connsiteX208" fmla="*/ 3446059 w 6086901"/>
                <a:gd name="connsiteY208" fmla="*/ 1064525 h 4148919"/>
                <a:gd name="connsiteX209" fmla="*/ 3548418 w 6086901"/>
                <a:gd name="connsiteY209" fmla="*/ 1071349 h 4148919"/>
                <a:gd name="connsiteX210" fmla="*/ 3555242 w 6086901"/>
                <a:gd name="connsiteY210" fmla="*/ 1078173 h 4148919"/>
                <a:gd name="connsiteX211" fmla="*/ 3568889 w 6086901"/>
                <a:gd name="connsiteY211" fmla="*/ 1044054 h 4148919"/>
                <a:gd name="connsiteX212" fmla="*/ 3616656 w 6086901"/>
                <a:gd name="connsiteY212" fmla="*/ 1044054 h 4148919"/>
                <a:gd name="connsiteX213" fmla="*/ 3623480 w 6086901"/>
                <a:gd name="connsiteY213" fmla="*/ 1030406 h 4148919"/>
                <a:gd name="connsiteX214" fmla="*/ 3562065 w 6086901"/>
                <a:gd name="connsiteY214" fmla="*/ 982639 h 4148919"/>
                <a:gd name="connsiteX215" fmla="*/ 3493827 w 6086901"/>
                <a:gd name="connsiteY215" fmla="*/ 996286 h 4148919"/>
                <a:gd name="connsiteX216" fmla="*/ 3466531 w 6086901"/>
                <a:gd name="connsiteY216" fmla="*/ 982639 h 4148919"/>
                <a:gd name="connsiteX217" fmla="*/ 3459707 w 6086901"/>
                <a:gd name="connsiteY217" fmla="*/ 914400 h 4148919"/>
                <a:gd name="connsiteX218" fmla="*/ 3357349 w 6086901"/>
                <a:gd name="connsiteY218" fmla="*/ 962167 h 4148919"/>
                <a:gd name="connsiteX219" fmla="*/ 3289110 w 6086901"/>
                <a:gd name="connsiteY219" fmla="*/ 1003110 h 4148919"/>
                <a:gd name="connsiteX220" fmla="*/ 3254991 w 6086901"/>
                <a:gd name="connsiteY220" fmla="*/ 1037230 h 4148919"/>
                <a:gd name="connsiteX221" fmla="*/ 3200400 w 6086901"/>
                <a:gd name="connsiteY221" fmla="*/ 1016758 h 4148919"/>
                <a:gd name="connsiteX222" fmla="*/ 3179928 w 6086901"/>
                <a:gd name="connsiteY222" fmla="*/ 1030406 h 4148919"/>
                <a:gd name="connsiteX223" fmla="*/ 3118513 w 6086901"/>
                <a:gd name="connsiteY223" fmla="*/ 989463 h 4148919"/>
                <a:gd name="connsiteX224" fmla="*/ 3063922 w 6086901"/>
                <a:gd name="connsiteY224" fmla="*/ 975815 h 4148919"/>
                <a:gd name="connsiteX225" fmla="*/ 3029803 w 6086901"/>
                <a:gd name="connsiteY225" fmla="*/ 968991 h 4148919"/>
                <a:gd name="connsiteX226" fmla="*/ 3016155 w 6086901"/>
                <a:gd name="connsiteY226" fmla="*/ 989463 h 4148919"/>
                <a:gd name="connsiteX227" fmla="*/ 2995683 w 6086901"/>
                <a:gd name="connsiteY227" fmla="*/ 914400 h 4148919"/>
                <a:gd name="connsiteX228" fmla="*/ 3036627 w 6086901"/>
                <a:gd name="connsiteY228" fmla="*/ 900752 h 4148919"/>
                <a:gd name="connsiteX229" fmla="*/ 3057098 w 6086901"/>
                <a:gd name="connsiteY229" fmla="*/ 839337 h 4148919"/>
                <a:gd name="connsiteX230" fmla="*/ 3009331 w 6086901"/>
                <a:gd name="connsiteY230" fmla="*/ 846161 h 4148919"/>
                <a:gd name="connsiteX231" fmla="*/ 2913797 w 6086901"/>
                <a:gd name="connsiteY231" fmla="*/ 941695 h 4148919"/>
                <a:gd name="connsiteX232" fmla="*/ 2866030 w 6086901"/>
                <a:gd name="connsiteY232" fmla="*/ 975815 h 4148919"/>
                <a:gd name="connsiteX233" fmla="*/ 2831910 w 6086901"/>
                <a:gd name="connsiteY233" fmla="*/ 1016758 h 4148919"/>
                <a:gd name="connsiteX234" fmla="*/ 2784143 w 6086901"/>
                <a:gd name="connsiteY234" fmla="*/ 1030406 h 4148919"/>
                <a:gd name="connsiteX235" fmla="*/ 2729552 w 6086901"/>
                <a:gd name="connsiteY235" fmla="*/ 1078173 h 4148919"/>
                <a:gd name="connsiteX236" fmla="*/ 2647665 w 6086901"/>
                <a:gd name="connsiteY236" fmla="*/ 1071349 h 4148919"/>
                <a:gd name="connsiteX237" fmla="*/ 2640842 w 6086901"/>
                <a:gd name="connsiteY237" fmla="*/ 1037230 h 4148919"/>
                <a:gd name="connsiteX238" fmla="*/ 2613546 w 6086901"/>
                <a:gd name="connsiteY238" fmla="*/ 1030406 h 4148919"/>
                <a:gd name="connsiteX239" fmla="*/ 2545307 w 6086901"/>
                <a:gd name="connsiteY239" fmla="*/ 1050877 h 4148919"/>
                <a:gd name="connsiteX240" fmla="*/ 2538483 w 6086901"/>
                <a:gd name="connsiteY240" fmla="*/ 1057701 h 4148919"/>
                <a:gd name="connsiteX241" fmla="*/ 2477068 w 6086901"/>
                <a:gd name="connsiteY241" fmla="*/ 1057701 h 4148919"/>
                <a:gd name="connsiteX242" fmla="*/ 2524836 w 6086901"/>
                <a:gd name="connsiteY242" fmla="*/ 1003110 h 4148919"/>
                <a:gd name="connsiteX243" fmla="*/ 2524836 w 6086901"/>
                <a:gd name="connsiteY243" fmla="*/ 1003110 h 4148919"/>
                <a:gd name="connsiteX244" fmla="*/ 2599898 w 6086901"/>
                <a:gd name="connsiteY244" fmla="*/ 914400 h 4148919"/>
                <a:gd name="connsiteX245" fmla="*/ 2640842 w 6086901"/>
                <a:gd name="connsiteY245" fmla="*/ 852985 h 4148919"/>
                <a:gd name="connsiteX246" fmla="*/ 2715904 w 6086901"/>
                <a:gd name="connsiteY246" fmla="*/ 832513 h 4148919"/>
                <a:gd name="connsiteX247" fmla="*/ 2784143 w 6086901"/>
                <a:gd name="connsiteY247" fmla="*/ 777922 h 4148919"/>
                <a:gd name="connsiteX248" fmla="*/ 2661313 w 6086901"/>
                <a:gd name="connsiteY248" fmla="*/ 771098 h 4148919"/>
                <a:gd name="connsiteX249" fmla="*/ 2606722 w 6086901"/>
                <a:gd name="connsiteY249" fmla="*/ 750627 h 4148919"/>
                <a:gd name="connsiteX250" fmla="*/ 2558955 w 6086901"/>
                <a:gd name="connsiteY250" fmla="*/ 750627 h 4148919"/>
                <a:gd name="connsiteX251" fmla="*/ 2545307 w 6086901"/>
                <a:gd name="connsiteY251" fmla="*/ 771098 h 4148919"/>
                <a:gd name="connsiteX252" fmla="*/ 2497540 w 6086901"/>
                <a:gd name="connsiteY252" fmla="*/ 771098 h 4148919"/>
                <a:gd name="connsiteX253" fmla="*/ 2415653 w 6086901"/>
                <a:gd name="connsiteY253" fmla="*/ 730155 h 4148919"/>
                <a:gd name="connsiteX254" fmla="*/ 2395182 w 6086901"/>
                <a:gd name="connsiteY254" fmla="*/ 736979 h 4148919"/>
                <a:gd name="connsiteX255" fmla="*/ 2361062 w 6086901"/>
                <a:gd name="connsiteY255" fmla="*/ 702860 h 4148919"/>
                <a:gd name="connsiteX256" fmla="*/ 2354239 w 6086901"/>
                <a:gd name="connsiteY256" fmla="*/ 696036 h 4148919"/>
                <a:gd name="connsiteX257" fmla="*/ 2231409 w 6086901"/>
                <a:gd name="connsiteY257" fmla="*/ 689212 h 4148919"/>
                <a:gd name="connsiteX258" fmla="*/ 2197289 w 6086901"/>
                <a:gd name="connsiteY258" fmla="*/ 716507 h 4148919"/>
                <a:gd name="connsiteX259" fmla="*/ 2149522 w 6086901"/>
                <a:gd name="connsiteY259" fmla="*/ 682388 h 4148919"/>
                <a:gd name="connsiteX260" fmla="*/ 2053988 w 6086901"/>
                <a:gd name="connsiteY260" fmla="*/ 655092 h 4148919"/>
                <a:gd name="connsiteX261" fmla="*/ 1965277 w 6086901"/>
                <a:gd name="connsiteY261" fmla="*/ 641445 h 4148919"/>
                <a:gd name="connsiteX262" fmla="*/ 1705970 w 6086901"/>
                <a:gd name="connsiteY262" fmla="*/ 661916 h 4148919"/>
                <a:gd name="connsiteX263" fmla="*/ 1569492 w 6086901"/>
                <a:gd name="connsiteY263" fmla="*/ 661916 h 4148919"/>
                <a:gd name="connsiteX264" fmla="*/ 1494430 w 6086901"/>
                <a:gd name="connsiteY264" fmla="*/ 668740 h 4148919"/>
                <a:gd name="connsiteX265" fmla="*/ 955343 w 6086901"/>
                <a:gd name="connsiteY265" fmla="*/ 661916 h 4148919"/>
                <a:gd name="connsiteX266" fmla="*/ 818865 w 6086901"/>
                <a:gd name="connsiteY266" fmla="*/ 648269 h 4148919"/>
                <a:gd name="connsiteX267" fmla="*/ 95534 w 6086901"/>
                <a:gd name="connsiteY267" fmla="*/ 600501 h 4148919"/>
                <a:gd name="connsiteX268" fmla="*/ 0 w 6086901"/>
                <a:gd name="connsiteY268" fmla="*/ 566382 h 414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</a:cxnLst>
              <a:rect l="l" t="t" r="r" b="b"/>
              <a:pathLst>
                <a:path w="6086901" h="4148919">
                  <a:moveTo>
                    <a:pt x="4667534" y="4148919"/>
                  </a:moveTo>
                  <a:lnTo>
                    <a:pt x="4647062" y="4026089"/>
                  </a:lnTo>
                  <a:lnTo>
                    <a:pt x="4660710" y="4012442"/>
                  </a:lnTo>
                  <a:lnTo>
                    <a:pt x="4688006" y="3835021"/>
                  </a:lnTo>
                  <a:lnTo>
                    <a:pt x="4708477" y="3807725"/>
                  </a:lnTo>
                  <a:lnTo>
                    <a:pt x="4701653" y="3732663"/>
                  </a:lnTo>
                  <a:lnTo>
                    <a:pt x="4735773" y="3732663"/>
                  </a:lnTo>
                  <a:lnTo>
                    <a:pt x="4797188" y="3671248"/>
                  </a:lnTo>
                  <a:lnTo>
                    <a:pt x="4885898" y="3568889"/>
                  </a:lnTo>
                  <a:lnTo>
                    <a:pt x="4933665" y="3487003"/>
                  </a:lnTo>
                  <a:lnTo>
                    <a:pt x="4981433" y="3425588"/>
                  </a:lnTo>
                  <a:lnTo>
                    <a:pt x="4988256" y="3391469"/>
                  </a:lnTo>
                  <a:lnTo>
                    <a:pt x="5049671" y="3309582"/>
                  </a:lnTo>
                  <a:lnTo>
                    <a:pt x="5076967" y="3275463"/>
                  </a:lnTo>
                  <a:lnTo>
                    <a:pt x="5138382" y="3254991"/>
                  </a:lnTo>
                  <a:lnTo>
                    <a:pt x="5152030" y="3200400"/>
                  </a:lnTo>
                  <a:lnTo>
                    <a:pt x="5247564" y="3063922"/>
                  </a:lnTo>
                  <a:lnTo>
                    <a:pt x="5295331" y="3057098"/>
                  </a:lnTo>
                  <a:lnTo>
                    <a:pt x="5349922" y="2995683"/>
                  </a:lnTo>
                  <a:lnTo>
                    <a:pt x="5349922" y="2995683"/>
                  </a:lnTo>
                  <a:lnTo>
                    <a:pt x="5261212" y="3022979"/>
                  </a:lnTo>
                  <a:lnTo>
                    <a:pt x="5254388" y="3009331"/>
                  </a:lnTo>
                  <a:lnTo>
                    <a:pt x="5295331" y="2975212"/>
                  </a:lnTo>
                  <a:lnTo>
                    <a:pt x="5295331" y="2913797"/>
                  </a:lnTo>
                  <a:lnTo>
                    <a:pt x="5268036" y="2913797"/>
                  </a:lnTo>
                  <a:lnTo>
                    <a:pt x="5315803" y="2866030"/>
                  </a:lnTo>
                  <a:lnTo>
                    <a:pt x="5363570" y="2872854"/>
                  </a:lnTo>
                  <a:lnTo>
                    <a:pt x="5418161" y="2777319"/>
                  </a:lnTo>
                  <a:lnTo>
                    <a:pt x="5390865" y="2715904"/>
                  </a:lnTo>
                  <a:lnTo>
                    <a:pt x="5363570" y="2763671"/>
                  </a:lnTo>
                  <a:lnTo>
                    <a:pt x="5302155" y="2756848"/>
                  </a:lnTo>
                  <a:lnTo>
                    <a:pt x="5240740" y="2777319"/>
                  </a:lnTo>
                  <a:lnTo>
                    <a:pt x="5233916" y="2709080"/>
                  </a:lnTo>
                  <a:lnTo>
                    <a:pt x="5268036" y="2736376"/>
                  </a:lnTo>
                  <a:lnTo>
                    <a:pt x="5349922" y="2674961"/>
                  </a:lnTo>
                  <a:lnTo>
                    <a:pt x="5315803" y="2552131"/>
                  </a:lnTo>
                  <a:lnTo>
                    <a:pt x="5158853" y="2552131"/>
                  </a:lnTo>
                  <a:lnTo>
                    <a:pt x="5240740" y="2518012"/>
                  </a:lnTo>
                  <a:lnTo>
                    <a:pt x="5186149" y="2483892"/>
                  </a:lnTo>
                  <a:lnTo>
                    <a:pt x="5213445" y="2442949"/>
                  </a:lnTo>
                  <a:lnTo>
                    <a:pt x="5158853" y="2402006"/>
                  </a:lnTo>
                  <a:lnTo>
                    <a:pt x="5165677" y="2381534"/>
                  </a:lnTo>
                  <a:lnTo>
                    <a:pt x="5199797" y="2381534"/>
                  </a:lnTo>
                  <a:lnTo>
                    <a:pt x="5206621" y="2367886"/>
                  </a:lnTo>
                  <a:lnTo>
                    <a:pt x="5152030" y="2299648"/>
                  </a:lnTo>
                  <a:lnTo>
                    <a:pt x="5172501" y="2279176"/>
                  </a:lnTo>
                  <a:lnTo>
                    <a:pt x="5152030" y="2258704"/>
                  </a:lnTo>
                  <a:lnTo>
                    <a:pt x="5117910" y="2135874"/>
                  </a:lnTo>
                  <a:lnTo>
                    <a:pt x="5083791" y="2115403"/>
                  </a:lnTo>
                  <a:lnTo>
                    <a:pt x="5152030" y="2019869"/>
                  </a:lnTo>
                  <a:lnTo>
                    <a:pt x="5158853" y="2142698"/>
                  </a:lnTo>
                  <a:lnTo>
                    <a:pt x="5199797" y="2190466"/>
                  </a:lnTo>
                  <a:lnTo>
                    <a:pt x="5206621" y="2204113"/>
                  </a:lnTo>
                  <a:lnTo>
                    <a:pt x="5261212" y="2299648"/>
                  </a:lnTo>
                  <a:lnTo>
                    <a:pt x="5308979" y="2306471"/>
                  </a:lnTo>
                  <a:lnTo>
                    <a:pt x="5274859" y="2367886"/>
                  </a:lnTo>
                  <a:lnTo>
                    <a:pt x="5308979" y="2429301"/>
                  </a:lnTo>
                  <a:lnTo>
                    <a:pt x="5343098" y="2340591"/>
                  </a:lnTo>
                  <a:lnTo>
                    <a:pt x="5356746" y="2115403"/>
                  </a:lnTo>
                  <a:lnTo>
                    <a:pt x="5254388" y="2074460"/>
                  </a:lnTo>
                  <a:lnTo>
                    <a:pt x="5254388" y="2006221"/>
                  </a:lnTo>
                  <a:lnTo>
                    <a:pt x="5349922" y="2026692"/>
                  </a:lnTo>
                  <a:lnTo>
                    <a:pt x="5356746" y="2060812"/>
                  </a:lnTo>
                  <a:lnTo>
                    <a:pt x="5404513" y="1931158"/>
                  </a:lnTo>
                  <a:lnTo>
                    <a:pt x="5404513" y="1931158"/>
                  </a:lnTo>
                  <a:lnTo>
                    <a:pt x="5445456" y="1746913"/>
                  </a:lnTo>
                  <a:lnTo>
                    <a:pt x="5397689" y="1733266"/>
                  </a:lnTo>
                  <a:lnTo>
                    <a:pt x="5397689" y="1665027"/>
                  </a:lnTo>
                  <a:lnTo>
                    <a:pt x="5479576" y="1521725"/>
                  </a:lnTo>
                  <a:lnTo>
                    <a:pt x="5704764" y="1385248"/>
                  </a:lnTo>
                  <a:lnTo>
                    <a:pt x="5732059" y="1317009"/>
                  </a:lnTo>
                  <a:lnTo>
                    <a:pt x="5759355" y="1310185"/>
                  </a:lnTo>
                  <a:lnTo>
                    <a:pt x="5807122" y="1310185"/>
                  </a:lnTo>
                  <a:lnTo>
                    <a:pt x="5834418" y="1262418"/>
                  </a:lnTo>
                  <a:lnTo>
                    <a:pt x="5861713" y="1276066"/>
                  </a:lnTo>
                  <a:lnTo>
                    <a:pt x="5936776" y="1173707"/>
                  </a:lnTo>
                  <a:lnTo>
                    <a:pt x="5868537" y="1132764"/>
                  </a:lnTo>
                  <a:lnTo>
                    <a:pt x="5868537" y="1194179"/>
                  </a:lnTo>
                  <a:lnTo>
                    <a:pt x="5854889" y="1221474"/>
                  </a:lnTo>
                  <a:lnTo>
                    <a:pt x="5813946" y="1214651"/>
                  </a:lnTo>
                  <a:lnTo>
                    <a:pt x="5752531" y="1153236"/>
                  </a:lnTo>
                  <a:lnTo>
                    <a:pt x="5725236" y="1146412"/>
                  </a:lnTo>
                  <a:lnTo>
                    <a:pt x="5725236" y="1084997"/>
                  </a:lnTo>
                  <a:lnTo>
                    <a:pt x="5732059" y="1057701"/>
                  </a:lnTo>
                  <a:lnTo>
                    <a:pt x="5711588" y="1044054"/>
                  </a:lnTo>
                  <a:lnTo>
                    <a:pt x="5704764" y="975815"/>
                  </a:lnTo>
                  <a:lnTo>
                    <a:pt x="5711588" y="928048"/>
                  </a:lnTo>
                  <a:lnTo>
                    <a:pt x="5738883" y="873457"/>
                  </a:lnTo>
                  <a:lnTo>
                    <a:pt x="5745707" y="818866"/>
                  </a:lnTo>
                  <a:lnTo>
                    <a:pt x="5813946" y="784746"/>
                  </a:lnTo>
                  <a:lnTo>
                    <a:pt x="5813946" y="784746"/>
                  </a:lnTo>
                  <a:lnTo>
                    <a:pt x="5861713" y="696036"/>
                  </a:lnTo>
                  <a:lnTo>
                    <a:pt x="5868537" y="648269"/>
                  </a:lnTo>
                  <a:lnTo>
                    <a:pt x="5861713" y="607325"/>
                  </a:lnTo>
                  <a:lnTo>
                    <a:pt x="5895833" y="600501"/>
                  </a:lnTo>
                  <a:lnTo>
                    <a:pt x="5909480" y="620973"/>
                  </a:lnTo>
                  <a:lnTo>
                    <a:pt x="5970895" y="566382"/>
                  </a:lnTo>
                  <a:lnTo>
                    <a:pt x="6086901" y="443552"/>
                  </a:lnTo>
                  <a:lnTo>
                    <a:pt x="6086901" y="382137"/>
                  </a:lnTo>
                  <a:lnTo>
                    <a:pt x="6045958" y="348018"/>
                  </a:lnTo>
                  <a:lnTo>
                    <a:pt x="5991367" y="320722"/>
                  </a:lnTo>
                  <a:lnTo>
                    <a:pt x="5970895" y="279779"/>
                  </a:lnTo>
                  <a:lnTo>
                    <a:pt x="5916304" y="266131"/>
                  </a:lnTo>
                  <a:lnTo>
                    <a:pt x="5820770" y="47767"/>
                  </a:lnTo>
                  <a:lnTo>
                    <a:pt x="5793474" y="6824"/>
                  </a:lnTo>
                  <a:lnTo>
                    <a:pt x="5732059" y="0"/>
                  </a:lnTo>
                  <a:lnTo>
                    <a:pt x="5704764" y="40943"/>
                  </a:lnTo>
                  <a:lnTo>
                    <a:pt x="5622877" y="88710"/>
                  </a:lnTo>
                  <a:lnTo>
                    <a:pt x="5588758" y="61415"/>
                  </a:lnTo>
                  <a:lnTo>
                    <a:pt x="5554639" y="191069"/>
                  </a:lnTo>
                  <a:lnTo>
                    <a:pt x="5547815" y="464024"/>
                  </a:lnTo>
                  <a:lnTo>
                    <a:pt x="5534167" y="484495"/>
                  </a:lnTo>
                  <a:lnTo>
                    <a:pt x="5527343" y="573206"/>
                  </a:lnTo>
                  <a:lnTo>
                    <a:pt x="5472752" y="586854"/>
                  </a:lnTo>
                  <a:lnTo>
                    <a:pt x="5472752" y="607325"/>
                  </a:lnTo>
                  <a:lnTo>
                    <a:pt x="5452280" y="627797"/>
                  </a:lnTo>
                  <a:lnTo>
                    <a:pt x="5465928" y="648269"/>
                  </a:lnTo>
                  <a:lnTo>
                    <a:pt x="4974609" y="839337"/>
                  </a:lnTo>
                  <a:lnTo>
                    <a:pt x="4899546" y="934871"/>
                  </a:lnTo>
                  <a:lnTo>
                    <a:pt x="4899546" y="989463"/>
                  </a:lnTo>
                  <a:lnTo>
                    <a:pt x="4885898" y="1037230"/>
                  </a:lnTo>
                  <a:lnTo>
                    <a:pt x="4838131" y="1098645"/>
                  </a:lnTo>
                  <a:lnTo>
                    <a:pt x="4885898" y="1112292"/>
                  </a:lnTo>
                  <a:lnTo>
                    <a:pt x="4872250" y="1166883"/>
                  </a:lnTo>
                  <a:lnTo>
                    <a:pt x="4920018" y="1221474"/>
                  </a:lnTo>
                  <a:lnTo>
                    <a:pt x="4810836" y="1282889"/>
                  </a:lnTo>
                  <a:lnTo>
                    <a:pt x="4735773" y="1344304"/>
                  </a:lnTo>
                  <a:lnTo>
                    <a:pt x="4667534" y="1344304"/>
                  </a:lnTo>
                  <a:lnTo>
                    <a:pt x="4633415" y="1344304"/>
                  </a:lnTo>
                  <a:lnTo>
                    <a:pt x="4544704" y="1371600"/>
                  </a:lnTo>
                  <a:lnTo>
                    <a:pt x="4503761" y="1398895"/>
                  </a:lnTo>
                  <a:lnTo>
                    <a:pt x="4531056" y="1473958"/>
                  </a:lnTo>
                  <a:lnTo>
                    <a:pt x="4551528" y="1494430"/>
                  </a:lnTo>
                  <a:lnTo>
                    <a:pt x="4510585" y="1576316"/>
                  </a:lnTo>
                  <a:lnTo>
                    <a:pt x="4462818" y="1617260"/>
                  </a:lnTo>
                  <a:lnTo>
                    <a:pt x="4435522" y="1637731"/>
                  </a:lnTo>
                  <a:lnTo>
                    <a:pt x="4394579" y="1685498"/>
                  </a:lnTo>
                  <a:lnTo>
                    <a:pt x="4326340" y="1740089"/>
                  </a:lnTo>
                  <a:lnTo>
                    <a:pt x="4251277" y="1781033"/>
                  </a:lnTo>
                  <a:lnTo>
                    <a:pt x="4189862" y="1862919"/>
                  </a:lnTo>
                  <a:lnTo>
                    <a:pt x="4155743" y="1862919"/>
                  </a:lnTo>
                  <a:lnTo>
                    <a:pt x="4026089" y="1951630"/>
                  </a:lnTo>
                  <a:lnTo>
                    <a:pt x="3991970" y="1917510"/>
                  </a:lnTo>
                  <a:lnTo>
                    <a:pt x="3916907" y="1910686"/>
                  </a:lnTo>
                  <a:lnTo>
                    <a:pt x="3903259" y="1897039"/>
                  </a:lnTo>
                  <a:lnTo>
                    <a:pt x="3951027" y="1821976"/>
                  </a:lnTo>
                  <a:lnTo>
                    <a:pt x="3951027" y="1781033"/>
                  </a:lnTo>
                  <a:lnTo>
                    <a:pt x="4012442" y="1726442"/>
                  </a:lnTo>
                  <a:lnTo>
                    <a:pt x="4026089" y="1692322"/>
                  </a:lnTo>
                  <a:lnTo>
                    <a:pt x="4019265" y="1603612"/>
                  </a:lnTo>
                  <a:lnTo>
                    <a:pt x="3998794" y="1562669"/>
                  </a:lnTo>
                  <a:lnTo>
                    <a:pt x="3978322" y="1514901"/>
                  </a:lnTo>
                  <a:lnTo>
                    <a:pt x="3916907" y="1419367"/>
                  </a:lnTo>
                  <a:lnTo>
                    <a:pt x="3855492" y="1412543"/>
                  </a:lnTo>
                  <a:lnTo>
                    <a:pt x="3807725" y="1487606"/>
                  </a:lnTo>
                  <a:lnTo>
                    <a:pt x="3787253" y="1508077"/>
                  </a:lnTo>
                  <a:lnTo>
                    <a:pt x="3759958" y="1508077"/>
                  </a:lnTo>
                  <a:lnTo>
                    <a:pt x="3759958" y="1467134"/>
                  </a:lnTo>
                  <a:lnTo>
                    <a:pt x="3780430" y="1412543"/>
                  </a:lnTo>
                  <a:lnTo>
                    <a:pt x="3807725" y="1357952"/>
                  </a:lnTo>
                  <a:lnTo>
                    <a:pt x="3807725" y="1310185"/>
                  </a:lnTo>
                  <a:lnTo>
                    <a:pt x="3800901" y="1276066"/>
                  </a:lnTo>
                  <a:lnTo>
                    <a:pt x="3773606" y="1221474"/>
                  </a:lnTo>
                  <a:lnTo>
                    <a:pt x="3780430" y="1173707"/>
                  </a:lnTo>
                  <a:lnTo>
                    <a:pt x="3698543" y="1139588"/>
                  </a:lnTo>
                  <a:lnTo>
                    <a:pt x="3603009" y="1139588"/>
                  </a:lnTo>
                  <a:lnTo>
                    <a:pt x="3575713" y="1112292"/>
                  </a:lnTo>
                  <a:lnTo>
                    <a:pt x="3534770" y="1132764"/>
                  </a:lnTo>
                  <a:lnTo>
                    <a:pt x="3514298" y="1139588"/>
                  </a:lnTo>
                  <a:lnTo>
                    <a:pt x="3514298" y="1187355"/>
                  </a:lnTo>
                  <a:lnTo>
                    <a:pt x="3548418" y="1194179"/>
                  </a:lnTo>
                  <a:lnTo>
                    <a:pt x="3507474" y="1214651"/>
                  </a:lnTo>
                  <a:lnTo>
                    <a:pt x="3500650" y="1303361"/>
                  </a:lnTo>
                  <a:lnTo>
                    <a:pt x="3473355" y="1310185"/>
                  </a:lnTo>
                  <a:lnTo>
                    <a:pt x="3446059" y="1262418"/>
                  </a:lnTo>
                  <a:lnTo>
                    <a:pt x="3391468" y="1330657"/>
                  </a:lnTo>
                  <a:lnTo>
                    <a:pt x="3357349" y="1419367"/>
                  </a:lnTo>
                  <a:lnTo>
                    <a:pt x="3364173" y="1514901"/>
                  </a:lnTo>
                  <a:lnTo>
                    <a:pt x="3377821" y="1603612"/>
                  </a:lnTo>
                  <a:lnTo>
                    <a:pt x="3418764" y="1658203"/>
                  </a:lnTo>
                  <a:lnTo>
                    <a:pt x="3439236" y="1705970"/>
                  </a:lnTo>
                  <a:lnTo>
                    <a:pt x="3432412" y="1808328"/>
                  </a:lnTo>
                  <a:lnTo>
                    <a:pt x="3418764" y="1903863"/>
                  </a:lnTo>
                  <a:lnTo>
                    <a:pt x="3405116" y="1951630"/>
                  </a:lnTo>
                  <a:lnTo>
                    <a:pt x="3384645" y="1992573"/>
                  </a:lnTo>
                  <a:lnTo>
                    <a:pt x="3295934" y="2033516"/>
                  </a:lnTo>
                  <a:lnTo>
                    <a:pt x="3220871" y="1917510"/>
                  </a:lnTo>
                  <a:lnTo>
                    <a:pt x="3227695" y="1835624"/>
                  </a:lnTo>
                  <a:lnTo>
                    <a:pt x="3186752" y="1726442"/>
                  </a:lnTo>
                  <a:lnTo>
                    <a:pt x="3179928" y="1658203"/>
                  </a:lnTo>
                  <a:lnTo>
                    <a:pt x="3186752" y="1610436"/>
                  </a:lnTo>
                  <a:lnTo>
                    <a:pt x="3193576" y="1535373"/>
                  </a:lnTo>
                  <a:lnTo>
                    <a:pt x="3220871" y="1521725"/>
                  </a:lnTo>
                  <a:lnTo>
                    <a:pt x="3220871" y="1426191"/>
                  </a:lnTo>
                  <a:lnTo>
                    <a:pt x="3241343" y="1371600"/>
                  </a:lnTo>
                  <a:lnTo>
                    <a:pt x="3241343" y="1303361"/>
                  </a:lnTo>
                  <a:lnTo>
                    <a:pt x="3207224" y="1323833"/>
                  </a:lnTo>
                  <a:lnTo>
                    <a:pt x="3186752" y="1385248"/>
                  </a:lnTo>
                  <a:lnTo>
                    <a:pt x="3152633" y="1426191"/>
                  </a:lnTo>
                  <a:lnTo>
                    <a:pt x="3138985" y="1446663"/>
                  </a:lnTo>
                  <a:lnTo>
                    <a:pt x="3132161" y="1392071"/>
                  </a:lnTo>
                  <a:lnTo>
                    <a:pt x="3152633" y="1337480"/>
                  </a:lnTo>
                  <a:lnTo>
                    <a:pt x="3159456" y="1282889"/>
                  </a:lnTo>
                  <a:lnTo>
                    <a:pt x="3207224" y="1160060"/>
                  </a:lnTo>
                  <a:lnTo>
                    <a:pt x="3254991" y="1160060"/>
                  </a:lnTo>
                  <a:lnTo>
                    <a:pt x="3282286" y="1160060"/>
                  </a:lnTo>
                  <a:lnTo>
                    <a:pt x="3289110" y="1180531"/>
                  </a:lnTo>
                  <a:lnTo>
                    <a:pt x="3336877" y="1119116"/>
                  </a:lnTo>
                  <a:lnTo>
                    <a:pt x="3446059" y="1064525"/>
                  </a:lnTo>
                  <a:lnTo>
                    <a:pt x="3548418" y="1071349"/>
                  </a:lnTo>
                  <a:lnTo>
                    <a:pt x="3555242" y="1078173"/>
                  </a:lnTo>
                  <a:lnTo>
                    <a:pt x="3568889" y="1044054"/>
                  </a:lnTo>
                  <a:lnTo>
                    <a:pt x="3616656" y="1044054"/>
                  </a:lnTo>
                  <a:lnTo>
                    <a:pt x="3623480" y="1030406"/>
                  </a:lnTo>
                  <a:lnTo>
                    <a:pt x="3562065" y="982639"/>
                  </a:lnTo>
                  <a:lnTo>
                    <a:pt x="3493827" y="996286"/>
                  </a:lnTo>
                  <a:lnTo>
                    <a:pt x="3466531" y="982639"/>
                  </a:lnTo>
                  <a:lnTo>
                    <a:pt x="3459707" y="914400"/>
                  </a:lnTo>
                  <a:lnTo>
                    <a:pt x="3357349" y="962167"/>
                  </a:lnTo>
                  <a:lnTo>
                    <a:pt x="3289110" y="1003110"/>
                  </a:lnTo>
                  <a:lnTo>
                    <a:pt x="3254991" y="1037230"/>
                  </a:lnTo>
                  <a:lnTo>
                    <a:pt x="3200400" y="1016758"/>
                  </a:lnTo>
                  <a:lnTo>
                    <a:pt x="3179928" y="1030406"/>
                  </a:lnTo>
                  <a:lnTo>
                    <a:pt x="3118513" y="989463"/>
                  </a:lnTo>
                  <a:lnTo>
                    <a:pt x="3063922" y="975815"/>
                  </a:lnTo>
                  <a:lnTo>
                    <a:pt x="3029803" y="968991"/>
                  </a:lnTo>
                  <a:lnTo>
                    <a:pt x="3016155" y="989463"/>
                  </a:lnTo>
                  <a:lnTo>
                    <a:pt x="2995683" y="914400"/>
                  </a:lnTo>
                  <a:lnTo>
                    <a:pt x="3036627" y="900752"/>
                  </a:lnTo>
                  <a:lnTo>
                    <a:pt x="3057098" y="839337"/>
                  </a:lnTo>
                  <a:lnTo>
                    <a:pt x="3009331" y="846161"/>
                  </a:lnTo>
                  <a:lnTo>
                    <a:pt x="2913797" y="941695"/>
                  </a:lnTo>
                  <a:lnTo>
                    <a:pt x="2866030" y="975815"/>
                  </a:lnTo>
                  <a:lnTo>
                    <a:pt x="2831910" y="1016758"/>
                  </a:lnTo>
                  <a:lnTo>
                    <a:pt x="2784143" y="1030406"/>
                  </a:lnTo>
                  <a:lnTo>
                    <a:pt x="2729552" y="1078173"/>
                  </a:lnTo>
                  <a:lnTo>
                    <a:pt x="2647665" y="1071349"/>
                  </a:lnTo>
                  <a:lnTo>
                    <a:pt x="2640842" y="1037230"/>
                  </a:lnTo>
                  <a:lnTo>
                    <a:pt x="2613546" y="1030406"/>
                  </a:lnTo>
                  <a:lnTo>
                    <a:pt x="2545307" y="1050877"/>
                  </a:lnTo>
                  <a:lnTo>
                    <a:pt x="2538483" y="1057701"/>
                  </a:lnTo>
                  <a:lnTo>
                    <a:pt x="2477068" y="1057701"/>
                  </a:lnTo>
                  <a:lnTo>
                    <a:pt x="2524836" y="1003110"/>
                  </a:lnTo>
                  <a:lnTo>
                    <a:pt x="2524836" y="1003110"/>
                  </a:lnTo>
                  <a:lnTo>
                    <a:pt x="2599898" y="914400"/>
                  </a:lnTo>
                  <a:lnTo>
                    <a:pt x="2640842" y="852985"/>
                  </a:lnTo>
                  <a:lnTo>
                    <a:pt x="2715904" y="832513"/>
                  </a:lnTo>
                  <a:lnTo>
                    <a:pt x="2784143" y="777922"/>
                  </a:lnTo>
                  <a:lnTo>
                    <a:pt x="2661313" y="771098"/>
                  </a:lnTo>
                  <a:lnTo>
                    <a:pt x="2606722" y="750627"/>
                  </a:lnTo>
                  <a:lnTo>
                    <a:pt x="2558955" y="750627"/>
                  </a:lnTo>
                  <a:lnTo>
                    <a:pt x="2545307" y="771098"/>
                  </a:lnTo>
                  <a:lnTo>
                    <a:pt x="2497540" y="771098"/>
                  </a:lnTo>
                  <a:lnTo>
                    <a:pt x="2415653" y="730155"/>
                  </a:lnTo>
                  <a:lnTo>
                    <a:pt x="2395182" y="736979"/>
                  </a:lnTo>
                  <a:lnTo>
                    <a:pt x="2361062" y="702860"/>
                  </a:lnTo>
                  <a:lnTo>
                    <a:pt x="2354239" y="696036"/>
                  </a:lnTo>
                  <a:lnTo>
                    <a:pt x="2231409" y="689212"/>
                  </a:lnTo>
                  <a:lnTo>
                    <a:pt x="2197289" y="716507"/>
                  </a:lnTo>
                  <a:lnTo>
                    <a:pt x="2149522" y="682388"/>
                  </a:lnTo>
                  <a:lnTo>
                    <a:pt x="2053988" y="655092"/>
                  </a:lnTo>
                  <a:lnTo>
                    <a:pt x="1965277" y="641445"/>
                  </a:lnTo>
                  <a:lnTo>
                    <a:pt x="1705970" y="661916"/>
                  </a:lnTo>
                  <a:lnTo>
                    <a:pt x="1569492" y="661916"/>
                  </a:lnTo>
                  <a:lnTo>
                    <a:pt x="1494430" y="668740"/>
                  </a:lnTo>
                  <a:lnTo>
                    <a:pt x="955343" y="661916"/>
                  </a:lnTo>
                  <a:lnTo>
                    <a:pt x="818865" y="648269"/>
                  </a:lnTo>
                  <a:lnTo>
                    <a:pt x="95534" y="600501"/>
                  </a:lnTo>
                  <a:lnTo>
                    <a:pt x="0" y="566382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orme libre 5"/>
            <p:cNvSpPr/>
            <p:nvPr/>
          </p:nvSpPr>
          <p:spPr>
            <a:xfrm>
              <a:off x="334370" y="1187355"/>
              <a:ext cx="2770496" cy="4196687"/>
            </a:xfrm>
            <a:custGeom>
              <a:avLst/>
              <a:gdLst>
                <a:gd name="connsiteX0" fmla="*/ 2538484 w 2770496"/>
                <a:gd name="connsiteY0" fmla="*/ 416257 h 4196687"/>
                <a:gd name="connsiteX1" fmla="*/ 2422478 w 2770496"/>
                <a:gd name="connsiteY1" fmla="*/ 402609 h 4196687"/>
                <a:gd name="connsiteX2" fmla="*/ 1610436 w 2770496"/>
                <a:gd name="connsiteY2" fmla="*/ 259308 h 4196687"/>
                <a:gd name="connsiteX3" fmla="*/ 1023582 w 2770496"/>
                <a:gd name="connsiteY3" fmla="*/ 109182 h 4196687"/>
                <a:gd name="connsiteX4" fmla="*/ 702860 w 2770496"/>
                <a:gd name="connsiteY4" fmla="*/ 0 h 4196687"/>
                <a:gd name="connsiteX5" fmla="*/ 757451 w 2770496"/>
                <a:gd name="connsiteY5" fmla="*/ 88711 h 4196687"/>
                <a:gd name="connsiteX6" fmla="*/ 757451 w 2770496"/>
                <a:gd name="connsiteY6" fmla="*/ 122830 h 4196687"/>
                <a:gd name="connsiteX7" fmla="*/ 757451 w 2770496"/>
                <a:gd name="connsiteY7" fmla="*/ 156949 h 4196687"/>
                <a:gd name="connsiteX8" fmla="*/ 757451 w 2770496"/>
                <a:gd name="connsiteY8" fmla="*/ 232012 h 4196687"/>
                <a:gd name="connsiteX9" fmla="*/ 750627 w 2770496"/>
                <a:gd name="connsiteY9" fmla="*/ 266132 h 4196687"/>
                <a:gd name="connsiteX10" fmla="*/ 730155 w 2770496"/>
                <a:gd name="connsiteY10" fmla="*/ 293427 h 4196687"/>
                <a:gd name="connsiteX11" fmla="*/ 716508 w 2770496"/>
                <a:gd name="connsiteY11" fmla="*/ 341194 h 4196687"/>
                <a:gd name="connsiteX12" fmla="*/ 648269 w 2770496"/>
                <a:gd name="connsiteY12" fmla="*/ 395785 h 4196687"/>
                <a:gd name="connsiteX13" fmla="*/ 620973 w 2770496"/>
                <a:gd name="connsiteY13" fmla="*/ 402609 h 4196687"/>
                <a:gd name="connsiteX14" fmla="*/ 586854 w 2770496"/>
                <a:gd name="connsiteY14" fmla="*/ 341194 h 4196687"/>
                <a:gd name="connsiteX15" fmla="*/ 648269 w 2770496"/>
                <a:gd name="connsiteY15" fmla="*/ 348018 h 4196687"/>
                <a:gd name="connsiteX16" fmla="*/ 696036 w 2770496"/>
                <a:gd name="connsiteY16" fmla="*/ 293427 h 4196687"/>
                <a:gd name="connsiteX17" fmla="*/ 668740 w 2770496"/>
                <a:gd name="connsiteY17" fmla="*/ 252484 h 4196687"/>
                <a:gd name="connsiteX18" fmla="*/ 668740 w 2770496"/>
                <a:gd name="connsiteY18" fmla="*/ 252484 h 4196687"/>
                <a:gd name="connsiteX19" fmla="*/ 627797 w 2770496"/>
                <a:gd name="connsiteY19" fmla="*/ 163773 h 4196687"/>
                <a:gd name="connsiteX20" fmla="*/ 518615 w 2770496"/>
                <a:gd name="connsiteY20" fmla="*/ 129654 h 4196687"/>
                <a:gd name="connsiteX21" fmla="*/ 443552 w 2770496"/>
                <a:gd name="connsiteY21" fmla="*/ 75063 h 4196687"/>
                <a:gd name="connsiteX22" fmla="*/ 423081 w 2770496"/>
                <a:gd name="connsiteY22" fmla="*/ 116006 h 4196687"/>
                <a:gd name="connsiteX23" fmla="*/ 423081 w 2770496"/>
                <a:gd name="connsiteY23" fmla="*/ 170597 h 4196687"/>
                <a:gd name="connsiteX24" fmla="*/ 436729 w 2770496"/>
                <a:gd name="connsiteY24" fmla="*/ 300251 h 4196687"/>
                <a:gd name="connsiteX25" fmla="*/ 443552 w 2770496"/>
                <a:gd name="connsiteY25" fmla="*/ 307075 h 4196687"/>
                <a:gd name="connsiteX26" fmla="*/ 423081 w 2770496"/>
                <a:gd name="connsiteY26" fmla="*/ 348018 h 4196687"/>
                <a:gd name="connsiteX27" fmla="*/ 464024 w 2770496"/>
                <a:gd name="connsiteY27" fmla="*/ 361666 h 4196687"/>
                <a:gd name="connsiteX28" fmla="*/ 443552 w 2770496"/>
                <a:gd name="connsiteY28" fmla="*/ 395785 h 4196687"/>
                <a:gd name="connsiteX29" fmla="*/ 457200 w 2770496"/>
                <a:gd name="connsiteY29" fmla="*/ 450376 h 4196687"/>
                <a:gd name="connsiteX30" fmla="*/ 416257 w 2770496"/>
                <a:gd name="connsiteY30" fmla="*/ 484496 h 4196687"/>
                <a:gd name="connsiteX31" fmla="*/ 464024 w 2770496"/>
                <a:gd name="connsiteY31" fmla="*/ 545911 h 4196687"/>
                <a:gd name="connsiteX32" fmla="*/ 402609 w 2770496"/>
                <a:gd name="connsiteY32" fmla="*/ 552735 h 4196687"/>
                <a:gd name="connsiteX33" fmla="*/ 361666 w 2770496"/>
                <a:gd name="connsiteY33" fmla="*/ 696036 h 4196687"/>
                <a:gd name="connsiteX34" fmla="*/ 320723 w 2770496"/>
                <a:gd name="connsiteY34" fmla="*/ 771099 h 4196687"/>
                <a:gd name="connsiteX35" fmla="*/ 259308 w 2770496"/>
                <a:gd name="connsiteY35" fmla="*/ 928048 h 4196687"/>
                <a:gd name="connsiteX36" fmla="*/ 170597 w 2770496"/>
                <a:gd name="connsiteY36" fmla="*/ 1078173 h 4196687"/>
                <a:gd name="connsiteX37" fmla="*/ 156949 w 2770496"/>
                <a:gd name="connsiteY37" fmla="*/ 1112293 h 4196687"/>
                <a:gd name="connsiteX38" fmla="*/ 122830 w 2770496"/>
                <a:gd name="connsiteY38" fmla="*/ 1173708 h 4196687"/>
                <a:gd name="connsiteX39" fmla="*/ 129654 w 2770496"/>
                <a:gd name="connsiteY39" fmla="*/ 1221475 h 4196687"/>
                <a:gd name="connsiteX40" fmla="*/ 95534 w 2770496"/>
                <a:gd name="connsiteY40" fmla="*/ 1289714 h 4196687"/>
                <a:gd name="connsiteX41" fmla="*/ 102358 w 2770496"/>
                <a:gd name="connsiteY41" fmla="*/ 1378424 h 4196687"/>
                <a:gd name="connsiteX42" fmla="*/ 95534 w 2770496"/>
                <a:gd name="connsiteY42" fmla="*/ 1405720 h 4196687"/>
                <a:gd name="connsiteX43" fmla="*/ 102358 w 2770496"/>
                <a:gd name="connsiteY43" fmla="*/ 1446663 h 4196687"/>
                <a:gd name="connsiteX44" fmla="*/ 95534 w 2770496"/>
                <a:gd name="connsiteY44" fmla="*/ 1494430 h 4196687"/>
                <a:gd name="connsiteX45" fmla="*/ 81887 w 2770496"/>
                <a:gd name="connsiteY45" fmla="*/ 1528549 h 4196687"/>
                <a:gd name="connsiteX46" fmla="*/ 81887 w 2770496"/>
                <a:gd name="connsiteY46" fmla="*/ 1583141 h 4196687"/>
                <a:gd name="connsiteX47" fmla="*/ 0 w 2770496"/>
                <a:gd name="connsiteY47" fmla="*/ 1671851 h 4196687"/>
                <a:gd name="connsiteX48" fmla="*/ 0 w 2770496"/>
                <a:gd name="connsiteY48" fmla="*/ 1746914 h 4196687"/>
                <a:gd name="connsiteX49" fmla="*/ 40943 w 2770496"/>
                <a:gd name="connsiteY49" fmla="*/ 1815152 h 4196687"/>
                <a:gd name="connsiteX50" fmla="*/ 47767 w 2770496"/>
                <a:gd name="connsiteY50" fmla="*/ 1903863 h 4196687"/>
                <a:gd name="connsiteX51" fmla="*/ 40943 w 2770496"/>
                <a:gd name="connsiteY51" fmla="*/ 1972102 h 4196687"/>
                <a:gd name="connsiteX52" fmla="*/ 27296 w 2770496"/>
                <a:gd name="connsiteY52" fmla="*/ 1999397 h 4196687"/>
                <a:gd name="connsiteX53" fmla="*/ 34120 w 2770496"/>
                <a:gd name="connsiteY53" fmla="*/ 2060812 h 4196687"/>
                <a:gd name="connsiteX54" fmla="*/ 34120 w 2770496"/>
                <a:gd name="connsiteY54" fmla="*/ 2101755 h 4196687"/>
                <a:gd name="connsiteX55" fmla="*/ 75063 w 2770496"/>
                <a:gd name="connsiteY55" fmla="*/ 2142699 h 4196687"/>
                <a:gd name="connsiteX56" fmla="*/ 75063 w 2770496"/>
                <a:gd name="connsiteY56" fmla="*/ 2204114 h 4196687"/>
                <a:gd name="connsiteX57" fmla="*/ 68239 w 2770496"/>
                <a:gd name="connsiteY57" fmla="*/ 2245057 h 4196687"/>
                <a:gd name="connsiteX58" fmla="*/ 102358 w 2770496"/>
                <a:gd name="connsiteY58" fmla="*/ 2299648 h 4196687"/>
                <a:gd name="connsiteX59" fmla="*/ 122830 w 2770496"/>
                <a:gd name="connsiteY59" fmla="*/ 2313296 h 4196687"/>
                <a:gd name="connsiteX60" fmla="*/ 150126 w 2770496"/>
                <a:gd name="connsiteY60" fmla="*/ 2292824 h 4196687"/>
                <a:gd name="connsiteX61" fmla="*/ 177421 w 2770496"/>
                <a:gd name="connsiteY61" fmla="*/ 2354239 h 4196687"/>
                <a:gd name="connsiteX62" fmla="*/ 150126 w 2770496"/>
                <a:gd name="connsiteY62" fmla="*/ 2347415 h 4196687"/>
                <a:gd name="connsiteX63" fmla="*/ 136478 w 2770496"/>
                <a:gd name="connsiteY63" fmla="*/ 2442949 h 4196687"/>
                <a:gd name="connsiteX64" fmla="*/ 170597 w 2770496"/>
                <a:gd name="connsiteY64" fmla="*/ 2524836 h 4196687"/>
                <a:gd name="connsiteX65" fmla="*/ 211540 w 2770496"/>
                <a:gd name="connsiteY65" fmla="*/ 2565779 h 4196687"/>
                <a:gd name="connsiteX66" fmla="*/ 225188 w 2770496"/>
                <a:gd name="connsiteY66" fmla="*/ 2593075 h 4196687"/>
                <a:gd name="connsiteX67" fmla="*/ 204717 w 2770496"/>
                <a:gd name="connsiteY67" fmla="*/ 2620370 h 4196687"/>
                <a:gd name="connsiteX68" fmla="*/ 197893 w 2770496"/>
                <a:gd name="connsiteY68" fmla="*/ 2668138 h 4196687"/>
                <a:gd name="connsiteX69" fmla="*/ 225188 w 2770496"/>
                <a:gd name="connsiteY69" fmla="*/ 2743200 h 4196687"/>
                <a:gd name="connsiteX70" fmla="*/ 252484 w 2770496"/>
                <a:gd name="connsiteY70" fmla="*/ 2790967 h 4196687"/>
                <a:gd name="connsiteX71" fmla="*/ 252484 w 2770496"/>
                <a:gd name="connsiteY71" fmla="*/ 2838735 h 4196687"/>
                <a:gd name="connsiteX72" fmla="*/ 286603 w 2770496"/>
                <a:gd name="connsiteY72" fmla="*/ 2859206 h 4196687"/>
                <a:gd name="connsiteX73" fmla="*/ 300251 w 2770496"/>
                <a:gd name="connsiteY73" fmla="*/ 2906973 h 4196687"/>
                <a:gd name="connsiteX74" fmla="*/ 300251 w 2770496"/>
                <a:gd name="connsiteY74" fmla="*/ 2906973 h 4196687"/>
                <a:gd name="connsiteX75" fmla="*/ 327546 w 2770496"/>
                <a:gd name="connsiteY75" fmla="*/ 2954741 h 4196687"/>
                <a:gd name="connsiteX76" fmla="*/ 320723 w 2770496"/>
                <a:gd name="connsiteY76" fmla="*/ 3029803 h 4196687"/>
                <a:gd name="connsiteX77" fmla="*/ 313899 w 2770496"/>
                <a:gd name="connsiteY77" fmla="*/ 3111690 h 4196687"/>
                <a:gd name="connsiteX78" fmla="*/ 375314 w 2770496"/>
                <a:gd name="connsiteY78" fmla="*/ 3145809 h 4196687"/>
                <a:gd name="connsiteX79" fmla="*/ 423081 w 2770496"/>
                <a:gd name="connsiteY79" fmla="*/ 3179929 h 4196687"/>
                <a:gd name="connsiteX80" fmla="*/ 470848 w 2770496"/>
                <a:gd name="connsiteY80" fmla="*/ 3173105 h 4196687"/>
                <a:gd name="connsiteX81" fmla="*/ 545911 w 2770496"/>
                <a:gd name="connsiteY81" fmla="*/ 3241344 h 4196687"/>
                <a:gd name="connsiteX82" fmla="*/ 593678 w 2770496"/>
                <a:gd name="connsiteY82" fmla="*/ 3295935 h 4196687"/>
                <a:gd name="connsiteX83" fmla="*/ 648269 w 2770496"/>
                <a:gd name="connsiteY83" fmla="*/ 3316406 h 4196687"/>
                <a:gd name="connsiteX84" fmla="*/ 655093 w 2770496"/>
                <a:gd name="connsiteY84" fmla="*/ 3364173 h 4196687"/>
                <a:gd name="connsiteX85" fmla="*/ 716508 w 2770496"/>
                <a:gd name="connsiteY85" fmla="*/ 3405117 h 4196687"/>
                <a:gd name="connsiteX86" fmla="*/ 771099 w 2770496"/>
                <a:gd name="connsiteY86" fmla="*/ 3439236 h 4196687"/>
                <a:gd name="connsiteX87" fmla="*/ 798394 w 2770496"/>
                <a:gd name="connsiteY87" fmla="*/ 3487003 h 4196687"/>
                <a:gd name="connsiteX88" fmla="*/ 812042 w 2770496"/>
                <a:gd name="connsiteY88" fmla="*/ 3541594 h 4196687"/>
                <a:gd name="connsiteX89" fmla="*/ 812042 w 2770496"/>
                <a:gd name="connsiteY89" fmla="*/ 3630305 h 4196687"/>
                <a:gd name="connsiteX90" fmla="*/ 846161 w 2770496"/>
                <a:gd name="connsiteY90" fmla="*/ 3637129 h 4196687"/>
                <a:gd name="connsiteX91" fmla="*/ 852985 w 2770496"/>
                <a:gd name="connsiteY91" fmla="*/ 3684896 h 4196687"/>
                <a:gd name="connsiteX92" fmla="*/ 907576 w 2770496"/>
                <a:gd name="connsiteY92" fmla="*/ 3684896 h 4196687"/>
                <a:gd name="connsiteX93" fmla="*/ 989463 w 2770496"/>
                <a:gd name="connsiteY93" fmla="*/ 3698544 h 4196687"/>
                <a:gd name="connsiteX94" fmla="*/ 1044054 w 2770496"/>
                <a:gd name="connsiteY94" fmla="*/ 3719015 h 4196687"/>
                <a:gd name="connsiteX95" fmla="*/ 1105469 w 2770496"/>
                <a:gd name="connsiteY95" fmla="*/ 3725839 h 4196687"/>
                <a:gd name="connsiteX96" fmla="*/ 1241946 w 2770496"/>
                <a:gd name="connsiteY96" fmla="*/ 3739487 h 4196687"/>
                <a:gd name="connsiteX97" fmla="*/ 1248770 w 2770496"/>
                <a:gd name="connsiteY97" fmla="*/ 3766782 h 4196687"/>
                <a:gd name="connsiteX98" fmla="*/ 1890215 w 2770496"/>
                <a:gd name="connsiteY98" fmla="*/ 4148920 h 4196687"/>
                <a:gd name="connsiteX99" fmla="*/ 2408830 w 2770496"/>
                <a:gd name="connsiteY99" fmla="*/ 4196687 h 4196687"/>
                <a:gd name="connsiteX100" fmla="*/ 2436126 w 2770496"/>
                <a:gd name="connsiteY100" fmla="*/ 4121624 h 4196687"/>
                <a:gd name="connsiteX101" fmla="*/ 2709081 w 2770496"/>
                <a:gd name="connsiteY101" fmla="*/ 4142096 h 4196687"/>
                <a:gd name="connsiteX102" fmla="*/ 2770496 w 2770496"/>
                <a:gd name="connsiteY102" fmla="*/ 4189863 h 419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770496" h="4196687">
                  <a:moveTo>
                    <a:pt x="2538484" y="416257"/>
                  </a:moveTo>
                  <a:lnTo>
                    <a:pt x="2422478" y="402609"/>
                  </a:lnTo>
                  <a:lnTo>
                    <a:pt x="1610436" y="259308"/>
                  </a:lnTo>
                  <a:lnTo>
                    <a:pt x="1023582" y="109182"/>
                  </a:lnTo>
                  <a:lnTo>
                    <a:pt x="702860" y="0"/>
                  </a:lnTo>
                  <a:lnTo>
                    <a:pt x="757451" y="88711"/>
                  </a:lnTo>
                  <a:lnTo>
                    <a:pt x="757451" y="122830"/>
                  </a:lnTo>
                  <a:lnTo>
                    <a:pt x="757451" y="156949"/>
                  </a:lnTo>
                  <a:lnTo>
                    <a:pt x="757451" y="232012"/>
                  </a:lnTo>
                  <a:lnTo>
                    <a:pt x="750627" y="266132"/>
                  </a:lnTo>
                  <a:lnTo>
                    <a:pt x="730155" y="293427"/>
                  </a:lnTo>
                  <a:lnTo>
                    <a:pt x="716508" y="341194"/>
                  </a:lnTo>
                  <a:lnTo>
                    <a:pt x="648269" y="395785"/>
                  </a:lnTo>
                  <a:lnTo>
                    <a:pt x="620973" y="402609"/>
                  </a:lnTo>
                  <a:lnTo>
                    <a:pt x="586854" y="341194"/>
                  </a:lnTo>
                  <a:lnTo>
                    <a:pt x="648269" y="348018"/>
                  </a:lnTo>
                  <a:lnTo>
                    <a:pt x="696036" y="293427"/>
                  </a:lnTo>
                  <a:lnTo>
                    <a:pt x="668740" y="252484"/>
                  </a:lnTo>
                  <a:lnTo>
                    <a:pt x="668740" y="252484"/>
                  </a:lnTo>
                  <a:lnTo>
                    <a:pt x="627797" y="163773"/>
                  </a:lnTo>
                  <a:lnTo>
                    <a:pt x="518615" y="129654"/>
                  </a:lnTo>
                  <a:lnTo>
                    <a:pt x="443552" y="75063"/>
                  </a:lnTo>
                  <a:lnTo>
                    <a:pt x="423081" y="116006"/>
                  </a:lnTo>
                  <a:lnTo>
                    <a:pt x="423081" y="170597"/>
                  </a:lnTo>
                  <a:lnTo>
                    <a:pt x="436729" y="300251"/>
                  </a:lnTo>
                  <a:lnTo>
                    <a:pt x="443552" y="307075"/>
                  </a:lnTo>
                  <a:lnTo>
                    <a:pt x="423081" y="348018"/>
                  </a:lnTo>
                  <a:lnTo>
                    <a:pt x="464024" y="361666"/>
                  </a:lnTo>
                  <a:lnTo>
                    <a:pt x="443552" y="395785"/>
                  </a:lnTo>
                  <a:lnTo>
                    <a:pt x="457200" y="450376"/>
                  </a:lnTo>
                  <a:lnTo>
                    <a:pt x="416257" y="484496"/>
                  </a:lnTo>
                  <a:lnTo>
                    <a:pt x="464024" y="545911"/>
                  </a:lnTo>
                  <a:lnTo>
                    <a:pt x="402609" y="552735"/>
                  </a:lnTo>
                  <a:lnTo>
                    <a:pt x="361666" y="696036"/>
                  </a:lnTo>
                  <a:lnTo>
                    <a:pt x="320723" y="771099"/>
                  </a:lnTo>
                  <a:lnTo>
                    <a:pt x="259308" y="928048"/>
                  </a:lnTo>
                  <a:lnTo>
                    <a:pt x="170597" y="1078173"/>
                  </a:lnTo>
                  <a:lnTo>
                    <a:pt x="156949" y="1112293"/>
                  </a:lnTo>
                  <a:lnTo>
                    <a:pt x="122830" y="1173708"/>
                  </a:lnTo>
                  <a:lnTo>
                    <a:pt x="129654" y="1221475"/>
                  </a:lnTo>
                  <a:lnTo>
                    <a:pt x="95534" y="1289714"/>
                  </a:lnTo>
                  <a:lnTo>
                    <a:pt x="102358" y="1378424"/>
                  </a:lnTo>
                  <a:lnTo>
                    <a:pt x="95534" y="1405720"/>
                  </a:lnTo>
                  <a:lnTo>
                    <a:pt x="102358" y="1446663"/>
                  </a:lnTo>
                  <a:lnTo>
                    <a:pt x="95534" y="1494430"/>
                  </a:lnTo>
                  <a:lnTo>
                    <a:pt x="81887" y="1528549"/>
                  </a:lnTo>
                  <a:lnTo>
                    <a:pt x="81887" y="1583141"/>
                  </a:lnTo>
                  <a:lnTo>
                    <a:pt x="0" y="1671851"/>
                  </a:lnTo>
                  <a:lnTo>
                    <a:pt x="0" y="1746914"/>
                  </a:lnTo>
                  <a:lnTo>
                    <a:pt x="40943" y="1815152"/>
                  </a:lnTo>
                  <a:lnTo>
                    <a:pt x="47767" y="1903863"/>
                  </a:lnTo>
                  <a:lnTo>
                    <a:pt x="40943" y="1972102"/>
                  </a:lnTo>
                  <a:lnTo>
                    <a:pt x="27296" y="1999397"/>
                  </a:lnTo>
                  <a:lnTo>
                    <a:pt x="34120" y="2060812"/>
                  </a:lnTo>
                  <a:lnTo>
                    <a:pt x="34120" y="2101755"/>
                  </a:lnTo>
                  <a:lnTo>
                    <a:pt x="75063" y="2142699"/>
                  </a:lnTo>
                  <a:lnTo>
                    <a:pt x="75063" y="2204114"/>
                  </a:lnTo>
                  <a:lnTo>
                    <a:pt x="68239" y="2245057"/>
                  </a:lnTo>
                  <a:lnTo>
                    <a:pt x="102358" y="2299648"/>
                  </a:lnTo>
                  <a:lnTo>
                    <a:pt x="122830" y="2313296"/>
                  </a:lnTo>
                  <a:lnTo>
                    <a:pt x="150126" y="2292824"/>
                  </a:lnTo>
                  <a:lnTo>
                    <a:pt x="177421" y="2354239"/>
                  </a:lnTo>
                  <a:lnTo>
                    <a:pt x="150126" y="2347415"/>
                  </a:lnTo>
                  <a:lnTo>
                    <a:pt x="136478" y="2442949"/>
                  </a:lnTo>
                  <a:lnTo>
                    <a:pt x="170597" y="2524836"/>
                  </a:lnTo>
                  <a:lnTo>
                    <a:pt x="211540" y="2565779"/>
                  </a:lnTo>
                  <a:lnTo>
                    <a:pt x="225188" y="2593075"/>
                  </a:lnTo>
                  <a:lnTo>
                    <a:pt x="204717" y="2620370"/>
                  </a:lnTo>
                  <a:lnTo>
                    <a:pt x="197893" y="2668138"/>
                  </a:lnTo>
                  <a:lnTo>
                    <a:pt x="225188" y="2743200"/>
                  </a:lnTo>
                  <a:lnTo>
                    <a:pt x="252484" y="2790967"/>
                  </a:lnTo>
                  <a:lnTo>
                    <a:pt x="252484" y="2838735"/>
                  </a:lnTo>
                  <a:lnTo>
                    <a:pt x="286603" y="2859206"/>
                  </a:lnTo>
                  <a:lnTo>
                    <a:pt x="300251" y="2906973"/>
                  </a:lnTo>
                  <a:lnTo>
                    <a:pt x="300251" y="2906973"/>
                  </a:lnTo>
                  <a:lnTo>
                    <a:pt x="327546" y="2954741"/>
                  </a:lnTo>
                  <a:lnTo>
                    <a:pt x="320723" y="3029803"/>
                  </a:lnTo>
                  <a:lnTo>
                    <a:pt x="313899" y="3111690"/>
                  </a:lnTo>
                  <a:lnTo>
                    <a:pt x="375314" y="3145809"/>
                  </a:lnTo>
                  <a:lnTo>
                    <a:pt x="423081" y="3179929"/>
                  </a:lnTo>
                  <a:lnTo>
                    <a:pt x="470848" y="3173105"/>
                  </a:lnTo>
                  <a:lnTo>
                    <a:pt x="545911" y="3241344"/>
                  </a:lnTo>
                  <a:lnTo>
                    <a:pt x="593678" y="3295935"/>
                  </a:lnTo>
                  <a:lnTo>
                    <a:pt x="648269" y="3316406"/>
                  </a:lnTo>
                  <a:lnTo>
                    <a:pt x="655093" y="3364173"/>
                  </a:lnTo>
                  <a:lnTo>
                    <a:pt x="716508" y="3405117"/>
                  </a:lnTo>
                  <a:lnTo>
                    <a:pt x="771099" y="3439236"/>
                  </a:lnTo>
                  <a:lnTo>
                    <a:pt x="798394" y="3487003"/>
                  </a:lnTo>
                  <a:lnTo>
                    <a:pt x="812042" y="3541594"/>
                  </a:lnTo>
                  <a:lnTo>
                    <a:pt x="812042" y="3630305"/>
                  </a:lnTo>
                  <a:lnTo>
                    <a:pt x="846161" y="3637129"/>
                  </a:lnTo>
                  <a:lnTo>
                    <a:pt x="852985" y="3684896"/>
                  </a:lnTo>
                  <a:lnTo>
                    <a:pt x="907576" y="3684896"/>
                  </a:lnTo>
                  <a:lnTo>
                    <a:pt x="989463" y="3698544"/>
                  </a:lnTo>
                  <a:lnTo>
                    <a:pt x="1044054" y="3719015"/>
                  </a:lnTo>
                  <a:lnTo>
                    <a:pt x="1105469" y="3725839"/>
                  </a:lnTo>
                  <a:lnTo>
                    <a:pt x="1241946" y="3739487"/>
                  </a:lnTo>
                  <a:lnTo>
                    <a:pt x="1248770" y="3766782"/>
                  </a:lnTo>
                  <a:lnTo>
                    <a:pt x="1890215" y="4148920"/>
                  </a:lnTo>
                  <a:lnTo>
                    <a:pt x="2408830" y="4196687"/>
                  </a:lnTo>
                  <a:lnTo>
                    <a:pt x="2436126" y="4121624"/>
                  </a:lnTo>
                  <a:lnTo>
                    <a:pt x="2709081" y="4142096"/>
                  </a:lnTo>
                  <a:lnTo>
                    <a:pt x="2770496" y="4189863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orme libre 6"/>
            <p:cNvSpPr/>
            <p:nvPr/>
          </p:nvSpPr>
          <p:spPr>
            <a:xfrm>
              <a:off x="3093522" y="5165766"/>
              <a:ext cx="4827320" cy="1425039"/>
            </a:xfrm>
            <a:custGeom>
              <a:avLst/>
              <a:gdLst>
                <a:gd name="connsiteX0" fmla="*/ 0 w 4827320"/>
                <a:gd name="connsiteY0" fmla="*/ 207818 h 1425039"/>
                <a:gd name="connsiteX1" fmla="*/ 53439 w 4827320"/>
                <a:gd name="connsiteY1" fmla="*/ 237507 h 1425039"/>
                <a:gd name="connsiteX2" fmla="*/ 59377 w 4827320"/>
                <a:gd name="connsiteY2" fmla="*/ 279070 h 1425039"/>
                <a:gd name="connsiteX3" fmla="*/ 100940 w 4827320"/>
                <a:gd name="connsiteY3" fmla="*/ 332509 h 1425039"/>
                <a:gd name="connsiteX4" fmla="*/ 190005 w 4827320"/>
                <a:gd name="connsiteY4" fmla="*/ 385948 h 1425039"/>
                <a:gd name="connsiteX5" fmla="*/ 201881 w 4827320"/>
                <a:gd name="connsiteY5" fmla="*/ 415637 h 1425039"/>
                <a:gd name="connsiteX6" fmla="*/ 261257 w 4827320"/>
                <a:gd name="connsiteY6" fmla="*/ 528452 h 1425039"/>
                <a:gd name="connsiteX7" fmla="*/ 267195 w 4827320"/>
                <a:gd name="connsiteY7" fmla="*/ 581891 h 1425039"/>
                <a:gd name="connsiteX8" fmla="*/ 326572 w 4827320"/>
                <a:gd name="connsiteY8" fmla="*/ 641268 h 1425039"/>
                <a:gd name="connsiteX9" fmla="*/ 350322 w 4827320"/>
                <a:gd name="connsiteY9" fmla="*/ 682831 h 1425039"/>
                <a:gd name="connsiteX10" fmla="*/ 403761 w 4827320"/>
                <a:gd name="connsiteY10" fmla="*/ 712520 h 1425039"/>
                <a:gd name="connsiteX11" fmla="*/ 504701 w 4827320"/>
                <a:gd name="connsiteY11" fmla="*/ 760021 h 1425039"/>
                <a:gd name="connsiteX12" fmla="*/ 534390 w 4827320"/>
                <a:gd name="connsiteY12" fmla="*/ 783772 h 1425039"/>
                <a:gd name="connsiteX13" fmla="*/ 552203 w 4827320"/>
                <a:gd name="connsiteY13" fmla="*/ 754083 h 1425039"/>
                <a:gd name="connsiteX14" fmla="*/ 581891 w 4827320"/>
                <a:gd name="connsiteY14" fmla="*/ 742208 h 1425039"/>
                <a:gd name="connsiteX15" fmla="*/ 587829 w 4827320"/>
                <a:gd name="connsiteY15" fmla="*/ 700644 h 1425039"/>
                <a:gd name="connsiteX16" fmla="*/ 629392 w 4827320"/>
                <a:gd name="connsiteY16" fmla="*/ 659081 h 1425039"/>
                <a:gd name="connsiteX17" fmla="*/ 665018 w 4827320"/>
                <a:gd name="connsiteY17" fmla="*/ 647205 h 1425039"/>
                <a:gd name="connsiteX18" fmla="*/ 700644 w 4827320"/>
                <a:gd name="connsiteY18" fmla="*/ 623455 h 1425039"/>
                <a:gd name="connsiteX19" fmla="*/ 795647 w 4827320"/>
                <a:gd name="connsiteY19" fmla="*/ 635330 h 1425039"/>
                <a:gd name="connsiteX20" fmla="*/ 866899 w 4827320"/>
                <a:gd name="connsiteY20" fmla="*/ 659081 h 1425039"/>
                <a:gd name="connsiteX21" fmla="*/ 902525 w 4827320"/>
                <a:gd name="connsiteY21" fmla="*/ 718457 h 1425039"/>
                <a:gd name="connsiteX22" fmla="*/ 967839 w 4827320"/>
                <a:gd name="connsiteY22" fmla="*/ 783772 h 1425039"/>
                <a:gd name="connsiteX23" fmla="*/ 1015340 w 4827320"/>
                <a:gd name="connsiteY23" fmla="*/ 896587 h 1425039"/>
                <a:gd name="connsiteX24" fmla="*/ 1086592 w 4827320"/>
                <a:gd name="connsiteY24" fmla="*/ 973777 h 1425039"/>
                <a:gd name="connsiteX25" fmla="*/ 1140031 w 4827320"/>
                <a:gd name="connsiteY25" fmla="*/ 1039091 h 1425039"/>
                <a:gd name="connsiteX26" fmla="*/ 1193470 w 4827320"/>
                <a:gd name="connsiteY26" fmla="*/ 1080655 h 1425039"/>
                <a:gd name="connsiteX27" fmla="*/ 1205346 w 4827320"/>
                <a:gd name="connsiteY27" fmla="*/ 1145969 h 1425039"/>
                <a:gd name="connsiteX28" fmla="*/ 1246909 w 4827320"/>
                <a:gd name="connsiteY28" fmla="*/ 1235034 h 1425039"/>
                <a:gd name="connsiteX29" fmla="*/ 1282535 w 4827320"/>
                <a:gd name="connsiteY29" fmla="*/ 1330037 h 1425039"/>
                <a:gd name="connsiteX30" fmla="*/ 1324099 w 4827320"/>
                <a:gd name="connsiteY30" fmla="*/ 1353787 h 1425039"/>
                <a:gd name="connsiteX31" fmla="*/ 1389413 w 4827320"/>
                <a:gd name="connsiteY31" fmla="*/ 1371600 h 1425039"/>
                <a:gd name="connsiteX32" fmla="*/ 1425039 w 4827320"/>
                <a:gd name="connsiteY32" fmla="*/ 1371600 h 1425039"/>
                <a:gd name="connsiteX33" fmla="*/ 1472540 w 4827320"/>
                <a:gd name="connsiteY33" fmla="*/ 1401289 h 1425039"/>
                <a:gd name="connsiteX34" fmla="*/ 1537855 w 4827320"/>
                <a:gd name="connsiteY34" fmla="*/ 1407226 h 1425039"/>
                <a:gd name="connsiteX35" fmla="*/ 1603169 w 4827320"/>
                <a:gd name="connsiteY35" fmla="*/ 1425039 h 1425039"/>
                <a:gd name="connsiteX36" fmla="*/ 1638795 w 4827320"/>
                <a:gd name="connsiteY36" fmla="*/ 1413164 h 1425039"/>
                <a:gd name="connsiteX37" fmla="*/ 1609107 w 4827320"/>
                <a:gd name="connsiteY37" fmla="*/ 1395351 h 1425039"/>
                <a:gd name="connsiteX38" fmla="*/ 1615044 w 4827320"/>
                <a:gd name="connsiteY38" fmla="*/ 1318161 h 1425039"/>
                <a:gd name="connsiteX39" fmla="*/ 1591294 w 4827320"/>
                <a:gd name="connsiteY39" fmla="*/ 1294411 h 1425039"/>
                <a:gd name="connsiteX40" fmla="*/ 1597231 w 4827320"/>
                <a:gd name="connsiteY40" fmla="*/ 1252847 h 1425039"/>
                <a:gd name="connsiteX41" fmla="*/ 1597231 w 4827320"/>
                <a:gd name="connsiteY41" fmla="*/ 1252847 h 1425039"/>
                <a:gd name="connsiteX42" fmla="*/ 1585356 w 4827320"/>
                <a:gd name="connsiteY42" fmla="*/ 1199408 h 1425039"/>
                <a:gd name="connsiteX43" fmla="*/ 1597231 w 4827320"/>
                <a:gd name="connsiteY43" fmla="*/ 1140031 h 1425039"/>
                <a:gd name="connsiteX44" fmla="*/ 1555668 w 4827320"/>
                <a:gd name="connsiteY44" fmla="*/ 1140031 h 1425039"/>
                <a:gd name="connsiteX45" fmla="*/ 1585356 w 4827320"/>
                <a:gd name="connsiteY45" fmla="*/ 1116281 h 1425039"/>
                <a:gd name="connsiteX46" fmla="*/ 1626920 w 4827320"/>
                <a:gd name="connsiteY46" fmla="*/ 1039091 h 1425039"/>
                <a:gd name="connsiteX47" fmla="*/ 1573481 w 4827320"/>
                <a:gd name="connsiteY47" fmla="*/ 1033153 h 1425039"/>
                <a:gd name="connsiteX48" fmla="*/ 1632857 w 4827320"/>
                <a:gd name="connsiteY48" fmla="*/ 1009403 h 1425039"/>
                <a:gd name="connsiteX49" fmla="*/ 1650670 w 4827320"/>
                <a:gd name="connsiteY49" fmla="*/ 979715 h 1425039"/>
                <a:gd name="connsiteX50" fmla="*/ 1638795 w 4827320"/>
                <a:gd name="connsiteY50" fmla="*/ 955964 h 1425039"/>
                <a:gd name="connsiteX51" fmla="*/ 1662546 w 4827320"/>
                <a:gd name="connsiteY51" fmla="*/ 955964 h 1425039"/>
                <a:gd name="connsiteX52" fmla="*/ 1715984 w 4827320"/>
                <a:gd name="connsiteY52" fmla="*/ 902525 h 1425039"/>
                <a:gd name="connsiteX53" fmla="*/ 1721922 w 4827320"/>
                <a:gd name="connsiteY53" fmla="*/ 872837 h 1425039"/>
                <a:gd name="connsiteX54" fmla="*/ 1751610 w 4827320"/>
                <a:gd name="connsiteY54" fmla="*/ 872837 h 1425039"/>
                <a:gd name="connsiteX55" fmla="*/ 1751610 w 4827320"/>
                <a:gd name="connsiteY55" fmla="*/ 872837 h 1425039"/>
                <a:gd name="connsiteX56" fmla="*/ 1769423 w 4827320"/>
                <a:gd name="connsiteY56" fmla="*/ 825335 h 1425039"/>
                <a:gd name="connsiteX57" fmla="*/ 1900052 w 4827320"/>
                <a:gd name="connsiteY57" fmla="*/ 825335 h 1425039"/>
                <a:gd name="connsiteX58" fmla="*/ 2024743 w 4827320"/>
                <a:gd name="connsiteY58" fmla="*/ 688769 h 1425039"/>
                <a:gd name="connsiteX59" fmla="*/ 2042556 w 4827320"/>
                <a:gd name="connsiteY59" fmla="*/ 617517 h 1425039"/>
                <a:gd name="connsiteX60" fmla="*/ 2078182 w 4827320"/>
                <a:gd name="connsiteY60" fmla="*/ 593766 h 1425039"/>
                <a:gd name="connsiteX61" fmla="*/ 2107870 w 4827320"/>
                <a:gd name="connsiteY61" fmla="*/ 629392 h 1425039"/>
                <a:gd name="connsiteX62" fmla="*/ 2090057 w 4827320"/>
                <a:gd name="connsiteY62" fmla="*/ 641268 h 1425039"/>
                <a:gd name="connsiteX63" fmla="*/ 2125683 w 4827320"/>
                <a:gd name="connsiteY63" fmla="*/ 641268 h 1425039"/>
                <a:gd name="connsiteX64" fmla="*/ 2303813 w 4827320"/>
                <a:gd name="connsiteY64" fmla="*/ 570016 h 1425039"/>
                <a:gd name="connsiteX65" fmla="*/ 2422566 w 4827320"/>
                <a:gd name="connsiteY65" fmla="*/ 570016 h 1425039"/>
                <a:gd name="connsiteX66" fmla="*/ 2452255 w 4827320"/>
                <a:gd name="connsiteY66" fmla="*/ 581891 h 1425039"/>
                <a:gd name="connsiteX67" fmla="*/ 2553195 w 4827320"/>
                <a:gd name="connsiteY67" fmla="*/ 587829 h 1425039"/>
                <a:gd name="connsiteX68" fmla="*/ 2559133 w 4827320"/>
                <a:gd name="connsiteY68" fmla="*/ 558140 h 1425039"/>
                <a:gd name="connsiteX69" fmla="*/ 2600696 w 4827320"/>
                <a:gd name="connsiteY69" fmla="*/ 534390 h 1425039"/>
                <a:gd name="connsiteX70" fmla="*/ 2600696 w 4827320"/>
                <a:gd name="connsiteY70" fmla="*/ 534390 h 1425039"/>
                <a:gd name="connsiteX71" fmla="*/ 2660073 w 4827320"/>
                <a:gd name="connsiteY71" fmla="*/ 564078 h 1425039"/>
                <a:gd name="connsiteX72" fmla="*/ 2707574 w 4827320"/>
                <a:gd name="connsiteY72" fmla="*/ 564078 h 1425039"/>
                <a:gd name="connsiteX73" fmla="*/ 2660073 w 4827320"/>
                <a:gd name="connsiteY73" fmla="*/ 486889 h 1425039"/>
                <a:gd name="connsiteX74" fmla="*/ 2666010 w 4827320"/>
                <a:gd name="connsiteY74" fmla="*/ 480951 h 1425039"/>
                <a:gd name="connsiteX75" fmla="*/ 2737262 w 4827320"/>
                <a:gd name="connsiteY75" fmla="*/ 552203 h 1425039"/>
                <a:gd name="connsiteX76" fmla="*/ 2719449 w 4827320"/>
                <a:gd name="connsiteY76" fmla="*/ 647205 h 1425039"/>
                <a:gd name="connsiteX77" fmla="*/ 2796639 w 4827320"/>
                <a:gd name="connsiteY77" fmla="*/ 670956 h 1425039"/>
                <a:gd name="connsiteX78" fmla="*/ 2832265 w 4827320"/>
                <a:gd name="connsiteY78" fmla="*/ 635330 h 1425039"/>
                <a:gd name="connsiteX79" fmla="*/ 2885704 w 4827320"/>
                <a:gd name="connsiteY79" fmla="*/ 641268 h 1425039"/>
                <a:gd name="connsiteX80" fmla="*/ 2927268 w 4827320"/>
                <a:gd name="connsiteY80" fmla="*/ 623455 h 1425039"/>
                <a:gd name="connsiteX81" fmla="*/ 2939143 w 4827320"/>
                <a:gd name="connsiteY81" fmla="*/ 593766 h 1425039"/>
                <a:gd name="connsiteX82" fmla="*/ 2897579 w 4827320"/>
                <a:gd name="connsiteY82" fmla="*/ 534390 h 1425039"/>
                <a:gd name="connsiteX83" fmla="*/ 2903517 w 4827320"/>
                <a:gd name="connsiteY83" fmla="*/ 516577 h 1425039"/>
                <a:gd name="connsiteX84" fmla="*/ 2951018 w 4827320"/>
                <a:gd name="connsiteY84" fmla="*/ 528452 h 1425039"/>
                <a:gd name="connsiteX85" fmla="*/ 2956956 w 4827320"/>
                <a:gd name="connsiteY85" fmla="*/ 558140 h 1425039"/>
                <a:gd name="connsiteX86" fmla="*/ 3046021 w 4827320"/>
                <a:gd name="connsiteY86" fmla="*/ 599704 h 1425039"/>
                <a:gd name="connsiteX87" fmla="*/ 3081647 w 4827320"/>
                <a:gd name="connsiteY87" fmla="*/ 641268 h 1425039"/>
                <a:gd name="connsiteX88" fmla="*/ 3111335 w 4827320"/>
                <a:gd name="connsiteY88" fmla="*/ 581891 h 1425039"/>
                <a:gd name="connsiteX89" fmla="*/ 3069772 w 4827320"/>
                <a:gd name="connsiteY89" fmla="*/ 534390 h 1425039"/>
                <a:gd name="connsiteX90" fmla="*/ 3022270 w 4827320"/>
                <a:gd name="connsiteY90" fmla="*/ 528452 h 1425039"/>
                <a:gd name="connsiteX91" fmla="*/ 3046021 w 4827320"/>
                <a:gd name="connsiteY91" fmla="*/ 475013 h 1425039"/>
                <a:gd name="connsiteX92" fmla="*/ 3087584 w 4827320"/>
                <a:gd name="connsiteY92" fmla="*/ 451263 h 1425039"/>
                <a:gd name="connsiteX93" fmla="*/ 3046021 w 4827320"/>
                <a:gd name="connsiteY93" fmla="*/ 427512 h 1425039"/>
                <a:gd name="connsiteX94" fmla="*/ 3004457 w 4827320"/>
                <a:gd name="connsiteY94" fmla="*/ 433450 h 1425039"/>
                <a:gd name="connsiteX95" fmla="*/ 2968831 w 4827320"/>
                <a:gd name="connsiteY95" fmla="*/ 445325 h 1425039"/>
                <a:gd name="connsiteX96" fmla="*/ 2968831 w 4827320"/>
                <a:gd name="connsiteY96" fmla="*/ 397824 h 1425039"/>
                <a:gd name="connsiteX97" fmla="*/ 2951018 w 4827320"/>
                <a:gd name="connsiteY97" fmla="*/ 391886 h 1425039"/>
                <a:gd name="connsiteX98" fmla="*/ 2933205 w 4827320"/>
                <a:gd name="connsiteY98" fmla="*/ 421574 h 1425039"/>
                <a:gd name="connsiteX99" fmla="*/ 2832265 w 4827320"/>
                <a:gd name="connsiteY99" fmla="*/ 380011 h 1425039"/>
                <a:gd name="connsiteX100" fmla="*/ 2885704 w 4827320"/>
                <a:gd name="connsiteY100" fmla="*/ 368135 h 1425039"/>
                <a:gd name="connsiteX101" fmla="*/ 2891642 w 4827320"/>
                <a:gd name="connsiteY101" fmla="*/ 344385 h 1425039"/>
                <a:gd name="connsiteX102" fmla="*/ 3034146 w 4827320"/>
                <a:gd name="connsiteY102" fmla="*/ 385948 h 1425039"/>
                <a:gd name="connsiteX103" fmla="*/ 3099460 w 4827320"/>
                <a:gd name="connsiteY103" fmla="*/ 320634 h 1425039"/>
                <a:gd name="connsiteX104" fmla="*/ 3265714 w 4827320"/>
                <a:gd name="connsiteY104" fmla="*/ 302821 h 1425039"/>
                <a:gd name="connsiteX105" fmla="*/ 3283527 w 4827320"/>
                <a:gd name="connsiteY105" fmla="*/ 261257 h 1425039"/>
                <a:gd name="connsiteX106" fmla="*/ 3325091 w 4827320"/>
                <a:gd name="connsiteY106" fmla="*/ 302821 h 1425039"/>
                <a:gd name="connsiteX107" fmla="*/ 3420094 w 4827320"/>
                <a:gd name="connsiteY107" fmla="*/ 290946 h 1425039"/>
                <a:gd name="connsiteX108" fmla="*/ 3426031 w 4827320"/>
                <a:gd name="connsiteY108" fmla="*/ 249382 h 1425039"/>
                <a:gd name="connsiteX109" fmla="*/ 3473533 w 4827320"/>
                <a:gd name="connsiteY109" fmla="*/ 249382 h 1425039"/>
                <a:gd name="connsiteX110" fmla="*/ 3526972 w 4827320"/>
                <a:gd name="connsiteY110" fmla="*/ 237507 h 1425039"/>
                <a:gd name="connsiteX111" fmla="*/ 3651662 w 4827320"/>
                <a:gd name="connsiteY111" fmla="*/ 249382 h 1425039"/>
                <a:gd name="connsiteX112" fmla="*/ 3699164 w 4827320"/>
                <a:gd name="connsiteY112" fmla="*/ 261257 h 1425039"/>
                <a:gd name="connsiteX113" fmla="*/ 3728852 w 4827320"/>
                <a:gd name="connsiteY113" fmla="*/ 285008 h 1425039"/>
                <a:gd name="connsiteX114" fmla="*/ 3776353 w 4827320"/>
                <a:gd name="connsiteY114" fmla="*/ 314696 h 1425039"/>
                <a:gd name="connsiteX115" fmla="*/ 3788229 w 4827320"/>
                <a:gd name="connsiteY115" fmla="*/ 338447 h 1425039"/>
                <a:gd name="connsiteX116" fmla="*/ 3865418 w 4827320"/>
                <a:gd name="connsiteY116" fmla="*/ 326572 h 1425039"/>
                <a:gd name="connsiteX117" fmla="*/ 3930733 w 4827320"/>
                <a:gd name="connsiteY117" fmla="*/ 279070 h 1425039"/>
                <a:gd name="connsiteX118" fmla="*/ 3930733 w 4827320"/>
                <a:gd name="connsiteY118" fmla="*/ 279070 h 1425039"/>
                <a:gd name="connsiteX119" fmla="*/ 3924795 w 4827320"/>
                <a:gd name="connsiteY119" fmla="*/ 243444 h 1425039"/>
                <a:gd name="connsiteX120" fmla="*/ 3972296 w 4827320"/>
                <a:gd name="connsiteY120" fmla="*/ 243444 h 1425039"/>
                <a:gd name="connsiteX121" fmla="*/ 4043548 w 4827320"/>
                <a:gd name="connsiteY121" fmla="*/ 249382 h 1425039"/>
                <a:gd name="connsiteX122" fmla="*/ 4096987 w 4827320"/>
                <a:gd name="connsiteY122" fmla="*/ 296883 h 1425039"/>
                <a:gd name="connsiteX123" fmla="*/ 4096987 w 4827320"/>
                <a:gd name="connsiteY123" fmla="*/ 338447 h 1425039"/>
                <a:gd name="connsiteX124" fmla="*/ 4245429 w 4827320"/>
                <a:gd name="connsiteY124" fmla="*/ 391886 h 1425039"/>
                <a:gd name="connsiteX125" fmla="*/ 4269179 w 4827320"/>
                <a:gd name="connsiteY125" fmla="*/ 457200 h 1425039"/>
                <a:gd name="connsiteX126" fmla="*/ 4269179 w 4827320"/>
                <a:gd name="connsiteY126" fmla="*/ 528452 h 1425039"/>
                <a:gd name="connsiteX127" fmla="*/ 4269179 w 4827320"/>
                <a:gd name="connsiteY127" fmla="*/ 581891 h 1425039"/>
                <a:gd name="connsiteX128" fmla="*/ 4292930 w 4827320"/>
                <a:gd name="connsiteY128" fmla="*/ 647205 h 1425039"/>
                <a:gd name="connsiteX129" fmla="*/ 4310743 w 4827320"/>
                <a:gd name="connsiteY129" fmla="*/ 635330 h 1425039"/>
                <a:gd name="connsiteX130" fmla="*/ 4352307 w 4827320"/>
                <a:gd name="connsiteY130" fmla="*/ 670956 h 1425039"/>
                <a:gd name="connsiteX131" fmla="*/ 4340431 w 4827320"/>
                <a:gd name="connsiteY131" fmla="*/ 700644 h 1425039"/>
                <a:gd name="connsiteX132" fmla="*/ 4364182 w 4827320"/>
                <a:gd name="connsiteY132" fmla="*/ 789709 h 1425039"/>
                <a:gd name="connsiteX133" fmla="*/ 4405746 w 4827320"/>
                <a:gd name="connsiteY133" fmla="*/ 825335 h 1425039"/>
                <a:gd name="connsiteX134" fmla="*/ 4429496 w 4827320"/>
                <a:gd name="connsiteY134" fmla="*/ 807522 h 1425039"/>
                <a:gd name="connsiteX135" fmla="*/ 4453247 w 4827320"/>
                <a:gd name="connsiteY135" fmla="*/ 813460 h 1425039"/>
                <a:gd name="connsiteX136" fmla="*/ 4471060 w 4827320"/>
                <a:gd name="connsiteY136" fmla="*/ 860961 h 1425039"/>
                <a:gd name="connsiteX137" fmla="*/ 4512623 w 4827320"/>
                <a:gd name="connsiteY137" fmla="*/ 890650 h 1425039"/>
                <a:gd name="connsiteX138" fmla="*/ 4500748 w 4827320"/>
                <a:gd name="connsiteY138" fmla="*/ 902525 h 1425039"/>
                <a:gd name="connsiteX139" fmla="*/ 4554187 w 4827320"/>
                <a:gd name="connsiteY139" fmla="*/ 1003465 h 1425039"/>
                <a:gd name="connsiteX140" fmla="*/ 4572000 w 4827320"/>
                <a:gd name="connsiteY140" fmla="*/ 1009403 h 1425039"/>
                <a:gd name="connsiteX141" fmla="*/ 4649190 w 4827320"/>
                <a:gd name="connsiteY141" fmla="*/ 1056904 h 1425039"/>
                <a:gd name="connsiteX142" fmla="*/ 4661065 w 4827320"/>
                <a:gd name="connsiteY142" fmla="*/ 1092530 h 1425039"/>
                <a:gd name="connsiteX143" fmla="*/ 4702629 w 4827320"/>
                <a:gd name="connsiteY143" fmla="*/ 1092530 h 1425039"/>
                <a:gd name="connsiteX144" fmla="*/ 4696691 w 4827320"/>
                <a:gd name="connsiteY144" fmla="*/ 1122218 h 1425039"/>
                <a:gd name="connsiteX145" fmla="*/ 4684816 w 4827320"/>
                <a:gd name="connsiteY145" fmla="*/ 1128156 h 1425039"/>
                <a:gd name="connsiteX146" fmla="*/ 4708566 w 4827320"/>
                <a:gd name="connsiteY146" fmla="*/ 1140031 h 1425039"/>
                <a:gd name="connsiteX147" fmla="*/ 4750130 w 4827320"/>
                <a:gd name="connsiteY147" fmla="*/ 1116281 h 1425039"/>
                <a:gd name="connsiteX148" fmla="*/ 4803569 w 4827320"/>
                <a:gd name="connsiteY148" fmla="*/ 1104405 h 1425039"/>
                <a:gd name="connsiteX149" fmla="*/ 4827320 w 4827320"/>
                <a:gd name="connsiteY149" fmla="*/ 973777 h 1425039"/>
                <a:gd name="connsiteX150" fmla="*/ 4827320 w 4827320"/>
                <a:gd name="connsiteY150" fmla="*/ 754083 h 1425039"/>
                <a:gd name="connsiteX151" fmla="*/ 4785756 w 4827320"/>
                <a:gd name="connsiteY151" fmla="*/ 688769 h 1425039"/>
                <a:gd name="connsiteX152" fmla="*/ 4797631 w 4827320"/>
                <a:gd name="connsiteY152" fmla="*/ 653143 h 1425039"/>
                <a:gd name="connsiteX153" fmla="*/ 4631377 w 4827320"/>
                <a:gd name="connsiteY153" fmla="*/ 403761 h 1425039"/>
                <a:gd name="connsiteX154" fmla="*/ 4678878 w 4827320"/>
                <a:gd name="connsiteY154" fmla="*/ 409699 h 1425039"/>
                <a:gd name="connsiteX155" fmla="*/ 4524499 w 4827320"/>
                <a:gd name="connsiteY155" fmla="*/ 225631 h 1425039"/>
                <a:gd name="connsiteX156" fmla="*/ 4506686 w 4827320"/>
                <a:gd name="connsiteY156" fmla="*/ 178130 h 1425039"/>
                <a:gd name="connsiteX157" fmla="*/ 4459184 w 4827320"/>
                <a:gd name="connsiteY157" fmla="*/ 41564 h 1425039"/>
                <a:gd name="connsiteX158" fmla="*/ 4435434 w 4827320"/>
                <a:gd name="connsiteY158" fmla="*/ 83128 h 1425039"/>
                <a:gd name="connsiteX159" fmla="*/ 4441372 w 4827320"/>
                <a:gd name="connsiteY159" fmla="*/ 172192 h 1425039"/>
                <a:gd name="connsiteX160" fmla="*/ 4405746 w 4827320"/>
                <a:gd name="connsiteY160" fmla="*/ 89065 h 1425039"/>
                <a:gd name="connsiteX161" fmla="*/ 4447309 w 4827320"/>
                <a:gd name="connsiteY161" fmla="*/ 0 h 1425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4827320" h="1425039">
                  <a:moveTo>
                    <a:pt x="0" y="207818"/>
                  </a:moveTo>
                  <a:lnTo>
                    <a:pt x="53439" y="237507"/>
                  </a:lnTo>
                  <a:lnTo>
                    <a:pt x="59377" y="279070"/>
                  </a:lnTo>
                  <a:lnTo>
                    <a:pt x="100940" y="332509"/>
                  </a:lnTo>
                  <a:lnTo>
                    <a:pt x="190005" y="385948"/>
                  </a:lnTo>
                  <a:lnTo>
                    <a:pt x="201881" y="415637"/>
                  </a:lnTo>
                  <a:lnTo>
                    <a:pt x="261257" y="528452"/>
                  </a:lnTo>
                  <a:lnTo>
                    <a:pt x="267195" y="581891"/>
                  </a:lnTo>
                  <a:lnTo>
                    <a:pt x="326572" y="641268"/>
                  </a:lnTo>
                  <a:lnTo>
                    <a:pt x="350322" y="682831"/>
                  </a:lnTo>
                  <a:lnTo>
                    <a:pt x="403761" y="712520"/>
                  </a:lnTo>
                  <a:lnTo>
                    <a:pt x="504701" y="760021"/>
                  </a:lnTo>
                  <a:lnTo>
                    <a:pt x="534390" y="783772"/>
                  </a:lnTo>
                  <a:lnTo>
                    <a:pt x="552203" y="754083"/>
                  </a:lnTo>
                  <a:lnTo>
                    <a:pt x="581891" y="742208"/>
                  </a:lnTo>
                  <a:lnTo>
                    <a:pt x="587829" y="700644"/>
                  </a:lnTo>
                  <a:lnTo>
                    <a:pt x="629392" y="659081"/>
                  </a:lnTo>
                  <a:lnTo>
                    <a:pt x="665018" y="647205"/>
                  </a:lnTo>
                  <a:lnTo>
                    <a:pt x="700644" y="623455"/>
                  </a:lnTo>
                  <a:lnTo>
                    <a:pt x="795647" y="635330"/>
                  </a:lnTo>
                  <a:lnTo>
                    <a:pt x="866899" y="659081"/>
                  </a:lnTo>
                  <a:lnTo>
                    <a:pt x="902525" y="718457"/>
                  </a:lnTo>
                  <a:lnTo>
                    <a:pt x="967839" y="783772"/>
                  </a:lnTo>
                  <a:lnTo>
                    <a:pt x="1015340" y="896587"/>
                  </a:lnTo>
                  <a:lnTo>
                    <a:pt x="1086592" y="973777"/>
                  </a:lnTo>
                  <a:lnTo>
                    <a:pt x="1140031" y="1039091"/>
                  </a:lnTo>
                  <a:lnTo>
                    <a:pt x="1193470" y="1080655"/>
                  </a:lnTo>
                  <a:lnTo>
                    <a:pt x="1205346" y="1145969"/>
                  </a:lnTo>
                  <a:lnTo>
                    <a:pt x="1246909" y="1235034"/>
                  </a:lnTo>
                  <a:lnTo>
                    <a:pt x="1282535" y="1330037"/>
                  </a:lnTo>
                  <a:lnTo>
                    <a:pt x="1324099" y="1353787"/>
                  </a:lnTo>
                  <a:lnTo>
                    <a:pt x="1389413" y="1371600"/>
                  </a:lnTo>
                  <a:lnTo>
                    <a:pt x="1425039" y="1371600"/>
                  </a:lnTo>
                  <a:lnTo>
                    <a:pt x="1472540" y="1401289"/>
                  </a:lnTo>
                  <a:lnTo>
                    <a:pt x="1537855" y="1407226"/>
                  </a:lnTo>
                  <a:lnTo>
                    <a:pt x="1603169" y="1425039"/>
                  </a:lnTo>
                  <a:lnTo>
                    <a:pt x="1638795" y="1413164"/>
                  </a:lnTo>
                  <a:lnTo>
                    <a:pt x="1609107" y="1395351"/>
                  </a:lnTo>
                  <a:lnTo>
                    <a:pt x="1615044" y="1318161"/>
                  </a:lnTo>
                  <a:lnTo>
                    <a:pt x="1591294" y="1294411"/>
                  </a:lnTo>
                  <a:lnTo>
                    <a:pt x="1597231" y="1252847"/>
                  </a:lnTo>
                  <a:lnTo>
                    <a:pt x="1597231" y="1252847"/>
                  </a:lnTo>
                  <a:lnTo>
                    <a:pt x="1585356" y="1199408"/>
                  </a:lnTo>
                  <a:lnTo>
                    <a:pt x="1597231" y="1140031"/>
                  </a:lnTo>
                  <a:lnTo>
                    <a:pt x="1555668" y="1140031"/>
                  </a:lnTo>
                  <a:lnTo>
                    <a:pt x="1585356" y="1116281"/>
                  </a:lnTo>
                  <a:lnTo>
                    <a:pt x="1626920" y="1039091"/>
                  </a:lnTo>
                  <a:lnTo>
                    <a:pt x="1573481" y="1033153"/>
                  </a:lnTo>
                  <a:lnTo>
                    <a:pt x="1632857" y="1009403"/>
                  </a:lnTo>
                  <a:lnTo>
                    <a:pt x="1650670" y="979715"/>
                  </a:lnTo>
                  <a:lnTo>
                    <a:pt x="1638795" y="955964"/>
                  </a:lnTo>
                  <a:lnTo>
                    <a:pt x="1662546" y="955964"/>
                  </a:lnTo>
                  <a:lnTo>
                    <a:pt x="1715984" y="902525"/>
                  </a:lnTo>
                  <a:lnTo>
                    <a:pt x="1721922" y="872837"/>
                  </a:lnTo>
                  <a:lnTo>
                    <a:pt x="1751610" y="872837"/>
                  </a:lnTo>
                  <a:lnTo>
                    <a:pt x="1751610" y="872837"/>
                  </a:lnTo>
                  <a:lnTo>
                    <a:pt x="1769423" y="825335"/>
                  </a:lnTo>
                  <a:lnTo>
                    <a:pt x="1900052" y="825335"/>
                  </a:lnTo>
                  <a:lnTo>
                    <a:pt x="2024743" y="688769"/>
                  </a:lnTo>
                  <a:lnTo>
                    <a:pt x="2042556" y="617517"/>
                  </a:lnTo>
                  <a:lnTo>
                    <a:pt x="2078182" y="593766"/>
                  </a:lnTo>
                  <a:lnTo>
                    <a:pt x="2107870" y="629392"/>
                  </a:lnTo>
                  <a:lnTo>
                    <a:pt x="2090057" y="641268"/>
                  </a:lnTo>
                  <a:lnTo>
                    <a:pt x="2125683" y="641268"/>
                  </a:lnTo>
                  <a:lnTo>
                    <a:pt x="2303813" y="570016"/>
                  </a:lnTo>
                  <a:lnTo>
                    <a:pt x="2422566" y="570016"/>
                  </a:lnTo>
                  <a:lnTo>
                    <a:pt x="2452255" y="581891"/>
                  </a:lnTo>
                  <a:lnTo>
                    <a:pt x="2553195" y="587829"/>
                  </a:lnTo>
                  <a:lnTo>
                    <a:pt x="2559133" y="558140"/>
                  </a:lnTo>
                  <a:lnTo>
                    <a:pt x="2600696" y="534390"/>
                  </a:lnTo>
                  <a:lnTo>
                    <a:pt x="2600696" y="534390"/>
                  </a:lnTo>
                  <a:lnTo>
                    <a:pt x="2660073" y="564078"/>
                  </a:lnTo>
                  <a:lnTo>
                    <a:pt x="2707574" y="564078"/>
                  </a:lnTo>
                  <a:lnTo>
                    <a:pt x="2660073" y="486889"/>
                  </a:lnTo>
                  <a:lnTo>
                    <a:pt x="2666010" y="480951"/>
                  </a:lnTo>
                  <a:lnTo>
                    <a:pt x="2737262" y="552203"/>
                  </a:lnTo>
                  <a:lnTo>
                    <a:pt x="2719449" y="647205"/>
                  </a:lnTo>
                  <a:lnTo>
                    <a:pt x="2796639" y="670956"/>
                  </a:lnTo>
                  <a:lnTo>
                    <a:pt x="2832265" y="635330"/>
                  </a:lnTo>
                  <a:lnTo>
                    <a:pt x="2885704" y="641268"/>
                  </a:lnTo>
                  <a:lnTo>
                    <a:pt x="2927268" y="623455"/>
                  </a:lnTo>
                  <a:lnTo>
                    <a:pt x="2939143" y="593766"/>
                  </a:lnTo>
                  <a:lnTo>
                    <a:pt x="2897579" y="534390"/>
                  </a:lnTo>
                  <a:lnTo>
                    <a:pt x="2903517" y="516577"/>
                  </a:lnTo>
                  <a:lnTo>
                    <a:pt x="2951018" y="528452"/>
                  </a:lnTo>
                  <a:lnTo>
                    <a:pt x="2956956" y="558140"/>
                  </a:lnTo>
                  <a:lnTo>
                    <a:pt x="3046021" y="599704"/>
                  </a:lnTo>
                  <a:lnTo>
                    <a:pt x="3081647" y="641268"/>
                  </a:lnTo>
                  <a:lnTo>
                    <a:pt x="3111335" y="581891"/>
                  </a:lnTo>
                  <a:lnTo>
                    <a:pt x="3069772" y="534390"/>
                  </a:lnTo>
                  <a:lnTo>
                    <a:pt x="3022270" y="528452"/>
                  </a:lnTo>
                  <a:lnTo>
                    <a:pt x="3046021" y="475013"/>
                  </a:lnTo>
                  <a:lnTo>
                    <a:pt x="3087584" y="451263"/>
                  </a:lnTo>
                  <a:lnTo>
                    <a:pt x="3046021" y="427512"/>
                  </a:lnTo>
                  <a:lnTo>
                    <a:pt x="3004457" y="433450"/>
                  </a:lnTo>
                  <a:lnTo>
                    <a:pt x="2968831" y="445325"/>
                  </a:lnTo>
                  <a:lnTo>
                    <a:pt x="2968831" y="397824"/>
                  </a:lnTo>
                  <a:lnTo>
                    <a:pt x="2951018" y="391886"/>
                  </a:lnTo>
                  <a:lnTo>
                    <a:pt x="2933205" y="421574"/>
                  </a:lnTo>
                  <a:lnTo>
                    <a:pt x="2832265" y="380011"/>
                  </a:lnTo>
                  <a:lnTo>
                    <a:pt x="2885704" y="368135"/>
                  </a:lnTo>
                  <a:lnTo>
                    <a:pt x="2891642" y="344385"/>
                  </a:lnTo>
                  <a:lnTo>
                    <a:pt x="3034146" y="385948"/>
                  </a:lnTo>
                  <a:lnTo>
                    <a:pt x="3099460" y="320634"/>
                  </a:lnTo>
                  <a:lnTo>
                    <a:pt x="3265714" y="302821"/>
                  </a:lnTo>
                  <a:lnTo>
                    <a:pt x="3283527" y="261257"/>
                  </a:lnTo>
                  <a:lnTo>
                    <a:pt x="3325091" y="302821"/>
                  </a:lnTo>
                  <a:lnTo>
                    <a:pt x="3420094" y="290946"/>
                  </a:lnTo>
                  <a:lnTo>
                    <a:pt x="3426031" y="249382"/>
                  </a:lnTo>
                  <a:lnTo>
                    <a:pt x="3473533" y="249382"/>
                  </a:lnTo>
                  <a:lnTo>
                    <a:pt x="3526972" y="237507"/>
                  </a:lnTo>
                  <a:lnTo>
                    <a:pt x="3651662" y="249382"/>
                  </a:lnTo>
                  <a:lnTo>
                    <a:pt x="3699164" y="261257"/>
                  </a:lnTo>
                  <a:lnTo>
                    <a:pt x="3728852" y="285008"/>
                  </a:lnTo>
                  <a:lnTo>
                    <a:pt x="3776353" y="314696"/>
                  </a:lnTo>
                  <a:lnTo>
                    <a:pt x="3788229" y="338447"/>
                  </a:lnTo>
                  <a:lnTo>
                    <a:pt x="3865418" y="326572"/>
                  </a:lnTo>
                  <a:lnTo>
                    <a:pt x="3930733" y="279070"/>
                  </a:lnTo>
                  <a:lnTo>
                    <a:pt x="3930733" y="279070"/>
                  </a:lnTo>
                  <a:lnTo>
                    <a:pt x="3924795" y="243444"/>
                  </a:lnTo>
                  <a:lnTo>
                    <a:pt x="3972296" y="243444"/>
                  </a:lnTo>
                  <a:lnTo>
                    <a:pt x="4043548" y="249382"/>
                  </a:lnTo>
                  <a:lnTo>
                    <a:pt x="4096987" y="296883"/>
                  </a:lnTo>
                  <a:lnTo>
                    <a:pt x="4096987" y="338447"/>
                  </a:lnTo>
                  <a:lnTo>
                    <a:pt x="4245429" y="391886"/>
                  </a:lnTo>
                  <a:lnTo>
                    <a:pt x="4269179" y="457200"/>
                  </a:lnTo>
                  <a:lnTo>
                    <a:pt x="4269179" y="528452"/>
                  </a:lnTo>
                  <a:lnTo>
                    <a:pt x="4269179" y="581891"/>
                  </a:lnTo>
                  <a:lnTo>
                    <a:pt x="4292930" y="647205"/>
                  </a:lnTo>
                  <a:lnTo>
                    <a:pt x="4310743" y="635330"/>
                  </a:lnTo>
                  <a:lnTo>
                    <a:pt x="4352307" y="670956"/>
                  </a:lnTo>
                  <a:lnTo>
                    <a:pt x="4340431" y="700644"/>
                  </a:lnTo>
                  <a:lnTo>
                    <a:pt x="4364182" y="789709"/>
                  </a:lnTo>
                  <a:lnTo>
                    <a:pt x="4405746" y="825335"/>
                  </a:lnTo>
                  <a:lnTo>
                    <a:pt x="4429496" y="807522"/>
                  </a:lnTo>
                  <a:lnTo>
                    <a:pt x="4453247" y="813460"/>
                  </a:lnTo>
                  <a:lnTo>
                    <a:pt x="4471060" y="860961"/>
                  </a:lnTo>
                  <a:lnTo>
                    <a:pt x="4512623" y="890650"/>
                  </a:lnTo>
                  <a:lnTo>
                    <a:pt x="4500748" y="902525"/>
                  </a:lnTo>
                  <a:lnTo>
                    <a:pt x="4554187" y="1003465"/>
                  </a:lnTo>
                  <a:lnTo>
                    <a:pt x="4572000" y="1009403"/>
                  </a:lnTo>
                  <a:lnTo>
                    <a:pt x="4649190" y="1056904"/>
                  </a:lnTo>
                  <a:lnTo>
                    <a:pt x="4661065" y="1092530"/>
                  </a:lnTo>
                  <a:lnTo>
                    <a:pt x="4702629" y="1092530"/>
                  </a:lnTo>
                  <a:lnTo>
                    <a:pt x="4696691" y="1122218"/>
                  </a:lnTo>
                  <a:lnTo>
                    <a:pt x="4684816" y="1128156"/>
                  </a:lnTo>
                  <a:lnTo>
                    <a:pt x="4708566" y="1140031"/>
                  </a:lnTo>
                  <a:lnTo>
                    <a:pt x="4750130" y="1116281"/>
                  </a:lnTo>
                  <a:lnTo>
                    <a:pt x="4803569" y="1104405"/>
                  </a:lnTo>
                  <a:lnTo>
                    <a:pt x="4827320" y="973777"/>
                  </a:lnTo>
                  <a:lnTo>
                    <a:pt x="4827320" y="754083"/>
                  </a:lnTo>
                  <a:lnTo>
                    <a:pt x="4785756" y="688769"/>
                  </a:lnTo>
                  <a:lnTo>
                    <a:pt x="4797631" y="653143"/>
                  </a:lnTo>
                  <a:lnTo>
                    <a:pt x="4631377" y="403761"/>
                  </a:lnTo>
                  <a:lnTo>
                    <a:pt x="4678878" y="409699"/>
                  </a:lnTo>
                  <a:lnTo>
                    <a:pt x="4524499" y="225631"/>
                  </a:lnTo>
                  <a:lnTo>
                    <a:pt x="4506686" y="178130"/>
                  </a:lnTo>
                  <a:lnTo>
                    <a:pt x="4459184" y="41564"/>
                  </a:lnTo>
                  <a:lnTo>
                    <a:pt x="4435434" y="83128"/>
                  </a:lnTo>
                  <a:lnTo>
                    <a:pt x="4441372" y="172192"/>
                  </a:lnTo>
                  <a:lnTo>
                    <a:pt x="4405746" y="89065"/>
                  </a:lnTo>
                  <a:lnTo>
                    <a:pt x="4447309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ZoneTexte 45"/>
          <p:cNvSpPr txBox="1"/>
          <p:nvPr/>
        </p:nvSpPr>
        <p:spPr>
          <a:xfrm>
            <a:off x="6848630" y="5074328"/>
            <a:ext cx="675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latin typeface="Tw Cen MT" pitchFamily="34" charset="0"/>
              </a:rPr>
              <a:t>Floride</a:t>
            </a:r>
            <a:endParaRPr lang="fr-FR" sz="1400" b="1" i="1" cap="small" dirty="0">
              <a:latin typeface="Tw Cen MT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703691" y="5349891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latin typeface="Tw Cen MT" pitchFamily="34" charset="0"/>
              </a:rPr>
              <a:t>Texas</a:t>
            </a:r>
            <a:endParaRPr lang="fr-FR" sz="1400" b="1" i="1" cap="small" dirty="0">
              <a:latin typeface="Tw Cen MT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51520" y="3717032"/>
            <a:ext cx="89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latin typeface="Tw Cen MT" pitchFamily="34" charset="0"/>
              </a:rPr>
              <a:t>Californie</a:t>
            </a:r>
            <a:endParaRPr lang="fr-FR" sz="1400" b="1" i="1" cap="small" dirty="0">
              <a:latin typeface="Tw Cen MT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580112" y="6433591"/>
            <a:ext cx="1838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Golfe du Mexique</a:t>
            </a:r>
            <a:endParaRPr lang="fr-FR" sz="1400" b="1" cap="small" spc="-150" dirty="0">
              <a:solidFill>
                <a:srgbClr val="0070C0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4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14" grpId="0" build="p" animBg="1"/>
      <p:bldP spid="177" grpId="0" animBg="1"/>
      <p:bldP spid="223" grpId="0" animBg="1"/>
      <p:bldP spid="225" grpId="0" animBg="1"/>
      <p:bldP spid="226" grpId="0" animBg="1"/>
      <p:bldP spid="227" grpId="0" animBg="1"/>
      <p:bldP spid="15" grpId="0"/>
      <p:bldP spid="16" grpId="0"/>
      <p:bldP spid="17" grpId="0"/>
      <p:bldP spid="18" grpId="0"/>
      <p:bldP spid="20" grpId="0"/>
      <p:bldP spid="5" grpId="0" animBg="1"/>
      <p:bldP spid="19" grpId="0"/>
      <p:bldP spid="234" grpId="0" animBg="1"/>
      <p:bldP spid="233" grpId="0" animBg="1"/>
      <p:bldP spid="232" grpId="0" animBg="1"/>
      <p:bldP spid="231" grpId="0" animBg="1"/>
      <p:bldP spid="229" grpId="0" animBg="1"/>
      <p:bldP spid="228" grpId="0" animBg="1"/>
      <p:bldP spid="224" grpId="0" animBg="1"/>
      <p:bldP spid="46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25" y="690700"/>
            <a:ext cx="9224320" cy="6264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303898" y="5165766"/>
            <a:ext cx="840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Océan </a:t>
            </a:r>
          </a:p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Atlantique</a:t>
            </a:r>
            <a:endParaRPr lang="fr-FR" sz="1400" b="1" cap="small" spc="-150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41" y="1412775"/>
            <a:ext cx="708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Océan </a:t>
            </a:r>
          </a:p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Pacifique</a:t>
            </a:r>
            <a:endParaRPr lang="fr-FR" sz="1400" b="1" cap="small" spc="-150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080356" y="6283028"/>
            <a:ext cx="679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Mexique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419872" y="1258886"/>
            <a:ext cx="671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Canada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-36512" y="6577607"/>
            <a:ext cx="554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Hawaï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-9525" y="4933950"/>
            <a:ext cx="1952625" cy="1971675"/>
          </a:xfrm>
          <a:custGeom>
            <a:avLst/>
            <a:gdLst>
              <a:gd name="connsiteX0" fmla="*/ 0 w 1971675"/>
              <a:gd name="connsiteY0" fmla="*/ 9525 h 1971675"/>
              <a:gd name="connsiteX1" fmla="*/ 1390650 w 1971675"/>
              <a:gd name="connsiteY1" fmla="*/ 0 h 1971675"/>
              <a:gd name="connsiteX2" fmla="*/ 1971675 w 1971675"/>
              <a:gd name="connsiteY2" fmla="*/ 1466850 h 1971675"/>
              <a:gd name="connsiteX3" fmla="*/ 1971675 w 1971675"/>
              <a:gd name="connsiteY3" fmla="*/ 1971675 h 1971675"/>
              <a:gd name="connsiteX0" fmla="*/ 0 w 1971675"/>
              <a:gd name="connsiteY0" fmla="*/ 9525 h 1971675"/>
              <a:gd name="connsiteX1" fmla="*/ 1390650 w 1971675"/>
              <a:gd name="connsiteY1" fmla="*/ 0 h 1971675"/>
              <a:gd name="connsiteX2" fmla="*/ 1971675 w 1971675"/>
              <a:gd name="connsiteY2" fmla="*/ 1466850 h 1971675"/>
              <a:gd name="connsiteX3" fmla="*/ 1971675 w 1971675"/>
              <a:gd name="connsiteY3" fmla="*/ 1971675 h 1971675"/>
              <a:gd name="connsiteX0" fmla="*/ 0 w 1952625"/>
              <a:gd name="connsiteY0" fmla="*/ 19050 h 1971675"/>
              <a:gd name="connsiteX1" fmla="*/ 1371600 w 1952625"/>
              <a:gd name="connsiteY1" fmla="*/ 0 h 1971675"/>
              <a:gd name="connsiteX2" fmla="*/ 1952625 w 1952625"/>
              <a:gd name="connsiteY2" fmla="*/ 1466850 h 1971675"/>
              <a:gd name="connsiteX3" fmla="*/ 1952625 w 1952625"/>
              <a:gd name="connsiteY3" fmla="*/ 1971675 h 1971675"/>
              <a:gd name="connsiteX0" fmla="*/ 0 w 1952625"/>
              <a:gd name="connsiteY0" fmla="*/ 0 h 2009775"/>
              <a:gd name="connsiteX1" fmla="*/ 1371600 w 1952625"/>
              <a:gd name="connsiteY1" fmla="*/ 38100 h 2009775"/>
              <a:gd name="connsiteX2" fmla="*/ 1952625 w 1952625"/>
              <a:gd name="connsiteY2" fmla="*/ 1504950 h 2009775"/>
              <a:gd name="connsiteX3" fmla="*/ 1952625 w 1952625"/>
              <a:gd name="connsiteY3" fmla="*/ 2009775 h 2009775"/>
              <a:gd name="connsiteX0" fmla="*/ 0 w 1952625"/>
              <a:gd name="connsiteY0" fmla="*/ 977 h 1971675"/>
              <a:gd name="connsiteX1" fmla="*/ 1371600 w 1952625"/>
              <a:gd name="connsiteY1" fmla="*/ 0 h 1971675"/>
              <a:gd name="connsiteX2" fmla="*/ 1952625 w 1952625"/>
              <a:gd name="connsiteY2" fmla="*/ 1466850 h 1971675"/>
              <a:gd name="connsiteX3" fmla="*/ 1952625 w 1952625"/>
              <a:gd name="connsiteY3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1971675">
                <a:moveTo>
                  <a:pt x="0" y="977"/>
                </a:moveTo>
                <a:lnTo>
                  <a:pt x="1371600" y="0"/>
                </a:lnTo>
                <a:lnTo>
                  <a:pt x="1952625" y="1466850"/>
                </a:lnTo>
                <a:lnTo>
                  <a:pt x="1952625" y="1971675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/>
          <p:cNvGrpSpPr/>
          <p:nvPr/>
        </p:nvGrpSpPr>
        <p:grpSpPr>
          <a:xfrm>
            <a:off x="16697" y="5020498"/>
            <a:ext cx="1843314" cy="1605280"/>
            <a:chOff x="17417" y="4978400"/>
            <a:chExt cx="1843314" cy="1605280"/>
          </a:xfrm>
          <a:solidFill>
            <a:schemeClr val="accent3">
              <a:lumMod val="60000"/>
              <a:lumOff val="40000"/>
              <a:alpha val="50000"/>
            </a:schemeClr>
          </a:solidFill>
        </p:grpSpPr>
        <p:sp>
          <p:nvSpPr>
            <p:cNvPr id="9" name="Forme libre 8"/>
            <p:cNvSpPr/>
            <p:nvPr/>
          </p:nvSpPr>
          <p:spPr>
            <a:xfrm>
              <a:off x="17417" y="4978400"/>
              <a:ext cx="1396274" cy="1358537"/>
            </a:xfrm>
            <a:custGeom>
              <a:avLst/>
              <a:gdLst>
                <a:gd name="connsiteX0" fmla="*/ 1291772 w 1396274"/>
                <a:gd name="connsiteY0" fmla="*/ 1079863 h 1358537"/>
                <a:gd name="connsiteX1" fmla="*/ 1396274 w 1396274"/>
                <a:gd name="connsiteY1" fmla="*/ 211909 h 1358537"/>
                <a:gd name="connsiteX2" fmla="*/ 1352732 w 1396274"/>
                <a:gd name="connsiteY2" fmla="*/ 197394 h 1358537"/>
                <a:gd name="connsiteX3" fmla="*/ 1323703 w 1396274"/>
                <a:gd name="connsiteY3" fmla="*/ 165463 h 1358537"/>
                <a:gd name="connsiteX4" fmla="*/ 1280160 w 1396274"/>
                <a:gd name="connsiteY4" fmla="*/ 165463 h 1358537"/>
                <a:gd name="connsiteX5" fmla="*/ 1262743 w 1396274"/>
                <a:gd name="connsiteY5" fmla="*/ 168366 h 1358537"/>
                <a:gd name="connsiteX6" fmla="*/ 1222103 w 1396274"/>
                <a:gd name="connsiteY6" fmla="*/ 153851 h 1358537"/>
                <a:gd name="connsiteX7" fmla="*/ 1190172 w 1396274"/>
                <a:gd name="connsiteY7" fmla="*/ 145143 h 1358537"/>
                <a:gd name="connsiteX8" fmla="*/ 1155337 w 1396274"/>
                <a:gd name="connsiteY8" fmla="*/ 110309 h 1358537"/>
                <a:gd name="connsiteX9" fmla="*/ 1111794 w 1396274"/>
                <a:gd name="connsiteY9" fmla="*/ 110309 h 1358537"/>
                <a:gd name="connsiteX10" fmla="*/ 1088572 w 1396274"/>
                <a:gd name="connsiteY10" fmla="*/ 124823 h 1358537"/>
                <a:gd name="connsiteX11" fmla="*/ 1039223 w 1396274"/>
                <a:gd name="connsiteY11" fmla="*/ 40640 h 1358537"/>
                <a:gd name="connsiteX12" fmla="*/ 992777 w 1396274"/>
                <a:gd name="connsiteY12" fmla="*/ 43543 h 1358537"/>
                <a:gd name="connsiteX13" fmla="*/ 986972 w 1396274"/>
                <a:gd name="connsiteY13" fmla="*/ 26126 h 1358537"/>
                <a:gd name="connsiteX14" fmla="*/ 963749 w 1396274"/>
                <a:gd name="connsiteY14" fmla="*/ 46446 h 1358537"/>
                <a:gd name="connsiteX15" fmla="*/ 960846 w 1396274"/>
                <a:gd name="connsiteY15" fmla="*/ 0 h 1358537"/>
                <a:gd name="connsiteX16" fmla="*/ 928914 w 1396274"/>
                <a:gd name="connsiteY16" fmla="*/ 11611 h 1358537"/>
                <a:gd name="connsiteX17" fmla="*/ 908594 w 1396274"/>
                <a:gd name="connsiteY17" fmla="*/ 26126 h 1358537"/>
                <a:gd name="connsiteX18" fmla="*/ 836023 w 1396274"/>
                <a:gd name="connsiteY18" fmla="*/ 26126 h 1358537"/>
                <a:gd name="connsiteX19" fmla="*/ 844732 w 1396274"/>
                <a:gd name="connsiteY19" fmla="*/ 49349 h 1358537"/>
                <a:gd name="connsiteX20" fmla="*/ 818606 w 1396274"/>
                <a:gd name="connsiteY20" fmla="*/ 66766 h 1358537"/>
                <a:gd name="connsiteX21" fmla="*/ 812800 w 1396274"/>
                <a:gd name="connsiteY21" fmla="*/ 37737 h 1358537"/>
                <a:gd name="connsiteX22" fmla="*/ 743132 w 1396274"/>
                <a:gd name="connsiteY22" fmla="*/ 49349 h 1358537"/>
                <a:gd name="connsiteX23" fmla="*/ 679269 w 1396274"/>
                <a:gd name="connsiteY23" fmla="*/ 110309 h 1358537"/>
                <a:gd name="connsiteX24" fmla="*/ 641532 w 1396274"/>
                <a:gd name="connsiteY24" fmla="*/ 124823 h 1358537"/>
                <a:gd name="connsiteX25" fmla="*/ 621212 w 1396274"/>
                <a:gd name="connsiteY25" fmla="*/ 130629 h 1358537"/>
                <a:gd name="connsiteX26" fmla="*/ 568960 w 1396274"/>
                <a:gd name="connsiteY26" fmla="*/ 104503 h 1358537"/>
                <a:gd name="connsiteX27" fmla="*/ 539932 w 1396274"/>
                <a:gd name="connsiteY27" fmla="*/ 127726 h 1358537"/>
                <a:gd name="connsiteX28" fmla="*/ 539932 w 1396274"/>
                <a:gd name="connsiteY28" fmla="*/ 127726 h 1358537"/>
                <a:gd name="connsiteX29" fmla="*/ 534126 w 1396274"/>
                <a:gd name="connsiteY29" fmla="*/ 177074 h 1358537"/>
                <a:gd name="connsiteX30" fmla="*/ 557349 w 1396274"/>
                <a:gd name="connsiteY30" fmla="*/ 197394 h 1358537"/>
                <a:gd name="connsiteX31" fmla="*/ 560252 w 1396274"/>
                <a:gd name="connsiteY31" fmla="*/ 255451 h 1358537"/>
                <a:gd name="connsiteX32" fmla="*/ 560252 w 1396274"/>
                <a:gd name="connsiteY32" fmla="*/ 275771 h 1358537"/>
                <a:gd name="connsiteX33" fmla="*/ 621212 w 1396274"/>
                <a:gd name="connsiteY33" fmla="*/ 325120 h 1358537"/>
                <a:gd name="connsiteX34" fmla="*/ 618309 w 1396274"/>
                <a:gd name="connsiteY34" fmla="*/ 359954 h 1358537"/>
                <a:gd name="connsiteX35" fmla="*/ 664754 w 1396274"/>
                <a:gd name="connsiteY35" fmla="*/ 362857 h 1358537"/>
                <a:gd name="connsiteX36" fmla="*/ 664754 w 1396274"/>
                <a:gd name="connsiteY36" fmla="*/ 391886 h 1358537"/>
                <a:gd name="connsiteX37" fmla="*/ 641532 w 1396274"/>
                <a:gd name="connsiteY37" fmla="*/ 391886 h 1358537"/>
                <a:gd name="connsiteX38" fmla="*/ 600892 w 1396274"/>
                <a:gd name="connsiteY38" fmla="*/ 388983 h 1358537"/>
                <a:gd name="connsiteX39" fmla="*/ 513806 w 1396274"/>
                <a:gd name="connsiteY39" fmla="*/ 365760 h 1358537"/>
                <a:gd name="connsiteX40" fmla="*/ 519612 w 1396274"/>
                <a:gd name="connsiteY40" fmla="*/ 313509 h 1358537"/>
                <a:gd name="connsiteX41" fmla="*/ 449943 w 1396274"/>
                <a:gd name="connsiteY41" fmla="*/ 330926 h 1358537"/>
                <a:gd name="connsiteX42" fmla="*/ 449943 w 1396274"/>
                <a:gd name="connsiteY42" fmla="*/ 345440 h 1358537"/>
                <a:gd name="connsiteX43" fmla="*/ 415109 w 1396274"/>
                <a:gd name="connsiteY43" fmla="*/ 328023 h 1358537"/>
                <a:gd name="connsiteX44" fmla="*/ 351246 w 1396274"/>
                <a:gd name="connsiteY44" fmla="*/ 351246 h 1358537"/>
                <a:gd name="connsiteX45" fmla="*/ 351246 w 1396274"/>
                <a:gd name="connsiteY45" fmla="*/ 362857 h 1358537"/>
                <a:gd name="connsiteX46" fmla="*/ 383177 w 1396274"/>
                <a:gd name="connsiteY46" fmla="*/ 409303 h 1358537"/>
                <a:gd name="connsiteX47" fmla="*/ 351246 w 1396274"/>
                <a:gd name="connsiteY47" fmla="*/ 406400 h 1358537"/>
                <a:gd name="connsiteX48" fmla="*/ 357052 w 1396274"/>
                <a:gd name="connsiteY48" fmla="*/ 455749 h 1358537"/>
                <a:gd name="connsiteX49" fmla="*/ 386080 w 1396274"/>
                <a:gd name="connsiteY49" fmla="*/ 487680 h 1358537"/>
                <a:gd name="connsiteX50" fmla="*/ 447040 w 1396274"/>
                <a:gd name="connsiteY50" fmla="*/ 522514 h 1358537"/>
                <a:gd name="connsiteX51" fmla="*/ 461554 w 1396274"/>
                <a:gd name="connsiteY51" fmla="*/ 508000 h 1358537"/>
                <a:gd name="connsiteX52" fmla="*/ 478972 w 1396274"/>
                <a:gd name="connsiteY52" fmla="*/ 519611 h 1358537"/>
                <a:gd name="connsiteX53" fmla="*/ 560252 w 1396274"/>
                <a:gd name="connsiteY53" fmla="*/ 516709 h 1358537"/>
                <a:gd name="connsiteX54" fmla="*/ 528320 w 1396274"/>
                <a:gd name="connsiteY54" fmla="*/ 542834 h 1358537"/>
                <a:gd name="connsiteX55" fmla="*/ 516709 w 1396274"/>
                <a:gd name="connsiteY55" fmla="*/ 624114 h 1358537"/>
                <a:gd name="connsiteX56" fmla="*/ 455749 w 1396274"/>
                <a:gd name="connsiteY56" fmla="*/ 612503 h 1358537"/>
                <a:gd name="connsiteX57" fmla="*/ 426720 w 1396274"/>
                <a:gd name="connsiteY57" fmla="*/ 629920 h 1358537"/>
                <a:gd name="connsiteX58" fmla="*/ 383177 w 1396274"/>
                <a:gd name="connsiteY58" fmla="*/ 632823 h 1358537"/>
                <a:gd name="connsiteX59" fmla="*/ 371566 w 1396274"/>
                <a:gd name="connsiteY59" fmla="*/ 603794 h 1358537"/>
                <a:gd name="connsiteX60" fmla="*/ 330926 w 1396274"/>
                <a:gd name="connsiteY60" fmla="*/ 627017 h 1358537"/>
                <a:gd name="connsiteX61" fmla="*/ 319314 w 1396274"/>
                <a:gd name="connsiteY61" fmla="*/ 656046 h 1358537"/>
                <a:gd name="connsiteX62" fmla="*/ 287383 w 1396274"/>
                <a:gd name="connsiteY62" fmla="*/ 661851 h 1358537"/>
                <a:gd name="connsiteX63" fmla="*/ 217714 w 1396274"/>
                <a:gd name="connsiteY63" fmla="*/ 719909 h 1358537"/>
                <a:gd name="connsiteX64" fmla="*/ 249646 w 1396274"/>
                <a:gd name="connsiteY64" fmla="*/ 795383 h 1358537"/>
                <a:gd name="connsiteX65" fmla="*/ 287383 w 1396274"/>
                <a:gd name="connsiteY65" fmla="*/ 830217 h 1358537"/>
                <a:gd name="connsiteX66" fmla="*/ 223520 w 1396274"/>
                <a:gd name="connsiteY66" fmla="*/ 804091 h 1358537"/>
                <a:gd name="connsiteX67" fmla="*/ 235132 w 1396274"/>
                <a:gd name="connsiteY67" fmla="*/ 891177 h 1358537"/>
                <a:gd name="connsiteX68" fmla="*/ 252549 w 1396274"/>
                <a:gd name="connsiteY68" fmla="*/ 917303 h 1358537"/>
                <a:gd name="connsiteX69" fmla="*/ 319314 w 1396274"/>
                <a:gd name="connsiteY69" fmla="*/ 888274 h 1358537"/>
                <a:gd name="connsiteX70" fmla="*/ 319314 w 1396274"/>
                <a:gd name="connsiteY70" fmla="*/ 969554 h 1358537"/>
                <a:gd name="connsiteX71" fmla="*/ 304800 w 1396274"/>
                <a:gd name="connsiteY71" fmla="*/ 984069 h 1358537"/>
                <a:gd name="connsiteX72" fmla="*/ 296092 w 1396274"/>
                <a:gd name="connsiteY72" fmla="*/ 1047931 h 1358537"/>
                <a:gd name="connsiteX73" fmla="*/ 336732 w 1396274"/>
                <a:gd name="connsiteY73" fmla="*/ 1036320 h 1358537"/>
                <a:gd name="connsiteX74" fmla="*/ 374469 w 1396274"/>
                <a:gd name="connsiteY74" fmla="*/ 1036320 h 1358537"/>
                <a:gd name="connsiteX75" fmla="*/ 423817 w 1396274"/>
                <a:gd name="connsiteY75" fmla="*/ 1088571 h 1358537"/>
                <a:gd name="connsiteX76" fmla="*/ 461554 w 1396274"/>
                <a:gd name="connsiteY76" fmla="*/ 1050834 h 1358537"/>
                <a:gd name="connsiteX77" fmla="*/ 461554 w 1396274"/>
                <a:gd name="connsiteY77" fmla="*/ 1079863 h 1358537"/>
                <a:gd name="connsiteX78" fmla="*/ 531223 w 1396274"/>
                <a:gd name="connsiteY78" fmla="*/ 1088571 h 1358537"/>
                <a:gd name="connsiteX79" fmla="*/ 470263 w 1396274"/>
                <a:gd name="connsiteY79" fmla="*/ 1135017 h 1358537"/>
                <a:gd name="connsiteX80" fmla="*/ 478972 w 1396274"/>
                <a:gd name="connsiteY80" fmla="*/ 1146629 h 1358537"/>
                <a:gd name="connsiteX81" fmla="*/ 461554 w 1396274"/>
                <a:gd name="connsiteY81" fmla="*/ 1164046 h 1358537"/>
                <a:gd name="connsiteX82" fmla="*/ 464457 w 1396274"/>
                <a:gd name="connsiteY82" fmla="*/ 1190171 h 1358537"/>
                <a:gd name="connsiteX83" fmla="*/ 388983 w 1396274"/>
                <a:gd name="connsiteY83" fmla="*/ 1227909 h 1358537"/>
                <a:gd name="connsiteX84" fmla="*/ 377372 w 1396274"/>
                <a:gd name="connsiteY84" fmla="*/ 1251131 h 1358537"/>
                <a:gd name="connsiteX85" fmla="*/ 345440 w 1396274"/>
                <a:gd name="connsiteY85" fmla="*/ 1242423 h 1358537"/>
                <a:gd name="connsiteX86" fmla="*/ 235132 w 1396274"/>
                <a:gd name="connsiteY86" fmla="*/ 1297577 h 1358537"/>
                <a:gd name="connsiteX87" fmla="*/ 185783 w 1396274"/>
                <a:gd name="connsiteY87" fmla="*/ 1280160 h 1358537"/>
                <a:gd name="connsiteX88" fmla="*/ 136434 w 1396274"/>
                <a:gd name="connsiteY88" fmla="*/ 1320800 h 1358537"/>
                <a:gd name="connsiteX89" fmla="*/ 0 w 1396274"/>
                <a:gd name="connsiteY89" fmla="*/ 1317897 h 1358537"/>
                <a:gd name="connsiteX90" fmla="*/ 11612 w 1396274"/>
                <a:gd name="connsiteY90" fmla="*/ 1346926 h 1358537"/>
                <a:gd name="connsiteX91" fmla="*/ 66766 w 1396274"/>
                <a:gd name="connsiteY91" fmla="*/ 1358537 h 1358537"/>
                <a:gd name="connsiteX92" fmla="*/ 69669 w 1396274"/>
                <a:gd name="connsiteY92" fmla="*/ 1335314 h 1358537"/>
                <a:gd name="connsiteX93" fmla="*/ 159657 w 1396274"/>
                <a:gd name="connsiteY93" fmla="*/ 1335314 h 1358537"/>
                <a:gd name="connsiteX94" fmla="*/ 179977 w 1396274"/>
                <a:gd name="connsiteY94" fmla="*/ 1312091 h 1358537"/>
                <a:gd name="connsiteX95" fmla="*/ 200297 w 1396274"/>
                <a:gd name="connsiteY95" fmla="*/ 1326606 h 1358537"/>
                <a:gd name="connsiteX96" fmla="*/ 264160 w 1396274"/>
                <a:gd name="connsiteY96" fmla="*/ 1332411 h 1358537"/>
                <a:gd name="connsiteX97" fmla="*/ 293189 w 1396274"/>
                <a:gd name="connsiteY97" fmla="*/ 1323703 h 1358537"/>
                <a:gd name="connsiteX98" fmla="*/ 319314 w 1396274"/>
                <a:gd name="connsiteY98" fmla="*/ 1329509 h 1358537"/>
                <a:gd name="connsiteX99" fmla="*/ 339634 w 1396274"/>
                <a:gd name="connsiteY99" fmla="*/ 1320800 h 1358537"/>
                <a:gd name="connsiteX100" fmla="*/ 383177 w 1396274"/>
                <a:gd name="connsiteY100" fmla="*/ 1320800 h 1358537"/>
                <a:gd name="connsiteX101" fmla="*/ 391886 w 1396274"/>
                <a:gd name="connsiteY101" fmla="*/ 1288869 h 1358537"/>
                <a:gd name="connsiteX102" fmla="*/ 415109 w 1396274"/>
                <a:gd name="connsiteY102" fmla="*/ 1294674 h 1358537"/>
                <a:gd name="connsiteX103" fmla="*/ 452846 w 1396274"/>
                <a:gd name="connsiteY103" fmla="*/ 1274354 h 1358537"/>
                <a:gd name="connsiteX104" fmla="*/ 490583 w 1396274"/>
                <a:gd name="connsiteY104" fmla="*/ 1262743 h 1358537"/>
                <a:gd name="connsiteX105" fmla="*/ 493486 w 1396274"/>
                <a:gd name="connsiteY105" fmla="*/ 1251131 h 1358537"/>
                <a:gd name="connsiteX106" fmla="*/ 615406 w 1396274"/>
                <a:gd name="connsiteY106" fmla="*/ 1201783 h 1358537"/>
                <a:gd name="connsiteX107" fmla="*/ 696686 w 1396274"/>
                <a:gd name="connsiteY107" fmla="*/ 1132114 h 1358537"/>
                <a:gd name="connsiteX108" fmla="*/ 661852 w 1396274"/>
                <a:gd name="connsiteY108" fmla="*/ 1103086 h 1358537"/>
                <a:gd name="connsiteX109" fmla="*/ 693783 w 1396274"/>
                <a:gd name="connsiteY109" fmla="*/ 1068251 h 1358537"/>
                <a:gd name="connsiteX110" fmla="*/ 719909 w 1396274"/>
                <a:gd name="connsiteY110" fmla="*/ 1062446 h 1358537"/>
                <a:gd name="connsiteX111" fmla="*/ 754743 w 1396274"/>
                <a:gd name="connsiteY111" fmla="*/ 1030514 h 1358537"/>
                <a:gd name="connsiteX112" fmla="*/ 754743 w 1396274"/>
                <a:gd name="connsiteY112" fmla="*/ 1004389 h 1358537"/>
                <a:gd name="connsiteX113" fmla="*/ 870857 w 1396274"/>
                <a:gd name="connsiteY113" fmla="*/ 943429 h 1358537"/>
                <a:gd name="connsiteX114" fmla="*/ 928914 w 1396274"/>
                <a:gd name="connsiteY114" fmla="*/ 984069 h 1358537"/>
                <a:gd name="connsiteX115" fmla="*/ 879566 w 1396274"/>
                <a:gd name="connsiteY115" fmla="*/ 995680 h 1358537"/>
                <a:gd name="connsiteX116" fmla="*/ 859246 w 1396274"/>
                <a:gd name="connsiteY116" fmla="*/ 978263 h 1358537"/>
                <a:gd name="connsiteX117" fmla="*/ 821509 w 1396274"/>
                <a:gd name="connsiteY117" fmla="*/ 1010194 h 1358537"/>
                <a:gd name="connsiteX118" fmla="*/ 786674 w 1396274"/>
                <a:gd name="connsiteY118" fmla="*/ 1076960 h 1358537"/>
                <a:gd name="connsiteX119" fmla="*/ 812800 w 1396274"/>
                <a:gd name="connsiteY119" fmla="*/ 1079863 h 1358537"/>
                <a:gd name="connsiteX120" fmla="*/ 806994 w 1396274"/>
                <a:gd name="connsiteY120" fmla="*/ 1097280 h 1358537"/>
                <a:gd name="connsiteX121" fmla="*/ 775063 w 1396274"/>
                <a:gd name="connsiteY121" fmla="*/ 1100183 h 1358537"/>
                <a:gd name="connsiteX122" fmla="*/ 775063 w 1396274"/>
                <a:gd name="connsiteY122" fmla="*/ 1114697 h 1358537"/>
                <a:gd name="connsiteX123" fmla="*/ 801189 w 1396274"/>
                <a:gd name="connsiteY123" fmla="*/ 1123406 h 1358537"/>
                <a:gd name="connsiteX124" fmla="*/ 885372 w 1396274"/>
                <a:gd name="connsiteY124" fmla="*/ 1085669 h 1358537"/>
                <a:gd name="connsiteX125" fmla="*/ 923109 w 1396274"/>
                <a:gd name="connsiteY125" fmla="*/ 1082766 h 1358537"/>
                <a:gd name="connsiteX126" fmla="*/ 946332 w 1396274"/>
                <a:gd name="connsiteY126" fmla="*/ 1076960 h 1358537"/>
                <a:gd name="connsiteX127" fmla="*/ 957943 w 1396274"/>
                <a:gd name="connsiteY127" fmla="*/ 1030514 h 1358537"/>
                <a:gd name="connsiteX128" fmla="*/ 978263 w 1396274"/>
                <a:gd name="connsiteY128" fmla="*/ 992777 h 1358537"/>
                <a:gd name="connsiteX129" fmla="*/ 995680 w 1396274"/>
                <a:gd name="connsiteY129" fmla="*/ 1001486 h 1358537"/>
                <a:gd name="connsiteX130" fmla="*/ 1013097 w 1396274"/>
                <a:gd name="connsiteY130" fmla="*/ 1004389 h 1358537"/>
                <a:gd name="connsiteX131" fmla="*/ 1042126 w 1396274"/>
                <a:gd name="connsiteY131" fmla="*/ 984069 h 1358537"/>
                <a:gd name="connsiteX132" fmla="*/ 1079863 w 1396274"/>
                <a:gd name="connsiteY132" fmla="*/ 1050834 h 1358537"/>
                <a:gd name="connsiteX133" fmla="*/ 1111794 w 1396274"/>
                <a:gd name="connsiteY133" fmla="*/ 1056640 h 1358537"/>
                <a:gd name="connsiteX134" fmla="*/ 1143726 w 1396274"/>
                <a:gd name="connsiteY134" fmla="*/ 1097280 h 1358537"/>
                <a:gd name="connsiteX135" fmla="*/ 1207589 w 1396274"/>
                <a:gd name="connsiteY135" fmla="*/ 1103086 h 1358537"/>
                <a:gd name="connsiteX136" fmla="*/ 1254034 w 1396274"/>
                <a:gd name="connsiteY136" fmla="*/ 1120503 h 1358537"/>
                <a:gd name="connsiteX137" fmla="*/ 1291772 w 1396274"/>
                <a:gd name="connsiteY137" fmla="*/ 1079863 h 135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1396274" h="1358537">
                  <a:moveTo>
                    <a:pt x="1291772" y="1079863"/>
                  </a:moveTo>
                  <a:lnTo>
                    <a:pt x="1396274" y="211909"/>
                  </a:lnTo>
                  <a:lnTo>
                    <a:pt x="1352732" y="197394"/>
                  </a:lnTo>
                  <a:lnTo>
                    <a:pt x="1323703" y="165463"/>
                  </a:lnTo>
                  <a:lnTo>
                    <a:pt x="1280160" y="165463"/>
                  </a:lnTo>
                  <a:lnTo>
                    <a:pt x="1262743" y="168366"/>
                  </a:lnTo>
                  <a:lnTo>
                    <a:pt x="1222103" y="153851"/>
                  </a:lnTo>
                  <a:lnTo>
                    <a:pt x="1190172" y="145143"/>
                  </a:lnTo>
                  <a:lnTo>
                    <a:pt x="1155337" y="110309"/>
                  </a:lnTo>
                  <a:lnTo>
                    <a:pt x="1111794" y="110309"/>
                  </a:lnTo>
                  <a:lnTo>
                    <a:pt x="1088572" y="124823"/>
                  </a:lnTo>
                  <a:lnTo>
                    <a:pt x="1039223" y="40640"/>
                  </a:lnTo>
                  <a:lnTo>
                    <a:pt x="992777" y="43543"/>
                  </a:lnTo>
                  <a:lnTo>
                    <a:pt x="986972" y="26126"/>
                  </a:lnTo>
                  <a:lnTo>
                    <a:pt x="963749" y="46446"/>
                  </a:lnTo>
                  <a:lnTo>
                    <a:pt x="960846" y="0"/>
                  </a:lnTo>
                  <a:lnTo>
                    <a:pt x="928914" y="11611"/>
                  </a:lnTo>
                  <a:lnTo>
                    <a:pt x="908594" y="26126"/>
                  </a:lnTo>
                  <a:lnTo>
                    <a:pt x="836023" y="26126"/>
                  </a:lnTo>
                  <a:lnTo>
                    <a:pt x="844732" y="49349"/>
                  </a:lnTo>
                  <a:lnTo>
                    <a:pt x="818606" y="66766"/>
                  </a:lnTo>
                  <a:lnTo>
                    <a:pt x="812800" y="37737"/>
                  </a:lnTo>
                  <a:lnTo>
                    <a:pt x="743132" y="49349"/>
                  </a:lnTo>
                  <a:lnTo>
                    <a:pt x="679269" y="110309"/>
                  </a:lnTo>
                  <a:lnTo>
                    <a:pt x="641532" y="124823"/>
                  </a:lnTo>
                  <a:lnTo>
                    <a:pt x="621212" y="130629"/>
                  </a:lnTo>
                  <a:lnTo>
                    <a:pt x="568960" y="104503"/>
                  </a:lnTo>
                  <a:lnTo>
                    <a:pt x="539932" y="127726"/>
                  </a:lnTo>
                  <a:lnTo>
                    <a:pt x="539932" y="127726"/>
                  </a:lnTo>
                  <a:lnTo>
                    <a:pt x="534126" y="177074"/>
                  </a:lnTo>
                  <a:lnTo>
                    <a:pt x="557349" y="197394"/>
                  </a:lnTo>
                  <a:lnTo>
                    <a:pt x="560252" y="255451"/>
                  </a:lnTo>
                  <a:lnTo>
                    <a:pt x="560252" y="275771"/>
                  </a:lnTo>
                  <a:lnTo>
                    <a:pt x="621212" y="325120"/>
                  </a:lnTo>
                  <a:lnTo>
                    <a:pt x="618309" y="359954"/>
                  </a:lnTo>
                  <a:lnTo>
                    <a:pt x="664754" y="362857"/>
                  </a:lnTo>
                  <a:lnTo>
                    <a:pt x="664754" y="391886"/>
                  </a:lnTo>
                  <a:lnTo>
                    <a:pt x="641532" y="391886"/>
                  </a:lnTo>
                  <a:lnTo>
                    <a:pt x="600892" y="388983"/>
                  </a:lnTo>
                  <a:lnTo>
                    <a:pt x="513806" y="365760"/>
                  </a:lnTo>
                  <a:lnTo>
                    <a:pt x="519612" y="313509"/>
                  </a:lnTo>
                  <a:lnTo>
                    <a:pt x="449943" y="330926"/>
                  </a:lnTo>
                  <a:lnTo>
                    <a:pt x="449943" y="345440"/>
                  </a:lnTo>
                  <a:lnTo>
                    <a:pt x="415109" y="328023"/>
                  </a:lnTo>
                  <a:lnTo>
                    <a:pt x="351246" y="351246"/>
                  </a:lnTo>
                  <a:lnTo>
                    <a:pt x="351246" y="362857"/>
                  </a:lnTo>
                  <a:lnTo>
                    <a:pt x="383177" y="409303"/>
                  </a:lnTo>
                  <a:lnTo>
                    <a:pt x="351246" y="406400"/>
                  </a:lnTo>
                  <a:lnTo>
                    <a:pt x="357052" y="455749"/>
                  </a:lnTo>
                  <a:lnTo>
                    <a:pt x="386080" y="487680"/>
                  </a:lnTo>
                  <a:lnTo>
                    <a:pt x="447040" y="522514"/>
                  </a:lnTo>
                  <a:lnTo>
                    <a:pt x="461554" y="508000"/>
                  </a:lnTo>
                  <a:lnTo>
                    <a:pt x="478972" y="519611"/>
                  </a:lnTo>
                  <a:lnTo>
                    <a:pt x="560252" y="516709"/>
                  </a:lnTo>
                  <a:lnTo>
                    <a:pt x="528320" y="542834"/>
                  </a:lnTo>
                  <a:lnTo>
                    <a:pt x="516709" y="624114"/>
                  </a:lnTo>
                  <a:lnTo>
                    <a:pt x="455749" y="612503"/>
                  </a:lnTo>
                  <a:lnTo>
                    <a:pt x="426720" y="629920"/>
                  </a:lnTo>
                  <a:lnTo>
                    <a:pt x="383177" y="632823"/>
                  </a:lnTo>
                  <a:lnTo>
                    <a:pt x="371566" y="603794"/>
                  </a:lnTo>
                  <a:lnTo>
                    <a:pt x="330926" y="627017"/>
                  </a:lnTo>
                  <a:lnTo>
                    <a:pt x="319314" y="656046"/>
                  </a:lnTo>
                  <a:lnTo>
                    <a:pt x="287383" y="661851"/>
                  </a:lnTo>
                  <a:lnTo>
                    <a:pt x="217714" y="719909"/>
                  </a:lnTo>
                  <a:lnTo>
                    <a:pt x="249646" y="795383"/>
                  </a:lnTo>
                  <a:lnTo>
                    <a:pt x="287383" y="830217"/>
                  </a:lnTo>
                  <a:lnTo>
                    <a:pt x="223520" y="804091"/>
                  </a:lnTo>
                  <a:lnTo>
                    <a:pt x="235132" y="891177"/>
                  </a:lnTo>
                  <a:lnTo>
                    <a:pt x="252549" y="917303"/>
                  </a:lnTo>
                  <a:lnTo>
                    <a:pt x="319314" y="888274"/>
                  </a:lnTo>
                  <a:lnTo>
                    <a:pt x="319314" y="969554"/>
                  </a:lnTo>
                  <a:lnTo>
                    <a:pt x="304800" y="984069"/>
                  </a:lnTo>
                  <a:lnTo>
                    <a:pt x="296092" y="1047931"/>
                  </a:lnTo>
                  <a:lnTo>
                    <a:pt x="336732" y="1036320"/>
                  </a:lnTo>
                  <a:lnTo>
                    <a:pt x="374469" y="1036320"/>
                  </a:lnTo>
                  <a:lnTo>
                    <a:pt x="423817" y="1088571"/>
                  </a:lnTo>
                  <a:lnTo>
                    <a:pt x="461554" y="1050834"/>
                  </a:lnTo>
                  <a:lnTo>
                    <a:pt x="461554" y="1079863"/>
                  </a:lnTo>
                  <a:lnTo>
                    <a:pt x="531223" y="1088571"/>
                  </a:lnTo>
                  <a:lnTo>
                    <a:pt x="470263" y="1135017"/>
                  </a:lnTo>
                  <a:lnTo>
                    <a:pt x="478972" y="1146629"/>
                  </a:lnTo>
                  <a:lnTo>
                    <a:pt x="461554" y="1164046"/>
                  </a:lnTo>
                  <a:lnTo>
                    <a:pt x="464457" y="1190171"/>
                  </a:lnTo>
                  <a:lnTo>
                    <a:pt x="388983" y="1227909"/>
                  </a:lnTo>
                  <a:lnTo>
                    <a:pt x="377372" y="1251131"/>
                  </a:lnTo>
                  <a:lnTo>
                    <a:pt x="345440" y="1242423"/>
                  </a:lnTo>
                  <a:lnTo>
                    <a:pt x="235132" y="1297577"/>
                  </a:lnTo>
                  <a:lnTo>
                    <a:pt x="185783" y="1280160"/>
                  </a:lnTo>
                  <a:lnTo>
                    <a:pt x="136434" y="1320800"/>
                  </a:lnTo>
                  <a:lnTo>
                    <a:pt x="0" y="1317897"/>
                  </a:lnTo>
                  <a:lnTo>
                    <a:pt x="11612" y="1346926"/>
                  </a:lnTo>
                  <a:lnTo>
                    <a:pt x="66766" y="1358537"/>
                  </a:lnTo>
                  <a:lnTo>
                    <a:pt x="69669" y="1335314"/>
                  </a:lnTo>
                  <a:lnTo>
                    <a:pt x="159657" y="1335314"/>
                  </a:lnTo>
                  <a:lnTo>
                    <a:pt x="179977" y="1312091"/>
                  </a:lnTo>
                  <a:lnTo>
                    <a:pt x="200297" y="1326606"/>
                  </a:lnTo>
                  <a:lnTo>
                    <a:pt x="264160" y="1332411"/>
                  </a:lnTo>
                  <a:lnTo>
                    <a:pt x="293189" y="1323703"/>
                  </a:lnTo>
                  <a:lnTo>
                    <a:pt x="319314" y="1329509"/>
                  </a:lnTo>
                  <a:lnTo>
                    <a:pt x="339634" y="1320800"/>
                  </a:lnTo>
                  <a:lnTo>
                    <a:pt x="383177" y="1320800"/>
                  </a:lnTo>
                  <a:lnTo>
                    <a:pt x="391886" y="1288869"/>
                  </a:lnTo>
                  <a:lnTo>
                    <a:pt x="415109" y="1294674"/>
                  </a:lnTo>
                  <a:lnTo>
                    <a:pt x="452846" y="1274354"/>
                  </a:lnTo>
                  <a:lnTo>
                    <a:pt x="490583" y="1262743"/>
                  </a:lnTo>
                  <a:lnTo>
                    <a:pt x="493486" y="1251131"/>
                  </a:lnTo>
                  <a:lnTo>
                    <a:pt x="615406" y="1201783"/>
                  </a:lnTo>
                  <a:lnTo>
                    <a:pt x="696686" y="1132114"/>
                  </a:lnTo>
                  <a:lnTo>
                    <a:pt x="661852" y="1103086"/>
                  </a:lnTo>
                  <a:lnTo>
                    <a:pt x="693783" y="1068251"/>
                  </a:lnTo>
                  <a:lnTo>
                    <a:pt x="719909" y="1062446"/>
                  </a:lnTo>
                  <a:lnTo>
                    <a:pt x="754743" y="1030514"/>
                  </a:lnTo>
                  <a:lnTo>
                    <a:pt x="754743" y="1004389"/>
                  </a:lnTo>
                  <a:lnTo>
                    <a:pt x="870857" y="943429"/>
                  </a:lnTo>
                  <a:lnTo>
                    <a:pt x="928914" y="984069"/>
                  </a:lnTo>
                  <a:lnTo>
                    <a:pt x="879566" y="995680"/>
                  </a:lnTo>
                  <a:lnTo>
                    <a:pt x="859246" y="978263"/>
                  </a:lnTo>
                  <a:lnTo>
                    <a:pt x="821509" y="1010194"/>
                  </a:lnTo>
                  <a:lnTo>
                    <a:pt x="786674" y="1076960"/>
                  </a:lnTo>
                  <a:lnTo>
                    <a:pt x="812800" y="1079863"/>
                  </a:lnTo>
                  <a:lnTo>
                    <a:pt x="806994" y="1097280"/>
                  </a:lnTo>
                  <a:lnTo>
                    <a:pt x="775063" y="1100183"/>
                  </a:lnTo>
                  <a:lnTo>
                    <a:pt x="775063" y="1114697"/>
                  </a:lnTo>
                  <a:lnTo>
                    <a:pt x="801189" y="1123406"/>
                  </a:lnTo>
                  <a:lnTo>
                    <a:pt x="885372" y="1085669"/>
                  </a:lnTo>
                  <a:lnTo>
                    <a:pt x="923109" y="1082766"/>
                  </a:lnTo>
                  <a:lnTo>
                    <a:pt x="946332" y="1076960"/>
                  </a:lnTo>
                  <a:lnTo>
                    <a:pt x="957943" y="1030514"/>
                  </a:lnTo>
                  <a:lnTo>
                    <a:pt x="978263" y="992777"/>
                  </a:lnTo>
                  <a:lnTo>
                    <a:pt x="995680" y="1001486"/>
                  </a:lnTo>
                  <a:lnTo>
                    <a:pt x="1013097" y="1004389"/>
                  </a:lnTo>
                  <a:lnTo>
                    <a:pt x="1042126" y="984069"/>
                  </a:lnTo>
                  <a:lnTo>
                    <a:pt x="1079863" y="1050834"/>
                  </a:lnTo>
                  <a:lnTo>
                    <a:pt x="1111794" y="1056640"/>
                  </a:lnTo>
                  <a:lnTo>
                    <a:pt x="1143726" y="1097280"/>
                  </a:lnTo>
                  <a:lnTo>
                    <a:pt x="1207589" y="1103086"/>
                  </a:lnTo>
                  <a:lnTo>
                    <a:pt x="1254034" y="1120503"/>
                  </a:lnTo>
                  <a:lnTo>
                    <a:pt x="1291772" y="1079863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1288869" y="6069874"/>
              <a:ext cx="571862" cy="490583"/>
            </a:xfrm>
            <a:custGeom>
              <a:avLst/>
              <a:gdLst>
                <a:gd name="connsiteX0" fmla="*/ 0 w 571862"/>
                <a:gd name="connsiteY0" fmla="*/ 31932 h 490583"/>
                <a:gd name="connsiteX1" fmla="*/ 52251 w 571862"/>
                <a:gd name="connsiteY1" fmla="*/ 55155 h 490583"/>
                <a:gd name="connsiteX2" fmla="*/ 92891 w 571862"/>
                <a:gd name="connsiteY2" fmla="*/ 37737 h 490583"/>
                <a:gd name="connsiteX3" fmla="*/ 84182 w 571862"/>
                <a:gd name="connsiteY3" fmla="*/ 81280 h 490583"/>
                <a:gd name="connsiteX4" fmla="*/ 124822 w 571862"/>
                <a:gd name="connsiteY4" fmla="*/ 104503 h 490583"/>
                <a:gd name="connsiteX5" fmla="*/ 133531 w 571862"/>
                <a:gd name="connsiteY5" fmla="*/ 95795 h 490583"/>
                <a:gd name="connsiteX6" fmla="*/ 211908 w 571862"/>
                <a:gd name="connsiteY6" fmla="*/ 194492 h 490583"/>
                <a:gd name="connsiteX7" fmla="*/ 243840 w 571862"/>
                <a:gd name="connsiteY7" fmla="*/ 188686 h 490583"/>
                <a:gd name="connsiteX8" fmla="*/ 209005 w 571862"/>
                <a:gd name="connsiteY8" fmla="*/ 136435 h 490583"/>
                <a:gd name="connsiteX9" fmla="*/ 264160 w 571862"/>
                <a:gd name="connsiteY9" fmla="*/ 171269 h 490583"/>
                <a:gd name="connsiteX10" fmla="*/ 304800 w 571862"/>
                <a:gd name="connsiteY10" fmla="*/ 182880 h 490583"/>
                <a:gd name="connsiteX11" fmla="*/ 287382 w 571862"/>
                <a:gd name="connsiteY11" fmla="*/ 101600 h 490583"/>
                <a:gd name="connsiteX12" fmla="*/ 322217 w 571862"/>
                <a:gd name="connsiteY12" fmla="*/ 188686 h 490583"/>
                <a:gd name="connsiteX13" fmla="*/ 348342 w 571862"/>
                <a:gd name="connsiteY13" fmla="*/ 206103 h 490583"/>
                <a:gd name="connsiteX14" fmla="*/ 383177 w 571862"/>
                <a:gd name="connsiteY14" fmla="*/ 238035 h 490583"/>
                <a:gd name="connsiteX15" fmla="*/ 397691 w 571862"/>
                <a:gd name="connsiteY15" fmla="*/ 290286 h 490583"/>
                <a:gd name="connsiteX16" fmla="*/ 426720 w 571862"/>
                <a:gd name="connsiteY16" fmla="*/ 307703 h 490583"/>
                <a:gd name="connsiteX17" fmla="*/ 490582 w 571862"/>
                <a:gd name="connsiteY17" fmla="*/ 406400 h 490583"/>
                <a:gd name="connsiteX18" fmla="*/ 508000 w 571862"/>
                <a:gd name="connsiteY18" fmla="*/ 400595 h 490583"/>
                <a:gd name="connsiteX19" fmla="*/ 534125 w 571862"/>
                <a:gd name="connsiteY19" fmla="*/ 490583 h 490583"/>
                <a:gd name="connsiteX20" fmla="*/ 566057 w 571862"/>
                <a:gd name="connsiteY20" fmla="*/ 473166 h 490583"/>
                <a:gd name="connsiteX21" fmla="*/ 571862 w 571862"/>
                <a:gd name="connsiteY21" fmla="*/ 391886 h 490583"/>
                <a:gd name="connsiteX22" fmla="*/ 458651 w 571862"/>
                <a:gd name="connsiteY22" fmla="*/ 313509 h 490583"/>
                <a:gd name="connsiteX23" fmla="*/ 444137 w 571862"/>
                <a:gd name="connsiteY23" fmla="*/ 264160 h 490583"/>
                <a:gd name="connsiteX24" fmla="*/ 374468 w 571862"/>
                <a:gd name="connsiteY24" fmla="*/ 179977 h 490583"/>
                <a:gd name="connsiteX25" fmla="*/ 290285 w 571862"/>
                <a:gd name="connsiteY25" fmla="*/ 58057 h 490583"/>
                <a:gd name="connsiteX26" fmla="*/ 240937 w 571862"/>
                <a:gd name="connsiteY26" fmla="*/ 81280 h 490583"/>
                <a:gd name="connsiteX27" fmla="*/ 185782 w 571862"/>
                <a:gd name="connsiteY27" fmla="*/ 130629 h 490583"/>
                <a:gd name="connsiteX28" fmla="*/ 174171 w 571862"/>
                <a:gd name="connsiteY28" fmla="*/ 75475 h 490583"/>
                <a:gd name="connsiteX29" fmla="*/ 145142 w 571862"/>
                <a:gd name="connsiteY29" fmla="*/ 69669 h 490583"/>
                <a:gd name="connsiteX30" fmla="*/ 113211 w 571862"/>
                <a:gd name="connsiteY30" fmla="*/ 26126 h 490583"/>
                <a:gd name="connsiteX31" fmla="*/ 116114 w 571862"/>
                <a:gd name="connsiteY31" fmla="*/ 11612 h 490583"/>
                <a:gd name="connsiteX32" fmla="*/ 95794 w 571862"/>
                <a:gd name="connsiteY32" fmla="*/ 0 h 490583"/>
                <a:gd name="connsiteX33" fmla="*/ 75474 w 571862"/>
                <a:gd name="connsiteY33" fmla="*/ 5806 h 490583"/>
                <a:gd name="connsiteX34" fmla="*/ 0 w 571862"/>
                <a:gd name="connsiteY34" fmla="*/ 31932 h 49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71862" h="490583">
                  <a:moveTo>
                    <a:pt x="0" y="31932"/>
                  </a:moveTo>
                  <a:lnTo>
                    <a:pt x="52251" y="55155"/>
                  </a:lnTo>
                  <a:lnTo>
                    <a:pt x="92891" y="37737"/>
                  </a:lnTo>
                  <a:lnTo>
                    <a:pt x="84182" y="81280"/>
                  </a:lnTo>
                  <a:lnTo>
                    <a:pt x="124822" y="104503"/>
                  </a:lnTo>
                  <a:lnTo>
                    <a:pt x="133531" y="95795"/>
                  </a:lnTo>
                  <a:lnTo>
                    <a:pt x="211908" y="194492"/>
                  </a:lnTo>
                  <a:lnTo>
                    <a:pt x="243840" y="188686"/>
                  </a:lnTo>
                  <a:lnTo>
                    <a:pt x="209005" y="136435"/>
                  </a:lnTo>
                  <a:lnTo>
                    <a:pt x="264160" y="171269"/>
                  </a:lnTo>
                  <a:lnTo>
                    <a:pt x="304800" y="182880"/>
                  </a:lnTo>
                  <a:lnTo>
                    <a:pt x="287382" y="101600"/>
                  </a:lnTo>
                  <a:lnTo>
                    <a:pt x="322217" y="188686"/>
                  </a:lnTo>
                  <a:lnTo>
                    <a:pt x="348342" y="206103"/>
                  </a:lnTo>
                  <a:lnTo>
                    <a:pt x="383177" y="238035"/>
                  </a:lnTo>
                  <a:lnTo>
                    <a:pt x="397691" y="290286"/>
                  </a:lnTo>
                  <a:lnTo>
                    <a:pt x="426720" y="307703"/>
                  </a:lnTo>
                  <a:lnTo>
                    <a:pt x="490582" y="406400"/>
                  </a:lnTo>
                  <a:lnTo>
                    <a:pt x="508000" y="400595"/>
                  </a:lnTo>
                  <a:lnTo>
                    <a:pt x="534125" y="490583"/>
                  </a:lnTo>
                  <a:lnTo>
                    <a:pt x="566057" y="473166"/>
                  </a:lnTo>
                  <a:lnTo>
                    <a:pt x="571862" y="391886"/>
                  </a:lnTo>
                  <a:lnTo>
                    <a:pt x="458651" y="313509"/>
                  </a:lnTo>
                  <a:lnTo>
                    <a:pt x="444137" y="264160"/>
                  </a:lnTo>
                  <a:lnTo>
                    <a:pt x="374468" y="179977"/>
                  </a:lnTo>
                  <a:lnTo>
                    <a:pt x="290285" y="58057"/>
                  </a:lnTo>
                  <a:lnTo>
                    <a:pt x="240937" y="81280"/>
                  </a:lnTo>
                  <a:lnTo>
                    <a:pt x="185782" y="130629"/>
                  </a:lnTo>
                  <a:lnTo>
                    <a:pt x="174171" y="75475"/>
                  </a:lnTo>
                  <a:lnTo>
                    <a:pt x="145142" y="69669"/>
                  </a:lnTo>
                  <a:lnTo>
                    <a:pt x="113211" y="26126"/>
                  </a:lnTo>
                  <a:lnTo>
                    <a:pt x="116114" y="11612"/>
                  </a:lnTo>
                  <a:lnTo>
                    <a:pt x="95794" y="0"/>
                  </a:lnTo>
                  <a:lnTo>
                    <a:pt x="75474" y="5806"/>
                  </a:lnTo>
                  <a:lnTo>
                    <a:pt x="0" y="31932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116114" y="5413829"/>
              <a:ext cx="95795" cy="89988"/>
            </a:xfrm>
            <a:custGeom>
              <a:avLst/>
              <a:gdLst>
                <a:gd name="connsiteX0" fmla="*/ 95795 w 95795"/>
                <a:gd name="connsiteY0" fmla="*/ 89988 h 89988"/>
                <a:gd name="connsiteX1" fmla="*/ 66766 w 95795"/>
                <a:gd name="connsiteY1" fmla="*/ 23222 h 89988"/>
                <a:gd name="connsiteX2" fmla="*/ 14515 w 95795"/>
                <a:gd name="connsiteY2" fmla="*/ 0 h 89988"/>
                <a:gd name="connsiteX3" fmla="*/ 0 w 95795"/>
                <a:gd name="connsiteY3" fmla="*/ 26125 h 89988"/>
                <a:gd name="connsiteX4" fmla="*/ 43543 w 95795"/>
                <a:gd name="connsiteY4" fmla="*/ 69668 h 89988"/>
                <a:gd name="connsiteX5" fmla="*/ 95795 w 95795"/>
                <a:gd name="connsiteY5" fmla="*/ 89988 h 8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95" h="89988">
                  <a:moveTo>
                    <a:pt x="95795" y="89988"/>
                  </a:moveTo>
                  <a:lnTo>
                    <a:pt x="66766" y="23222"/>
                  </a:lnTo>
                  <a:lnTo>
                    <a:pt x="14515" y="0"/>
                  </a:lnTo>
                  <a:lnTo>
                    <a:pt x="0" y="26125"/>
                  </a:lnTo>
                  <a:lnTo>
                    <a:pt x="43543" y="69668"/>
                  </a:lnTo>
                  <a:lnTo>
                    <a:pt x="95795" y="89988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612503" y="6209211"/>
              <a:ext cx="110308" cy="87086"/>
            </a:xfrm>
            <a:custGeom>
              <a:avLst/>
              <a:gdLst>
                <a:gd name="connsiteX0" fmla="*/ 72571 w 110308"/>
                <a:gd name="connsiteY0" fmla="*/ 0 h 87086"/>
                <a:gd name="connsiteX1" fmla="*/ 8708 w 110308"/>
                <a:gd name="connsiteY1" fmla="*/ 20320 h 87086"/>
                <a:gd name="connsiteX2" fmla="*/ 0 w 110308"/>
                <a:gd name="connsiteY2" fmla="*/ 55155 h 87086"/>
                <a:gd name="connsiteX3" fmla="*/ 43543 w 110308"/>
                <a:gd name="connsiteY3" fmla="*/ 87086 h 87086"/>
                <a:gd name="connsiteX4" fmla="*/ 110308 w 110308"/>
                <a:gd name="connsiteY4" fmla="*/ 37738 h 87086"/>
                <a:gd name="connsiteX5" fmla="*/ 72571 w 110308"/>
                <a:gd name="connsiteY5" fmla="*/ 0 h 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08" h="87086">
                  <a:moveTo>
                    <a:pt x="72571" y="0"/>
                  </a:moveTo>
                  <a:lnTo>
                    <a:pt x="8708" y="20320"/>
                  </a:lnTo>
                  <a:lnTo>
                    <a:pt x="0" y="55155"/>
                  </a:lnTo>
                  <a:lnTo>
                    <a:pt x="43543" y="87086"/>
                  </a:lnTo>
                  <a:lnTo>
                    <a:pt x="110308" y="37738"/>
                  </a:lnTo>
                  <a:lnTo>
                    <a:pt x="72571" y="0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orme libre 20"/>
            <p:cNvSpPr/>
            <p:nvPr/>
          </p:nvSpPr>
          <p:spPr>
            <a:xfrm>
              <a:off x="121920" y="5770880"/>
              <a:ext cx="66766" cy="81280"/>
            </a:xfrm>
            <a:custGeom>
              <a:avLst/>
              <a:gdLst>
                <a:gd name="connsiteX0" fmla="*/ 66766 w 66766"/>
                <a:gd name="connsiteY0" fmla="*/ 23223 h 81280"/>
                <a:gd name="connsiteX1" fmla="*/ 11611 w 66766"/>
                <a:gd name="connsiteY1" fmla="*/ 0 h 81280"/>
                <a:gd name="connsiteX2" fmla="*/ 0 w 66766"/>
                <a:gd name="connsiteY2" fmla="*/ 14514 h 81280"/>
                <a:gd name="connsiteX3" fmla="*/ 49349 w 66766"/>
                <a:gd name="connsiteY3" fmla="*/ 81280 h 81280"/>
                <a:gd name="connsiteX4" fmla="*/ 66766 w 66766"/>
                <a:gd name="connsiteY4" fmla="*/ 23223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66" h="81280">
                  <a:moveTo>
                    <a:pt x="66766" y="23223"/>
                  </a:moveTo>
                  <a:lnTo>
                    <a:pt x="11611" y="0"/>
                  </a:lnTo>
                  <a:lnTo>
                    <a:pt x="0" y="14514"/>
                  </a:lnTo>
                  <a:lnTo>
                    <a:pt x="49349" y="81280"/>
                  </a:lnTo>
                  <a:lnTo>
                    <a:pt x="66766" y="23223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1683657" y="6453051"/>
              <a:ext cx="66766" cy="130629"/>
            </a:xfrm>
            <a:custGeom>
              <a:avLst/>
              <a:gdLst>
                <a:gd name="connsiteX0" fmla="*/ 66766 w 66766"/>
                <a:gd name="connsiteY0" fmla="*/ 130629 h 130629"/>
                <a:gd name="connsiteX1" fmla="*/ 5806 w 66766"/>
                <a:gd name="connsiteY1" fmla="*/ 75475 h 130629"/>
                <a:gd name="connsiteX2" fmla="*/ 0 w 66766"/>
                <a:gd name="connsiteY2" fmla="*/ 0 h 130629"/>
                <a:gd name="connsiteX3" fmla="*/ 66766 w 66766"/>
                <a:gd name="connsiteY3" fmla="*/ 130629 h 13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766" h="130629">
                  <a:moveTo>
                    <a:pt x="66766" y="130629"/>
                  </a:moveTo>
                  <a:lnTo>
                    <a:pt x="5806" y="75475"/>
                  </a:lnTo>
                  <a:lnTo>
                    <a:pt x="0" y="0"/>
                  </a:lnTo>
                  <a:lnTo>
                    <a:pt x="66766" y="130629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orme libre 22"/>
            <p:cNvSpPr/>
            <p:nvPr/>
          </p:nvSpPr>
          <p:spPr>
            <a:xfrm>
              <a:off x="1576251" y="6339840"/>
              <a:ext cx="26126" cy="107406"/>
            </a:xfrm>
            <a:custGeom>
              <a:avLst/>
              <a:gdLst>
                <a:gd name="connsiteX0" fmla="*/ 26126 w 26126"/>
                <a:gd name="connsiteY0" fmla="*/ 107406 h 107406"/>
                <a:gd name="connsiteX1" fmla="*/ 2903 w 26126"/>
                <a:gd name="connsiteY1" fmla="*/ 60960 h 107406"/>
                <a:gd name="connsiteX2" fmla="*/ 0 w 26126"/>
                <a:gd name="connsiteY2" fmla="*/ 0 h 107406"/>
                <a:gd name="connsiteX3" fmla="*/ 26126 w 26126"/>
                <a:gd name="connsiteY3" fmla="*/ 46446 h 107406"/>
                <a:gd name="connsiteX4" fmla="*/ 26126 w 26126"/>
                <a:gd name="connsiteY4" fmla="*/ 107406 h 10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26" h="107406">
                  <a:moveTo>
                    <a:pt x="26126" y="107406"/>
                  </a:moveTo>
                  <a:lnTo>
                    <a:pt x="2903" y="60960"/>
                  </a:lnTo>
                  <a:lnTo>
                    <a:pt x="0" y="0"/>
                  </a:lnTo>
                  <a:lnTo>
                    <a:pt x="26126" y="46446"/>
                  </a:lnTo>
                  <a:lnTo>
                    <a:pt x="26126" y="107406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1527377" y="6266553"/>
              <a:ext cx="63324" cy="50659"/>
            </a:xfrm>
            <a:custGeom>
              <a:avLst/>
              <a:gdLst>
                <a:gd name="connsiteX0" fmla="*/ 63324 w 63324"/>
                <a:gd name="connsiteY0" fmla="*/ 50659 h 50659"/>
                <a:gd name="connsiteX1" fmla="*/ 43061 w 63324"/>
                <a:gd name="connsiteY1" fmla="*/ 0 h 50659"/>
                <a:gd name="connsiteX2" fmla="*/ 0 w 63324"/>
                <a:gd name="connsiteY2" fmla="*/ 15198 h 50659"/>
                <a:gd name="connsiteX3" fmla="*/ 63324 w 63324"/>
                <a:gd name="connsiteY3" fmla="*/ 50659 h 5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324" h="50659">
                  <a:moveTo>
                    <a:pt x="63324" y="50659"/>
                  </a:moveTo>
                  <a:lnTo>
                    <a:pt x="43061" y="0"/>
                  </a:lnTo>
                  <a:lnTo>
                    <a:pt x="0" y="15198"/>
                  </a:lnTo>
                  <a:lnTo>
                    <a:pt x="63324" y="50659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622402" y="546310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Alaska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34" name="Forme libre 233"/>
          <p:cNvSpPr/>
          <p:nvPr/>
        </p:nvSpPr>
        <p:spPr>
          <a:xfrm>
            <a:off x="352425" y="1314450"/>
            <a:ext cx="7934325" cy="5153025"/>
          </a:xfrm>
          <a:custGeom>
            <a:avLst/>
            <a:gdLst>
              <a:gd name="connsiteX0" fmla="*/ 790575 w 7934325"/>
              <a:gd name="connsiteY0" fmla="*/ 2057400 h 5153025"/>
              <a:gd name="connsiteX1" fmla="*/ 638175 w 7934325"/>
              <a:gd name="connsiteY1" fmla="*/ 1238250 h 5153025"/>
              <a:gd name="connsiteX2" fmla="*/ 590550 w 7934325"/>
              <a:gd name="connsiteY2" fmla="*/ 771525 h 5153025"/>
              <a:gd name="connsiteX3" fmla="*/ 571500 w 7934325"/>
              <a:gd name="connsiteY3" fmla="*/ 285750 h 5153025"/>
              <a:gd name="connsiteX4" fmla="*/ 542925 w 7934325"/>
              <a:gd name="connsiteY4" fmla="*/ 209550 h 5153025"/>
              <a:gd name="connsiteX5" fmla="*/ 609600 w 7934325"/>
              <a:gd name="connsiteY5" fmla="*/ 190500 h 5153025"/>
              <a:gd name="connsiteX6" fmla="*/ 638175 w 7934325"/>
              <a:gd name="connsiteY6" fmla="*/ 161925 h 5153025"/>
              <a:gd name="connsiteX7" fmla="*/ 590550 w 7934325"/>
              <a:gd name="connsiteY7" fmla="*/ 57150 h 5153025"/>
              <a:gd name="connsiteX8" fmla="*/ 561975 w 7934325"/>
              <a:gd name="connsiteY8" fmla="*/ 38100 h 5153025"/>
              <a:gd name="connsiteX9" fmla="*/ 504825 w 7934325"/>
              <a:gd name="connsiteY9" fmla="*/ 38100 h 5153025"/>
              <a:gd name="connsiteX10" fmla="*/ 428625 w 7934325"/>
              <a:gd name="connsiteY10" fmla="*/ 0 h 5153025"/>
              <a:gd name="connsiteX11" fmla="*/ 438150 w 7934325"/>
              <a:gd name="connsiteY11" fmla="*/ 114300 h 5153025"/>
              <a:gd name="connsiteX12" fmla="*/ 447675 w 7934325"/>
              <a:gd name="connsiteY12" fmla="*/ 190500 h 5153025"/>
              <a:gd name="connsiteX13" fmla="*/ 447675 w 7934325"/>
              <a:gd name="connsiteY13" fmla="*/ 190500 h 5153025"/>
              <a:gd name="connsiteX14" fmla="*/ 457200 w 7934325"/>
              <a:gd name="connsiteY14" fmla="*/ 266700 h 5153025"/>
              <a:gd name="connsiteX15" fmla="*/ 438150 w 7934325"/>
              <a:gd name="connsiteY15" fmla="*/ 342900 h 5153025"/>
              <a:gd name="connsiteX16" fmla="*/ 447675 w 7934325"/>
              <a:gd name="connsiteY16" fmla="*/ 400050 h 5153025"/>
              <a:gd name="connsiteX17" fmla="*/ 447675 w 7934325"/>
              <a:gd name="connsiteY17" fmla="*/ 438150 h 5153025"/>
              <a:gd name="connsiteX18" fmla="*/ 400050 w 7934325"/>
              <a:gd name="connsiteY18" fmla="*/ 447675 h 5153025"/>
              <a:gd name="connsiteX19" fmla="*/ 304800 w 7934325"/>
              <a:gd name="connsiteY19" fmla="*/ 695325 h 5153025"/>
              <a:gd name="connsiteX20" fmla="*/ 200025 w 7934325"/>
              <a:gd name="connsiteY20" fmla="*/ 933450 h 5153025"/>
              <a:gd name="connsiteX21" fmla="*/ 114300 w 7934325"/>
              <a:gd name="connsiteY21" fmla="*/ 1066800 h 5153025"/>
              <a:gd name="connsiteX22" fmla="*/ 142875 w 7934325"/>
              <a:gd name="connsiteY22" fmla="*/ 1095375 h 5153025"/>
              <a:gd name="connsiteX23" fmla="*/ 104775 w 7934325"/>
              <a:gd name="connsiteY23" fmla="*/ 1162050 h 5153025"/>
              <a:gd name="connsiteX24" fmla="*/ 104775 w 7934325"/>
              <a:gd name="connsiteY24" fmla="*/ 1257300 h 5153025"/>
              <a:gd name="connsiteX25" fmla="*/ 104775 w 7934325"/>
              <a:gd name="connsiteY25" fmla="*/ 1333500 h 5153025"/>
              <a:gd name="connsiteX26" fmla="*/ 85725 w 7934325"/>
              <a:gd name="connsiteY26" fmla="*/ 1419225 h 5153025"/>
              <a:gd name="connsiteX27" fmla="*/ 85725 w 7934325"/>
              <a:gd name="connsiteY27" fmla="*/ 1466850 h 5153025"/>
              <a:gd name="connsiteX28" fmla="*/ 47625 w 7934325"/>
              <a:gd name="connsiteY28" fmla="*/ 1524000 h 5153025"/>
              <a:gd name="connsiteX29" fmla="*/ 0 w 7934325"/>
              <a:gd name="connsiteY29" fmla="*/ 1552575 h 5153025"/>
              <a:gd name="connsiteX30" fmla="*/ 9525 w 7934325"/>
              <a:gd name="connsiteY30" fmla="*/ 1628775 h 5153025"/>
              <a:gd name="connsiteX31" fmla="*/ 47625 w 7934325"/>
              <a:gd name="connsiteY31" fmla="*/ 1685925 h 5153025"/>
              <a:gd name="connsiteX32" fmla="*/ 57150 w 7934325"/>
              <a:gd name="connsiteY32" fmla="*/ 1771650 h 5153025"/>
              <a:gd name="connsiteX33" fmla="*/ 57150 w 7934325"/>
              <a:gd name="connsiteY33" fmla="*/ 1771650 h 5153025"/>
              <a:gd name="connsiteX34" fmla="*/ 38100 w 7934325"/>
              <a:gd name="connsiteY34" fmla="*/ 1866900 h 5153025"/>
              <a:gd name="connsiteX35" fmla="*/ 47625 w 7934325"/>
              <a:gd name="connsiteY35" fmla="*/ 1914525 h 5153025"/>
              <a:gd name="connsiteX36" fmla="*/ 114300 w 7934325"/>
              <a:gd name="connsiteY36" fmla="*/ 1866900 h 5153025"/>
              <a:gd name="connsiteX37" fmla="*/ 314325 w 7934325"/>
              <a:gd name="connsiteY37" fmla="*/ 1857375 h 5153025"/>
              <a:gd name="connsiteX38" fmla="*/ 381000 w 7934325"/>
              <a:gd name="connsiteY38" fmla="*/ 1866900 h 5153025"/>
              <a:gd name="connsiteX39" fmla="*/ 523875 w 7934325"/>
              <a:gd name="connsiteY39" fmla="*/ 1971675 h 5153025"/>
              <a:gd name="connsiteX40" fmla="*/ 752475 w 7934325"/>
              <a:gd name="connsiteY40" fmla="*/ 2362200 h 5153025"/>
              <a:gd name="connsiteX41" fmla="*/ 895350 w 7934325"/>
              <a:gd name="connsiteY41" fmla="*/ 2838450 h 5153025"/>
              <a:gd name="connsiteX42" fmla="*/ 914400 w 7934325"/>
              <a:gd name="connsiteY42" fmla="*/ 3162300 h 5153025"/>
              <a:gd name="connsiteX43" fmla="*/ 800100 w 7934325"/>
              <a:gd name="connsiteY43" fmla="*/ 3324225 h 5153025"/>
              <a:gd name="connsiteX44" fmla="*/ 800100 w 7934325"/>
              <a:gd name="connsiteY44" fmla="*/ 3381375 h 5153025"/>
              <a:gd name="connsiteX45" fmla="*/ 809625 w 7934325"/>
              <a:gd name="connsiteY45" fmla="*/ 3438525 h 5153025"/>
              <a:gd name="connsiteX46" fmla="*/ 819150 w 7934325"/>
              <a:gd name="connsiteY46" fmla="*/ 3486150 h 5153025"/>
              <a:gd name="connsiteX47" fmla="*/ 857250 w 7934325"/>
              <a:gd name="connsiteY47" fmla="*/ 3524250 h 5153025"/>
              <a:gd name="connsiteX48" fmla="*/ 904875 w 7934325"/>
              <a:gd name="connsiteY48" fmla="*/ 3543300 h 5153025"/>
              <a:gd name="connsiteX49" fmla="*/ 1047750 w 7934325"/>
              <a:gd name="connsiteY49" fmla="*/ 3581400 h 5153025"/>
              <a:gd name="connsiteX50" fmla="*/ 1228725 w 7934325"/>
              <a:gd name="connsiteY50" fmla="*/ 3590925 h 5153025"/>
              <a:gd name="connsiteX51" fmla="*/ 1276350 w 7934325"/>
              <a:gd name="connsiteY51" fmla="*/ 3629025 h 5153025"/>
              <a:gd name="connsiteX52" fmla="*/ 1885950 w 7934325"/>
              <a:gd name="connsiteY52" fmla="*/ 4000500 h 5153025"/>
              <a:gd name="connsiteX53" fmla="*/ 2371725 w 7934325"/>
              <a:gd name="connsiteY53" fmla="*/ 4038600 h 5153025"/>
              <a:gd name="connsiteX54" fmla="*/ 2400300 w 7934325"/>
              <a:gd name="connsiteY54" fmla="*/ 3971925 h 5153025"/>
              <a:gd name="connsiteX55" fmla="*/ 2686050 w 7934325"/>
              <a:gd name="connsiteY55" fmla="*/ 3981450 h 5153025"/>
              <a:gd name="connsiteX56" fmla="*/ 2800350 w 7934325"/>
              <a:gd name="connsiteY56" fmla="*/ 4057650 h 5153025"/>
              <a:gd name="connsiteX57" fmla="*/ 2847975 w 7934325"/>
              <a:gd name="connsiteY57" fmla="*/ 4162425 h 5153025"/>
              <a:gd name="connsiteX58" fmla="*/ 2952750 w 7934325"/>
              <a:gd name="connsiteY58" fmla="*/ 4210050 h 5153025"/>
              <a:gd name="connsiteX59" fmla="*/ 3000375 w 7934325"/>
              <a:gd name="connsiteY59" fmla="*/ 4324350 h 5153025"/>
              <a:gd name="connsiteX60" fmla="*/ 3048000 w 7934325"/>
              <a:gd name="connsiteY60" fmla="*/ 4381500 h 5153025"/>
              <a:gd name="connsiteX61" fmla="*/ 3028950 w 7934325"/>
              <a:gd name="connsiteY61" fmla="*/ 4419600 h 5153025"/>
              <a:gd name="connsiteX62" fmla="*/ 3105150 w 7934325"/>
              <a:gd name="connsiteY62" fmla="*/ 4495800 h 5153025"/>
              <a:gd name="connsiteX63" fmla="*/ 3181350 w 7934325"/>
              <a:gd name="connsiteY63" fmla="*/ 4543425 h 5153025"/>
              <a:gd name="connsiteX64" fmla="*/ 3276600 w 7934325"/>
              <a:gd name="connsiteY64" fmla="*/ 4600575 h 5153025"/>
              <a:gd name="connsiteX65" fmla="*/ 3314700 w 7934325"/>
              <a:gd name="connsiteY65" fmla="*/ 4543425 h 5153025"/>
              <a:gd name="connsiteX66" fmla="*/ 3362325 w 7934325"/>
              <a:gd name="connsiteY66" fmla="*/ 4505325 h 5153025"/>
              <a:gd name="connsiteX67" fmla="*/ 3419475 w 7934325"/>
              <a:gd name="connsiteY67" fmla="*/ 4476750 h 5153025"/>
              <a:gd name="connsiteX68" fmla="*/ 3476625 w 7934325"/>
              <a:gd name="connsiteY68" fmla="*/ 4457700 h 5153025"/>
              <a:gd name="connsiteX69" fmla="*/ 3571875 w 7934325"/>
              <a:gd name="connsiteY69" fmla="*/ 4467225 h 5153025"/>
              <a:gd name="connsiteX70" fmla="*/ 3629025 w 7934325"/>
              <a:gd name="connsiteY70" fmla="*/ 4514850 h 5153025"/>
              <a:gd name="connsiteX71" fmla="*/ 3667125 w 7934325"/>
              <a:gd name="connsiteY71" fmla="*/ 4562475 h 5153025"/>
              <a:gd name="connsiteX72" fmla="*/ 3733800 w 7934325"/>
              <a:gd name="connsiteY72" fmla="*/ 4610100 h 5153025"/>
              <a:gd name="connsiteX73" fmla="*/ 3762375 w 7934325"/>
              <a:gd name="connsiteY73" fmla="*/ 4705350 h 5153025"/>
              <a:gd name="connsiteX74" fmla="*/ 3810000 w 7934325"/>
              <a:gd name="connsiteY74" fmla="*/ 4772025 h 5153025"/>
              <a:gd name="connsiteX75" fmla="*/ 3895725 w 7934325"/>
              <a:gd name="connsiteY75" fmla="*/ 4857750 h 5153025"/>
              <a:gd name="connsiteX76" fmla="*/ 3952875 w 7934325"/>
              <a:gd name="connsiteY76" fmla="*/ 4924425 h 5153025"/>
              <a:gd name="connsiteX77" fmla="*/ 3962400 w 7934325"/>
              <a:gd name="connsiteY77" fmla="*/ 4972050 h 5153025"/>
              <a:gd name="connsiteX78" fmla="*/ 4038600 w 7934325"/>
              <a:gd name="connsiteY78" fmla="*/ 5153025 h 5153025"/>
              <a:gd name="connsiteX79" fmla="*/ 4019550 w 7934325"/>
              <a:gd name="connsiteY79" fmla="*/ 4886325 h 5153025"/>
              <a:gd name="connsiteX80" fmla="*/ 4029075 w 7934325"/>
              <a:gd name="connsiteY80" fmla="*/ 4619625 h 5153025"/>
              <a:gd name="connsiteX81" fmla="*/ 4162425 w 7934325"/>
              <a:gd name="connsiteY81" fmla="*/ 3914775 h 5153025"/>
              <a:gd name="connsiteX82" fmla="*/ 4257675 w 7934325"/>
              <a:gd name="connsiteY82" fmla="*/ 3657600 h 5153025"/>
              <a:gd name="connsiteX83" fmla="*/ 4467225 w 7934325"/>
              <a:gd name="connsiteY83" fmla="*/ 3524250 h 5153025"/>
              <a:gd name="connsiteX84" fmla="*/ 4610100 w 7934325"/>
              <a:gd name="connsiteY84" fmla="*/ 3533775 h 5153025"/>
              <a:gd name="connsiteX85" fmla="*/ 4762500 w 7934325"/>
              <a:gd name="connsiteY85" fmla="*/ 3648075 h 5153025"/>
              <a:gd name="connsiteX86" fmla="*/ 5495925 w 7934325"/>
              <a:gd name="connsiteY86" fmla="*/ 4391025 h 5153025"/>
              <a:gd name="connsiteX87" fmla="*/ 5505450 w 7934325"/>
              <a:gd name="connsiteY87" fmla="*/ 4486275 h 5153025"/>
              <a:gd name="connsiteX88" fmla="*/ 5553075 w 7934325"/>
              <a:gd name="connsiteY88" fmla="*/ 4486275 h 5153025"/>
              <a:gd name="connsiteX89" fmla="*/ 5600700 w 7934325"/>
              <a:gd name="connsiteY89" fmla="*/ 4467225 h 5153025"/>
              <a:gd name="connsiteX90" fmla="*/ 5648325 w 7934325"/>
              <a:gd name="connsiteY90" fmla="*/ 4467225 h 5153025"/>
              <a:gd name="connsiteX91" fmla="*/ 5676900 w 7934325"/>
              <a:gd name="connsiteY91" fmla="*/ 4429125 h 5153025"/>
              <a:gd name="connsiteX92" fmla="*/ 5648325 w 7934325"/>
              <a:gd name="connsiteY92" fmla="*/ 4371975 h 5153025"/>
              <a:gd name="connsiteX93" fmla="*/ 5686425 w 7934325"/>
              <a:gd name="connsiteY93" fmla="*/ 4362450 h 5153025"/>
              <a:gd name="connsiteX94" fmla="*/ 5743575 w 7934325"/>
              <a:gd name="connsiteY94" fmla="*/ 4429125 h 5153025"/>
              <a:gd name="connsiteX95" fmla="*/ 5800725 w 7934325"/>
              <a:gd name="connsiteY95" fmla="*/ 4448175 h 5153025"/>
              <a:gd name="connsiteX96" fmla="*/ 5838825 w 7934325"/>
              <a:gd name="connsiteY96" fmla="*/ 4495800 h 5153025"/>
              <a:gd name="connsiteX97" fmla="*/ 5838825 w 7934325"/>
              <a:gd name="connsiteY97" fmla="*/ 4410075 h 5153025"/>
              <a:gd name="connsiteX98" fmla="*/ 5772150 w 7934325"/>
              <a:gd name="connsiteY98" fmla="*/ 4381500 h 5153025"/>
              <a:gd name="connsiteX99" fmla="*/ 5800725 w 7934325"/>
              <a:gd name="connsiteY99" fmla="*/ 4276725 h 5153025"/>
              <a:gd name="connsiteX100" fmla="*/ 5715000 w 7934325"/>
              <a:gd name="connsiteY100" fmla="*/ 4305300 h 5153025"/>
              <a:gd name="connsiteX101" fmla="*/ 5686425 w 7934325"/>
              <a:gd name="connsiteY101" fmla="*/ 4267200 h 5153025"/>
              <a:gd name="connsiteX102" fmla="*/ 5648325 w 7934325"/>
              <a:gd name="connsiteY102" fmla="*/ 4257675 h 5153025"/>
              <a:gd name="connsiteX103" fmla="*/ 5562600 w 7934325"/>
              <a:gd name="connsiteY103" fmla="*/ 4219575 h 5153025"/>
              <a:gd name="connsiteX104" fmla="*/ 5619750 w 7934325"/>
              <a:gd name="connsiteY104" fmla="*/ 4191000 h 5153025"/>
              <a:gd name="connsiteX105" fmla="*/ 5667375 w 7934325"/>
              <a:gd name="connsiteY105" fmla="*/ 4191000 h 5153025"/>
              <a:gd name="connsiteX106" fmla="*/ 5762625 w 7934325"/>
              <a:gd name="connsiteY106" fmla="*/ 4210050 h 5153025"/>
              <a:gd name="connsiteX107" fmla="*/ 5829300 w 7934325"/>
              <a:gd name="connsiteY107" fmla="*/ 4162425 h 5153025"/>
              <a:gd name="connsiteX108" fmla="*/ 6010275 w 7934325"/>
              <a:gd name="connsiteY108" fmla="*/ 4133850 h 5153025"/>
              <a:gd name="connsiteX109" fmla="*/ 6029325 w 7934325"/>
              <a:gd name="connsiteY109" fmla="*/ 4086225 h 5153025"/>
              <a:gd name="connsiteX110" fmla="*/ 6096000 w 7934325"/>
              <a:gd name="connsiteY110" fmla="*/ 4124325 h 5153025"/>
              <a:gd name="connsiteX111" fmla="*/ 6162675 w 7934325"/>
              <a:gd name="connsiteY111" fmla="*/ 4114800 h 5153025"/>
              <a:gd name="connsiteX112" fmla="*/ 6172200 w 7934325"/>
              <a:gd name="connsiteY112" fmla="*/ 4076700 h 5153025"/>
              <a:gd name="connsiteX113" fmla="*/ 6429375 w 7934325"/>
              <a:gd name="connsiteY113" fmla="*/ 4086225 h 5153025"/>
              <a:gd name="connsiteX114" fmla="*/ 6543675 w 7934325"/>
              <a:gd name="connsiteY114" fmla="*/ 4152900 h 5153025"/>
              <a:gd name="connsiteX115" fmla="*/ 6600825 w 7934325"/>
              <a:gd name="connsiteY115" fmla="*/ 4152900 h 5153025"/>
              <a:gd name="connsiteX116" fmla="*/ 6648450 w 7934325"/>
              <a:gd name="connsiteY116" fmla="*/ 4124325 h 5153025"/>
              <a:gd name="connsiteX117" fmla="*/ 6648450 w 7934325"/>
              <a:gd name="connsiteY117" fmla="*/ 4124325 h 5153025"/>
              <a:gd name="connsiteX118" fmla="*/ 6724650 w 7934325"/>
              <a:gd name="connsiteY118" fmla="*/ 4086225 h 5153025"/>
              <a:gd name="connsiteX119" fmla="*/ 6734175 w 7934325"/>
              <a:gd name="connsiteY119" fmla="*/ 4000500 h 5153025"/>
              <a:gd name="connsiteX120" fmla="*/ 6800850 w 7934325"/>
              <a:gd name="connsiteY120" fmla="*/ 3790950 h 5153025"/>
              <a:gd name="connsiteX121" fmla="*/ 6915150 w 7934325"/>
              <a:gd name="connsiteY121" fmla="*/ 3657600 h 5153025"/>
              <a:gd name="connsiteX122" fmla="*/ 7077075 w 7934325"/>
              <a:gd name="connsiteY122" fmla="*/ 3581400 h 5153025"/>
              <a:gd name="connsiteX123" fmla="*/ 7210425 w 7934325"/>
              <a:gd name="connsiteY123" fmla="*/ 3562350 h 5153025"/>
              <a:gd name="connsiteX124" fmla="*/ 7210425 w 7934325"/>
              <a:gd name="connsiteY124" fmla="*/ 3448050 h 5153025"/>
              <a:gd name="connsiteX125" fmla="*/ 7286625 w 7934325"/>
              <a:gd name="connsiteY125" fmla="*/ 3409950 h 5153025"/>
              <a:gd name="connsiteX126" fmla="*/ 7410450 w 7934325"/>
              <a:gd name="connsiteY126" fmla="*/ 3257550 h 5153025"/>
              <a:gd name="connsiteX127" fmla="*/ 7505700 w 7934325"/>
              <a:gd name="connsiteY127" fmla="*/ 3095625 h 5153025"/>
              <a:gd name="connsiteX128" fmla="*/ 7581900 w 7934325"/>
              <a:gd name="connsiteY128" fmla="*/ 2990850 h 5153025"/>
              <a:gd name="connsiteX129" fmla="*/ 7658100 w 7934325"/>
              <a:gd name="connsiteY129" fmla="*/ 2952750 h 5153025"/>
              <a:gd name="connsiteX130" fmla="*/ 7658100 w 7934325"/>
              <a:gd name="connsiteY130" fmla="*/ 2895600 h 5153025"/>
              <a:gd name="connsiteX131" fmla="*/ 7762875 w 7934325"/>
              <a:gd name="connsiteY131" fmla="*/ 2781300 h 5153025"/>
              <a:gd name="connsiteX132" fmla="*/ 7810500 w 7934325"/>
              <a:gd name="connsiteY132" fmla="*/ 2762250 h 5153025"/>
              <a:gd name="connsiteX133" fmla="*/ 7781925 w 7934325"/>
              <a:gd name="connsiteY133" fmla="*/ 2752725 h 5153025"/>
              <a:gd name="connsiteX134" fmla="*/ 7762875 w 7934325"/>
              <a:gd name="connsiteY134" fmla="*/ 2724150 h 5153025"/>
              <a:gd name="connsiteX135" fmla="*/ 7762875 w 7934325"/>
              <a:gd name="connsiteY135" fmla="*/ 2724150 h 5153025"/>
              <a:gd name="connsiteX136" fmla="*/ 7791450 w 7934325"/>
              <a:gd name="connsiteY136" fmla="*/ 2638425 h 5153025"/>
              <a:gd name="connsiteX137" fmla="*/ 7791450 w 7934325"/>
              <a:gd name="connsiteY137" fmla="*/ 2581275 h 5153025"/>
              <a:gd name="connsiteX138" fmla="*/ 7877175 w 7934325"/>
              <a:gd name="connsiteY138" fmla="*/ 2571750 h 5153025"/>
              <a:gd name="connsiteX139" fmla="*/ 7934325 w 7934325"/>
              <a:gd name="connsiteY139" fmla="*/ 2495550 h 5153025"/>
              <a:gd name="connsiteX140" fmla="*/ 7915275 w 7934325"/>
              <a:gd name="connsiteY140" fmla="*/ 2486025 h 5153025"/>
              <a:gd name="connsiteX141" fmla="*/ 7877175 w 7934325"/>
              <a:gd name="connsiteY141" fmla="*/ 2505075 h 5153025"/>
              <a:gd name="connsiteX142" fmla="*/ 7820025 w 7934325"/>
              <a:gd name="connsiteY142" fmla="*/ 2495550 h 5153025"/>
              <a:gd name="connsiteX143" fmla="*/ 7753350 w 7934325"/>
              <a:gd name="connsiteY143" fmla="*/ 2505075 h 5153025"/>
              <a:gd name="connsiteX144" fmla="*/ 7743825 w 7934325"/>
              <a:gd name="connsiteY144" fmla="*/ 2428875 h 5153025"/>
              <a:gd name="connsiteX145" fmla="*/ 7810500 w 7934325"/>
              <a:gd name="connsiteY145" fmla="*/ 2428875 h 5153025"/>
              <a:gd name="connsiteX146" fmla="*/ 7867650 w 7934325"/>
              <a:gd name="connsiteY146" fmla="*/ 2390775 h 5153025"/>
              <a:gd name="connsiteX147" fmla="*/ 7848600 w 7934325"/>
              <a:gd name="connsiteY147" fmla="*/ 2352675 h 5153025"/>
              <a:gd name="connsiteX148" fmla="*/ 7400925 w 7934325"/>
              <a:gd name="connsiteY148" fmla="*/ 2571750 h 5153025"/>
              <a:gd name="connsiteX149" fmla="*/ 6943725 w 7934325"/>
              <a:gd name="connsiteY149" fmla="*/ 2857500 h 5153025"/>
              <a:gd name="connsiteX150" fmla="*/ 6000750 w 7934325"/>
              <a:gd name="connsiteY150" fmla="*/ 3533775 h 5153025"/>
              <a:gd name="connsiteX151" fmla="*/ 5457825 w 7934325"/>
              <a:gd name="connsiteY151" fmla="*/ 3600450 h 5153025"/>
              <a:gd name="connsiteX152" fmla="*/ 4886325 w 7934325"/>
              <a:gd name="connsiteY152" fmla="*/ 3524250 h 5153025"/>
              <a:gd name="connsiteX153" fmla="*/ 3943350 w 7934325"/>
              <a:gd name="connsiteY153" fmla="*/ 3219450 h 5153025"/>
              <a:gd name="connsiteX154" fmla="*/ 2581275 w 7934325"/>
              <a:gd name="connsiteY154" fmla="*/ 3238500 h 5153025"/>
              <a:gd name="connsiteX155" fmla="*/ 1971675 w 7934325"/>
              <a:gd name="connsiteY155" fmla="*/ 3171825 h 5153025"/>
              <a:gd name="connsiteX156" fmla="*/ 1447800 w 7934325"/>
              <a:gd name="connsiteY156" fmla="*/ 2838450 h 5153025"/>
              <a:gd name="connsiteX157" fmla="*/ 1200150 w 7934325"/>
              <a:gd name="connsiteY157" fmla="*/ 2609850 h 5153025"/>
              <a:gd name="connsiteX158" fmla="*/ 790575 w 7934325"/>
              <a:gd name="connsiteY158" fmla="*/ 2057400 h 515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7934325" h="5153025">
                <a:moveTo>
                  <a:pt x="790575" y="2057400"/>
                </a:moveTo>
                <a:lnTo>
                  <a:pt x="638175" y="1238250"/>
                </a:lnTo>
                <a:lnTo>
                  <a:pt x="590550" y="771525"/>
                </a:lnTo>
                <a:lnTo>
                  <a:pt x="571500" y="285750"/>
                </a:lnTo>
                <a:lnTo>
                  <a:pt x="542925" y="209550"/>
                </a:lnTo>
                <a:lnTo>
                  <a:pt x="609600" y="190500"/>
                </a:lnTo>
                <a:lnTo>
                  <a:pt x="638175" y="161925"/>
                </a:lnTo>
                <a:lnTo>
                  <a:pt x="590550" y="57150"/>
                </a:lnTo>
                <a:lnTo>
                  <a:pt x="561975" y="38100"/>
                </a:lnTo>
                <a:lnTo>
                  <a:pt x="504825" y="38100"/>
                </a:lnTo>
                <a:lnTo>
                  <a:pt x="428625" y="0"/>
                </a:lnTo>
                <a:lnTo>
                  <a:pt x="438150" y="114300"/>
                </a:lnTo>
                <a:lnTo>
                  <a:pt x="447675" y="190500"/>
                </a:lnTo>
                <a:lnTo>
                  <a:pt x="447675" y="190500"/>
                </a:lnTo>
                <a:lnTo>
                  <a:pt x="457200" y="266700"/>
                </a:lnTo>
                <a:lnTo>
                  <a:pt x="438150" y="342900"/>
                </a:lnTo>
                <a:lnTo>
                  <a:pt x="447675" y="400050"/>
                </a:lnTo>
                <a:lnTo>
                  <a:pt x="447675" y="438150"/>
                </a:lnTo>
                <a:lnTo>
                  <a:pt x="400050" y="447675"/>
                </a:lnTo>
                <a:lnTo>
                  <a:pt x="304800" y="695325"/>
                </a:lnTo>
                <a:lnTo>
                  <a:pt x="200025" y="933450"/>
                </a:lnTo>
                <a:lnTo>
                  <a:pt x="114300" y="1066800"/>
                </a:lnTo>
                <a:lnTo>
                  <a:pt x="142875" y="1095375"/>
                </a:lnTo>
                <a:lnTo>
                  <a:pt x="104775" y="1162050"/>
                </a:lnTo>
                <a:lnTo>
                  <a:pt x="104775" y="1257300"/>
                </a:lnTo>
                <a:lnTo>
                  <a:pt x="104775" y="1333500"/>
                </a:lnTo>
                <a:lnTo>
                  <a:pt x="85725" y="1419225"/>
                </a:lnTo>
                <a:lnTo>
                  <a:pt x="85725" y="1466850"/>
                </a:lnTo>
                <a:lnTo>
                  <a:pt x="47625" y="1524000"/>
                </a:lnTo>
                <a:lnTo>
                  <a:pt x="0" y="1552575"/>
                </a:lnTo>
                <a:lnTo>
                  <a:pt x="9525" y="1628775"/>
                </a:lnTo>
                <a:lnTo>
                  <a:pt x="47625" y="1685925"/>
                </a:lnTo>
                <a:lnTo>
                  <a:pt x="57150" y="1771650"/>
                </a:lnTo>
                <a:lnTo>
                  <a:pt x="57150" y="1771650"/>
                </a:lnTo>
                <a:lnTo>
                  <a:pt x="38100" y="1866900"/>
                </a:lnTo>
                <a:lnTo>
                  <a:pt x="47625" y="1914525"/>
                </a:lnTo>
                <a:lnTo>
                  <a:pt x="114300" y="1866900"/>
                </a:lnTo>
                <a:lnTo>
                  <a:pt x="314325" y="1857375"/>
                </a:lnTo>
                <a:lnTo>
                  <a:pt x="381000" y="1866900"/>
                </a:lnTo>
                <a:lnTo>
                  <a:pt x="523875" y="1971675"/>
                </a:lnTo>
                <a:lnTo>
                  <a:pt x="752475" y="2362200"/>
                </a:lnTo>
                <a:lnTo>
                  <a:pt x="895350" y="2838450"/>
                </a:lnTo>
                <a:lnTo>
                  <a:pt x="914400" y="3162300"/>
                </a:lnTo>
                <a:lnTo>
                  <a:pt x="800100" y="3324225"/>
                </a:lnTo>
                <a:lnTo>
                  <a:pt x="800100" y="3381375"/>
                </a:lnTo>
                <a:lnTo>
                  <a:pt x="809625" y="3438525"/>
                </a:lnTo>
                <a:lnTo>
                  <a:pt x="819150" y="3486150"/>
                </a:lnTo>
                <a:lnTo>
                  <a:pt x="857250" y="3524250"/>
                </a:lnTo>
                <a:lnTo>
                  <a:pt x="904875" y="3543300"/>
                </a:lnTo>
                <a:lnTo>
                  <a:pt x="1047750" y="3581400"/>
                </a:lnTo>
                <a:lnTo>
                  <a:pt x="1228725" y="3590925"/>
                </a:lnTo>
                <a:lnTo>
                  <a:pt x="1276350" y="3629025"/>
                </a:lnTo>
                <a:lnTo>
                  <a:pt x="1885950" y="4000500"/>
                </a:lnTo>
                <a:lnTo>
                  <a:pt x="2371725" y="4038600"/>
                </a:lnTo>
                <a:lnTo>
                  <a:pt x="2400300" y="3971925"/>
                </a:lnTo>
                <a:lnTo>
                  <a:pt x="2686050" y="3981450"/>
                </a:lnTo>
                <a:lnTo>
                  <a:pt x="2800350" y="4057650"/>
                </a:lnTo>
                <a:lnTo>
                  <a:pt x="2847975" y="4162425"/>
                </a:lnTo>
                <a:lnTo>
                  <a:pt x="2952750" y="4210050"/>
                </a:lnTo>
                <a:lnTo>
                  <a:pt x="3000375" y="4324350"/>
                </a:lnTo>
                <a:lnTo>
                  <a:pt x="3048000" y="4381500"/>
                </a:lnTo>
                <a:lnTo>
                  <a:pt x="3028950" y="4419600"/>
                </a:lnTo>
                <a:lnTo>
                  <a:pt x="3105150" y="4495800"/>
                </a:lnTo>
                <a:lnTo>
                  <a:pt x="3181350" y="4543425"/>
                </a:lnTo>
                <a:lnTo>
                  <a:pt x="3276600" y="4600575"/>
                </a:lnTo>
                <a:lnTo>
                  <a:pt x="3314700" y="4543425"/>
                </a:lnTo>
                <a:lnTo>
                  <a:pt x="3362325" y="4505325"/>
                </a:lnTo>
                <a:lnTo>
                  <a:pt x="3419475" y="4476750"/>
                </a:lnTo>
                <a:lnTo>
                  <a:pt x="3476625" y="4457700"/>
                </a:lnTo>
                <a:lnTo>
                  <a:pt x="3571875" y="4467225"/>
                </a:lnTo>
                <a:lnTo>
                  <a:pt x="3629025" y="4514850"/>
                </a:lnTo>
                <a:lnTo>
                  <a:pt x="3667125" y="4562475"/>
                </a:lnTo>
                <a:lnTo>
                  <a:pt x="3733800" y="4610100"/>
                </a:lnTo>
                <a:lnTo>
                  <a:pt x="3762375" y="4705350"/>
                </a:lnTo>
                <a:lnTo>
                  <a:pt x="3810000" y="4772025"/>
                </a:lnTo>
                <a:lnTo>
                  <a:pt x="3895725" y="4857750"/>
                </a:lnTo>
                <a:lnTo>
                  <a:pt x="3952875" y="4924425"/>
                </a:lnTo>
                <a:lnTo>
                  <a:pt x="3962400" y="4972050"/>
                </a:lnTo>
                <a:lnTo>
                  <a:pt x="4038600" y="5153025"/>
                </a:lnTo>
                <a:lnTo>
                  <a:pt x="4019550" y="4886325"/>
                </a:lnTo>
                <a:lnTo>
                  <a:pt x="4029075" y="4619625"/>
                </a:lnTo>
                <a:lnTo>
                  <a:pt x="4162425" y="3914775"/>
                </a:lnTo>
                <a:lnTo>
                  <a:pt x="4257675" y="3657600"/>
                </a:lnTo>
                <a:lnTo>
                  <a:pt x="4467225" y="3524250"/>
                </a:lnTo>
                <a:lnTo>
                  <a:pt x="4610100" y="3533775"/>
                </a:lnTo>
                <a:lnTo>
                  <a:pt x="4762500" y="3648075"/>
                </a:lnTo>
                <a:lnTo>
                  <a:pt x="5495925" y="4391025"/>
                </a:lnTo>
                <a:lnTo>
                  <a:pt x="5505450" y="4486275"/>
                </a:lnTo>
                <a:lnTo>
                  <a:pt x="5553075" y="4486275"/>
                </a:lnTo>
                <a:lnTo>
                  <a:pt x="5600700" y="4467225"/>
                </a:lnTo>
                <a:lnTo>
                  <a:pt x="5648325" y="4467225"/>
                </a:lnTo>
                <a:lnTo>
                  <a:pt x="5676900" y="4429125"/>
                </a:lnTo>
                <a:lnTo>
                  <a:pt x="5648325" y="4371975"/>
                </a:lnTo>
                <a:lnTo>
                  <a:pt x="5686425" y="4362450"/>
                </a:lnTo>
                <a:lnTo>
                  <a:pt x="5743575" y="4429125"/>
                </a:lnTo>
                <a:lnTo>
                  <a:pt x="5800725" y="4448175"/>
                </a:lnTo>
                <a:lnTo>
                  <a:pt x="5838825" y="4495800"/>
                </a:lnTo>
                <a:lnTo>
                  <a:pt x="5838825" y="4410075"/>
                </a:lnTo>
                <a:lnTo>
                  <a:pt x="5772150" y="4381500"/>
                </a:lnTo>
                <a:lnTo>
                  <a:pt x="5800725" y="4276725"/>
                </a:lnTo>
                <a:lnTo>
                  <a:pt x="5715000" y="4305300"/>
                </a:lnTo>
                <a:lnTo>
                  <a:pt x="5686425" y="4267200"/>
                </a:lnTo>
                <a:lnTo>
                  <a:pt x="5648325" y="4257675"/>
                </a:lnTo>
                <a:lnTo>
                  <a:pt x="5562600" y="4219575"/>
                </a:lnTo>
                <a:lnTo>
                  <a:pt x="5619750" y="4191000"/>
                </a:lnTo>
                <a:lnTo>
                  <a:pt x="5667375" y="4191000"/>
                </a:lnTo>
                <a:lnTo>
                  <a:pt x="5762625" y="4210050"/>
                </a:lnTo>
                <a:lnTo>
                  <a:pt x="5829300" y="4162425"/>
                </a:lnTo>
                <a:lnTo>
                  <a:pt x="6010275" y="4133850"/>
                </a:lnTo>
                <a:lnTo>
                  <a:pt x="6029325" y="4086225"/>
                </a:lnTo>
                <a:lnTo>
                  <a:pt x="6096000" y="4124325"/>
                </a:lnTo>
                <a:lnTo>
                  <a:pt x="6162675" y="4114800"/>
                </a:lnTo>
                <a:lnTo>
                  <a:pt x="6172200" y="4076700"/>
                </a:lnTo>
                <a:lnTo>
                  <a:pt x="6429375" y="4086225"/>
                </a:lnTo>
                <a:lnTo>
                  <a:pt x="6543675" y="4152900"/>
                </a:lnTo>
                <a:lnTo>
                  <a:pt x="6600825" y="4152900"/>
                </a:lnTo>
                <a:lnTo>
                  <a:pt x="6648450" y="4124325"/>
                </a:lnTo>
                <a:lnTo>
                  <a:pt x="6648450" y="4124325"/>
                </a:lnTo>
                <a:lnTo>
                  <a:pt x="6724650" y="4086225"/>
                </a:lnTo>
                <a:lnTo>
                  <a:pt x="6734175" y="4000500"/>
                </a:lnTo>
                <a:lnTo>
                  <a:pt x="6800850" y="3790950"/>
                </a:lnTo>
                <a:lnTo>
                  <a:pt x="6915150" y="3657600"/>
                </a:lnTo>
                <a:lnTo>
                  <a:pt x="7077075" y="3581400"/>
                </a:lnTo>
                <a:lnTo>
                  <a:pt x="7210425" y="3562350"/>
                </a:lnTo>
                <a:lnTo>
                  <a:pt x="7210425" y="3448050"/>
                </a:lnTo>
                <a:lnTo>
                  <a:pt x="7286625" y="3409950"/>
                </a:lnTo>
                <a:lnTo>
                  <a:pt x="7410450" y="3257550"/>
                </a:lnTo>
                <a:lnTo>
                  <a:pt x="7505700" y="3095625"/>
                </a:lnTo>
                <a:lnTo>
                  <a:pt x="7581900" y="2990850"/>
                </a:lnTo>
                <a:lnTo>
                  <a:pt x="7658100" y="2952750"/>
                </a:lnTo>
                <a:lnTo>
                  <a:pt x="7658100" y="2895600"/>
                </a:lnTo>
                <a:lnTo>
                  <a:pt x="7762875" y="2781300"/>
                </a:lnTo>
                <a:lnTo>
                  <a:pt x="7810500" y="2762250"/>
                </a:lnTo>
                <a:lnTo>
                  <a:pt x="7781925" y="2752725"/>
                </a:lnTo>
                <a:lnTo>
                  <a:pt x="7762875" y="2724150"/>
                </a:lnTo>
                <a:lnTo>
                  <a:pt x="7762875" y="2724150"/>
                </a:lnTo>
                <a:lnTo>
                  <a:pt x="7791450" y="2638425"/>
                </a:lnTo>
                <a:lnTo>
                  <a:pt x="7791450" y="2581275"/>
                </a:lnTo>
                <a:lnTo>
                  <a:pt x="7877175" y="2571750"/>
                </a:lnTo>
                <a:lnTo>
                  <a:pt x="7934325" y="2495550"/>
                </a:lnTo>
                <a:lnTo>
                  <a:pt x="7915275" y="2486025"/>
                </a:lnTo>
                <a:lnTo>
                  <a:pt x="7877175" y="2505075"/>
                </a:lnTo>
                <a:lnTo>
                  <a:pt x="7820025" y="2495550"/>
                </a:lnTo>
                <a:lnTo>
                  <a:pt x="7753350" y="2505075"/>
                </a:lnTo>
                <a:lnTo>
                  <a:pt x="7743825" y="2428875"/>
                </a:lnTo>
                <a:lnTo>
                  <a:pt x="7810500" y="2428875"/>
                </a:lnTo>
                <a:lnTo>
                  <a:pt x="7867650" y="2390775"/>
                </a:lnTo>
                <a:lnTo>
                  <a:pt x="7848600" y="2352675"/>
                </a:lnTo>
                <a:lnTo>
                  <a:pt x="7400925" y="2571750"/>
                </a:lnTo>
                <a:lnTo>
                  <a:pt x="6943725" y="2857500"/>
                </a:lnTo>
                <a:lnTo>
                  <a:pt x="6000750" y="3533775"/>
                </a:lnTo>
                <a:lnTo>
                  <a:pt x="5457825" y="3600450"/>
                </a:lnTo>
                <a:lnTo>
                  <a:pt x="4886325" y="3524250"/>
                </a:lnTo>
                <a:lnTo>
                  <a:pt x="3943350" y="3219450"/>
                </a:lnTo>
                <a:lnTo>
                  <a:pt x="2581275" y="3238500"/>
                </a:lnTo>
                <a:lnTo>
                  <a:pt x="1971675" y="3171825"/>
                </a:lnTo>
                <a:lnTo>
                  <a:pt x="1447800" y="2838450"/>
                </a:lnTo>
                <a:lnTo>
                  <a:pt x="1200150" y="2609850"/>
                </a:lnTo>
                <a:lnTo>
                  <a:pt x="790575" y="205740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Forme libre 232"/>
          <p:cNvSpPr/>
          <p:nvPr/>
        </p:nvSpPr>
        <p:spPr>
          <a:xfrm>
            <a:off x="390525" y="3190875"/>
            <a:ext cx="857250" cy="1447800"/>
          </a:xfrm>
          <a:custGeom>
            <a:avLst/>
            <a:gdLst>
              <a:gd name="connsiteX0" fmla="*/ 742950 w 857250"/>
              <a:gd name="connsiteY0" fmla="*/ 1447800 h 1447800"/>
              <a:gd name="connsiteX1" fmla="*/ 857250 w 857250"/>
              <a:gd name="connsiteY1" fmla="*/ 1285875 h 1447800"/>
              <a:gd name="connsiteX2" fmla="*/ 847725 w 857250"/>
              <a:gd name="connsiteY2" fmla="*/ 990600 h 1447800"/>
              <a:gd name="connsiteX3" fmla="*/ 695325 w 857250"/>
              <a:gd name="connsiteY3" fmla="*/ 504825 h 1447800"/>
              <a:gd name="connsiteX4" fmla="*/ 485775 w 857250"/>
              <a:gd name="connsiteY4" fmla="*/ 114300 h 1447800"/>
              <a:gd name="connsiteX5" fmla="*/ 295275 w 857250"/>
              <a:gd name="connsiteY5" fmla="*/ 0 h 1447800"/>
              <a:gd name="connsiteX6" fmla="*/ 114300 w 857250"/>
              <a:gd name="connsiteY6" fmla="*/ 9525 h 1447800"/>
              <a:gd name="connsiteX7" fmla="*/ 0 w 857250"/>
              <a:gd name="connsiteY7" fmla="*/ 66675 h 1447800"/>
              <a:gd name="connsiteX8" fmla="*/ 19050 w 857250"/>
              <a:gd name="connsiteY8" fmla="*/ 133350 h 1447800"/>
              <a:gd name="connsiteX9" fmla="*/ 38100 w 857250"/>
              <a:gd name="connsiteY9" fmla="*/ 257175 h 1447800"/>
              <a:gd name="connsiteX10" fmla="*/ 66675 w 857250"/>
              <a:gd name="connsiteY10" fmla="*/ 285750 h 1447800"/>
              <a:gd name="connsiteX11" fmla="*/ 104775 w 857250"/>
              <a:gd name="connsiteY11" fmla="*/ 276225 h 1447800"/>
              <a:gd name="connsiteX12" fmla="*/ 142875 w 857250"/>
              <a:gd name="connsiteY12" fmla="*/ 333375 h 1447800"/>
              <a:gd name="connsiteX13" fmla="*/ 104775 w 857250"/>
              <a:gd name="connsiteY13" fmla="*/ 390525 h 1447800"/>
              <a:gd name="connsiteX14" fmla="*/ 104775 w 857250"/>
              <a:gd name="connsiteY14" fmla="*/ 466725 h 1447800"/>
              <a:gd name="connsiteX15" fmla="*/ 180975 w 857250"/>
              <a:gd name="connsiteY15" fmla="*/ 571500 h 1447800"/>
              <a:gd name="connsiteX16" fmla="*/ 161925 w 857250"/>
              <a:gd name="connsiteY16" fmla="*/ 666750 h 1447800"/>
              <a:gd name="connsiteX17" fmla="*/ 219075 w 857250"/>
              <a:gd name="connsiteY17" fmla="*/ 781050 h 1447800"/>
              <a:gd name="connsiteX18" fmla="*/ 247650 w 857250"/>
              <a:gd name="connsiteY18" fmla="*/ 857250 h 1447800"/>
              <a:gd name="connsiteX19" fmla="*/ 285750 w 857250"/>
              <a:gd name="connsiteY19" fmla="*/ 923925 h 1447800"/>
              <a:gd name="connsiteX20" fmla="*/ 285750 w 857250"/>
              <a:gd name="connsiteY20" fmla="*/ 1095375 h 1447800"/>
              <a:gd name="connsiteX21" fmla="*/ 371475 w 857250"/>
              <a:gd name="connsiteY21" fmla="*/ 1152525 h 1447800"/>
              <a:gd name="connsiteX22" fmla="*/ 419100 w 857250"/>
              <a:gd name="connsiteY22" fmla="*/ 1143000 h 1447800"/>
              <a:gd name="connsiteX23" fmla="*/ 485775 w 857250"/>
              <a:gd name="connsiteY23" fmla="*/ 1190625 h 1447800"/>
              <a:gd name="connsiteX24" fmla="*/ 561975 w 857250"/>
              <a:gd name="connsiteY24" fmla="*/ 1276350 h 1447800"/>
              <a:gd name="connsiteX25" fmla="*/ 600075 w 857250"/>
              <a:gd name="connsiteY25" fmla="*/ 1285875 h 1447800"/>
              <a:gd name="connsiteX26" fmla="*/ 628650 w 857250"/>
              <a:gd name="connsiteY26" fmla="*/ 1343025 h 1447800"/>
              <a:gd name="connsiteX27" fmla="*/ 666750 w 857250"/>
              <a:gd name="connsiteY27" fmla="*/ 1362075 h 1447800"/>
              <a:gd name="connsiteX28" fmla="*/ 742950 w 857250"/>
              <a:gd name="connsiteY28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7250" h="1447800">
                <a:moveTo>
                  <a:pt x="742950" y="1447800"/>
                </a:moveTo>
                <a:lnTo>
                  <a:pt x="857250" y="1285875"/>
                </a:lnTo>
                <a:lnTo>
                  <a:pt x="847725" y="990600"/>
                </a:lnTo>
                <a:lnTo>
                  <a:pt x="695325" y="504825"/>
                </a:lnTo>
                <a:lnTo>
                  <a:pt x="485775" y="114300"/>
                </a:lnTo>
                <a:lnTo>
                  <a:pt x="295275" y="0"/>
                </a:lnTo>
                <a:lnTo>
                  <a:pt x="114300" y="9525"/>
                </a:lnTo>
                <a:lnTo>
                  <a:pt x="0" y="66675"/>
                </a:lnTo>
                <a:lnTo>
                  <a:pt x="19050" y="133350"/>
                </a:lnTo>
                <a:lnTo>
                  <a:pt x="38100" y="257175"/>
                </a:lnTo>
                <a:lnTo>
                  <a:pt x="66675" y="285750"/>
                </a:lnTo>
                <a:lnTo>
                  <a:pt x="104775" y="276225"/>
                </a:lnTo>
                <a:lnTo>
                  <a:pt x="142875" y="333375"/>
                </a:lnTo>
                <a:lnTo>
                  <a:pt x="104775" y="390525"/>
                </a:lnTo>
                <a:lnTo>
                  <a:pt x="104775" y="466725"/>
                </a:lnTo>
                <a:lnTo>
                  <a:pt x="180975" y="571500"/>
                </a:lnTo>
                <a:lnTo>
                  <a:pt x="161925" y="666750"/>
                </a:lnTo>
                <a:lnTo>
                  <a:pt x="219075" y="781050"/>
                </a:lnTo>
                <a:lnTo>
                  <a:pt x="247650" y="857250"/>
                </a:lnTo>
                <a:lnTo>
                  <a:pt x="285750" y="923925"/>
                </a:lnTo>
                <a:lnTo>
                  <a:pt x="285750" y="1095375"/>
                </a:lnTo>
                <a:lnTo>
                  <a:pt x="371475" y="1152525"/>
                </a:lnTo>
                <a:lnTo>
                  <a:pt x="419100" y="1143000"/>
                </a:lnTo>
                <a:lnTo>
                  <a:pt x="485775" y="1190625"/>
                </a:lnTo>
                <a:lnTo>
                  <a:pt x="561975" y="1276350"/>
                </a:lnTo>
                <a:lnTo>
                  <a:pt x="600075" y="1285875"/>
                </a:lnTo>
                <a:lnTo>
                  <a:pt x="628650" y="1343025"/>
                </a:lnTo>
                <a:lnTo>
                  <a:pt x="666750" y="1362075"/>
                </a:lnTo>
                <a:lnTo>
                  <a:pt x="742950" y="144780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2" name="Forme libre 231"/>
          <p:cNvSpPr/>
          <p:nvPr/>
        </p:nvSpPr>
        <p:spPr>
          <a:xfrm>
            <a:off x="4387516" y="4856747"/>
            <a:ext cx="1387642" cy="1708485"/>
          </a:xfrm>
          <a:custGeom>
            <a:avLst/>
            <a:gdLst>
              <a:gd name="connsiteX0" fmla="*/ 1367589 w 1387642"/>
              <a:gd name="connsiteY0" fmla="*/ 778042 h 1708485"/>
              <a:gd name="connsiteX1" fmla="*/ 866273 w 1387642"/>
              <a:gd name="connsiteY1" fmla="*/ 268706 h 1708485"/>
              <a:gd name="connsiteX2" fmla="*/ 601579 w 1387642"/>
              <a:gd name="connsiteY2" fmla="*/ 20053 h 1708485"/>
              <a:gd name="connsiteX3" fmla="*/ 517358 w 1387642"/>
              <a:gd name="connsiteY3" fmla="*/ 0 h 1708485"/>
              <a:gd name="connsiteX4" fmla="*/ 413084 w 1387642"/>
              <a:gd name="connsiteY4" fmla="*/ 4011 h 1708485"/>
              <a:gd name="connsiteX5" fmla="*/ 316831 w 1387642"/>
              <a:gd name="connsiteY5" fmla="*/ 72190 h 1708485"/>
              <a:gd name="connsiteX6" fmla="*/ 244642 w 1387642"/>
              <a:gd name="connsiteY6" fmla="*/ 132348 h 1708485"/>
              <a:gd name="connsiteX7" fmla="*/ 136358 w 1387642"/>
              <a:gd name="connsiteY7" fmla="*/ 429127 h 1708485"/>
              <a:gd name="connsiteX8" fmla="*/ 12031 w 1387642"/>
              <a:gd name="connsiteY8" fmla="*/ 1074821 h 1708485"/>
              <a:gd name="connsiteX9" fmla="*/ 0 w 1387642"/>
              <a:gd name="connsiteY9" fmla="*/ 1327485 h 1708485"/>
              <a:gd name="connsiteX10" fmla="*/ 8021 w 1387642"/>
              <a:gd name="connsiteY10" fmla="*/ 1636295 h 1708485"/>
              <a:gd name="connsiteX11" fmla="*/ 112295 w 1387642"/>
              <a:gd name="connsiteY11" fmla="*/ 1656348 h 1708485"/>
              <a:gd name="connsiteX12" fmla="*/ 140368 w 1387642"/>
              <a:gd name="connsiteY12" fmla="*/ 1656348 h 1708485"/>
              <a:gd name="connsiteX13" fmla="*/ 192505 w 1387642"/>
              <a:gd name="connsiteY13" fmla="*/ 1692442 h 1708485"/>
              <a:gd name="connsiteX14" fmla="*/ 308810 w 1387642"/>
              <a:gd name="connsiteY14" fmla="*/ 1708485 h 1708485"/>
              <a:gd name="connsiteX15" fmla="*/ 292768 w 1387642"/>
              <a:gd name="connsiteY15" fmla="*/ 1628274 h 1708485"/>
              <a:gd name="connsiteX16" fmla="*/ 284747 w 1387642"/>
              <a:gd name="connsiteY16" fmla="*/ 1604211 h 1708485"/>
              <a:gd name="connsiteX17" fmla="*/ 272716 w 1387642"/>
              <a:gd name="connsiteY17" fmla="*/ 1524000 h 1708485"/>
              <a:gd name="connsiteX18" fmla="*/ 276726 w 1387642"/>
              <a:gd name="connsiteY18" fmla="*/ 1455821 h 1708485"/>
              <a:gd name="connsiteX19" fmla="*/ 244642 w 1387642"/>
              <a:gd name="connsiteY19" fmla="*/ 1467853 h 1708485"/>
              <a:gd name="connsiteX20" fmla="*/ 244642 w 1387642"/>
              <a:gd name="connsiteY20" fmla="*/ 1435769 h 1708485"/>
              <a:gd name="connsiteX21" fmla="*/ 284747 w 1387642"/>
              <a:gd name="connsiteY21" fmla="*/ 1383632 h 1708485"/>
              <a:gd name="connsiteX22" fmla="*/ 300789 w 1387642"/>
              <a:gd name="connsiteY22" fmla="*/ 1359569 h 1708485"/>
              <a:gd name="connsiteX23" fmla="*/ 260684 w 1387642"/>
              <a:gd name="connsiteY23" fmla="*/ 1355558 h 1708485"/>
              <a:gd name="connsiteX24" fmla="*/ 252663 w 1387642"/>
              <a:gd name="connsiteY24" fmla="*/ 1335506 h 1708485"/>
              <a:gd name="connsiteX25" fmla="*/ 336884 w 1387642"/>
              <a:gd name="connsiteY25" fmla="*/ 1283369 h 1708485"/>
              <a:gd name="connsiteX26" fmla="*/ 324852 w 1387642"/>
              <a:gd name="connsiteY26" fmla="*/ 1259306 h 1708485"/>
              <a:gd name="connsiteX27" fmla="*/ 324852 w 1387642"/>
              <a:gd name="connsiteY27" fmla="*/ 1259306 h 1708485"/>
              <a:gd name="connsiteX28" fmla="*/ 364958 w 1387642"/>
              <a:gd name="connsiteY28" fmla="*/ 1235242 h 1708485"/>
              <a:gd name="connsiteX29" fmla="*/ 405063 w 1387642"/>
              <a:gd name="connsiteY29" fmla="*/ 1195137 h 1708485"/>
              <a:gd name="connsiteX30" fmla="*/ 413084 w 1387642"/>
              <a:gd name="connsiteY30" fmla="*/ 1167064 h 1708485"/>
              <a:gd name="connsiteX31" fmla="*/ 449179 w 1387642"/>
              <a:gd name="connsiteY31" fmla="*/ 1155032 h 1708485"/>
              <a:gd name="connsiteX32" fmla="*/ 465221 w 1387642"/>
              <a:gd name="connsiteY32" fmla="*/ 1118937 h 1708485"/>
              <a:gd name="connsiteX33" fmla="*/ 601579 w 1387642"/>
              <a:gd name="connsiteY33" fmla="*/ 1106906 h 1708485"/>
              <a:gd name="connsiteX34" fmla="*/ 721895 w 1387642"/>
              <a:gd name="connsiteY34" fmla="*/ 982579 h 1708485"/>
              <a:gd name="connsiteX35" fmla="*/ 725905 w 1387642"/>
              <a:gd name="connsiteY35" fmla="*/ 922421 h 1708485"/>
              <a:gd name="connsiteX36" fmla="*/ 782052 w 1387642"/>
              <a:gd name="connsiteY36" fmla="*/ 866274 h 1708485"/>
              <a:gd name="connsiteX37" fmla="*/ 834189 w 1387642"/>
              <a:gd name="connsiteY37" fmla="*/ 930442 h 1708485"/>
              <a:gd name="connsiteX38" fmla="*/ 998621 w 1387642"/>
              <a:gd name="connsiteY38" fmla="*/ 862264 h 1708485"/>
              <a:gd name="connsiteX39" fmla="*/ 1126958 w 1387642"/>
              <a:gd name="connsiteY39" fmla="*/ 854242 h 1708485"/>
              <a:gd name="connsiteX40" fmla="*/ 1175084 w 1387642"/>
              <a:gd name="connsiteY40" fmla="*/ 870285 h 1708485"/>
              <a:gd name="connsiteX41" fmla="*/ 1247273 w 1387642"/>
              <a:gd name="connsiteY41" fmla="*/ 870285 h 1708485"/>
              <a:gd name="connsiteX42" fmla="*/ 1251284 w 1387642"/>
              <a:gd name="connsiteY42" fmla="*/ 842211 h 1708485"/>
              <a:gd name="connsiteX43" fmla="*/ 1295400 w 1387642"/>
              <a:gd name="connsiteY43" fmla="*/ 826169 h 1708485"/>
              <a:gd name="connsiteX44" fmla="*/ 1311442 w 1387642"/>
              <a:gd name="connsiteY44" fmla="*/ 822158 h 1708485"/>
              <a:gd name="connsiteX45" fmla="*/ 1387642 w 1387642"/>
              <a:gd name="connsiteY45" fmla="*/ 850232 h 1708485"/>
              <a:gd name="connsiteX46" fmla="*/ 1367589 w 1387642"/>
              <a:gd name="connsiteY46" fmla="*/ 778042 h 17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87642" h="1708485">
                <a:moveTo>
                  <a:pt x="1367589" y="778042"/>
                </a:moveTo>
                <a:lnTo>
                  <a:pt x="866273" y="268706"/>
                </a:lnTo>
                <a:lnTo>
                  <a:pt x="601579" y="20053"/>
                </a:lnTo>
                <a:lnTo>
                  <a:pt x="517358" y="0"/>
                </a:lnTo>
                <a:lnTo>
                  <a:pt x="413084" y="4011"/>
                </a:lnTo>
                <a:lnTo>
                  <a:pt x="316831" y="72190"/>
                </a:lnTo>
                <a:lnTo>
                  <a:pt x="244642" y="132348"/>
                </a:lnTo>
                <a:lnTo>
                  <a:pt x="136358" y="429127"/>
                </a:lnTo>
                <a:lnTo>
                  <a:pt x="12031" y="1074821"/>
                </a:lnTo>
                <a:lnTo>
                  <a:pt x="0" y="1327485"/>
                </a:lnTo>
                <a:lnTo>
                  <a:pt x="8021" y="1636295"/>
                </a:lnTo>
                <a:lnTo>
                  <a:pt x="112295" y="1656348"/>
                </a:lnTo>
                <a:lnTo>
                  <a:pt x="140368" y="1656348"/>
                </a:lnTo>
                <a:lnTo>
                  <a:pt x="192505" y="1692442"/>
                </a:lnTo>
                <a:lnTo>
                  <a:pt x="308810" y="1708485"/>
                </a:lnTo>
                <a:lnTo>
                  <a:pt x="292768" y="1628274"/>
                </a:lnTo>
                <a:lnTo>
                  <a:pt x="284747" y="1604211"/>
                </a:lnTo>
                <a:lnTo>
                  <a:pt x="272716" y="1524000"/>
                </a:lnTo>
                <a:lnTo>
                  <a:pt x="276726" y="1455821"/>
                </a:lnTo>
                <a:lnTo>
                  <a:pt x="244642" y="1467853"/>
                </a:lnTo>
                <a:lnTo>
                  <a:pt x="244642" y="1435769"/>
                </a:lnTo>
                <a:lnTo>
                  <a:pt x="284747" y="1383632"/>
                </a:lnTo>
                <a:lnTo>
                  <a:pt x="300789" y="1359569"/>
                </a:lnTo>
                <a:lnTo>
                  <a:pt x="260684" y="1355558"/>
                </a:lnTo>
                <a:lnTo>
                  <a:pt x="252663" y="1335506"/>
                </a:lnTo>
                <a:lnTo>
                  <a:pt x="336884" y="1283369"/>
                </a:lnTo>
                <a:lnTo>
                  <a:pt x="324852" y="1259306"/>
                </a:lnTo>
                <a:lnTo>
                  <a:pt x="324852" y="1259306"/>
                </a:lnTo>
                <a:lnTo>
                  <a:pt x="364958" y="1235242"/>
                </a:lnTo>
                <a:lnTo>
                  <a:pt x="405063" y="1195137"/>
                </a:lnTo>
                <a:lnTo>
                  <a:pt x="413084" y="1167064"/>
                </a:lnTo>
                <a:lnTo>
                  <a:pt x="449179" y="1155032"/>
                </a:lnTo>
                <a:lnTo>
                  <a:pt x="465221" y="1118937"/>
                </a:lnTo>
                <a:lnTo>
                  <a:pt x="601579" y="1106906"/>
                </a:lnTo>
                <a:lnTo>
                  <a:pt x="721895" y="982579"/>
                </a:lnTo>
                <a:lnTo>
                  <a:pt x="725905" y="922421"/>
                </a:lnTo>
                <a:lnTo>
                  <a:pt x="782052" y="866274"/>
                </a:lnTo>
                <a:lnTo>
                  <a:pt x="834189" y="930442"/>
                </a:lnTo>
                <a:lnTo>
                  <a:pt x="998621" y="862264"/>
                </a:lnTo>
                <a:lnTo>
                  <a:pt x="1126958" y="854242"/>
                </a:lnTo>
                <a:lnTo>
                  <a:pt x="1175084" y="870285"/>
                </a:lnTo>
                <a:lnTo>
                  <a:pt x="1247273" y="870285"/>
                </a:lnTo>
                <a:lnTo>
                  <a:pt x="1251284" y="842211"/>
                </a:lnTo>
                <a:lnTo>
                  <a:pt x="1295400" y="826169"/>
                </a:lnTo>
                <a:lnTo>
                  <a:pt x="1311442" y="822158"/>
                </a:lnTo>
                <a:lnTo>
                  <a:pt x="1387642" y="850232"/>
                </a:lnTo>
                <a:lnTo>
                  <a:pt x="1367589" y="778042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Forme libre 230"/>
          <p:cNvSpPr/>
          <p:nvPr/>
        </p:nvSpPr>
        <p:spPr>
          <a:xfrm>
            <a:off x="7100408" y="4897256"/>
            <a:ext cx="810073" cy="1386943"/>
          </a:xfrm>
          <a:custGeom>
            <a:avLst/>
            <a:gdLst>
              <a:gd name="connsiteX0" fmla="*/ 451063 w 810073"/>
              <a:gd name="connsiteY0" fmla="*/ 0 h 1386943"/>
              <a:gd name="connsiteX1" fmla="*/ 319120 w 810073"/>
              <a:gd name="connsiteY1" fmla="*/ 15343 h 1386943"/>
              <a:gd name="connsiteX2" fmla="*/ 190244 w 810073"/>
              <a:gd name="connsiteY2" fmla="*/ 73643 h 1386943"/>
              <a:gd name="connsiteX3" fmla="*/ 64438 w 810073"/>
              <a:gd name="connsiteY3" fmla="*/ 220929 h 1386943"/>
              <a:gd name="connsiteX4" fmla="*/ 9205 w 810073"/>
              <a:gd name="connsiteY4" fmla="*/ 405037 h 1386943"/>
              <a:gd name="connsiteX5" fmla="*/ 0 w 810073"/>
              <a:gd name="connsiteY5" fmla="*/ 509364 h 1386943"/>
              <a:gd name="connsiteX6" fmla="*/ 49095 w 810073"/>
              <a:gd name="connsiteY6" fmla="*/ 509364 h 1386943"/>
              <a:gd name="connsiteX7" fmla="*/ 107396 w 810073"/>
              <a:gd name="connsiteY7" fmla="*/ 555391 h 1386943"/>
              <a:gd name="connsiteX8" fmla="*/ 110464 w 810073"/>
              <a:gd name="connsiteY8" fmla="*/ 598349 h 1386943"/>
              <a:gd name="connsiteX9" fmla="*/ 248545 w 810073"/>
              <a:gd name="connsiteY9" fmla="*/ 644376 h 1386943"/>
              <a:gd name="connsiteX10" fmla="*/ 279230 w 810073"/>
              <a:gd name="connsiteY10" fmla="*/ 721088 h 1386943"/>
              <a:gd name="connsiteX11" fmla="*/ 279230 w 810073"/>
              <a:gd name="connsiteY11" fmla="*/ 846894 h 1386943"/>
              <a:gd name="connsiteX12" fmla="*/ 297640 w 810073"/>
              <a:gd name="connsiteY12" fmla="*/ 895990 h 1386943"/>
              <a:gd name="connsiteX13" fmla="*/ 319120 w 810073"/>
              <a:gd name="connsiteY13" fmla="*/ 892921 h 1386943"/>
              <a:gd name="connsiteX14" fmla="*/ 355941 w 810073"/>
              <a:gd name="connsiteY14" fmla="*/ 932811 h 1386943"/>
              <a:gd name="connsiteX15" fmla="*/ 352873 w 810073"/>
              <a:gd name="connsiteY15" fmla="*/ 978838 h 1386943"/>
              <a:gd name="connsiteX16" fmla="*/ 371283 w 810073"/>
              <a:gd name="connsiteY16" fmla="*/ 1052481 h 1386943"/>
              <a:gd name="connsiteX17" fmla="*/ 405036 w 810073"/>
              <a:gd name="connsiteY17" fmla="*/ 1067823 h 1386943"/>
              <a:gd name="connsiteX18" fmla="*/ 432652 w 810073"/>
              <a:gd name="connsiteY18" fmla="*/ 1058618 h 1386943"/>
              <a:gd name="connsiteX19" fmla="*/ 457200 w 810073"/>
              <a:gd name="connsiteY19" fmla="*/ 1064755 h 1386943"/>
              <a:gd name="connsiteX20" fmla="*/ 481748 w 810073"/>
              <a:gd name="connsiteY20" fmla="*/ 1089302 h 1386943"/>
              <a:gd name="connsiteX21" fmla="*/ 463337 w 810073"/>
              <a:gd name="connsiteY21" fmla="*/ 1095439 h 1386943"/>
              <a:gd name="connsiteX22" fmla="*/ 490953 w 810073"/>
              <a:gd name="connsiteY22" fmla="*/ 1129192 h 1386943"/>
              <a:gd name="connsiteX23" fmla="*/ 515501 w 810073"/>
              <a:gd name="connsiteY23" fmla="*/ 1159877 h 1386943"/>
              <a:gd name="connsiteX24" fmla="*/ 518569 w 810073"/>
              <a:gd name="connsiteY24" fmla="*/ 1175219 h 1386943"/>
              <a:gd name="connsiteX25" fmla="*/ 561528 w 810073"/>
              <a:gd name="connsiteY25" fmla="*/ 1261136 h 1386943"/>
              <a:gd name="connsiteX26" fmla="*/ 656650 w 810073"/>
              <a:gd name="connsiteY26" fmla="*/ 1310231 h 1386943"/>
              <a:gd name="connsiteX27" fmla="*/ 671992 w 810073"/>
              <a:gd name="connsiteY27" fmla="*/ 1350121 h 1386943"/>
              <a:gd name="connsiteX28" fmla="*/ 705745 w 810073"/>
              <a:gd name="connsiteY28" fmla="*/ 1353190 h 1386943"/>
              <a:gd name="connsiteX29" fmla="*/ 718019 w 810073"/>
              <a:gd name="connsiteY29" fmla="*/ 1386943 h 1386943"/>
              <a:gd name="connsiteX30" fmla="*/ 785525 w 810073"/>
              <a:gd name="connsiteY30" fmla="*/ 1350121 h 1386943"/>
              <a:gd name="connsiteX31" fmla="*/ 803936 w 810073"/>
              <a:gd name="connsiteY31" fmla="*/ 1239657 h 1386943"/>
              <a:gd name="connsiteX32" fmla="*/ 810073 w 810073"/>
              <a:gd name="connsiteY32" fmla="*/ 1024865 h 1386943"/>
              <a:gd name="connsiteX33" fmla="*/ 764046 w 810073"/>
              <a:gd name="connsiteY33" fmla="*/ 960427 h 1386943"/>
              <a:gd name="connsiteX34" fmla="*/ 757909 w 810073"/>
              <a:gd name="connsiteY34" fmla="*/ 911332 h 1386943"/>
              <a:gd name="connsiteX35" fmla="*/ 589144 w 810073"/>
              <a:gd name="connsiteY35" fmla="*/ 662787 h 1386943"/>
              <a:gd name="connsiteX36" fmla="*/ 629034 w 810073"/>
              <a:gd name="connsiteY36" fmla="*/ 656650 h 1386943"/>
              <a:gd name="connsiteX37" fmla="*/ 494022 w 810073"/>
              <a:gd name="connsiteY37" fmla="*/ 500159 h 1386943"/>
              <a:gd name="connsiteX38" fmla="*/ 444926 w 810073"/>
              <a:gd name="connsiteY38" fmla="*/ 346736 h 1386943"/>
              <a:gd name="connsiteX39" fmla="*/ 444926 w 810073"/>
              <a:gd name="connsiteY39" fmla="*/ 460269 h 1386943"/>
              <a:gd name="connsiteX40" fmla="*/ 429584 w 810073"/>
              <a:gd name="connsiteY40" fmla="*/ 463337 h 1386943"/>
              <a:gd name="connsiteX41" fmla="*/ 371283 w 810073"/>
              <a:gd name="connsiteY41" fmla="*/ 349804 h 1386943"/>
              <a:gd name="connsiteX42" fmla="*/ 423447 w 810073"/>
              <a:gd name="connsiteY42" fmla="*/ 257751 h 1386943"/>
              <a:gd name="connsiteX43" fmla="*/ 398899 w 810073"/>
              <a:gd name="connsiteY43" fmla="*/ 165697 h 1386943"/>
              <a:gd name="connsiteX44" fmla="*/ 414242 w 810073"/>
              <a:gd name="connsiteY44" fmla="*/ 144218 h 1386943"/>
              <a:gd name="connsiteX45" fmla="*/ 451063 w 810073"/>
              <a:gd name="connsiteY45" fmla="*/ 0 h 138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10073" h="1386943">
                <a:moveTo>
                  <a:pt x="451063" y="0"/>
                </a:moveTo>
                <a:lnTo>
                  <a:pt x="319120" y="15343"/>
                </a:lnTo>
                <a:lnTo>
                  <a:pt x="190244" y="73643"/>
                </a:lnTo>
                <a:lnTo>
                  <a:pt x="64438" y="220929"/>
                </a:lnTo>
                <a:lnTo>
                  <a:pt x="9205" y="405037"/>
                </a:lnTo>
                <a:lnTo>
                  <a:pt x="0" y="509364"/>
                </a:lnTo>
                <a:lnTo>
                  <a:pt x="49095" y="509364"/>
                </a:lnTo>
                <a:lnTo>
                  <a:pt x="107396" y="555391"/>
                </a:lnTo>
                <a:lnTo>
                  <a:pt x="110464" y="598349"/>
                </a:lnTo>
                <a:lnTo>
                  <a:pt x="248545" y="644376"/>
                </a:lnTo>
                <a:lnTo>
                  <a:pt x="279230" y="721088"/>
                </a:lnTo>
                <a:lnTo>
                  <a:pt x="279230" y="846894"/>
                </a:lnTo>
                <a:lnTo>
                  <a:pt x="297640" y="895990"/>
                </a:lnTo>
                <a:lnTo>
                  <a:pt x="319120" y="892921"/>
                </a:lnTo>
                <a:lnTo>
                  <a:pt x="355941" y="932811"/>
                </a:lnTo>
                <a:lnTo>
                  <a:pt x="352873" y="978838"/>
                </a:lnTo>
                <a:lnTo>
                  <a:pt x="371283" y="1052481"/>
                </a:lnTo>
                <a:lnTo>
                  <a:pt x="405036" y="1067823"/>
                </a:lnTo>
                <a:lnTo>
                  <a:pt x="432652" y="1058618"/>
                </a:lnTo>
                <a:lnTo>
                  <a:pt x="457200" y="1064755"/>
                </a:lnTo>
                <a:lnTo>
                  <a:pt x="481748" y="1089302"/>
                </a:lnTo>
                <a:lnTo>
                  <a:pt x="463337" y="1095439"/>
                </a:lnTo>
                <a:lnTo>
                  <a:pt x="490953" y="1129192"/>
                </a:lnTo>
                <a:lnTo>
                  <a:pt x="515501" y="1159877"/>
                </a:lnTo>
                <a:lnTo>
                  <a:pt x="518569" y="1175219"/>
                </a:lnTo>
                <a:lnTo>
                  <a:pt x="561528" y="1261136"/>
                </a:lnTo>
                <a:lnTo>
                  <a:pt x="656650" y="1310231"/>
                </a:lnTo>
                <a:lnTo>
                  <a:pt x="671992" y="1350121"/>
                </a:lnTo>
                <a:lnTo>
                  <a:pt x="705745" y="1353190"/>
                </a:lnTo>
                <a:lnTo>
                  <a:pt x="718019" y="1386943"/>
                </a:lnTo>
                <a:lnTo>
                  <a:pt x="785525" y="1350121"/>
                </a:lnTo>
                <a:lnTo>
                  <a:pt x="803936" y="1239657"/>
                </a:lnTo>
                <a:lnTo>
                  <a:pt x="810073" y="1024865"/>
                </a:lnTo>
                <a:lnTo>
                  <a:pt x="764046" y="960427"/>
                </a:lnTo>
                <a:lnTo>
                  <a:pt x="757909" y="911332"/>
                </a:lnTo>
                <a:lnTo>
                  <a:pt x="589144" y="662787"/>
                </a:lnTo>
                <a:lnTo>
                  <a:pt x="629034" y="656650"/>
                </a:lnTo>
                <a:lnTo>
                  <a:pt x="494022" y="500159"/>
                </a:lnTo>
                <a:lnTo>
                  <a:pt x="444926" y="346736"/>
                </a:lnTo>
                <a:lnTo>
                  <a:pt x="444926" y="460269"/>
                </a:lnTo>
                <a:lnTo>
                  <a:pt x="429584" y="463337"/>
                </a:lnTo>
                <a:lnTo>
                  <a:pt x="371283" y="349804"/>
                </a:lnTo>
                <a:lnTo>
                  <a:pt x="423447" y="257751"/>
                </a:lnTo>
                <a:lnTo>
                  <a:pt x="398899" y="165697"/>
                </a:lnTo>
                <a:lnTo>
                  <a:pt x="414242" y="144218"/>
                </a:lnTo>
                <a:lnTo>
                  <a:pt x="451063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9" name="Forme libre 228"/>
          <p:cNvSpPr/>
          <p:nvPr/>
        </p:nvSpPr>
        <p:spPr>
          <a:xfrm>
            <a:off x="3168203" y="1661375"/>
            <a:ext cx="5035639" cy="3245476"/>
          </a:xfrm>
          <a:custGeom>
            <a:avLst/>
            <a:gdLst>
              <a:gd name="connsiteX0" fmla="*/ 0 w 5035639"/>
              <a:gd name="connsiteY0" fmla="*/ 0 h 3245476"/>
              <a:gd name="connsiteX1" fmla="*/ 553791 w 5035639"/>
              <a:gd name="connsiteY1" fmla="*/ 1152659 h 3245476"/>
              <a:gd name="connsiteX2" fmla="*/ 824248 w 5035639"/>
              <a:gd name="connsiteY2" fmla="*/ 1925391 h 3245476"/>
              <a:gd name="connsiteX3" fmla="*/ 959476 w 5035639"/>
              <a:gd name="connsiteY3" fmla="*/ 2350394 h 3245476"/>
              <a:gd name="connsiteX4" fmla="*/ 1010991 w 5035639"/>
              <a:gd name="connsiteY4" fmla="*/ 2511380 h 3245476"/>
              <a:gd name="connsiteX5" fmla="*/ 1159098 w 5035639"/>
              <a:gd name="connsiteY5" fmla="*/ 2871988 h 3245476"/>
              <a:gd name="connsiteX6" fmla="*/ 2112135 w 5035639"/>
              <a:gd name="connsiteY6" fmla="*/ 3174642 h 3245476"/>
              <a:gd name="connsiteX7" fmla="*/ 2659487 w 5035639"/>
              <a:gd name="connsiteY7" fmla="*/ 3245476 h 3245476"/>
              <a:gd name="connsiteX8" fmla="*/ 3155324 w 5035639"/>
              <a:gd name="connsiteY8" fmla="*/ 3187521 h 3245476"/>
              <a:gd name="connsiteX9" fmla="*/ 3554569 w 5035639"/>
              <a:gd name="connsiteY9" fmla="*/ 2910625 h 3245476"/>
              <a:gd name="connsiteX10" fmla="*/ 4172755 w 5035639"/>
              <a:gd name="connsiteY10" fmla="*/ 2466304 h 3245476"/>
              <a:gd name="connsiteX11" fmla="*/ 4797380 w 5035639"/>
              <a:gd name="connsiteY11" fmla="*/ 2112135 h 3245476"/>
              <a:gd name="connsiteX12" fmla="*/ 5035639 w 5035639"/>
              <a:gd name="connsiteY12" fmla="*/ 1996225 h 3245476"/>
              <a:gd name="connsiteX13" fmla="*/ 5009882 w 5035639"/>
              <a:gd name="connsiteY13" fmla="*/ 1944710 h 3245476"/>
              <a:gd name="connsiteX14" fmla="*/ 4874653 w 5035639"/>
              <a:gd name="connsiteY14" fmla="*/ 1931831 h 3245476"/>
              <a:gd name="connsiteX15" fmla="*/ 4913290 w 5035639"/>
              <a:gd name="connsiteY15" fmla="*/ 1886755 h 3245476"/>
              <a:gd name="connsiteX16" fmla="*/ 4881093 w 5035639"/>
              <a:gd name="connsiteY16" fmla="*/ 1860997 h 3245476"/>
              <a:gd name="connsiteX17" fmla="*/ 4881093 w 5035639"/>
              <a:gd name="connsiteY17" fmla="*/ 1860997 h 3245476"/>
              <a:gd name="connsiteX18" fmla="*/ 4900411 w 5035639"/>
              <a:gd name="connsiteY18" fmla="*/ 1822360 h 3245476"/>
              <a:gd name="connsiteX19" fmla="*/ 4861774 w 5035639"/>
              <a:gd name="connsiteY19" fmla="*/ 1783724 h 3245476"/>
              <a:gd name="connsiteX20" fmla="*/ 4842456 w 5035639"/>
              <a:gd name="connsiteY20" fmla="*/ 1777284 h 3245476"/>
              <a:gd name="connsiteX21" fmla="*/ 4346620 w 5035639"/>
              <a:gd name="connsiteY21" fmla="*/ 1745087 h 3245476"/>
              <a:gd name="connsiteX22" fmla="*/ 3921617 w 5035639"/>
              <a:gd name="connsiteY22" fmla="*/ 1732208 h 3245476"/>
              <a:gd name="connsiteX23" fmla="*/ 3528811 w 5035639"/>
              <a:gd name="connsiteY23" fmla="*/ 1796602 h 3245476"/>
              <a:gd name="connsiteX24" fmla="*/ 3335628 w 5035639"/>
              <a:gd name="connsiteY24" fmla="*/ 1815921 h 3245476"/>
              <a:gd name="connsiteX25" fmla="*/ 2884867 w 5035639"/>
              <a:gd name="connsiteY25" fmla="*/ 1835239 h 3245476"/>
              <a:gd name="connsiteX26" fmla="*/ 2324636 w 5035639"/>
              <a:gd name="connsiteY26" fmla="*/ 1674253 h 3245476"/>
              <a:gd name="connsiteX27" fmla="*/ 2047741 w 5035639"/>
              <a:gd name="connsiteY27" fmla="*/ 1152659 h 3245476"/>
              <a:gd name="connsiteX28" fmla="*/ 1854558 w 5035639"/>
              <a:gd name="connsiteY28" fmla="*/ 663262 h 3245476"/>
              <a:gd name="connsiteX29" fmla="*/ 1886755 w 5035639"/>
              <a:gd name="connsiteY29" fmla="*/ 489397 h 3245476"/>
              <a:gd name="connsiteX30" fmla="*/ 1880315 w 5035639"/>
              <a:gd name="connsiteY30" fmla="*/ 379926 h 3245476"/>
              <a:gd name="connsiteX31" fmla="*/ 1880315 w 5035639"/>
              <a:gd name="connsiteY31" fmla="*/ 289774 h 3245476"/>
              <a:gd name="connsiteX32" fmla="*/ 1841679 w 5035639"/>
              <a:gd name="connsiteY32" fmla="*/ 186743 h 3245476"/>
              <a:gd name="connsiteX33" fmla="*/ 1803042 w 5035639"/>
              <a:gd name="connsiteY33" fmla="*/ 51515 h 3245476"/>
              <a:gd name="connsiteX34" fmla="*/ 1674253 w 5035639"/>
              <a:gd name="connsiteY34" fmla="*/ 32197 h 3245476"/>
              <a:gd name="connsiteX35" fmla="*/ 1423115 w 5035639"/>
              <a:gd name="connsiteY35" fmla="*/ 45076 h 3245476"/>
              <a:gd name="connsiteX36" fmla="*/ 1126901 w 5035639"/>
              <a:gd name="connsiteY36" fmla="*/ 51515 h 3245476"/>
              <a:gd name="connsiteX37" fmla="*/ 882203 w 5035639"/>
              <a:gd name="connsiteY37" fmla="*/ 57955 h 3245476"/>
              <a:gd name="connsiteX38" fmla="*/ 643943 w 5035639"/>
              <a:gd name="connsiteY38" fmla="*/ 45076 h 3245476"/>
              <a:gd name="connsiteX39" fmla="*/ 425003 w 5035639"/>
              <a:gd name="connsiteY39" fmla="*/ 38636 h 3245476"/>
              <a:gd name="connsiteX40" fmla="*/ 128789 w 5035639"/>
              <a:gd name="connsiteY40" fmla="*/ 12879 h 3245476"/>
              <a:gd name="connsiteX41" fmla="*/ 0 w 5035639"/>
              <a:gd name="connsiteY41" fmla="*/ 0 h 324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035639" h="3245476">
                <a:moveTo>
                  <a:pt x="0" y="0"/>
                </a:moveTo>
                <a:lnTo>
                  <a:pt x="553791" y="1152659"/>
                </a:lnTo>
                <a:lnTo>
                  <a:pt x="824248" y="1925391"/>
                </a:lnTo>
                <a:lnTo>
                  <a:pt x="959476" y="2350394"/>
                </a:lnTo>
                <a:lnTo>
                  <a:pt x="1010991" y="2511380"/>
                </a:lnTo>
                <a:lnTo>
                  <a:pt x="1159098" y="2871988"/>
                </a:lnTo>
                <a:lnTo>
                  <a:pt x="2112135" y="3174642"/>
                </a:lnTo>
                <a:lnTo>
                  <a:pt x="2659487" y="3245476"/>
                </a:lnTo>
                <a:lnTo>
                  <a:pt x="3155324" y="3187521"/>
                </a:lnTo>
                <a:lnTo>
                  <a:pt x="3554569" y="2910625"/>
                </a:lnTo>
                <a:lnTo>
                  <a:pt x="4172755" y="2466304"/>
                </a:lnTo>
                <a:lnTo>
                  <a:pt x="4797380" y="2112135"/>
                </a:lnTo>
                <a:lnTo>
                  <a:pt x="5035639" y="1996225"/>
                </a:lnTo>
                <a:lnTo>
                  <a:pt x="5009882" y="1944710"/>
                </a:lnTo>
                <a:lnTo>
                  <a:pt x="4874653" y="1931831"/>
                </a:lnTo>
                <a:lnTo>
                  <a:pt x="4913290" y="1886755"/>
                </a:lnTo>
                <a:lnTo>
                  <a:pt x="4881093" y="1860997"/>
                </a:lnTo>
                <a:lnTo>
                  <a:pt x="4881093" y="1860997"/>
                </a:lnTo>
                <a:lnTo>
                  <a:pt x="4900411" y="1822360"/>
                </a:lnTo>
                <a:lnTo>
                  <a:pt x="4861774" y="1783724"/>
                </a:lnTo>
                <a:lnTo>
                  <a:pt x="4842456" y="1777284"/>
                </a:lnTo>
                <a:lnTo>
                  <a:pt x="4346620" y="1745087"/>
                </a:lnTo>
                <a:lnTo>
                  <a:pt x="3921617" y="1732208"/>
                </a:lnTo>
                <a:lnTo>
                  <a:pt x="3528811" y="1796602"/>
                </a:lnTo>
                <a:lnTo>
                  <a:pt x="3335628" y="1815921"/>
                </a:lnTo>
                <a:lnTo>
                  <a:pt x="2884867" y="1835239"/>
                </a:lnTo>
                <a:lnTo>
                  <a:pt x="2324636" y="1674253"/>
                </a:lnTo>
                <a:lnTo>
                  <a:pt x="2047741" y="1152659"/>
                </a:lnTo>
                <a:lnTo>
                  <a:pt x="1854558" y="663262"/>
                </a:lnTo>
                <a:lnTo>
                  <a:pt x="1886755" y="489397"/>
                </a:lnTo>
                <a:lnTo>
                  <a:pt x="1880315" y="379926"/>
                </a:lnTo>
                <a:lnTo>
                  <a:pt x="1880315" y="289774"/>
                </a:lnTo>
                <a:lnTo>
                  <a:pt x="1841679" y="186743"/>
                </a:lnTo>
                <a:lnTo>
                  <a:pt x="1803042" y="51515"/>
                </a:lnTo>
                <a:lnTo>
                  <a:pt x="1674253" y="32197"/>
                </a:lnTo>
                <a:lnTo>
                  <a:pt x="1423115" y="45076"/>
                </a:lnTo>
                <a:lnTo>
                  <a:pt x="1126901" y="51515"/>
                </a:lnTo>
                <a:lnTo>
                  <a:pt x="882203" y="57955"/>
                </a:lnTo>
                <a:lnTo>
                  <a:pt x="643943" y="45076"/>
                </a:lnTo>
                <a:lnTo>
                  <a:pt x="425003" y="38636"/>
                </a:lnTo>
                <a:lnTo>
                  <a:pt x="128789" y="12879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8" name="Forme libre 227"/>
          <p:cNvSpPr>
            <a:spLocks noChangeAspect="1"/>
          </p:cNvSpPr>
          <p:nvPr/>
        </p:nvSpPr>
        <p:spPr>
          <a:xfrm>
            <a:off x="4985756" y="1059214"/>
            <a:ext cx="3960000" cy="2419081"/>
          </a:xfrm>
          <a:custGeom>
            <a:avLst/>
            <a:gdLst>
              <a:gd name="connsiteX0" fmla="*/ 0 w 3955504"/>
              <a:gd name="connsiteY0" fmla="*/ 666147 h 2416334"/>
              <a:gd name="connsiteX1" fmla="*/ 57925 w 3955504"/>
              <a:gd name="connsiteY1" fmla="*/ 856475 h 2416334"/>
              <a:gd name="connsiteX2" fmla="*/ 86888 w 3955504"/>
              <a:gd name="connsiteY2" fmla="*/ 976464 h 2416334"/>
              <a:gd name="connsiteX3" fmla="*/ 82751 w 3955504"/>
              <a:gd name="connsiteY3" fmla="*/ 1121278 h 2416334"/>
              <a:gd name="connsiteX4" fmla="*/ 57925 w 3955504"/>
              <a:gd name="connsiteY4" fmla="*/ 1245405 h 2416334"/>
              <a:gd name="connsiteX5" fmla="*/ 239978 w 3955504"/>
              <a:gd name="connsiteY5" fmla="*/ 1733637 h 2416334"/>
              <a:gd name="connsiteX6" fmla="*/ 513057 w 3955504"/>
              <a:gd name="connsiteY6" fmla="*/ 2259106 h 2416334"/>
              <a:gd name="connsiteX7" fmla="*/ 1075764 w 3955504"/>
              <a:gd name="connsiteY7" fmla="*/ 2416334 h 2416334"/>
              <a:gd name="connsiteX8" fmla="*/ 1592959 w 3955504"/>
              <a:gd name="connsiteY8" fmla="*/ 2395646 h 2416334"/>
              <a:gd name="connsiteX9" fmla="*/ 2101878 w 3955504"/>
              <a:gd name="connsiteY9" fmla="*/ 2325307 h 2416334"/>
              <a:gd name="connsiteX10" fmla="*/ 2449433 w 3955504"/>
              <a:gd name="connsiteY10" fmla="*/ 2325307 h 2416334"/>
              <a:gd name="connsiteX11" fmla="*/ 3041104 w 3955504"/>
              <a:gd name="connsiteY11" fmla="*/ 2370820 h 2416334"/>
              <a:gd name="connsiteX12" fmla="*/ 3074204 w 3955504"/>
              <a:gd name="connsiteY12" fmla="*/ 2337720 h 2416334"/>
              <a:gd name="connsiteX13" fmla="*/ 3012141 w 3955504"/>
              <a:gd name="connsiteY13" fmla="*/ 2279794 h 2416334"/>
              <a:gd name="connsiteX14" fmla="*/ 3024554 w 3955504"/>
              <a:gd name="connsiteY14" fmla="*/ 2250831 h 2416334"/>
              <a:gd name="connsiteX15" fmla="*/ 2983178 w 3955504"/>
              <a:gd name="connsiteY15" fmla="*/ 2122567 h 2416334"/>
              <a:gd name="connsiteX16" fmla="*/ 2945940 w 3955504"/>
              <a:gd name="connsiteY16" fmla="*/ 2097742 h 2416334"/>
              <a:gd name="connsiteX17" fmla="*/ 3041104 w 3955504"/>
              <a:gd name="connsiteY17" fmla="*/ 1965340 h 2416334"/>
              <a:gd name="connsiteX18" fmla="*/ 3057654 w 3955504"/>
              <a:gd name="connsiteY18" fmla="*/ 1977753 h 2416334"/>
              <a:gd name="connsiteX19" fmla="*/ 3065929 w 3955504"/>
              <a:gd name="connsiteY19" fmla="*/ 2106017 h 2416334"/>
              <a:gd name="connsiteX20" fmla="*/ 3169368 w 3955504"/>
              <a:gd name="connsiteY20" fmla="*/ 2267381 h 2416334"/>
              <a:gd name="connsiteX21" fmla="*/ 3206606 w 3955504"/>
              <a:gd name="connsiteY21" fmla="*/ 2271519 h 2416334"/>
              <a:gd name="connsiteX22" fmla="*/ 3185918 w 3955504"/>
              <a:gd name="connsiteY22" fmla="*/ 2362545 h 2416334"/>
              <a:gd name="connsiteX23" fmla="*/ 3194193 w 3955504"/>
              <a:gd name="connsiteY23" fmla="*/ 2391508 h 2416334"/>
              <a:gd name="connsiteX24" fmla="*/ 3219019 w 3955504"/>
              <a:gd name="connsiteY24" fmla="*/ 2151530 h 2416334"/>
              <a:gd name="connsiteX25" fmla="*/ 3219019 w 3955504"/>
              <a:gd name="connsiteY25" fmla="*/ 2101879 h 2416334"/>
              <a:gd name="connsiteX26" fmla="*/ 3115580 w 3955504"/>
              <a:gd name="connsiteY26" fmla="*/ 2060504 h 2416334"/>
              <a:gd name="connsiteX27" fmla="*/ 3123855 w 3955504"/>
              <a:gd name="connsiteY27" fmla="*/ 1961202 h 2416334"/>
              <a:gd name="connsiteX28" fmla="*/ 3243844 w 3955504"/>
              <a:gd name="connsiteY28" fmla="*/ 1981890 h 2416334"/>
              <a:gd name="connsiteX29" fmla="*/ 3305907 w 3955504"/>
              <a:gd name="connsiteY29" fmla="*/ 1733637 h 2416334"/>
              <a:gd name="connsiteX30" fmla="*/ 3264532 w 3955504"/>
              <a:gd name="connsiteY30" fmla="*/ 1733637 h 2416334"/>
              <a:gd name="connsiteX31" fmla="*/ 3256257 w 3955504"/>
              <a:gd name="connsiteY31" fmla="*/ 1650886 h 2416334"/>
              <a:gd name="connsiteX32" fmla="*/ 3351420 w 3955504"/>
              <a:gd name="connsiteY32" fmla="*/ 1485383 h 2416334"/>
              <a:gd name="connsiteX33" fmla="*/ 3587261 w 3955504"/>
              <a:gd name="connsiteY33" fmla="*/ 1340569 h 2416334"/>
              <a:gd name="connsiteX34" fmla="*/ 3603811 w 3955504"/>
              <a:gd name="connsiteY34" fmla="*/ 1270230 h 2416334"/>
              <a:gd name="connsiteX35" fmla="*/ 3690700 w 3955504"/>
              <a:gd name="connsiteY35" fmla="*/ 1266093 h 2416334"/>
              <a:gd name="connsiteX36" fmla="*/ 3707250 w 3955504"/>
              <a:gd name="connsiteY36" fmla="*/ 1232992 h 2416334"/>
              <a:gd name="connsiteX37" fmla="*/ 3740351 w 3955504"/>
              <a:gd name="connsiteY37" fmla="*/ 1224717 h 2416334"/>
              <a:gd name="connsiteX38" fmla="*/ 3785864 w 3955504"/>
              <a:gd name="connsiteY38" fmla="*/ 1154379 h 2416334"/>
              <a:gd name="connsiteX39" fmla="*/ 3703113 w 3955504"/>
              <a:gd name="connsiteY39" fmla="*/ 1220580 h 2416334"/>
              <a:gd name="connsiteX40" fmla="*/ 3620362 w 3955504"/>
              <a:gd name="connsiteY40" fmla="*/ 1141966 h 2416334"/>
              <a:gd name="connsiteX41" fmla="*/ 3599674 w 3955504"/>
              <a:gd name="connsiteY41" fmla="*/ 1141966 h 2416334"/>
              <a:gd name="connsiteX42" fmla="*/ 3595536 w 3955504"/>
              <a:gd name="connsiteY42" fmla="*/ 1042665 h 2416334"/>
              <a:gd name="connsiteX43" fmla="*/ 3566573 w 3955504"/>
              <a:gd name="connsiteY43" fmla="*/ 976464 h 2416334"/>
              <a:gd name="connsiteX44" fmla="*/ 3574849 w 3955504"/>
              <a:gd name="connsiteY44" fmla="*/ 910263 h 2416334"/>
              <a:gd name="connsiteX45" fmla="*/ 3607949 w 3955504"/>
              <a:gd name="connsiteY45" fmla="*/ 831649 h 2416334"/>
              <a:gd name="connsiteX46" fmla="*/ 3607949 w 3955504"/>
              <a:gd name="connsiteY46" fmla="*/ 794411 h 2416334"/>
              <a:gd name="connsiteX47" fmla="*/ 3690700 w 3955504"/>
              <a:gd name="connsiteY47" fmla="*/ 744761 h 2416334"/>
              <a:gd name="connsiteX48" fmla="*/ 3736213 w 3955504"/>
              <a:gd name="connsiteY48" fmla="*/ 662010 h 2416334"/>
              <a:gd name="connsiteX49" fmla="*/ 3732076 w 3955504"/>
              <a:gd name="connsiteY49" fmla="*/ 579258 h 2416334"/>
              <a:gd name="connsiteX50" fmla="*/ 3781726 w 3955504"/>
              <a:gd name="connsiteY50" fmla="*/ 546158 h 2416334"/>
              <a:gd name="connsiteX51" fmla="*/ 3810689 w 3955504"/>
              <a:gd name="connsiteY51" fmla="*/ 579258 h 2416334"/>
              <a:gd name="connsiteX52" fmla="*/ 3955504 w 3955504"/>
              <a:gd name="connsiteY52" fmla="*/ 405481 h 2416334"/>
              <a:gd name="connsiteX53" fmla="*/ 3947229 w 3955504"/>
              <a:gd name="connsiteY53" fmla="*/ 359968 h 2416334"/>
              <a:gd name="connsiteX54" fmla="*/ 3856202 w 3955504"/>
              <a:gd name="connsiteY54" fmla="*/ 314455 h 2416334"/>
              <a:gd name="connsiteX55" fmla="*/ 3847927 w 3955504"/>
              <a:gd name="connsiteY55" fmla="*/ 268942 h 2416334"/>
              <a:gd name="connsiteX56" fmla="*/ 3794139 w 3955504"/>
              <a:gd name="connsiteY56" fmla="*/ 268942 h 2416334"/>
              <a:gd name="connsiteX57" fmla="*/ 3670012 w 3955504"/>
              <a:gd name="connsiteY57" fmla="*/ 4138 h 2416334"/>
              <a:gd name="connsiteX58" fmla="*/ 3620362 w 3955504"/>
              <a:gd name="connsiteY58" fmla="*/ 0 h 2416334"/>
              <a:gd name="connsiteX59" fmla="*/ 3612087 w 3955504"/>
              <a:gd name="connsiteY59" fmla="*/ 28963 h 2416334"/>
              <a:gd name="connsiteX60" fmla="*/ 3508648 w 3955504"/>
              <a:gd name="connsiteY60" fmla="*/ 86889 h 2416334"/>
              <a:gd name="connsiteX61" fmla="*/ 3479685 w 3955504"/>
              <a:gd name="connsiteY61" fmla="*/ 78614 h 2416334"/>
              <a:gd name="connsiteX62" fmla="*/ 3463134 w 3955504"/>
              <a:gd name="connsiteY62" fmla="*/ 169640 h 2416334"/>
              <a:gd name="connsiteX63" fmla="*/ 3450722 w 3955504"/>
              <a:gd name="connsiteY63" fmla="*/ 446857 h 2416334"/>
              <a:gd name="connsiteX64" fmla="*/ 3442447 w 3955504"/>
              <a:gd name="connsiteY64" fmla="*/ 488232 h 2416334"/>
              <a:gd name="connsiteX65" fmla="*/ 3434172 w 3955504"/>
              <a:gd name="connsiteY65" fmla="*/ 562708 h 2416334"/>
              <a:gd name="connsiteX66" fmla="*/ 3376246 w 3955504"/>
              <a:gd name="connsiteY66" fmla="*/ 583396 h 2416334"/>
              <a:gd name="connsiteX67" fmla="*/ 3367971 w 3955504"/>
              <a:gd name="connsiteY67" fmla="*/ 612359 h 2416334"/>
              <a:gd name="connsiteX68" fmla="*/ 3376246 w 3955504"/>
              <a:gd name="connsiteY68" fmla="*/ 641322 h 2416334"/>
              <a:gd name="connsiteX69" fmla="*/ 2867326 w 3955504"/>
              <a:gd name="connsiteY69" fmla="*/ 839924 h 2416334"/>
              <a:gd name="connsiteX70" fmla="*/ 2809401 w 3955504"/>
              <a:gd name="connsiteY70" fmla="*/ 930951 h 2416334"/>
              <a:gd name="connsiteX71" fmla="*/ 2805263 w 3955504"/>
              <a:gd name="connsiteY71" fmla="*/ 972326 h 2416334"/>
              <a:gd name="connsiteX72" fmla="*/ 2792850 w 3955504"/>
              <a:gd name="connsiteY72" fmla="*/ 1026115 h 2416334"/>
              <a:gd name="connsiteX73" fmla="*/ 2759750 w 3955504"/>
              <a:gd name="connsiteY73" fmla="*/ 1071628 h 2416334"/>
              <a:gd name="connsiteX74" fmla="*/ 2796988 w 3955504"/>
              <a:gd name="connsiteY74" fmla="*/ 1079903 h 2416334"/>
              <a:gd name="connsiteX75" fmla="*/ 2784575 w 3955504"/>
              <a:gd name="connsiteY75" fmla="*/ 1150241 h 2416334"/>
              <a:gd name="connsiteX76" fmla="*/ 2830088 w 3955504"/>
              <a:gd name="connsiteY76" fmla="*/ 1191617 h 2416334"/>
              <a:gd name="connsiteX77" fmla="*/ 2627348 w 3955504"/>
              <a:gd name="connsiteY77" fmla="*/ 1340569 h 2416334"/>
              <a:gd name="connsiteX78" fmla="*/ 2507359 w 3955504"/>
              <a:gd name="connsiteY78" fmla="*/ 1348844 h 2416334"/>
              <a:gd name="connsiteX79" fmla="*/ 2416333 w 3955504"/>
              <a:gd name="connsiteY79" fmla="*/ 1381944 h 2416334"/>
              <a:gd name="connsiteX80" fmla="*/ 2453571 w 3955504"/>
              <a:gd name="connsiteY80" fmla="*/ 1460558 h 2416334"/>
              <a:gd name="connsiteX81" fmla="*/ 2441158 w 3955504"/>
              <a:gd name="connsiteY81" fmla="*/ 1522621 h 2416334"/>
              <a:gd name="connsiteX82" fmla="*/ 2366682 w 3955504"/>
              <a:gd name="connsiteY82" fmla="*/ 1613648 h 2416334"/>
              <a:gd name="connsiteX83" fmla="*/ 2296344 w 3955504"/>
              <a:gd name="connsiteY83" fmla="*/ 1671573 h 2416334"/>
              <a:gd name="connsiteX84" fmla="*/ 2184630 w 3955504"/>
              <a:gd name="connsiteY84" fmla="*/ 1762600 h 2416334"/>
              <a:gd name="connsiteX85" fmla="*/ 2139116 w 3955504"/>
              <a:gd name="connsiteY85" fmla="*/ 1779150 h 2416334"/>
              <a:gd name="connsiteX86" fmla="*/ 2077053 w 3955504"/>
              <a:gd name="connsiteY86" fmla="*/ 1861901 h 2416334"/>
              <a:gd name="connsiteX87" fmla="*/ 2035677 w 3955504"/>
              <a:gd name="connsiteY87" fmla="*/ 1870176 h 2416334"/>
              <a:gd name="connsiteX88" fmla="*/ 1903276 w 3955504"/>
              <a:gd name="connsiteY88" fmla="*/ 1957065 h 2416334"/>
              <a:gd name="connsiteX89" fmla="*/ 1870175 w 3955504"/>
              <a:gd name="connsiteY89" fmla="*/ 1911552 h 2416334"/>
              <a:gd name="connsiteX90" fmla="*/ 1795699 w 3955504"/>
              <a:gd name="connsiteY90" fmla="*/ 1911552 h 2416334"/>
              <a:gd name="connsiteX91" fmla="*/ 1766736 w 3955504"/>
              <a:gd name="connsiteY91" fmla="*/ 1874314 h 2416334"/>
              <a:gd name="connsiteX92" fmla="*/ 1812249 w 3955504"/>
              <a:gd name="connsiteY92" fmla="*/ 1795700 h 2416334"/>
              <a:gd name="connsiteX93" fmla="*/ 1816387 w 3955504"/>
              <a:gd name="connsiteY93" fmla="*/ 1750187 h 2416334"/>
              <a:gd name="connsiteX94" fmla="*/ 1890863 w 3955504"/>
              <a:gd name="connsiteY94" fmla="*/ 1671573 h 2416334"/>
              <a:gd name="connsiteX95" fmla="*/ 1890863 w 3955504"/>
              <a:gd name="connsiteY95" fmla="*/ 1592960 h 2416334"/>
              <a:gd name="connsiteX96" fmla="*/ 1870175 w 3955504"/>
              <a:gd name="connsiteY96" fmla="*/ 1555722 h 2416334"/>
              <a:gd name="connsiteX97" fmla="*/ 1791562 w 3955504"/>
              <a:gd name="connsiteY97" fmla="*/ 1415045 h 2416334"/>
              <a:gd name="connsiteX98" fmla="*/ 1750186 w 3955504"/>
              <a:gd name="connsiteY98" fmla="*/ 1410907 h 2416334"/>
              <a:gd name="connsiteX99" fmla="*/ 1700535 w 3955504"/>
              <a:gd name="connsiteY99" fmla="*/ 1485383 h 2416334"/>
              <a:gd name="connsiteX100" fmla="*/ 1679848 w 3955504"/>
              <a:gd name="connsiteY100" fmla="*/ 1510209 h 2416334"/>
              <a:gd name="connsiteX101" fmla="*/ 1638472 w 3955504"/>
              <a:gd name="connsiteY101" fmla="*/ 1514346 h 2416334"/>
              <a:gd name="connsiteX102" fmla="*/ 1617784 w 3955504"/>
              <a:gd name="connsiteY102" fmla="*/ 1452283 h 2416334"/>
              <a:gd name="connsiteX103" fmla="*/ 1675710 w 3955504"/>
              <a:gd name="connsiteY103" fmla="*/ 1319881 h 2416334"/>
              <a:gd name="connsiteX104" fmla="*/ 1659160 w 3955504"/>
              <a:gd name="connsiteY104" fmla="*/ 1245405 h 2416334"/>
              <a:gd name="connsiteX105" fmla="*/ 1634334 w 3955504"/>
              <a:gd name="connsiteY105" fmla="*/ 1208167 h 2416334"/>
              <a:gd name="connsiteX106" fmla="*/ 1638472 w 3955504"/>
              <a:gd name="connsiteY106" fmla="*/ 1162654 h 2416334"/>
              <a:gd name="connsiteX107" fmla="*/ 1584684 w 3955504"/>
              <a:gd name="connsiteY107" fmla="*/ 1141966 h 2416334"/>
              <a:gd name="connsiteX108" fmla="*/ 1497795 w 3955504"/>
              <a:gd name="connsiteY108" fmla="*/ 1133691 h 2416334"/>
              <a:gd name="connsiteX109" fmla="*/ 1456420 w 3955504"/>
              <a:gd name="connsiteY109" fmla="*/ 1117141 h 2416334"/>
              <a:gd name="connsiteX110" fmla="*/ 1410906 w 3955504"/>
              <a:gd name="connsiteY110" fmla="*/ 1150241 h 2416334"/>
              <a:gd name="connsiteX111" fmla="*/ 1444007 w 3955504"/>
              <a:gd name="connsiteY111" fmla="*/ 1162654 h 2416334"/>
              <a:gd name="connsiteX112" fmla="*/ 1410906 w 3955504"/>
              <a:gd name="connsiteY112" fmla="*/ 1208167 h 2416334"/>
              <a:gd name="connsiteX113" fmla="*/ 1406769 w 3955504"/>
              <a:gd name="connsiteY113" fmla="*/ 1278505 h 2416334"/>
              <a:gd name="connsiteX114" fmla="*/ 1381944 w 3955504"/>
              <a:gd name="connsiteY114" fmla="*/ 1307468 h 2416334"/>
              <a:gd name="connsiteX115" fmla="*/ 1357118 w 3955504"/>
              <a:gd name="connsiteY115" fmla="*/ 1299193 h 2416334"/>
              <a:gd name="connsiteX116" fmla="*/ 1328155 w 3955504"/>
              <a:gd name="connsiteY116" fmla="*/ 1270230 h 2416334"/>
              <a:gd name="connsiteX117" fmla="*/ 1266092 w 3955504"/>
              <a:gd name="connsiteY117" fmla="*/ 1357119 h 2416334"/>
              <a:gd name="connsiteX118" fmla="*/ 1266092 w 3955504"/>
              <a:gd name="connsiteY118" fmla="*/ 1472971 h 2416334"/>
              <a:gd name="connsiteX119" fmla="*/ 1282642 w 3955504"/>
              <a:gd name="connsiteY119" fmla="*/ 1568134 h 2416334"/>
              <a:gd name="connsiteX120" fmla="*/ 1336430 w 3955504"/>
              <a:gd name="connsiteY120" fmla="*/ 1655023 h 2416334"/>
              <a:gd name="connsiteX121" fmla="*/ 1344706 w 3955504"/>
              <a:gd name="connsiteY121" fmla="*/ 1750187 h 2416334"/>
              <a:gd name="connsiteX122" fmla="*/ 1324018 w 3955504"/>
              <a:gd name="connsiteY122" fmla="*/ 1874314 h 2416334"/>
              <a:gd name="connsiteX123" fmla="*/ 1299192 w 3955504"/>
              <a:gd name="connsiteY123" fmla="*/ 1977753 h 2416334"/>
              <a:gd name="connsiteX124" fmla="*/ 1179203 w 3955504"/>
              <a:gd name="connsiteY124" fmla="*/ 2035678 h 2416334"/>
              <a:gd name="connsiteX125" fmla="*/ 1084039 w 3955504"/>
              <a:gd name="connsiteY125" fmla="*/ 1899139 h 2416334"/>
              <a:gd name="connsiteX126" fmla="*/ 1092315 w 3955504"/>
              <a:gd name="connsiteY126" fmla="*/ 1799838 h 2416334"/>
              <a:gd name="connsiteX127" fmla="*/ 1046801 w 3955504"/>
              <a:gd name="connsiteY127" fmla="*/ 1683986 h 2416334"/>
              <a:gd name="connsiteX128" fmla="*/ 1050939 w 3955504"/>
              <a:gd name="connsiteY128" fmla="*/ 1539172 h 2416334"/>
              <a:gd name="connsiteX129" fmla="*/ 1075764 w 3955504"/>
              <a:gd name="connsiteY129" fmla="*/ 1501934 h 2416334"/>
              <a:gd name="connsiteX130" fmla="*/ 1088177 w 3955504"/>
              <a:gd name="connsiteY130" fmla="*/ 1481246 h 2416334"/>
              <a:gd name="connsiteX131" fmla="*/ 1088177 w 3955504"/>
              <a:gd name="connsiteY131" fmla="*/ 1406770 h 2416334"/>
              <a:gd name="connsiteX132" fmla="*/ 1108865 w 3955504"/>
              <a:gd name="connsiteY132" fmla="*/ 1319881 h 2416334"/>
              <a:gd name="connsiteX133" fmla="*/ 1030251 w 3955504"/>
              <a:gd name="connsiteY133" fmla="*/ 1439870 h 2416334"/>
              <a:gd name="connsiteX134" fmla="*/ 1001288 w 3955504"/>
              <a:gd name="connsiteY134" fmla="*/ 1439870 h 2416334"/>
              <a:gd name="connsiteX135" fmla="*/ 1001288 w 3955504"/>
              <a:gd name="connsiteY135" fmla="*/ 1361257 h 2416334"/>
              <a:gd name="connsiteX136" fmla="*/ 1021976 w 3955504"/>
              <a:gd name="connsiteY136" fmla="*/ 1274368 h 2416334"/>
              <a:gd name="connsiteX137" fmla="*/ 1088177 w 3955504"/>
              <a:gd name="connsiteY137" fmla="*/ 1125416 h 2416334"/>
              <a:gd name="connsiteX138" fmla="*/ 1183341 w 3955504"/>
              <a:gd name="connsiteY138" fmla="*/ 1108866 h 2416334"/>
              <a:gd name="connsiteX139" fmla="*/ 1261954 w 3955504"/>
              <a:gd name="connsiteY139" fmla="*/ 1050940 h 2416334"/>
              <a:gd name="connsiteX140" fmla="*/ 1332293 w 3955504"/>
              <a:gd name="connsiteY140" fmla="*/ 1026115 h 2416334"/>
              <a:gd name="connsiteX141" fmla="*/ 1410906 w 3955504"/>
              <a:gd name="connsiteY141" fmla="*/ 1030252 h 2416334"/>
              <a:gd name="connsiteX142" fmla="*/ 1435732 w 3955504"/>
              <a:gd name="connsiteY142" fmla="*/ 1021977 h 2416334"/>
              <a:gd name="connsiteX143" fmla="*/ 1477107 w 3955504"/>
              <a:gd name="connsiteY143" fmla="*/ 1005427 h 2416334"/>
              <a:gd name="connsiteX144" fmla="*/ 1423319 w 3955504"/>
              <a:gd name="connsiteY144" fmla="*/ 976464 h 2416334"/>
              <a:gd name="connsiteX145" fmla="*/ 1377806 w 3955504"/>
              <a:gd name="connsiteY145" fmla="*/ 997152 h 2416334"/>
              <a:gd name="connsiteX146" fmla="*/ 1348843 w 3955504"/>
              <a:gd name="connsiteY146" fmla="*/ 976464 h 2416334"/>
              <a:gd name="connsiteX147" fmla="*/ 1332293 w 3955504"/>
              <a:gd name="connsiteY147" fmla="*/ 914400 h 2416334"/>
              <a:gd name="connsiteX148" fmla="*/ 1204029 w 3955504"/>
              <a:gd name="connsiteY148" fmla="*/ 984739 h 2416334"/>
              <a:gd name="connsiteX149" fmla="*/ 1150240 w 3955504"/>
              <a:gd name="connsiteY149" fmla="*/ 1034390 h 2416334"/>
              <a:gd name="connsiteX150" fmla="*/ 1075764 w 3955504"/>
              <a:gd name="connsiteY150" fmla="*/ 1021977 h 2416334"/>
              <a:gd name="connsiteX151" fmla="*/ 1046801 w 3955504"/>
              <a:gd name="connsiteY151" fmla="*/ 1026115 h 2416334"/>
              <a:gd name="connsiteX152" fmla="*/ 968188 w 3955504"/>
              <a:gd name="connsiteY152" fmla="*/ 976464 h 2416334"/>
              <a:gd name="connsiteX153" fmla="*/ 918537 w 3955504"/>
              <a:gd name="connsiteY153" fmla="*/ 976464 h 2416334"/>
              <a:gd name="connsiteX154" fmla="*/ 901987 w 3955504"/>
              <a:gd name="connsiteY154" fmla="*/ 988876 h 2416334"/>
              <a:gd name="connsiteX155" fmla="*/ 877162 w 3955504"/>
              <a:gd name="connsiteY155" fmla="*/ 976464 h 2416334"/>
              <a:gd name="connsiteX156" fmla="*/ 860611 w 3955504"/>
              <a:gd name="connsiteY156" fmla="*/ 885438 h 2416334"/>
              <a:gd name="connsiteX157" fmla="*/ 901987 w 3955504"/>
              <a:gd name="connsiteY157" fmla="*/ 860612 h 2416334"/>
              <a:gd name="connsiteX158" fmla="*/ 914400 w 3955504"/>
              <a:gd name="connsiteY158" fmla="*/ 839924 h 2416334"/>
              <a:gd name="connsiteX159" fmla="*/ 810961 w 3955504"/>
              <a:gd name="connsiteY159" fmla="*/ 935088 h 2416334"/>
              <a:gd name="connsiteX160" fmla="*/ 761310 w 3955504"/>
              <a:gd name="connsiteY160" fmla="*/ 972326 h 2416334"/>
              <a:gd name="connsiteX161" fmla="*/ 724072 w 3955504"/>
              <a:gd name="connsiteY161" fmla="*/ 1001289 h 2416334"/>
              <a:gd name="connsiteX162" fmla="*/ 686834 w 3955504"/>
              <a:gd name="connsiteY162" fmla="*/ 1026115 h 2416334"/>
              <a:gd name="connsiteX163" fmla="*/ 649596 w 3955504"/>
              <a:gd name="connsiteY163" fmla="*/ 1050940 h 2416334"/>
              <a:gd name="connsiteX164" fmla="*/ 620633 w 3955504"/>
              <a:gd name="connsiteY164" fmla="*/ 1079903 h 2416334"/>
              <a:gd name="connsiteX165" fmla="*/ 525469 w 3955504"/>
              <a:gd name="connsiteY165" fmla="*/ 1063353 h 2416334"/>
              <a:gd name="connsiteX166" fmla="*/ 513057 w 3955504"/>
              <a:gd name="connsiteY166" fmla="*/ 1030252 h 2416334"/>
              <a:gd name="connsiteX167" fmla="*/ 446856 w 3955504"/>
              <a:gd name="connsiteY167" fmla="*/ 1046802 h 2416334"/>
              <a:gd name="connsiteX168" fmla="*/ 405480 w 3955504"/>
              <a:gd name="connsiteY168" fmla="*/ 1059215 h 2416334"/>
              <a:gd name="connsiteX169" fmla="*/ 347554 w 3955504"/>
              <a:gd name="connsiteY169" fmla="*/ 1050940 h 2416334"/>
              <a:gd name="connsiteX170" fmla="*/ 335142 w 3955504"/>
              <a:gd name="connsiteY170" fmla="*/ 1038527 h 2416334"/>
              <a:gd name="connsiteX171" fmla="*/ 380655 w 3955504"/>
              <a:gd name="connsiteY171" fmla="*/ 980601 h 2416334"/>
              <a:gd name="connsiteX172" fmla="*/ 513057 w 3955504"/>
              <a:gd name="connsiteY172" fmla="*/ 827512 h 2416334"/>
              <a:gd name="connsiteX173" fmla="*/ 566845 w 3955504"/>
              <a:gd name="connsiteY173" fmla="*/ 802686 h 2416334"/>
              <a:gd name="connsiteX174" fmla="*/ 628908 w 3955504"/>
              <a:gd name="connsiteY174" fmla="*/ 773724 h 2416334"/>
              <a:gd name="connsiteX175" fmla="*/ 525469 w 3955504"/>
              <a:gd name="connsiteY175" fmla="*/ 773724 h 2416334"/>
              <a:gd name="connsiteX176" fmla="*/ 496506 w 3955504"/>
              <a:gd name="connsiteY176" fmla="*/ 748898 h 2416334"/>
              <a:gd name="connsiteX177" fmla="*/ 463406 w 3955504"/>
              <a:gd name="connsiteY177" fmla="*/ 748898 h 2416334"/>
              <a:gd name="connsiteX178" fmla="*/ 442718 w 3955504"/>
              <a:gd name="connsiteY178" fmla="*/ 761311 h 2416334"/>
              <a:gd name="connsiteX179" fmla="*/ 388930 w 3955504"/>
              <a:gd name="connsiteY179" fmla="*/ 773724 h 2416334"/>
              <a:gd name="connsiteX180" fmla="*/ 335142 w 3955504"/>
              <a:gd name="connsiteY180" fmla="*/ 757173 h 2416334"/>
              <a:gd name="connsiteX181" fmla="*/ 297904 w 3955504"/>
              <a:gd name="connsiteY181" fmla="*/ 724073 h 2416334"/>
              <a:gd name="connsiteX182" fmla="*/ 285491 w 3955504"/>
              <a:gd name="connsiteY182" fmla="*/ 732348 h 2416334"/>
              <a:gd name="connsiteX183" fmla="*/ 227565 w 3955504"/>
              <a:gd name="connsiteY183" fmla="*/ 690972 h 2416334"/>
              <a:gd name="connsiteX184" fmla="*/ 124126 w 3955504"/>
              <a:gd name="connsiteY184" fmla="*/ 686835 h 2416334"/>
              <a:gd name="connsiteX185" fmla="*/ 86888 w 3955504"/>
              <a:gd name="connsiteY185" fmla="*/ 715798 h 2416334"/>
              <a:gd name="connsiteX186" fmla="*/ 0 w 3955504"/>
              <a:gd name="connsiteY186" fmla="*/ 666147 h 241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955504" h="2416334">
                <a:moveTo>
                  <a:pt x="0" y="666147"/>
                </a:moveTo>
                <a:lnTo>
                  <a:pt x="57925" y="856475"/>
                </a:lnTo>
                <a:lnTo>
                  <a:pt x="86888" y="976464"/>
                </a:lnTo>
                <a:lnTo>
                  <a:pt x="82751" y="1121278"/>
                </a:lnTo>
                <a:lnTo>
                  <a:pt x="57925" y="1245405"/>
                </a:lnTo>
                <a:lnTo>
                  <a:pt x="239978" y="1733637"/>
                </a:lnTo>
                <a:lnTo>
                  <a:pt x="513057" y="2259106"/>
                </a:lnTo>
                <a:lnTo>
                  <a:pt x="1075764" y="2416334"/>
                </a:lnTo>
                <a:lnTo>
                  <a:pt x="1592959" y="2395646"/>
                </a:lnTo>
                <a:lnTo>
                  <a:pt x="2101878" y="2325307"/>
                </a:lnTo>
                <a:lnTo>
                  <a:pt x="2449433" y="2325307"/>
                </a:lnTo>
                <a:lnTo>
                  <a:pt x="3041104" y="2370820"/>
                </a:lnTo>
                <a:lnTo>
                  <a:pt x="3074204" y="2337720"/>
                </a:lnTo>
                <a:lnTo>
                  <a:pt x="3012141" y="2279794"/>
                </a:lnTo>
                <a:lnTo>
                  <a:pt x="3024554" y="2250831"/>
                </a:lnTo>
                <a:lnTo>
                  <a:pt x="2983178" y="2122567"/>
                </a:lnTo>
                <a:lnTo>
                  <a:pt x="2945940" y="2097742"/>
                </a:lnTo>
                <a:lnTo>
                  <a:pt x="3041104" y="1965340"/>
                </a:lnTo>
                <a:lnTo>
                  <a:pt x="3057654" y="1977753"/>
                </a:lnTo>
                <a:lnTo>
                  <a:pt x="3065929" y="2106017"/>
                </a:lnTo>
                <a:lnTo>
                  <a:pt x="3169368" y="2267381"/>
                </a:lnTo>
                <a:lnTo>
                  <a:pt x="3206606" y="2271519"/>
                </a:lnTo>
                <a:lnTo>
                  <a:pt x="3185918" y="2362545"/>
                </a:lnTo>
                <a:lnTo>
                  <a:pt x="3194193" y="2391508"/>
                </a:lnTo>
                <a:lnTo>
                  <a:pt x="3219019" y="2151530"/>
                </a:lnTo>
                <a:lnTo>
                  <a:pt x="3219019" y="2101879"/>
                </a:lnTo>
                <a:lnTo>
                  <a:pt x="3115580" y="2060504"/>
                </a:lnTo>
                <a:lnTo>
                  <a:pt x="3123855" y="1961202"/>
                </a:lnTo>
                <a:lnTo>
                  <a:pt x="3243844" y="1981890"/>
                </a:lnTo>
                <a:lnTo>
                  <a:pt x="3305907" y="1733637"/>
                </a:lnTo>
                <a:lnTo>
                  <a:pt x="3264532" y="1733637"/>
                </a:lnTo>
                <a:lnTo>
                  <a:pt x="3256257" y="1650886"/>
                </a:lnTo>
                <a:lnTo>
                  <a:pt x="3351420" y="1485383"/>
                </a:lnTo>
                <a:lnTo>
                  <a:pt x="3587261" y="1340569"/>
                </a:lnTo>
                <a:lnTo>
                  <a:pt x="3603811" y="1270230"/>
                </a:lnTo>
                <a:lnTo>
                  <a:pt x="3690700" y="1266093"/>
                </a:lnTo>
                <a:lnTo>
                  <a:pt x="3707250" y="1232992"/>
                </a:lnTo>
                <a:lnTo>
                  <a:pt x="3740351" y="1224717"/>
                </a:lnTo>
                <a:lnTo>
                  <a:pt x="3785864" y="1154379"/>
                </a:lnTo>
                <a:lnTo>
                  <a:pt x="3703113" y="1220580"/>
                </a:lnTo>
                <a:lnTo>
                  <a:pt x="3620362" y="1141966"/>
                </a:lnTo>
                <a:lnTo>
                  <a:pt x="3599674" y="1141966"/>
                </a:lnTo>
                <a:lnTo>
                  <a:pt x="3595536" y="1042665"/>
                </a:lnTo>
                <a:lnTo>
                  <a:pt x="3566573" y="976464"/>
                </a:lnTo>
                <a:lnTo>
                  <a:pt x="3574849" y="910263"/>
                </a:lnTo>
                <a:lnTo>
                  <a:pt x="3607949" y="831649"/>
                </a:lnTo>
                <a:lnTo>
                  <a:pt x="3607949" y="794411"/>
                </a:lnTo>
                <a:lnTo>
                  <a:pt x="3690700" y="744761"/>
                </a:lnTo>
                <a:lnTo>
                  <a:pt x="3736213" y="662010"/>
                </a:lnTo>
                <a:lnTo>
                  <a:pt x="3732076" y="579258"/>
                </a:lnTo>
                <a:lnTo>
                  <a:pt x="3781726" y="546158"/>
                </a:lnTo>
                <a:lnTo>
                  <a:pt x="3810689" y="579258"/>
                </a:lnTo>
                <a:lnTo>
                  <a:pt x="3955504" y="405481"/>
                </a:lnTo>
                <a:lnTo>
                  <a:pt x="3947229" y="359968"/>
                </a:lnTo>
                <a:lnTo>
                  <a:pt x="3856202" y="314455"/>
                </a:lnTo>
                <a:lnTo>
                  <a:pt x="3847927" y="268942"/>
                </a:lnTo>
                <a:lnTo>
                  <a:pt x="3794139" y="268942"/>
                </a:lnTo>
                <a:lnTo>
                  <a:pt x="3670012" y="4138"/>
                </a:lnTo>
                <a:lnTo>
                  <a:pt x="3620362" y="0"/>
                </a:lnTo>
                <a:lnTo>
                  <a:pt x="3612087" y="28963"/>
                </a:lnTo>
                <a:lnTo>
                  <a:pt x="3508648" y="86889"/>
                </a:lnTo>
                <a:lnTo>
                  <a:pt x="3479685" y="78614"/>
                </a:lnTo>
                <a:lnTo>
                  <a:pt x="3463134" y="169640"/>
                </a:lnTo>
                <a:lnTo>
                  <a:pt x="3450722" y="446857"/>
                </a:lnTo>
                <a:lnTo>
                  <a:pt x="3442447" y="488232"/>
                </a:lnTo>
                <a:lnTo>
                  <a:pt x="3434172" y="562708"/>
                </a:lnTo>
                <a:lnTo>
                  <a:pt x="3376246" y="583396"/>
                </a:lnTo>
                <a:lnTo>
                  <a:pt x="3367971" y="612359"/>
                </a:lnTo>
                <a:lnTo>
                  <a:pt x="3376246" y="641322"/>
                </a:lnTo>
                <a:lnTo>
                  <a:pt x="2867326" y="839924"/>
                </a:lnTo>
                <a:lnTo>
                  <a:pt x="2809401" y="930951"/>
                </a:lnTo>
                <a:lnTo>
                  <a:pt x="2805263" y="972326"/>
                </a:lnTo>
                <a:lnTo>
                  <a:pt x="2792850" y="1026115"/>
                </a:lnTo>
                <a:lnTo>
                  <a:pt x="2759750" y="1071628"/>
                </a:lnTo>
                <a:lnTo>
                  <a:pt x="2796988" y="1079903"/>
                </a:lnTo>
                <a:lnTo>
                  <a:pt x="2784575" y="1150241"/>
                </a:lnTo>
                <a:lnTo>
                  <a:pt x="2830088" y="1191617"/>
                </a:lnTo>
                <a:lnTo>
                  <a:pt x="2627348" y="1340569"/>
                </a:lnTo>
                <a:lnTo>
                  <a:pt x="2507359" y="1348844"/>
                </a:lnTo>
                <a:lnTo>
                  <a:pt x="2416333" y="1381944"/>
                </a:lnTo>
                <a:lnTo>
                  <a:pt x="2453571" y="1460558"/>
                </a:lnTo>
                <a:lnTo>
                  <a:pt x="2441158" y="1522621"/>
                </a:lnTo>
                <a:lnTo>
                  <a:pt x="2366682" y="1613648"/>
                </a:lnTo>
                <a:lnTo>
                  <a:pt x="2296344" y="1671573"/>
                </a:lnTo>
                <a:lnTo>
                  <a:pt x="2184630" y="1762600"/>
                </a:lnTo>
                <a:lnTo>
                  <a:pt x="2139116" y="1779150"/>
                </a:lnTo>
                <a:lnTo>
                  <a:pt x="2077053" y="1861901"/>
                </a:lnTo>
                <a:lnTo>
                  <a:pt x="2035677" y="1870176"/>
                </a:lnTo>
                <a:lnTo>
                  <a:pt x="1903276" y="1957065"/>
                </a:lnTo>
                <a:lnTo>
                  <a:pt x="1870175" y="1911552"/>
                </a:lnTo>
                <a:lnTo>
                  <a:pt x="1795699" y="1911552"/>
                </a:lnTo>
                <a:lnTo>
                  <a:pt x="1766736" y="1874314"/>
                </a:lnTo>
                <a:lnTo>
                  <a:pt x="1812249" y="1795700"/>
                </a:lnTo>
                <a:lnTo>
                  <a:pt x="1816387" y="1750187"/>
                </a:lnTo>
                <a:lnTo>
                  <a:pt x="1890863" y="1671573"/>
                </a:lnTo>
                <a:lnTo>
                  <a:pt x="1890863" y="1592960"/>
                </a:lnTo>
                <a:lnTo>
                  <a:pt x="1870175" y="1555722"/>
                </a:lnTo>
                <a:lnTo>
                  <a:pt x="1791562" y="1415045"/>
                </a:lnTo>
                <a:lnTo>
                  <a:pt x="1750186" y="1410907"/>
                </a:lnTo>
                <a:lnTo>
                  <a:pt x="1700535" y="1485383"/>
                </a:lnTo>
                <a:lnTo>
                  <a:pt x="1679848" y="1510209"/>
                </a:lnTo>
                <a:lnTo>
                  <a:pt x="1638472" y="1514346"/>
                </a:lnTo>
                <a:lnTo>
                  <a:pt x="1617784" y="1452283"/>
                </a:lnTo>
                <a:lnTo>
                  <a:pt x="1675710" y="1319881"/>
                </a:lnTo>
                <a:lnTo>
                  <a:pt x="1659160" y="1245405"/>
                </a:lnTo>
                <a:lnTo>
                  <a:pt x="1634334" y="1208167"/>
                </a:lnTo>
                <a:lnTo>
                  <a:pt x="1638472" y="1162654"/>
                </a:lnTo>
                <a:lnTo>
                  <a:pt x="1584684" y="1141966"/>
                </a:lnTo>
                <a:lnTo>
                  <a:pt x="1497795" y="1133691"/>
                </a:lnTo>
                <a:lnTo>
                  <a:pt x="1456420" y="1117141"/>
                </a:lnTo>
                <a:lnTo>
                  <a:pt x="1410906" y="1150241"/>
                </a:lnTo>
                <a:lnTo>
                  <a:pt x="1444007" y="1162654"/>
                </a:lnTo>
                <a:lnTo>
                  <a:pt x="1410906" y="1208167"/>
                </a:lnTo>
                <a:lnTo>
                  <a:pt x="1406769" y="1278505"/>
                </a:lnTo>
                <a:lnTo>
                  <a:pt x="1381944" y="1307468"/>
                </a:lnTo>
                <a:lnTo>
                  <a:pt x="1357118" y="1299193"/>
                </a:lnTo>
                <a:lnTo>
                  <a:pt x="1328155" y="1270230"/>
                </a:lnTo>
                <a:lnTo>
                  <a:pt x="1266092" y="1357119"/>
                </a:lnTo>
                <a:lnTo>
                  <a:pt x="1266092" y="1472971"/>
                </a:lnTo>
                <a:lnTo>
                  <a:pt x="1282642" y="1568134"/>
                </a:lnTo>
                <a:lnTo>
                  <a:pt x="1336430" y="1655023"/>
                </a:lnTo>
                <a:lnTo>
                  <a:pt x="1344706" y="1750187"/>
                </a:lnTo>
                <a:lnTo>
                  <a:pt x="1324018" y="1874314"/>
                </a:lnTo>
                <a:lnTo>
                  <a:pt x="1299192" y="1977753"/>
                </a:lnTo>
                <a:lnTo>
                  <a:pt x="1179203" y="2035678"/>
                </a:lnTo>
                <a:lnTo>
                  <a:pt x="1084039" y="1899139"/>
                </a:lnTo>
                <a:lnTo>
                  <a:pt x="1092315" y="1799838"/>
                </a:lnTo>
                <a:lnTo>
                  <a:pt x="1046801" y="1683986"/>
                </a:lnTo>
                <a:lnTo>
                  <a:pt x="1050939" y="1539172"/>
                </a:lnTo>
                <a:lnTo>
                  <a:pt x="1075764" y="1501934"/>
                </a:lnTo>
                <a:lnTo>
                  <a:pt x="1088177" y="1481246"/>
                </a:lnTo>
                <a:lnTo>
                  <a:pt x="1088177" y="1406770"/>
                </a:lnTo>
                <a:lnTo>
                  <a:pt x="1108865" y="1319881"/>
                </a:lnTo>
                <a:lnTo>
                  <a:pt x="1030251" y="1439870"/>
                </a:lnTo>
                <a:lnTo>
                  <a:pt x="1001288" y="1439870"/>
                </a:lnTo>
                <a:lnTo>
                  <a:pt x="1001288" y="1361257"/>
                </a:lnTo>
                <a:lnTo>
                  <a:pt x="1021976" y="1274368"/>
                </a:lnTo>
                <a:lnTo>
                  <a:pt x="1088177" y="1125416"/>
                </a:lnTo>
                <a:lnTo>
                  <a:pt x="1183341" y="1108866"/>
                </a:lnTo>
                <a:lnTo>
                  <a:pt x="1261954" y="1050940"/>
                </a:lnTo>
                <a:lnTo>
                  <a:pt x="1332293" y="1026115"/>
                </a:lnTo>
                <a:lnTo>
                  <a:pt x="1410906" y="1030252"/>
                </a:lnTo>
                <a:lnTo>
                  <a:pt x="1435732" y="1021977"/>
                </a:lnTo>
                <a:lnTo>
                  <a:pt x="1477107" y="1005427"/>
                </a:lnTo>
                <a:lnTo>
                  <a:pt x="1423319" y="976464"/>
                </a:lnTo>
                <a:lnTo>
                  <a:pt x="1377806" y="997152"/>
                </a:lnTo>
                <a:lnTo>
                  <a:pt x="1348843" y="976464"/>
                </a:lnTo>
                <a:lnTo>
                  <a:pt x="1332293" y="914400"/>
                </a:lnTo>
                <a:lnTo>
                  <a:pt x="1204029" y="984739"/>
                </a:lnTo>
                <a:lnTo>
                  <a:pt x="1150240" y="1034390"/>
                </a:lnTo>
                <a:lnTo>
                  <a:pt x="1075764" y="1021977"/>
                </a:lnTo>
                <a:lnTo>
                  <a:pt x="1046801" y="1026115"/>
                </a:lnTo>
                <a:lnTo>
                  <a:pt x="968188" y="976464"/>
                </a:lnTo>
                <a:lnTo>
                  <a:pt x="918537" y="976464"/>
                </a:lnTo>
                <a:lnTo>
                  <a:pt x="901987" y="988876"/>
                </a:lnTo>
                <a:lnTo>
                  <a:pt x="877162" y="976464"/>
                </a:lnTo>
                <a:lnTo>
                  <a:pt x="860611" y="885438"/>
                </a:lnTo>
                <a:lnTo>
                  <a:pt x="901987" y="860612"/>
                </a:lnTo>
                <a:lnTo>
                  <a:pt x="914400" y="839924"/>
                </a:lnTo>
                <a:lnTo>
                  <a:pt x="810961" y="935088"/>
                </a:lnTo>
                <a:lnTo>
                  <a:pt x="761310" y="972326"/>
                </a:lnTo>
                <a:lnTo>
                  <a:pt x="724072" y="1001289"/>
                </a:lnTo>
                <a:lnTo>
                  <a:pt x="686834" y="1026115"/>
                </a:lnTo>
                <a:lnTo>
                  <a:pt x="649596" y="1050940"/>
                </a:lnTo>
                <a:lnTo>
                  <a:pt x="620633" y="1079903"/>
                </a:lnTo>
                <a:lnTo>
                  <a:pt x="525469" y="1063353"/>
                </a:lnTo>
                <a:lnTo>
                  <a:pt x="513057" y="1030252"/>
                </a:lnTo>
                <a:lnTo>
                  <a:pt x="446856" y="1046802"/>
                </a:lnTo>
                <a:lnTo>
                  <a:pt x="405480" y="1059215"/>
                </a:lnTo>
                <a:lnTo>
                  <a:pt x="347554" y="1050940"/>
                </a:lnTo>
                <a:lnTo>
                  <a:pt x="335142" y="1038527"/>
                </a:lnTo>
                <a:lnTo>
                  <a:pt x="380655" y="980601"/>
                </a:lnTo>
                <a:lnTo>
                  <a:pt x="513057" y="827512"/>
                </a:lnTo>
                <a:lnTo>
                  <a:pt x="566845" y="802686"/>
                </a:lnTo>
                <a:lnTo>
                  <a:pt x="628908" y="773724"/>
                </a:lnTo>
                <a:lnTo>
                  <a:pt x="525469" y="773724"/>
                </a:lnTo>
                <a:lnTo>
                  <a:pt x="496506" y="748898"/>
                </a:lnTo>
                <a:lnTo>
                  <a:pt x="463406" y="748898"/>
                </a:lnTo>
                <a:lnTo>
                  <a:pt x="442718" y="761311"/>
                </a:lnTo>
                <a:lnTo>
                  <a:pt x="388930" y="773724"/>
                </a:lnTo>
                <a:lnTo>
                  <a:pt x="335142" y="757173"/>
                </a:lnTo>
                <a:lnTo>
                  <a:pt x="297904" y="724073"/>
                </a:lnTo>
                <a:lnTo>
                  <a:pt x="285491" y="732348"/>
                </a:lnTo>
                <a:lnTo>
                  <a:pt x="227565" y="690972"/>
                </a:lnTo>
                <a:lnTo>
                  <a:pt x="124126" y="686835"/>
                </a:lnTo>
                <a:lnTo>
                  <a:pt x="86888" y="715798"/>
                </a:lnTo>
                <a:lnTo>
                  <a:pt x="0" y="666147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Forme libre 223"/>
          <p:cNvSpPr/>
          <p:nvPr/>
        </p:nvSpPr>
        <p:spPr>
          <a:xfrm>
            <a:off x="952500" y="1238250"/>
            <a:ext cx="3352800" cy="3305175"/>
          </a:xfrm>
          <a:custGeom>
            <a:avLst/>
            <a:gdLst>
              <a:gd name="connsiteX0" fmla="*/ 2200275 w 3352800"/>
              <a:gd name="connsiteY0" fmla="*/ 428625 h 3305175"/>
              <a:gd name="connsiteX1" fmla="*/ 2762250 w 3352800"/>
              <a:gd name="connsiteY1" fmla="*/ 1590675 h 3305175"/>
              <a:gd name="connsiteX2" fmla="*/ 3019425 w 3352800"/>
              <a:gd name="connsiteY2" fmla="*/ 2343150 h 3305175"/>
              <a:gd name="connsiteX3" fmla="*/ 3200400 w 3352800"/>
              <a:gd name="connsiteY3" fmla="*/ 2924175 h 3305175"/>
              <a:gd name="connsiteX4" fmla="*/ 3352800 w 3352800"/>
              <a:gd name="connsiteY4" fmla="*/ 3295650 h 3305175"/>
              <a:gd name="connsiteX5" fmla="*/ 2009775 w 3352800"/>
              <a:gd name="connsiteY5" fmla="*/ 3305175 h 3305175"/>
              <a:gd name="connsiteX6" fmla="*/ 1352550 w 3352800"/>
              <a:gd name="connsiteY6" fmla="*/ 3228975 h 3305175"/>
              <a:gd name="connsiteX7" fmla="*/ 838200 w 3352800"/>
              <a:gd name="connsiteY7" fmla="*/ 2895600 h 3305175"/>
              <a:gd name="connsiteX8" fmla="*/ 600075 w 3352800"/>
              <a:gd name="connsiteY8" fmla="*/ 2676525 h 3305175"/>
              <a:gd name="connsiteX9" fmla="*/ 219075 w 3352800"/>
              <a:gd name="connsiteY9" fmla="*/ 2133600 h 3305175"/>
              <a:gd name="connsiteX10" fmla="*/ 85725 w 3352800"/>
              <a:gd name="connsiteY10" fmla="*/ 1457325 h 3305175"/>
              <a:gd name="connsiteX11" fmla="*/ 9525 w 3352800"/>
              <a:gd name="connsiteY11" fmla="*/ 790575 h 3305175"/>
              <a:gd name="connsiteX12" fmla="*/ 0 w 3352800"/>
              <a:gd name="connsiteY12" fmla="*/ 371475 h 3305175"/>
              <a:gd name="connsiteX13" fmla="*/ 76200 w 3352800"/>
              <a:gd name="connsiteY13" fmla="*/ 352425 h 3305175"/>
              <a:gd name="connsiteX14" fmla="*/ 142875 w 3352800"/>
              <a:gd name="connsiteY14" fmla="*/ 266700 h 3305175"/>
              <a:gd name="connsiteX15" fmla="*/ 161925 w 3352800"/>
              <a:gd name="connsiteY15" fmla="*/ 180975 h 3305175"/>
              <a:gd name="connsiteX16" fmla="*/ 171450 w 3352800"/>
              <a:gd name="connsiteY16" fmla="*/ 66675 h 3305175"/>
              <a:gd name="connsiteX17" fmla="*/ 142875 w 3352800"/>
              <a:gd name="connsiteY17" fmla="*/ 0 h 3305175"/>
              <a:gd name="connsiteX18" fmla="*/ 685800 w 3352800"/>
              <a:gd name="connsiteY18" fmla="*/ 161925 h 3305175"/>
              <a:gd name="connsiteX19" fmla="*/ 1371600 w 3352800"/>
              <a:gd name="connsiteY19" fmla="*/ 304800 h 3305175"/>
              <a:gd name="connsiteX20" fmla="*/ 1828800 w 3352800"/>
              <a:gd name="connsiteY20" fmla="*/ 381000 h 3305175"/>
              <a:gd name="connsiteX21" fmla="*/ 1943100 w 3352800"/>
              <a:gd name="connsiteY21" fmla="*/ 390525 h 3305175"/>
              <a:gd name="connsiteX22" fmla="*/ 2038350 w 3352800"/>
              <a:gd name="connsiteY22" fmla="*/ 409575 h 3305175"/>
              <a:gd name="connsiteX23" fmla="*/ 2200275 w 3352800"/>
              <a:gd name="connsiteY23" fmla="*/ 428625 h 33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52800" h="3305175">
                <a:moveTo>
                  <a:pt x="2200275" y="428625"/>
                </a:moveTo>
                <a:lnTo>
                  <a:pt x="2762250" y="1590675"/>
                </a:lnTo>
                <a:lnTo>
                  <a:pt x="3019425" y="2343150"/>
                </a:lnTo>
                <a:lnTo>
                  <a:pt x="3200400" y="2924175"/>
                </a:lnTo>
                <a:lnTo>
                  <a:pt x="3352800" y="3295650"/>
                </a:lnTo>
                <a:lnTo>
                  <a:pt x="2009775" y="3305175"/>
                </a:lnTo>
                <a:lnTo>
                  <a:pt x="1352550" y="3228975"/>
                </a:lnTo>
                <a:lnTo>
                  <a:pt x="838200" y="2895600"/>
                </a:lnTo>
                <a:lnTo>
                  <a:pt x="600075" y="2676525"/>
                </a:lnTo>
                <a:lnTo>
                  <a:pt x="219075" y="2133600"/>
                </a:lnTo>
                <a:lnTo>
                  <a:pt x="85725" y="1457325"/>
                </a:lnTo>
                <a:lnTo>
                  <a:pt x="9525" y="790575"/>
                </a:lnTo>
                <a:lnTo>
                  <a:pt x="0" y="371475"/>
                </a:lnTo>
                <a:lnTo>
                  <a:pt x="76200" y="352425"/>
                </a:lnTo>
                <a:lnTo>
                  <a:pt x="142875" y="266700"/>
                </a:lnTo>
                <a:lnTo>
                  <a:pt x="161925" y="180975"/>
                </a:lnTo>
                <a:lnTo>
                  <a:pt x="171450" y="66675"/>
                </a:lnTo>
                <a:lnTo>
                  <a:pt x="142875" y="0"/>
                </a:lnTo>
                <a:lnTo>
                  <a:pt x="685800" y="161925"/>
                </a:lnTo>
                <a:lnTo>
                  <a:pt x="1371600" y="304800"/>
                </a:lnTo>
                <a:lnTo>
                  <a:pt x="1828800" y="381000"/>
                </a:lnTo>
                <a:lnTo>
                  <a:pt x="1943100" y="390525"/>
                </a:lnTo>
                <a:lnTo>
                  <a:pt x="2038350" y="409575"/>
                </a:lnTo>
                <a:lnTo>
                  <a:pt x="2200275" y="42862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334370" y="1045912"/>
            <a:ext cx="8625385" cy="5553575"/>
            <a:chOff x="334370" y="1037230"/>
            <a:chExt cx="8625385" cy="5553575"/>
          </a:xfrm>
        </p:grpSpPr>
        <p:sp>
          <p:nvSpPr>
            <p:cNvPr id="4" name="Forme libre 3"/>
            <p:cNvSpPr/>
            <p:nvPr/>
          </p:nvSpPr>
          <p:spPr>
            <a:xfrm>
              <a:off x="2872854" y="1037230"/>
              <a:ext cx="6086901" cy="4148919"/>
            </a:xfrm>
            <a:custGeom>
              <a:avLst/>
              <a:gdLst>
                <a:gd name="connsiteX0" fmla="*/ 4667534 w 6086901"/>
                <a:gd name="connsiteY0" fmla="*/ 4148919 h 4148919"/>
                <a:gd name="connsiteX1" fmla="*/ 4647062 w 6086901"/>
                <a:gd name="connsiteY1" fmla="*/ 4026089 h 4148919"/>
                <a:gd name="connsiteX2" fmla="*/ 4660710 w 6086901"/>
                <a:gd name="connsiteY2" fmla="*/ 4012442 h 4148919"/>
                <a:gd name="connsiteX3" fmla="*/ 4688006 w 6086901"/>
                <a:gd name="connsiteY3" fmla="*/ 3835021 h 4148919"/>
                <a:gd name="connsiteX4" fmla="*/ 4708477 w 6086901"/>
                <a:gd name="connsiteY4" fmla="*/ 3807725 h 4148919"/>
                <a:gd name="connsiteX5" fmla="*/ 4701653 w 6086901"/>
                <a:gd name="connsiteY5" fmla="*/ 3732663 h 4148919"/>
                <a:gd name="connsiteX6" fmla="*/ 4735773 w 6086901"/>
                <a:gd name="connsiteY6" fmla="*/ 3732663 h 4148919"/>
                <a:gd name="connsiteX7" fmla="*/ 4797188 w 6086901"/>
                <a:gd name="connsiteY7" fmla="*/ 3671248 h 4148919"/>
                <a:gd name="connsiteX8" fmla="*/ 4885898 w 6086901"/>
                <a:gd name="connsiteY8" fmla="*/ 3568889 h 4148919"/>
                <a:gd name="connsiteX9" fmla="*/ 4933665 w 6086901"/>
                <a:gd name="connsiteY9" fmla="*/ 3487003 h 4148919"/>
                <a:gd name="connsiteX10" fmla="*/ 4981433 w 6086901"/>
                <a:gd name="connsiteY10" fmla="*/ 3425588 h 4148919"/>
                <a:gd name="connsiteX11" fmla="*/ 4988256 w 6086901"/>
                <a:gd name="connsiteY11" fmla="*/ 3391469 h 4148919"/>
                <a:gd name="connsiteX12" fmla="*/ 5049671 w 6086901"/>
                <a:gd name="connsiteY12" fmla="*/ 3309582 h 4148919"/>
                <a:gd name="connsiteX13" fmla="*/ 5076967 w 6086901"/>
                <a:gd name="connsiteY13" fmla="*/ 3275463 h 4148919"/>
                <a:gd name="connsiteX14" fmla="*/ 5138382 w 6086901"/>
                <a:gd name="connsiteY14" fmla="*/ 3254991 h 4148919"/>
                <a:gd name="connsiteX15" fmla="*/ 5152030 w 6086901"/>
                <a:gd name="connsiteY15" fmla="*/ 3200400 h 4148919"/>
                <a:gd name="connsiteX16" fmla="*/ 5247564 w 6086901"/>
                <a:gd name="connsiteY16" fmla="*/ 3063922 h 4148919"/>
                <a:gd name="connsiteX17" fmla="*/ 5295331 w 6086901"/>
                <a:gd name="connsiteY17" fmla="*/ 3057098 h 4148919"/>
                <a:gd name="connsiteX18" fmla="*/ 5349922 w 6086901"/>
                <a:gd name="connsiteY18" fmla="*/ 2995683 h 4148919"/>
                <a:gd name="connsiteX19" fmla="*/ 5349922 w 6086901"/>
                <a:gd name="connsiteY19" fmla="*/ 2995683 h 4148919"/>
                <a:gd name="connsiteX20" fmla="*/ 5261212 w 6086901"/>
                <a:gd name="connsiteY20" fmla="*/ 3022979 h 4148919"/>
                <a:gd name="connsiteX21" fmla="*/ 5254388 w 6086901"/>
                <a:gd name="connsiteY21" fmla="*/ 3009331 h 4148919"/>
                <a:gd name="connsiteX22" fmla="*/ 5295331 w 6086901"/>
                <a:gd name="connsiteY22" fmla="*/ 2975212 h 4148919"/>
                <a:gd name="connsiteX23" fmla="*/ 5295331 w 6086901"/>
                <a:gd name="connsiteY23" fmla="*/ 2913797 h 4148919"/>
                <a:gd name="connsiteX24" fmla="*/ 5268036 w 6086901"/>
                <a:gd name="connsiteY24" fmla="*/ 2913797 h 4148919"/>
                <a:gd name="connsiteX25" fmla="*/ 5315803 w 6086901"/>
                <a:gd name="connsiteY25" fmla="*/ 2866030 h 4148919"/>
                <a:gd name="connsiteX26" fmla="*/ 5363570 w 6086901"/>
                <a:gd name="connsiteY26" fmla="*/ 2872854 h 4148919"/>
                <a:gd name="connsiteX27" fmla="*/ 5418161 w 6086901"/>
                <a:gd name="connsiteY27" fmla="*/ 2777319 h 4148919"/>
                <a:gd name="connsiteX28" fmla="*/ 5390865 w 6086901"/>
                <a:gd name="connsiteY28" fmla="*/ 2715904 h 4148919"/>
                <a:gd name="connsiteX29" fmla="*/ 5363570 w 6086901"/>
                <a:gd name="connsiteY29" fmla="*/ 2763671 h 4148919"/>
                <a:gd name="connsiteX30" fmla="*/ 5302155 w 6086901"/>
                <a:gd name="connsiteY30" fmla="*/ 2756848 h 4148919"/>
                <a:gd name="connsiteX31" fmla="*/ 5240740 w 6086901"/>
                <a:gd name="connsiteY31" fmla="*/ 2777319 h 4148919"/>
                <a:gd name="connsiteX32" fmla="*/ 5233916 w 6086901"/>
                <a:gd name="connsiteY32" fmla="*/ 2709080 h 4148919"/>
                <a:gd name="connsiteX33" fmla="*/ 5268036 w 6086901"/>
                <a:gd name="connsiteY33" fmla="*/ 2736376 h 4148919"/>
                <a:gd name="connsiteX34" fmla="*/ 5349922 w 6086901"/>
                <a:gd name="connsiteY34" fmla="*/ 2674961 h 4148919"/>
                <a:gd name="connsiteX35" fmla="*/ 5315803 w 6086901"/>
                <a:gd name="connsiteY35" fmla="*/ 2552131 h 4148919"/>
                <a:gd name="connsiteX36" fmla="*/ 5158853 w 6086901"/>
                <a:gd name="connsiteY36" fmla="*/ 2552131 h 4148919"/>
                <a:gd name="connsiteX37" fmla="*/ 5240740 w 6086901"/>
                <a:gd name="connsiteY37" fmla="*/ 2518012 h 4148919"/>
                <a:gd name="connsiteX38" fmla="*/ 5186149 w 6086901"/>
                <a:gd name="connsiteY38" fmla="*/ 2483892 h 4148919"/>
                <a:gd name="connsiteX39" fmla="*/ 5213445 w 6086901"/>
                <a:gd name="connsiteY39" fmla="*/ 2442949 h 4148919"/>
                <a:gd name="connsiteX40" fmla="*/ 5158853 w 6086901"/>
                <a:gd name="connsiteY40" fmla="*/ 2402006 h 4148919"/>
                <a:gd name="connsiteX41" fmla="*/ 5165677 w 6086901"/>
                <a:gd name="connsiteY41" fmla="*/ 2381534 h 4148919"/>
                <a:gd name="connsiteX42" fmla="*/ 5199797 w 6086901"/>
                <a:gd name="connsiteY42" fmla="*/ 2381534 h 4148919"/>
                <a:gd name="connsiteX43" fmla="*/ 5206621 w 6086901"/>
                <a:gd name="connsiteY43" fmla="*/ 2367886 h 4148919"/>
                <a:gd name="connsiteX44" fmla="*/ 5152030 w 6086901"/>
                <a:gd name="connsiteY44" fmla="*/ 2299648 h 4148919"/>
                <a:gd name="connsiteX45" fmla="*/ 5172501 w 6086901"/>
                <a:gd name="connsiteY45" fmla="*/ 2279176 h 4148919"/>
                <a:gd name="connsiteX46" fmla="*/ 5152030 w 6086901"/>
                <a:gd name="connsiteY46" fmla="*/ 2258704 h 4148919"/>
                <a:gd name="connsiteX47" fmla="*/ 5117910 w 6086901"/>
                <a:gd name="connsiteY47" fmla="*/ 2135874 h 4148919"/>
                <a:gd name="connsiteX48" fmla="*/ 5083791 w 6086901"/>
                <a:gd name="connsiteY48" fmla="*/ 2115403 h 4148919"/>
                <a:gd name="connsiteX49" fmla="*/ 5152030 w 6086901"/>
                <a:gd name="connsiteY49" fmla="*/ 2019869 h 4148919"/>
                <a:gd name="connsiteX50" fmla="*/ 5158853 w 6086901"/>
                <a:gd name="connsiteY50" fmla="*/ 2142698 h 4148919"/>
                <a:gd name="connsiteX51" fmla="*/ 5199797 w 6086901"/>
                <a:gd name="connsiteY51" fmla="*/ 2190466 h 4148919"/>
                <a:gd name="connsiteX52" fmla="*/ 5206621 w 6086901"/>
                <a:gd name="connsiteY52" fmla="*/ 2204113 h 4148919"/>
                <a:gd name="connsiteX53" fmla="*/ 5261212 w 6086901"/>
                <a:gd name="connsiteY53" fmla="*/ 2299648 h 4148919"/>
                <a:gd name="connsiteX54" fmla="*/ 5308979 w 6086901"/>
                <a:gd name="connsiteY54" fmla="*/ 2306471 h 4148919"/>
                <a:gd name="connsiteX55" fmla="*/ 5274859 w 6086901"/>
                <a:gd name="connsiteY55" fmla="*/ 2367886 h 4148919"/>
                <a:gd name="connsiteX56" fmla="*/ 5308979 w 6086901"/>
                <a:gd name="connsiteY56" fmla="*/ 2429301 h 4148919"/>
                <a:gd name="connsiteX57" fmla="*/ 5343098 w 6086901"/>
                <a:gd name="connsiteY57" fmla="*/ 2340591 h 4148919"/>
                <a:gd name="connsiteX58" fmla="*/ 5356746 w 6086901"/>
                <a:gd name="connsiteY58" fmla="*/ 2115403 h 4148919"/>
                <a:gd name="connsiteX59" fmla="*/ 5254388 w 6086901"/>
                <a:gd name="connsiteY59" fmla="*/ 2074460 h 4148919"/>
                <a:gd name="connsiteX60" fmla="*/ 5254388 w 6086901"/>
                <a:gd name="connsiteY60" fmla="*/ 2006221 h 4148919"/>
                <a:gd name="connsiteX61" fmla="*/ 5349922 w 6086901"/>
                <a:gd name="connsiteY61" fmla="*/ 2026692 h 4148919"/>
                <a:gd name="connsiteX62" fmla="*/ 5356746 w 6086901"/>
                <a:gd name="connsiteY62" fmla="*/ 2060812 h 4148919"/>
                <a:gd name="connsiteX63" fmla="*/ 5404513 w 6086901"/>
                <a:gd name="connsiteY63" fmla="*/ 1931158 h 4148919"/>
                <a:gd name="connsiteX64" fmla="*/ 5404513 w 6086901"/>
                <a:gd name="connsiteY64" fmla="*/ 1931158 h 4148919"/>
                <a:gd name="connsiteX65" fmla="*/ 5445456 w 6086901"/>
                <a:gd name="connsiteY65" fmla="*/ 1746913 h 4148919"/>
                <a:gd name="connsiteX66" fmla="*/ 5397689 w 6086901"/>
                <a:gd name="connsiteY66" fmla="*/ 1733266 h 4148919"/>
                <a:gd name="connsiteX67" fmla="*/ 5397689 w 6086901"/>
                <a:gd name="connsiteY67" fmla="*/ 1665027 h 4148919"/>
                <a:gd name="connsiteX68" fmla="*/ 5479576 w 6086901"/>
                <a:gd name="connsiteY68" fmla="*/ 1521725 h 4148919"/>
                <a:gd name="connsiteX69" fmla="*/ 5704764 w 6086901"/>
                <a:gd name="connsiteY69" fmla="*/ 1385248 h 4148919"/>
                <a:gd name="connsiteX70" fmla="*/ 5732059 w 6086901"/>
                <a:gd name="connsiteY70" fmla="*/ 1317009 h 4148919"/>
                <a:gd name="connsiteX71" fmla="*/ 5759355 w 6086901"/>
                <a:gd name="connsiteY71" fmla="*/ 1310185 h 4148919"/>
                <a:gd name="connsiteX72" fmla="*/ 5807122 w 6086901"/>
                <a:gd name="connsiteY72" fmla="*/ 1310185 h 4148919"/>
                <a:gd name="connsiteX73" fmla="*/ 5834418 w 6086901"/>
                <a:gd name="connsiteY73" fmla="*/ 1262418 h 4148919"/>
                <a:gd name="connsiteX74" fmla="*/ 5861713 w 6086901"/>
                <a:gd name="connsiteY74" fmla="*/ 1276066 h 4148919"/>
                <a:gd name="connsiteX75" fmla="*/ 5936776 w 6086901"/>
                <a:gd name="connsiteY75" fmla="*/ 1173707 h 4148919"/>
                <a:gd name="connsiteX76" fmla="*/ 5868537 w 6086901"/>
                <a:gd name="connsiteY76" fmla="*/ 1132764 h 4148919"/>
                <a:gd name="connsiteX77" fmla="*/ 5868537 w 6086901"/>
                <a:gd name="connsiteY77" fmla="*/ 1194179 h 4148919"/>
                <a:gd name="connsiteX78" fmla="*/ 5854889 w 6086901"/>
                <a:gd name="connsiteY78" fmla="*/ 1221474 h 4148919"/>
                <a:gd name="connsiteX79" fmla="*/ 5813946 w 6086901"/>
                <a:gd name="connsiteY79" fmla="*/ 1214651 h 4148919"/>
                <a:gd name="connsiteX80" fmla="*/ 5752531 w 6086901"/>
                <a:gd name="connsiteY80" fmla="*/ 1153236 h 4148919"/>
                <a:gd name="connsiteX81" fmla="*/ 5725236 w 6086901"/>
                <a:gd name="connsiteY81" fmla="*/ 1146412 h 4148919"/>
                <a:gd name="connsiteX82" fmla="*/ 5725236 w 6086901"/>
                <a:gd name="connsiteY82" fmla="*/ 1084997 h 4148919"/>
                <a:gd name="connsiteX83" fmla="*/ 5732059 w 6086901"/>
                <a:gd name="connsiteY83" fmla="*/ 1057701 h 4148919"/>
                <a:gd name="connsiteX84" fmla="*/ 5711588 w 6086901"/>
                <a:gd name="connsiteY84" fmla="*/ 1044054 h 4148919"/>
                <a:gd name="connsiteX85" fmla="*/ 5704764 w 6086901"/>
                <a:gd name="connsiteY85" fmla="*/ 975815 h 4148919"/>
                <a:gd name="connsiteX86" fmla="*/ 5711588 w 6086901"/>
                <a:gd name="connsiteY86" fmla="*/ 928048 h 4148919"/>
                <a:gd name="connsiteX87" fmla="*/ 5738883 w 6086901"/>
                <a:gd name="connsiteY87" fmla="*/ 873457 h 4148919"/>
                <a:gd name="connsiteX88" fmla="*/ 5745707 w 6086901"/>
                <a:gd name="connsiteY88" fmla="*/ 818866 h 4148919"/>
                <a:gd name="connsiteX89" fmla="*/ 5813946 w 6086901"/>
                <a:gd name="connsiteY89" fmla="*/ 784746 h 4148919"/>
                <a:gd name="connsiteX90" fmla="*/ 5813946 w 6086901"/>
                <a:gd name="connsiteY90" fmla="*/ 784746 h 4148919"/>
                <a:gd name="connsiteX91" fmla="*/ 5861713 w 6086901"/>
                <a:gd name="connsiteY91" fmla="*/ 696036 h 4148919"/>
                <a:gd name="connsiteX92" fmla="*/ 5868537 w 6086901"/>
                <a:gd name="connsiteY92" fmla="*/ 648269 h 4148919"/>
                <a:gd name="connsiteX93" fmla="*/ 5861713 w 6086901"/>
                <a:gd name="connsiteY93" fmla="*/ 607325 h 4148919"/>
                <a:gd name="connsiteX94" fmla="*/ 5895833 w 6086901"/>
                <a:gd name="connsiteY94" fmla="*/ 600501 h 4148919"/>
                <a:gd name="connsiteX95" fmla="*/ 5909480 w 6086901"/>
                <a:gd name="connsiteY95" fmla="*/ 620973 h 4148919"/>
                <a:gd name="connsiteX96" fmla="*/ 5970895 w 6086901"/>
                <a:gd name="connsiteY96" fmla="*/ 566382 h 4148919"/>
                <a:gd name="connsiteX97" fmla="*/ 6086901 w 6086901"/>
                <a:gd name="connsiteY97" fmla="*/ 443552 h 4148919"/>
                <a:gd name="connsiteX98" fmla="*/ 6086901 w 6086901"/>
                <a:gd name="connsiteY98" fmla="*/ 382137 h 4148919"/>
                <a:gd name="connsiteX99" fmla="*/ 6045958 w 6086901"/>
                <a:gd name="connsiteY99" fmla="*/ 348018 h 4148919"/>
                <a:gd name="connsiteX100" fmla="*/ 5991367 w 6086901"/>
                <a:gd name="connsiteY100" fmla="*/ 320722 h 4148919"/>
                <a:gd name="connsiteX101" fmla="*/ 5970895 w 6086901"/>
                <a:gd name="connsiteY101" fmla="*/ 279779 h 4148919"/>
                <a:gd name="connsiteX102" fmla="*/ 5916304 w 6086901"/>
                <a:gd name="connsiteY102" fmla="*/ 266131 h 4148919"/>
                <a:gd name="connsiteX103" fmla="*/ 5820770 w 6086901"/>
                <a:gd name="connsiteY103" fmla="*/ 47767 h 4148919"/>
                <a:gd name="connsiteX104" fmla="*/ 5793474 w 6086901"/>
                <a:gd name="connsiteY104" fmla="*/ 6824 h 4148919"/>
                <a:gd name="connsiteX105" fmla="*/ 5732059 w 6086901"/>
                <a:gd name="connsiteY105" fmla="*/ 0 h 4148919"/>
                <a:gd name="connsiteX106" fmla="*/ 5704764 w 6086901"/>
                <a:gd name="connsiteY106" fmla="*/ 40943 h 4148919"/>
                <a:gd name="connsiteX107" fmla="*/ 5622877 w 6086901"/>
                <a:gd name="connsiteY107" fmla="*/ 88710 h 4148919"/>
                <a:gd name="connsiteX108" fmla="*/ 5588758 w 6086901"/>
                <a:gd name="connsiteY108" fmla="*/ 61415 h 4148919"/>
                <a:gd name="connsiteX109" fmla="*/ 5554639 w 6086901"/>
                <a:gd name="connsiteY109" fmla="*/ 191069 h 4148919"/>
                <a:gd name="connsiteX110" fmla="*/ 5547815 w 6086901"/>
                <a:gd name="connsiteY110" fmla="*/ 464024 h 4148919"/>
                <a:gd name="connsiteX111" fmla="*/ 5534167 w 6086901"/>
                <a:gd name="connsiteY111" fmla="*/ 484495 h 4148919"/>
                <a:gd name="connsiteX112" fmla="*/ 5527343 w 6086901"/>
                <a:gd name="connsiteY112" fmla="*/ 573206 h 4148919"/>
                <a:gd name="connsiteX113" fmla="*/ 5472752 w 6086901"/>
                <a:gd name="connsiteY113" fmla="*/ 586854 h 4148919"/>
                <a:gd name="connsiteX114" fmla="*/ 5472752 w 6086901"/>
                <a:gd name="connsiteY114" fmla="*/ 607325 h 4148919"/>
                <a:gd name="connsiteX115" fmla="*/ 5452280 w 6086901"/>
                <a:gd name="connsiteY115" fmla="*/ 627797 h 4148919"/>
                <a:gd name="connsiteX116" fmla="*/ 5465928 w 6086901"/>
                <a:gd name="connsiteY116" fmla="*/ 648269 h 4148919"/>
                <a:gd name="connsiteX117" fmla="*/ 4974609 w 6086901"/>
                <a:gd name="connsiteY117" fmla="*/ 839337 h 4148919"/>
                <a:gd name="connsiteX118" fmla="*/ 4899546 w 6086901"/>
                <a:gd name="connsiteY118" fmla="*/ 934871 h 4148919"/>
                <a:gd name="connsiteX119" fmla="*/ 4899546 w 6086901"/>
                <a:gd name="connsiteY119" fmla="*/ 989463 h 4148919"/>
                <a:gd name="connsiteX120" fmla="*/ 4885898 w 6086901"/>
                <a:gd name="connsiteY120" fmla="*/ 1037230 h 4148919"/>
                <a:gd name="connsiteX121" fmla="*/ 4838131 w 6086901"/>
                <a:gd name="connsiteY121" fmla="*/ 1098645 h 4148919"/>
                <a:gd name="connsiteX122" fmla="*/ 4885898 w 6086901"/>
                <a:gd name="connsiteY122" fmla="*/ 1112292 h 4148919"/>
                <a:gd name="connsiteX123" fmla="*/ 4872250 w 6086901"/>
                <a:gd name="connsiteY123" fmla="*/ 1166883 h 4148919"/>
                <a:gd name="connsiteX124" fmla="*/ 4920018 w 6086901"/>
                <a:gd name="connsiteY124" fmla="*/ 1221474 h 4148919"/>
                <a:gd name="connsiteX125" fmla="*/ 4810836 w 6086901"/>
                <a:gd name="connsiteY125" fmla="*/ 1282889 h 4148919"/>
                <a:gd name="connsiteX126" fmla="*/ 4735773 w 6086901"/>
                <a:gd name="connsiteY126" fmla="*/ 1344304 h 4148919"/>
                <a:gd name="connsiteX127" fmla="*/ 4667534 w 6086901"/>
                <a:gd name="connsiteY127" fmla="*/ 1344304 h 4148919"/>
                <a:gd name="connsiteX128" fmla="*/ 4633415 w 6086901"/>
                <a:gd name="connsiteY128" fmla="*/ 1344304 h 4148919"/>
                <a:gd name="connsiteX129" fmla="*/ 4544704 w 6086901"/>
                <a:gd name="connsiteY129" fmla="*/ 1371600 h 4148919"/>
                <a:gd name="connsiteX130" fmla="*/ 4503761 w 6086901"/>
                <a:gd name="connsiteY130" fmla="*/ 1398895 h 4148919"/>
                <a:gd name="connsiteX131" fmla="*/ 4531056 w 6086901"/>
                <a:gd name="connsiteY131" fmla="*/ 1473958 h 4148919"/>
                <a:gd name="connsiteX132" fmla="*/ 4551528 w 6086901"/>
                <a:gd name="connsiteY132" fmla="*/ 1494430 h 4148919"/>
                <a:gd name="connsiteX133" fmla="*/ 4510585 w 6086901"/>
                <a:gd name="connsiteY133" fmla="*/ 1576316 h 4148919"/>
                <a:gd name="connsiteX134" fmla="*/ 4462818 w 6086901"/>
                <a:gd name="connsiteY134" fmla="*/ 1617260 h 4148919"/>
                <a:gd name="connsiteX135" fmla="*/ 4435522 w 6086901"/>
                <a:gd name="connsiteY135" fmla="*/ 1637731 h 4148919"/>
                <a:gd name="connsiteX136" fmla="*/ 4394579 w 6086901"/>
                <a:gd name="connsiteY136" fmla="*/ 1685498 h 4148919"/>
                <a:gd name="connsiteX137" fmla="*/ 4326340 w 6086901"/>
                <a:gd name="connsiteY137" fmla="*/ 1740089 h 4148919"/>
                <a:gd name="connsiteX138" fmla="*/ 4251277 w 6086901"/>
                <a:gd name="connsiteY138" fmla="*/ 1781033 h 4148919"/>
                <a:gd name="connsiteX139" fmla="*/ 4189862 w 6086901"/>
                <a:gd name="connsiteY139" fmla="*/ 1862919 h 4148919"/>
                <a:gd name="connsiteX140" fmla="*/ 4155743 w 6086901"/>
                <a:gd name="connsiteY140" fmla="*/ 1862919 h 4148919"/>
                <a:gd name="connsiteX141" fmla="*/ 4026089 w 6086901"/>
                <a:gd name="connsiteY141" fmla="*/ 1951630 h 4148919"/>
                <a:gd name="connsiteX142" fmla="*/ 3991970 w 6086901"/>
                <a:gd name="connsiteY142" fmla="*/ 1917510 h 4148919"/>
                <a:gd name="connsiteX143" fmla="*/ 3916907 w 6086901"/>
                <a:gd name="connsiteY143" fmla="*/ 1910686 h 4148919"/>
                <a:gd name="connsiteX144" fmla="*/ 3903259 w 6086901"/>
                <a:gd name="connsiteY144" fmla="*/ 1897039 h 4148919"/>
                <a:gd name="connsiteX145" fmla="*/ 3951027 w 6086901"/>
                <a:gd name="connsiteY145" fmla="*/ 1821976 h 4148919"/>
                <a:gd name="connsiteX146" fmla="*/ 3951027 w 6086901"/>
                <a:gd name="connsiteY146" fmla="*/ 1781033 h 4148919"/>
                <a:gd name="connsiteX147" fmla="*/ 4012442 w 6086901"/>
                <a:gd name="connsiteY147" fmla="*/ 1726442 h 4148919"/>
                <a:gd name="connsiteX148" fmla="*/ 4026089 w 6086901"/>
                <a:gd name="connsiteY148" fmla="*/ 1692322 h 4148919"/>
                <a:gd name="connsiteX149" fmla="*/ 4019265 w 6086901"/>
                <a:gd name="connsiteY149" fmla="*/ 1603612 h 4148919"/>
                <a:gd name="connsiteX150" fmla="*/ 3998794 w 6086901"/>
                <a:gd name="connsiteY150" fmla="*/ 1562669 h 4148919"/>
                <a:gd name="connsiteX151" fmla="*/ 3978322 w 6086901"/>
                <a:gd name="connsiteY151" fmla="*/ 1514901 h 4148919"/>
                <a:gd name="connsiteX152" fmla="*/ 3916907 w 6086901"/>
                <a:gd name="connsiteY152" fmla="*/ 1419367 h 4148919"/>
                <a:gd name="connsiteX153" fmla="*/ 3855492 w 6086901"/>
                <a:gd name="connsiteY153" fmla="*/ 1412543 h 4148919"/>
                <a:gd name="connsiteX154" fmla="*/ 3807725 w 6086901"/>
                <a:gd name="connsiteY154" fmla="*/ 1487606 h 4148919"/>
                <a:gd name="connsiteX155" fmla="*/ 3787253 w 6086901"/>
                <a:gd name="connsiteY155" fmla="*/ 1508077 h 4148919"/>
                <a:gd name="connsiteX156" fmla="*/ 3759958 w 6086901"/>
                <a:gd name="connsiteY156" fmla="*/ 1508077 h 4148919"/>
                <a:gd name="connsiteX157" fmla="*/ 3759958 w 6086901"/>
                <a:gd name="connsiteY157" fmla="*/ 1467134 h 4148919"/>
                <a:gd name="connsiteX158" fmla="*/ 3780430 w 6086901"/>
                <a:gd name="connsiteY158" fmla="*/ 1412543 h 4148919"/>
                <a:gd name="connsiteX159" fmla="*/ 3807725 w 6086901"/>
                <a:gd name="connsiteY159" fmla="*/ 1357952 h 4148919"/>
                <a:gd name="connsiteX160" fmla="*/ 3807725 w 6086901"/>
                <a:gd name="connsiteY160" fmla="*/ 1310185 h 4148919"/>
                <a:gd name="connsiteX161" fmla="*/ 3800901 w 6086901"/>
                <a:gd name="connsiteY161" fmla="*/ 1276066 h 4148919"/>
                <a:gd name="connsiteX162" fmla="*/ 3773606 w 6086901"/>
                <a:gd name="connsiteY162" fmla="*/ 1221474 h 4148919"/>
                <a:gd name="connsiteX163" fmla="*/ 3780430 w 6086901"/>
                <a:gd name="connsiteY163" fmla="*/ 1173707 h 4148919"/>
                <a:gd name="connsiteX164" fmla="*/ 3698543 w 6086901"/>
                <a:gd name="connsiteY164" fmla="*/ 1139588 h 4148919"/>
                <a:gd name="connsiteX165" fmla="*/ 3603009 w 6086901"/>
                <a:gd name="connsiteY165" fmla="*/ 1139588 h 4148919"/>
                <a:gd name="connsiteX166" fmla="*/ 3575713 w 6086901"/>
                <a:gd name="connsiteY166" fmla="*/ 1112292 h 4148919"/>
                <a:gd name="connsiteX167" fmla="*/ 3534770 w 6086901"/>
                <a:gd name="connsiteY167" fmla="*/ 1132764 h 4148919"/>
                <a:gd name="connsiteX168" fmla="*/ 3514298 w 6086901"/>
                <a:gd name="connsiteY168" fmla="*/ 1139588 h 4148919"/>
                <a:gd name="connsiteX169" fmla="*/ 3514298 w 6086901"/>
                <a:gd name="connsiteY169" fmla="*/ 1187355 h 4148919"/>
                <a:gd name="connsiteX170" fmla="*/ 3548418 w 6086901"/>
                <a:gd name="connsiteY170" fmla="*/ 1194179 h 4148919"/>
                <a:gd name="connsiteX171" fmla="*/ 3507474 w 6086901"/>
                <a:gd name="connsiteY171" fmla="*/ 1214651 h 4148919"/>
                <a:gd name="connsiteX172" fmla="*/ 3500650 w 6086901"/>
                <a:gd name="connsiteY172" fmla="*/ 1303361 h 4148919"/>
                <a:gd name="connsiteX173" fmla="*/ 3473355 w 6086901"/>
                <a:gd name="connsiteY173" fmla="*/ 1310185 h 4148919"/>
                <a:gd name="connsiteX174" fmla="*/ 3446059 w 6086901"/>
                <a:gd name="connsiteY174" fmla="*/ 1262418 h 4148919"/>
                <a:gd name="connsiteX175" fmla="*/ 3391468 w 6086901"/>
                <a:gd name="connsiteY175" fmla="*/ 1330657 h 4148919"/>
                <a:gd name="connsiteX176" fmla="*/ 3357349 w 6086901"/>
                <a:gd name="connsiteY176" fmla="*/ 1419367 h 4148919"/>
                <a:gd name="connsiteX177" fmla="*/ 3364173 w 6086901"/>
                <a:gd name="connsiteY177" fmla="*/ 1514901 h 4148919"/>
                <a:gd name="connsiteX178" fmla="*/ 3377821 w 6086901"/>
                <a:gd name="connsiteY178" fmla="*/ 1603612 h 4148919"/>
                <a:gd name="connsiteX179" fmla="*/ 3418764 w 6086901"/>
                <a:gd name="connsiteY179" fmla="*/ 1658203 h 4148919"/>
                <a:gd name="connsiteX180" fmla="*/ 3439236 w 6086901"/>
                <a:gd name="connsiteY180" fmla="*/ 1705970 h 4148919"/>
                <a:gd name="connsiteX181" fmla="*/ 3432412 w 6086901"/>
                <a:gd name="connsiteY181" fmla="*/ 1808328 h 4148919"/>
                <a:gd name="connsiteX182" fmla="*/ 3418764 w 6086901"/>
                <a:gd name="connsiteY182" fmla="*/ 1903863 h 4148919"/>
                <a:gd name="connsiteX183" fmla="*/ 3405116 w 6086901"/>
                <a:gd name="connsiteY183" fmla="*/ 1951630 h 4148919"/>
                <a:gd name="connsiteX184" fmla="*/ 3384645 w 6086901"/>
                <a:gd name="connsiteY184" fmla="*/ 1992573 h 4148919"/>
                <a:gd name="connsiteX185" fmla="*/ 3295934 w 6086901"/>
                <a:gd name="connsiteY185" fmla="*/ 2033516 h 4148919"/>
                <a:gd name="connsiteX186" fmla="*/ 3220871 w 6086901"/>
                <a:gd name="connsiteY186" fmla="*/ 1917510 h 4148919"/>
                <a:gd name="connsiteX187" fmla="*/ 3227695 w 6086901"/>
                <a:gd name="connsiteY187" fmla="*/ 1835624 h 4148919"/>
                <a:gd name="connsiteX188" fmla="*/ 3186752 w 6086901"/>
                <a:gd name="connsiteY188" fmla="*/ 1726442 h 4148919"/>
                <a:gd name="connsiteX189" fmla="*/ 3179928 w 6086901"/>
                <a:gd name="connsiteY189" fmla="*/ 1658203 h 4148919"/>
                <a:gd name="connsiteX190" fmla="*/ 3186752 w 6086901"/>
                <a:gd name="connsiteY190" fmla="*/ 1610436 h 4148919"/>
                <a:gd name="connsiteX191" fmla="*/ 3193576 w 6086901"/>
                <a:gd name="connsiteY191" fmla="*/ 1535373 h 4148919"/>
                <a:gd name="connsiteX192" fmla="*/ 3220871 w 6086901"/>
                <a:gd name="connsiteY192" fmla="*/ 1521725 h 4148919"/>
                <a:gd name="connsiteX193" fmla="*/ 3220871 w 6086901"/>
                <a:gd name="connsiteY193" fmla="*/ 1426191 h 4148919"/>
                <a:gd name="connsiteX194" fmla="*/ 3241343 w 6086901"/>
                <a:gd name="connsiteY194" fmla="*/ 1371600 h 4148919"/>
                <a:gd name="connsiteX195" fmla="*/ 3241343 w 6086901"/>
                <a:gd name="connsiteY195" fmla="*/ 1303361 h 4148919"/>
                <a:gd name="connsiteX196" fmla="*/ 3207224 w 6086901"/>
                <a:gd name="connsiteY196" fmla="*/ 1323833 h 4148919"/>
                <a:gd name="connsiteX197" fmla="*/ 3186752 w 6086901"/>
                <a:gd name="connsiteY197" fmla="*/ 1385248 h 4148919"/>
                <a:gd name="connsiteX198" fmla="*/ 3152633 w 6086901"/>
                <a:gd name="connsiteY198" fmla="*/ 1426191 h 4148919"/>
                <a:gd name="connsiteX199" fmla="*/ 3138985 w 6086901"/>
                <a:gd name="connsiteY199" fmla="*/ 1446663 h 4148919"/>
                <a:gd name="connsiteX200" fmla="*/ 3132161 w 6086901"/>
                <a:gd name="connsiteY200" fmla="*/ 1392071 h 4148919"/>
                <a:gd name="connsiteX201" fmla="*/ 3152633 w 6086901"/>
                <a:gd name="connsiteY201" fmla="*/ 1337480 h 4148919"/>
                <a:gd name="connsiteX202" fmla="*/ 3159456 w 6086901"/>
                <a:gd name="connsiteY202" fmla="*/ 1282889 h 4148919"/>
                <a:gd name="connsiteX203" fmla="*/ 3207224 w 6086901"/>
                <a:gd name="connsiteY203" fmla="*/ 1160060 h 4148919"/>
                <a:gd name="connsiteX204" fmla="*/ 3254991 w 6086901"/>
                <a:gd name="connsiteY204" fmla="*/ 1160060 h 4148919"/>
                <a:gd name="connsiteX205" fmla="*/ 3282286 w 6086901"/>
                <a:gd name="connsiteY205" fmla="*/ 1160060 h 4148919"/>
                <a:gd name="connsiteX206" fmla="*/ 3289110 w 6086901"/>
                <a:gd name="connsiteY206" fmla="*/ 1180531 h 4148919"/>
                <a:gd name="connsiteX207" fmla="*/ 3336877 w 6086901"/>
                <a:gd name="connsiteY207" fmla="*/ 1119116 h 4148919"/>
                <a:gd name="connsiteX208" fmla="*/ 3446059 w 6086901"/>
                <a:gd name="connsiteY208" fmla="*/ 1064525 h 4148919"/>
                <a:gd name="connsiteX209" fmla="*/ 3548418 w 6086901"/>
                <a:gd name="connsiteY209" fmla="*/ 1071349 h 4148919"/>
                <a:gd name="connsiteX210" fmla="*/ 3555242 w 6086901"/>
                <a:gd name="connsiteY210" fmla="*/ 1078173 h 4148919"/>
                <a:gd name="connsiteX211" fmla="*/ 3568889 w 6086901"/>
                <a:gd name="connsiteY211" fmla="*/ 1044054 h 4148919"/>
                <a:gd name="connsiteX212" fmla="*/ 3616656 w 6086901"/>
                <a:gd name="connsiteY212" fmla="*/ 1044054 h 4148919"/>
                <a:gd name="connsiteX213" fmla="*/ 3623480 w 6086901"/>
                <a:gd name="connsiteY213" fmla="*/ 1030406 h 4148919"/>
                <a:gd name="connsiteX214" fmla="*/ 3562065 w 6086901"/>
                <a:gd name="connsiteY214" fmla="*/ 982639 h 4148919"/>
                <a:gd name="connsiteX215" fmla="*/ 3493827 w 6086901"/>
                <a:gd name="connsiteY215" fmla="*/ 996286 h 4148919"/>
                <a:gd name="connsiteX216" fmla="*/ 3466531 w 6086901"/>
                <a:gd name="connsiteY216" fmla="*/ 982639 h 4148919"/>
                <a:gd name="connsiteX217" fmla="*/ 3459707 w 6086901"/>
                <a:gd name="connsiteY217" fmla="*/ 914400 h 4148919"/>
                <a:gd name="connsiteX218" fmla="*/ 3357349 w 6086901"/>
                <a:gd name="connsiteY218" fmla="*/ 962167 h 4148919"/>
                <a:gd name="connsiteX219" fmla="*/ 3289110 w 6086901"/>
                <a:gd name="connsiteY219" fmla="*/ 1003110 h 4148919"/>
                <a:gd name="connsiteX220" fmla="*/ 3254991 w 6086901"/>
                <a:gd name="connsiteY220" fmla="*/ 1037230 h 4148919"/>
                <a:gd name="connsiteX221" fmla="*/ 3200400 w 6086901"/>
                <a:gd name="connsiteY221" fmla="*/ 1016758 h 4148919"/>
                <a:gd name="connsiteX222" fmla="*/ 3179928 w 6086901"/>
                <a:gd name="connsiteY222" fmla="*/ 1030406 h 4148919"/>
                <a:gd name="connsiteX223" fmla="*/ 3118513 w 6086901"/>
                <a:gd name="connsiteY223" fmla="*/ 989463 h 4148919"/>
                <a:gd name="connsiteX224" fmla="*/ 3063922 w 6086901"/>
                <a:gd name="connsiteY224" fmla="*/ 975815 h 4148919"/>
                <a:gd name="connsiteX225" fmla="*/ 3029803 w 6086901"/>
                <a:gd name="connsiteY225" fmla="*/ 968991 h 4148919"/>
                <a:gd name="connsiteX226" fmla="*/ 3016155 w 6086901"/>
                <a:gd name="connsiteY226" fmla="*/ 989463 h 4148919"/>
                <a:gd name="connsiteX227" fmla="*/ 2995683 w 6086901"/>
                <a:gd name="connsiteY227" fmla="*/ 914400 h 4148919"/>
                <a:gd name="connsiteX228" fmla="*/ 3036627 w 6086901"/>
                <a:gd name="connsiteY228" fmla="*/ 900752 h 4148919"/>
                <a:gd name="connsiteX229" fmla="*/ 3057098 w 6086901"/>
                <a:gd name="connsiteY229" fmla="*/ 839337 h 4148919"/>
                <a:gd name="connsiteX230" fmla="*/ 3009331 w 6086901"/>
                <a:gd name="connsiteY230" fmla="*/ 846161 h 4148919"/>
                <a:gd name="connsiteX231" fmla="*/ 2913797 w 6086901"/>
                <a:gd name="connsiteY231" fmla="*/ 941695 h 4148919"/>
                <a:gd name="connsiteX232" fmla="*/ 2866030 w 6086901"/>
                <a:gd name="connsiteY232" fmla="*/ 975815 h 4148919"/>
                <a:gd name="connsiteX233" fmla="*/ 2831910 w 6086901"/>
                <a:gd name="connsiteY233" fmla="*/ 1016758 h 4148919"/>
                <a:gd name="connsiteX234" fmla="*/ 2784143 w 6086901"/>
                <a:gd name="connsiteY234" fmla="*/ 1030406 h 4148919"/>
                <a:gd name="connsiteX235" fmla="*/ 2729552 w 6086901"/>
                <a:gd name="connsiteY235" fmla="*/ 1078173 h 4148919"/>
                <a:gd name="connsiteX236" fmla="*/ 2647665 w 6086901"/>
                <a:gd name="connsiteY236" fmla="*/ 1071349 h 4148919"/>
                <a:gd name="connsiteX237" fmla="*/ 2640842 w 6086901"/>
                <a:gd name="connsiteY237" fmla="*/ 1037230 h 4148919"/>
                <a:gd name="connsiteX238" fmla="*/ 2613546 w 6086901"/>
                <a:gd name="connsiteY238" fmla="*/ 1030406 h 4148919"/>
                <a:gd name="connsiteX239" fmla="*/ 2545307 w 6086901"/>
                <a:gd name="connsiteY239" fmla="*/ 1050877 h 4148919"/>
                <a:gd name="connsiteX240" fmla="*/ 2538483 w 6086901"/>
                <a:gd name="connsiteY240" fmla="*/ 1057701 h 4148919"/>
                <a:gd name="connsiteX241" fmla="*/ 2477068 w 6086901"/>
                <a:gd name="connsiteY241" fmla="*/ 1057701 h 4148919"/>
                <a:gd name="connsiteX242" fmla="*/ 2524836 w 6086901"/>
                <a:gd name="connsiteY242" fmla="*/ 1003110 h 4148919"/>
                <a:gd name="connsiteX243" fmla="*/ 2524836 w 6086901"/>
                <a:gd name="connsiteY243" fmla="*/ 1003110 h 4148919"/>
                <a:gd name="connsiteX244" fmla="*/ 2599898 w 6086901"/>
                <a:gd name="connsiteY244" fmla="*/ 914400 h 4148919"/>
                <a:gd name="connsiteX245" fmla="*/ 2640842 w 6086901"/>
                <a:gd name="connsiteY245" fmla="*/ 852985 h 4148919"/>
                <a:gd name="connsiteX246" fmla="*/ 2715904 w 6086901"/>
                <a:gd name="connsiteY246" fmla="*/ 832513 h 4148919"/>
                <a:gd name="connsiteX247" fmla="*/ 2784143 w 6086901"/>
                <a:gd name="connsiteY247" fmla="*/ 777922 h 4148919"/>
                <a:gd name="connsiteX248" fmla="*/ 2661313 w 6086901"/>
                <a:gd name="connsiteY248" fmla="*/ 771098 h 4148919"/>
                <a:gd name="connsiteX249" fmla="*/ 2606722 w 6086901"/>
                <a:gd name="connsiteY249" fmla="*/ 750627 h 4148919"/>
                <a:gd name="connsiteX250" fmla="*/ 2558955 w 6086901"/>
                <a:gd name="connsiteY250" fmla="*/ 750627 h 4148919"/>
                <a:gd name="connsiteX251" fmla="*/ 2545307 w 6086901"/>
                <a:gd name="connsiteY251" fmla="*/ 771098 h 4148919"/>
                <a:gd name="connsiteX252" fmla="*/ 2497540 w 6086901"/>
                <a:gd name="connsiteY252" fmla="*/ 771098 h 4148919"/>
                <a:gd name="connsiteX253" fmla="*/ 2415653 w 6086901"/>
                <a:gd name="connsiteY253" fmla="*/ 730155 h 4148919"/>
                <a:gd name="connsiteX254" fmla="*/ 2395182 w 6086901"/>
                <a:gd name="connsiteY254" fmla="*/ 736979 h 4148919"/>
                <a:gd name="connsiteX255" fmla="*/ 2361062 w 6086901"/>
                <a:gd name="connsiteY255" fmla="*/ 702860 h 4148919"/>
                <a:gd name="connsiteX256" fmla="*/ 2354239 w 6086901"/>
                <a:gd name="connsiteY256" fmla="*/ 696036 h 4148919"/>
                <a:gd name="connsiteX257" fmla="*/ 2231409 w 6086901"/>
                <a:gd name="connsiteY257" fmla="*/ 689212 h 4148919"/>
                <a:gd name="connsiteX258" fmla="*/ 2197289 w 6086901"/>
                <a:gd name="connsiteY258" fmla="*/ 716507 h 4148919"/>
                <a:gd name="connsiteX259" fmla="*/ 2149522 w 6086901"/>
                <a:gd name="connsiteY259" fmla="*/ 682388 h 4148919"/>
                <a:gd name="connsiteX260" fmla="*/ 2053988 w 6086901"/>
                <a:gd name="connsiteY260" fmla="*/ 655092 h 4148919"/>
                <a:gd name="connsiteX261" fmla="*/ 1965277 w 6086901"/>
                <a:gd name="connsiteY261" fmla="*/ 641445 h 4148919"/>
                <a:gd name="connsiteX262" fmla="*/ 1705970 w 6086901"/>
                <a:gd name="connsiteY262" fmla="*/ 661916 h 4148919"/>
                <a:gd name="connsiteX263" fmla="*/ 1569492 w 6086901"/>
                <a:gd name="connsiteY263" fmla="*/ 661916 h 4148919"/>
                <a:gd name="connsiteX264" fmla="*/ 1494430 w 6086901"/>
                <a:gd name="connsiteY264" fmla="*/ 668740 h 4148919"/>
                <a:gd name="connsiteX265" fmla="*/ 955343 w 6086901"/>
                <a:gd name="connsiteY265" fmla="*/ 661916 h 4148919"/>
                <a:gd name="connsiteX266" fmla="*/ 818865 w 6086901"/>
                <a:gd name="connsiteY266" fmla="*/ 648269 h 4148919"/>
                <a:gd name="connsiteX267" fmla="*/ 95534 w 6086901"/>
                <a:gd name="connsiteY267" fmla="*/ 600501 h 4148919"/>
                <a:gd name="connsiteX268" fmla="*/ 0 w 6086901"/>
                <a:gd name="connsiteY268" fmla="*/ 566382 h 414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</a:cxnLst>
              <a:rect l="l" t="t" r="r" b="b"/>
              <a:pathLst>
                <a:path w="6086901" h="4148919">
                  <a:moveTo>
                    <a:pt x="4667534" y="4148919"/>
                  </a:moveTo>
                  <a:lnTo>
                    <a:pt x="4647062" y="4026089"/>
                  </a:lnTo>
                  <a:lnTo>
                    <a:pt x="4660710" y="4012442"/>
                  </a:lnTo>
                  <a:lnTo>
                    <a:pt x="4688006" y="3835021"/>
                  </a:lnTo>
                  <a:lnTo>
                    <a:pt x="4708477" y="3807725"/>
                  </a:lnTo>
                  <a:lnTo>
                    <a:pt x="4701653" y="3732663"/>
                  </a:lnTo>
                  <a:lnTo>
                    <a:pt x="4735773" y="3732663"/>
                  </a:lnTo>
                  <a:lnTo>
                    <a:pt x="4797188" y="3671248"/>
                  </a:lnTo>
                  <a:lnTo>
                    <a:pt x="4885898" y="3568889"/>
                  </a:lnTo>
                  <a:lnTo>
                    <a:pt x="4933665" y="3487003"/>
                  </a:lnTo>
                  <a:lnTo>
                    <a:pt x="4981433" y="3425588"/>
                  </a:lnTo>
                  <a:lnTo>
                    <a:pt x="4988256" y="3391469"/>
                  </a:lnTo>
                  <a:lnTo>
                    <a:pt x="5049671" y="3309582"/>
                  </a:lnTo>
                  <a:lnTo>
                    <a:pt x="5076967" y="3275463"/>
                  </a:lnTo>
                  <a:lnTo>
                    <a:pt x="5138382" y="3254991"/>
                  </a:lnTo>
                  <a:lnTo>
                    <a:pt x="5152030" y="3200400"/>
                  </a:lnTo>
                  <a:lnTo>
                    <a:pt x="5247564" y="3063922"/>
                  </a:lnTo>
                  <a:lnTo>
                    <a:pt x="5295331" y="3057098"/>
                  </a:lnTo>
                  <a:lnTo>
                    <a:pt x="5349922" y="2995683"/>
                  </a:lnTo>
                  <a:lnTo>
                    <a:pt x="5349922" y="2995683"/>
                  </a:lnTo>
                  <a:lnTo>
                    <a:pt x="5261212" y="3022979"/>
                  </a:lnTo>
                  <a:lnTo>
                    <a:pt x="5254388" y="3009331"/>
                  </a:lnTo>
                  <a:lnTo>
                    <a:pt x="5295331" y="2975212"/>
                  </a:lnTo>
                  <a:lnTo>
                    <a:pt x="5295331" y="2913797"/>
                  </a:lnTo>
                  <a:lnTo>
                    <a:pt x="5268036" y="2913797"/>
                  </a:lnTo>
                  <a:lnTo>
                    <a:pt x="5315803" y="2866030"/>
                  </a:lnTo>
                  <a:lnTo>
                    <a:pt x="5363570" y="2872854"/>
                  </a:lnTo>
                  <a:lnTo>
                    <a:pt x="5418161" y="2777319"/>
                  </a:lnTo>
                  <a:lnTo>
                    <a:pt x="5390865" y="2715904"/>
                  </a:lnTo>
                  <a:lnTo>
                    <a:pt x="5363570" y="2763671"/>
                  </a:lnTo>
                  <a:lnTo>
                    <a:pt x="5302155" y="2756848"/>
                  </a:lnTo>
                  <a:lnTo>
                    <a:pt x="5240740" y="2777319"/>
                  </a:lnTo>
                  <a:lnTo>
                    <a:pt x="5233916" y="2709080"/>
                  </a:lnTo>
                  <a:lnTo>
                    <a:pt x="5268036" y="2736376"/>
                  </a:lnTo>
                  <a:lnTo>
                    <a:pt x="5349922" y="2674961"/>
                  </a:lnTo>
                  <a:lnTo>
                    <a:pt x="5315803" y="2552131"/>
                  </a:lnTo>
                  <a:lnTo>
                    <a:pt x="5158853" y="2552131"/>
                  </a:lnTo>
                  <a:lnTo>
                    <a:pt x="5240740" y="2518012"/>
                  </a:lnTo>
                  <a:lnTo>
                    <a:pt x="5186149" y="2483892"/>
                  </a:lnTo>
                  <a:lnTo>
                    <a:pt x="5213445" y="2442949"/>
                  </a:lnTo>
                  <a:lnTo>
                    <a:pt x="5158853" y="2402006"/>
                  </a:lnTo>
                  <a:lnTo>
                    <a:pt x="5165677" y="2381534"/>
                  </a:lnTo>
                  <a:lnTo>
                    <a:pt x="5199797" y="2381534"/>
                  </a:lnTo>
                  <a:lnTo>
                    <a:pt x="5206621" y="2367886"/>
                  </a:lnTo>
                  <a:lnTo>
                    <a:pt x="5152030" y="2299648"/>
                  </a:lnTo>
                  <a:lnTo>
                    <a:pt x="5172501" y="2279176"/>
                  </a:lnTo>
                  <a:lnTo>
                    <a:pt x="5152030" y="2258704"/>
                  </a:lnTo>
                  <a:lnTo>
                    <a:pt x="5117910" y="2135874"/>
                  </a:lnTo>
                  <a:lnTo>
                    <a:pt x="5083791" y="2115403"/>
                  </a:lnTo>
                  <a:lnTo>
                    <a:pt x="5152030" y="2019869"/>
                  </a:lnTo>
                  <a:lnTo>
                    <a:pt x="5158853" y="2142698"/>
                  </a:lnTo>
                  <a:lnTo>
                    <a:pt x="5199797" y="2190466"/>
                  </a:lnTo>
                  <a:lnTo>
                    <a:pt x="5206621" y="2204113"/>
                  </a:lnTo>
                  <a:lnTo>
                    <a:pt x="5261212" y="2299648"/>
                  </a:lnTo>
                  <a:lnTo>
                    <a:pt x="5308979" y="2306471"/>
                  </a:lnTo>
                  <a:lnTo>
                    <a:pt x="5274859" y="2367886"/>
                  </a:lnTo>
                  <a:lnTo>
                    <a:pt x="5308979" y="2429301"/>
                  </a:lnTo>
                  <a:lnTo>
                    <a:pt x="5343098" y="2340591"/>
                  </a:lnTo>
                  <a:lnTo>
                    <a:pt x="5356746" y="2115403"/>
                  </a:lnTo>
                  <a:lnTo>
                    <a:pt x="5254388" y="2074460"/>
                  </a:lnTo>
                  <a:lnTo>
                    <a:pt x="5254388" y="2006221"/>
                  </a:lnTo>
                  <a:lnTo>
                    <a:pt x="5349922" y="2026692"/>
                  </a:lnTo>
                  <a:lnTo>
                    <a:pt x="5356746" y="2060812"/>
                  </a:lnTo>
                  <a:lnTo>
                    <a:pt x="5404513" y="1931158"/>
                  </a:lnTo>
                  <a:lnTo>
                    <a:pt x="5404513" y="1931158"/>
                  </a:lnTo>
                  <a:lnTo>
                    <a:pt x="5445456" y="1746913"/>
                  </a:lnTo>
                  <a:lnTo>
                    <a:pt x="5397689" y="1733266"/>
                  </a:lnTo>
                  <a:lnTo>
                    <a:pt x="5397689" y="1665027"/>
                  </a:lnTo>
                  <a:lnTo>
                    <a:pt x="5479576" y="1521725"/>
                  </a:lnTo>
                  <a:lnTo>
                    <a:pt x="5704764" y="1385248"/>
                  </a:lnTo>
                  <a:lnTo>
                    <a:pt x="5732059" y="1317009"/>
                  </a:lnTo>
                  <a:lnTo>
                    <a:pt x="5759355" y="1310185"/>
                  </a:lnTo>
                  <a:lnTo>
                    <a:pt x="5807122" y="1310185"/>
                  </a:lnTo>
                  <a:lnTo>
                    <a:pt x="5834418" y="1262418"/>
                  </a:lnTo>
                  <a:lnTo>
                    <a:pt x="5861713" y="1276066"/>
                  </a:lnTo>
                  <a:lnTo>
                    <a:pt x="5936776" y="1173707"/>
                  </a:lnTo>
                  <a:lnTo>
                    <a:pt x="5868537" y="1132764"/>
                  </a:lnTo>
                  <a:lnTo>
                    <a:pt x="5868537" y="1194179"/>
                  </a:lnTo>
                  <a:lnTo>
                    <a:pt x="5854889" y="1221474"/>
                  </a:lnTo>
                  <a:lnTo>
                    <a:pt x="5813946" y="1214651"/>
                  </a:lnTo>
                  <a:lnTo>
                    <a:pt x="5752531" y="1153236"/>
                  </a:lnTo>
                  <a:lnTo>
                    <a:pt x="5725236" y="1146412"/>
                  </a:lnTo>
                  <a:lnTo>
                    <a:pt x="5725236" y="1084997"/>
                  </a:lnTo>
                  <a:lnTo>
                    <a:pt x="5732059" y="1057701"/>
                  </a:lnTo>
                  <a:lnTo>
                    <a:pt x="5711588" y="1044054"/>
                  </a:lnTo>
                  <a:lnTo>
                    <a:pt x="5704764" y="975815"/>
                  </a:lnTo>
                  <a:lnTo>
                    <a:pt x="5711588" y="928048"/>
                  </a:lnTo>
                  <a:lnTo>
                    <a:pt x="5738883" y="873457"/>
                  </a:lnTo>
                  <a:lnTo>
                    <a:pt x="5745707" y="818866"/>
                  </a:lnTo>
                  <a:lnTo>
                    <a:pt x="5813946" y="784746"/>
                  </a:lnTo>
                  <a:lnTo>
                    <a:pt x="5813946" y="784746"/>
                  </a:lnTo>
                  <a:lnTo>
                    <a:pt x="5861713" y="696036"/>
                  </a:lnTo>
                  <a:lnTo>
                    <a:pt x="5868537" y="648269"/>
                  </a:lnTo>
                  <a:lnTo>
                    <a:pt x="5861713" y="607325"/>
                  </a:lnTo>
                  <a:lnTo>
                    <a:pt x="5895833" y="600501"/>
                  </a:lnTo>
                  <a:lnTo>
                    <a:pt x="5909480" y="620973"/>
                  </a:lnTo>
                  <a:lnTo>
                    <a:pt x="5970895" y="566382"/>
                  </a:lnTo>
                  <a:lnTo>
                    <a:pt x="6086901" y="443552"/>
                  </a:lnTo>
                  <a:lnTo>
                    <a:pt x="6086901" y="382137"/>
                  </a:lnTo>
                  <a:lnTo>
                    <a:pt x="6045958" y="348018"/>
                  </a:lnTo>
                  <a:lnTo>
                    <a:pt x="5991367" y="320722"/>
                  </a:lnTo>
                  <a:lnTo>
                    <a:pt x="5970895" y="279779"/>
                  </a:lnTo>
                  <a:lnTo>
                    <a:pt x="5916304" y="266131"/>
                  </a:lnTo>
                  <a:lnTo>
                    <a:pt x="5820770" y="47767"/>
                  </a:lnTo>
                  <a:lnTo>
                    <a:pt x="5793474" y="6824"/>
                  </a:lnTo>
                  <a:lnTo>
                    <a:pt x="5732059" y="0"/>
                  </a:lnTo>
                  <a:lnTo>
                    <a:pt x="5704764" y="40943"/>
                  </a:lnTo>
                  <a:lnTo>
                    <a:pt x="5622877" y="88710"/>
                  </a:lnTo>
                  <a:lnTo>
                    <a:pt x="5588758" y="61415"/>
                  </a:lnTo>
                  <a:lnTo>
                    <a:pt x="5554639" y="191069"/>
                  </a:lnTo>
                  <a:lnTo>
                    <a:pt x="5547815" y="464024"/>
                  </a:lnTo>
                  <a:lnTo>
                    <a:pt x="5534167" y="484495"/>
                  </a:lnTo>
                  <a:lnTo>
                    <a:pt x="5527343" y="573206"/>
                  </a:lnTo>
                  <a:lnTo>
                    <a:pt x="5472752" y="586854"/>
                  </a:lnTo>
                  <a:lnTo>
                    <a:pt x="5472752" y="607325"/>
                  </a:lnTo>
                  <a:lnTo>
                    <a:pt x="5452280" y="627797"/>
                  </a:lnTo>
                  <a:lnTo>
                    <a:pt x="5465928" y="648269"/>
                  </a:lnTo>
                  <a:lnTo>
                    <a:pt x="4974609" y="839337"/>
                  </a:lnTo>
                  <a:lnTo>
                    <a:pt x="4899546" y="934871"/>
                  </a:lnTo>
                  <a:lnTo>
                    <a:pt x="4899546" y="989463"/>
                  </a:lnTo>
                  <a:lnTo>
                    <a:pt x="4885898" y="1037230"/>
                  </a:lnTo>
                  <a:lnTo>
                    <a:pt x="4838131" y="1098645"/>
                  </a:lnTo>
                  <a:lnTo>
                    <a:pt x="4885898" y="1112292"/>
                  </a:lnTo>
                  <a:lnTo>
                    <a:pt x="4872250" y="1166883"/>
                  </a:lnTo>
                  <a:lnTo>
                    <a:pt x="4920018" y="1221474"/>
                  </a:lnTo>
                  <a:lnTo>
                    <a:pt x="4810836" y="1282889"/>
                  </a:lnTo>
                  <a:lnTo>
                    <a:pt x="4735773" y="1344304"/>
                  </a:lnTo>
                  <a:lnTo>
                    <a:pt x="4667534" y="1344304"/>
                  </a:lnTo>
                  <a:lnTo>
                    <a:pt x="4633415" y="1344304"/>
                  </a:lnTo>
                  <a:lnTo>
                    <a:pt x="4544704" y="1371600"/>
                  </a:lnTo>
                  <a:lnTo>
                    <a:pt x="4503761" y="1398895"/>
                  </a:lnTo>
                  <a:lnTo>
                    <a:pt x="4531056" y="1473958"/>
                  </a:lnTo>
                  <a:lnTo>
                    <a:pt x="4551528" y="1494430"/>
                  </a:lnTo>
                  <a:lnTo>
                    <a:pt x="4510585" y="1576316"/>
                  </a:lnTo>
                  <a:lnTo>
                    <a:pt x="4462818" y="1617260"/>
                  </a:lnTo>
                  <a:lnTo>
                    <a:pt x="4435522" y="1637731"/>
                  </a:lnTo>
                  <a:lnTo>
                    <a:pt x="4394579" y="1685498"/>
                  </a:lnTo>
                  <a:lnTo>
                    <a:pt x="4326340" y="1740089"/>
                  </a:lnTo>
                  <a:lnTo>
                    <a:pt x="4251277" y="1781033"/>
                  </a:lnTo>
                  <a:lnTo>
                    <a:pt x="4189862" y="1862919"/>
                  </a:lnTo>
                  <a:lnTo>
                    <a:pt x="4155743" y="1862919"/>
                  </a:lnTo>
                  <a:lnTo>
                    <a:pt x="4026089" y="1951630"/>
                  </a:lnTo>
                  <a:lnTo>
                    <a:pt x="3991970" y="1917510"/>
                  </a:lnTo>
                  <a:lnTo>
                    <a:pt x="3916907" y="1910686"/>
                  </a:lnTo>
                  <a:lnTo>
                    <a:pt x="3903259" y="1897039"/>
                  </a:lnTo>
                  <a:lnTo>
                    <a:pt x="3951027" y="1821976"/>
                  </a:lnTo>
                  <a:lnTo>
                    <a:pt x="3951027" y="1781033"/>
                  </a:lnTo>
                  <a:lnTo>
                    <a:pt x="4012442" y="1726442"/>
                  </a:lnTo>
                  <a:lnTo>
                    <a:pt x="4026089" y="1692322"/>
                  </a:lnTo>
                  <a:lnTo>
                    <a:pt x="4019265" y="1603612"/>
                  </a:lnTo>
                  <a:lnTo>
                    <a:pt x="3998794" y="1562669"/>
                  </a:lnTo>
                  <a:lnTo>
                    <a:pt x="3978322" y="1514901"/>
                  </a:lnTo>
                  <a:lnTo>
                    <a:pt x="3916907" y="1419367"/>
                  </a:lnTo>
                  <a:lnTo>
                    <a:pt x="3855492" y="1412543"/>
                  </a:lnTo>
                  <a:lnTo>
                    <a:pt x="3807725" y="1487606"/>
                  </a:lnTo>
                  <a:lnTo>
                    <a:pt x="3787253" y="1508077"/>
                  </a:lnTo>
                  <a:lnTo>
                    <a:pt x="3759958" y="1508077"/>
                  </a:lnTo>
                  <a:lnTo>
                    <a:pt x="3759958" y="1467134"/>
                  </a:lnTo>
                  <a:lnTo>
                    <a:pt x="3780430" y="1412543"/>
                  </a:lnTo>
                  <a:lnTo>
                    <a:pt x="3807725" y="1357952"/>
                  </a:lnTo>
                  <a:lnTo>
                    <a:pt x="3807725" y="1310185"/>
                  </a:lnTo>
                  <a:lnTo>
                    <a:pt x="3800901" y="1276066"/>
                  </a:lnTo>
                  <a:lnTo>
                    <a:pt x="3773606" y="1221474"/>
                  </a:lnTo>
                  <a:lnTo>
                    <a:pt x="3780430" y="1173707"/>
                  </a:lnTo>
                  <a:lnTo>
                    <a:pt x="3698543" y="1139588"/>
                  </a:lnTo>
                  <a:lnTo>
                    <a:pt x="3603009" y="1139588"/>
                  </a:lnTo>
                  <a:lnTo>
                    <a:pt x="3575713" y="1112292"/>
                  </a:lnTo>
                  <a:lnTo>
                    <a:pt x="3534770" y="1132764"/>
                  </a:lnTo>
                  <a:lnTo>
                    <a:pt x="3514298" y="1139588"/>
                  </a:lnTo>
                  <a:lnTo>
                    <a:pt x="3514298" y="1187355"/>
                  </a:lnTo>
                  <a:lnTo>
                    <a:pt x="3548418" y="1194179"/>
                  </a:lnTo>
                  <a:lnTo>
                    <a:pt x="3507474" y="1214651"/>
                  </a:lnTo>
                  <a:lnTo>
                    <a:pt x="3500650" y="1303361"/>
                  </a:lnTo>
                  <a:lnTo>
                    <a:pt x="3473355" y="1310185"/>
                  </a:lnTo>
                  <a:lnTo>
                    <a:pt x="3446059" y="1262418"/>
                  </a:lnTo>
                  <a:lnTo>
                    <a:pt x="3391468" y="1330657"/>
                  </a:lnTo>
                  <a:lnTo>
                    <a:pt x="3357349" y="1419367"/>
                  </a:lnTo>
                  <a:lnTo>
                    <a:pt x="3364173" y="1514901"/>
                  </a:lnTo>
                  <a:lnTo>
                    <a:pt x="3377821" y="1603612"/>
                  </a:lnTo>
                  <a:lnTo>
                    <a:pt x="3418764" y="1658203"/>
                  </a:lnTo>
                  <a:lnTo>
                    <a:pt x="3439236" y="1705970"/>
                  </a:lnTo>
                  <a:lnTo>
                    <a:pt x="3432412" y="1808328"/>
                  </a:lnTo>
                  <a:lnTo>
                    <a:pt x="3418764" y="1903863"/>
                  </a:lnTo>
                  <a:lnTo>
                    <a:pt x="3405116" y="1951630"/>
                  </a:lnTo>
                  <a:lnTo>
                    <a:pt x="3384645" y="1992573"/>
                  </a:lnTo>
                  <a:lnTo>
                    <a:pt x="3295934" y="2033516"/>
                  </a:lnTo>
                  <a:lnTo>
                    <a:pt x="3220871" y="1917510"/>
                  </a:lnTo>
                  <a:lnTo>
                    <a:pt x="3227695" y="1835624"/>
                  </a:lnTo>
                  <a:lnTo>
                    <a:pt x="3186752" y="1726442"/>
                  </a:lnTo>
                  <a:lnTo>
                    <a:pt x="3179928" y="1658203"/>
                  </a:lnTo>
                  <a:lnTo>
                    <a:pt x="3186752" y="1610436"/>
                  </a:lnTo>
                  <a:lnTo>
                    <a:pt x="3193576" y="1535373"/>
                  </a:lnTo>
                  <a:lnTo>
                    <a:pt x="3220871" y="1521725"/>
                  </a:lnTo>
                  <a:lnTo>
                    <a:pt x="3220871" y="1426191"/>
                  </a:lnTo>
                  <a:lnTo>
                    <a:pt x="3241343" y="1371600"/>
                  </a:lnTo>
                  <a:lnTo>
                    <a:pt x="3241343" y="1303361"/>
                  </a:lnTo>
                  <a:lnTo>
                    <a:pt x="3207224" y="1323833"/>
                  </a:lnTo>
                  <a:lnTo>
                    <a:pt x="3186752" y="1385248"/>
                  </a:lnTo>
                  <a:lnTo>
                    <a:pt x="3152633" y="1426191"/>
                  </a:lnTo>
                  <a:lnTo>
                    <a:pt x="3138985" y="1446663"/>
                  </a:lnTo>
                  <a:lnTo>
                    <a:pt x="3132161" y="1392071"/>
                  </a:lnTo>
                  <a:lnTo>
                    <a:pt x="3152633" y="1337480"/>
                  </a:lnTo>
                  <a:lnTo>
                    <a:pt x="3159456" y="1282889"/>
                  </a:lnTo>
                  <a:lnTo>
                    <a:pt x="3207224" y="1160060"/>
                  </a:lnTo>
                  <a:lnTo>
                    <a:pt x="3254991" y="1160060"/>
                  </a:lnTo>
                  <a:lnTo>
                    <a:pt x="3282286" y="1160060"/>
                  </a:lnTo>
                  <a:lnTo>
                    <a:pt x="3289110" y="1180531"/>
                  </a:lnTo>
                  <a:lnTo>
                    <a:pt x="3336877" y="1119116"/>
                  </a:lnTo>
                  <a:lnTo>
                    <a:pt x="3446059" y="1064525"/>
                  </a:lnTo>
                  <a:lnTo>
                    <a:pt x="3548418" y="1071349"/>
                  </a:lnTo>
                  <a:lnTo>
                    <a:pt x="3555242" y="1078173"/>
                  </a:lnTo>
                  <a:lnTo>
                    <a:pt x="3568889" y="1044054"/>
                  </a:lnTo>
                  <a:lnTo>
                    <a:pt x="3616656" y="1044054"/>
                  </a:lnTo>
                  <a:lnTo>
                    <a:pt x="3623480" y="1030406"/>
                  </a:lnTo>
                  <a:lnTo>
                    <a:pt x="3562065" y="982639"/>
                  </a:lnTo>
                  <a:lnTo>
                    <a:pt x="3493827" y="996286"/>
                  </a:lnTo>
                  <a:lnTo>
                    <a:pt x="3466531" y="982639"/>
                  </a:lnTo>
                  <a:lnTo>
                    <a:pt x="3459707" y="914400"/>
                  </a:lnTo>
                  <a:lnTo>
                    <a:pt x="3357349" y="962167"/>
                  </a:lnTo>
                  <a:lnTo>
                    <a:pt x="3289110" y="1003110"/>
                  </a:lnTo>
                  <a:lnTo>
                    <a:pt x="3254991" y="1037230"/>
                  </a:lnTo>
                  <a:lnTo>
                    <a:pt x="3200400" y="1016758"/>
                  </a:lnTo>
                  <a:lnTo>
                    <a:pt x="3179928" y="1030406"/>
                  </a:lnTo>
                  <a:lnTo>
                    <a:pt x="3118513" y="989463"/>
                  </a:lnTo>
                  <a:lnTo>
                    <a:pt x="3063922" y="975815"/>
                  </a:lnTo>
                  <a:lnTo>
                    <a:pt x="3029803" y="968991"/>
                  </a:lnTo>
                  <a:lnTo>
                    <a:pt x="3016155" y="989463"/>
                  </a:lnTo>
                  <a:lnTo>
                    <a:pt x="2995683" y="914400"/>
                  </a:lnTo>
                  <a:lnTo>
                    <a:pt x="3036627" y="900752"/>
                  </a:lnTo>
                  <a:lnTo>
                    <a:pt x="3057098" y="839337"/>
                  </a:lnTo>
                  <a:lnTo>
                    <a:pt x="3009331" y="846161"/>
                  </a:lnTo>
                  <a:lnTo>
                    <a:pt x="2913797" y="941695"/>
                  </a:lnTo>
                  <a:lnTo>
                    <a:pt x="2866030" y="975815"/>
                  </a:lnTo>
                  <a:lnTo>
                    <a:pt x="2831910" y="1016758"/>
                  </a:lnTo>
                  <a:lnTo>
                    <a:pt x="2784143" y="1030406"/>
                  </a:lnTo>
                  <a:lnTo>
                    <a:pt x="2729552" y="1078173"/>
                  </a:lnTo>
                  <a:lnTo>
                    <a:pt x="2647665" y="1071349"/>
                  </a:lnTo>
                  <a:lnTo>
                    <a:pt x="2640842" y="1037230"/>
                  </a:lnTo>
                  <a:lnTo>
                    <a:pt x="2613546" y="1030406"/>
                  </a:lnTo>
                  <a:lnTo>
                    <a:pt x="2545307" y="1050877"/>
                  </a:lnTo>
                  <a:lnTo>
                    <a:pt x="2538483" y="1057701"/>
                  </a:lnTo>
                  <a:lnTo>
                    <a:pt x="2477068" y="1057701"/>
                  </a:lnTo>
                  <a:lnTo>
                    <a:pt x="2524836" y="1003110"/>
                  </a:lnTo>
                  <a:lnTo>
                    <a:pt x="2524836" y="1003110"/>
                  </a:lnTo>
                  <a:lnTo>
                    <a:pt x="2599898" y="914400"/>
                  </a:lnTo>
                  <a:lnTo>
                    <a:pt x="2640842" y="852985"/>
                  </a:lnTo>
                  <a:lnTo>
                    <a:pt x="2715904" y="832513"/>
                  </a:lnTo>
                  <a:lnTo>
                    <a:pt x="2784143" y="777922"/>
                  </a:lnTo>
                  <a:lnTo>
                    <a:pt x="2661313" y="771098"/>
                  </a:lnTo>
                  <a:lnTo>
                    <a:pt x="2606722" y="750627"/>
                  </a:lnTo>
                  <a:lnTo>
                    <a:pt x="2558955" y="750627"/>
                  </a:lnTo>
                  <a:lnTo>
                    <a:pt x="2545307" y="771098"/>
                  </a:lnTo>
                  <a:lnTo>
                    <a:pt x="2497540" y="771098"/>
                  </a:lnTo>
                  <a:lnTo>
                    <a:pt x="2415653" y="730155"/>
                  </a:lnTo>
                  <a:lnTo>
                    <a:pt x="2395182" y="736979"/>
                  </a:lnTo>
                  <a:lnTo>
                    <a:pt x="2361062" y="702860"/>
                  </a:lnTo>
                  <a:lnTo>
                    <a:pt x="2354239" y="696036"/>
                  </a:lnTo>
                  <a:lnTo>
                    <a:pt x="2231409" y="689212"/>
                  </a:lnTo>
                  <a:lnTo>
                    <a:pt x="2197289" y="716507"/>
                  </a:lnTo>
                  <a:lnTo>
                    <a:pt x="2149522" y="682388"/>
                  </a:lnTo>
                  <a:lnTo>
                    <a:pt x="2053988" y="655092"/>
                  </a:lnTo>
                  <a:lnTo>
                    <a:pt x="1965277" y="641445"/>
                  </a:lnTo>
                  <a:lnTo>
                    <a:pt x="1705970" y="661916"/>
                  </a:lnTo>
                  <a:lnTo>
                    <a:pt x="1569492" y="661916"/>
                  </a:lnTo>
                  <a:lnTo>
                    <a:pt x="1494430" y="668740"/>
                  </a:lnTo>
                  <a:lnTo>
                    <a:pt x="955343" y="661916"/>
                  </a:lnTo>
                  <a:lnTo>
                    <a:pt x="818865" y="648269"/>
                  </a:lnTo>
                  <a:lnTo>
                    <a:pt x="95534" y="600501"/>
                  </a:lnTo>
                  <a:lnTo>
                    <a:pt x="0" y="566382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orme libre 5"/>
            <p:cNvSpPr/>
            <p:nvPr/>
          </p:nvSpPr>
          <p:spPr>
            <a:xfrm>
              <a:off x="334370" y="1187355"/>
              <a:ext cx="2770496" cy="4196687"/>
            </a:xfrm>
            <a:custGeom>
              <a:avLst/>
              <a:gdLst>
                <a:gd name="connsiteX0" fmla="*/ 2538484 w 2770496"/>
                <a:gd name="connsiteY0" fmla="*/ 416257 h 4196687"/>
                <a:gd name="connsiteX1" fmla="*/ 2422478 w 2770496"/>
                <a:gd name="connsiteY1" fmla="*/ 402609 h 4196687"/>
                <a:gd name="connsiteX2" fmla="*/ 1610436 w 2770496"/>
                <a:gd name="connsiteY2" fmla="*/ 259308 h 4196687"/>
                <a:gd name="connsiteX3" fmla="*/ 1023582 w 2770496"/>
                <a:gd name="connsiteY3" fmla="*/ 109182 h 4196687"/>
                <a:gd name="connsiteX4" fmla="*/ 702860 w 2770496"/>
                <a:gd name="connsiteY4" fmla="*/ 0 h 4196687"/>
                <a:gd name="connsiteX5" fmla="*/ 757451 w 2770496"/>
                <a:gd name="connsiteY5" fmla="*/ 88711 h 4196687"/>
                <a:gd name="connsiteX6" fmla="*/ 757451 w 2770496"/>
                <a:gd name="connsiteY6" fmla="*/ 122830 h 4196687"/>
                <a:gd name="connsiteX7" fmla="*/ 757451 w 2770496"/>
                <a:gd name="connsiteY7" fmla="*/ 156949 h 4196687"/>
                <a:gd name="connsiteX8" fmla="*/ 757451 w 2770496"/>
                <a:gd name="connsiteY8" fmla="*/ 232012 h 4196687"/>
                <a:gd name="connsiteX9" fmla="*/ 750627 w 2770496"/>
                <a:gd name="connsiteY9" fmla="*/ 266132 h 4196687"/>
                <a:gd name="connsiteX10" fmla="*/ 730155 w 2770496"/>
                <a:gd name="connsiteY10" fmla="*/ 293427 h 4196687"/>
                <a:gd name="connsiteX11" fmla="*/ 716508 w 2770496"/>
                <a:gd name="connsiteY11" fmla="*/ 341194 h 4196687"/>
                <a:gd name="connsiteX12" fmla="*/ 648269 w 2770496"/>
                <a:gd name="connsiteY12" fmla="*/ 395785 h 4196687"/>
                <a:gd name="connsiteX13" fmla="*/ 620973 w 2770496"/>
                <a:gd name="connsiteY13" fmla="*/ 402609 h 4196687"/>
                <a:gd name="connsiteX14" fmla="*/ 586854 w 2770496"/>
                <a:gd name="connsiteY14" fmla="*/ 341194 h 4196687"/>
                <a:gd name="connsiteX15" fmla="*/ 648269 w 2770496"/>
                <a:gd name="connsiteY15" fmla="*/ 348018 h 4196687"/>
                <a:gd name="connsiteX16" fmla="*/ 696036 w 2770496"/>
                <a:gd name="connsiteY16" fmla="*/ 293427 h 4196687"/>
                <a:gd name="connsiteX17" fmla="*/ 668740 w 2770496"/>
                <a:gd name="connsiteY17" fmla="*/ 252484 h 4196687"/>
                <a:gd name="connsiteX18" fmla="*/ 668740 w 2770496"/>
                <a:gd name="connsiteY18" fmla="*/ 252484 h 4196687"/>
                <a:gd name="connsiteX19" fmla="*/ 627797 w 2770496"/>
                <a:gd name="connsiteY19" fmla="*/ 163773 h 4196687"/>
                <a:gd name="connsiteX20" fmla="*/ 518615 w 2770496"/>
                <a:gd name="connsiteY20" fmla="*/ 129654 h 4196687"/>
                <a:gd name="connsiteX21" fmla="*/ 443552 w 2770496"/>
                <a:gd name="connsiteY21" fmla="*/ 75063 h 4196687"/>
                <a:gd name="connsiteX22" fmla="*/ 423081 w 2770496"/>
                <a:gd name="connsiteY22" fmla="*/ 116006 h 4196687"/>
                <a:gd name="connsiteX23" fmla="*/ 423081 w 2770496"/>
                <a:gd name="connsiteY23" fmla="*/ 170597 h 4196687"/>
                <a:gd name="connsiteX24" fmla="*/ 436729 w 2770496"/>
                <a:gd name="connsiteY24" fmla="*/ 300251 h 4196687"/>
                <a:gd name="connsiteX25" fmla="*/ 443552 w 2770496"/>
                <a:gd name="connsiteY25" fmla="*/ 307075 h 4196687"/>
                <a:gd name="connsiteX26" fmla="*/ 423081 w 2770496"/>
                <a:gd name="connsiteY26" fmla="*/ 348018 h 4196687"/>
                <a:gd name="connsiteX27" fmla="*/ 464024 w 2770496"/>
                <a:gd name="connsiteY27" fmla="*/ 361666 h 4196687"/>
                <a:gd name="connsiteX28" fmla="*/ 443552 w 2770496"/>
                <a:gd name="connsiteY28" fmla="*/ 395785 h 4196687"/>
                <a:gd name="connsiteX29" fmla="*/ 457200 w 2770496"/>
                <a:gd name="connsiteY29" fmla="*/ 450376 h 4196687"/>
                <a:gd name="connsiteX30" fmla="*/ 416257 w 2770496"/>
                <a:gd name="connsiteY30" fmla="*/ 484496 h 4196687"/>
                <a:gd name="connsiteX31" fmla="*/ 464024 w 2770496"/>
                <a:gd name="connsiteY31" fmla="*/ 545911 h 4196687"/>
                <a:gd name="connsiteX32" fmla="*/ 402609 w 2770496"/>
                <a:gd name="connsiteY32" fmla="*/ 552735 h 4196687"/>
                <a:gd name="connsiteX33" fmla="*/ 361666 w 2770496"/>
                <a:gd name="connsiteY33" fmla="*/ 696036 h 4196687"/>
                <a:gd name="connsiteX34" fmla="*/ 320723 w 2770496"/>
                <a:gd name="connsiteY34" fmla="*/ 771099 h 4196687"/>
                <a:gd name="connsiteX35" fmla="*/ 259308 w 2770496"/>
                <a:gd name="connsiteY35" fmla="*/ 928048 h 4196687"/>
                <a:gd name="connsiteX36" fmla="*/ 170597 w 2770496"/>
                <a:gd name="connsiteY36" fmla="*/ 1078173 h 4196687"/>
                <a:gd name="connsiteX37" fmla="*/ 156949 w 2770496"/>
                <a:gd name="connsiteY37" fmla="*/ 1112293 h 4196687"/>
                <a:gd name="connsiteX38" fmla="*/ 122830 w 2770496"/>
                <a:gd name="connsiteY38" fmla="*/ 1173708 h 4196687"/>
                <a:gd name="connsiteX39" fmla="*/ 129654 w 2770496"/>
                <a:gd name="connsiteY39" fmla="*/ 1221475 h 4196687"/>
                <a:gd name="connsiteX40" fmla="*/ 95534 w 2770496"/>
                <a:gd name="connsiteY40" fmla="*/ 1289714 h 4196687"/>
                <a:gd name="connsiteX41" fmla="*/ 102358 w 2770496"/>
                <a:gd name="connsiteY41" fmla="*/ 1378424 h 4196687"/>
                <a:gd name="connsiteX42" fmla="*/ 95534 w 2770496"/>
                <a:gd name="connsiteY42" fmla="*/ 1405720 h 4196687"/>
                <a:gd name="connsiteX43" fmla="*/ 102358 w 2770496"/>
                <a:gd name="connsiteY43" fmla="*/ 1446663 h 4196687"/>
                <a:gd name="connsiteX44" fmla="*/ 95534 w 2770496"/>
                <a:gd name="connsiteY44" fmla="*/ 1494430 h 4196687"/>
                <a:gd name="connsiteX45" fmla="*/ 81887 w 2770496"/>
                <a:gd name="connsiteY45" fmla="*/ 1528549 h 4196687"/>
                <a:gd name="connsiteX46" fmla="*/ 81887 w 2770496"/>
                <a:gd name="connsiteY46" fmla="*/ 1583141 h 4196687"/>
                <a:gd name="connsiteX47" fmla="*/ 0 w 2770496"/>
                <a:gd name="connsiteY47" fmla="*/ 1671851 h 4196687"/>
                <a:gd name="connsiteX48" fmla="*/ 0 w 2770496"/>
                <a:gd name="connsiteY48" fmla="*/ 1746914 h 4196687"/>
                <a:gd name="connsiteX49" fmla="*/ 40943 w 2770496"/>
                <a:gd name="connsiteY49" fmla="*/ 1815152 h 4196687"/>
                <a:gd name="connsiteX50" fmla="*/ 47767 w 2770496"/>
                <a:gd name="connsiteY50" fmla="*/ 1903863 h 4196687"/>
                <a:gd name="connsiteX51" fmla="*/ 40943 w 2770496"/>
                <a:gd name="connsiteY51" fmla="*/ 1972102 h 4196687"/>
                <a:gd name="connsiteX52" fmla="*/ 27296 w 2770496"/>
                <a:gd name="connsiteY52" fmla="*/ 1999397 h 4196687"/>
                <a:gd name="connsiteX53" fmla="*/ 34120 w 2770496"/>
                <a:gd name="connsiteY53" fmla="*/ 2060812 h 4196687"/>
                <a:gd name="connsiteX54" fmla="*/ 34120 w 2770496"/>
                <a:gd name="connsiteY54" fmla="*/ 2101755 h 4196687"/>
                <a:gd name="connsiteX55" fmla="*/ 75063 w 2770496"/>
                <a:gd name="connsiteY55" fmla="*/ 2142699 h 4196687"/>
                <a:gd name="connsiteX56" fmla="*/ 75063 w 2770496"/>
                <a:gd name="connsiteY56" fmla="*/ 2204114 h 4196687"/>
                <a:gd name="connsiteX57" fmla="*/ 68239 w 2770496"/>
                <a:gd name="connsiteY57" fmla="*/ 2245057 h 4196687"/>
                <a:gd name="connsiteX58" fmla="*/ 102358 w 2770496"/>
                <a:gd name="connsiteY58" fmla="*/ 2299648 h 4196687"/>
                <a:gd name="connsiteX59" fmla="*/ 122830 w 2770496"/>
                <a:gd name="connsiteY59" fmla="*/ 2313296 h 4196687"/>
                <a:gd name="connsiteX60" fmla="*/ 150126 w 2770496"/>
                <a:gd name="connsiteY60" fmla="*/ 2292824 h 4196687"/>
                <a:gd name="connsiteX61" fmla="*/ 177421 w 2770496"/>
                <a:gd name="connsiteY61" fmla="*/ 2354239 h 4196687"/>
                <a:gd name="connsiteX62" fmla="*/ 150126 w 2770496"/>
                <a:gd name="connsiteY62" fmla="*/ 2347415 h 4196687"/>
                <a:gd name="connsiteX63" fmla="*/ 136478 w 2770496"/>
                <a:gd name="connsiteY63" fmla="*/ 2442949 h 4196687"/>
                <a:gd name="connsiteX64" fmla="*/ 170597 w 2770496"/>
                <a:gd name="connsiteY64" fmla="*/ 2524836 h 4196687"/>
                <a:gd name="connsiteX65" fmla="*/ 211540 w 2770496"/>
                <a:gd name="connsiteY65" fmla="*/ 2565779 h 4196687"/>
                <a:gd name="connsiteX66" fmla="*/ 225188 w 2770496"/>
                <a:gd name="connsiteY66" fmla="*/ 2593075 h 4196687"/>
                <a:gd name="connsiteX67" fmla="*/ 204717 w 2770496"/>
                <a:gd name="connsiteY67" fmla="*/ 2620370 h 4196687"/>
                <a:gd name="connsiteX68" fmla="*/ 197893 w 2770496"/>
                <a:gd name="connsiteY68" fmla="*/ 2668138 h 4196687"/>
                <a:gd name="connsiteX69" fmla="*/ 225188 w 2770496"/>
                <a:gd name="connsiteY69" fmla="*/ 2743200 h 4196687"/>
                <a:gd name="connsiteX70" fmla="*/ 252484 w 2770496"/>
                <a:gd name="connsiteY70" fmla="*/ 2790967 h 4196687"/>
                <a:gd name="connsiteX71" fmla="*/ 252484 w 2770496"/>
                <a:gd name="connsiteY71" fmla="*/ 2838735 h 4196687"/>
                <a:gd name="connsiteX72" fmla="*/ 286603 w 2770496"/>
                <a:gd name="connsiteY72" fmla="*/ 2859206 h 4196687"/>
                <a:gd name="connsiteX73" fmla="*/ 300251 w 2770496"/>
                <a:gd name="connsiteY73" fmla="*/ 2906973 h 4196687"/>
                <a:gd name="connsiteX74" fmla="*/ 300251 w 2770496"/>
                <a:gd name="connsiteY74" fmla="*/ 2906973 h 4196687"/>
                <a:gd name="connsiteX75" fmla="*/ 327546 w 2770496"/>
                <a:gd name="connsiteY75" fmla="*/ 2954741 h 4196687"/>
                <a:gd name="connsiteX76" fmla="*/ 320723 w 2770496"/>
                <a:gd name="connsiteY76" fmla="*/ 3029803 h 4196687"/>
                <a:gd name="connsiteX77" fmla="*/ 313899 w 2770496"/>
                <a:gd name="connsiteY77" fmla="*/ 3111690 h 4196687"/>
                <a:gd name="connsiteX78" fmla="*/ 375314 w 2770496"/>
                <a:gd name="connsiteY78" fmla="*/ 3145809 h 4196687"/>
                <a:gd name="connsiteX79" fmla="*/ 423081 w 2770496"/>
                <a:gd name="connsiteY79" fmla="*/ 3179929 h 4196687"/>
                <a:gd name="connsiteX80" fmla="*/ 470848 w 2770496"/>
                <a:gd name="connsiteY80" fmla="*/ 3173105 h 4196687"/>
                <a:gd name="connsiteX81" fmla="*/ 545911 w 2770496"/>
                <a:gd name="connsiteY81" fmla="*/ 3241344 h 4196687"/>
                <a:gd name="connsiteX82" fmla="*/ 593678 w 2770496"/>
                <a:gd name="connsiteY82" fmla="*/ 3295935 h 4196687"/>
                <a:gd name="connsiteX83" fmla="*/ 648269 w 2770496"/>
                <a:gd name="connsiteY83" fmla="*/ 3316406 h 4196687"/>
                <a:gd name="connsiteX84" fmla="*/ 655093 w 2770496"/>
                <a:gd name="connsiteY84" fmla="*/ 3364173 h 4196687"/>
                <a:gd name="connsiteX85" fmla="*/ 716508 w 2770496"/>
                <a:gd name="connsiteY85" fmla="*/ 3405117 h 4196687"/>
                <a:gd name="connsiteX86" fmla="*/ 771099 w 2770496"/>
                <a:gd name="connsiteY86" fmla="*/ 3439236 h 4196687"/>
                <a:gd name="connsiteX87" fmla="*/ 798394 w 2770496"/>
                <a:gd name="connsiteY87" fmla="*/ 3487003 h 4196687"/>
                <a:gd name="connsiteX88" fmla="*/ 812042 w 2770496"/>
                <a:gd name="connsiteY88" fmla="*/ 3541594 h 4196687"/>
                <a:gd name="connsiteX89" fmla="*/ 812042 w 2770496"/>
                <a:gd name="connsiteY89" fmla="*/ 3630305 h 4196687"/>
                <a:gd name="connsiteX90" fmla="*/ 846161 w 2770496"/>
                <a:gd name="connsiteY90" fmla="*/ 3637129 h 4196687"/>
                <a:gd name="connsiteX91" fmla="*/ 852985 w 2770496"/>
                <a:gd name="connsiteY91" fmla="*/ 3684896 h 4196687"/>
                <a:gd name="connsiteX92" fmla="*/ 907576 w 2770496"/>
                <a:gd name="connsiteY92" fmla="*/ 3684896 h 4196687"/>
                <a:gd name="connsiteX93" fmla="*/ 989463 w 2770496"/>
                <a:gd name="connsiteY93" fmla="*/ 3698544 h 4196687"/>
                <a:gd name="connsiteX94" fmla="*/ 1044054 w 2770496"/>
                <a:gd name="connsiteY94" fmla="*/ 3719015 h 4196687"/>
                <a:gd name="connsiteX95" fmla="*/ 1105469 w 2770496"/>
                <a:gd name="connsiteY95" fmla="*/ 3725839 h 4196687"/>
                <a:gd name="connsiteX96" fmla="*/ 1241946 w 2770496"/>
                <a:gd name="connsiteY96" fmla="*/ 3739487 h 4196687"/>
                <a:gd name="connsiteX97" fmla="*/ 1248770 w 2770496"/>
                <a:gd name="connsiteY97" fmla="*/ 3766782 h 4196687"/>
                <a:gd name="connsiteX98" fmla="*/ 1890215 w 2770496"/>
                <a:gd name="connsiteY98" fmla="*/ 4148920 h 4196687"/>
                <a:gd name="connsiteX99" fmla="*/ 2408830 w 2770496"/>
                <a:gd name="connsiteY99" fmla="*/ 4196687 h 4196687"/>
                <a:gd name="connsiteX100" fmla="*/ 2436126 w 2770496"/>
                <a:gd name="connsiteY100" fmla="*/ 4121624 h 4196687"/>
                <a:gd name="connsiteX101" fmla="*/ 2709081 w 2770496"/>
                <a:gd name="connsiteY101" fmla="*/ 4142096 h 4196687"/>
                <a:gd name="connsiteX102" fmla="*/ 2770496 w 2770496"/>
                <a:gd name="connsiteY102" fmla="*/ 4189863 h 419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770496" h="4196687">
                  <a:moveTo>
                    <a:pt x="2538484" y="416257"/>
                  </a:moveTo>
                  <a:lnTo>
                    <a:pt x="2422478" y="402609"/>
                  </a:lnTo>
                  <a:lnTo>
                    <a:pt x="1610436" y="259308"/>
                  </a:lnTo>
                  <a:lnTo>
                    <a:pt x="1023582" y="109182"/>
                  </a:lnTo>
                  <a:lnTo>
                    <a:pt x="702860" y="0"/>
                  </a:lnTo>
                  <a:lnTo>
                    <a:pt x="757451" y="88711"/>
                  </a:lnTo>
                  <a:lnTo>
                    <a:pt x="757451" y="122830"/>
                  </a:lnTo>
                  <a:lnTo>
                    <a:pt x="757451" y="156949"/>
                  </a:lnTo>
                  <a:lnTo>
                    <a:pt x="757451" y="232012"/>
                  </a:lnTo>
                  <a:lnTo>
                    <a:pt x="750627" y="266132"/>
                  </a:lnTo>
                  <a:lnTo>
                    <a:pt x="730155" y="293427"/>
                  </a:lnTo>
                  <a:lnTo>
                    <a:pt x="716508" y="341194"/>
                  </a:lnTo>
                  <a:lnTo>
                    <a:pt x="648269" y="395785"/>
                  </a:lnTo>
                  <a:lnTo>
                    <a:pt x="620973" y="402609"/>
                  </a:lnTo>
                  <a:lnTo>
                    <a:pt x="586854" y="341194"/>
                  </a:lnTo>
                  <a:lnTo>
                    <a:pt x="648269" y="348018"/>
                  </a:lnTo>
                  <a:lnTo>
                    <a:pt x="696036" y="293427"/>
                  </a:lnTo>
                  <a:lnTo>
                    <a:pt x="668740" y="252484"/>
                  </a:lnTo>
                  <a:lnTo>
                    <a:pt x="668740" y="252484"/>
                  </a:lnTo>
                  <a:lnTo>
                    <a:pt x="627797" y="163773"/>
                  </a:lnTo>
                  <a:lnTo>
                    <a:pt x="518615" y="129654"/>
                  </a:lnTo>
                  <a:lnTo>
                    <a:pt x="443552" y="75063"/>
                  </a:lnTo>
                  <a:lnTo>
                    <a:pt x="423081" y="116006"/>
                  </a:lnTo>
                  <a:lnTo>
                    <a:pt x="423081" y="170597"/>
                  </a:lnTo>
                  <a:lnTo>
                    <a:pt x="436729" y="300251"/>
                  </a:lnTo>
                  <a:lnTo>
                    <a:pt x="443552" y="307075"/>
                  </a:lnTo>
                  <a:lnTo>
                    <a:pt x="423081" y="348018"/>
                  </a:lnTo>
                  <a:lnTo>
                    <a:pt x="464024" y="361666"/>
                  </a:lnTo>
                  <a:lnTo>
                    <a:pt x="443552" y="395785"/>
                  </a:lnTo>
                  <a:lnTo>
                    <a:pt x="457200" y="450376"/>
                  </a:lnTo>
                  <a:lnTo>
                    <a:pt x="416257" y="484496"/>
                  </a:lnTo>
                  <a:lnTo>
                    <a:pt x="464024" y="545911"/>
                  </a:lnTo>
                  <a:lnTo>
                    <a:pt x="402609" y="552735"/>
                  </a:lnTo>
                  <a:lnTo>
                    <a:pt x="361666" y="696036"/>
                  </a:lnTo>
                  <a:lnTo>
                    <a:pt x="320723" y="771099"/>
                  </a:lnTo>
                  <a:lnTo>
                    <a:pt x="259308" y="928048"/>
                  </a:lnTo>
                  <a:lnTo>
                    <a:pt x="170597" y="1078173"/>
                  </a:lnTo>
                  <a:lnTo>
                    <a:pt x="156949" y="1112293"/>
                  </a:lnTo>
                  <a:lnTo>
                    <a:pt x="122830" y="1173708"/>
                  </a:lnTo>
                  <a:lnTo>
                    <a:pt x="129654" y="1221475"/>
                  </a:lnTo>
                  <a:lnTo>
                    <a:pt x="95534" y="1289714"/>
                  </a:lnTo>
                  <a:lnTo>
                    <a:pt x="102358" y="1378424"/>
                  </a:lnTo>
                  <a:lnTo>
                    <a:pt x="95534" y="1405720"/>
                  </a:lnTo>
                  <a:lnTo>
                    <a:pt x="102358" y="1446663"/>
                  </a:lnTo>
                  <a:lnTo>
                    <a:pt x="95534" y="1494430"/>
                  </a:lnTo>
                  <a:lnTo>
                    <a:pt x="81887" y="1528549"/>
                  </a:lnTo>
                  <a:lnTo>
                    <a:pt x="81887" y="1583141"/>
                  </a:lnTo>
                  <a:lnTo>
                    <a:pt x="0" y="1671851"/>
                  </a:lnTo>
                  <a:lnTo>
                    <a:pt x="0" y="1746914"/>
                  </a:lnTo>
                  <a:lnTo>
                    <a:pt x="40943" y="1815152"/>
                  </a:lnTo>
                  <a:lnTo>
                    <a:pt x="47767" y="1903863"/>
                  </a:lnTo>
                  <a:lnTo>
                    <a:pt x="40943" y="1972102"/>
                  </a:lnTo>
                  <a:lnTo>
                    <a:pt x="27296" y="1999397"/>
                  </a:lnTo>
                  <a:lnTo>
                    <a:pt x="34120" y="2060812"/>
                  </a:lnTo>
                  <a:lnTo>
                    <a:pt x="34120" y="2101755"/>
                  </a:lnTo>
                  <a:lnTo>
                    <a:pt x="75063" y="2142699"/>
                  </a:lnTo>
                  <a:lnTo>
                    <a:pt x="75063" y="2204114"/>
                  </a:lnTo>
                  <a:lnTo>
                    <a:pt x="68239" y="2245057"/>
                  </a:lnTo>
                  <a:lnTo>
                    <a:pt x="102358" y="2299648"/>
                  </a:lnTo>
                  <a:lnTo>
                    <a:pt x="122830" y="2313296"/>
                  </a:lnTo>
                  <a:lnTo>
                    <a:pt x="150126" y="2292824"/>
                  </a:lnTo>
                  <a:lnTo>
                    <a:pt x="177421" y="2354239"/>
                  </a:lnTo>
                  <a:lnTo>
                    <a:pt x="150126" y="2347415"/>
                  </a:lnTo>
                  <a:lnTo>
                    <a:pt x="136478" y="2442949"/>
                  </a:lnTo>
                  <a:lnTo>
                    <a:pt x="170597" y="2524836"/>
                  </a:lnTo>
                  <a:lnTo>
                    <a:pt x="211540" y="2565779"/>
                  </a:lnTo>
                  <a:lnTo>
                    <a:pt x="225188" y="2593075"/>
                  </a:lnTo>
                  <a:lnTo>
                    <a:pt x="204717" y="2620370"/>
                  </a:lnTo>
                  <a:lnTo>
                    <a:pt x="197893" y="2668138"/>
                  </a:lnTo>
                  <a:lnTo>
                    <a:pt x="225188" y="2743200"/>
                  </a:lnTo>
                  <a:lnTo>
                    <a:pt x="252484" y="2790967"/>
                  </a:lnTo>
                  <a:lnTo>
                    <a:pt x="252484" y="2838735"/>
                  </a:lnTo>
                  <a:lnTo>
                    <a:pt x="286603" y="2859206"/>
                  </a:lnTo>
                  <a:lnTo>
                    <a:pt x="300251" y="2906973"/>
                  </a:lnTo>
                  <a:lnTo>
                    <a:pt x="300251" y="2906973"/>
                  </a:lnTo>
                  <a:lnTo>
                    <a:pt x="327546" y="2954741"/>
                  </a:lnTo>
                  <a:lnTo>
                    <a:pt x="320723" y="3029803"/>
                  </a:lnTo>
                  <a:lnTo>
                    <a:pt x="313899" y="3111690"/>
                  </a:lnTo>
                  <a:lnTo>
                    <a:pt x="375314" y="3145809"/>
                  </a:lnTo>
                  <a:lnTo>
                    <a:pt x="423081" y="3179929"/>
                  </a:lnTo>
                  <a:lnTo>
                    <a:pt x="470848" y="3173105"/>
                  </a:lnTo>
                  <a:lnTo>
                    <a:pt x="545911" y="3241344"/>
                  </a:lnTo>
                  <a:lnTo>
                    <a:pt x="593678" y="3295935"/>
                  </a:lnTo>
                  <a:lnTo>
                    <a:pt x="648269" y="3316406"/>
                  </a:lnTo>
                  <a:lnTo>
                    <a:pt x="655093" y="3364173"/>
                  </a:lnTo>
                  <a:lnTo>
                    <a:pt x="716508" y="3405117"/>
                  </a:lnTo>
                  <a:lnTo>
                    <a:pt x="771099" y="3439236"/>
                  </a:lnTo>
                  <a:lnTo>
                    <a:pt x="798394" y="3487003"/>
                  </a:lnTo>
                  <a:lnTo>
                    <a:pt x="812042" y="3541594"/>
                  </a:lnTo>
                  <a:lnTo>
                    <a:pt x="812042" y="3630305"/>
                  </a:lnTo>
                  <a:lnTo>
                    <a:pt x="846161" y="3637129"/>
                  </a:lnTo>
                  <a:lnTo>
                    <a:pt x="852985" y="3684896"/>
                  </a:lnTo>
                  <a:lnTo>
                    <a:pt x="907576" y="3684896"/>
                  </a:lnTo>
                  <a:lnTo>
                    <a:pt x="989463" y="3698544"/>
                  </a:lnTo>
                  <a:lnTo>
                    <a:pt x="1044054" y="3719015"/>
                  </a:lnTo>
                  <a:lnTo>
                    <a:pt x="1105469" y="3725839"/>
                  </a:lnTo>
                  <a:lnTo>
                    <a:pt x="1241946" y="3739487"/>
                  </a:lnTo>
                  <a:lnTo>
                    <a:pt x="1248770" y="3766782"/>
                  </a:lnTo>
                  <a:lnTo>
                    <a:pt x="1890215" y="4148920"/>
                  </a:lnTo>
                  <a:lnTo>
                    <a:pt x="2408830" y="4196687"/>
                  </a:lnTo>
                  <a:lnTo>
                    <a:pt x="2436126" y="4121624"/>
                  </a:lnTo>
                  <a:lnTo>
                    <a:pt x="2709081" y="4142096"/>
                  </a:lnTo>
                  <a:lnTo>
                    <a:pt x="2770496" y="4189863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orme libre 6"/>
            <p:cNvSpPr/>
            <p:nvPr/>
          </p:nvSpPr>
          <p:spPr>
            <a:xfrm>
              <a:off x="3093522" y="5165766"/>
              <a:ext cx="4827320" cy="1425039"/>
            </a:xfrm>
            <a:custGeom>
              <a:avLst/>
              <a:gdLst>
                <a:gd name="connsiteX0" fmla="*/ 0 w 4827320"/>
                <a:gd name="connsiteY0" fmla="*/ 207818 h 1425039"/>
                <a:gd name="connsiteX1" fmla="*/ 53439 w 4827320"/>
                <a:gd name="connsiteY1" fmla="*/ 237507 h 1425039"/>
                <a:gd name="connsiteX2" fmla="*/ 59377 w 4827320"/>
                <a:gd name="connsiteY2" fmla="*/ 279070 h 1425039"/>
                <a:gd name="connsiteX3" fmla="*/ 100940 w 4827320"/>
                <a:gd name="connsiteY3" fmla="*/ 332509 h 1425039"/>
                <a:gd name="connsiteX4" fmla="*/ 190005 w 4827320"/>
                <a:gd name="connsiteY4" fmla="*/ 385948 h 1425039"/>
                <a:gd name="connsiteX5" fmla="*/ 201881 w 4827320"/>
                <a:gd name="connsiteY5" fmla="*/ 415637 h 1425039"/>
                <a:gd name="connsiteX6" fmla="*/ 261257 w 4827320"/>
                <a:gd name="connsiteY6" fmla="*/ 528452 h 1425039"/>
                <a:gd name="connsiteX7" fmla="*/ 267195 w 4827320"/>
                <a:gd name="connsiteY7" fmla="*/ 581891 h 1425039"/>
                <a:gd name="connsiteX8" fmla="*/ 326572 w 4827320"/>
                <a:gd name="connsiteY8" fmla="*/ 641268 h 1425039"/>
                <a:gd name="connsiteX9" fmla="*/ 350322 w 4827320"/>
                <a:gd name="connsiteY9" fmla="*/ 682831 h 1425039"/>
                <a:gd name="connsiteX10" fmla="*/ 403761 w 4827320"/>
                <a:gd name="connsiteY10" fmla="*/ 712520 h 1425039"/>
                <a:gd name="connsiteX11" fmla="*/ 504701 w 4827320"/>
                <a:gd name="connsiteY11" fmla="*/ 760021 h 1425039"/>
                <a:gd name="connsiteX12" fmla="*/ 534390 w 4827320"/>
                <a:gd name="connsiteY12" fmla="*/ 783772 h 1425039"/>
                <a:gd name="connsiteX13" fmla="*/ 552203 w 4827320"/>
                <a:gd name="connsiteY13" fmla="*/ 754083 h 1425039"/>
                <a:gd name="connsiteX14" fmla="*/ 581891 w 4827320"/>
                <a:gd name="connsiteY14" fmla="*/ 742208 h 1425039"/>
                <a:gd name="connsiteX15" fmla="*/ 587829 w 4827320"/>
                <a:gd name="connsiteY15" fmla="*/ 700644 h 1425039"/>
                <a:gd name="connsiteX16" fmla="*/ 629392 w 4827320"/>
                <a:gd name="connsiteY16" fmla="*/ 659081 h 1425039"/>
                <a:gd name="connsiteX17" fmla="*/ 665018 w 4827320"/>
                <a:gd name="connsiteY17" fmla="*/ 647205 h 1425039"/>
                <a:gd name="connsiteX18" fmla="*/ 700644 w 4827320"/>
                <a:gd name="connsiteY18" fmla="*/ 623455 h 1425039"/>
                <a:gd name="connsiteX19" fmla="*/ 795647 w 4827320"/>
                <a:gd name="connsiteY19" fmla="*/ 635330 h 1425039"/>
                <a:gd name="connsiteX20" fmla="*/ 866899 w 4827320"/>
                <a:gd name="connsiteY20" fmla="*/ 659081 h 1425039"/>
                <a:gd name="connsiteX21" fmla="*/ 902525 w 4827320"/>
                <a:gd name="connsiteY21" fmla="*/ 718457 h 1425039"/>
                <a:gd name="connsiteX22" fmla="*/ 967839 w 4827320"/>
                <a:gd name="connsiteY22" fmla="*/ 783772 h 1425039"/>
                <a:gd name="connsiteX23" fmla="*/ 1015340 w 4827320"/>
                <a:gd name="connsiteY23" fmla="*/ 896587 h 1425039"/>
                <a:gd name="connsiteX24" fmla="*/ 1086592 w 4827320"/>
                <a:gd name="connsiteY24" fmla="*/ 973777 h 1425039"/>
                <a:gd name="connsiteX25" fmla="*/ 1140031 w 4827320"/>
                <a:gd name="connsiteY25" fmla="*/ 1039091 h 1425039"/>
                <a:gd name="connsiteX26" fmla="*/ 1193470 w 4827320"/>
                <a:gd name="connsiteY26" fmla="*/ 1080655 h 1425039"/>
                <a:gd name="connsiteX27" fmla="*/ 1205346 w 4827320"/>
                <a:gd name="connsiteY27" fmla="*/ 1145969 h 1425039"/>
                <a:gd name="connsiteX28" fmla="*/ 1246909 w 4827320"/>
                <a:gd name="connsiteY28" fmla="*/ 1235034 h 1425039"/>
                <a:gd name="connsiteX29" fmla="*/ 1282535 w 4827320"/>
                <a:gd name="connsiteY29" fmla="*/ 1330037 h 1425039"/>
                <a:gd name="connsiteX30" fmla="*/ 1324099 w 4827320"/>
                <a:gd name="connsiteY30" fmla="*/ 1353787 h 1425039"/>
                <a:gd name="connsiteX31" fmla="*/ 1389413 w 4827320"/>
                <a:gd name="connsiteY31" fmla="*/ 1371600 h 1425039"/>
                <a:gd name="connsiteX32" fmla="*/ 1425039 w 4827320"/>
                <a:gd name="connsiteY32" fmla="*/ 1371600 h 1425039"/>
                <a:gd name="connsiteX33" fmla="*/ 1472540 w 4827320"/>
                <a:gd name="connsiteY33" fmla="*/ 1401289 h 1425039"/>
                <a:gd name="connsiteX34" fmla="*/ 1537855 w 4827320"/>
                <a:gd name="connsiteY34" fmla="*/ 1407226 h 1425039"/>
                <a:gd name="connsiteX35" fmla="*/ 1603169 w 4827320"/>
                <a:gd name="connsiteY35" fmla="*/ 1425039 h 1425039"/>
                <a:gd name="connsiteX36" fmla="*/ 1638795 w 4827320"/>
                <a:gd name="connsiteY36" fmla="*/ 1413164 h 1425039"/>
                <a:gd name="connsiteX37" fmla="*/ 1609107 w 4827320"/>
                <a:gd name="connsiteY37" fmla="*/ 1395351 h 1425039"/>
                <a:gd name="connsiteX38" fmla="*/ 1615044 w 4827320"/>
                <a:gd name="connsiteY38" fmla="*/ 1318161 h 1425039"/>
                <a:gd name="connsiteX39" fmla="*/ 1591294 w 4827320"/>
                <a:gd name="connsiteY39" fmla="*/ 1294411 h 1425039"/>
                <a:gd name="connsiteX40" fmla="*/ 1597231 w 4827320"/>
                <a:gd name="connsiteY40" fmla="*/ 1252847 h 1425039"/>
                <a:gd name="connsiteX41" fmla="*/ 1597231 w 4827320"/>
                <a:gd name="connsiteY41" fmla="*/ 1252847 h 1425039"/>
                <a:gd name="connsiteX42" fmla="*/ 1585356 w 4827320"/>
                <a:gd name="connsiteY42" fmla="*/ 1199408 h 1425039"/>
                <a:gd name="connsiteX43" fmla="*/ 1597231 w 4827320"/>
                <a:gd name="connsiteY43" fmla="*/ 1140031 h 1425039"/>
                <a:gd name="connsiteX44" fmla="*/ 1555668 w 4827320"/>
                <a:gd name="connsiteY44" fmla="*/ 1140031 h 1425039"/>
                <a:gd name="connsiteX45" fmla="*/ 1585356 w 4827320"/>
                <a:gd name="connsiteY45" fmla="*/ 1116281 h 1425039"/>
                <a:gd name="connsiteX46" fmla="*/ 1626920 w 4827320"/>
                <a:gd name="connsiteY46" fmla="*/ 1039091 h 1425039"/>
                <a:gd name="connsiteX47" fmla="*/ 1573481 w 4827320"/>
                <a:gd name="connsiteY47" fmla="*/ 1033153 h 1425039"/>
                <a:gd name="connsiteX48" fmla="*/ 1632857 w 4827320"/>
                <a:gd name="connsiteY48" fmla="*/ 1009403 h 1425039"/>
                <a:gd name="connsiteX49" fmla="*/ 1650670 w 4827320"/>
                <a:gd name="connsiteY49" fmla="*/ 979715 h 1425039"/>
                <a:gd name="connsiteX50" fmla="*/ 1638795 w 4827320"/>
                <a:gd name="connsiteY50" fmla="*/ 955964 h 1425039"/>
                <a:gd name="connsiteX51" fmla="*/ 1662546 w 4827320"/>
                <a:gd name="connsiteY51" fmla="*/ 955964 h 1425039"/>
                <a:gd name="connsiteX52" fmla="*/ 1715984 w 4827320"/>
                <a:gd name="connsiteY52" fmla="*/ 902525 h 1425039"/>
                <a:gd name="connsiteX53" fmla="*/ 1721922 w 4827320"/>
                <a:gd name="connsiteY53" fmla="*/ 872837 h 1425039"/>
                <a:gd name="connsiteX54" fmla="*/ 1751610 w 4827320"/>
                <a:gd name="connsiteY54" fmla="*/ 872837 h 1425039"/>
                <a:gd name="connsiteX55" fmla="*/ 1751610 w 4827320"/>
                <a:gd name="connsiteY55" fmla="*/ 872837 h 1425039"/>
                <a:gd name="connsiteX56" fmla="*/ 1769423 w 4827320"/>
                <a:gd name="connsiteY56" fmla="*/ 825335 h 1425039"/>
                <a:gd name="connsiteX57" fmla="*/ 1900052 w 4827320"/>
                <a:gd name="connsiteY57" fmla="*/ 825335 h 1425039"/>
                <a:gd name="connsiteX58" fmla="*/ 2024743 w 4827320"/>
                <a:gd name="connsiteY58" fmla="*/ 688769 h 1425039"/>
                <a:gd name="connsiteX59" fmla="*/ 2042556 w 4827320"/>
                <a:gd name="connsiteY59" fmla="*/ 617517 h 1425039"/>
                <a:gd name="connsiteX60" fmla="*/ 2078182 w 4827320"/>
                <a:gd name="connsiteY60" fmla="*/ 593766 h 1425039"/>
                <a:gd name="connsiteX61" fmla="*/ 2107870 w 4827320"/>
                <a:gd name="connsiteY61" fmla="*/ 629392 h 1425039"/>
                <a:gd name="connsiteX62" fmla="*/ 2090057 w 4827320"/>
                <a:gd name="connsiteY62" fmla="*/ 641268 h 1425039"/>
                <a:gd name="connsiteX63" fmla="*/ 2125683 w 4827320"/>
                <a:gd name="connsiteY63" fmla="*/ 641268 h 1425039"/>
                <a:gd name="connsiteX64" fmla="*/ 2303813 w 4827320"/>
                <a:gd name="connsiteY64" fmla="*/ 570016 h 1425039"/>
                <a:gd name="connsiteX65" fmla="*/ 2422566 w 4827320"/>
                <a:gd name="connsiteY65" fmla="*/ 570016 h 1425039"/>
                <a:gd name="connsiteX66" fmla="*/ 2452255 w 4827320"/>
                <a:gd name="connsiteY66" fmla="*/ 581891 h 1425039"/>
                <a:gd name="connsiteX67" fmla="*/ 2553195 w 4827320"/>
                <a:gd name="connsiteY67" fmla="*/ 587829 h 1425039"/>
                <a:gd name="connsiteX68" fmla="*/ 2559133 w 4827320"/>
                <a:gd name="connsiteY68" fmla="*/ 558140 h 1425039"/>
                <a:gd name="connsiteX69" fmla="*/ 2600696 w 4827320"/>
                <a:gd name="connsiteY69" fmla="*/ 534390 h 1425039"/>
                <a:gd name="connsiteX70" fmla="*/ 2600696 w 4827320"/>
                <a:gd name="connsiteY70" fmla="*/ 534390 h 1425039"/>
                <a:gd name="connsiteX71" fmla="*/ 2660073 w 4827320"/>
                <a:gd name="connsiteY71" fmla="*/ 564078 h 1425039"/>
                <a:gd name="connsiteX72" fmla="*/ 2707574 w 4827320"/>
                <a:gd name="connsiteY72" fmla="*/ 564078 h 1425039"/>
                <a:gd name="connsiteX73" fmla="*/ 2660073 w 4827320"/>
                <a:gd name="connsiteY73" fmla="*/ 486889 h 1425039"/>
                <a:gd name="connsiteX74" fmla="*/ 2666010 w 4827320"/>
                <a:gd name="connsiteY74" fmla="*/ 480951 h 1425039"/>
                <a:gd name="connsiteX75" fmla="*/ 2737262 w 4827320"/>
                <a:gd name="connsiteY75" fmla="*/ 552203 h 1425039"/>
                <a:gd name="connsiteX76" fmla="*/ 2719449 w 4827320"/>
                <a:gd name="connsiteY76" fmla="*/ 647205 h 1425039"/>
                <a:gd name="connsiteX77" fmla="*/ 2796639 w 4827320"/>
                <a:gd name="connsiteY77" fmla="*/ 670956 h 1425039"/>
                <a:gd name="connsiteX78" fmla="*/ 2832265 w 4827320"/>
                <a:gd name="connsiteY78" fmla="*/ 635330 h 1425039"/>
                <a:gd name="connsiteX79" fmla="*/ 2885704 w 4827320"/>
                <a:gd name="connsiteY79" fmla="*/ 641268 h 1425039"/>
                <a:gd name="connsiteX80" fmla="*/ 2927268 w 4827320"/>
                <a:gd name="connsiteY80" fmla="*/ 623455 h 1425039"/>
                <a:gd name="connsiteX81" fmla="*/ 2939143 w 4827320"/>
                <a:gd name="connsiteY81" fmla="*/ 593766 h 1425039"/>
                <a:gd name="connsiteX82" fmla="*/ 2897579 w 4827320"/>
                <a:gd name="connsiteY82" fmla="*/ 534390 h 1425039"/>
                <a:gd name="connsiteX83" fmla="*/ 2903517 w 4827320"/>
                <a:gd name="connsiteY83" fmla="*/ 516577 h 1425039"/>
                <a:gd name="connsiteX84" fmla="*/ 2951018 w 4827320"/>
                <a:gd name="connsiteY84" fmla="*/ 528452 h 1425039"/>
                <a:gd name="connsiteX85" fmla="*/ 2956956 w 4827320"/>
                <a:gd name="connsiteY85" fmla="*/ 558140 h 1425039"/>
                <a:gd name="connsiteX86" fmla="*/ 3046021 w 4827320"/>
                <a:gd name="connsiteY86" fmla="*/ 599704 h 1425039"/>
                <a:gd name="connsiteX87" fmla="*/ 3081647 w 4827320"/>
                <a:gd name="connsiteY87" fmla="*/ 641268 h 1425039"/>
                <a:gd name="connsiteX88" fmla="*/ 3111335 w 4827320"/>
                <a:gd name="connsiteY88" fmla="*/ 581891 h 1425039"/>
                <a:gd name="connsiteX89" fmla="*/ 3069772 w 4827320"/>
                <a:gd name="connsiteY89" fmla="*/ 534390 h 1425039"/>
                <a:gd name="connsiteX90" fmla="*/ 3022270 w 4827320"/>
                <a:gd name="connsiteY90" fmla="*/ 528452 h 1425039"/>
                <a:gd name="connsiteX91" fmla="*/ 3046021 w 4827320"/>
                <a:gd name="connsiteY91" fmla="*/ 475013 h 1425039"/>
                <a:gd name="connsiteX92" fmla="*/ 3087584 w 4827320"/>
                <a:gd name="connsiteY92" fmla="*/ 451263 h 1425039"/>
                <a:gd name="connsiteX93" fmla="*/ 3046021 w 4827320"/>
                <a:gd name="connsiteY93" fmla="*/ 427512 h 1425039"/>
                <a:gd name="connsiteX94" fmla="*/ 3004457 w 4827320"/>
                <a:gd name="connsiteY94" fmla="*/ 433450 h 1425039"/>
                <a:gd name="connsiteX95" fmla="*/ 2968831 w 4827320"/>
                <a:gd name="connsiteY95" fmla="*/ 445325 h 1425039"/>
                <a:gd name="connsiteX96" fmla="*/ 2968831 w 4827320"/>
                <a:gd name="connsiteY96" fmla="*/ 397824 h 1425039"/>
                <a:gd name="connsiteX97" fmla="*/ 2951018 w 4827320"/>
                <a:gd name="connsiteY97" fmla="*/ 391886 h 1425039"/>
                <a:gd name="connsiteX98" fmla="*/ 2933205 w 4827320"/>
                <a:gd name="connsiteY98" fmla="*/ 421574 h 1425039"/>
                <a:gd name="connsiteX99" fmla="*/ 2832265 w 4827320"/>
                <a:gd name="connsiteY99" fmla="*/ 380011 h 1425039"/>
                <a:gd name="connsiteX100" fmla="*/ 2885704 w 4827320"/>
                <a:gd name="connsiteY100" fmla="*/ 368135 h 1425039"/>
                <a:gd name="connsiteX101" fmla="*/ 2891642 w 4827320"/>
                <a:gd name="connsiteY101" fmla="*/ 344385 h 1425039"/>
                <a:gd name="connsiteX102" fmla="*/ 3034146 w 4827320"/>
                <a:gd name="connsiteY102" fmla="*/ 385948 h 1425039"/>
                <a:gd name="connsiteX103" fmla="*/ 3099460 w 4827320"/>
                <a:gd name="connsiteY103" fmla="*/ 320634 h 1425039"/>
                <a:gd name="connsiteX104" fmla="*/ 3265714 w 4827320"/>
                <a:gd name="connsiteY104" fmla="*/ 302821 h 1425039"/>
                <a:gd name="connsiteX105" fmla="*/ 3283527 w 4827320"/>
                <a:gd name="connsiteY105" fmla="*/ 261257 h 1425039"/>
                <a:gd name="connsiteX106" fmla="*/ 3325091 w 4827320"/>
                <a:gd name="connsiteY106" fmla="*/ 302821 h 1425039"/>
                <a:gd name="connsiteX107" fmla="*/ 3420094 w 4827320"/>
                <a:gd name="connsiteY107" fmla="*/ 290946 h 1425039"/>
                <a:gd name="connsiteX108" fmla="*/ 3426031 w 4827320"/>
                <a:gd name="connsiteY108" fmla="*/ 249382 h 1425039"/>
                <a:gd name="connsiteX109" fmla="*/ 3473533 w 4827320"/>
                <a:gd name="connsiteY109" fmla="*/ 249382 h 1425039"/>
                <a:gd name="connsiteX110" fmla="*/ 3526972 w 4827320"/>
                <a:gd name="connsiteY110" fmla="*/ 237507 h 1425039"/>
                <a:gd name="connsiteX111" fmla="*/ 3651662 w 4827320"/>
                <a:gd name="connsiteY111" fmla="*/ 249382 h 1425039"/>
                <a:gd name="connsiteX112" fmla="*/ 3699164 w 4827320"/>
                <a:gd name="connsiteY112" fmla="*/ 261257 h 1425039"/>
                <a:gd name="connsiteX113" fmla="*/ 3728852 w 4827320"/>
                <a:gd name="connsiteY113" fmla="*/ 285008 h 1425039"/>
                <a:gd name="connsiteX114" fmla="*/ 3776353 w 4827320"/>
                <a:gd name="connsiteY114" fmla="*/ 314696 h 1425039"/>
                <a:gd name="connsiteX115" fmla="*/ 3788229 w 4827320"/>
                <a:gd name="connsiteY115" fmla="*/ 338447 h 1425039"/>
                <a:gd name="connsiteX116" fmla="*/ 3865418 w 4827320"/>
                <a:gd name="connsiteY116" fmla="*/ 326572 h 1425039"/>
                <a:gd name="connsiteX117" fmla="*/ 3930733 w 4827320"/>
                <a:gd name="connsiteY117" fmla="*/ 279070 h 1425039"/>
                <a:gd name="connsiteX118" fmla="*/ 3930733 w 4827320"/>
                <a:gd name="connsiteY118" fmla="*/ 279070 h 1425039"/>
                <a:gd name="connsiteX119" fmla="*/ 3924795 w 4827320"/>
                <a:gd name="connsiteY119" fmla="*/ 243444 h 1425039"/>
                <a:gd name="connsiteX120" fmla="*/ 3972296 w 4827320"/>
                <a:gd name="connsiteY120" fmla="*/ 243444 h 1425039"/>
                <a:gd name="connsiteX121" fmla="*/ 4043548 w 4827320"/>
                <a:gd name="connsiteY121" fmla="*/ 249382 h 1425039"/>
                <a:gd name="connsiteX122" fmla="*/ 4096987 w 4827320"/>
                <a:gd name="connsiteY122" fmla="*/ 296883 h 1425039"/>
                <a:gd name="connsiteX123" fmla="*/ 4096987 w 4827320"/>
                <a:gd name="connsiteY123" fmla="*/ 338447 h 1425039"/>
                <a:gd name="connsiteX124" fmla="*/ 4245429 w 4827320"/>
                <a:gd name="connsiteY124" fmla="*/ 391886 h 1425039"/>
                <a:gd name="connsiteX125" fmla="*/ 4269179 w 4827320"/>
                <a:gd name="connsiteY125" fmla="*/ 457200 h 1425039"/>
                <a:gd name="connsiteX126" fmla="*/ 4269179 w 4827320"/>
                <a:gd name="connsiteY126" fmla="*/ 528452 h 1425039"/>
                <a:gd name="connsiteX127" fmla="*/ 4269179 w 4827320"/>
                <a:gd name="connsiteY127" fmla="*/ 581891 h 1425039"/>
                <a:gd name="connsiteX128" fmla="*/ 4292930 w 4827320"/>
                <a:gd name="connsiteY128" fmla="*/ 647205 h 1425039"/>
                <a:gd name="connsiteX129" fmla="*/ 4310743 w 4827320"/>
                <a:gd name="connsiteY129" fmla="*/ 635330 h 1425039"/>
                <a:gd name="connsiteX130" fmla="*/ 4352307 w 4827320"/>
                <a:gd name="connsiteY130" fmla="*/ 670956 h 1425039"/>
                <a:gd name="connsiteX131" fmla="*/ 4340431 w 4827320"/>
                <a:gd name="connsiteY131" fmla="*/ 700644 h 1425039"/>
                <a:gd name="connsiteX132" fmla="*/ 4364182 w 4827320"/>
                <a:gd name="connsiteY132" fmla="*/ 789709 h 1425039"/>
                <a:gd name="connsiteX133" fmla="*/ 4405746 w 4827320"/>
                <a:gd name="connsiteY133" fmla="*/ 825335 h 1425039"/>
                <a:gd name="connsiteX134" fmla="*/ 4429496 w 4827320"/>
                <a:gd name="connsiteY134" fmla="*/ 807522 h 1425039"/>
                <a:gd name="connsiteX135" fmla="*/ 4453247 w 4827320"/>
                <a:gd name="connsiteY135" fmla="*/ 813460 h 1425039"/>
                <a:gd name="connsiteX136" fmla="*/ 4471060 w 4827320"/>
                <a:gd name="connsiteY136" fmla="*/ 860961 h 1425039"/>
                <a:gd name="connsiteX137" fmla="*/ 4512623 w 4827320"/>
                <a:gd name="connsiteY137" fmla="*/ 890650 h 1425039"/>
                <a:gd name="connsiteX138" fmla="*/ 4500748 w 4827320"/>
                <a:gd name="connsiteY138" fmla="*/ 902525 h 1425039"/>
                <a:gd name="connsiteX139" fmla="*/ 4554187 w 4827320"/>
                <a:gd name="connsiteY139" fmla="*/ 1003465 h 1425039"/>
                <a:gd name="connsiteX140" fmla="*/ 4572000 w 4827320"/>
                <a:gd name="connsiteY140" fmla="*/ 1009403 h 1425039"/>
                <a:gd name="connsiteX141" fmla="*/ 4649190 w 4827320"/>
                <a:gd name="connsiteY141" fmla="*/ 1056904 h 1425039"/>
                <a:gd name="connsiteX142" fmla="*/ 4661065 w 4827320"/>
                <a:gd name="connsiteY142" fmla="*/ 1092530 h 1425039"/>
                <a:gd name="connsiteX143" fmla="*/ 4702629 w 4827320"/>
                <a:gd name="connsiteY143" fmla="*/ 1092530 h 1425039"/>
                <a:gd name="connsiteX144" fmla="*/ 4696691 w 4827320"/>
                <a:gd name="connsiteY144" fmla="*/ 1122218 h 1425039"/>
                <a:gd name="connsiteX145" fmla="*/ 4684816 w 4827320"/>
                <a:gd name="connsiteY145" fmla="*/ 1128156 h 1425039"/>
                <a:gd name="connsiteX146" fmla="*/ 4708566 w 4827320"/>
                <a:gd name="connsiteY146" fmla="*/ 1140031 h 1425039"/>
                <a:gd name="connsiteX147" fmla="*/ 4750130 w 4827320"/>
                <a:gd name="connsiteY147" fmla="*/ 1116281 h 1425039"/>
                <a:gd name="connsiteX148" fmla="*/ 4803569 w 4827320"/>
                <a:gd name="connsiteY148" fmla="*/ 1104405 h 1425039"/>
                <a:gd name="connsiteX149" fmla="*/ 4827320 w 4827320"/>
                <a:gd name="connsiteY149" fmla="*/ 973777 h 1425039"/>
                <a:gd name="connsiteX150" fmla="*/ 4827320 w 4827320"/>
                <a:gd name="connsiteY150" fmla="*/ 754083 h 1425039"/>
                <a:gd name="connsiteX151" fmla="*/ 4785756 w 4827320"/>
                <a:gd name="connsiteY151" fmla="*/ 688769 h 1425039"/>
                <a:gd name="connsiteX152" fmla="*/ 4797631 w 4827320"/>
                <a:gd name="connsiteY152" fmla="*/ 653143 h 1425039"/>
                <a:gd name="connsiteX153" fmla="*/ 4631377 w 4827320"/>
                <a:gd name="connsiteY153" fmla="*/ 403761 h 1425039"/>
                <a:gd name="connsiteX154" fmla="*/ 4678878 w 4827320"/>
                <a:gd name="connsiteY154" fmla="*/ 409699 h 1425039"/>
                <a:gd name="connsiteX155" fmla="*/ 4524499 w 4827320"/>
                <a:gd name="connsiteY155" fmla="*/ 225631 h 1425039"/>
                <a:gd name="connsiteX156" fmla="*/ 4506686 w 4827320"/>
                <a:gd name="connsiteY156" fmla="*/ 178130 h 1425039"/>
                <a:gd name="connsiteX157" fmla="*/ 4459184 w 4827320"/>
                <a:gd name="connsiteY157" fmla="*/ 41564 h 1425039"/>
                <a:gd name="connsiteX158" fmla="*/ 4435434 w 4827320"/>
                <a:gd name="connsiteY158" fmla="*/ 83128 h 1425039"/>
                <a:gd name="connsiteX159" fmla="*/ 4441372 w 4827320"/>
                <a:gd name="connsiteY159" fmla="*/ 172192 h 1425039"/>
                <a:gd name="connsiteX160" fmla="*/ 4405746 w 4827320"/>
                <a:gd name="connsiteY160" fmla="*/ 89065 h 1425039"/>
                <a:gd name="connsiteX161" fmla="*/ 4447309 w 4827320"/>
                <a:gd name="connsiteY161" fmla="*/ 0 h 1425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4827320" h="1425039">
                  <a:moveTo>
                    <a:pt x="0" y="207818"/>
                  </a:moveTo>
                  <a:lnTo>
                    <a:pt x="53439" y="237507"/>
                  </a:lnTo>
                  <a:lnTo>
                    <a:pt x="59377" y="279070"/>
                  </a:lnTo>
                  <a:lnTo>
                    <a:pt x="100940" y="332509"/>
                  </a:lnTo>
                  <a:lnTo>
                    <a:pt x="190005" y="385948"/>
                  </a:lnTo>
                  <a:lnTo>
                    <a:pt x="201881" y="415637"/>
                  </a:lnTo>
                  <a:lnTo>
                    <a:pt x="261257" y="528452"/>
                  </a:lnTo>
                  <a:lnTo>
                    <a:pt x="267195" y="581891"/>
                  </a:lnTo>
                  <a:lnTo>
                    <a:pt x="326572" y="641268"/>
                  </a:lnTo>
                  <a:lnTo>
                    <a:pt x="350322" y="682831"/>
                  </a:lnTo>
                  <a:lnTo>
                    <a:pt x="403761" y="712520"/>
                  </a:lnTo>
                  <a:lnTo>
                    <a:pt x="504701" y="760021"/>
                  </a:lnTo>
                  <a:lnTo>
                    <a:pt x="534390" y="783772"/>
                  </a:lnTo>
                  <a:lnTo>
                    <a:pt x="552203" y="754083"/>
                  </a:lnTo>
                  <a:lnTo>
                    <a:pt x="581891" y="742208"/>
                  </a:lnTo>
                  <a:lnTo>
                    <a:pt x="587829" y="700644"/>
                  </a:lnTo>
                  <a:lnTo>
                    <a:pt x="629392" y="659081"/>
                  </a:lnTo>
                  <a:lnTo>
                    <a:pt x="665018" y="647205"/>
                  </a:lnTo>
                  <a:lnTo>
                    <a:pt x="700644" y="623455"/>
                  </a:lnTo>
                  <a:lnTo>
                    <a:pt x="795647" y="635330"/>
                  </a:lnTo>
                  <a:lnTo>
                    <a:pt x="866899" y="659081"/>
                  </a:lnTo>
                  <a:lnTo>
                    <a:pt x="902525" y="718457"/>
                  </a:lnTo>
                  <a:lnTo>
                    <a:pt x="967839" y="783772"/>
                  </a:lnTo>
                  <a:lnTo>
                    <a:pt x="1015340" y="896587"/>
                  </a:lnTo>
                  <a:lnTo>
                    <a:pt x="1086592" y="973777"/>
                  </a:lnTo>
                  <a:lnTo>
                    <a:pt x="1140031" y="1039091"/>
                  </a:lnTo>
                  <a:lnTo>
                    <a:pt x="1193470" y="1080655"/>
                  </a:lnTo>
                  <a:lnTo>
                    <a:pt x="1205346" y="1145969"/>
                  </a:lnTo>
                  <a:lnTo>
                    <a:pt x="1246909" y="1235034"/>
                  </a:lnTo>
                  <a:lnTo>
                    <a:pt x="1282535" y="1330037"/>
                  </a:lnTo>
                  <a:lnTo>
                    <a:pt x="1324099" y="1353787"/>
                  </a:lnTo>
                  <a:lnTo>
                    <a:pt x="1389413" y="1371600"/>
                  </a:lnTo>
                  <a:lnTo>
                    <a:pt x="1425039" y="1371600"/>
                  </a:lnTo>
                  <a:lnTo>
                    <a:pt x="1472540" y="1401289"/>
                  </a:lnTo>
                  <a:lnTo>
                    <a:pt x="1537855" y="1407226"/>
                  </a:lnTo>
                  <a:lnTo>
                    <a:pt x="1603169" y="1425039"/>
                  </a:lnTo>
                  <a:lnTo>
                    <a:pt x="1638795" y="1413164"/>
                  </a:lnTo>
                  <a:lnTo>
                    <a:pt x="1609107" y="1395351"/>
                  </a:lnTo>
                  <a:lnTo>
                    <a:pt x="1615044" y="1318161"/>
                  </a:lnTo>
                  <a:lnTo>
                    <a:pt x="1591294" y="1294411"/>
                  </a:lnTo>
                  <a:lnTo>
                    <a:pt x="1597231" y="1252847"/>
                  </a:lnTo>
                  <a:lnTo>
                    <a:pt x="1597231" y="1252847"/>
                  </a:lnTo>
                  <a:lnTo>
                    <a:pt x="1585356" y="1199408"/>
                  </a:lnTo>
                  <a:lnTo>
                    <a:pt x="1597231" y="1140031"/>
                  </a:lnTo>
                  <a:lnTo>
                    <a:pt x="1555668" y="1140031"/>
                  </a:lnTo>
                  <a:lnTo>
                    <a:pt x="1585356" y="1116281"/>
                  </a:lnTo>
                  <a:lnTo>
                    <a:pt x="1626920" y="1039091"/>
                  </a:lnTo>
                  <a:lnTo>
                    <a:pt x="1573481" y="1033153"/>
                  </a:lnTo>
                  <a:lnTo>
                    <a:pt x="1632857" y="1009403"/>
                  </a:lnTo>
                  <a:lnTo>
                    <a:pt x="1650670" y="979715"/>
                  </a:lnTo>
                  <a:lnTo>
                    <a:pt x="1638795" y="955964"/>
                  </a:lnTo>
                  <a:lnTo>
                    <a:pt x="1662546" y="955964"/>
                  </a:lnTo>
                  <a:lnTo>
                    <a:pt x="1715984" y="902525"/>
                  </a:lnTo>
                  <a:lnTo>
                    <a:pt x="1721922" y="872837"/>
                  </a:lnTo>
                  <a:lnTo>
                    <a:pt x="1751610" y="872837"/>
                  </a:lnTo>
                  <a:lnTo>
                    <a:pt x="1751610" y="872837"/>
                  </a:lnTo>
                  <a:lnTo>
                    <a:pt x="1769423" y="825335"/>
                  </a:lnTo>
                  <a:lnTo>
                    <a:pt x="1900052" y="825335"/>
                  </a:lnTo>
                  <a:lnTo>
                    <a:pt x="2024743" y="688769"/>
                  </a:lnTo>
                  <a:lnTo>
                    <a:pt x="2042556" y="617517"/>
                  </a:lnTo>
                  <a:lnTo>
                    <a:pt x="2078182" y="593766"/>
                  </a:lnTo>
                  <a:lnTo>
                    <a:pt x="2107870" y="629392"/>
                  </a:lnTo>
                  <a:lnTo>
                    <a:pt x="2090057" y="641268"/>
                  </a:lnTo>
                  <a:lnTo>
                    <a:pt x="2125683" y="641268"/>
                  </a:lnTo>
                  <a:lnTo>
                    <a:pt x="2303813" y="570016"/>
                  </a:lnTo>
                  <a:lnTo>
                    <a:pt x="2422566" y="570016"/>
                  </a:lnTo>
                  <a:lnTo>
                    <a:pt x="2452255" y="581891"/>
                  </a:lnTo>
                  <a:lnTo>
                    <a:pt x="2553195" y="587829"/>
                  </a:lnTo>
                  <a:lnTo>
                    <a:pt x="2559133" y="558140"/>
                  </a:lnTo>
                  <a:lnTo>
                    <a:pt x="2600696" y="534390"/>
                  </a:lnTo>
                  <a:lnTo>
                    <a:pt x="2600696" y="534390"/>
                  </a:lnTo>
                  <a:lnTo>
                    <a:pt x="2660073" y="564078"/>
                  </a:lnTo>
                  <a:lnTo>
                    <a:pt x="2707574" y="564078"/>
                  </a:lnTo>
                  <a:lnTo>
                    <a:pt x="2660073" y="486889"/>
                  </a:lnTo>
                  <a:lnTo>
                    <a:pt x="2666010" y="480951"/>
                  </a:lnTo>
                  <a:lnTo>
                    <a:pt x="2737262" y="552203"/>
                  </a:lnTo>
                  <a:lnTo>
                    <a:pt x="2719449" y="647205"/>
                  </a:lnTo>
                  <a:lnTo>
                    <a:pt x="2796639" y="670956"/>
                  </a:lnTo>
                  <a:lnTo>
                    <a:pt x="2832265" y="635330"/>
                  </a:lnTo>
                  <a:lnTo>
                    <a:pt x="2885704" y="641268"/>
                  </a:lnTo>
                  <a:lnTo>
                    <a:pt x="2927268" y="623455"/>
                  </a:lnTo>
                  <a:lnTo>
                    <a:pt x="2939143" y="593766"/>
                  </a:lnTo>
                  <a:lnTo>
                    <a:pt x="2897579" y="534390"/>
                  </a:lnTo>
                  <a:lnTo>
                    <a:pt x="2903517" y="516577"/>
                  </a:lnTo>
                  <a:lnTo>
                    <a:pt x="2951018" y="528452"/>
                  </a:lnTo>
                  <a:lnTo>
                    <a:pt x="2956956" y="558140"/>
                  </a:lnTo>
                  <a:lnTo>
                    <a:pt x="3046021" y="599704"/>
                  </a:lnTo>
                  <a:lnTo>
                    <a:pt x="3081647" y="641268"/>
                  </a:lnTo>
                  <a:lnTo>
                    <a:pt x="3111335" y="581891"/>
                  </a:lnTo>
                  <a:lnTo>
                    <a:pt x="3069772" y="534390"/>
                  </a:lnTo>
                  <a:lnTo>
                    <a:pt x="3022270" y="528452"/>
                  </a:lnTo>
                  <a:lnTo>
                    <a:pt x="3046021" y="475013"/>
                  </a:lnTo>
                  <a:lnTo>
                    <a:pt x="3087584" y="451263"/>
                  </a:lnTo>
                  <a:lnTo>
                    <a:pt x="3046021" y="427512"/>
                  </a:lnTo>
                  <a:lnTo>
                    <a:pt x="3004457" y="433450"/>
                  </a:lnTo>
                  <a:lnTo>
                    <a:pt x="2968831" y="445325"/>
                  </a:lnTo>
                  <a:lnTo>
                    <a:pt x="2968831" y="397824"/>
                  </a:lnTo>
                  <a:lnTo>
                    <a:pt x="2951018" y="391886"/>
                  </a:lnTo>
                  <a:lnTo>
                    <a:pt x="2933205" y="421574"/>
                  </a:lnTo>
                  <a:lnTo>
                    <a:pt x="2832265" y="380011"/>
                  </a:lnTo>
                  <a:lnTo>
                    <a:pt x="2885704" y="368135"/>
                  </a:lnTo>
                  <a:lnTo>
                    <a:pt x="2891642" y="344385"/>
                  </a:lnTo>
                  <a:lnTo>
                    <a:pt x="3034146" y="385948"/>
                  </a:lnTo>
                  <a:lnTo>
                    <a:pt x="3099460" y="320634"/>
                  </a:lnTo>
                  <a:lnTo>
                    <a:pt x="3265714" y="302821"/>
                  </a:lnTo>
                  <a:lnTo>
                    <a:pt x="3283527" y="261257"/>
                  </a:lnTo>
                  <a:lnTo>
                    <a:pt x="3325091" y="302821"/>
                  </a:lnTo>
                  <a:lnTo>
                    <a:pt x="3420094" y="290946"/>
                  </a:lnTo>
                  <a:lnTo>
                    <a:pt x="3426031" y="249382"/>
                  </a:lnTo>
                  <a:lnTo>
                    <a:pt x="3473533" y="249382"/>
                  </a:lnTo>
                  <a:lnTo>
                    <a:pt x="3526972" y="237507"/>
                  </a:lnTo>
                  <a:lnTo>
                    <a:pt x="3651662" y="249382"/>
                  </a:lnTo>
                  <a:lnTo>
                    <a:pt x="3699164" y="261257"/>
                  </a:lnTo>
                  <a:lnTo>
                    <a:pt x="3728852" y="285008"/>
                  </a:lnTo>
                  <a:lnTo>
                    <a:pt x="3776353" y="314696"/>
                  </a:lnTo>
                  <a:lnTo>
                    <a:pt x="3788229" y="338447"/>
                  </a:lnTo>
                  <a:lnTo>
                    <a:pt x="3865418" y="326572"/>
                  </a:lnTo>
                  <a:lnTo>
                    <a:pt x="3930733" y="279070"/>
                  </a:lnTo>
                  <a:lnTo>
                    <a:pt x="3930733" y="279070"/>
                  </a:lnTo>
                  <a:lnTo>
                    <a:pt x="3924795" y="243444"/>
                  </a:lnTo>
                  <a:lnTo>
                    <a:pt x="3972296" y="243444"/>
                  </a:lnTo>
                  <a:lnTo>
                    <a:pt x="4043548" y="249382"/>
                  </a:lnTo>
                  <a:lnTo>
                    <a:pt x="4096987" y="296883"/>
                  </a:lnTo>
                  <a:lnTo>
                    <a:pt x="4096987" y="338447"/>
                  </a:lnTo>
                  <a:lnTo>
                    <a:pt x="4245429" y="391886"/>
                  </a:lnTo>
                  <a:lnTo>
                    <a:pt x="4269179" y="457200"/>
                  </a:lnTo>
                  <a:lnTo>
                    <a:pt x="4269179" y="528452"/>
                  </a:lnTo>
                  <a:lnTo>
                    <a:pt x="4269179" y="581891"/>
                  </a:lnTo>
                  <a:lnTo>
                    <a:pt x="4292930" y="647205"/>
                  </a:lnTo>
                  <a:lnTo>
                    <a:pt x="4310743" y="635330"/>
                  </a:lnTo>
                  <a:lnTo>
                    <a:pt x="4352307" y="670956"/>
                  </a:lnTo>
                  <a:lnTo>
                    <a:pt x="4340431" y="700644"/>
                  </a:lnTo>
                  <a:lnTo>
                    <a:pt x="4364182" y="789709"/>
                  </a:lnTo>
                  <a:lnTo>
                    <a:pt x="4405746" y="825335"/>
                  </a:lnTo>
                  <a:lnTo>
                    <a:pt x="4429496" y="807522"/>
                  </a:lnTo>
                  <a:lnTo>
                    <a:pt x="4453247" y="813460"/>
                  </a:lnTo>
                  <a:lnTo>
                    <a:pt x="4471060" y="860961"/>
                  </a:lnTo>
                  <a:lnTo>
                    <a:pt x="4512623" y="890650"/>
                  </a:lnTo>
                  <a:lnTo>
                    <a:pt x="4500748" y="902525"/>
                  </a:lnTo>
                  <a:lnTo>
                    <a:pt x="4554187" y="1003465"/>
                  </a:lnTo>
                  <a:lnTo>
                    <a:pt x="4572000" y="1009403"/>
                  </a:lnTo>
                  <a:lnTo>
                    <a:pt x="4649190" y="1056904"/>
                  </a:lnTo>
                  <a:lnTo>
                    <a:pt x="4661065" y="1092530"/>
                  </a:lnTo>
                  <a:lnTo>
                    <a:pt x="4702629" y="1092530"/>
                  </a:lnTo>
                  <a:lnTo>
                    <a:pt x="4696691" y="1122218"/>
                  </a:lnTo>
                  <a:lnTo>
                    <a:pt x="4684816" y="1128156"/>
                  </a:lnTo>
                  <a:lnTo>
                    <a:pt x="4708566" y="1140031"/>
                  </a:lnTo>
                  <a:lnTo>
                    <a:pt x="4750130" y="1116281"/>
                  </a:lnTo>
                  <a:lnTo>
                    <a:pt x="4803569" y="1104405"/>
                  </a:lnTo>
                  <a:lnTo>
                    <a:pt x="4827320" y="973777"/>
                  </a:lnTo>
                  <a:lnTo>
                    <a:pt x="4827320" y="754083"/>
                  </a:lnTo>
                  <a:lnTo>
                    <a:pt x="4785756" y="688769"/>
                  </a:lnTo>
                  <a:lnTo>
                    <a:pt x="4797631" y="653143"/>
                  </a:lnTo>
                  <a:lnTo>
                    <a:pt x="4631377" y="403761"/>
                  </a:lnTo>
                  <a:lnTo>
                    <a:pt x="4678878" y="409699"/>
                  </a:lnTo>
                  <a:lnTo>
                    <a:pt x="4524499" y="225631"/>
                  </a:lnTo>
                  <a:lnTo>
                    <a:pt x="4506686" y="178130"/>
                  </a:lnTo>
                  <a:lnTo>
                    <a:pt x="4459184" y="41564"/>
                  </a:lnTo>
                  <a:lnTo>
                    <a:pt x="4435434" y="83128"/>
                  </a:lnTo>
                  <a:lnTo>
                    <a:pt x="4441372" y="172192"/>
                  </a:lnTo>
                  <a:lnTo>
                    <a:pt x="4405746" y="89065"/>
                  </a:lnTo>
                  <a:lnTo>
                    <a:pt x="4447309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ZoneTexte 45"/>
          <p:cNvSpPr txBox="1"/>
          <p:nvPr/>
        </p:nvSpPr>
        <p:spPr>
          <a:xfrm>
            <a:off x="6848630" y="5074328"/>
            <a:ext cx="675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latin typeface="Tw Cen MT" pitchFamily="34" charset="0"/>
              </a:rPr>
              <a:t>Floride</a:t>
            </a:r>
            <a:endParaRPr lang="fr-FR" sz="1400" b="1" i="1" cap="small" dirty="0">
              <a:latin typeface="Tw Cen MT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703691" y="5349891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latin typeface="Tw Cen MT" pitchFamily="34" charset="0"/>
              </a:rPr>
              <a:t>Texas</a:t>
            </a:r>
            <a:endParaRPr lang="fr-FR" sz="1400" b="1" i="1" cap="small" dirty="0">
              <a:latin typeface="Tw Cen MT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580112" y="6433591"/>
            <a:ext cx="1838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Golfe du Mexique</a:t>
            </a:r>
            <a:endParaRPr lang="fr-FR" sz="1400" b="1" cap="small" spc="-150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92000" y="-2"/>
            <a:ext cx="3528842" cy="115200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Principaux axes de transport transnationaux</a:t>
            </a:r>
          </a:p>
          <a:p>
            <a:pPr marL="987425"/>
            <a:endParaRPr lang="fr-FR" sz="1200" b="1" dirty="0">
              <a:solidFill>
                <a:schemeClr val="tx1"/>
              </a:solidFill>
              <a:latin typeface="Tw Cen MT" pitchFamily="34" charset="0"/>
            </a:endParaRPr>
          </a:p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Axes fluviaux navigables majeurs</a:t>
            </a:r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1"/>
            <a:ext cx="4392000" cy="115200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II. Des pôles et des réseaux qui structurent l’espace.</a:t>
            </a:r>
          </a:p>
          <a:p>
            <a:pPr marL="987425"/>
            <a:endParaRPr lang="fr-FR" sz="12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Grandes métropoles</a:t>
            </a:r>
          </a:p>
          <a:p>
            <a:pPr marL="987425"/>
            <a:endParaRPr lang="fr-FR" sz="12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Mégalopolis                           Mégalopoles</a:t>
            </a:r>
          </a:p>
          <a:p>
            <a:pPr marL="987425"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 en formation</a:t>
            </a:r>
          </a:p>
        </p:txBody>
      </p:sp>
      <p:sp>
        <p:nvSpPr>
          <p:cNvPr id="42" name="Ellipse 41"/>
          <p:cNvSpPr/>
          <p:nvPr/>
        </p:nvSpPr>
        <p:spPr>
          <a:xfrm>
            <a:off x="425475" y="467999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8513516" y="2052754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6228184" y="266980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Detroit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404037" y="3501008"/>
            <a:ext cx="599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Denver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115616" y="1340768"/>
            <a:ext cx="545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Seattle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23023" y="3270688"/>
            <a:ext cx="952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San Francisco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1596152" y="4024809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1788386" y="3933032"/>
            <a:ext cx="767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Las Vegas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4211960" y="4638675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Dallas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5116734" y="5615921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5220072" y="5445224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Houston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7092280" y="4448034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Atlanta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7224758" y="6165304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Miami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79512" y="764704"/>
            <a:ext cx="686834" cy="27252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 rot="17634020">
            <a:off x="7422844" y="2213685"/>
            <a:ext cx="1672118" cy="85646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8028384" y="1988840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Boston</a:t>
            </a:r>
            <a:endParaRPr lang="fr-FR" sz="1400" b="1" spc="-150" dirty="0">
              <a:latin typeface="Tw Cen MT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4692729" y="188640"/>
            <a:ext cx="56912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Forme libre 29"/>
          <p:cNvSpPr/>
          <p:nvPr/>
        </p:nvSpPr>
        <p:spPr>
          <a:xfrm>
            <a:off x="1047750" y="1562100"/>
            <a:ext cx="5000625" cy="1390650"/>
          </a:xfrm>
          <a:custGeom>
            <a:avLst/>
            <a:gdLst>
              <a:gd name="connsiteX0" fmla="*/ 5000625 w 5000625"/>
              <a:gd name="connsiteY0" fmla="*/ 1390650 h 1390650"/>
              <a:gd name="connsiteX1" fmla="*/ 4857750 w 5000625"/>
              <a:gd name="connsiteY1" fmla="*/ 1019175 h 1390650"/>
              <a:gd name="connsiteX2" fmla="*/ 0 w 5000625"/>
              <a:gd name="connsiteY2" fmla="*/ 0 h 1390650"/>
              <a:gd name="connsiteX3" fmla="*/ 0 w 5000625"/>
              <a:gd name="connsiteY3" fmla="*/ 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625" h="1390650">
                <a:moveTo>
                  <a:pt x="5000625" y="1390650"/>
                </a:moveTo>
                <a:lnTo>
                  <a:pt x="4857750" y="1019175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457200" y="2952750"/>
            <a:ext cx="5619750" cy="695325"/>
          </a:xfrm>
          <a:custGeom>
            <a:avLst/>
            <a:gdLst>
              <a:gd name="connsiteX0" fmla="*/ 5619750 w 5619750"/>
              <a:gd name="connsiteY0" fmla="*/ 0 h 695325"/>
              <a:gd name="connsiteX1" fmla="*/ 2867025 w 5619750"/>
              <a:gd name="connsiteY1" fmla="*/ 695325 h 695325"/>
              <a:gd name="connsiteX2" fmla="*/ 0 w 5619750"/>
              <a:gd name="connsiteY2" fmla="*/ 533400 h 695325"/>
              <a:gd name="connsiteX3" fmla="*/ 0 w 5619750"/>
              <a:gd name="connsiteY3" fmla="*/ 53340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0" h="695325">
                <a:moveTo>
                  <a:pt x="5619750" y="0"/>
                </a:moveTo>
                <a:lnTo>
                  <a:pt x="2867025" y="695325"/>
                </a:lnTo>
                <a:lnTo>
                  <a:pt x="0" y="533400"/>
                </a:lnTo>
                <a:lnTo>
                  <a:pt x="0" y="5334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5" name="Forme libre 234"/>
          <p:cNvSpPr/>
          <p:nvPr/>
        </p:nvSpPr>
        <p:spPr>
          <a:xfrm>
            <a:off x="4410075" y="3000375"/>
            <a:ext cx="1676400" cy="3629025"/>
          </a:xfrm>
          <a:custGeom>
            <a:avLst/>
            <a:gdLst>
              <a:gd name="connsiteX0" fmla="*/ 1676400 w 1676400"/>
              <a:gd name="connsiteY0" fmla="*/ 0 h 3629025"/>
              <a:gd name="connsiteX1" fmla="*/ 390525 w 1676400"/>
              <a:gd name="connsiteY1" fmla="*/ 1895475 h 3629025"/>
              <a:gd name="connsiteX2" fmla="*/ 0 w 1676400"/>
              <a:gd name="connsiteY2" fmla="*/ 3629025 h 36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3629025">
                <a:moveTo>
                  <a:pt x="1676400" y="0"/>
                </a:moveTo>
                <a:lnTo>
                  <a:pt x="390525" y="1895475"/>
                </a:lnTo>
                <a:lnTo>
                  <a:pt x="0" y="3629025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2" name="Forme libre 241"/>
          <p:cNvSpPr/>
          <p:nvPr/>
        </p:nvSpPr>
        <p:spPr>
          <a:xfrm>
            <a:off x="6124575" y="2933700"/>
            <a:ext cx="695325" cy="123825"/>
          </a:xfrm>
          <a:custGeom>
            <a:avLst/>
            <a:gdLst>
              <a:gd name="connsiteX0" fmla="*/ 695325 w 695325"/>
              <a:gd name="connsiteY0" fmla="*/ 0 h 123825"/>
              <a:gd name="connsiteX1" fmla="*/ 0 w 695325"/>
              <a:gd name="connsiteY1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5325" h="123825">
                <a:moveTo>
                  <a:pt x="695325" y="0"/>
                </a:moveTo>
                <a:lnTo>
                  <a:pt x="0" y="123825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3" name="Forme libre 242"/>
          <p:cNvSpPr/>
          <p:nvPr/>
        </p:nvSpPr>
        <p:spPr>
          <a:xfrm>
            <a:off x="7038975" y="2638425"/>
            <a:ext cx="1333500" cy="3648075"/>
          </a:xfrm>
          <a:custGeom>
            <a:avLst/>
            <a:gdLst>
              <a:gd name="connsiteX0" fmla="*/ 1333500 w 1333500"/>
              <a:gd name="connsiteY0" fmla="*/ 0 h 3648075"/>
              <a:gd name="connsiteX1" fmla="*/ 1114425 w 1333500"/>
              <a:gd name="connsiteY1" fmla="*/ 381000 h 3648075"/>
              <a:gd name="connsiteX2" fmla="*/ 866775 w 1333500"/>
              <a:gd name="connsiteY2" fmla="*/ 533400 h 3648075"/>
              <a:gd name="connsiteX3" fmla="*/ 0 w 1333500"/>
              <a:gd name="connsiteY3" fmla="*/ 2047875 h 3648075"/>
              <a:gd name="connsiteX4" fmla="*/ 828675 w 13335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0" h="3648075">
                <a:moveTo>
                  <a:pt x="1333500" y="0"/>
                </a:moveTo>
                <a:lnTo>
                  <a:pt x="1114425" y="381000"/>
                </a:lnTo>
                <a:lnTo>
                  <a:pt x="866775" y="533400"/>
                </a:lnTo>
                <a:lnTo>
                  <a:pt x="0" y="2047875"/>
                </a:lnTo>
                <a:lnTo>
                  <a:pt x="828675" y="3648075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6" name="Connecteur droit avec flèche 245"/>
          <p:cNvCxnSpPr/>
          <p:nvPr/>
        </p:nvCxnSpPr>
        <p:spPr>
          <a:xfrm flipV="1">
            <a:off x="8347842" y="1314450"/>
            <a:ext cx="0" cy="129210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8" name="Forme libre 247"/>
          <p:cNvSpPr/>
          <p:nvPr/>
        </p:nvSpPr>
        <p:spPr>
          <a:xfrm>
            <a:off x="6819900" y="2581275"/>
            <a:ext cx="1543050" cy="523875"/>
          </a:xfrm>
          <a:custGeom>
            <a:avLst/>
            <a:gdLst>
              <a:gd name="connsiteX0" fmla="*/ 1543050 w 1543050"/>
              <a:gd name="connsiteY0" fmla="*/ 0 h 523875"/>
              <a:gd name="connsiteX1" fmla="*/ 28575 w 1543050"/>
              <a:gd name="connsiteY1" fmla="*/ 523875 h 523875"/>
              <a:gd name="connsiteX2" fmla="*/ 0 w 1543050"/>
              <a:gd name="connsiteY2" fmla="*/ 35242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523875">
                <a:moveTo>
                  <a:pt x="1543050" y="0"/>
                </a:moveTo>
                <a:lnTo>
                  <a:pt x="28575" y="523875"/>
                </a:lnTo>
                <a:lnTo>
                  <a:pt x="0" y="352425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9" name="Forme libre 248"/>
          <p:cNvSpPr/>
          <p:nvPr/>
        </p:nvSpPr>
        <p:spPr>
          <a:xfrm>
            <a:off x="428625" y="1181100"/>
            <a:ext cx="6619875" cy="3743325"/>
          </a:xfrm>
          <a:custGeom>
            <a:avLst/>
            <a:gdLst>
              <a:gd name="connsiteX0" fmla="*/ 6619875 w 6619875"/>
              <a:gd name="connsiteY0" fmla="*/ 3486150 h 3743325"/>
              <a:gd name="connsiteX1" fmla="*/ 4371975 w 6619875"/>
              <a:gd name="connsiteY1" fmla="*/ 3743325 h 3743325"/>
              <a:gd name="connsiteX2" fmla="*/ 1600200 w 6619875"/>
              <a:gd name="connsiteY2" fmla="*/ 3600450 h 3743325"/>
              <a:gd name="connsiteX3" fmla="*/ 552450 w 6619875"/>
              <a:gd name="connsiteY3" fmla="*/ 3267075 h 3743325"/>
              <a:gd name="connsiteX4" fmla="*/ 0 w 6619875"/>
              <a:gd name="connsiteY4" fmla="*/ 2247900 h 3743325"/>
              <a:gd name="connsiteX5" fmla="*/ 600075 w 6619875"/>
              <a:gd name="connsiteY5" fmla="*/ 333375 h 3743325"/>
              <a:gd name="connsiteX6" fmla="*/ 809625 w 6619875"/>
              <a:gd name="connsiteY6" fmla="*/ 0 h 374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9875" h="3743325">
                <a:moveTo>
                  <a:pt x="6619875" y="3486150"/>
                </a:moveTo>
                <a:lnTo>
                  <a:pt x="4371975" y="3743325"/>
                </a:lnTo>
                <a:lnTo>
                  <a:pt x="1600200" y="3600450"/>
                </a:lnTo>
                <a:lnTo>
                  <a:pt x="552450" y="3267075"/>
                </a:lnTo>
                <a:lnTo>
                  <a:pt x="0" y="2247900"/>
                </a:lnTo>
                <a:lnTo>
                  <a:pt x="600075" y="333375"/>
                </a:lnTo>
                <a:lnTo>
                  <a:pt x="809625" y="0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1" name="Connecteur droit avec flèche 250"/>
          <p:cNvCxnSpPr/>
          <p:nvPr/>
        </p:nvCxnSpPr>
        <p:spPr>
          <a:xfrm flipH="1">
            <a:off x="2987824" y="4856747"/>
            <a:ext cx="180379" cy="83223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 flipH="1">
            <a:off x="2187913" y="4793687"/>
            <a:ext cx="180379" cy="83223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Ellipse 72"/>
          <p:cNvSpPr/>
          <p:nvPr/>
        </p:nvSpPr>
        <p:spPr>
          <a:xfrm>
            <a:off x="8203842" y="2462554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8056859" y="2880592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6700955" y="2790824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5940184" y="2924968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7812842" y="3054688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6943596" y="4539811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7748546" y="6188297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4692729" y="4798851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3214788" y="3558055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808500" y="4301101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341504" y="3319533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938354" y="1444305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251520" y="3717032"/>
            <a:ext cx="89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latin typeface="Tw Cen MT" pitchFamily="34" charset="0"/>
              </a:rPr>
              <a:t>Californie</a:t>
            </a:r>
            <a:endParaRPr lang="fr-FR" sz="1400" b="1" i="1" cap="small" dirty="0">
              <a:latin typeface="Tw Cen MT" pitchFamily="34" charset="0"/>
            </a:endParaRPr>
          </a:p>
        </p:txBody>
      </p:sp>
      <p:grpSp>
        <p:nvGrpSpPr>
          <p:cNvPr id="101" name="Groupe 100"/>
          <p:cNvGrpSpPr/>
          <p:nvPr/>
        </p:nvGrpSpPr>
        <p:grpSpPr>
          <a:xfrm>
            <a:off x="4102100" y="2171700"/>
            <a:ext cx="3479800" cy="3568700"/>
            <a:chOff x="4102100" y="2171700"/>
            <a:chExt cx="3479800" cy="3568700"/>
          </a:xfrm>
        </p:grpSpPr>
        <p:sp>
          <p:nvSpPr>
            <p:cNvPr id="102" name="Forme libre 101"/>
            <p:cNvSpPr/>
            <p:nvPr/>
          </p:nvSpPr>
          <p:spPr>
            <a:xfrm>
              <a:off x="5721350" y="2660650"/>
              <a:ext cx="1860550" cy="3079750"/>
            </a:xfrm>
            <a:custGeom>
              <a:avLst/>
              <a:gdLst>
                <a:gd name="connsiteX0" fmla="*/ 450850 w 1860550"/>
                <a:gd name="connsiteY0" fmla="*/ 3079750 h 3079750"/>
                <a:gd name="connsiteX1" fmla="*/ 342900 w 1860550"/>
                <a:gd name="connsiteY1" fmla="*/ 3003550 h 3079750"/>
                <a:gd name="connsiteX2" fmla="*/ 304800 w 1860550"/>
                <a:gd name="connsiteY2" fmla="*/ 2940050 h 3079750"/>
                <a:gd name="connsiteX3" fmla="*/ 203200 w 1860550"/>
                <a:gd name="connsiteY3" fmla="*/ 2940050 h 3079750"/>
                <a:gd name="connsiteX4" fmla="*/ 158750 w 1860550"/>
                <a:gd name="connsiteY4" fmla="*/ 2940050 h 3079750"/>
                <a:gd name="connsiteX5" fmla="*/ 25400 w 1860550"/>
                <a:gd name="connsiteY5" fmla="*/ 2819400 h 3079750"/>
                <a:gd name="connsiteX6" fmla="*/ 0 w 1860550"/>
                <a:gd name="connsiteY6" fmla="*/ 2755900 h 3079750"/>
                <a:gd name="connsiteX7" fmla="*/ 6350 w 1860550"/>
                <a:gd name="connsiteY7" fmla="*/ 2692400 h 3079750"/>
                <a:gd name="connsiteX8" fmla="*/ 31750 w 1860550"/>
                <a:gd name="connsiteY8" fmla="*/ 2654300 h 3079750"/>
                <a:gd name="connsiteX9" fmla="*/ 25400 w 1860550"/>
                <a:gd name="connsiteY9" fmla="*/ 2622550 h 3079750"/>
                <a:gd name="connsiteX10" fmla="*/ 69850 w 1860550"/>
                <a:gd name="connsiteY10" fmla="*/ 2546350 h 3079750"/>
                <a:gd name="connsiteX11" fmla="*/ 69850 w 1860550"/>
                <a:gd name="connsiteY11" fmla="*/ 2476500 h 3079750"/>
                <a:gd name="connsiteX12" fmla="*/ 69850 w 1860550"/>
                <a:gd name="connsiteY12" fmla="*/ 2374900 h 3079750"/>
                <a:gd name="connsiteX13" fmla="*/ 44450 w 1860550"/>
                <a:gd name="connsiteY13" fmla="*/ 2324100 h 3079750"/>
                <a:gd name="connsiteX14" fmla="*/ 44450 w 1860550"/>
                <a:gd name="connsiteY14" fmla="*/ 2222500 h 3079750"/>
                <a:gd name="connsiteX15" fmla="*/ 38100 w 1860550"/>
                <a:gd name="connsiteY15" fmla="*/ 2190750 h 3079750"/>
                <a:gd name="connsiteX16" fmla="*/ 63500 w 1860550"/>
                <a:gd name="connsiteY16" fmla="*/ 2120900 h 3079750"/>
                <a:gd name="connsiteX17" fmla="*/ 95250 w 1860550"/>
                <a:gd name="connsiteY17" fmla="*/ 2070100 h 3079750"/>
                <a:gd name="connsiteX18" fmla="*/ 120650 w 1860550"/>
                <a:gd name="connsiteY18" fmla="*/ 2019300 h 3079750"/>
                <a:gd name="connsiteX19" fmla="*/ 139700 w 1860550"/>
                <a:gd name="connsiteY19" fmla="*/ 1962150 h 3079750"/>
                <a:gd name="connsiteX20" fmla="*/ 146050 w 1860550"/>
                <a:gd name="connsiteY20" fmla="*/ 1924050 h 3079750"/>
                <a:gd name="connsiteX21" fmla="*/ 184150 w 1860550"/>
                <a:gd name="connsiteY21" fmla="*/ 1860550 h 3079750"/>
                <a:gd name="connsiteX22" fmla="*/ 203200 w 1860550"/>
                <a:gd name="connsiteY22" fmla="*/ 1803400 h 3079750"/>
                <a:gd name="connsiteX23" fmla="*/ 215900 w 1860550"/>
                <a:gd name="connsiteY23" fmla="*/ 1752600 h 3079750"/>
                <a:gd name="connsiteX24" fmla="*/ 222250 w 1860550"/>
                <a:gd name="connsiteY24" fmla="*/ 1720850 h 3079750"/>
                <a:gd name="connsiteX25" fmla="*/ 247650 w 1860550"/>
                <a:gd name="connsiteY25" fmla="*/ 1714500 h 3079750"/>
                <a:gd name="connsiteX26" fmla="*/ 241300 w 1860550"/>
                <a:gd name="connsiteY26" fmla="*/ 1593850 h 3079750"/>
                <a:gd name="connsiteX27" fmla="*/ 273050 w 1860550"/>
                <a:gd name="connsiteY27" fmla="*/ 1543050 h 3079750"/>
                <a:gd name="connsiteX28" fmla="*/ 323850 w 1860550"/>
                <a:gd name="connsiteY28" fmla="*/ 1524000 h 3079750"/>
                <a:gd name="connsiteX29" fmla="*/ 304800 w 1860550"/>
                <a:gd name="connsiteY29" fmla="*/ 1492250 h 3079750"/>
                <a:gd name="connsiteX30" fmla="*/ 298450 w 1860550"/>
                <a:gd name="connsiteY30" fmla="*/ 1428750 h 3079750"/>
                <a:gd name="connsiteX31" fmla="*/ 323850 w 1860550"/>
                <a:gd name="connsiteY31" fmla="*/ 1390650 h 3079750"/>
                <a:gd name="connsiteX32" fmla="*/ 412750 w 1860550"/>
                <a:gd name="connsiteY32" fmla="*/ 1409700 h 3079750"/>
                <a:gd name="connsiteX33" fmla="*/ 425450 w 1860550"/>
                <a:gd name="connsiteY33" fmla="*/ 1346200 h 3079750"/>
                <a:gd name="connsiteX34" fmla="*/ 463550 w 1860550"/>
                <a:gd name="connsiteY34" fmla="*/ 1314450 h 3079750"/>
                <a:gd name="connsiteX35" fmla="*/ 457200 w 1860550"/>
                <a:gd name="connsiteY35" fmla="*/ 1295400 h 3079750"/>
                <a:gd name="connsiteX36" fmla="*/ 482600 w 1860550"/>
                <a:gd name="connsiteY36" fmla="*/ 1244600 h 3079750"/>
                <a:gd name="connsiteX37" fmla="*/ 495300 w 1860550"/>
                <a:gd name="connsiteY37" fmla="*/ 1225550 h 3079750"/>
                <a:gd name="connsiteX38" fmla="*/ 527050 w 1860550"/>
                <a:gd name="connsiteY38" fmla="*/ 1206500 h 3079750"/>
                <a:gd name="connsiteX39" fmla="*/ 590550 w 1860550"/>
                <a:gd name="connsiteY39" fmla="*/ 1212850 h 3079750"/>
                <a:gd name="connsiteX40" fmla="*/ 660400 w 1860550"/>
                <a:gd name="connsiteY40" fmla="*/ 1162050 h 3079750"/>
                <a:gd name="connsiteX41" fmla="*/ 692150 w 1860550"/>
                <a:gd name="connsiteY41" fmla="*/ 1162050 h 3079750"/>
                <a:gd name="connsiteX42" fmla="*/ 698500 w 1860550"/>
                <a:gd name="connsiteY42" fmla="*/ 1143000 h 3079750"/>
                <a:gd name="connsiteX43" fmla="*/ 711200 w 1860550"/>
                <a:gd name="connsiteY43" fmla="*/ 1111250 h 3079750"/>
                <a:gd name="connsiteX44" fmla="*/ 755650 w 1860550"/>
                <a:gd name="connsiteY44" fmla="*/ 1123950 h 3079750"/>
                <a:gd name="connsiteX45" fmla="*/ 793750 w 1860550"/>
                <a:gd name="connsiteY45" fmla="*/ 1104900 h 3079750"/>
                <a:gd name="connsiteX46" fmla="*/ 825500 w 1860550"/>
                <a:gd name="connsiteY46" fmla="*/ 1041400 h 3079750"/>
                <a:gd name="connsiteX47" fmla="*/ 838200 w 1860550"/>
                <a:gd name="connsiteY47" fmla="*/ 977900 h 3079750"/>
                <a:gd name="connsiteX48" fmla="*/ 876300 w 1860550"/>
                <a:gd name="connsiteY48" fmla="*/ 965200 h 3079750"/>
                <a:gd name="connsiteX49" fmla="*/ 965200 w 1860550"/>
                <a:gd name="connsiteY49" fmla="*/ 933450 h 3079750"/>
                <a:gd name="connsiteX50" fmla="*/ 939800 w 1860550"/>
                <a:gd name="connsiteY50" fmla="*/ 901700 h 3079750"/>
                <a:gd name="connsiteX51" fmla="*/ 958850 w 1860550"/>
                <a:gd name="connsiteY51" fmla="*/ 876300 h 3079750"/>
                <a:gd name="connsiteX52" fmla="*/ 1022350 w 1860550"/>
                <a:gd name="connsiteY52" fmla="*/ 863600 h 3079750"/>
                <a:gd name="connsiteX53" fmla="*/ 1041400 w 1860550"/>
                <a:gd name="connsiteY53" fmla="*/ 889000 h 3079750"/>
                <a:gd name="connsiteX54" fmla="*/ 1111250 w 1860550"/>
                <a:gd name="connsiteY54" fmla="*/ 895350 h 3079750"/>
                <a:gd name="connsiteX55" fmla="*/ 1123950 w 1860550"/>
                <a:gd name="connsiteY55" fmla="*/ 895350 h 3079750"/>
                <a:gd name="connsiteX56" fmla="*/ 1193800 w 1860550"/>
                <a:gd name="connsiteY56" fmla="*/ 889000 h 3079750"/>
                <a:gd name="connsiteX57" fmla="*/ 1238250 w 1860550"/>
                <a:gd name="connsiteY57" fmla="*/ 857250 h 3079750"/>
                <a:gd name="connsiteX58" fmla="*/ 1327150 w 1860550"/>
                <a:gd name="connsiteY58" fmla="*/ 901700 h 3079750"/>
                <a:gd name="connsiteX59" fmla="*/ 1384300 w 1860550"/>
                <a:gd name="connsiteY59" fmla="*/ 876300 h 3079750"/>
                <a:gd name="connsiteX60" fmla="*/ 1390650 w 1860550"/>
                <a:gd name="connsiteY60" fmla="*/ 819150 h 3079750"/>
                <a:gd name="connsiteX61" fmla="*/ 1403350 w 1860550"/>
                <a:gd name="connsiteY61" fmla="*/ 781050 h 3079750"/>
                <a:gd name="connsiteX62" fmla="*/ 1422400 w 1860550"/>
                <a:gd name="connsiteY62" fmla="*/ 781050 h 3079750"/>
                <a:gd name="connsiteX63" fmla="*/ 1460500 w 1860550"/>
                <a:gd name="connsiteY63" fmla="*/ 692150 h 3079750"/>
                <a:gd name="connsiteX64" fmla="*/ 1460500 w 1860550"/>
                <a:gd name="connsiteY64" fmla="*/ 660400 h 3079750"/>
                <a:gd name="connsiteX65" fmla="*/ 1511300 w 1860550"/>
                <a:gd name="connsiteY65" fmla="*/ 641350 h 3079750"/>
                <a:gd name="connsiteX66" fmla="*/ 1524000 w 1860550"/>
                <a:gd name="connsiteY66" fmla="*/ 615950 h 3079750"/>
                <a:gd name="connsiteX67" fmla="*/ 1543050 w 1860550"/>
                <a:gd name="connsiteY67" fmla="*/ 361950 h 3079750"/>
                <a:gd name="connsiteX68" fmla="*/ 1562100 w 1860550"/>
                <a:gd name="connsiteY68" fmla="*/ 349250 h 3079750"/>
                <a:gd name="connsiteX69" fmla="*/ 1625600 w 1860550"/>
                <a:gd name="connsiteY69" fmla="*/ 374650 h 3079750"/>
                <a:gd name="connsiteX70" fmla="*/ 1670050 w 1860550"/>
                <a:gd name="connsiteY70" fmla="*/ 342900 h 3079750"/>
                <a:gd name="connsiteX71" fmla="*/ 1695450 w 1860550"/>
                <a:gd name="connsiteY71" fmla="*/ 317500 h 3079750"/>
                <a:gd name="connsiteX72" fmla="*/ 1695450 w 1860550"/>
                <a:gd name="connsiteY72" fmla="*/ 247650 h 3079750"/>
                <a:gd name="connsiteX73" fmla="*/ 1651000 w 1860550"/>
                <a:gd name="connsiteY73" fmla="*/ 184150 h 3079750"/>
                <a:gd name="connsiteX74" fmla="*/ 1670050 w 1860550"/>
                <a:gd name="connsiteY74" fmla="*/ 146050 h 3079750"/>
                <a:gd name="connsiteX75" fmla="*/ 1670050 w 1860550"/>
                <a:gd name="connsiteY75" fmla="*/ 107950 h 3079750"/>
                <a:gd name="connsiteX76" fmla="*/ 1714500 w 1860550"/>
                <a:gd name="connsiteY76" fmla="*/ 57150 h 3079750"/>
                <a:gd name="connsiteX77" fmla="*/ 1758950 w 1860550"/>
                <a:gd name="connsiteY77" fmla="*/ 0 h 3079750"/>
                <a:gd name="connsiteX78" fmla="*/ 1816100 w 1860550"/>
                <a:gd name="connsiteY78" fmla="*/ 0 h 3079750"/>
                <a:gd name="connsiteX79" fmla="*/ 1860550 w 1860550"/>
                <a:gd name="connsiteY79" fmla="*/ 19050 h 3079750"/>
                <a:gd name="connsiteX80" fmla="*/ 1860550 w 1860550"/>
                <a:gd name="connsiteY80" fmla="*/ 19050 h 307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860550" h="3079750">
                  <a:moveTo>
                    <a:pt x="450850" y="3079750"/>
                  </a:moveTo>
                  <a:lnTo>
                    <a:pt x="342900" y="3003550"/>
                  </a:lnTo>
                  <a:lnTo>
                    <a:pt x="304800" y="2940050"/>
                  </a:lnTo>
                  <a:lnTo>
                    <a:pt x="203200" y="2940050"/>
                  </a:lnTo>
                  <a:lnTo>
                    <a:pt x="158750" y="2940050"/>
                  </a:lnTo>
                  <a:lnTo>
                    <a:pt x="25400" y="2819400"/>
                  </a:lnTo>
                  <a:lnTo>
                    <a:pt x="0" y="2755900"/>
                  </a:lnTo>
                  <a:lnTo>
                    <a:pt x="6350" y="2692400"/>
                  </a:lnTo>
                  <a:lnTo>
                    <a:pt x="31750" y="2654300"/>
                  </a:lnTo>
                  <a:lnTo>
                    <a:pt x="25400" y="2622550"/>
                  </a:lnTo>
                  <a:lnTo>
                    <a:pt x="69850" y="2546350"/>
                  </a:lnTo>
                  <a:lnTo>
                    <a:pt x="69850" y="2476500"/>
                  </a:lnTo>
                  <a:lnTo>
                    <a:pt x="69850" y="2374900"/>
                  </a:lnTo>
                  <a:lnTo>
                    <a:pt x="44450" y="2324100"/>
                  </a:lnTo>
                  <a:lnTo>
                    <a:pt x="44450" y="2222500"/>
                  </a:lnTo>
                  <a:lnTo>
                    <a:pt x="38100" y="2190750"/>
                  </a:lnTo>
                  <a:lnTo>
                    <a:pt x="63500" y="2120900"/>
                  </a:lnTo>
                  <a:lnTo>
                    <a:pt x="95250" y="2070100"/>
                  </a:lnTo>
                  <a:lnTo>
                    <a:pt x="120650" y="2019300"/>
                  </a:lnTo>
                  <a:lnTo>
                    <a:pt x="139700" y="1962150"/>
                  </a:lnTo>
                  <a:lnTo>
                    <a:pt x="146050" y="1924050"/>
                  </a:lnTo>
                  <a:lnTo>
                    <a:pt x="184150" y="1860550"/>
                  </a:lnTo>
                  <a:lnTo>
                    <a:pt x="203200" y="1803400"/>
                  </a:lnTo>
                  <a:lnTo>
                    <a:pt x="215900" y="1752600"/>
                  </a:lnTo>
                  <a:lnTo>
                    <a:pt x="222250" y="1720850"/>
                  </a:lnTo>
                  <a:lnTo>
                    <a:pt x="247650" y="1714500"/>
                  </a:lnTo>
                  <a:lnTo>
                    <a:pt x="241300" y="1593850"/>
                  </a:lnTo>
                  <a:lnTo>
                    <a:pt x="273050" y="1543050"/>
                  </a:lnTo>
                  <a:lnTo>
                    <a:pt x="323850" y="1524000"/>
                  </a:lnTo>
                  <a:lnTo>
                    <a:pt x="304800" y="1492250"/>
                  </a:lnTo>
                  <a:lnTo>
                    <a:pt x="298450" y="1428750"/>
                  </a:lnTo>
                  <a:lnTo>
                    <a:pt x="323850" y="1390650"/>
                  </a:lnTo>
                  <a:lnTo>
                    <a:pt x="412750" y="1409700"/>
                  </a:lnTo>
                  <a:lnTo>
                    <a:pt x="425450" y="1346200"/>
                  </a:lnTo>
                  <a:lnTo>
                    <a:pt x="463550" y="1314450"/>
                  </a:lnTo>
                  <a:lnTo>
                    <a:pt x="457200" y="1295400"/>
                  </a:lnTo>
                  <a:lnTo>
                    <a:pt x="482600" y="1244600"/>
                  </a:lnTo>
                  <a:lnTo>
                    <a:pt x="495300" y="1225550"/>
                  </a:lnTo>
                  <a:lnTo>
                    <a:pt x="527050" y="1206500"/>
                  </a:lnTo>
                  <a:lnTo>
                    <a:pt x="590550" y="1212850"/>
                  </a:lnTo>
                  <a:lnTo>
                    <a:pt x="660400" y="1162050"/>
                  </a:lnTo>
                  <a:lnTo>
                    <a:pt x="692150" y="1162050"/>
                  </a:lnTo>
                  <a:lnTo>
                    <a:pt x="698500" y="1143000"/>
                  </a:lnTo>
                  <a:lnTo>
                    <a:pt x="711200" y="1111250"/>
                  </a:lnTo>
                  <a:lnTo>
                    <a:pt x="755650" y="1123950"/>
                  </a:lnTo>
                  <a:lnTo>
                    <a:pt x="793750" y="1104900"/>
                  </a:lnTo>
                  <a:lnTo>
                    <a:pt x="825500" y="1041400"/>
                  </a:lnTo>
                  <a:lnTo>
                    <a:pt x="838200" y="977900"/>
                  </a:lnTo>
                  <a:lnTo>
                    <a:pt x="876300" y="965200"/>
                  </a:lnTo>
                  <a:lnTo>
                    <a:pt x="965200" y="933450"/>
                  </a:lnTo>
                  <a:lnTo>
                    <a:pt x="939800" y="901700"/>
                  </a:lnTo>
                  <a:lnTo>
                    <a:pt x="958850" y="876300"/>
                  </a:lnTo>
                  <a:lnTo>
                    <a:pt x="1022350" y="863600"/>
                  </a:lnTo>
                  <a:lnTo>
                    <a:pt x="1041400" y="889000"/>
                  </a:lnTo>
                  <a:lnTo>
                    <a:pt x="1111250" y="895350"/>
                  </a:lnTo>
                  <a:lnTo>
                    <a:pt x="1123950" y="895350"/>
                  </a:lnTo>
                  <a:lnTo>
                    <a:pt x="1193800" y="889000"/>
                  </a:lnTo>
                  <a:lnTo>
                    <a:pt x="1238250" y="857250"/>
                  </a:lnTo>
                  <a:lnTo>
                    <a:pt x="1327150" y="901700"/>
                  </a:lnTo>
                  <a:lnTo>
                    <a:pt x="1384300" y="876300"/>
                  </a:lnTo>
                  <a:lnTo>
                    <a:pt x="1390650" y="819150"/>
                  </a:lnTo>
                  <a:lnTo>
                    <a:pt x="1403350" y="781050"/>
                  </a:lnTo>
                  <a:lnTo>
                    <a:pt x="1422400" y="781050"/>
                  </a:lnTo>
                  <a:lnTo>
                    <a:pt x="1460500" y="692150"/>
                  </a:lnTo>
                  <a:lnTo>
                    <a:pt x="1460500" y="660400"/>
                  </a:lnTo>
                  <a:lnTo>
                    <a:pt x="1511300" y="641350"/>
                  </a:lnTo>
                  <a:lnTo>
                    <a:pt x="1524000" y="615950"/>
                  </a:lnTo>
                  <a:lnTo>
                    <a:pt x="1543050" y="361950"/>
                  </a:lnTo>
                  <a:lnTo>
                    <a:pt x="1562100" y="349250"/>
                  </a:lnTo>
                  <a:lnTo>
                    <a:pt x="1625600" y="374650"/>
                  </a:lnTo>
                  <a:lnTo>
                    <a:pt x="1670050" y="342900"/>
                  </a:lnTo>
                  <a:lnTo>
                    <a:pt x="1695450" y="317500"/>
                  </a:lnTo>
                  <a:lnTo>
                    <a:pt x="1695450" y="247650"/>
                  </a:lnTo>
                  <a:lnTo>
                    <a:pt x="1651000" y="184150"/>
                  </a:lnTo>
                  <a:lnTo>
                    <a:pt x="1670050" y="146050"/>
                  </a:lnTo>
                  <a:lnTo>
                    <a:pt x="1670050" y="107950"/>
                  </a:lnTo>
                  <a:lnTo>
                    <a:pt x="1714500" y="57150"/>
                  </a:lnTo>
                  <a:lnTo>
                    <a:pt x="1758950" y="0"/>
                  </a:lnTo>
                  <a:lnTo>
                    <a:pt x="1816100" y="0"/>
                  </a:lnTo>
                  <a:lnTo>
                    <a:pt x="1860550" y="19050"/>
                  </a:lnTo>
                  <a:lnTo>
                    <a:pt x="1860550" y="19050"/>
                  </a:lnTo>
                </a:path>
              </a:pathLst>
            </a:custGeom>
            <a:noFill/>
            <a:ln w="57150" cmpd="dbl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Forme libre 102"/>
            <p:cNvSpPr/>
            <p:nvPr/>
          </p:nvSpPr>
          <p:spPr>
            <a:xfrm>
              <a:off x="6134100" y="3873500"/>
              <a:ext cx="1130300" cy="698500"/>
            </a:xfrm>
            <a:custGeom>
              <a:avLst/>
              <a:gdLst>
                <a:gd name="connsiteX0" fmla="*/ 0 w 1130300"/>
                <a:gd name="connsiteY0" fmla="*/ 190500 h 698500"/>
                <a:gd name="connsiteX1" fmla="*/ 57150 w 1130300"/>
                <a:gd name="connsiteY1" fmla="*/ 222250 h 698500"/>
                <a:gd name="connsiteX2" fmla="*/ 82550 w 1130300"/>
                <a:gd name="connsiteY2" fmla="*/ 273050 h 698500"/>
                <a:gd name="connsiteX3" fmla="*/ 95250 w 1130300"/>
                <a:gd name="connsiteY3" fmla="*/ 336550 h 698500"/>
                <a:gd name="connsiteX4" fmla="*/ 120650 w 1130300"/>
                <a:gd name="connsiteY4" fmla="*/ 400050 h 698500"/>
                <a:gd name="connsiteX5" fmla="*/ 127000 w 1130300"/>
                <a:gd name="connsiteY5" fmla="*/ 520700 h 698500"/>
                <a:gd name="connsiteX6" fmla="*/ 120650 w 1130300"/>
                <a:gd name="connsiteY6" fmla="*/ 546100 h 698500"/>
                <a:gd name="connsiteX7" fmla="*/ 95250 w 1130300"/>
                <a:gd name="connsiteY7" fmla="*/ 577850 h 698500"/>
                <a:gd name="connsiteX8" fmla="*/ 101600 w 1130300"/>
                <a:gd name="connsiteY8" fmla="*/ 615950 h 698500"/>
                <a:gd name="connsiteX9" fmla="*/ 139700 w 1130300"/>
                <a:gd name="connsiteY9" fmla="*/ 654050 h 698500"/>
                <a:gd name="connsiteX10" fmla="*/ 323850 w 1130300"/>
                <a:gd name="connsiteY10" fmla="*/ 654050 h 698500"/>
                <a:gd name="connsiteX11" fmla="*/ 406400 w 1130300"/>
                <a:gd name="connsiteY11" fmla="*/ 698500 h 698500"/>
                <a:gd name="connsiteX12" fmla="*/ 444500 w 1130300"/>
                <a:gd name="connsiteY12" fmla="*/ 698500 h 698500"/>
                <a:gd name="connsiteX13" fmla="*/ 565150 w 1130300"/>
                <a:gd name="connsiteY13" fmla="*/ 514350 h 698500"/>
                <a:gd name="connsiteX14" fmla="*/ 641350 w 1130300"/>
                <a:gd name="connsiteY14" fmla="*/ 482600 h 698500"/>
                <a:gd name="connsiteX15" fmla="*/ 641350 w 1130300"/>
                <a:gd name="connsiteY15" fmla="*/ 431800 h 698500"/>
                <a:gd name="connsiteX16" fmla="*/ 692150 w 1130300"/>
                <a:gd name="connsiteY16" fmla="*/ 342900 h 698500"/>
                <a:gd name="connsiteX17" fmla="*/ 717550 w 1130300"/>
                <a:gd name="connsiteY17" fmla="*/ 342900 h 698500"/>
                <a:gd name="connsiteX18" fmla="*/ 762000 w 1130300"/>
                <a:gd name="connsiteY18" fmla="*/ 317500 h 698500"/>
                <a:gd name="connsiteX19" fmla="*/ 781050 w 1130300"/>
                <a:gd name="connsiteY19" fmla="*/ 279400 h 698500"/>
                <a:gd name="connsiteX20" fmla="*/ 819150 w 1130300"/>
                <a:gd name="connsiteY20" fmla="*/ 247650 h 698500"/>
                <a:gd name="connsiteX21" fmla="*/ 869950 w 1130300"/>
                <a:gd name="connsiteY21" fmla="*/ 196850 h 698500"/>
                <a:gd name="connsiteX22" fmla="*/ 901700 w 1130300"/>
                <a:gd name="connsiteY22" fmla="*/ 184150 h 698500"/>
                <a:gd name="connsiteX23" fmla="*/ 939800 w 1130300"/>
                <a:gd name="connsiteY23" fmla="*/ 139700 h 698500"/>
                <a:gd name="connsiteX24" fmla="*/ 1009650 w 1130300"/>
                <a:gd name="connsiteY24" fmla="*/ 69850 h 698500"/>
                <a:gd name="connsiteX25" fmla="*/ 1130300 w 1130300"/>
                <a:gd name="connsiteY25" fmla="*/ 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30300" h="698500">
                  <a:moveTo>
                    <a:pt x="0" y="190500"/>
                  </a:moveTo>
                  <a:lnTo>
                    <a:pt x="57150" y="222250"/>
                  </a:lnTo>
                  <a:lnTo>
                    <a:pt x="82550" y="273050"/>
                  </a:lnTo>
                  <a:lnTo>
                    <a:pt x="95250" y="336550"/>
                  </a:lnTo>
                  <a:lnTo>
                    <a:pt x="120650" y="400050"/>
                  </a:lnTo>
                  <a:lnTo>
                    <a:pt x="127000" y="520700"/>
                  </a:lnTo>
                  <a:lnTo>
                    <a:pt x="120650" y="546100"/>
                  </a:lnTo>
                  <a:lnTo>
                    <a:pt x="95250" y="577850"/>
                  </a:lnTo>
                  <a:lnTo>
                    <a:pt x="101600" y="615950"/>
                  </a:lnTo>
                  <a:lnTo>
                    <a:pt x="139700" y="654050"/>
                  </a:lnTo>
                  <a:lnTo>
                    <a:pt x="323850" y="654050"/>
                  </a:lnTo>
                  <a:lnTo>
                    <a:pt x="406400" y="698500"/>
                  </a:lnTo>
                  <a:lnTo>
                    <a:pt x="444500" y="698500"/>
                  </a:lnTo>
                  <a:lnTo>
                    <a:pt x="565150" y="514350"/>
                  </a:lnTo>
                  <a:lnTo>
                    <a:pt x="641350" y="482600"/>
                  </a:lnTo>
                  <a:lnTo>
                    <a:pt x="641350" y="431800"/>
                  </a:lnTo>
                  <a:lnTo>
                    <a:pt x="692150" y="342900"/>
                  </a:lnTo>
                  <a:lnTo>
                    <a:pt x="717550" y="342900"/>
                  </a:lnTo>
                  <a:lnTo>
                    <a:pt x="762000" y="317500"/>
                  </a:lnTo>
                  <a:lnTo>
                    <a:pt x="781050" y="279400"/>
                  </a:lnTo>
                  <a:lnTo>
                    <a:pt x="819150" y="247650"/>
                  </a:lnTo>
                  <a:lnTo>
                    <a:pt x="869950" y="196850"/>
                  </a:lnTo>
                  <a:lnTo>
                    <a:pt x="901700" y="184150"/>
                  </a:lnTo>
                  <a:lnTo>
                    <a:pt x="939800" y="139700"/>
                  </a:lnTo>
                  <a:lnTo>
                    <a:pt x="1009650" y="69850"/>
                  </a:lnTo>
                  <a:lnTo>
                    <a:pt x="1130300" y="0"/>
                  </a:lnTo>
                </a:path>
              </a:pathLst>
            </a:custGeom>
            <a:noFill/>
            <a:ln w="57150" cmpd="dbl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Forme libre 103"/>
            <p:cNvSpPr/>
            <p:nvPr/>
          </p:nvSpPr>
          <p:spPr>
            <a:xfrm>
              <a:off x="5022797" y="2171700"/>
              <a:ext cx="997003" cy="1917700"/>
            </a:xfrm>
            <a:custGeom>
              <a:avLst/>
              <a:gdLst>
                <a:gd name="connsiteX0" fmla="*/ 997003 w 997003"/>
                <a:gd name="connsiteY0" fmla="*/ 1917700 h 1917700"/>
                <a:gd name="connsiteX1" fmla="*/ 933503 w 997003"/>
                <a:gd name="connsiteY1" fmla="*/ 1866900 h 1917700"/>
                <a:gd name="connsiteX2" fmla="*/ 933503 w 997003"/>
                <a:gd name="connsiteY2" fmla="*/ 1835150 h 1917700"/>
                <a:gd name="connsiteX3" fmla="*/ 889053 w 997003"/>
                <a:gd name="connsiteY3" fmla="*/ 1752600 h 1917700"/>
                <a:gd name="connsiteX4" fmla="*/ 863653 w 997003"/>
                <a:gd name="connsiteY4" fmla="*/ 1746250 h 1917700"/>
                <a:gd name="connsiteX5" fmla="*/ 774753 w 997003"/>
                <a:gd name="connsiteY5" fmla="*/ 1663700 h 1917700"/>
                <a:gd name="connsiteX6" fmla="*/ 768403 w 997003"/>
                <a:gd name="connsiteY6" fmla="*/ 1631950 h 1917700"/>
                <a:gd name="connsiteX7" fmla="*/ 781103 w 997003"/>
                <a:gd name="connsiteY7" fmla="*/ 1600200 h 1917700"/>
                <a:gd name="connsiteX8" fmla="*/ 781103 w 997003"/>
                <a:gd name="connsiteY8" fmla="*/ 1568450 h 1917700"/>
                <a:gd name="connsiteX9" fmla="*/ 736653 w 997003"/>
                <a:gd name="connsiteY9" fmla="*/ 1536700 h 1917700"/>
                <a:gd name="connsiteX10" fmla="*/ 723953 w 997003"/>
                <a:gd name="connsiteY10" fmla="*/ 1568450 h 1917700"/>
                <a:gd name="connsiteX11" fmla="*/ 704903 w 997003"/>
                <a:gd name="connsiteY11" fmla="*/ 1562100 h 1917700"/>
                <a:gd name="connsiteX12" fmla="*/ 673153 w 997003"/>
                <a:gd name="connsiteY12" fmla="*/ 1466850 h 1917700"/>
                <a:gd name="connsiteX13" fmla="*/ 565203 w 997003"/>
                <a:gd name="connsiteY13" fmla="*/ 1397000 h 1917700"/>
                <a:gd name="connsiteX14" fmla="*/ 552503 w 997003"/>
                <a:gd name="connsiteY14" fmla="*/ 1339850 h 1917700"/>
                <a:gd name="connsiteX15" fmla="*/ 552503 w 997003"/>
                <a:gd name="connsiteY15" fmla="*/ 1257300 h 1917700"/>
                <a:gd name="connsiteX16" fmla="*/ 577903 w 997003"/>
                <a:gd name="connsiteY16" fmla="*/ 1187450 h 1917700"/>
                <a:gd name="connsiteX17" fmla="*/ 616003 w 997003"/>
                <a:gd name="connsiteY17" fmla="*/ 1123950 h 1917700"/>
                <a:gd name="connsiteX18" fmla="*/ 603303 w 997003"/>
                <a:gd name="connsiteY18" fmla="*/ 1073150 h 1917700"/>
                <a:gd name="connsiteX19" fmla="*/ 616003 w 997003"/>
                <a:gd name="connsiteY19" fmla="*/ 1054100 h 1917700"/>
                <a:gd name="connsiteX20" fmla="*/ 679503 w 997003"/>
                <a:gd name="connsiteY20" fmla="*/ 1022350 h 1917700"/>
                <a:gd name="connsiteX21" fmla="*/ 704903 w 997003"/>
                <a:gd name="connsiteY21" fmla="*/ 1009650 h 1917700"/>
                <a:gd name="connsiteX22" fmla="*/ 717603 w 997003"/>
                <a:gd name="connsiteY22" fmla="*/ 927100 h 1917700"/>
                <a:gd name="connsiteX23" fmla="*/ 692203 w 997003"/>
                <a:gd name="connsiteY23" fmla="*/ 882650 h 1917700"/>
                <a:gd name="connsiteX24" fmla="*/ 647753 w 997003"/>
                <a:gd name="connsiteY24" fmla="*/ 831850 h 1917700"/>
                <a:gd name="connsiteX25" fmla="*/ 628703 w 997003"/>
                <a:gd name="connsiteY25" fmla="*/ 812800 h 1917700"/>
                <a:gd name="connsiteX26" fmla="*/ 571553 w 997003"/>
                <a:gd name="connsiteY26" fmla="*/ 787400 h 1917700"/>
                <a:gd name="connsiteX27" fmla="*/ 527103 w 997003"/>
                <a:gd name="connsiteY27" fmla="*/ 736600 h 1917700"/>
                <a:gd name="connsiteX28" fmla="*/ 527103 w 997003"/>
                <a:gd name="connsiteY28" fmla="*/ 647700 h 1917700"/>
                <a:gd name="connsiteX29" fmla="*/ 520753 w 997003"/>
                <a:gd name="connsiteY29" fmla="*/ 577850 h 1917700"/>
                <a:gd name="connsiteX30" fmla="*/ 495353 w 997003"/>
                <a:gd name="connsiteY30" fmla="*/ 520700 h 1917700"/>
                <a:gd name="connsiteX31" fmla="*/ 438203 w 997003"/>
                <a:gd name="connsiteY31" fmla="*/ 495300 h 1917700"/>
                <a:gd name="connsiteX32" fmla="*/ 387403 w 997003"/>
                <a:gd name="connsiteY32" fmla="*/ 469900 h 1917700"/>
                <a:gd name="connsiteX33" fmla="*/ 368353 w 997003"/>
                <a:gd name="connsiteY33" fmla="*/ 419100 h 1917700"/>
                <a:gd name="connsiteX34" fmla="*/ 311203 w 997003"/>
                <a:gd name="connsiteY34" fmla="*/ 412750 h 1917700"/>
                <a:gd name="connsiteX35" fmla="*/ 228653 w 997003"/>
                <a:gd name="connsiteY35" fmla="*/ 355600 h 1917700"/>
                <a:gd name="connsiteX36" fmla="*/ 158803 w 997003"/>
                <a:gd name="connsiteY36" fmla="*/ 311150 h 1917700"/>
                <a:gd name="connsiteX37" fmla="*/ 88953 w 997003"/>
                <a:gd name="connsiteY37" fmla="*/ 298450 h 1917700"/>
                <a:gd name="connsiteX38" fmla="*/ 25453 w 997003"/>
                <a:gd name="connsiteY38" fmla="*/ 222250 h 1917700"/>
                <a:gd name="connsiteX39" fmla="*/ 53 w 997003"/>
                <a:gd name="connsiteY39" fmla="*/ 146050 h 1917700"/>
                <a:gd name="connsiteX40" fmla="*/ 19103 w 997003"/>
                <a:gd name="connsiteY40" fmla="*/ 88900 h 1917700"/>
                <a:gd name="connsiteX41" fmla="*/ 31803 w 997003"/>
                <a:gd name="connsiteY41" fmla="*/ 31750 h 1917700"/>
                <a:gd name="connsiteX42" fmla="*/ 88953 w 997003"/>
                <a:gd name="connsiteY42" fmla="*/ 0 h 19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97003" h="1917700">
                  <a:moveTo>
                    <a:pt x="997003" y="1917700"/>
                  </a:moveTo>
                  <a:cubicBezTo>
                    <a:pt x="970544" y="1899179"/>
                    <a:pt x="944086" y="1880658"/>
                    <a:pt x="933503" y="1866900"/>
                  </a:cubicBezTo>
                  <a:cubicBezTo>
                    <a:pt x="922920" y="1853142"/>
                    <a:pt x="940911" y="1854200"/>
                    <a:pt x="933503" y="1835150"/>
                  </a:cubicBezTo>
                  <a:cubicBezTo>
                    <a:pt x="926095" y="1816100"/>
                    <a:pt x="900695" y="1767416"/>
                    <a:pt x="889053" y="1752600"/>
                  </a:cubicBezTo>
                  <a:cubicBezTo>
                    <a:pt x="877411" y="1737784"/>
                    <a:pt x="882703" y="1761067"/>
                    <a:pt x="863653" y="1746250"/>
                  </a:cubicBezTo>
                  <a:cubicBezTo>
                    <a:pt x="844603" y="1731433"/>
                    <a:pt x="790628" y="1682750"/>
                    <a:pt x="774753" y="1663700"/>
                  </a:cubicBezTo>
                  <a:cubicBezTo>
                    <a:pt x="758878" y="1644650"/>
                    <a:pt x="767345" y="1642533"/>
                    <a:pt x="768403" y="1631950"/>
                  </a:cubicBezTo>
                  <a:cubicBezTo>
                    <a:pt x="769461" y="1621367"/>
                    <a:pt x="778986" y="1610783"/>
                    <a:pt x="781103" y="1600200"/>
                  </a:cubicBezTo>
                  <a:cubicBezTo>
                    <a:pt x="783220" y="1589617"/>
                    <a:pt x="788511" y="1579033"/>
                    <a:pt x="781103" y="1568450"/>
                  </a:cubicBezTo>
                  <a:cubicBezTo>
                    <a:pt x="773695" y="1557867"/>
                    <a:pt x="746178" y="1536700"/>
                    <a:pt x="736653" y="1536700"/>
                  </a:cubicBezTo>
                  <a:cubicBezTo>
                    <a:pt x="727128" y="1536700"/>
                    <a:pt x="729245" y="1564217"/>
                    <a:pt x="723953" y="1568450"/>
                  </a:cubicBezTo>
                  <a:cubicBezTo>
                    <a:pt x="718661" y="1572683"/>
                    <a:pt x="713370" y="1579033"/>
                    <a:pt x="704903" y="1562100"/>
                  </a:cubicBezTo>
                  <a:cubicBezTo>
                    <a:pt x="696436" y="1545167"/>
                    <a:pt x="696436" y="1494367"/>
                    <a:pt x="673153" y="1466850"/>
                  </a:cubicBezTo>
                  <a:cubicBezTo>
                    <a:pt x="649870" y="1439333"/>
                    <a:pt x="585311" y="1418167"/>
                    <a:pt x="565203" y="1397000"/>
                  </a:cubicBezTo>
                  <a:cubicBezTo>
                    <a:pt x="545095" y="1375833"/>
                    <a:pt x="554620" y="1363133"/>
                    <a:pt x="552503" y="1339850"/>
                  </a:cubicBezTo>
                  <a:cubicBezTo>
                    <a:pt x="550386" y="1316567"/>
                    <a:pt x="548270" y="1282700"/>
                    <a:pt x="552503" y="1257300"/>
                  </a:cubicBezTo>
                  <a:cubicBezTo>
                    <a:pt x="556736" y="1231900"/>
                    <a:pt x="567320" y="1209675"/>
                    <a:pt x="577903" y="1187450"/>
                  </a:cubicBezTo>
                  <a:cubicBezTo>
                    <a:pt x="588486" y="1165225"/>
                    <a:pt x="611770" y="1143000"/>
                    <a:pt x="616003" y="1123950"/>
                  </a:cubicBezTo>
                  <a:cubicBezTo>
                    <a:pt x="620236" y="1104900"/>
                    <a:pt x="603303" y="1084792"/>
                    <a:pt x="603303" y="1073150"/>
                  </a:cubicBezTo>
                  <a:cubicBezTo>
                    <a:pt x="603303" y="1061508"/>
                    <a:pt x="603303" y="1062567"/>
                    <a:pt x="616003" y="1054100"/>
                  </a:cubicBezTo>
                  <a:cubicBezTo>
                    <a:pt x="628703" y="1045633"/>
                    <a:pt x="679503" y="1022350"/>
                    <a:pt x="679503" y="1022350"/>
                  </a:cubicBezTo>
                  <a:cubicBezTo>
                    <a:pt x="694320" y="1014942"/>
                    <a:pt x="698553" y="1025525"/>
                    <a:pt x="704903" y="1009650"/>
                  </a:cubicBezTo>
                  <a:cubicBezTo>
                    <a:pt x="711253" y="993775"/>
                    <a:pt x="719720" y="948267"/>
                    <a:pt x="717603" y="927100"/>
                  </a:cubicBezTo>
                  <a:cubicBezTo>
                    <a:pt x="715486" y="905933"/>
                    <a:pt x="703845" y="898525"/>
                    <a:pt x="692203" y="882650"/>
                  </a:cubicBezTo>
                  <a:cubicBezTo>
                    <a:pt x="680561" y="866775"/>
                    <a:pt x="658336" y="843492"/>
                    <a:pt x="647753" y="831850"/>
                  </a:cubicBezTo>
                  <a:cubicBezTo>
                    <a:pt x="637170" y="820208"/>
                    <a:pt x="641403" y="820208"/>
                    <a:pt x="628703" y="812800"/>
                  </a:cubicBezTo>
                  <a:cubicBezTo>
                    <a:pt x="616003" y="805392"/>
                    <a:pt x="588486" y="800100"/>
                    <a:pt x="571553" y="787400"/>
                  </a:cubicBezTo>
                  <a:cubicBezTo>
                    <a:pt x="554620" y="774700"/>
                    <a:pt x="534511" y="759883"/>
                    <a:pt x="527103" y="736600"/>
                  </a:cubicBezTo>
                  <a:cubicBezTo>
                    <a:pt x="519695" y="713317"/>
                    <a:pt x="528161" y="674158"/>
                    <a:pt x="527103" y="647700"/>
                  </a:cubicBezTo>
                  <a:cubicBezTo>
                    <a:pt x="526045" y="621242"/>
                    <a:pt x="526045" y="599016"/>
                    <a:pt x="520753" y="577850"/>
                  </a:cubicBezTo>
                  <a:cubicBezTo>
                    <a:pt x="515461" y="556684"/>
                    <a:pt x="509111" y="534458"/>
                    <a:pt x="495353" y="520700"/>
                  </a:cubicBezTo>
                  <a:cubicBezTo>
                    <a:pt x="481595" y="506942"/>
                    <a:pt x="456195" y="503767"/>
                    <a:pt x="438203" y="495300"/>
                  </a:cubicBezTo>
                  <a:cubicBezTo>
                    <a:pt x="420211" y="486833"/>
                    <a:pt x="399045" y="482600"/>
                    <a:pt x="387403" y="469900"/>
                  </a:cubicBezTo>
                  <a:cubicBezTo>
                    <a:pt x="375761" y="457200"/>
                    <a:pt x="381053" y="428625"/>
                    <a:pt x="368353" y="419100"/>
                  </a:cubicBezTo>
                  <a:cubicBezTo>
                    <a:pt x="355653" y="409575"/>
                    <a:pt x="334486" y="423333"/>
                    <a:pt x="311203" y="412750"/>
                  </a:cubicBezTo>
                  <a:cubicBezTo>
                    <a:pt x="287920" y="402167"/>
                    <a:pt x="254053" y="372533"/>
                    <a:pt x="228653" y="355600"/>
                  </a:cubicBezTo>
                  <a:cubicBezTo>
                    <a:pt x="203253" y="338667"/>
                    <a:pt x="182086" y="320675"/>
                    <a:pt x="158803" y="311150"/>
                  </a:cubicBezTo>
                  <a:cubicBezTo>
                    <a:pt x="135520" y="301625"/>
                    <a:pt x="111178" y="313267"/>
                    <a:pt x="88953" y="298450"/>
                  </a:cubicBezTo>
                  <a:cubicBezTo>
                    <a:pt x="66728" y="283633"/>
                    <a:pt x="40270" y="247650"/>
                    <a:pt x="25453" y="222250"/>
                  </a:cubicBezTo>
                  <a:cubicBezTo>
                    <a:pt x="10636" y="196850"/>
                    <a:pt x="1111" y="168275"/>
                    <a:pt x="53" y="146050"/>
                  </a:cubicBezTo>
                  <a:cubicBezTo>
                    <a:pt x="-1005" y="123825"/>
                    <a:pt x="13811" y="107950"/>
                    <a:pt x="19103" y="88900"/>
                  </a:cubicBezTo>
                  <a:cubicBezTo>
                    <a:pt x="24395" y="69850"/>
                    <a:pt x="20161" y="46566"/>
                    <a:pt x="31803" y="31750"/>
                  </a:cubicBezTo>
                  <a:cubicBezTo>
                    <a:pt x="43445" y="16934"/>
                    <a:pt x="66199" y="8467"/>
                    <a:pt x="88953" y="0"/>
                  </a:cubicBezTo>
                </a:path>
              </a:pathLst>
            </a:custGeom>
            <a:noFill/>
            <a:ln w="57150" cmpd="dbl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Forme libre 104"/>
            <p:cNvSpPr/>
            <p:nvPr/>
          </p:nvSpPr>
          <p:spPr>
            <a:xfrm>
              <a:off x="4102100" y="2222500"/>
              <a:ext cx="1695450" cy="1600200"/>
            </a:xfrm>
            <a:custGeom>
              <a:avLst/>
              <a:gdLst>
                <a:gd name="connsiteX0" fmla="*/ 1695450 w 1695450"/>
                <a:gd name="connsiteY0" fmla="*/ 1511300 h 1600200"/>
                <a:gd name="connsiteX1" fmla="*/ 1651000 w 1695450"/>
                <a:gd name="connsiteY1" fmla="*/ 1555750 h 1600200"/>
                <a:gd name="connsiteX2" fmla="*/ 1593850 w 1695450"/>
                <a:gd name="connsiteY2" fmla="*/ 1568450 h 1600200"/>
                <a:gd name="connsiteX3" fmla="*/ 1504950 w 1695450"/>
                <a:gd name="connsiteY3" fmla="*/ 1568450 h 1600200"/>
                <a:gd name="connsiteX4" fmla="*/ 1485900 w 1695450"/>
                <a:gd name="connsiteY4" fmla="*/ 1568450 h 1600200"/>
                <a:gd name="connsiteX5" fmla="*/ 1441450 w 1695450"/>
                <a:gd name="connsiteY5" fmla="*/ 1587500 h 1600200"/>
                <a:gd name="connsiteX6" fmla="*/ 1397000 w 1695450"/>
                <a:gd name="connsiteY6" fmla="*/ 1600200 h 1600200"/>
                <a:gd name="connsiteX7" fmla="*/ 1346200 w 1695450"/>
                <a:gd name="connsiteY7" fmla="*/ 1581150 h 1600200"/>
                <a:gd name="connsiteX8" fmla="*/ 1301750 w 1695450"/>
                <a:gd name="connsiteY8" fmla="*/ 1543050 h 1600200"/>
                <a:gd name="connsiteX9" fmla="*/ 1250950 w 1695450"/>
                <a:gd name="connsiteY9" fmla="*/ 1511300 h 1600200"/>
                <a:gd name="connsiteX10" fmla="*/ 1250950 w 1695450"/>
                <a:gd name="connsiteY10" fmla="*/ 1479550 h 1600200"/>
                <a:gd name="connsiteX11" fmla="*/ 1200150 w 1695450"/>
                <a:gd name="connsiteY11" fmla="*/ 1473200 h 1600200"/>
                <a:gd name="connsiteX12" fmla="*/ 1162050 w 1695450"/>
                <a:gd name="connsiteY12" fmla="*/ 1485900 h 1600200"/>
                <a:gd name="connsiteX13" fmla="*/ 1092200 w 1695450"/>
                <a:gd name="connsiteY13" fmla="*/ 1498600 h 1600200"/>
                <a:gd name="connsiteX14" fmla="*/ 1016000 w 1695450"/>
                <a:gd name="connsiteY14" fmla="*/ 1498600 h 1600200"/>
                <a:gd name="connsiteX15" fmla="*/ 958850 w 1695450"/>
                <a:gd name="connsiteY15" fmla="*/ 1517650 h 1600200"/>
                <a:gd name="connsiteX16" fmla="*/ 952500 w 1695450"/>
                <a:gd name="connsiteY16" fmla="*/ 1524000 h 1600200"/>
                <a:gd name="connsiteX17" fmla="*/ 920750 w 1695450"/>
                <a:gd name="connsiteY17" fmla="*/ 1485900 h 1600200"/>
                <a:gd name="connsiteX18" fmla="*/ 914400 w 1695450"/>
                <a:gd name="connsiteY18" fmla="*/ 1403350 h 1600200"/>
                <a:gd name="connsiteX19" fmla="*/ 863600 w 1695450"/>
                <a:gd name="connsiteY19" fmla="*/ 1346200 h 1600200"/>
                <a:gd name="connsiteX20" fmla="*/ 831850 w 1695450"/>
                <a:gd name="connsiteY20" fmla="*/ 1314450 h 1600200"/>
                <a:gd name="connsiteX21" fmla="*/ 787400 w 1695450"/>
                <a:gd name="connsiteY21" fmla="*/ 1238250 h 1600200"/>
                <a:gd name="connsiteX22" fmla="*/ 768350 w 1695450"/>
                <a:gd name="connsiteY22" fmla="*/ 1130300 h 1600200"/>
                <a:gd name="connsiteX23" fmla="*/ 730250 w 1695450"/>
                <a:gd name="connsiteY23" fmla="*/ 1035050 h 1600200"/>
                <a:gd name="connsiteX24" fmla="*/ 711200 w 1695450"/>
                <a:gd name="connsiteY24" fmla="*/ 971550 h 1600200"/>
                <a:gd name="connsiteX25" fmla="*/ 660400 w 1695450"/>
                <a:gd name="connsiteY25" fmla="*/ 901700 h 1600200"/>
                <a:gd name="connsiteX26" fmla="*/ 654050 w 1695450"/>
                <a:gd name="connsiteY26" fmla="*/ 857250 h 1600200"/>
                <a:gd name="connsiteX27" fmla="*/ 590550 w 1695450"/>
                <a:gd name="connsiteY27" fmla="*/ 806450 h 1600200"/>
                <a:gd name="connsiteX28" fmla="*/ 514350 w 1695450"/>
                <a:gd name="connsiteY28" fmla="*/ 781050 h 1600200"/>
                <a:gd name="connsiteX29" fmla="*/ 457200 w 1695450"/>
                <a:gd name="connsiteY29" fmla="*/ 781050 h 1600200"/>
                <a:gd name="connsiteX30" fmla="*/ 425450 w 1695450"/>
                <a:gd name="connsiteY30" fmla="*/ 781050 h 1600200"/>
                <a:gd name="connsiteX31" fmla="*/ 361950 w 1695450"/>
                <a:gd name="connsiteY31" fmla="*/ 762000 h 1600200"/>
                <a:gd name="connsiteX32" fmla="*/ 298450 w 1695450"/>
                <a:gd name="connsiteY32" fmla="*/ 717550 h 1600200"/>
                <a:gd name="connsiteX33" fmla="*/ 254000 w 1695450"/>
                <a:gd name="connsiteY33" fmla="*/ 698500 h 1600200"/>
                <a:gd name="connsiteX34" fmla="*/ 222250 w 1695450"/>
                <a:gd name="connsiteY34" fmla="*/ 641350 h 1600200"/>
                <a:gd name="connsiteX35" fmla="*/ 190500 w 1695450"/>
                <a:gd name="connsiteY35" fmla="*/ 596900 h 1600200"/>
                <a:gd name="connsiteX36" fmla="*/ 190500 w 1695450"/>
                <a:gd name="connsiteY36" fmla="*/ 565150 h 1600200"/>
                <a:gd name="connsiteX37" fmla="*/ 165100 w 1695450"/>
                <a:gd name="connsiteY37" fmla="*/ 508000 h 1600200"/>
                <a:gd name="connsiteX38" fmla="*/ 146050 w 1695450"/>
                <a:gd name="connsiteY38" fmla="*/ 508000 h 1600200"/>
                <a:gd name="connsiteX39" fmla="*/ 57150 w 1695450"/>
                <a:gd name="connsiteY39" fmla="*/ 431800 h 1600200"/>
                <a:gd name="connsiteX40" fmla="*/ 12700 w 1695450"/>
                <a:gd name="connsiteY40" fmla="*/ 400050 h 1600200"/>
                <a:gd name="connsiteX41" fmla="*/ 25400 w 1695450"/>
                <a:gd name="connsiteY41" fmla="*/ 336550 h 1600200"/>
                <a:gd name="connsiteX42" fmla="*/ 50800 w 1695450"/>
                <a:gd name="connsiteY42" fmla="*/ 247650 h 1600200"/>
                <a:gd name="connsiteX43" fmla="*/ 50800 w 1695450"/>
                <a:gd name="connsiteY43" fmla="*/ 203200 h 1600200"/>
                <a:gd name="connsiteX44" fmla="*/ 31750 w 1695450"/>
                <a:gd name="connsiteY44" fmla="*/ 171450 h 1600200"/>
                <a:gd name="connsiteX45" fmla="*/ 44450 w 1695450"/>
                <a:gd name="connsiteY45" fmla="*/ 127000 h 1600200"/>
                <a:gd name="connsiteX46" fmla="*/ 25400 w 1695450"/>
                <a:gd name="connsiteY46" fmla="*/ 101600 h 1600200"/>
                <a:gd name="connsiteX47" fmla="*/ 25400 w 1695450"/>
                <a:gd name="connsiteY47" fmla="*/ 63500 h 1600200"/>
                <a:gd name="connsiteX48" fmla="*/ 0 w 1695450"/>
                <a:gd name="connsiteY48" fmla="*/ 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95450" h="1600200">
                  <a:moveTo>
                    <a:pt x="1695450" y="1511300"/>
                  </a:moveTo>
                  <a:lnTo>
                    <a:pt x="1651000" y="1555750"/>
                  </a:lnTo>
                  <a:lnTo>
                    <a:pt x="1593850" y="1568450"/>
                  </a:lnTo>
                  <a:lnTo>
                    <a:pt x="1504950" y="1568450"/>
                  </a:lnTo>
                  <a:lnTo>
                    <a:pt x="1485900" y="1568450"/>
                  </a:lnTo>
                  <a:lnTo>
                    <a:pt x="1441450" y="1587500"/>
                  </a:lnTo>
                  <a:lnTo>
                    <a:pt x="1397000" y="1600200"/>
                  </a:lnTo>
                  <a:lnTo>
                    <a:pt x="1346200" y="1581150"/>
                  </a:lnTo>
                  <a:lnTo>
                    <a:pt x="1301750" y="1543050"/>
                  </a:lnTo>
                  <a:lnTo>
                    <a:pt x="1250950" y="1511300"/>
                  </a:lnTo>
                  <a:lnTo>
                    <a:pt x="1250950" y="1479550"/>
                  </a:lnTo>
                  <a:lnTo>
                    <a:pt x="1200150" y="1473200"/>
                  </a:lnTo>
                  <a:lnTo>
                    <a:pt x="1162050" y="1485900"/>
                  </a:lnTo>
                  <a:lnTo>
                    <a:pt x="1092200" y="1498600"/>
                  </a:lnTo>
                  <a:lnTo>
                    <a:pt x="1016000" y="1498600"/>
                  </a:lnTo>
                  <a:lnTo>
                    <a:pt x="958850" y="1517650"/>
                  </a:lnTo>
                  <a:lnTo>
                    <a:pt x="952500" y="1524000"/>
                  </a:lnTo>
                  <a:lnTo>
                    <a:pt x="920750" y="1485900"/>
                  </a:lnTo>
                  <a:lnTo>
                    <a:pt x="914400" y="1403350"/>
                  </a:lnTo>
                  <a:lnTo>
                    <a:pt x="863600" y="1346200"/>
                  </a:lnTo>
                  <a:lnTo>
                    <a:pt x="831850" y="1314450"/>
                  </a:lnTo>
                  <a:lnTo>
                    <a:pt x="787400" y="1238250"/>
                  </a:lnTo>
                  <a:lnTo>
                    <a:pt x="768350" y="1130300"/>
                  </a:lnTo>
                  <a:lnTo>
                    <a:pt x="730250" y="1035050"/>
                  </a:lnTo>
                  <a:lnTo>
                    <a:pt x="711200" y="971550"/>
                  </a:lnTo>
                  <a:lnTo>
                    <a:pt x="660400" y="901700"/>
                  </a:lnTo>
                  <a:lnTo>
                    <a:pt x="654050" y="857250"/>
                  </a:lnTo>
                  <a:lnTo>
                    <a:pt x="590550" y="806450"/>
                  </a:lnTo>
                  <a:lnTo>
                    <a:pt x="514350" y="781050"/>
                  </a:lnTo>
                  <a:lnTo>
                    <a:pt x="457200" y="781050"/>
                  </a:lnTo>
                  <a:lnTo>
                    <a:pt x="425450" y="781050"/>
                  </a:lnTo>
                  <a:lnTo>
                    <a:pt x="361950" y="762000"/>
                  </a:lnTo>
                  <a:lnTo>
                    <a:pt x="298450" y="717550"/>
                  </a:lnTo>
                  <a:lnTo>
                    <a:pt x="254000" y="698500"/>
                  </a:lnTo>
                  <a:lnTo>
                    <a:pt x="222250" y="641350"/>
                  </a:lnTo>
                  <a:lnTo>
                    <a:pt x="190500" y="596900"/>
                  </a:lnTo>
                  <a:lnTo>
                    <a:pt x="190500" y="565150"/>
                  </a:lnTo>
                  <a:lnTo>
                    <a:pt x="165100" y="508000"/>
                  </a:lnTo>
                  <a:lnTo>
                    <a:pt x="146050" y="508000"/>
                  </a:lnTo>
                  <a:lnTo>
                    <a:pt x="57150" y="431800"/>
                  </a:lnTo>
                  <a:lnTo>
                    <a:pt x="12700" y="400050"/>
                  </a:lnTo>
                  <a:lnTo>
                    <a:pt x="25400" y="336550"/>
                  </a:lnTo>
                  <a:lnTo>
                    <a:pt x="50800" y="247650"/>
                  </a:lnTo>
                  <a:lnTo>
                    <a:pt x="50800" y="203200"/>
                  </a:lnTo>
                  <a:lnTo>
                    <a:pt x="31750" y="171450"/>
                  </a:lnTo>
                  <a:lnTo>
                    <a:pt x="44450" y="127000"/>
                  </a:lnTo>
                  <a:lnTo>
                    <a:pt x="25400" y="101600"/>
                  </a:lnTo>
                  <a:lnTo>
                    <a:pt x="25400" y="63500"/>
                  </a:lnTo>
                  <a:lnTo>
                    <a:pt x="0" y="0"/>
                  </a:lnTo>
                </a:path>
              </a:pathLst>
            </a:custGeom>
            <a:noFill/>
            <a:ln w="57150" cmpd="dbl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6943596" y="3049215"/>
            <a:ext cx="868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Washington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32" name="Forme libre 31"/>
          <p:cNvSpPr/>
          <p:nvPr/>
        </p:nvSpPr>
        <p:spPr>
          <a:xfrm>
            <a:off x="4616067" y="705080"/>
            <a:ext cx="665516" cy="275421"/>
          </a:xfrm>
          <a:custGeom>
            <a:avLst/>
            <a:gdLst>
              <a:gd name="connsiteX0" fmla="*/ 0 w 665516"/>
              <a:gd name="connsiteY0" fmla="*/ 275421 h 275421"/>
              <a:gd name="connsiteX1" fmla="*/ 187287 w 665516"/>
              <a:gd name="connsiteY1" fmla="*/ 121185 h 275421"/>
              <a:gd name="connsiteX2" fmla="*/ 385591 w 665516"/>
              <a:gd name="connsiteY2" fmla="*/ 209320 h 275421"/>
              <a:gd name="connsiteX3" fmla="*/ 627962 w 665516"/>
              <a:gd name="connsiteY3" fmla="*/ 143219 h 275421"/>
              <a:gd name="connsiteX4" fmla="*/ 661013 w 665516"/>
              <a:gd name="connsiteY4" fmla="*/ 0 h 27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516" h="275421">
                <a:moveTo>
                  <a:pt x="0" y="275421"/>
                </a:moveTo>
                <a:cubicBezTo>
                  <a:pt x="61511" y="203811"/>
                  <a:pt x="123022" y="132202"/>
                  <a:pt x="187287" y="121185"/>
                </a:cubicBezTo>
                <a:cubicBezTo>
                  <a:pt x="251552" y="110168"/>
                  <a:pt x="312145" y="205648"/>
                  <a:pt x="385591" y="209320"/>
                </a:cubicBezTo>
                <a:cubicBezTo>
                  <a:pt x="459037" y="212992"/>
                  <a:pt x="582058" y="178106"/>
                  <a:pt x="627962" y="143219"/>
                </a:cubicBezTo>
                <a:cubicBezTo>
                  <a:pt x="673866" y="108332"/>
                  <a:pt x="667439" y="54166"/>
                  <a:pt x="661013" y="0"/>
                </a:cubicBezTo>
              </a:path>
            </a:pathLst>
          </a:custGeom>
          <a:noFill/>
          <a:ln w="4762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7191082" y="2797373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Philadelphie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7452320" y="2357928"/>
            <a:ext cx="753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New York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6077509" y="3049215"/>
            <a:ext cx="65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Chicago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1037083" y="4200525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Los Angeles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485679" y="707024"/>
            <a:ext cx="619532" cy="313330"/>
          </a:xfrm>
          <a:prstGeom prst="ellipse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185252" y="2933315"/>
            <a:ext cx="1302629" cy="1742169"/>
          </a:xfrm>
          <a:custGeom>
            <a:avLst/>
            <a:gdLst>
              <a:gd name="connsiteX0" fmla="*/ 0 w 841786"/>
              <a:gd name="connsiteY0" fmla="*/ 878681 h 1757362"/>
              <a:gd name="connsiteX1" fmla="*/ 420893 w 841786"/>
              <a:gd name="connsiteY1" fmla="*/ 0 h 1757362"/>
              <a:gd name="connsiteX2" fmla="*/ 841786 w 841786"/>
              <a:gd name="connsiteY2" fmla="*/ 878681 h 1757362"/>
              <a:gd name="connsiteX3" fmla="*/ 420893 w 841786"/>
              <a:gd name="connsiteY3" fmla="*/ 1757362 h 1757362"/>
              <a:gd name="connsiteX4" fmla="*/ 0 w 841786"/>
              <a:gd name="connsiteY4" fmla="*/ 878681 h 1757362"/>
              <a:gd name="connsiteX0" fmla="*/ 411297 w 1253083"/>
              <a:gd name="connsiteY0" fmla="*/ 915626 h 1794307"/>
              <a:gd name="connsiteX1" fmla="*/ 65572 w 1253083"/>
              <a:gd name="connsiteY1" fmla="*/ 0 h 1794307"/>
              <a:gd name="connsiteX2" fmla="*/ 1253083 w 1253083"/>
              <a:gd name="connsiteY2" fmla="*/ 915626 h 1794307"/>
              <a:gd name="connsiteX3" fmla="*/ 832190 w 1253083"/>
              <a:gd name="connsiteY3" fmla="*/ 1794307 h 1794307"/>
              <a:gd name="connsiteX4" fmla="*/ 411297 w 1253083"/>
              <a:gd name="connsiteY4" fmla="*/ 915626 h 1794307"/>
              <a:gd name="connsiteX0" fmla="*/ 186808 w 1268740"/>
              <a:gd name="connsiteY0" fmla="*/ 1027014 h 1795368"/>
              <a:gd name="connsiteX1" fmla="*/ 81229 w 1268740"/>
              <a:gd name="connsiteY1" fmla="*/ 551 h 1795368"/>
              <a:gd name="connsiteX2" fmla="*/ 1268740 w 1268740"/>
              <a:gd name="connsiteY2" fmla="*/ 916177 h 1795368"/>
              <a:gd name="connsiteX3" fmla="*/ 847847 w 1268740"/>
              <a:gd name="connsiteY3" fmla="*/ 1794858 h 1795368"/>
              <a:gd name="connsiteX4" fmla="*/ 186808 w 1268740"/>
              <a:gd name="connsiteY4" fmla="*/ 1027014 h 1795368"/>
              <a:gd name="connsiteX0" fmla="*/ 166985 w 981062"/>
              <a:gd name="connsiteY0" fmla="*/ 1048839 h 1824838"/>
              <a:gd name="connsiteX1" fmla="*/ 61406 w 981062"/>
              <a:gd name="connsiteY1" fmla="*/ 22376 h 1824838"/>
              <a:gd name="connsiteX2" fmla="*/ 981062 w 981062"/>
              <a:gd name="connsiteY2" fmla="*/ 559311 h 1824838"/>
              <a:gd name="connsiteX3" fmla="*/ 828024 w 981062"/>
              <a:gd name="connsiteY3" fmla="*/ 1816683 h 1824838"/>
              <a:gd name="connsiteX4" fmla="*/ 166985 w 981062"/>
              <a:gd name="connsiteY4" fmla="*/ 1048839 h 1824838"/>
              <a:gd name="connsiteX0" fmla="*/ 166985 w 1003727"/>
              <a:gd name="connsiteY0" fmla="*/ 1048839 h 1822528"/>
              <a:gd name="connsiteX1" fmla="*/ 61406 w 1003727"/>
              <a:gd name="connsiteY1" fmla="*/ 22376 h 1822528"/>
              <a:gd name="connsiteX2" fmla="*/ 981062 w 1003727"/>
              <a:gd name="connsiteY2" fmla="*/ 559311 h 1822528"/>
              <a:gd name="connsiteX3" fmla="*/ 828024 w 1003727"/>
              <a:gd name="connsiteY3" fmla="*/ 1816683 h 1822528"/>
              <a:gd name="connsiteX4" fmla="*/ 976464 w 1003727"/>
              <a:gd name="connsiteY4" fmla="*/ 1030583 h 1822528"/>
              <a:gd name="connsiteX5" fmla="*/ 166985 w 1003727"/>
              <a:gd name="connsiteY5" fmla="*/ 1048839 h 1822528"/>
              <a:gd name="connsiteX0" fmla="*/ 156290 w 970367"/>
              <a:gd name="connsiteY0" fmla="*/ 1048839 h 1862721"/>
              <a:gd name="connsiteX1" fmla="*/ 50711 w 970367"/>
              <a:gd name="connsiteY1" fmla="*/ 22376 h 1862721"/>
              <a:gd name="connsiteX2" fmla="*/ 970367 w 970367"/>
              <a:gd name="connsiteY2" fmla="*/ 559311 h 1862721"/>
              <a:gd name="connsiteX3" fmla="*/ 817329 w 970367"/>
              <a:gd name="connsiteY3" fmla="*/ 1816683 h 1862721"/>
              <a:gd name="connsiteX4" fmla="*/ 467006 w 970367"/>
              <a:gd name="connsiteY4" fmla="*/ 1538583 h 1862721"/>
              <a:gd name="connsiteX5" fmla="*/ 156290 w 970367"/>
              <a:gd name="connsiteY5" fmla="*/ 1048839 h 1862721"/>
              <a:gd name="connsiteX0" fmla="*/ 156290 w 1039573"/>
              <a:gd name="connsiteY0" fmla="*/ 1034984 h 1848852"/>
              <a:gd name="connsiteX1" fmla="*/ 50711 w 1039573"/>
              <a:gd name="connsiteY1" fmla="*/ 8521 h 1848852"/>
              <a:gd name="connsiteX2" fmla="*/ 970367 w 1039573"/>
              <a:gd name="connsiteY2" fmla="*/ 545456 h 1848852"/>
              <a:gd name="connsiteX3" fmla="*/ 956533 w 1039573"/>
              <a:gd name="connsiteY3" fmla="*/ 545674 h 1848852"/>
              <a:gd name="connsiteX4" fmla="*/ 817329 w 1039573"/>
              <a:gd name="connsiteY4" fmla="*/ 1802828 h 1848852"/>
              <a:gd name="connsiteX5" fmla="*/ 467006 w 1039573"/>
              <a:gd name="connsiteY5" fmla="*/ 1524728 h 1848852"/>
              <a:gd name="connsiteX6" fmla="*/ 156290 w 1039573"/>
              <a:gd name="connsiteY6" fmla="*/ 1034984 h 1848852"/>
              <a:gd name="connsiteX0" fmla="*/ 156290 w 1087740"/>
              <a:gd name="connsiteY0" fmla="*/ 1034984 h 1818861"/>
              <a:gd name="connsiteX1" fmla="*/ 50711 w 1087740"/>
              <a:gd name="connsiteY1" fmla="*/ 8521 h 1818861"/>
              <a:gd name="connsiteX2" fmla="*/ 970367 w 1087740"/>
              <a:gd name="connsiteY2" fmla="*/ 545456 h 1818861"/>
              <a:gd name="connsiteX3" fmla="*/ 1067369 w 1087740"/>
              <a:gd name="connsiteY3" fmla="*/ 1053674 h 1818861"/>
              <a:gd name="connsiteX4" fmla="*/ 817329 w 1087740"/>
              <a:gd name="connsiteY4" fmla="*/ 1802828 h 1818861"/>
              <a:gd name="connsiteX5" fmla="*/ 467006 w 1087740"/>
              <a:gd name="connsiteY5" fmla="*/ 1524728 h 1818861"/>
              <a:gd name="connsiteX6" fmla="*/ 156290 w 1087740"/>
              <a:gd name="connsiteY6" fmla="*/ 1034984 h 1818861"/>
              <a:gd name="connsiteX0" fmla="*/ 156290 w 1200621"/>
              <a:gd name="connsiteY0" fmla="*/ 1034984 h 1820318"/>
              <a:gd name="connsiteX1" fmla="*/ 50711 w 1200621"/>
              <a:gd name="connsiteY1" fmla="*/ 8521 h 1820318"/>
              <a:gd name="connsiteX2" fmla="*/ 970367 w 1200621"/>
              <a:gd name="connsiteY2" fmla="*/ 545456 h 1820318"/>
              <a:gd name="connsiteX3" fmla="*/ 1196678 w 1200621"/>
              <a:gd name="connsiteY3" fmla="*/ 1025964 h 1820318"/>
              <a:gd name="connsiteX4" fmla="*/ 817329 w 1200621"/>
              <a:gd name="connsiteY4" fmla="*/ 1802828 h 1820318"/>
              <a:gd name="connsiteX5" fmla="*/ 467006 w 1200621"/>
              <a:gd name="connsiteY5" fmla="*/ 1524728 h 1820318"/>
              <a:gd name="connsiteX6" fmla="*/ 156290 w 1200621"/>
              <a:gd name="connsiteY6" fmla="*/ 1034984 h 1820318"/>
              <a:gd name="connsiteX0" fmla="*/ 156290 w 1205697"/>
              <a:gd name="connsiteY0" fmla="*/ 1034984 h 1735392"/>
              <a:gd name="connsiteX1" fmla="*/ 50711 w 1205697"/>
              <a:gd name="connsiteY1" fmla="*/ 8521 h 1735392"/>
              <a:gd name="connsiteX2" fmla="*/ 970367 w 1205697"/>
              <a:gd name="connsiteY2" fmla="*/ 545456 h 1735392"/>
              <a:gd name="connsiteX3" fmla="*/ 1196678 w 1205697"/>
              <a:gd name="connsiteY3" fmla="*/ 1025964 h 1735392"/>
              <a:gd name="connsiteX4" fmla="*/ 1140602 w 1205697"/>
              <a:gd name="connsiteY4" fmla="*/ 1710464 h 1735392"/>
              <a:gd name="connsiteX5" fmla="*/ 467006 w 1205697"/>
              <a:gd name="connsiteY5" fmla="*/ 1524728 h 1735392"/>
              <a:gd name="connsiteX6" fmla="*/ 156290 w 1205697"/>
              <a:gd name="connsiteY6" fmla="*/ 1034984 h 1735392"/>
              <a:gd name="connsiteX0" fmla="*/ 132106 w 1181513"/>
              <a:gd name="connsiteY0" fmla="*/ 1056578 h 1756986"/>
              <a:gd name="connsiteX1" fmla="*/ 26527 w 1181513"/>
              <a:gd name="connsiteY1" fmla="*/ 30115 h 1756986"/>
              <a:gd name="connsiteX2" fmla="*/ 604438 w 1181513"/>
              <a:gd name="connsiteY2" fmla="*/ 299196 h 1756986"/>
              <a:gd name="connsiteX3" fmla="*/ 1172494 w 1181513"/>
              <a:gd name="connsiteY3" fmla="*/ 1047558 h 1756986"/>
              <a:gd name="connsiteX4" fmla="*/ 1116418 w 1181513"/>
              <a:gd name="connsiteY4" fmla="*/ 1732058 h 1756986"/>
              <a:gd name="connsiteX5" fmla="*/ 442822 w 1181513"/>
              <a:gd name="connsiteY5" fmla="*/ 1546322 h 1756986"/>
              <a:gd name="connsiteX6" fmla="*/ 132106 w 1181513"/>
              <a:gd name="connsiteY6" fmla="*/ 1056578 h 1756986"/>
              <a:gd name="connsiteX0" fmla="*/ 132106 w 1144784"/>
              <a:gd name="connsiteY0" fmla="*/ 1056578 h 1777601"/>
              <a:gd name="connsiteX1" fmla="*/ 26527 w 1144784"/>
              <a:gd name="connsiteY1" fmla="*/ 30115 h 1777601"/>
              <a:gd name="connsiteX2" fmla="*/ 604438 w 1144784"/>
              <a:gd name="connsiteY2" fmla="*/ 299196 h 1777601"/>
              <a:gd name="connsiteX3" fmla="*/ 1043185 w 1144784"/>
              <a:gd name="connsiteY3" fmla="*/ 742758 h 1777601"/>
              <a:gd name="connsiteX4" fmla="*/ 1116418 w 1144784"/>
              <a:gd name="connsiteY4" fmla="*/ 1732058 h 1777601"/>
              <a:gd name="connsiteX5" fmla="*/ 442822 w 1144784"/>
              <a:gd name="connsiteY5" fmla="*/ 1546322 h 1777601"/>
              <a:gd name="connsiteX6" fmla="*/ 132106 w 1144784"/>
              <a:gd name="connsiteY6" fmla="*/ 1056578 h 1777601"/>
              <a:gd name="connsiteX0" fmla="*/ 132106 w 1302629"/>
              <a:gd name="connsiteY0" fmla="*/ 1056578 h 1742169"/>
              <a:gd name="connsiteX1" fmla="*/ 26527 w 1302629"/>
              <a:gd name="connsiteY1" fmla="*/ 30115 h 1742169"/>
              <a:gd name="connsiteX2" fmla="*/ 604438 w 1302629"/>
              <a:gd name="connsiteY2" fmla="*/ 299196 h 1742169"/>
              <a:gd name="connsiteX3" fmla="*/ 1301803 w 1302629"/>
              <a:gd name="connsiteY3" fmla="*/ 1287703 h 1742169"/>
              <a:gd name="connsiteX4" fmla="*/ 1116418 w 1302629"/>
              <a:gd name="connsiteY4" fmla="*/ 1732058 h 1742169"/>
              <a:gd name="connsiteX5" fmla="*/ 442822 w 1302629"/>
              <a:gd name="connsiteY5" fmla="*/ 1546322 h 1742169"/>
              <a:gd name="connsiteX6" fmla="*/ 132106 w 1302629"/>
              <a:gd name="connsiteY6" fmla="*/ 1056578 h 174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2629" h="1742169">
                <a:moveTo>
                  <a:pt x="132106" y="1056578"/>
                </a:moveTo>
                <a:cubicBezTo>
                  <a:pt x="62724" y="803877"/>
                  <a:pt x="-52195" y="156345"/>
                  <a:pt x="26527" y="30115"/>
                </a:cubicBezTo>
                <a:cubicBezTo>
                  <a:pt x="105249" y="-96115"/>
                  <a:pt x="453468" y="209671"/>
                  <a:pt x="604438" y="299196"/>
                </a:cubicBezTo>
                <a:cubicBezTo>
                  <a:pt x="755408" y="388722"/>
                  <a:pt x="1327309" y="1078141"/>
                  <a:pt x="1301803" y="1287703"/>
                </a:cubicBezTo>
                <a:cubicBezTo>
                  <a:pt x="1276297" y="1497265"/>
                  <a:pt x="1259582" y="1688955"/>
                  <a:pt x="1116418" y="1732058"/>
                </a:cubicBezTo>
                <a:cubicBezTo>
                  <a:pt x="973255" y="1775161"/>
                  <a:pt x="552995" y="1674296"/>
                  <a:pt x="442822" y="1546322"/>
                </a:cubicBezTo>
                <a:cubicBezTo>
                  <a:pt x="332649" y="1418348"/>
                  <a:pt x="201489" y="1309279"/>
                  <a:pt x="132106" y="1056578"/>
                </a:cubicBezTo>
                <a:close/>
              </a:path>
            </a:pathLst>
          </a:cu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4658024" y="4667633"/>
            <a:ext cx="768476" cy="1203982"/>
          </a:xfrm>
          <a:custGeom>
            <a:avLst/>
            <a:gdLst>
              <a:gd name="connsiteX0" fmla="*/ 0 w 619532"/>
              <a:gd name="connsiteY0" fmla="*/ 156665 h 313330"/>
              <a:gd name="connsiteX1" fmla="*/ 309766 w 619532"/>
              <a:gd name="connsiteY1" fmla="*/ 0 h 313330"/>
              <a:gd name="connsiteX2" fmla="*/ 619532 w 619532"/>
              <a:gd name="connsiteY2" fmla="*/ 156665 h 313330"/>
              <a:gd name="connsiteX3" fmla="*/ 309766 w 619532"/>
              <a:gd name="connsiteY3" fmla="*/ 313330 h 313330"/>
              <a:gd name="connsiteX4" fmla="*/ 0 w 619532"/>
              <a:gd name="connsiteY4" fmla="*/ 156665 h 313330"/>
              <a:gd name="connsiteX0" fmla="*/ 148944 w 768476"/>
              <a:gd name="connsiteY0" fmla="*/ 1043356 h 1203982"/>
              <a:gd name="connsiteX1" fmla="*/ 70783 w 768476"/>
              <a:gd name="connsiteY1" fmla="*/ 0 h 1203982"/>
              <a:gd name="connsiteX2" fmla="*/ 768476 w 768476"/>
              <a:gd name="connsiteY2" fmla="*/ 1043356 h 1203982"/>
              <a:gd name="connsiteX3" fmla="*/ 458710 w 768476"/>
              <a:gd name="connsiteY3" fmla="*/ 1200021 h 1203982"/>
              <a:gd name="connsiteX4" fmla="*/ 148944 w 768476"/>
              <a:gd name="connsiteY4" fmla="*/ 1043356 h 120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476" h="1203982">
                <a:moveTo>
                  <a:pt x="148944" y="1043356"/>
                </a:moveTo>
                <a:cubicBezTo>
                  <a:pt x="84290" y="843353"/>
                  <a:pt x="-100296" y="0"/>
                  <a:pt x="70783" y="0"/>
                </a:cubicBezTo>
                <a:cubicBezTo>
                  <a:pt x="241862" y="0"/>
                  <a:pt x="768476" y="956832"/>
                  <a:pt x="768476" y="1043356"/>
                </a:cubicBezTo>
                <a:cubicBezTo>
                  <a:pt x="768476" y="1129880"/>
                  <a:pt x="629789" y="1200021"/>
                  <a:pt x="458710" y="1200021"/>
                </a:cubicBezTo>
                <a:cubicBezTo>
                  <a:pt x="287631" y="1200021"/>
                  <a:pt x="213598" y="1243359"/>
                  <a:pt x="148944" y="1043356"/>
                </a:cubicBezTo>
                <a:close/>
              </a:path>
            </a:pathLst>
          </a:cu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712120" y="1233694"/>
            <a:ext cx="715330" cy="728996"/>
          </a:xfrm>
          <a:custGeom>
            <a:avLst/>
            <a:gdLst>
              <a:gd name="connsiteX0" fmla="*/ 0 w 619532"/>
              <a:gd name="connsiteY0" fmla="*/ 156665 h 313330"/>
              <a:gd name="connsiteX1" fmla="*/ 309766 w 619532"/>
              <a:gd name="connsiteY1" fmla="*/ 0 h 313330"/>
              <a:gd name="connsiteX2" fmla="*/ 619532 w 619532"/>
              <a:gd name="connsiteY2" fmla="*/ 156665 h 313330"/>
              <a:gd name="connsiteX3" fmla="*/ 309766 w 619532"/>
              <a:gd name="connsiteY3" fmla="*/ 313330 h 313330"/>
              <a:gd name="connsiteX4" fmla="*/ 0 w 619532"/>
              <a:gd name="connsiteY4" fmla="*/ 156665 h 313330"/>
              <a:gd name="connsiteX0" fmla="*/ 4289 w 635745"/>
              <a:gd name="connsiteY0" fmla="*/ 156665 h 728966"/>
              <a:gd name="connsiteX1" fmla="*/ 314055 w 635745"/>
              <a:gd name="connsiteY1" fmla="*/ 0 h 728966"/>
              <a:gd name="connsiteX2" fmla="*/ 623821 w 635745"/>
              <a:gd name="connsiteY2" fmla="*/ 156665 h 728966"/>
              <a:gd name="connsiteX3" fmla="*/ 517255 w 635745"/>
              <a:gd name="connsiteY3" fmla="*/ 728966 h 728966"/>
              <a:gd name="connsiteX4" fmla="*/ 4289 w 635745"/>
              <a:gd name="connsiteY4" fmla="*/ 156665 h 728966"/>
              <a:gd name="connsiteX0" fmla="*/ 3434 w 715330"/>
              <a:gd name="connsiteY0" fmla="*/ 156692 h 728996"/>
              <a:gd name="connsiteX1" fmla="*/ 313200 w 715330"/>
              <a:gd name="connsiteY1" fmla="*/ 27 h 728996"/>
              <a:gd name="connsiteX2" fmla="*/ 715330 w 715330"/>
              <a:gd name="connsiteY2" fmla="*/ 147455 h 728996"/>
              <a:gd name="connsiteX3" fmla="*/ 516400 w 715330"/>
              <a:gd name="connsiteY3" fmla="*/ 728993 h 728996"/>
              <a:gd name="connsiteX4" fmla="*/ 3434 w 715330"/>
              <a:gd name="connsiteY4" fmla="*/ 156692 h 72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330" h="728996">
                <a:moveTo>
                  <a:pt x="3434" y="156692"/>
                </a:moveTo>
                <a:cubicBezTo>
                  <a:pt x="-30433" y="35198"/>
                  <a:pt x="194551" y="1567"/>
                  <a:pt x="313200" y="27"/>
                </a:cubicBezTo>
                <a:cubicBezTo>
                  <a:pt x="431849" y="-1513"/>
                  <a:pt x="715330" y="60931"/>
                  <a:pt x="715330" y="147455"/>
                </a:cubicBezTo>
                <a:cubicBezTo>
                  <a:pt x="715330" y="233979"/>
                  <a:pt x="635049" y="727454"/>
                  <a:pt x="516400" y="728993"/>
                </a:cubicBezTo>
                <a:cubicBezTo>
                  <a:pt x="397751" y="730533"/>
                  <a:pt x="37301" y="278186"/>
                  <a:pt x="3434" y="156692"/>
                </a:cubicBezTo>
                <a:close/>
              </a:path>
            </a:pathLst>
          </a:cu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12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000"/>
                            </p:stCondLst>
                            <p:childTnLst>
                              <p:par>
                                <p:cTn id="2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8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1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0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2" grpId="0" uiExpand="1" build="p" animBg="1"/>
      <p:bldP spid="42" grpId="0" uiExpand="1" animBg="1"/>
      <p:bldP spid="51" grpId="0" uiExpand="1" animBg="1"/>
      <p:bldP spid="54" grpId="0" uiExpand="1"/>
      <p:bldP spid="56" grpId="0" uiExpand="1"/>
      <p:bldP spid="58" grpId="0" uiExpand="1"/>
      <p:bldP spid="60" grpId="0" uiExpand="1"/>
      <p:bldP spid="61" grpId="0" uiExpand="1" animBg="1"/>
      <p:bldP spid="62" grpId="0" uiExpand="1"/>
      <p:bldP spid="64" grpId="0" uiExpand="1"/>
      <p:bldP spid="65" grpId="0" uiExpand="1" animBg="1"/>
      <p:bldP spid="66" grpId="0" uiExpand="1"/>
      <p:bldP spid="68" grpId="0" uiExpand="1"/>
      <p:bldP spid="70" grpId="0" uiExpand="1"/>
      <p:bldP spid="25" grpId="0" uiExpand="1" animBg="1"/>
      <p:bldP spid="71" grpId="0" uiExpand="1" animBg="1"/>
      <p:bldP spid="52" grpId="0" uiExpand="1"/>
      <p:bldP spid="30" grpId="0" uiExpand="1" animBg="1"/>
      <p:bldP spid="31" grpId="0" uiExpand="1" animBg="1"/>
      <p:bldP spid="235" grpId="0" uiExpand="1" animBg="1"/>
      <p:bldP spid="242" grpId="0" uiExpand="1" animBg="1"/>
      <p:bldP spid="243" grpId="0" uiExpand="1" animBg="1"/>
      <p:bldP spid="248" grpId="0" uiExpand="1" animBg="1"/>
      <p:bldP spid="249" grpId="0" uiExpand="1" animBg="1"/>
      <p:bldP spid="73" grpId="0" uiExpand="1" animBg="1"/>
      <p:bldP spid="45" grpId="0" uiExpand="1" animBg="1"/>
      <p:bldP spid="53" grpId="0" uiExpand="1" animBg="1"/>
      <p:bldP spid="74" grpId="0" uiExpand="1" animBg="1"/>
      <p:bldP spid="43" grpId="0" uiExpand="1" animBg="1"/>
      <p:bldP spid="67" grpId="0" uiExpand="1" animBg="1"/>
      <p:bldP spid="69" grpId="0" uiExpand="1" animBg="1"/>
      <p:bldP spid="63" grpId="0" uiExpand="1" animBg="1"/>
      <p:bldP spid="55" grpId="0" uiExpand="1" animBg="1"/>
      <p:bldP spid="75" grpId="0" uiExpand="1" animBg="1"/>
      <p:bldP spid="59" grpId="0" uiExpand="1" animBg="1"/>
      <p:bldP spid="57" grpId="0" uiExpand="1" animBg="1"/>
      <p:bldP spid="44" grpId="0" uiExpand="1"/>
      <p:bldP spid="32" grpId="0" uiExpand="1" animBg="1"/>
      <p:bldP spid="50" grpId="0" uiExpand="1"/>
      <p:bldP spid="83" grpId="0" uiExpand="1"/>
      <p:bldP spid="84" grpId="0" uiExpand="1"/>
      <p:bldP spid="85" grpId="0" uiExpand="1"/>
      <p:bldP spid="12" grpId="0" animBg="1"/>
      <p:bldP spid="87" grpId="0" animBg="1"/>
      <p:bldP spid="88" grpId="0" animBg="1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662526"/>
            <a:ext cx="9224320" cy="6264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303898" y="5165766"/>
            <a:ext cx="840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Océan </a:t>
            </a:r>
          </a:p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Atlantique</a:t>
            </a:r>
            <a:endParaRPr lang="fr-FR" sz="1400" b="1" cap="small" spc="-150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41" y="1412775"/>
            <a:ext cx="708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Océan </a:t>
            </a:r>
          </a:p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Pacifique</a:t>
            </a:r>
            <a:endParaRPr lang="fr-FR" sz="1400" b="1" cap="small" spc="-150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080356" y="6283028"/>
            <a:ext cx="679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Mexique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419872" y="1258886"/>
            <a:ext cx="671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Canada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-36512" y="6577607"/>
            <a:ext cx="554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Hawaï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-9525" y="4933950"/>
            <a:ext cx="1952625" cy="1971675"/>
          </a:xfrm>
          <a:custGeom>
            <a:avLst/>
            <a:gdLst>
              <a:gd name="connsiteX0" fmla="*/ 0 w 1971675"/>
              <a:gd name="connsiteY0" fmla="*/ 9525 h 1971675"/>
              <a:gd name="connsiteX1" fmla="*/ 1390650 w 1971675"/>
              <a:gd name="connsiteY1" fmla="*/ 0 h 1971675"/>
              <a:gd name="connsiteX2" fmla="*/ 1971675 w 1971675"/>
              <a:gd name="connsiteY2" fmla="*/ 1466850 h 1971675"/>
              <a:gd name="connsiteX3" fmla="*/ 1971675 w 1971675"/>
              <a:gd name="connsiteY3" fmla="*/ 1971675 h 1971675"/>
              <a:gd name="connsiteX0" fmla="*/ 0 w 1971675"/>
              <a:gd name="connsiteY0" fmla="*/ 9525 h 1971675"/>
              <a:gd name="connsiteX1" fmla="*/ 1390650 w 1971675"/>
              <a:gd name="connsiteY1" fmla="*/ 0 h 1971675"/>
              <a:gd name="connsiteX2" fmla="*/ 1971675 w 1971675"/>
              <a:gd name="connsiteY2" fmla="*/ 1466850 h 1971675"/>
              <a:gd name="connsiteX3" fmla="*/ 1971675 w 1971675"/>
              <a:gd name="connsiteY3" fmla="*/ 1971675 h 1971675"/>
              <a:gd name="connsiteX0" fmla="*/ 0 w 1952625"/>
              <a:gd name="connsiteY0" fmla="*/ 19050 h 1971675"/>
              <a:gd name="connsiteX1" fmla="*/ 1371600 w 1952625"/>
              <a:gd name="connsiteY1" fmla="*/ 0 h 1971675"/>
              <a:gd name="connsiteX2" fmla="*/ 1952625 w 1952625"/>
              <a:gd name="connsiteY2" fmla="*/ 1466850 h 1971675"/>
              <a:gd name="connsiteX3" fmla="*/ 1952625 w 1952625"/>
              <a:gd name="connsiteY3" fmla="*/ 1971675 h 1971675"/>
              <a:gd name="connsiteX0" fmla="*/ 0 w 1952625"/>
              <a:gd name="connsiteY0" fmla="*/ 0 h 2009775"/>
              <a:gd name="connsiteX1" fmla="*/ 1371600 w 1952625"/>
              <a:gd name="connsiteY1" fmla="*/ 38100 h 2009775"/>
              <a:gd name="connsiteX2" fmla="*/ 1952625 w 1952625"/>
              <a:gd name="connsiteY2" fmla="*/ 1504950 h 2009775"/>
              <a:gd name="connsiteX3" fmla="*/ 1952625 w 1952625"/>
              <a:gd name="connsiteY3" fmla="*/ 2009775 h 2009775"/>
              <a:gd name="connsiteX0" fmla="*/ 0 w 1952625"/>
              <a:gd name="connsiteY0" fmla="*/ 977 h 1971675"/>
              <a:gd name="connsiteX1" fmla="*/ 1371600 w 1952625"/>
              <a:gd name="connsiteY1" fmla="*/ 0 h 1971675"/>
              <a:gd name="connsiteX2" fmla="*/ 1952625 w 1952625"/>
              <a:gd name="connsiteY2" fmla="*/ 1466850 h 1971675"/>
              <a:gd name="connsiteX3" fmla="*/ 1952625 w 1952625"/>
              <a:gd name="connsiteY3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1971675">
                <a:moveTo>
                  <a:pt x="0" y="977"/>
                </a:moveTo>
                <a:lnTo>
                  <a:pt x="1371600" y="0"/>
                </a:lnTo>
                <a:lnTo>
                  <a:pt x="1952625" y="1466850"/>
                </a:lnTo>
                <a:lnTo>
                  <a:pt x="1952625" y="1971675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/>
          <p:cNvGrpSpPr/>
          <p:nvPr/>
        </p:nvGrpSpPr>
        <p:grpSpPr>
          <a:xfrm>
            <a:off x="17417" y="4978400"/>
            <a:ext cx="1843314" cy="1605280"/>
            <a:chOff x="17417" y="4978400"/>
            <a:chExt cx="1843314" cy="1605280"/>
          </a:xfrm>
          <a:solidFill>
            <a:schemeClr val="accent3">
              <a:lumMod val="60000"/>
              <a:lumOff val="40000"/>
              <a:alpha val="50000"/>
            </a:schemeClr>
          </a:solidFill>
        </p:grpSpPr>
        <p:sp>
          <p:nvSpPr>
            <p:cNvPr id="9" name="Forme libre 8"/>
            <p:cNvSpPr/>
            <p:nvPr/>
          </p:nvSpPr>
          <p:spPr>
            <a:xfrm>
              <a:off x="17417" y="4978400"/>
              <a:ext cx="1396274" cy="1358537"/>
            </a:xfrm>
            <a:custGeom>
              <a:avLst/>
              <a:gdLst>
                <a:gd name="connsiteX0" fmla="*/ 1291772 w 1396274"/>
                <a:gd name="connsiteY0" fmla="*/ 1079863 h 1358537"/>
                <a:gd name="connsiteX1" fmla="*/ 1396274 w 1396274"/>
                <a:gd name="connsiteY1" fmla="*/ 211909 h 1358537"/>
                <a:gd name="connsiteX2" fmla="*/ 1352732 w 1396274"/>
                <a:gd name="connsiteY2" fmla="*/ 197394 h 1358537"/>
                <a:gd name="connsiteX3" fmla="*/ 1323703 w 1396274"/>
                <a:gd name="connsiteY3" fmla="*/ 165463 h 1358537"/>
                <a:gd name="connsiteX4" fmla="*/ 1280160 w 1396274"/>
                <a:gd name="connsiteY4" fmla="*/ 165463 h 1358537"/>
                <a:gd name="connsiteX5" fmla="*/ 1262743 w 1396274"/>
                <a:gd name="connsiteY5" fmla="*/ 168366 h 1358537"/>
                <a:gd name="connsiteX6" fmla="*/ 1222103 w 1396274"/>
                <a:gd name="connsiteY6" fmla="*/ 153851 h 1358537"/>
                <a:gd name="connsiteX7" fmla="*/ 1190172 w 1396274"/>
                <a:gd name="connsiteY7" fmla="*/ 145143 h 1358537"/>
                <a:gd name="connsiteX8" fmla="*/ 1155337 w 1396274"/>
                <a:gd name="connsiteY8" fmla="*/ 110309 h 1358537"/>
                <a:gd name="connsiteX9" fmla="*/ 1111794 w 1396274"/>
                <a:gd name="connsiteY9" fmla="*/ 110309 h 1358537"/>
                <a:gd name="connsiteX10" fmla="*/ 1088572 w 1396274"/>
                <a:gd name="connsiteY10" fmla="*/ 124823 h 1358537"/>
                <a:gd name="connsiteX11" fmla="*/ 1039223 w 1396274"/>
                <a:gd name="connsiteY11" fmla="*/ 40640 h 1358537"/>
                <a:gd name="connsiteX12" fmla="*/ 992777 w 1396274"/>
                <a:gd name="connsiteY12" fmla="*/ 43543 h 1358537"/>
                <a:gd name="connsiteX13" fmla="*/ 986972 w 1396274"/>
                <a:gd name="connsiteY13" fmla="*/ 26126 h 1358537"/>
                <a:gd name="connsiteX14" fmla="*/ 963749 w 1396274"/>
                <a:gd name="connsiteY14" fmla="*/ 46446 h 1358537"/>
                <a:gd name="connsiteX15" fmla="*/ 960846 w 1396274"/>
                <a:gd name="connsiteY15" fmla="*/ 0 h 1358537"/>
                <a:gd name="connsiteX16" fmla="*/ 928914 w 1396274"/>
                <a:gd name="connsiteY16" fmla="*/ 11611 h 1358537"/>
                <a:gd name="connsiteX17" fmla="*/ 908594 w 1396274"/>
                <a:gd name="connsiteY17" fmla="*/ 26126 h 1358537"/>
                <a:gd name="connsiteX18" fmla="*/ 836023 w 1396274"/>
                <a:gd name="connsiteY18" fmla="*/ 26126 h 1358537"/>
                <a:gd name="connsiteX19" fmla="*/ 844732 w 1396274"/>
                <a:gd name="connsiteY19" fmla="*/ 49349 h 1358537"/>
                <a:gd name="connsiteX20" fmla="*/ 818606 w 1396274"/>
                <a:gd name="connsiteY20" fmla="*/ 66766 h 1358537"/>
                <a:gd name="connsiteX21" fmla="*/ 812800 w 1396274"/>
                <a:gd name="connsiteY21" fmla="*/ 37737 h 1358537"/>
                <a:gd name="connsiteX22" fmla="*/ 743132 w 1396274"/>
                <a:gd name="connsiteY22" fmla="*/ 49349 h 1358537"/>
                <a:gd name="connsiteX23" fmla="*/ 679269 w 1396274"/>
                <a:gd name="connsiteY23" fmla="*/ 110309 h 1358537"/>
                <a:gd name="connsiteX24" fmla="*/ 641532 w 1396274"/>
                <a:gd name="connsiteY24" fmla="*/ 124823 h 1358537"/>
                <a:gd name="connsiteX25" fmla="*/ 621212 w 1396274"/>
                <a:gd name="connsiteY25" fmla="*/ 130629 h 1358537"/>
                <a:gd name="connsiteX26" fmla="*/ 568960 w 1396274"/>
                <a:gd name="connsiteY26" fmla="*/ 104503 h 1358537"/>
                <a:gd name="connsiteX27" fmla="*/ 539932 w 1396274"/>
                <a:gd name="connsiteY27" fmla="*/ 127726 h 1358537"/>
                <a:gd name="connsiteX28" fmla="*/ 539932 w 1396274"/>
                <a:gd name="connsiteY28" fmla="*/ 127726 h 1358537"/>
                <a:gd name="connsiteX29" fmla="*/ 534126 w 1396274"/>
                <a:gd name="connsiteY29" fmla="*/ 177074 h 1358537"/>
                <a:gd name="connsiteX30" fmla="*/ 557349 w 1396274"/>
                <a:gd name="connsiteY30" fmla="*/ 197394 h 1358537"/>
                <a:gd name="connsiteX31" fmla="*/ 560252 w 1396274"/>
                <a:gd name="connsiteY31" fmla="*/ 255451 h 1358537"/>
                <a:gd name="connsiteX32" fmla="*/ 560252 w 1396274"/>
                <a:gd name="connsiteY32" fmla="*/ 275771 h 1358537"/>
                <a:gd name="connsiteX33" fmla="*/ 621212 w 1396274"/>
                <a:gd name="connsiteY33" fmla="*/ 325120 h 1358537"/>
                <a:gd name="connsiteX34" fmla="*/ 618309 w 1396274"/>
                <a:gd name="connsiteY34" fmla="*/ 359954 h 1358537"/>
                <a:gd name="connsiteX35" fmla="*/ 664754 w 1396274"/>
                <a:gd name="connsiteY35" fmla="*/ 362857 h 1358537"/>
                <a:gd name="connsiteX36" fmla="*/ 664754 w 1396274"/>
                <a:gd name="connsiteY36" fmla="*/ 391886 h 1358537"/>
                <a:gd name="connsiteX37" fmla="*/ 641532 w 1396274"/>
                <a:gd name="connsiteY37" fmla="*/ 391886 h 1358537"/>
                <a:gd name="connsiteX38" fmla="*/ 600892 w 1396274"/>
                <a:gd name="connsiteY38" fmla="*/ 388983 h 1358537"/>
                <a:gd name="connsiteX39" fmla="*/ 513806 w 1396274"/>
                <a:gd name="connsiteY39" fmla="*/ 365760 h 1358537"/>
                <a:gd name="connsiteX40" fmla="*/ 519612 w 1396274"/>
                <a:gd name="connsiteY40" fmla="*/ 313509 h 1358537"/>
                <a:gd name="connsiteX41" fmla="*/ 449943 w 1396274"/>
                <a:gd name="connsiteY41" fmla="*/ 330926 h 1358537"/>
                <a:gd name="connsiteX42" fmla="*/ 449943 w 1396274"/>
                <a:gd name="connsiteY42" fmla="*/ 345440 h 1358537"/>
                <a:gd name="connsiteX43" fmla="*/ 415109 w 1396274"/>
                <a:gd name="connsiteY43" fmla="*/ 328023 h 1358537"/>
                <a:gd name="connsiteX44" fmla="*/ 351246 w 1396274"/>
                <a:gd name="connsiteY44" fmla="*/ 351246 h 1358537"/>
                <a:gd name="connsiteX45" fmla="*/ 351246 w 1396274"/>
                <a:gd name="connsiteY45" fmla="*/ 362857 h 1358537"/>
                <a:gd name="connsiteX46" fmla="*/ 383177 w 1396274"/>
                <a:gd name="connsiteY46" fmla="*/ 409303 h 1358537"/>
                <a:gd name="connsiteX47" fmla="*/ 351246 w 1396274"/>
                <a:gd name="connsiteY47" fmla="*/ 406400 h 1358537"/>
                <a:gd name="connsiteX48" fmla="*/ 357052 w 1396274"/>
                <a:gd name="connsiteY48" fmla="*/ 455749 h 1358537"/>
                <a:gd name="connsiteX49" fmla="*/ 386080 w 1396274"/>
                <a:gd name="connsiteY49" fmla="*/ 487680 h 1358537"/>
                <a:gd name="connsiteX50" fmla="*/ 447040 w 1396274"/>
                <a:gd name="connsiteY50" fmla="*/ 522514 h 1358537"/>
                <a:gd name="connsiteX51" fmla="*/ 461554 w 1396274"/>
                <a:gd name="connsiteY51" fmla="*/ 508000 h 1358537"/>
                <a:gd name="connsiteX52" fmla="*/ 478972 w 1396274"/>
                <a:gd name="connsiteY52" fmla="*/ 519611 h 1358537"/>
                <a:gd name="connsiteX53" fmla="*/ 560252 w 1396274"/>
                <a:gd name="connsiteY53" fmla="*/ 516709 h 1358537"/>
                <a:gd name="connsiteX54" fmla="*/ 528320 w 1396274"/>
                <a:gd name="connsiteY54" fmla="*/ 542834 h 1358537"/>
                <a:gd name="connsiteX55" fmla="*/ 516709 w 1396274"/>
                <a:gd name="connsiteY55" fmla="*/ 624114 h 1358537"/>
                <a:gd name="connsiteX56" fmla="*/ 455749 w 1396274"/>
                <a:gd name="connsiteY56" fmla="*/ 612503 h 1358537"/>
                <a:gd name="connsiteX57" fmla="*/ 426720 w 1396274"/>
                <a:gd name="connsiteY57" fmla="*/ 629920 h 1358537"/>
                <a:gd name="connsiteX58" fmla="*/ 383177 w 1396274"/>
                <a:gd name="connsiteY58" fmla="*/ 632823 h 1358537"/>
                <a:gd name="connsiteX59" fmla="*/ 371566 w 1396274"/>
                <a:gd name="connsiteY59" fmla="*/ 603794 h 1358537"/>
                <a:gd name="connsiteX60" fmla="*/ 330926 w 1396274"/>
                <a:gd name="connsiteY60" fmla="*/ 627017 h 1358537"/>
                <a:gd name="connsiteX61" fmla="*/ 319314 w 1396274"/>
                <a:gd name="connsiteY61" fmla="*/ 656046 h 1358537"/>
                <a:gd name="connsiteX62" fmla="*/ 287383 w 1396274"/>
                <a:gd name="connsiteY62" fmla="*/ 661851 h 1358537"/>
                <a:gd name="connsiteX63" fmla="*/ 217714 w 1396274"/>
                <a:gd name="connsiteY63" fmla="*/ 719909 h 1358537"/>
                <a:gd name="connsiteX64" fmla="*/ 249646 w 1396274"/>
                <a:gd name="connsiteY64" fmla="*/ 795383 h 1358537"/>
                <a:gd name="connsiteX65" fmla="*/ 287383 w 1396274"/>
                <a:gd name="connsiteY65" fmla="*/ 830217 h 1358537"/>
                <a:gd name="connsiteX66" fmla="*/ 223520 w 1396274"/>
                <a:gd name="connsiteY66" fmla="*/ 804091 h 1358537"/>
                <a:gd name="connsiteX67" fmla="*/ 235132 w 1396274"/>
                <a:gd name="connsiteY67" fmla="*/ 891177 h 1358537"/>
                <a:gd name="connsiteX68" fmla="*/ 252549 w 1396274"/>
                <a:gd name="connsiteY68" fmla="*/ 917303 h 1358537"/>
                <a:gd name="connsiteX69" fmla="*/ 319314 w 1396274"/>
                <a:gd name="connsiteY69" fmla="*/ 888274 h 1358537"/>
                <a:gd name="connsiteX70" fmla="*/ 319314 w 1396274"/>
                <a:gd name="connsiteY70" fmla="*/ 969554 h 1358537"/>
                <a:gd name="connsiteX71" fmla="*/ 304800 w 1396274"/>
                <a:gd name="connsiteY71" fmla="*/ 984069 h 1358537"/>
                <a:gd name="connsiteX72" fmla="*/ 296092 w 1396274"/>
                <a:gd name="connsiteY72" fmla="*/ 1047931 h 1358537"/>
                <a:gd name="connsiteX73" fmla="*/ 336732 w 1396274"/>
                <a:gd name="connsiteY73" fmla="*/ 1036320 h 1358537"/>
                <a:gd name="connsiteX74" fmla="*/ 374469 w 1396274"/>
                <a:gd name="connsiteY74" fmla="*/ 1036320 h 1358537"/>
                <a:gd name="connsiteX75" fmla="*/ 423817 w 1396274"/>
                <a:gd name="connsiteY75" fmla="*/ 1088571 h 1358537"/>
                <a:gd name="connsiteX76" fmla="*/ 461554 w 1396274"/>
                <a:gd name="connsiteY76" fmla="*/ 1050834 h 1358537"/>
                <a:gd name="connsiteX77" fmla="*/ 461554 w 1396274"/>
                <a:gd name="connsiteY77" fmla="*/ 1079863 h 1358537"/>
                <a:gd name="connsiteX78" fmla="*/ 531223 w 1396274"/>
                <a:gd name="connsiteY78" fmla="*/ 1088571 h 1358537"/>
                <a:gd name="connsiteX79" fmla="*/ 470263 w 1396274"/>
                <a:gd name="connsiteY79" fmla="*/ 1135017 h 1358537"/>
                <a:gd name="connsiteX80" fmla="*/ 478972 w 1396274"/>
                <a:gd name="connsiteY80" fmla="*/ 1146629 h 1358537"/>
                <a:gd name="connsiteX81" fmla="*/ 461554 w 1396274"/>
                <a:gd name="connsiteY81" fmla="*/ 1164046 h 1358537"/>
                <a:gd name="connsiteX82" fmla="*/ 464457 w 1396274"/>
                <a:gd name="connsiteY82" fmla="*/ 1190171 h 1358537"/>
                <a:gd name="connsiteX83" fmla="*/ 388983 w 1396274"/>
                <a:gd name="connsiteY83" fmla="*/ 1227909 h 1358537"/>
                <a:gd name="connsiteX84" fmla="*/ 377372 w 1396274"/>
                <a:gd name="connsiteY84" fmla="*/ 1251131 h 1358537"/>
                <a:gd name="connsiteX85" fmla="*/ 345440 w 1396274"/>
                <a:gd name="connsiteY85" fmla="*/ 1242423 h 1358537"/>
                <a:gd name="connsiteX86" fmla="*/ 235132 w 1396274"/>
                <a:gd name="connsiteY86" fmla="*/ 1297577 h 1358537"/>
                <a:gd name="connsiteX87" fmla="*/ 185783 w 1396274"/>
                <a:gd name="connsiteY87" fmla="*/ 1280160 h 1358537"/>
                <a:gd name="connsiteX88" fmla="*/ 136434 w 1396274"/>
                <a:gd name="connsiteY88" fmla="*/ 1320800 h 1358537"/>
                <a:gd name="connsiteX89" fmla="*/ 0 w 1396274"/>
                <a:gd name="connsiteY89" fmla="*/ 1317897 h 1358537"/>
                <a:gd name="connsiteX90" fmla="*/ 11612 w 1396274"/>
                <a:gd name="connsiteY90" fmla="*/ 1346926 h 1358537"/>
                <a:gd name="connsiteX91" fmla="*/ 66766 w 1396274"/>
                <a:gd name="connsiteY91" fmla="*/ 1358537 h 1358537"/>
                <a:gd name="connsiteX92" fmla="*/ 69669 w 1396274"/>
                <a:gd name="connsiteY92" fmla="*/ 1335314 h 1358537"/>
                <a:gd name="connsiteX93" fmla="*/ 159657 w 1396274"/>
                <a:gd name="connsiteY93" fmla="*/ 1335314 h 1358537"/>
                <a:gd name="connsiteX94" fmla="*/ 179977 w 1396274"/>
                <a:gd name="connsiteY94" fmla="*/ 1312091 h 1358537"/>
                <a:gd name="connsiteX95" fmla="*/ 200297 w 1396274"/>
                <a:gd name="connsiteY95" fmla="*/ 1326606 h 1358537"/>
                <a:gd name="connsiteX96" fmla="*/ 264160 w 1396274"/>
                <a:gd name="connsiteY96" fmla="*/ 1332411 h 1358537"/>
                <a:gd name="connsiteX97" fmla="*/ 293189 w 1396274"/>
                <a:gd name="connsiteY97" fmla="*/ 1323703 h 1358537"/>
                <a:gd name="connsiteX98" fmla="*/ 319314 w 1396274"/>
                <a:gd name="connsiteY98" fmla="*/ 1329509 h 1358537"/>
                <a:gd name="connsiteX99" fmla="*/ 339634 w 1396274"/>
                <a:gd name="connsiteY99" fmla="*/ 1320800 h 1358537"/>
                <a:gd name="connsiteX100" fmla="*/ 383177 w 1396274"/>
                <a:gd name="connsiteY100" fmla="*/ 1320800 h 1358537"/>
                <a:gd name="connsiteX101" fmla="*/ 391886 w 1396274"/>
                <a:gd name="connsiteY101" fmla="*/ 1288869 h 1358537"/>
                <a:gd name="connsiteX102" fmla="*/ 415109 w 1396274"/>
                <a:gd name="connsiteY102" fmla="*/ 1294674 h 1358537"/>
                <a:gd name="connsiteX103" fmla="*/ 452846 w 1396274"/>
                <a:gd name="connsiteY103" fmla="*/ 1274354 h 1358537"/>
                <a:gd name="connsiteX104" fmla="*/ 490583 w 1396274"/>
                <a:gd name="connsiteY104" fmla="*/ 1262743 h 1358537"/>
                <a:gd name="connsiteX105" fmla="*/ 493486 w 1396274"/>
                <a:gd name="connsiteY105" fmla="*/ 1251131 h 1358537"/>
                <a:gd name="connsiteX106" fmla="*/ 615406 w 1396274"/>
                <a:gd name="connsiteY106" fmla="*/ 1201783 h 1358537"/>
                <a:gd name="connsiteX107" fmla="*/ 696686 w 1396274"/>
                <a:gd name="connsiteY107" fmla="*/ 1132114 h 1358537"/>
                <a:gd name="connsiteX108" fmla="*/ 661852 w 1396274"/>
                <a:gd name="connsiteY108" fmla="*/ 1103086 h 1358537"/>
                <a:gd name="connsiteX109" fmla="*/ 693783 w 1396274"/>
                <a:gd name="connsiteY109" fmla="*/ 1068251 h 1358537"/>
                <a:gd name="connsiteX110" fmla="*/ 719909 w 1396274"/>
                <a:gd name="connsiteY110" fmla="*/ 1062446 h 1358537"/>
                <a:gd name="connsiteX111" fmla="*/ 754743 w 1396274"/>
                <a:gd name="connsiteY111" fmla="*/ 1030514 h 1358537"/>
                <a:gd name="connsiteX112" fmla="*/ 754743 w 1396274"/>
                <a:gd name="connsiteY112" fmla="*/ 1004389 h 1358537"/>
                <a:gd name="connsiteX113" fmla="*/ 870857 w 1396274"/>
                <a:gd name="connsiteY113" fmla="*/ 943429 h 1358537"/>
                <a:gd name="connsiteX114" fmla="*/ 928914 w 1396274"/>
                <a:gd name="connsiteY114" fmla="*/ 984069 h 1358537"/>
                <a:gd name="connsiteX115" fmla="*/ 879566 w 1396274"/>
                <a:gd name="connsiteY115" fmla="*/ 995680 h 1358537"/>
                <a:gd name="connsiteX116" fmla="*/ 859246 w 1396274"/>
                <a:gd name="connsiteY116" fmla="*/ 978263 h 1358537"/>
                <a:gd name="connsiteX117" fmla="*/ 821509 w 1396274"/>
                <a:gd name="connsiteY117" fmla="*/ 1010194 h 1358537"/>
                <a:gd name="connsiteX118" fmla="*/ 786674 w 1396274"/>
                <a:gd name="connsiteY118" fmla="*/ 1076960 h 1358537"/>
                <a:gd name="connsiteX119" fmla="*/ 812800 w 1396274"/>
                <a:gd name="connsiteY119" fmla="*/ 1079863 h 1358537"/>
                <a:gd name="connsiteX120" fmla="*/ 806994 w 1396274"/>
                <a:gd name="connsiteY120" fmla="*/ 1097280 h 1358537"/>
                <a:gd name="connsiteX121" fmla="*/ 775063 w 1396274"/>
                <a:gd name="connsiteY121" fmla="*/ 1100183 h 1358537"/>
                <a:gd name="connsiteX122" fmla="*/ 775063 w 1396274"/>
                <a:gd name="connsiteY122" fmla="*/ 1114697 h 1358537"/>
                <a:gd name="connsiteX123" fmla="*/ 801189 w 1396274"/>
                <a:gd name="connsiteY123" fmla="*/ 1123406 h 1358537"/>
                <a:gd name="connsiteX124" fmla="*/ 885372 w 1396274"/>
                <a:gd name="connsiteY124" fmla="*/ 1085669 h 1358537"/>
                <a:gd name="connsiteX125" fmla="*/ 923109 w 1396274"/>
                <a:gd name="connsiteY125" fmla="*/ 1082766 h 1358537"/>
                <a:gd name="connsiteX126" fmla="*/ 946332 w 1396274"/>
                <a:gd name="connsiteY126" fmla="*/ 1076960 h 1358537"/>
                <a:gd name="connsiteX127" fmla="*/ 957943 w 1396274"/>
                <a:gd name="connsiteY127" fmla="*/ 1030514 h 1358537"/>
                <a:gd name="connsiteX128" fmla="*/ 978263 w 1396274"/>
                <a:gd name="connsiteY128" fmla="*/ 992777 h 1358537"/>
                <a:gd name="connsiteX129" fmla="*/ 995680 w 1396274"/>
                <a:gd name="connsiteY129" fmla="*/ 1001486 h 1358537"/>
                <a:gd name="connsiteX130" fmla="*/ 1013097 w 1396274"/>
                <a:gd name="connsiteY130" fmla="*/ 1004389 h 1358537"/>
                <a:gd name="connsiteX131" fmla="*/ 1042126 w 1396274"/>
                <a:gd name="connsiteY131" fmla="*/ 984069 h 1358537"/>
                <a:gd name="connsiteX132" fmla="*/ 1079863 w 1396274"/>
                <a:gd name="connsiteY132" fmla="*/ 1050834 h 1358537"/>
                <a:gd name="connsiteX133" fmla="*/ 1111794 w 1396274"/>
                <a:gd name="connsiteY133" fmla="*/ 1056640 h 1358537"/>
                <a:gd name="connsiteX134" fmla="*/ 1143726 w 1396274"/>
                <a:gd name="connsiteY134" fmla="*/ 1097280 h 1358537"/>
                <a:gd name="connsiteX135" fmla="*/ 1207589 w 1396274"/>
                <a:gd name="connsiteY135" fmla="*/ 1103086 h 1358537"/>
                <a:gd name="connsiteX136" fmla="*/ 1254034 w 1396274"/>
                <a:gd name="connsiteY136" fmla="*/ 1120503 h 1358537"/>
                <a:gd name="connsiteX137" fmla="*/ 1291772 w 1396274"/>
                <a:gd name="connsiteY137" fmla="*/ 1079863 h 135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1396274" h="1358537">
                  <a:moveTo>
                    <a:pt x="1291772" y="1079863"/>
                  </a:moveTo>
                  <a:lnTo>
                    <a:pt x="1396274" y="211909"/>
                  </a:lnTo>
                  <a:lnTo>
                    <a:pt x="1352732" y="197394"/>
                  </a:lnTo>
                  <a:lnTo>
                    <a:pt x="1323703" y="165463"/>
                  </a:lnTo>
                  <a:lnTo>
                    <a:pt x="1280160" y="165463"/>
                  </a:lnTo>
                  <a:lnTo>
                    <a:pt x="1262743" y="168366"/>
                  </a:lnTo>
                  <a:lnTo>
                    <a:pt x="1222103" y="153851"/>
                  </a:lnTo>
                  <a:lnTo>
                    <a:pt x="1190172" y="145143"/>
                  </a:lnTo>
                  <a:lnTo>
                    <a:pt x="1155337" y="110309"/>
                  </a:lnTo>
                  <a:lnTo>
                    <a:pt x="1111794" y="110309"/>
                  </a:lnTo>
                  <a:lnTo>
                    <a:pt x="1088572" y="124823"/>
                  </a:lnTo>
                  <a:lnTo>
                    <a:pt x="1039223" y="40640"/>
                  </a:lnTo>
                  <a:lnTo>
                    <a:pt x="992777" y="43543"/>
                  </a:lnTo>
                  <a:lnTo>
                    <a:pt x="986972" y="26126"/>
                  </a:lnTo>
                  <a:lnTo>
                    <a:pt x="963749" y="46446"/>
                  </a:lnTo>
                  <a:lnTo>
                    <a:pt x="960846" y="0"/>
                  </a:lnTo>
                  <a:lnTo>
                    <a:pt x="928914" y="11611"/>
                  </a:lnTo>
                  <a:lnTo>
                    <a:pt x="908594" y="26126"/>
                  </a:lnTo>
                  <a:lnTo>
                    <a:pt x="836023" y="26126"/>
                  </a:lnTo>
                  <a:lnTo>
                    <a:pt x="844732" y="49349"/>
                  </a:lnTo>
                  <a:lnTo>
                    <a:pt x="818606" y="66766"/>
                  </a:lnTo>
                  <a:lnTo>
                    <a:pt x="812800" y="37737"/>
                  </a:lnTo>
                  <a:lnTo>
                    <a:pt x="743132" y="49349"/>
                  </a:lnTo>
                  <a:lnTo>
                    <a:pt x="679269" y="110309"/>
                  </a:lnTo>
                  <a:lnTo>
                    <a:pt x="641532" y="124823"/>
                  </a:lnTo>
                  <a:lnTo>
                    <a:pt x="621212" y="130629"/>
                  </a:lnTo>
                  <a:lnTo>
                    <a:pt x="568960" y="104503"/>
                  </a:lnTo>
                  <a:lnTo>
                    <a:pt x="539932" y="127726"/>
                  </a:lnTo>
                  <a:lnTo>
                    <a:pt x="539932" y="127726"/>
                  </a:lnTo>
                  <a:lnTo>
                    <a:pt x="534126" y="177074"/>
                  </a:lnTo>
                  <a:lnTo>
                    <a:pt x="557349" y="197394"/>
                  </a:lnTo>
                  <a:lnTo>
                    <a:pt x="560252" y="255451"/>
                  </a:lnTo>
                  <a:lnTo>
                    <a:pt x="560252" y="275771"/>
                  </a:lnTo>
                  <a:lnTo>
                    <a:pt x="621212" y="325120"/>
                  </a:lnTo>
                  <a:lnTo>
                    <a:pt x="618309" y="359954"/>
                  </a:lnTo>
                  <a:lnTo>
                    <a:pt x="664754" y="362857"/>
                  </a:lnTo>
                  <a:lnTo>
                    <a:pt x="664754" y="391886"/>
                  </a:lnTo>
                  <a:lnTo>
                    <a:pt x="641532" y="391886"/>
                  </a:lnTo>
                  <a:lnTo>
                    <a:pt x="600892" y="388983"/>
                  </a:lnTo>
                  <a:lnTo>
                    <a:pt x="513806" y="365760"/>
                  </a:lnTo>
                  <a:lnTo>
                    <a:pt x="519612" y="313509"/>
                  </a:lnTo>
                  <a:lnTo>
                    <a:pt x="449943" y="330926"/>
                  </a:lnTo>
                  <a:lnTo>
                    <a:pt x="449943" y="345440"/>
                  </a:lnTo>
                  <a:lnTo>
                    <a:pt x="415109" y="328023"/>
                  </a:lnTo>
                  <a:lnTo>
                    <a:pt x="351246" y="351246"/>
                  </a:lnTo>
                  <a:lnTo>
                    <a:pt x="351246" y="362857"/>
                  </a:lnTo>
                  <a:lnTo>
                    <a:pt x="383177" y="409303"/>
                  </a:lnTo>
                  <a:lnTo>
                    <a:pt x="351246" y="406400"/>
                  </a:lnTo>
                  <a:lnTo>
                    <a:pt x="357052" y="455749"/>
                  </a:lnTo>
                  <a:lnTo>
                    <a:pt x="386080" y="487680"/>
                  </a:lnTo>
                  <a:lnTo>
                    <a:pt x="447040" y="522514"/>
                  </a:lnTo>
                  <a:lnTo>
                    <a:pt x="461554" y="508000"/>
                  </a:lnTo>
                  <a:lnTo>
                    <a:pt x="478972" y="519611"/>
                  </a:lnTo>
                  <a:lnTo>
                    <a:pt x="560252" y="516709"/>
                  </a:lnTo>
                  <a:lnTo>
                    <a:pt x="528320" y="542834"/>
                  </a:lnTo>
                  <a:lnTo>
                    <a:pt x="516709" y="624114"/>
                  </a:lnTo>
                  <a:lnTo>
                    <a:pt x="455749" y="612503"/>
                  </a:lnTo>
                  <a:lnTo>
                    <a:pt x="426720" y="629920"/>
                  </a:lnTo>
                  <a:lnTo>
                    <a:pt x="383177" y="632823"/>
                  </a:lnTo>
                  <a:lnTo>
                    <a:pt x="371566" y="603794"/>
                  </a:lnTo>
                  <a:lnTo>
                    <a:pt x="330926" y="627017"/>
                  </a:lnTo>
                  <a:lnTo>
                    <a:pt x="319314" y="656046"/>
                  </a:lnTo>
                  <a:lnTo>
                    <a:pt x="287383" y="661851"/>
                  </a:lnTo>
                  <a:lnTo>
                    <a:pt x="217714" y="719909"/>
                  </a:lnTo>
                  <a:lnTo>
                    <a:pt x="249646" y="795383"/>
                  </a:lnTo>
                  <a:lnTo>
                    <a:pt x="287383" y="830217"/>
                  </a:lnTo>
                  <a:lnTo>
                    <a:pt x="223520" y="804091"/>
                  </a:lnTo>
                  <a:lnTo>
                    <a:pt x="235132" y="891177"/>
                  </a:lnTo>
                  <a:lnTo>
                    <a:pt x="252549" y="917303"/>
                  </a:lnTo>
                  <a:lnTo>
                    <a:pt x="319314" y="888274"/>
                  </a:lnTo>
                  <a:lnTo>
                    <a:pt x="319314" y="969554"/>
                  </a:lnTo>
                  <a:lnTo>
                    <a:pt x="304800" y="984069"/>
                  </a:lnTo>
                  <a:lnTo>
                    <a:pt x="296092" y="1047931"/>
                  </a:lnTo>
                  <a:lnTo>
                    <a:pt x="336732" y="1036320"/>
                  </a:lnTo>
                  <a:lnTo>
                    <a:pt x="374469" y="1036320"/>
                  </a:lnTo>
                  <a:lnTo>
                    <a:pt x="423817" y="1088571"/>
                  </a:lnTo>
                  <a:lnTo>
                    <a:pt x="461554" y="1050834"/>
                  </a:lnTo>
                  <a:lnTo>
                    <a:pt x="461554" y="1079863"/>
                  </a:lnTo>
                  <a:lnTo>
                    <a:pt x="531223" y="1088571"/>
                  </a:lnTo>
                  <a:lnTo>
                    <a:pt x="470263" y="1135017"/>
                  </a:lnTo>
                  <a:lnTo>
                    <a:pt x="478972" y="1146629"/>
                  </a:lnTo>
                  <a:lnTo>
                    <a:pt x="461554" y="1164046"/>
                  </a:lnTo>
                  <a:lnTo>
                    <a:pt x="464457" y="1190171"/>
                  </a:lnTo>
                  <a:lnTo>
                    <a:pt x="388983" y="1227909"/>
                  </a:lnTo>
                  <a:lnTo>
                    <a:pt x="377372" y="1251131"/>
                  </a:lnTo>
                  <a:lnTo>
                    <a:pt x="345440" y="1242423"/>
                  </a:lnTo>
                  <a:lnTo>
                    <a:pt x="235132" y="1297577"/>
                  </a:lnTo>
                  <a:lnTo>
                    <a:pt x="185783" y="1280160"/>
                  </a:lnTo>
                  <a:lnTo>
                    <a:pt x="136434" y="1320800"/>
                  </a:lnTo>
                  <a:lnTo>
                    <a:pt x="0" y="1317897"/>
                  </a:lnTo>
                  <a:lnTo>
                    <a:pt x="11612" y="1346926"/>
                  </a:lnTo>
                  <a:lnTo>
                    <a:pt x="66766" y="1358537"/>
                  </a:lnTo>
                  <a:lnTo>
                    <a:pt x="69669" y="1335314"/>
                  </a:lnTo>
                  <a:lnTo>
                    <a:pt x="159657" y="1335314"/>
                  </a:lnTo>
                  <a:lnTo>
                    <a:pt x="179977" y="1312091"/>
                  </a:lnTo>
                  <a:lnTo>
                    <a:pt x="200297" y="1326606"/>
                  </a:lnTo>
                  <a:lnTo>
                    <a:pt x="264160" y="1332411"/>
                  </a:lnTo>
                  <a:lnTo>
                    <a:pt x="293189" y="1323703"/>
                  </a:lnTo>
                  <a:lnTo>
                    <a:pt x="319314" y="1329509"/>
                  </a:lnTo>
                  <a:lnTo>
                    <a:pt x="339634" y="1320800"/>
                  </a:lnTo>
                  <a:lnTo>
                    <a:pt x="383177" y="1320800"/>
                  </a:lnTo>
                  <a:lnTo>
                    <a:pt x="391886" y="1288869"/>
                  </a:lnTo>
                  <a:lnTo>
                    <a:pt x="415109" y="1294674"/>
                  </a:lnTo>
                  <a:lnTo>
                    <a:pt x="452846" y="1274354"/>
                  </a:lnTo>
                  <a:lnTo>
                    <a:pt x="490583" y="1262743"/>
                  </a:lnTo>
                  <a:lnTo>
                    <a:pt x="493486" y="1251131"/>
                  </a:lnTo>
                  <a:lnTo>
                    <a:pt x="615406" y="1201783"/>
                  </a:lnTo>
                  <a:lnTo>
                    <a:pt x="696686" y="1132114"/>
                  </a:lnTo>
                  <a:lnTo>
                    <a:pt x="661852" y="1103086"/>
                  </a:lnTo>
                  <a:lnTo>
                    <a:pt x="693783" y="1068251"/>
                  </a:lnTo>
                  <a:lnTo>
                    <a:pt x="719909" y="1062446"/>
                  </a:lnTo>
                  <a:lnTo>
                    <a:pt x="754743" y="1030514"/>
                  </a:lnTo>
                  <a:lnTo>
                    <a:pt x="754743" y="1004389"/>
                  </a:lnTo>
                  <a:lnTo>
                    <a:pt x="870857" y="943429"/>
                  </a:lnTo>
                  <a:lnTo>
                    <a:pt x="928914" y="984069"/>
                  </a:lnTo>
                  <a:lnTo>
                    <a:pt x="879566" y="995680"/>
                  </a:lnTo>
                  <a:lnTo>
                    <a:pt x="859246" y="978263"/>
                  </a:lnTo>
                  <a:lnTo>
                    <a:pt x="821509" y="1010194"/>
                  </a:lnTo>
                  <a:lnTo>
                    <a:pt x="786674" y="1076960"/>
                  </a:lnTo>
                  <a:lnTo>
                    <a:pt x="812800" y="1079863"/>
                  </a:lnTo>
                  <a:lnTo>
                    <a:pt x="806994" y="1097280"/>
                  </a:lnTo>
                  <a:lnTo>
                    <a:pt x="775063" y="1100183"/>
                  </a:lnTo>
                  <a:lnTo>
                    <a:pt x="775063" y="1114697"/>
                  </a:lnTo>
                  <a:lnTo>
                    <a:pt x="801189" y="1123406"/>
                  </a:lnTo>
                  <a:lnTo>
                    <a:pt x="885372" y="1085669"/>
                  </a:lnTo>
                  <a:lnTo>
                    <a:pt x="923109" y="1082766"/>
                  </a:lnTo>
                  <a:lnTo>
                    <a:pt x="946332" y="1076960"/>
                  </a:lnTo>
                  <a:lnTo>
                    <a:pt x="957943" y="1030514"/>
                  </a:lnTo>
                  <a:lnTo>
                    <a:pt x="978263" y="992777"/>
                  </a:lnTo>
                  <a:lnTo>
                    <a:pt x="995680" y="1001486"/>
                  </a:lnTo>
                  <a:lnTo>
                    <a:pt x="1013097" y="1004389"/>
                  </a:lnTo>
                  <a:lnTo>
                    <a:pt x="1042126" y="984069"/>
                  </a:lnTo>
                  <a:lnTo>
                    <a:pt x="1079863" y="1050834"/>
                  </a:lnTo>
                  <a:lnTo>
                    <a:pt x="1111794" y="1056640"/>
                  </a:lnTo>
                  <a:lnTo>
                    <a:pt x="1143726" y="1097280"/>
                  </a:lnTo>
                  <a:lnTo>
                    <a:pt x="1207589" y="1103086"/>
                  </a:lnTo>
                  <a:lnTo>
                    <a:pt x="1254034" y="1120503"/>
                  </a:lnTo>
                  <a:lnTo>
                    <a:pt x="1291772" y="1079863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1288869" y="6069874"/>
              <a:ext cx="571862" cy="490583"/>
            </a:xfrm>
            <a:custGeom>
              <a:avLst/>
              <a:gdLst>
                <a:gd name="connsiteX0" fmla="*/ 0 w 571862"/>
                <a:gd name="connsiteY0" fmla="*/ 31932 h 490583"/>
                <a:gd name="connsiteX1" fmla="*/ 52251 w 571862"/>
                <a:gd name="connsiteY1" fmla="*/ 55155 h 490583"/>
                <a:gd name="connsiteX2" fmla="*/ 92891 w 571862"/>
                <a:gd name="connsiteY2" fmla="*/ 37737 h 490583"/>
                <a:gd name="connsiteX3" fmla="*/ 84182 w 571862"/>
                <a:gd name="connsiteY3" fmla="*/ 81280 h 490583"/>
                <a:gd name="connsiteX4" fmla="*/ 124822 w 571862"/>
                <a:gd name="connsiteY4" fmla="*/ 104503 h 490583"/>
                <a:gd name="connsiteX5" fmla="*/ 133531 w 571862"/>
                <a:gd name="connsiteY5" fmla="*/ 95795 h 490583"/>
                <a:gd name="connsiteX6" fmla="*/ 211908 w 571862"/>
                <a:gd name="connsiteY6" fmla="*/ 194492 h 490583"/>
                <a:gd name="connsiteX7" fmla="*/ 243840 w 571862"/>
                <a:gd name="connsiteY7" fmla="*/ 188686 h 490583"/>
                <a:gd name="connsiteX8" fmla="*/ 209005 w 571862"/>
                <a:gd name="connsiteY8" fmla="*/ 136435 h 490583"/>
                <a:gd name="connsiteX9" fmla="*/ 264160 w 571862"/>
                <a:gd name="connsiteY9" fmla="*/ 171269 h 490583"/>
                <a:gd name="connsiteX10" fmla="*/ 304800 w 571862"/>
                <a:gd name="connsiteY10" fmla="*/ 182880 h 490583"/>
                <a:gd name="connsiteX11" fmla="*/ 287382 w 571862"/>
                <a:gd name="connsiteY11" fmla="*/ 101600 h 490583"/>
                <a:gd name="connsiteX12" fmla="*/ 322217 w 571862"/>
                <a:gd name="connsiteY12" fmla="*/ 188686 h 490583"/>
                <a:gd name="connsiteX13" fmla="*/ 348342 w 571862"/>
                <a:gd name="connsiteY13" fmla="*/ 206103 h 490583"/>
                <a:gd name="connsiteX14" fmla="*/ 383177 w 571862"/>
                <a:gd name="connsiteY14" fmla="*/ 238035 h 490583"/>
                <a:gd name="connsiteX15" fmla="*/ 397691 w 571862"/>
                <a:gd name="connsiteY15" fmla="*/ 290286 h 490583"/>
                <a:gd name="connsiteX16" fmla="*/ 426720 w 571862"/>
                <a:gd name="connsiteY16" fmla="*/ 307703 h 490583"/>
                <a:gd name="connsiteX17" fmla="*/ 490582 w 571862"/>
                <a:gd name="connsiteY17" fmla="*/ 406400 h 490583"/>
                <a:gd name="connsiteX18" fmla="*/ 508000 w 571862"/>
                <a:gd name="connsiteY18" fmla="*/ 400595 h 490583"/>
                <a:gd name="connsiteX19" fmla="*/ 534125 w 571862"/>
                <a:gd name="connsiteY19" fmla="*/ 490583 h 490583"/>
                <a:gd name="connsiteX20" fmla="*/ 566057 w 571862"/>
                <a:gd name="connsiteY20" fmla="*/ 473166 h 490583"/>
                <a:gd name="connsiteX21" fmla="*/ 571862 w 571862"/>
                <a:gd name="connsiteY21" fmla="*/ 391886 h 490583"/>
                <a:gd name="connsiteX22" fmla="*/ 458651 w 571862"/>
                <a:gd name="connsiteY22" fmla="*/ 313509 h 490583"/>
                <a:gd name="connsiteX23" fmla="*/ 444137 w 571862"/>
                <a:gd name="connsiteY23" fmla="*/ 264160 h 490583"/>
                <a:gd name="connsiteX24" fmla="*/ 374468 w 571862"/>
                <a:gd name="connsiteY24" fmla="*/ 179977 h 490583"/>
                <a:gd name="connsiteX25" fmla="*/ 290285 w 571862"/>
                <a:gd name="connsiteY25" fmla="*/ 58057 h 490583"/>
                <a:gd name="connsiteX26" fmla="*/ 240937 w 571862"/>
                <a:gd name="connsiteY26" fmla="*/ 81280 h 490583"/>
                <a:gd name="connsiteX27" fmla="*/ 185782 w 571862"/>
                <a:gd name="connsiteY27" fmla="*/ 130629 h 490583"/>
                <a:gd name="connsiteX28" fmla="*/ 174171 w 571862"/>
                <a:gd name="connsiteY28" fmla="*/ 75475 h 490583"/>
                <a:gd name="connsiteX29" fmla="*/ 145142 w 571862"/>
                <a:gd name="connsiteY29" fmla="*/ 69669 h 490583"/>
                <a:gd name="connsiteX30" fmla="*/ 113211 w 571862"/>
                <a:gd name="connsiteY30" fmla="*/ 26126 h 490583"/>
                <a:gd name="connsiteX31" fmla="*/ 116114 w 571862"/>
                <a:gd name="connsiteY31" fmla="*/ 11612 h 490583"/>
                <a:gd name="connsiteX32" fmla="*/ 95794 w 571862"/>
                <a:gd name="connsiteY32" fmla="*/ 0 h 490583"/>
                <a:gd name="connsiteX33" fmla="*/ 75474 w 571862"/>
                <a:gd name="connsiteY33" fmla="*/ 5806 h 490583"/>
                <a:gd name="connsiteX34" fmla="*/ 0 w 571862"/>
                <a:gd name="connsiteY34" fmla="*/ 31932 h 49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71862" h="490583">
                  <a:moveTo>
                    <a:pt x="0" y="31932"/>
                  </a:moveTo>
                  <a:lnTo>
                    <a:pt x="52251" y="55155"/>
                  </a:lnTo>
                  <a:lnTo>
                    <a:pt x="92891" y="37737"/>
                  </a:lnTo>
                  <a:lnTo>
                    <a:pt x="84182" y="81280"/>
                  </a:lnTo>
                  <a:lnTo>
                    <a:pt x="124822" y="104503"/>
                  </a:lnTo>
                  <a:lnTo>
                    <a:pt x="133531" y="95795"/>
                  </a:lnTo>
                  <a:lnTo>
                    <a:pt x="211908" y="194492"/>
                  </a:lnTo>
                  <a:lnTo>
                    <a:pt x="243840" y="188686"/>
                  </a:lnTo>
                  <a:lnTo>
                    <a:pt x="209005" y="136435"/>
                  </a:lnTo>
                  <a:lnTo>
                    <a:pt x="264160" y="171269"/>
                  </a:lnTo>
                  <a:lnTo>
                    <a:pt x="304800" y="182880"/>
                  </a:lnTo>
                  <a:lnTo>
                    <a:pt x="287382" y="101600"/>
                  </a:lnTo>
                  <a:lnTo>
                    <a:pt x="322217" y="188686"/>
                  </a:lnTo>
                  <a:lnTo>
                    <a:pt x="348342" y="206103"/>
                  </a:lnTo>
                  <a:lnTo>
                    <a:pt x="383177" y="238035"/>
                  </a:lnTo>
                  <a:lnTo>
                    <a:pt x="397691" y="290286"/>
                  </a:lnTo>
                  <a:lnTo>
                    <a:pt x="426720" y="307703"/>
                  </a:lnTo>
                  <a:lnTo>
                    <a:pt x="490582" y="406400"/>
                  </a:lnTo>
                  <a:lnTo>
                    <a:pt x="508000" y="400595"/>
                  </a:lnTo>
                  <a:lnTo>
                    <a:pt x="534125" y="490583"/>
                  </a:lnTo>
                  <a:lnTo>
                    <a:pt x="566057" y="473166"/>
                  </a:lnTo>
                  <a:lnTo>
                    <a:pt x="571862" y="391886"/>
                  </a:lnTo>
                  <a:lnTo>
                    <a:pt x="458651" y="313509"/>
                  </a:lnTo>
                  <a:lnTo>
                    <a:pt x="444137" y="264160"/>
                  </a:lnTo>
                  <a:lnTo>
                    <a:pt x="374468" y="179977"/>
                  </a:lnTo>
                  <a:lnTo>
                    <a:pt x="290285" y="58057"/>
                  </a:lnTo>
                  <a:lnTo>
                    <a:pt x="240937" y="81280"/>
                  </a:lnTo>
                  <a:lnTo>
                    <a:pt x="185782" y="130629"/>
                  </a:lnTo>
                  <a:lnTo>
                    <a:pt x="174171" y="75475"/>
                  </a:lnTo>
                  <a:lnTo>
                    <a:pt x="145142" y="69669"/>
                  </a:lnTo>
                  <a:lnTo>
                    <a:pt x="113211" y="26126"/>
                  </a:lnTo>
                  <a:lnTo>
                    <a:pt x="116114" y="11612"/>
                  </a:lnTo>
                  <a:lnTo>
                    <a:pt x="95794" y="0"/>
                  </a:lnTo>
                  <a:lnTo>
                    <a:pt x="75474" y="5806"/>
                  </a:lnTo>
                  <a:lnTo>
                    <a:pt x="0" y="31932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116114" y="5413829"/>
              <a:ext cx="95795" cy="89988"/>
            </a:xfrm>
            <a:custGeom>
              <a:avLst/>
              <a:gdLst>
                <a:gd name="connsiteX0" fmla="*/ 95795 w 95795"/>
                <a:gd name="connsiteY0" fmla="*/ 89988 h 89988"/>
                <a:gd name="connsiteX1" fmla="*/ 66766 w 95795"/>
                <a:gd name="connsiteY1" fmla="*/ 23222 h 89988"/>
                <a:gd name="connsiteX2" fmla="*/ 14515 w 95795"/>
                <a:gd name="connsiteY2" fmla="*/ 0 h 89988"/>
                <a:gd name="connsiteX3" fmla="*/ 0 w 95795"/>
                <a:gd name="connsiteY3" fmla="*/ 26125 h 89988"/>
                <a:gd name="connsiteX4" fmla="*/ 43543 w 95795"/>
                <a:gd name="connsiteY4" fmla="*/ 69668 h 89988"/>
                <a:gd name="connsiteX5" fmla="*/ 95795 w 95795"/>
                <a:gd name="connsiteY5" fmla="*/ 89988 h 8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95" h="89988">
                  <a:moveTo>
                    <a:pt x="95795" y="89988"/>
                  </a:moveTo>
                  <a:lnTo>
                    <a:pt x="66766" y="23222"/>
                  </a:lnTo>
                  <a:lnTo>
                    <a:pt x="14515" y="0"/>
                  </a:lnTo>
                  <a:lnTo>
                    <a:pt x="0" y="26125"/>
                  </a:lnTo>
                  <a:lnTo>
                    <a:pt x="43543" y="69668"/>
                  </a:lnTo>
                  <a:lnTo>
                    <a:pt x="95795" y="89988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612503" y="6209211"/>
              <a:ext cx="110308" cy="87086"/>
            </a:xfrm>
            <a:custGeom>
              <a:avLst/>
              <a:gdLst>
                <a:gd name="connsiteX0" fmla="*/ 72571 w 110308"/>
                <a:gd name="connsiteY0" fmla="*/ 0 h 87086"/>
                <a:gd name="connsiteX1" fmla="*/ 8708 w 110308"/>
                <a:gd name="connsiteY1" fmla="*/ 20320 h 87086"/>
                <a:gd name="connsiteX2" fmla="*/ 0 w 110308"/>
                <a:gd name="connsiteY2" fmla="*/ 55155 h 87086"/>
                <a:gd name="connsiteX3" fmla="*/ 43543 w 110308"/>
                <a:gd name="connsiteY3" fmla="*/ 87086 h 87086"/>
                <a:gd name="connsiteX4" fmla="*/ 110308 w 110308"/>
                <a:gd name="connsiteY4" fmla="*/ 37738 h 87086"/>
                <a:gd name="connsiteX5" fmla="*/ 72571 w 110308"/>
                <a:gd name="connsiteY5" fmla="*/ 0 h 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08" h="87086">
                  <a:moveTo>
                    <a:pt x="72571" y="0"/>
                  </a:moveTo>
                  <a:lnTo>
                    <a:pt x="8708" y="20320"/>
                  </a:lnTo>
                  <a:lnTo>
                    <a:pt x="0" y="55155"/>
                  </a:lnTo>
                  <a:lnTo>
                    <a:pt x="43543" y="87086"/>
                  </a:lnTo>
                  <a:lnTo>
                    <a:pt x="110308" y="37738"/>
                  </a:lnTo>
                  <a:lnTo>
                    <a:pt x="72571" y="0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orme libre 20"/>
            <p:cNvSpPr/>
            <p:nvPr/>
          </p:nvSpPr>
          <p:spPr>
            <a:xfrm>
              <a:off x="121920" y="5770880"/>
              <a:ext cx="66766" cy="81280"/>
            </a:xfrm>
            <a:custGeom>
              <a:avLst/>
              <a:gdLst>
                <a:gd name="connsiteX0" fmla="*/ 66766 w 66766"/>
                <a:gd name="connsiteY0" fmla="*/ 23223 h 81280"/>
                <a:gd name="connsiteX1" fmla="*/ 11611 w 66766"/>
                <a:gd name="connsiteY1" fmla="*/ 0 h 81280"/>
                <a:gd name="connsiteX2" fmla="*/ 0 w 66766"/>
                <a:gd name="connsiteY2" fmla="*/ 14514 h 81280"/>
                <a:gd name="connsiteX3" fmla="*/ 49349 w 66766"/>
                <a:gd name="connsiteY3" fmla="*/ 81280 h 81280"/>
                <a:gd name="connsiteX4" fmla="*/ 66766 w 66766"/>
                <a:gd name="connsiteY4" fmla="*/ 23223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66" h="81280">
                  <a:moveTo>
                    <a:pt x="66766" y="23223"/>
                  </a:moveTo>
                  <a:lnTo>
                    <a:pt x="11611" y="0"/>
                  </a:lnTo>
                  <a:lnTo>
                    <a:pt x="0" y="14514"/>
                  </a:lnTo>
                  <a:lnTo>
                    <a:pt x="49349" y="81280"/>
                  </a:lnTo>
                  <a:lnTo>
                    <a:pt x="66766" y="23223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1683657" y="6453051"/>
              <a:ext cx="66766" cy="130629"/>
            </a:xfrm>
            <a:custGeom>
              <a:avLst/>
              <a:gdLst>
                <a:gd name="connsiteX0" fmla="*/ 66766 w 66766"/>
                <a:gd name="connsiteY0" fmla="*/ 130629 h 130629"/>
                <a:gd name="connsiteX1" fmla="*/ 5806 w 66766"/>
                <a:gd name="connsiteY1" fmla="*/ 75475 h 130629"/>
                <a:gd name="connsiteX2" fmla="*/ 0 w 66766"/>
                <a:gd name="connsiteY2" fmla="*/ 0 h 130629"/>
                <a:gd name="connsiteX3" fmla="*/ 66766 w 66766"/>
                <a:gd name="connsiteY3" fmla="*/ 130629 h 13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766" h="130629">
                  <a:moveTo>
                    <a:pt x="66766" y="130629"/>
                  </a:moveTo>
                  <a:lnTo>
                    <a:pt x="5806" y="75475"/>
                  </a:lnTo>
                  <a:lnTo>
                    <a:pt x="0" y="0"/>
                  </a:lnTo>
                  <a:lnTo>
                    <a:pt x="66766" y="130629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orme libre 22"/>
            <p:cNvSpPr/>
            <p:nvPr/>
          </p:nvSpPr>
          <p:spPr>
            <a:xfrm>
              <a:off x="1576251" y="6339840"/>
              <a:ext cx="26126" cy="107406"/>
            </a:xfrm>
            <a:custGeom>
              <a:avLst/>
              <a:gdLst>
                <a:gd name="connsiteX0" fmla="*/ 26126 w 26126"/>
                <a:gd name="connsiteY0" fmla="*/ 107406 h 107406"/>
                <a:gd name="connsiteX1" fmla="*/ 2903 w 26126"/>
                <a:gd name="connsiteY1" fmla="*/ 60960 h 107406"/>
                <a:gd name="connsiteX2" fmla="*/ 0 w 26126"/>
                <a:gd name="connsiteY2" fmla="*/ 0 h 107406"/>
                <a:gd name="connsiteX3" fmla="*/ 26126 w 26126"/>
                <a:gd name="connsiteY3" fmla="*/ 46446 h 107406"/>
                <a:gd name="connsiteX4" fmla="*/ 26126 w 26126"/>
                <a:gd name="connsiteY4" fmla="*/ 107406 h 10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26" h="107406">
                  <a:moveTo>
                    <a:pt x="26126" y="107406"/>
                  </a:moveTo>
                  <a:lnTo>
                    <a:pt x="2903" y="60960"/>
                  </a:lnTo>
                  <a:lnTo>
                    <a:pt x="0" y="0"/>
                  </a:lnTo>
                  <a:lnTo>
                    <a:pt x="26126" y="46446"/>
                  </a:lnTo>
                  <a:lnTo>
                    <a:pt x="26126" y="107406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1527377" y="6266553"/>
              <a:ext cx="63324" cy="50659"/>
            </a:xfrm>
            <a:custGeom>
              <a:avLst/>
              <a:gdLst>
                <a:gd name="connsiteX0" fmla="*/ 63324 w 63324"/>
                <a:gd name="connsiteY0" fmla="*/ 50659 h 50659"/>
                <a:gd name="connsiteX1" fmla="*/ 43061 w 63324"/>
                <a:gd name="connsiteY1" fmla="*/ 0 h 50659"/>
                <a:gd name="connsiteX2" fmla="*/ 0 w 63324"/>
                <a:gd name="connsiteY2" fmla="*/ 15198 h 50659"/>
                <a:gd name="connsiteX3" fmla="*/ 63324 w 63324"/>
                <a:gd name="connsiteY3" fmla="*/ 50659 h 5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324" h="50659">
                  <a:moveTo>
                    <a:pt x="63324" y="50659"/>
                  </a:moveTo>
                  <a:lnTo>
                    <a:pt x="43061" y="0"/>
                  </a:lnTo>
                  <a:lnTo>
                    <a:pt x="0" y="15198"/>
                  </a:lnTo>
                  <a:lnTo>
                    <a:pt x="63324" y="50659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622402" y="546310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Alaska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34" name="Forme libre 233"/>
          <p:cNvSpPr/>
          <p:nvPr/>
        </p:nvSpPr>
        <p:spPr>
          <a:xfrm>
            <a:off x="352425" y="1314450"/>
            <a:ext cx="7934325" cy="5153025"/>
          </a:xfrm>
          <a:custGeom>
            <a:avLst/>
            <a:gdLst>
              <a:gd name="connsiteX0" fmla="*/ 790575 w 7934325"/>
              <a:gd name="connsiteY0" fmla="*/ 2057400 h 5153025"/>
              <a:gd name="connsiteX1" fmla="*/ 638175 w 7934325"/>
              <a:gd name="connsiteY1" fmla="*/ 1238250 h 5153025"/>
              <a:gd name="connsiteX2" fmla="*/ 590550 w 7934325"/>
              <a:gd name="connsiteY2" fmla="*/ 771525 h 5153025"/>
              <a:gd name="connsiteX3" fmla="*/ 571500 w 7934325"/>
              <a:gd name="connsiteY3" fmla="*/ 285750 h 5153025"/>
              <a:gd name="connsiteX4" fmla="*/ 542925 w 7934325"/>
              <a:gd name="connsiteY4" fmla="*/ 209550 h 5153025"/>
              <a:gd name="connsiteX5" fmla="*/ 609600 w 7934325"/>
              <a:gd name="connsiteY5" fmla="*/ 190500 h 5153025"/>
              <a:gd name="connsiteX6" fmla="*/ 638175 w 7934325"/>
              <a:gd name="connsiteY6" fmla="*/ 161925 h 5153025"/>
              <a:gd name="connsiteX7" fmla="*/ 590550 w 7934325"/>
              <a:gd name="connsiteY7" fmla="*/ 57150 h 5153025"/>
              <a:gd name="connsiteX8" fmla="*/ 561975 w 7934325"/>
              <a:gd name="connsiteY8" fmla="*/ 38100 h 5153025"/>
              <a:gd name="connsiteX9" fmla="*/ 504825 w 7934325"/>
              <a:gd name="connsiteY9" fmla="*/ 38100 h 5153025"/>
              <a:gd name="connsiteX10" fmla="*/ 428625 w 7934325"/>
              <a:gd name="connsiteY10" fmla="*/ 0 h 5153025"/>
              <a:gd name="connsiteX11" fmla="*/ 438150 w 7934325"/>
              <a:gd name="connsiteY11" fmla="*/ 114300 h 5153025"/>
              <a:gd name="connsiteX12" fmla="*/ 447675 w 7934325"/>
              <a:gd name="connsiteY12" fmla="*/ 190500 h 5153025"/>
              <a:gd name="connsiteX13" fmla="*/ 447675 w 7934325"/>
              <a:gd name="connsiteY13" fmla="*/ 190500 h 5153025"/>
              <a:gd name="connsiteX14" fmla="*/ 457200 w 7934325"/>
              <a:gd name="connsiteY14" fmla="*/ 266700 h 5153025"/>
              <a:gd name="connsiteX15" fmla="*/ 438150 w 7934325"/>
              <a:gd name="connsiteY15" fmla="*/ 342900 h 5153025"/>
              <a:gd name="connsiteX16" fmla="*/ 447675 w 7934325"/>
              <a:gd name="connsiteY16" fmla="*/ 400050 h 5153025"/>
              <a:gd name="connsiteX17" fmla="*/ 447675 w 7934325"/>
              <a:gd name="connsiteY17" fmla="*/ 438150 h 5153025"/>
              <a:gd name="connsiteX18" fmla="*/ 400050 w 7934325"/>
              <a:gd name="connsiteY18" fmla="*/ 447675 h 5153025"/>
              <a:gd name="connsiteX19" fmla="*/ 304800 w 7934325"/>
              <a:gd name="connsiteY19" fmla="*/ 695325 h 5153025"/>
              <a:gd name="connsiteX20" fmla="*/ 200025 w 7934325"/>
              <a:gd name="connsiteY20" fmla="*/ 933450 h 5153025"/>
              <a:gd name="connsiteX21" fmla="*/ 114300 w 7934325"/>
              <a:gd name="connsiteY21" fmla="*/ 1066800 h 5153025"/>
              <a:gd name="connsiteX22" fmla="*/ 142875 w 7934325"/>
              <a:gd name="connsiteY22" fmla="*/ 1095375 h 5153025"/>
              <a:gd name="connsiteX23" fmla="*/ 104775 w 7934325"/>
              <a:gd name="connsiteY23" fmla="*/ 1162050 h 5153025"/>
              <a:gd name="connsiteX24" fmla="*/ 104775 w 7934325"/>
              <a:gd name="connsiteY24" fmla="*/ 1257300 h 5153025"/>
              <a:gd name="connsiteX25" fmla="*/ 104775 w 7934325"/>
              <a:gd name="connsiteY25" fmla="*/ 1333500 h 5153025"/>
              <a:gd name="connsiteX26" fmla="*/ 85725 w 7934325"/>
              <a:gd name="connsiteY26" fmla="*/ 1419225 h 5153025"/>
              <a:gd name="connsiteX27" fmla="*/ 85725 w 7934325"/>
              <a:gd name="connsiteY27" fmla="*/ 1466850 h 5153025"/>
              <a:gd name="connsiteX28" fmla="*/ 47625 w 7934325"/>
              <a:gd name="connsiteY28" fmla="*/ 1524000 h 5153025"/>
              <a:gd name="connsiteX29" fmla="*/ 0 w 7934325"/>
              <a:gd name="connsiteY29" fmla="*/ 1552575 h 5153025"/>
              <a:gd name="connsiteX30" fmla="*/ 9525 w 7934325"/>
              <a:gd name="connsiteY30" fmla="*/ 1628775 h 5153025"/>
              <a:gd name="connsiteX31" fmla="*/ 47625 w 7934325"/>
              <a:gd name="connsiteY31" fmla="*/ 1685925 h 5153025"/>
              <a:gd name="connsiteX32" fmla="*/ 57150 w 7934325"/>
              <a:gd name="connsiteY32" fmla="*/ 1771650 h 5153025"/>
              <a:gd name="connsiteX33" fmla="*/ 57150 w 7934325"/>
              <a:gd name="connsiteY33" fmla="*/ 1771650 h 5153025"/>
              <a:gd name="connsiteX34" fmla="*/ 38100 w 7934325"/>
              <a:gd name="connsiteY34" fmla="*/ 1866900 h 5153025"/>
              <a:gd name="connsiteX35" fmla="*/ 47625 w 7934325"/>
              <a:gd name="connsiteY35" fmla="*/ 1914525 h 5153025"/>
              <a:gd name="connsiteX36" fmla="*/ 114300 w 7934325"/>
              <a:gd name="connsiteY36" fmla="*/ 1866900 h 5153025"/>
              <a:gd name="connsiteX37" fmla="*/ 314325 w 7934325"/>
              <a:gd name="connsiteY37" fmla="*/ 1857375 h 5153025"/>
              <a:gd name="connsiteX38" fmla="*/ 381000 w 7934325"/>
              <a:gd name="connsiteY38" fmla="*/ 1866900 h 5153025"/>
              <a:gd name="connsiteX39" fmla="*/ 523875 w 7934325"/>
              <a:gd name="connsiteY39" fmla="*/ 1971675 h 5153025"/>
              <a:gd name="connsiteX40" fmla="*/ 752475 w 7934325"/>
              <a:gd name="connsiteY40" fmla="*/ 2362200 h 5153025"/>
              <a:gd name="connsiteX41" fmla="*/ 895350 w 7934325"/>
              <a:gd name="connsiteY41" fmla="*/ 2838450 h 5153025"/>
              <a:gd name="connsiteX42" fmla="*/ 914400 w 7934325"/>
              <a:gd name="connsiteY42" fmla="*/ 3162300 h 5153025"/>
              <a:gd name="connsiteX43" fmla="*/ 800100 w 7934325"/>
              <a:gd name="connsiteY43" fmla="*/ 3324225 h 5153025"/>
              <a:gd name="connsiteX44" fmla="*/ 800100 w 7934325"/>
              <a:gd name="connsiteY44" fmla="*/ 3381375 h 5153025"/>
              <a:gd name="connsiteX45" fmla="*/ 809625 w 7934325"/>
              <a:gd name="connsiteY45" fmla="*/ 3438525 h 5153025"/>
              <a:gd name="connsiteX46" fmla="*/ 819150 w 7934325"/>
              <a:gd name="connsiteY46" fmla="*/ 3486150 h 5153025"/>
              <a:gd name="connsiteX47" fmla="*/ 857250 w 7934325"/>
              <a:gd name="connsiteY47" fmla="*/ 3524250 h 5153025"/>
              <a:gd name="connsiteX48" fmla="*/ 904875 w 7934325"/>
              <a:gd name="connsiteY48" fmla="*/ 3543300 h 5153025"/>
              <a:gd name="connsiteX49" fmla="*/ 1047750 w 7934325"/>
              <a:gd name="connsiteY49" fmla="*/ 3581400 h 5153025"/>
              <a:gd name="connsiteX50" fmla="*/ 1228725 w 7934325"/>
              <a:gd name="connsiteY50" fmla="*/ 3590925 h 5153025"/>
              <a:gd name="connsiteX51" fmla="*/ 1276350 w 7934325"/>
              <a:gd name="connsiteY51" fmla="*/ 3629025 h 5153025"/>
              <a:gd name="connsiteX52" fmla="*/ 1885950 w 7934325"/>
              <a:gd name="connsiteY52" fmla="*/ 4000500 h 5153025"/>
              <a:gd name="connsiteX53" fmla="*/ 2371725 w 7934325"/>
              <a:gd name="connsiteY53" fmla="*/ 4038600 h 5153025"/>
              <a:gd name="connsiteX54" fmla="*/ 2400300 w 7934325"/>
              <a:gd name="connsiteY54" fmla="*/ 3971925 h 5153025"/>
              <a:gd name="connsiteX55" fmla="*/ 2686050 w 7934325"/>
              <a:gd name="connsiteY55" fmla="*/ 3981450 h 5153025"/>
              <a:gd name="connsiteX56" fmla="*/ 2800350 w 7934325"/>
              <a:gd name="connsiteY56" fmla="*/ 4057650 h 5153025"/>
              <a:gd name="connsiteX57" fmla="*/ 2847975 w 7934325"/>
              <a:gd name="connsiteY57" fmla="*/ 4162425 h 5153025"/>
              <a:gd name="connsiteX58" fmla="*/ 2952750 w 7934325"/>
              <a:gd name="connsiteY58" fmla="*/ 4210050 h 5153025"/>
              <a:gd name="connsiteX59" fmla="*/ 3000375 w 7934325"/>
              <a:gd name="connsiteY59" fmla="*/ 4324350 h 5153025"/>
              <a:gd name="connsiteX60" fmla="*/ 3048000 w 7934325"/>
              <a:gd name="connsiteY60" fmla="*/ 4381500 h 5153025"/>
              <a:gd name="connsiteX61" fmla="*/ 3028950 w 7934325"/>
              <a:gd name="connsiteY61" fmla="*/ 4419600 h 5153025"/>
              <a:gd name="connsiteX62" fmla="*/ 3105150 w 7934325"/>
              <a:gd name="connsiteY62" fmla="*/ 4495800 h 5153025"/>
              <a:gd name="connsiteX63" fmla="*/ 3181350 w 7934325"/>
              <a:gd name="connsiteY63" fmla="*/ 4543425 h 5153025"/>
              <a:gd name="connsiteX64" fmla="*/ 3276600 w 7934325"/>
              <a:gd name="connsiteY64" fmla="*/ 4600575 h 5153025"/>
              <a:gd name="connsiteX65" fmla="*/ 3314700 w 7934325"/>
              <a:gd name="connsiteY65" fmla="*/ 4543425 h 5153025"/>
              <a:gd name="connsiteX66" fmla="*/ 3362325 w 7934325"/>
              <a:gd name="connsiteY66" fmla="*/ 4505325 h 5153025"/>
              <a:gd name="connsiteX67" fmla="*/ 3419475 w 7934325"/>
              <a:gd name="connsiteY67" fmla="*/ 4476750 h 5153025"/>
              <a:gd name="connsiteX68" fmla="*/ 3476625 w 7934325"/>
              <a:gd name="connsiteY68" fmla="*/ 4457700 h 5153025"/>
              <a:gd name="connsiteX69" fmla="*/ 3571875 w 7934325"/>
              <a:gd name="connsiteY69" fmla="*/ 4467225 h 5153025"/>
              <a:gd name="connsiteX70" fmla="*/ 3629025 w 7934325"/>
              <a:gd name="connsiteY70" fmla="*/ 4514850 h 5153025"/>
              <a:gd name="connsiteX71" fmla="*/ 3667125 w 7934325"/>
              <a:gd name="connsiteY71" fmla="*/ 4562475 h 5153025"/>
              <a:gd name="connsiteX72" fmla="*/ 3733800 w 7934325"/>
              <a:gd name="connsiteY72" fmla="*/ 4610100 h 5153025"/>
              <a:gd name="connsiteX73" fmla="*/ 3762375 w 7934325"/>
              <a:gd name="connsiteY73" fmla="*/ 4705350 h 5153025"/>
              <a:gd name="connsiteX74" fmla="*/ 3810000 w 7934325"/>
              <a:gd name="connsiteY74" fmla="*/ 4772025 h 5153025"/>
              <a:gd name="connsiteX75" fmla="*/ 3895725 w 7934325"/>
              <a:gd name="connsiteY75" fmla="*/ 4857750 h 5153025"/>
              <a:gd name="connsiteX76" fmla="*/ 3952875 w 7934325"/>
              <a:gd name="connsiteY76" fmla="*/ 4924425 h 5153025"/>
              <a:gd name="connsiteX77" fmla="*/ 3962400 w 7934325"/>
              <a:gd name="connsiteY77" fmla="*/ 4972050 h 5153025"/>
              <a:gd name="connsiteX78" fmla="*/ 4038600 w 7934325"/>
              <a:gd name="connsiteY78" fmla="*/ 5153025 h 5153025"/>
              <a:gd name="connsiteX79" fmla="*/ 4019550 w 7934325"/>
              <a:gd name="connsiteY79" fmla="*/ 4886325 h 5153025"/>
              <a:gd name="connsiteX80" fmla="*/ 4029075 w 7934325"/>
              <a:gd name="connsiteY80" fmla="*/ 4619625 h 5153025"/>
              <a:gd name="connsiteX81" fmla="*/ 4162425 w 7934325"/>
              <a:gd name="connsiteY81" fmla="*/ 3914775 h 5153025"/>
              <a:gd name="connsiteX82" fmla="*/ 4257675 w 7934325"/>
              <a:gd name="connsiteY82" fmla="*/ 3657600 h 5153025"/>
              <a:gd name="connsiteX83" fmla="*/ 4467225 w 7934325"/>
              <a:gd name="connsiteY83" fmla="*/ 3524250 h 5153025"/>
              <a:gd name="connsiteX84" fmla="*/ 4610100 w 7934325"/>
              <a:gd name="connsiteY84" fmla="*/ 3533775 h 5153025"/>
              <a:gd name="connsiteX85" fmla="*/ 4762500 w 7934325"/>
              <a:gd name="connsiteY85" fmla="*/ 3648075 h 5153025"/>
              <a:gd name="connsiteX86" fmla="*/ 5495925 w 7934325"/>
              <a:gd name="connsiteY86" fmla="*/ 4391025 h 5153025"/>
              <a:gd name="connsiteX87" fmla="*/ 5505450 w 7934325"/>
              <a:gd name="connsiteY87" fmla="*/ 4486275 h 5153025"/>
              <a:gd name="connsiteX88" fmla="*/ 5553075 w 7934325"/>
              <a:gd name="connsiteY88" fmla="*/ 4486275 h 5153025"/>
              <a:gd name="connsiteX89" fmla="*/ 5600700 w 7934325"/>
              <a:gd name="connsiteY89" fmla="*/ 4467225 h 5153025"/>
              <a:gd name="connsiteX90" fmla="*/ 5648325 w 7934325"/>
              <a:gd name="connsiteY90" fmla="*/ 4467225 h 5153025"/>
              <a:gd name="connsiteX91" fmla="*/ 5676900 w 7934325"/>
              <a:gd name="connsiteY91" fmla="*/ 4429125 h 5153025"/>
              <a:gd name="connsiteX92" fmla="*/ 5648325 w 7934325"/>
              <a:gd name="connsiteY92" fmla="*/ 4371975 h 5153025"/>
              <a:gd name="connsiteX93" fmla="*/ 5686425 w 7934325"/>
              <a:gd name="connsiteY93" fmla="*/ 4362450 h 5153025"/>
              <a:gd name="connsiteX94" fmla="*/ 5743575 w 7934325"/>
              <a:gd name="connsiteY94" fmla="*/ 4429125 h 5153025"/>
              <a:gd name="connsiteX95" fmla="*/ 5800725 w 7934325"/>
              <a:gd name="connsiteY95" fmla="*/ 4448175 h 5153025"/>
              <a:gd name="connsiteX96" fmla="*/ 5838825 w 7934325"/>
              <a:gd name="connsiteY96" fmla="*/ 4495800 h 5153025"/>
              <a:gd name="connsiteX97" fmla="*/ 5838825 w 7934325"/>
              <a:gd name="connsiteY97" fmla="*/ 4410075 h 5153025"/>
              <a:gd name="connsiteX98" fmla="*/ 5772150 w 7934325"/>
              <a:gd name="connsiteY98" fmla="*/ 4381500 h 5153025"/>
              <a:gd name="connsiteX99" fmla="*/ 5800725 w 7934325"/>
              <a:gd name="connsiteY99" fmla="*/ 4276725 h 5153025"/>
              <a:gd name="connsiteX100" fmla="*/ 5715000 w 7934325"/>
              <a:gd name="connsiteY100" fmla="*/ 4305300 h 5153025"/>
              <a:gd name="connsiteX101" fmla="*/ 5686425 w 7934325"/>
              <a:gd name="connsiteY101" fmla="*/ 4267200 h 5153025"/>
              <a:gd name="connsiteX102" fmla="*/ 5648325 w 7934325"/>
              <a:gd name="connsiteY102" fmla="*/ 4257675 h 5153025"/>
              <a:gd name="connsiteX103" fmla="*/ 5562600 w 7934325"/>
              <a:gd name="connsiteY103" fmla="*/ 4219575 h 5153025"/>
              <a:gd name="connsiteX104" fmla="*/ 5619750 w 7934325"/>
              <a:gd name="connsiteY104" fmla="*/ 4191000 h 5153025"/>
              <a:gd name="connsiteX105" fmla="*/ 5667375 w 7934325"/>
              <a:gd name="connsiteY105" fmla="*/ 4191000 h 5153025"/>
              <a:gd name="connsiteX106" fmla="*/ 5762625 w 7934325"/>
              <a:gd name="connsiteY106" fmla="*/ 4210050 h 5153025"/>
              <a:gd name="connsiteX107" fmla="*/ 5829300 w 7934325"/>
              <a:gd name="connsiteY107" fmla="*/ 4162425 h 5153025"/>
              <a:gd name="connsiteX108" fmla="*/ 6010275 w 7934325"/>
              <a:gd name="connsiteY108" fmla="*/ 4133850 h 5153025"/>
              <a:gd name="connsiteX109" fmla="*/ 6029325 w 7934325"/>
              <a:gd name="connsiteY109" fmla="*/ 4086225 h 5153025"/>
              <a:gd name="connsiteX110" fmla="*/ 6096000 w 7934325"/>
              <a:gd name="connsiteY110" fmla="*/ 4124325 h 5153025"/>
              <a:gd name="connsiteX111" fmla="*/ 6162675 w 7934325"/>
              <a:gd name="connsiteY111" fmla="*/ 4114800 h 5153025"/>
              <a:gd name="connsiteX112" fmla="*/ 6172200 w 7934325"/>
              <a:gd name="connsiteY112" fmla="*/ 4076700 h 5153025"/>
              <a:gd name="connsiteX113" fmla="*/ 6429375 w 7934325"/>
              <a:gd name="connsiteY113" fmla="*/ 4086225 h 5153025"/>
              <a:gd name="connsiteX114" fmla="*/ 6543675 w 7934325"/>
              <a:gd name="connsiteY114" fmla="*/ 4152900 h 5153025"/>
              <a:gd name="connsiteX115" fmla="*/ 6600825 w 7934325"/>
              <a:gd name="connsiteY115" fmla="*/ 4152900 h 5153025"/>
              <a:gd name="connsiteX116" fmla="*/ 6648450 w 7934325"/>
              <a:gd name="connsiteY116" fmla="*/ 4124325 h 5153025"/>
              <a:gd name="connsiteX117" fmla="*/ 6648450 w 7934325"/>
              <a:gd name="connsiteY117" fmla="*/ 4124325 h 5153025"/>
              <a:gd name="connsiteX118" fmla="*/ 6724650 w 7934325"/>
              <a:gd name="connsiteY118" fmla="*/ 4086225 h 5153025"/>
              <a:gd name="connsiteX119" fmla="*/ 6734175 w 7934325"/>
              <a:gd name="connsiteY119" fmla="*/ 4000500 h 5153025"/>
              <a:gd name="connsiteX120" fmla="*/ 6800850 w 7934325"/>
              <a:gd name="connsiteY120" fmla="*/ 3790950 h 5153025"/>
              <a:gd name="connsiteX121" fmla="*/ 6915150 w 7934325"/>
              <a:gd name="connsiteY121" fmla="*/ 3657600 h 5153025"/>
              <a:gd name="connsiteX122" fmla="*/ 7077075 w 7934325"/>
              <a:gd name="connsiteY122" fmla="*/ 3581400 h 5153025"/>
              <a:gd name="connsiteX123" fmla="*/ 7210425 w 7934325"/>
              <a:gd name="connsiteY123" fmla="*/ 3562350 h 5153025"/>
              <a:gd name="connsiteX124" fmla="*/ 7210425 w 7934325"/>
              <a:gd name="connsiteY124" fmla="*/ 3448050 h 5153025"/>
              <a:gd name="connsiteX125" fmla="*/ 7286625 w 7934325"/>
              <a:gd name="connsiteY125" fmla="*/ 3409950 h 5153025"/>
              <a:gd name="connsiteX126" fmla="*/ 7410450 w 7934325"/>
              <a:gd name="connsiteY126" fmla="*/ 3257550 h 5153025"/>
              <a:gd name="connsiteX127" fmla="*/ 7505700 w 7934325"/>
              <a:gd name="connsiteY127" fmla="*/ 3095625 h 5153025"/>
              <a:gd name="connsiteX128" fmla="*/ 7581900 w 7934325"/>
              <a:gd name="connsiteY128" fmla="*/ 2990850 h 5153025"/>
              <a:gd name="connsiteX129" fmla="*/ 7658100 w 7934325"/>
              <a:gd name="connsiteY129" fmla="*/ 2952750 h 5153025"/>
              <a:gd name="connsiteX130" fmla="*/ 7658100 w 7934325"/>
              <a:gd name="connsiteY130" fmla="*/ 2895600 h 5153025"/>
              <a:gd name="connsiteX131" fmla="*/ 7762875 w 7934325"/>
              <a:gd name="connsiteY131" fmla="*/ 2781300 h 5153025"/>
              <a:gd name="connsiteX132" fmla="*/ 7810500 w 7934325"/>
              <a:gd name="connsiteY132" fmla="*/ 2762250 h 5153025"/>
              <a:gd name="connsiteX133" fmla="*/ 7781925 w 7934325"/>
              <a:gd name="connsiteY133" fmla="*/ 2752725 h 5153025"/>
              <a:gd name="connsiteX134" fmla="*/ 7762875 w 7934325"/>
              <a:gd name="connsiteY134" fmla="*/ 2724150 h 5153025"/>
              <a:gd name="connsiteX135" fmla="*/ 7762875 w 7934325"/>
              <a:gd name="connsiteY135" fmla="*/ 2724150 h 5153025"/>
              <a:gd name="connsiteX136" fmla="*/ 7791450 w 7934325"/>
              <a:gd name="connsiteY136" fmla="*/ 2638425 h 5153025"/>
              <a:gd name="connsiteX137" fmla="*/ 7791450 w 7934325"/>
              <a:gd name="connsiteY137" fmla="*/ 2581275 h 5153025"/>
              <a:gd name="connsiteX138" fmla="*/ 7877175 w 7934325"/>
              <a:gd name="connsiteY138" fmla="*/ 2571750 h 5153025"/>
              <a:gd name="connsiteX139" fmla="*/ 7934325 w 7934325"/>
              <a:gd name="connsiteY139" fmla="*/ 2495550 h 5153025"/>
              <a:gd name="connsiteX140" fmla="*/ 7915275 w 7934325"/>
              <a:gd name="connsiteY140" fmla="*/ 2486025 h 5153025"/>
              <a:gd name="connsiteX141" fmla="*/ 7877175 w 7934325"/>
              <a:gd name="connsiteY141" fmla="*/ 2505075 h 5153025"/>
              <a:gd name="connsiteX142" fmla="*/ 7820025 w 7934325"/>
              <a:gd name="connsiteY142" fmla="*/ 2495550 h 5153025"/>
              <a:gd name="connsiteX143" fmla="*/ 7753350 w 7934325"/>
              <a:gd name="connsiteY143" fmla="*/ 2505075 h 5153025"/>
              <a:gd name="connsiteX144" fmla="*/ 7743825 w 7934325"/>
              <a:gd name="connsiteY144" fmla="*/ 2428875 h 5153025"/>
              <a:gd name="connsiteX145" fmla="*/ 7810500 w 7934325"/>
              <a:gd name="connsiteY145" fmla="*/ 2428875 h 5153025"/>
              <a:gd name="connsiteX146" fmla="*/ 7867650 w 7934325"/>
              <a:gd name="connsiteY146" fmla="*/ 2390775 h 5153025"/>
              <a:gd name="connsiteX147" fmla="*/ 7848600 w 7934325"/>
              <a:gd name="connsiteY147" fmla="*/ 2352675 h 5153025"/>
              <a:gd name="connsiteX148" fmla="*/ 7400925 w 7934325"/>
              <a:gd name="connsiteY148" fmla="*/ 2571750 h 5153025"/>
              <a:gd name="connsiteX149" fmla="*/ 6943725 w 7934325"/>
              <a:gd name="connsiteY149" fmla="*/ 2857500 h 5153025"/>
              <a:gd name="connsiteX150" fmla="*/ 6000750 w 7934325"/>
              <a:gd name="connsiteY150" fmla="*/ 3533775 h 5153025"/>
              <a:gd name="connsiteX151" fmla="*/ 5457825 w 7934325"/>
              <a:gd name="connsiteY151" fmla="*/ 3600450 h 5153025"/>
              <a:gd name="connsiteX152" fmla="*/ 4886325 w 7934325"/>
              <a:gd name="connsiteY152" fmla="*/ 3524250 h 5153025"/>
              <a:gd name="connsiteX153" fmla="*/ 3943350 w 7934325"/>
              <a:gd name="connsiteY153" fmla="*/ 3219450 h 5153025"/>
              <a:gd name="connsiteX154" fmla="*/ 2581275 w 7934325"/>
              <a:gd name="connsiteY154" fmla="*/ 3238500 h 5153025"/>
              <a:gd name="connsiteX155" fmla="*/ 1971675 w 7934325"/>
              <a:gd name="connsiteY155" fmla="*/ 3171825 h 5153025"/>
              <a:gd name="connsiteX156" fmla="*/ 1447800 w 7934325"/>
              <a:gd name="connsiteY156" fmla="*/ 2838450 h 5153025"/>
              <a:gd name="connsiteX157" fmla="*/ 1200150 w 7934325"/>
              <a:gd name="connsiteY157" fmla="*/ 2609850 h 5153025"/>
              <a:gd name="connsiteX158" fmla="*/ 790575 w 7934325"/>
              <a:gd name="connsiteY158" fmla="*/ 2057400 h 515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7934325" h="5153025">
                <a:moveTo>
                  <a:pt x="790575" y="2057400"/>
                </a:moveTo>
                <a:lnTo>
                  <a:pt x="638175" y="1238250"/>
                </a:lnTo>
                <a:lnTo>
                  <a:pt x="590550" y="771525"/>
                </a:lnTo>
                <a:lnTo>
                  <a:pt x="571500" y="285750"/>
                </a:lnTo>
                <a:lnTo>
                  <a:pt x="542925" y="209550"/>
                </a:lnTo>
                <a:lnTo>
                  <a:pt x="609600" y="190500"/>
                </a:lnTo>
                <a:lnTo>
                  <a:pt x="638175" y="161925"/>
                </a:lnTo>
                <a:lnTo>
                  <a:pt x="590550" y="57150"/>
                </a:lnTo>
                <a:lnTo>
                  <a:pt x="561975" y="38100"/>
                </a:lnTo>
                <a:lnTo>
                  <a:pt x="504825" y="38100"/>
                </a:lnTo>
                <a:lnTo>
                  <a:pt x="428625" y="0"/>
                </a:lnTo>
                <a:lnTo>
                  <a:pt x="438150" y="114300"/>
                </a:lnTo>
                <a:lnTo>
                  <a:pt x="447675" y="190500"/>
                </a:lnTo>
                <a:lnTo>
                  <a:pt x="447675" y="190500"/>
                </a:lnTo>
                <a:lnTo>
                  <a:pt x="457200" y="266700"/>
                </a:lnTo>
                <a:lnTo>
                  <a:pt x="438150" y="342900"/>
                </a:lnTo>
                <a:lnTo>
                  <a:pt x="447675" y="400050"/>
                </a:lnTo>
                <a:lnTo>
                  <a:pt x="447675" y="438150"/>
                </a:lnTo>
                <a:lnTo>
                  <a:pt x="400050" y="447675"/>
                </a:lnTo>
                <a:lnTo>
                  <a:pt x="304800" y="695325"/>
                </a:lnTo>
                <a:lnTo>
                  <a:pt x="200025" y="933450"/>
                </a:lnTo>
                <a:lnTo>
                  <a:pt x="114300" y="1066800"/>
                </a:lnTo>
                <a:lnTo>
                  <a:pt x="142875" y="1095375"/>
                </a:lnTo>
                <a:lnTo>
                  <a:pt x="104775" y="1162050"/>
                </a:lnTo>
                <a:lnTo>
                  <a:pt x="104775" y="1257300"/>
                </a:lnTo>
                <a:lnTo>
                  <a:pt x="104775" y="1333500"/>
                </a:lnTo>
                <a:lnTo>
                  <a:pt x="85725" y="1419225"/>
                </a:lnTo>
                <a:lnTo>
                  <a:pt x="85725" y="1466850"/>
                </a:lnTo>
                <a:lnTo>
                  <a:pt x="47625" y="1524000"/>
                </a:lnTo>
                <a:lnTo>
                  <a:pt x="0" y="1552575"/>
                </a:lnTo>
                <a:lnTo>
                  <a:pt x="9525" y="1628775"/>
                </a:lnTo>
                <a:lnTo>
                  <a:pt x="47625" y="1685925"/>
                </a:lnTo>
                <a:lnTo>
                  <a:pt x="57150" y="1771650"/>
                </a:lnTo>
                <a:lnTo>
                  <a:pt x="57150" y="1771650"/>
                </a:lnTo>
                <a:lnTo>
                  <a:pt x="38100" y="1866900"/>
                </a:lnTo>
                <a:lnTo>
                  <a:pt x="47625" y="1914525"/>
                </a:lnTo>
                <a:lnTo>
                  <a:pt x="114300" y="1866900"/>
                </a:lnTo>
                <a:lnTo>
                  <a:pt x="314325" y="1857375"/>
                </a:lnTo>
                <a:lnTo>
                  <a:pt x="381000" y="1866900"/>
                </a:lnTo>
                <a:lnTo>
                  <a:pt x="523875" y="1971675"/>
                </a:lnTo>
                <a:lnTo>
                  <a:pt x="752475" y="2362200"/>
                </a:lnTo>
                <a:lnTo>
                  <a:pt x="895350" y="2838450"/>
                </a:lnTo>
                <a:lnTo>
                  <a:pt x="914400" y="3162300"/>
                </a:lnTo>
                <a:lnTo>
                  <a:pt x="800100" y="3324225"/>
                </a:lnTo>
                <a:lnTo>
                  <a:pt x="800100" y="3381375"/>
                </a:lnTo>
                <a:lnTo>
                  <a:pt x="809625" y="3438525"/>
                </a:lnTo>
                <a:lnTo>
                  <a:pt x="819150" y="3486150"/>
                </a:lnTo>
                <a:lnTo>
                  <a:pt x="857250" y="3524250"/>
                </a:lnTo>
                <a:lnTo>
                  <a:pt x="904875" y="3543300"/>
                </a:lnTo>
                <a:lnTo>
                  <a:pt x="1047750" y="3581400"/>
                </a:lnTo>
                <a:lnTo>
                  <a:pt x="1228725" y="3590925"/>
                </a:lnTo>
                <a:lnTo>
                  <a:pt x="1276350" y="3629025"/>
                </a:lnTo>
                <a:lnTo>
                  <a:pt x="1885950" y="4000500"/>
                </a:lnTo>
                <a:lnTo>
                  <a:pt x="2371725" y="4038600"/>
                </a:lnTo>
                <a:lnTo>
                  <a:pt x="2400300" y="3971925"/>
                </a:lnTo>
                <a:lnTo>
                  <a:pt x="2686050" y="3981450"/>
                </a:lnTo>
                <a:lnTo>
                  <a:pt x="2800350" y="4057650"/>
                </a:lnTo>
                <a:lnTo>
                  <a:pt x="2847975" y="4162425"/>
                </a:lnTo>
                <a:lnTo>
                  <a:pt x="2952750" y="4210050"/>
                </a:lnTo>
                <a:lnTo>
                  <a:pt x="3000375" y="4324350"/>
                </a:lnTo>
                <a:lnTo>
                  <a:pt x="3048000" y="4381500"/>
                </a:lnTo>
                <a:lnTo>
                  <a:pt x="3028950" y="4419600"/>
                </a:lnTo>
                <a:lnTo>
                  <a:pt x="3105150" y="4495800"/>
                </a:lnTo>
                <a:lnTo>
                  <a:pt x="3181350" y="4543425"/>
                </a:lnTo>
                <a:lnTo>
                  <a:pt x="3276600" y="4600575"/>
                </a:lnTo>
                <a:lnTo>
                  <a:pt x="3314700" y="4543425"/>
                </a:lnTo>
                <a:lnTo>
                  <a:pt x="3362325" y="4505325"/>
                </a:lnTo>
                <a:lnTo>
                  <a:pt x="3419475" y="4476750"/>
                </a:lnTo>
                <a:lnTo>
                  <a:pt x="3476625" y="4457700"/>
                </a:lnTo>
                <a:lnTo>
                  <a:pt x="3571875" y="4467225"/>
                </a:lnTo>
                <a:lnTo>
                  <a:pt x="3629025" y="4514850"/>
                </a:lnTo>
                <a:lnTo>
                  <a:pt x="3667125" y="4562475"/>
                </a:lnTo>
                <a:lnTo>
                  <a:pt x="3733800" y="4610100"/>
                </a:lnTo>
                <a:lnTo>
                  <a:pt x="3762375" y="4705350"/>
                </a:lnTo>
                <a:lnTo>
                  <a:pt x="3810000" y="4772025"/>
                </a:lnTo>
                <a:lnTo>
                  <a:pt x="3895725" y="4857750"/>
                </a:lnTo>
                <a:lnTo>
                  <a:pt x="3952875" y="4924425"/>
                </a:lnTo>
                <a:lnTo>
                  <a:pt x="3962400" y="4972050"/>
                </a:lnTo>
                <a:lnTo>
                  <a:pt x="4038600" y="5153025"/>
                </a:lnTo>
                <a:lnTo>
                  <a:pt x="4019550" y="4886325"/>
                </a:lnTo>
                <a:lnTo>
                  <a:pt x="4029075" y="4619625"/>
                </a:lnTo>
                <a:lnTo>
                  <a:pt x="4162425" y="3914775"/>
                </a:lnTo>
                <a:lnTo>
                  <a:pt x="4257675" y="3657600"/>
                </a:lnTo>
                <a:lnTo>
                  <a:pt x="4467225" y="3524250"/>
                </a:lnTo>
                <a:lnTo>
                  <a:pt x="4610100" y="3533775"/>
                </a:lnTo>
                <a:lnTo>
                  <a:pt x="4762500" y="3648075"/>
                </a:lnTo>
                <a:lnTo>
                  <a:pt x="5495925" y="4391025"/>
                </a:lnTo>
                <a:lnTo>
                  <a:pt x="5505450" y="4486275"/>
                </a:lnTo>
                <a:lnTo>
                  <a:pt x="5553075" y="4486275"/>
                </a:lnTo>
                <a:lnTo>
                  <a:pt x="5600700" y="4467225"/>
                </a:lnTo>
                <a:lnTo>
                  <a:pt x="5648325" y="4467225"/>
                </a:lnTo>
                <a:lnTo>
                  <a:pt x="5676900" y="4429125"/>
                </a:lnTo>
                <a:lnTo>
                  <a:pt x="5648325" y="4371975"/>
                </a:lnTo>
                <a:lnTo>
                  <a:pt x="5686425" y="4362450"/>
                </a:lnTo>
                <a:lnTo>
                  <a:pt x="5743575" y="4429125"/>
                </a:lnTo>
                <a:lnTo>
                  <a:pt x="5800725" y="4448175"/>
                </a:lnTo>
                <a:lnTo>
                  <a:pt x="5838825" y="4495800"/>
                </a:lnTo>
                <a:lnTo>
                  <a:pt x="5838825" y="4410075"/>
                </a:lnTo>
                <a:lnTo>
                  <a:pt x="5772150" y="4381500"/>
                </a:lnTo>
                <a:lnTo>
                  <a:pt x="5800725" y="4276725"/>
                </a:lnTo>
                <a:lnTo>
                  <a:pt x="5715000" y="4305300"/>
                </a:lnTo>
                <a:lnTo>
                  <a:pt x="5686425" y="4267200"/>
                </a:lnTo>
                <a:lnTo>
                  <a:pt x="5648325" y="4257675"/>
                </a:lnTo>
                <a:lnTo>
                  <a:pt x="5562600" y="4219575"/>
                </a:lnTo>
                <a:lnTo>
                  <a:pt x="5619750" y="4191000"/>
                </a:lnTo>
                <a:lnTo>
                  <a:pt x="5667375" y="4191000"/>
                </a:lnTo>
                <a:lnTo>
                  <a:pt x="5762625" y="4210050"/>
                </a:lnTo>
                <a:lnTo>
                  <a:pt x="5829300" y="4162425"/>
                </a:lnTo>
                <a:lnTo>
                  <a:pt x="6010275" y="4133850"/>
                </a:lnTo>
                <a:lnTo>
                  <a:pt x="6029325" y="4086225"/>
                </a:lnTo>
                <a:lnTo>
                  <a:pt x="6096000" y="4124325"/>
                </a:lnTo>
                <a:lnTo>
                  <a:pt x="6162675" y="4114800"/>
                </a:lnTo>
                <a:lnTo>
                  <a:pt x="6172200" y="4076700"/>
                </a:lnTo>
                <a:lnTo>
                  <a:pt x="6429375" y="4086225"/>
                </a:lnTo>
                <a:lnTo>
                  <a:pt x="6543675" y="4152900"/>
                </a:lnTo>
                <a:lnTo>
                  <a:pt x="6600825" y="4152900"/>
                </a:lnTo>
                <a:lnTo>
                  <a:pt x="6648450" y="4124325"/>
                </a:lnTo>
                <a:lnTo>
                  <a:pt x="6648450" y="4124325"/>
                </a:lnTo>
                <a:lnTo>
                  <a:pt x="6724650" y="4086225"/>
                </a:lnTo>
                <a:lnTo>
                  <a:pt x="6734175" y="4000500"/>
                </a:lnTo>
                <a:lnTo>
                  <a:pt x="6800850" y="3790950"/>
                </a:lnTo>
                <a:lnTo>
                  <a:pt x="6915150" y="3657600"/>
                </a:lnTo>
                <a:lnTo>
                  <a:pt x="7077075" y="3581400"/>
                </a:lnTo>
                <a:lnTo>
                  <a:pt x="7210425" y="3562350"/>
                </a:lnTo>
                <a:lnTo>
                  <a:pt x="7210425" y="3448050"/>
                </a:lnTo>
                <a:lnTo>
                  <a:pt x="7286625" y="3409950"/>
                </a:lnTo>
                <a:lnTo>
                  <a:pt x="7410450" y="3257550"/>
                </a:lnTo>
                <a:lnTo>
                  <a:pt x="7505700" y="3095625"/>
                </a:lnTo>
                <a:lnTo>
                  <a:pt x="7581900" y="2990850"/>
                </a:lnTo>
                <a:lnTo>
                  <a:pt x="7658100" y="2952750"/>
                </a:lnTo>
                <a:lnTo>
                  <a:pt x="7658100" y="2895600"/>
                </a:lnTo>
                <a:lnTo>
                  <a:pt x="7762875" y="2781300"/>
                </a:lnTo>
                <a:lnTo>
                  <a:pt x="7810500" y="2762250"/>
                </a:lnTo>
                <a:lnTo>
                  <a:pt x="7781925" y="2752725"/>
                </a:lnTo>
                <a:lnTo>
                  <a:pt x="7762875" y="2724150"/>
                </a:lnTo>
                <a:lnTo>
                  <a:pt x="7762875" y="2724150"/>
                </a:lnTo>
                <a:lnTo>
                  <a:pt x="7791450" y="2638425"/>
                </a:lnTo>
                <a:lnTo>
                  <a:pt x="7791450" y="2581275"/>
                </a:lnTo>
                <a:lnTo>
                  <a:pt x="7877175" y="2571750"/>
                </a:lnTo>
                <a:lnTo>
                  <a:pt x="7934325" y="2495550"/>
                </a:lnTo>
                <a:lnTo>
                  <a:pt x="7915275" y="2486025"/>
                </a:lnTo>
                <a:lnTo>
                  <a:pt x="7877175" y="2505075"/>
                </a:lnTo>
                <a:lnTo>
                  <a:pt x="7820025" y="2495550"/>
                </a:lnTo>
                <a:lnTo>
                  <a:pt x="7753350" y="2505075"/>
                </a:lnTo>
                <a:lnTo>
                  <a:pt x="7743825" y="2428875"/>
                </a:lnTo>
                <a:lnTo>
                  <a:pt x="7810500" y="2428875"/>
                </a:lnTo>
                <a:lnTo>
                  <a:pt x="7867650" y="2390775"/>
                </a:lnTo>
                <a:lnTo>
                  <a:pt x="7848600" y="2352675"/>
                </a:lnTo>
                <a:lnTo>
                  <a:pt x="7400925" y="2571750"/>
                </a:lnTo>
                <a:lnTo>
                  <a:pt x="6943725" y="2857500"/>
                </a:lnTo>
                <a:lnTo>
                  <a:pt x="6000750" y="3533775"/>
                </a:lnTo>
                <a:lnTo>
                  <a:pt x="5457825" y="3600450"/>
                </a:lnTo>
                <a:lnTo>
                  <a:pt x="4886325" y="3524250"/>
                </a:lnTo>
                <a:lnTo>
                  <a:pt x="3943350" y="3219450"/>
                </a:lnTo>
                <a:lnTo>
                  <a:pt x="2581275" y="3238500"/>
                </a:lnTo>
                <a:lnTo>
                  <a:pt x="1971675" y="3171825"/>
                </a:lnTo>
                <a:lnTo>
                  <a:pt x="1447800" y="2838450"/>
                </a:lnTo>
                <a:lnTo>
                  <a:pt x="1200150" y="2609850"/>
                </a:lnTo>
                <a:lnTo>
                  <a:pt x="790575" y="205740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Forme libre 232"/>
          <p:cNvSpPr/>
          <p:nvPr/>
        </p:nvSpPr>
        <p:spPr>
          <a:xfrm>
            <a:off x="390525" y="3190875"/>
            <a:ext cx="857250" cy="1447800"/>
          </a:xfrm>
          <a:custGeom>
            <a:avLst/>
            <a:gdLst>
              <a:gd name="connsiteX0" fmla="*/ 742950 w 857250"/>
              <a:gd name="connsiteY0" fmla="*/ 1447800 h 1447800"/>
              <a:gd name="connsiteX1" fmla="*/ 857250 w 857250"/>
              <a:gd name="connsiteY1" fmla="*/ 1285875 h 1447800"/>
              <a:gd name="connsiteX2" fmla="*/ 847725 w 857250"/>
              <a:gd name="connsiteY2" fmla="*/ 990600 h 1447800"/>
              <a:gd name="connsiteX3" fmla="*/ 695325 w 857250"/>
              <a:gd name="connsiteY3" fmla="*/ 504825 h 1447800"/>
              <a:gd name="connsiteX4" fmla="*/ 485775 w 857250"/>
              <a:gd name="connsiteY4" fmla="*/ 114300 h 1447800"/>
              <a:gd name="connsiteX5" fmla="*/ 295275 w 857250"/>
              <a:gd name="connsiteY5" fmla="*/ 0 h 1447800"/>
              <a:gd name="connsiteX6" fmla="*/ 114300 w 857250"/>
              <a:gd name="connsiteY6" fmla="*/ 9525 h 1447800"/>
              <a:gd name="connsiteX7" fmla="*/ 0 w 857250"/>
              <a:gd name="connsiteY7" fmla="*/ 66675 h 1447800"/>
              <a:gd name="connsiteX8" fmla="*/ 19050 w 857250"/>
              <a:gd name="connsiteY8" fmla="*/ 133350 h 1447800"/>
              <a:gd name="connsiteX9" fmla="*/ 38100 w 857250"/>
              <a:gd name="connsiteY9" fmla="*/ 257175 h 1447800"/>
              <a:gd name="connsiteX10" fmla="*/ 66675 w 857250"/>
              <a:gd name="connsiteY10" fmla="*/ 285750 h 1447800"/>
              <a:gd name="connsiteX11" fmla="*/ 104775 w 857250"/>
              <a:gd name="connsiteY11" fmla="*/ 276225 h 1447800"/>
              <a:gd name="connsiteX12" fmla="*/ 142875 w 857250"/>
              <a:gd name="connsiteY12" fmla="*/ 333375 h 1447800"/>
              <a:gd name="connsiteX13" fmla="*/ 104775 w 857250"/>
              <a:gd name="connsiteY13" fmla="*/ 390525 h 1447800"/>
              <a:gd name="connsiteX14" fmla="*/ 104775 w 857250"/>
              <a:gd name="connsiteY14" fmla="*/ 466725 h 1447800"/>
              <a:gd name="connsiteX15" fmla="*/ 180975 w 857250"/>
              <a:gd name="connsiteY15" fmla="*/ 571500 h 1447800"/>
              <a:gd name="connsiteX16" fmla="*/ 161925 w 857250"/>
              <a:gd name="connsiteY16" fmla="*/ 666750 h 1447800"/>
              <a:gd name="connsiteX17" fmla="*/ 219075 w 857250"/>
              <a:gd name="connsiteY17" fmla="*/ 781050 h 1447800"/>
              <a:gd name="connsiteX18" fmla="*/ 247650 w 857250"/>
              <a:gd name="connsiteY18" fmla="*/ 857250 h 1447800"/>
              <a:gd name="connsiteX19" fmla="*/ 285750 w 857250"/>
              <a:gd name="connsiteY19" fmla="*/ 923925 h 1447800"/>
              <a:gd name="connsiteX20" fmla="*/ 285750 w 857250"/>
              <a:gd name="connsiteY20" fmla="*/ 1095375 h 1447800"/>
              <a:gd name="connsiteX21" fmla="*/ 371475 w 857250"/>
              <a:gd name="connsiteY21" fmla="*/ 1152525 h 1447800"/>
              <a:gd name="connsiteX22" fmla="*/ 419100 w 857250"/>
              <a:gd name="connsiteY22" fmla="*/ 1143000 h 1447800"/>
              <a:gd name="connsiteX23" fmla="*/ 485775 w 857250"/>
              <a:gd name="connsiteY23" fmla="*/ 1190625 h 1447800"/>
              <a:gd name="connsiteX24" fmla="*/ 561975 w 857250"/>
              <a:gd name="connsiteY24" fmla="*/ 1276350 h 1447800"/>
              <a:gd name="connsiteX25" fmla="*/ 600075 w 857250"/>
              <a:gd name="connsiteY25" fmla="*/ 1285875 h 1447800"/>
              <a:gd name="connsiteX26" fmla="*/ 628650 w 857250"/>
              <a:gd name="connsiteY26" fmla="*/ 1343025 h 1447800"/>
              <a:gd name="connsiteX27" fmla="*/ 666750 w 857250"/>
              <a:gd name="connsiteY27" fmla="*/ 1362075 h 1447800"/>
              <a:gd name="connsiteX28" fmla="*/ 742950 w 857250"/>
              <a:gd name="connsiteY28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7250" h="1447800">
                <a:moveTo>
                  <a:pt x="742950" y="1447800"/>
                </a:moveTo>
                <a:lnTo>
                  <a:pt x="857250" y="1285875"/>
                </a:lnTo>
                <a:lnTo>
                  <a:pt x="847725" y="990600"/>
                </a:lnTo>
                <a:lnTo>
                  <a:pt x="695325" y="504825"/>
                </a:lnTo>
                <a:lnTo>
                  <a:pt x="485775" y="114300"/>
                </a:lnTo>
                <a:lnTo>
                  <a:pt x="295275" y="0"/>
                </a:lnTo>
                <a:lnTo>
                  <a:pt x="114300" y="9525"/>
                </a:lnTo>
                <a:lnTo>
                  <a:pt x="0" y="66675"/>
                </a:lnTo>
                <a:lnTo>
                  <a:pt x="19050" y="133350"/>
                </a:lnTo>
                <a:lnTo>
                  <a:pt x="38100" y="257175"/>
                </a:lnTo>
                <a:lnTo>
                  <a:pt x="66675" y="285750"/>
                </a:lnTo>
                <a:lnTo>
                  <a:pt x="104775" y="276225"/>
                </a:lnTo>
                <a:lnTo>
                  <a:pt x="142875" y="333375"/>
                </a:lnTo>
                <a:lnTo>
                  <a:pt x="104775" y="390525"/>
                </a:lnTo>
                <a:lnTo>
                  <a:pt x="104775" y="466725"/>
                </a:lnTo>
                <a:lnTo>
                  <a:pt x="180975" y="571500"/>
                </a:lnTo>
                <a:lnTo>
                  <a:pt x="161925" y="666750"/>
                </a:lnTo>
                <a:lnTo>
                  <a:pt x="219075" y="781050"/>
                </a:lnTo>
                <a:lnTo>
                  <a:pt x="247650" y="857250"/>
                </a:lnTo>
                <a:lnTo>
                  <a:pt x="285750" y="923925"/>
                </a:lnTo>
                <a:lnTo>
                  <a:pt x="285750" y="1095375"/>
                </a:lnTo>
                <a:lnTo>
                  <a:pt x="371475" y="1152525"/>
                </a:lnTo>
                <a:lnTo>
                  <a:pt x="419100" y="1143000"/>
                </a:lnTo>
                <a:lnTo>
                  <a:pt x="485775" y="1190625"/>
                </a:lnTo>
                <a:lnTo>
                  <a:pt x="561975" y="1276350"/>
                </a:lnTo>
                <a:lnTo>
                  <a:pt x="600075" y="1285875"/>
                </a:lnTo>
                <a:lnTo>
                  <a:pt x="628650" y="1343025"/>
                </a:lnTo>
                <a:lnTo>
                  <a:pt x="666750" y="1362075"/>
                </a:lnTo>
                <a:lnTo>
                  <a:pt x="742950" y="144780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2" name="Forme libre 231"/>
          <p:cNvSpPr/>
          <p:nvPr/>
        </p:nvSpPr>
        <p:spPr>
          <a:xfrm>
            <a:off x="4387516" y="4856747"/>
            <a:ext cx="1387642" cy="1708485"/>
          </a:xfrm>
          <a:custGeom>
            <a:avLst/>
            <a:gdLst>
              <a:gd name="connsiteX0" fmla="*/ 1367589 w 1387642"/>
              <a:gd name="connsiteY0" fmla="*/ 778042 h 1708485"/>
              <a:gd name="connsiteX1" fmla="*/ 866273 w 1387642"/>
              <a:gd name="connsiteY1" fmla="*/ 268706 h 1708485"/>
              <a:gd name="connsiteX2" fmla="*/ 601579 w 1387642"/>
              <a:gd name="connsiteY2" fmla="*/ 20053 h 1708485"/>
              <a:gd name="connsiteX3" fmla="*/ 517358 w 1387642"/>
              <a:gd name="connsiteY3" fmla="*/ 0 h 1708485"/>
              <a:gd name="connsiteX4" fmla="*/ 413084 w 1387642"/>
              <a:gd name="connsiteY4" fmla="*/ 4011 h 1708485"/>
              <a:gd name="connsiteX5" fmla="*/ 316831 w 1387642"/>
              <a:gd name="connsiteY5" fmla="*/ 72190 h 1708485"/>
              <a:gd name="connsiteX6" fmla="*/ 244642 w 1387642"/>
              <a:gd name="connsiteY6" fmla="*/ 132348 h 1708485"/>
              <a:gd name="connsiteX7" fmla="*/ 136358 w 1387642"/>
              <a:gd name="connsiteY7" fmla="*/ 429127 h 1708485"/>
              <a:gd name="connsiteX8" fmla="*/ 12031 w 1387642"/>
              <a:gd name="connsiteY8" fmla="*/ 1074821 h 1708485"/>
              <a:gd name="connsiteX9" fmla="*/ 0 w 1387642"/>
              <a:gd name="connsiteY9" fmla="*/ 1327485 h 1708485"/>
              <a:gd name="connsiteX10" fmla="*/ 8021 w 1387642"/>
              <a:gd name="connsiteY10" fmla="*/ 1636295 h 1708485"/>
              <a:gd name="connsiteX11" fmla="*/ 112295 w 1387642"/>
              <a:gd name="connsiteY11" fmla="*/ 1656348 h 1708485"/>
              <a:gd name="connsiteX12" fmla="*/ 140368 w 1387642"/>
              <a:gd name="connsiteY12" fmla="*/ 1656348 h 1708485"/>
              <a:gd name="connsiteX13" fmla="*/ 192505 w 1387642"/>
              <a:gd name="connsiteY13" fmla="*/ 1692442 h 1708485"/>
              <a:gd name="connsiteX14" fmla="*/ 308810 w 1387642"/>
              <a:gd name="connsiteY14" fmla="*/ 1708485 h 1708485"/>
              <a:gd name="connsiteX15" fmla="*/ 292768 w 1387642"/>
              <a:gd name="connsiteY15" fmla="*/ 1628274 h 1708485"/>
              <a:gd name="connsiteX16" fmla="*/ 284747 w 1387642"/>
              <a:gd name="connsiteY16" fmla="*/ 1604211 h 1708485"/>
              <a:gd name="connsiteX17" fmla="*/ 272716 w 1387642"/>
              <a:gd name="connsiteY17" fmla="*/ 1524000 h 1708485"/>
              <a:gd name="connsiteX18" fmla="*/ 276726 w 1387642"/>
              <a:gd name="connsiteY18" fmla="*/ 1455821 h 1708485"/>
              <a:gd name="connsiteX19" fmla="*/ 244642 w 1387642"/>
              <a:gd name="connsiteY19" fmla="*/ 1467853 h 1708485"/>
              <a:gd name="connsiteX20" fmla="*/ 244642 w 1387642"/>
              <a:gd name="connsiteY20" fmla="*/ 1435769 h 1708485"/>
              <a:gd name="connsiteX21" fmla="*/ 284747 w 1387642"/>
              <a:gd name="connsiteY21" fmla="*/ 1383632 h 1708485"/>
              <a:gd name="connsiteX22" fmla="*/ 300789 w 1387642"/>
              <a:gd name="connsiteY22" fmla="*/ 1359569 h 1708485"/>
              <a:gd name="connsiteX23" fmla="*/ 260684 w 1387642"/>
              <a:gd name="connsiteY23" fmla="*/ 1355558 h 1708485"/>
              <a:gd name="connsiteX24" fmla="*/ 252663 w 1387642"/>
              <a:gd name="connsiteY24" fmla="*/ 1335506 h 1708485"/>
              <a:gd name="connsiteX25" fmla="*/ 336884 w 1387642"/>
              <a:gd name="connsiteY25" fmla="*/ 1283369 h 1708485"/>
              <a:gd name="connsiteX26" fmla="*/ 324852 w 1387642"/>
              <a:gd name="connsiteY26" fmla="*/ 1259306 h 1708485"/>
              <a:gd name="connsiteX27" fmla="*/ 324852 w 1387642"/>
              <a:gd name="connsiteY27" fmla="*/ 1259306 h 1708485"/>
              <a:gd name="connsiteX28" fmla="*/ 364958 w 1387642"/>
              <a:gd name="connsiteY28" fmla="*/ 1235242 h 1708485"/>
              <a:gd name="connsiteX29" fmla="*/ 405063 w 1387642"/>
              <a:gd name="connsiteY29" fmla="*/ 1195137 h 1708485"/>
              <a:gd name="connsiteX30" fmla="*/ 413084 w 1387642"/>
              <a:gd name="connsiteY30" fmla="*/ 1167064 h 1708485"/>
              <a:gd name="connsiteX31" fmla="*/ 449179 w 1387642"/>
              <a:gd name="connsiteY31" fmla="*/ 1155032 h 1708485"/>
              <a:gd name="connsiteX32" fmla="*/ 465221 w 1387642"/>
              <a:gd name="connsiteY32" fmla="*/ 1118937 h 1708485"/>
              <a:gd name="connsiteX33" fmla="*/ 601579 w 1387642"/>
              <a:gd name="connsiteY33" fmla="*/ 1106906 h 1708485"/>
              <a:gd name="connsiteX34" fmla="*/ 721895 w 1387642"/>
              <a:gd name="connsiteY34" fmla="*/ 982579 h 1708485"/>
              <a:gd name="connsiteX35" fmla="*/ 725905 w 1387642"/>
              <a:gd name="connsiteY35" fmla="*/ 922421 h 1708485"/>
              <a:gd name="connsiteX36" fmla="*/ 782052 w 1387642"/>
              <a:gd name="connsiteY36" fmla="*/ 866274 h 1708485"/>
              <a:gd name="connsiteX37" fmla="*/ 834189 w 1387642"/>
              <a:gd name="connsiteY37" fmla="*/ 930442 h 1708485"/>
              <a:gd name="connsiteX38" fmla="*/ 998621 w 1387642"/>
              <a:gd name="connsiteY38" fmla="*/ 862264 h 1708485"/>
              <a:gd name="connsiteX39" fmla="*/ 1126958 w 1387642"/>
              <a:gd name="connsiteY39" fmla="*/ 854242 h 1708485"/>
              <a:gd name="connsiteX40" fmla="*/ 1175084 w 1387642"/>
              <a:gd name="connsiteY40" fmla="*/ 870285 h 1708485"/>
              <a:gd name="connsiteX41" fmla="*/ 1247273 w 1387642"/>
              <a:gd name="connsiteY41" fmla="*/ 870285 h 1708485"/>
              <a:gd name="connsiteX42" fmla="*/ 1251284 w 1387642"/>
              <a:gd name="connsiteY42" fmla="*/ 842211 h 1708485"/>
              <a:gd name="connsiteX43" fmla="*/ 1295400 w 1387642"/>
              <a:gd name="connsiteY43" fmla="*/ 826169 h 1708485"/>
              <a:gd name="connsiteX44" fmla="*/ 1311442 w 1387642"/>
              <a:gd name="connsiteY44" fmla="*/ 822158 h 1708485"/>
              <a:gd name="connsiteX45" fmla="*/ 1387642 w 1387642"/>
              <a:gd name="connsiteY45" fmla="*/ 850232 h 1708485"/>
              <a:gd name="connsiteX46" fmla="*/ 1367589 w 1387642"/>
              <a:gd name="connsiteY46" fmla="*/ 778042 h 17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87642" h="1708485">
                <a:moveTo>
                  <a:pt x="1367589" y="778042"/>
                </a:moveTo>
                <a:lnTo>
                  <a:pt x="866273" y="268706"/>
                </a:lnTo>
                <a:lnTo>
                  <a:pt x="601579" y="20053"/>
                </a:lnTo>
                <a:lnTo>
                  <a:pt x="517358" y="0"/>
                </a:lnTo>
                <a:lnTo>
                  <a:pt x="413084" y="4011"/>
                </a:lnTo>
                <a:lnTo>
                  <a:pt x="316831" y="72190"/>
                </a:lnTo>
                <a:lnTo>
                  <a:pt x="244642" y="132348"/>
                </a:lnTo>
                <a:lnTo>
                  <a:pt x="136358" y="429127"/>
                </a:lnTo>
                <a:lnTo>
                  <a:pt x="12031" y="1074821"/>
                </a:lnTo>
                <a:lnTo>
                  <a:pt x="0" y="1327485"/>
                </a:lnTo>
                <a:lnTo>
                  <a:pt x="8021" y="1636295"/>
                </a:lnTo>
                <a:lnTo>
                  <a:pt x="112295" y="1656348"/>
                </a:lnTo>
                <a:lnTo>
                  <a:pt x="140368" y="1656348"/>
                </a:lnTo>
                <a:lnTo>
                  <a:pt x="192505" y="1692442"/>
                </a:lnTo>
                <a:lnTo>
                  <a:pt x="308810" y="1708485"/>
                </a:lnTo>
                <a:lnTo>
                  <a:pt x="292768" y="1628274"/>
                </a:lnTo>
                <a:lnTo>
                  <a:pt x="284747" y="1604211"/>
                </a:lnTo>
                <a:lnTo>
                  <a:pt x="272716" y="1524000"/>
                </a:lnTo>
                <a:lnTo>
                  <a:pt x="276726" y="1455821"/>
                </a:lnTo>
                <a:lnTo>
                  <a:pt x="244642" y="1467853"/>
                </a:lnTo>
                <a:lnTo>
                  <a:pt x="244642" y="1435769"/>
                </a:lnTo>
                <a:lnTo>
                  <a:pt x="284747" y="1383632"/>
                </a:lnTo>
                <a:lnTo>
                  <a:pt x="300789" y="1359569"/>
                </a:lnTo>
                <a:lnTo>
                  <a:pt x="260684" y="1355558"/>
                </a:lnTo>
                <a:lnTo>
                  <a:pt x="252663" y="1335506"/>
                </a:lnTo>
                <a:lnTo>
                  <a:pt x="336884" y="1283369"/>
                </a:lnTo>
                <a:lnTo>
                  <a:pt x="324852" y="1259306"/>
                </a:lnTo>
                <a:lnTo>
                  <a:pt x="324852" y="1259306"/>
                </a:lnTo>
                <a:lnTo>
                  <a:pt x="364958" y="1235242"/>
                </a:lnTo>
                <a:lnTo>
                  <a:pt x="405063" y="1195137"/>
                </a:lnTo>
                <a:lnTo>
                  <a:pt x="413084" y="1167064"/>
                </a:lnTo>
                <a:lnTo>
                  <a:pt x="449179" y="1155032"/>
                </a:lnTo>
                <a:lnTo>
                  <a:pt x="465221" y="1118937"/>
                </a:lnTo>
                <a:lnTo>
                  <a:pt x="601579" y="1106906"/>
                </a:lnTo>
                <a:lnTo>
                  <a:pt x="721895" y="982579"/>
                </a:lnTo>
                <a:lnTo>
                  <a:pt x="725905" y="922421"/>
                </a:lnTo>
                <a:lnTo>
                  <a:pt x="782052" y="866274"/>
                </a:lnTo>
                <a:lnTo>
                  <a:pt x="834189" y="930442"/>
                </a:lnTo>
                <a:lnTo>
                  <a:pt x="998621" y="862264"/>
                </a:lnTo>
                <a:lnTo>
                  <a:pt x="1126958" y="854242"/>
                </a:lnTo>
                <a:lnTo>
                  <a:pt x="1175084" y="870285"/>
                </a:lnTo>
                <a:lnTo>
                  <a:pt x="1247273" y="870285"/>
                </a:lnTo>
                <a:lnTo>
                  <a:pt x="1251284" y="842211"/>
                </a:lnTo>
                <a:lnTo>
                  <a:pt x="1295400" y="826169"/>
                </a:lnTo>
                <a:lnTo>
                  <a:pt x="1311442" y="822158"/>
                </a:lnTo>
                <a:lnTo>
                  <a:pt x="1387642" y="850232"/>
                </a:lnTo>
                <a:lnTo>
                  <a:pt x="1367589" y="778042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Forme libre 230"/>
          <p:cNvSpPr/>
          <p:nvPr/>
        </p:nvSpPr>
        <p:spPr>
          <a:xfrm>
            <a:off x="7100408" y="4897256"/>
            <a:ext cx="810073" cy="1386943"/>
          </a:xfrm>
          <a:custGeom>
            <a:avLst/>
            <a:gdLst>
              <a:gd name="connsiteX0" fmla="*/ 451063 w 810073"/>
              <a:gd name="connsiteY0" fmla="*/ 0 h 1386943"/>
              <a:gd name="connsiteX1" fmla="*/ 319120 w 810073"/>
              <a:gd name="connsiteY1" fmla="*/ 15343 h 1386943"/>
              <a:gd name="connsiteX2" fmla="*/ 190244 w 810073"/>
              <a:gd name="connsiteY2" fmla="*/ 73643 h 1386943"/>
              <a:gd name="connsiteX3" fmla="*/ 64438 w 810073"/>
              <a:gd name="connsiteY3" fmla="*/ 220929 h 1386943"/>
              <a:gd name="connsiteX4" fmla="*/ 9205 w 810073"/>
              <a:gd name="connsiteY4" fmla="*/ 405037 h 1386943"/>
              <a:gd name="connsiteX5" fmla="*/ 0 w 810073"/>
              <a:gd name="connsiteY5" fmla="*/ 509364 h 1386943"/>
              <a:gd name="connsiteX6" fmla="*/ 49095 w 810073"/>
              <a:gd name="connsiteY6" fmla="*/ 509364 h 1386943"/>
              <a:gd name="connsiteX7" fmla="*/ 107396 w 810073"/>
              <a:gd name="connsiteY7" fmla="*/ 555391 h 1386943"/>
              <a:gd name="connsiteX8" fmla="*/ 110464 w 810073"/>
              <a:gd name="connsiteY8" fmla="*/ 598349 h 1386943"/>
              <a:gd name="connsiteX9" fmla="*/ 248545 w 810073"/>
              <a:gd name="connsiteY9" fmla="*/ 644376 h 1386943"/>
              <a:gd name="connsiteX10" fmla="*/ 279230 w 810073"/>
              <a:gd name="connsiteY10" fmla="*/ 721088 h 1386943"/>
              <a:gd name="connsiteX11" fmla="*/ 279230 w 810073"/>
              <a:gd name="connsiteY11" fmla="*/ 846894 h 1386943"/>
              <a:gd name="connsiteX12" fmla="*/ 297640 w 810073"/>
              <a:gd name="connsiteY12" fmla="*/ 895990 h 1386943"/>
              <a:gd name="connsiteX13" fmla="*/ 319120 w 810073"/>
              <a:gd name="connsiteY13" fmla="*/ 892921 h 1386943"/>
              <a:gd name="connsiteX14" fmla="*/ 355941 w 810073"/>
              <a:gd name="connsiteY14" fmla="*/ 932811 h 1386943"/>
              <a:gd name="connsiteX15" fmla="*/ 352873 w 810073"/>
              <a:gd name="connsiteY15" fmla="*/ 978838 h 1386943"/>
              <a:gd name="connsiteX16" fmla="*/ 371283 w 810073"/>
              <a:gd name="connsiteY16" fmla="*/ 1052481 h 1386943"/>
              <a:gd name="connsiteX17" fmla="*/ 405036 w 810073"/>
              <a:gd name="connsiteY17" fmla="*/ 1067823 h 1386943"/>
              <a:gd name="connsiteX18" fmla="*/ 432652 w 810073"/>
              <a:gd name="connsiteY18" fmla="*/ 1058618 h 1386943"/>
              <a:gd name="connsiteX19" fmla="*/ 457200 w 810073"/>
              <a:gd name="connsiteY19" fmla="*/ 1064755 h 1386943"/>
              <a:gd name="connsiteX20" fmla="*/ 481748 w 810073"/>
              <a:gd name="connsiteY20" fmla="*/ 1089302 h 1386943"/>
              <a:gd name="connsiteX21" fmla="*/ 463337 w 810073"/>
              <a:gd name="connsiteY21" fmla="*/ 1095439 h 1386943"/>
              <a:gd name="connsiteX22" fmla="*/ 490953 w 810073"/>
              <a:gd name="connsiteY22" fmla="*/ 1129192 h 1386943"/>
              <a:gd name="connsiteX23" fmla="*/ 515501 w 810073"/>
              <a:gd name="connsiteY23" fmla="*/ 1159877 h 1386943"/>
              <a:gd name="connsiteX24" fmla="*/ 518569 w 810073"/>
              <a:gd name="connsiteY24" fmla="*/ 1175219 h 1386943"/>
              <a:gd name="connsiteX25" fmla="*/ 561528 w 810073"/>
              <a:gd name="connsiteY25" fmla="*/ 1261136 h 1386943"/>
              <a:gd name="connsiteX26" fmla="*/ 656650 w 810073"/>
              <a:gd name="connsiteY26" fmla="*/ 1310231 h 1386943"/>
              <a:gd name="connsiteX27" fmla="*/ 671992 w 810073"/>
              <a:gd name="connsiteY27" fmla="*/ 1350121 h 1386943"/>
              <a:gd name="connsiteX28" fmla="*/ 705745 w 810073"/>
              <a:gd name="connsiteY28" fmla="*/ 1353190 h 1386943"/>
              <a:gd name="connsiteX29" fmla="*/ 718019 w 810073"/>
              <a:gd name="connsiteY29" fmla="*/ 1386943 h 1386943"/>
              <a:gd name="connsiteX30" fmla="*/ 785525 w 810073"/>
              <a:gd name="connsiteY30" fmla="*/ 1350121 h 1386943"/>
              <a:gd name="connsiteX31" fmla="*/ 803936 w 810073"/>
              <a:gd name="connsiteY31" fmla="*/ 1239657 h 1386943"/>
              <a:gd name="connsiteX32" fmla="*/ 810073 w 810073"/>
              <a:gd name="connsiteY32" fmla="*/ 1024865 h 1386943"/>
              <a:gd name="connsiteX33" fmla="*/ 764046 w 810073"/>
              <a:gd name="connsiteY33" fmla="*/ 960427 h 1386943"/>
              <a:gd name="connsiteX34" fmla="*/ 757909 w 810073"/>
              <a:gd name="connsiteY34" fmla="*/ 911332 h 1386943"/>
              <a:gd name="connsiteX35" fmla="*/ 589144 w 810073"/>
              <a:gd name="connsiteY35" fmla="*/ 662787 h 1386943"/>
              <a:gd name="connsiteX36" fmla="*/ 629034 w 810073"/>
              <a:gd name="connsiteY36" fmla="*/ 656650 h 1386943"/>
              <a:gd name="connsiteX37" fmla="*/ 494022 w 810073"/>
              <a:gd name="connsiteY37" fmla="*/ 500159 h 1386943"/>
              <a:gd name="connsiteX38" fmla="*/ 444926 w 810073"/>
              <a:gd name="connsiteY38" fmla="*/ 346736 h 1386943"/>
              <a:gd name="connsiteX39" fmla="*/ 444926 w 810073"/>
              <a:gd name="connsiteY39" fmla="*/ 460269 h 1386943"/>
              <a:gd name="connsiteX40" fmla="*/ 429584 w 810073"/>
              <a:gd name="connsiteY40" fmla="*/ 463337 h 1386943"/>
              <a:gd name="connsiteX41" fmla="*/ 371283 w 810073"/>
              <a:gd name="connsiteY41" fmla="*/ 349804 h 1386943"/>
              <a:gd name="connsiteX42" fmla="*/ 423447 w 810073"/>
              <a:gd name="connsiteY42" fmla="*/ 257751 h 1386943"/>
              <a:gd name="connsiteX43" fmla="*/ 398899 w 810073"/>
              <a:gd name="connsiteY43" fmla="*/ 165697 h 1386943"/>
              <a:gd name="connsiteX44" fmla="*/ 414242 w 810073"/>
              <a:gd name="connsiteY44" fmla="*/ 144218 h 1386943"/>
              <a:gd name="connsiteX45" fmla="*/ 451063 w 810073"/>
              <a:gd name="connsiteY45" fmla="*/ 0 h 138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10073" h="1386943">
                <a:moveTo>
                  <a:pt x="451063" y="0"/>
                </a:moveTo>
                <a:lnTo>
                  <a:pt x="319120" y="15343"/>
                </a:lnTo>
                <a:lnTo>
                  <a:pt x="190244" y="73643"/>
                </a:lnTo>
                <a:lnTo>
                  <a:pt x="64438" y="220929"/>
                </a:lnTo>
                <a:lnTo>
                  <a:pt x="9205" y="405037"/>
                </a:lnTo>
                <a:lnTo>
                  <a:pt x="0" y="509364"/>
                </a:lnTo>
                <a:lnTo>
                  <a:pt x="49095" y="509364"/>
                </a:lnTo>
                <a:lnTo>
                  <a:pt x="107396" y="555391"/>
                </a:lnTo>
                <a:lnTo>
                  <a:pt x="110464" y="598349"/>
                </a:lnTo>
                <a:lnTo>
                  <a:pt x="248545" y="644376"/>
                </a:lnTo>
                <a:lnTo>
                  <a:pt x="279230" y="721088"/>
                </a:lnTo>
                <a:lnTo>
                  <a:pt x="279230" y="846894"/>
                </a:lnTo>
                <a:lnTo>
                  <a:pt x="297640" y="895990"/>
                </a:lnTo>
                <a:lnTo>
                  <a:pt x="319120" y="892921"/>
                </a:lnTo>
                <a:lnTo>
                  <a:pt x="355941" y="932811"/>
                </a:lnTo>
                <a:lnTo>
                  <a:pt x="352873" y="978838"/>
                </a:lnTo>
                <a:lnTo>
                  <a:pt x="371283" y="1052481"/>
                </a:lnTo>
                <a:lnTo>
                  <a:pt x="405036" y="1067823"/>
                </a:lnTo>
                <a:lnTo>
                  <a:pt x="432652" y="1058618"/>
                </a:lnTo>
                <a:lnTo>
                  <a:pt x="457200" y="1064755"/>
                </a:lnTo>
                <a:lnTo>
                  <a:pt x="481748" y="1089302"/>
                </a:lnTo>
                <a:lnTo>
                  <a:pt x="463337" y="1095439"/>
                </a:lnTo>
                <a:lnTo>
                  <a:pt x="490953" y="1129192"/>
                </a:lnTo>
                <a:lnTo>
                  <a:pt x="515501" y="1159877"/>
                </a:lnTo>
                <a:lnTo>
                  <a:pt x="518569" y="1175219"/>
                </a:lnTo>
                <a:lnTo>
                  <a:pt x="561528" y="1261136"/>
                </a:lnTo>
                <a:lnTo>
                  <a:pt x="656650" y="1310231"/>
                </a:lnTo>
                <a:lnTo>
                  <a:pt x="671992" y="1350121"/>
                </a:lnTo>
                <a:lnTo>
                  <a:pt x="705745" y="1353190"/>
                </a:lnTo>
                <a:lnTo>
                  <a:pt x="718019" y="1386943"/>
                </a:lnTo>
                <a:lnTo>
                  <a:pt x="785525" y="1350121"/>
                </a:lnTo>
                <a:lnTo>
                  <a:pt x="803936" y="1239657"/>
                </a:lnTo>
                <a:lnTo>
                  <a:pt x="810073" y="1024865"/>
                </a:lnTo>
                <a:lnTo>
                  <a:pt x="764046" y="960427"/>
                </a:lnTo>
                <a:lnTo>
                  <a:pt x="757909" y="911332"/>
                </a:lnTo>
                <a:lnTo>
                  <a:pt x="589144" y="662787"/>
                </a:lnTo>
                <a:lnTo>
                  <a:pt x="629034" y="656650"/>
                </a:lnTo>
                <a:lnTo>
                  <a:pt x="494022" y="500159"/>
                </a:lnTo>
                <a:lnTo>
                  <a:pt x="444926" y="346736"/>
                </a:lnTo>
                <a:lnTo>
                  <a:pt x="444926" y="460269"/>
                </a:lnTo>
                <a:lnTo>
                  <a:pt x="429584" y="463337"/>
                </a:lnTo>
                <a:lnTo>
                  <a:pt x="371283" y="349804"/>
                </a:lnTo>
                <a:lnTo>
                  <a:pt x="423447" y="257751"/>
                </a:lnTo>
                <a:lnTo>
                  <a:pt x="398899" y="165697"/>
                </a:lnTo>
                <a:lnTo>
                  <a:pt x="414242" y="144218"/>
                </a:lnTo>
                <a:lnTo>
                  <a:pt x="451063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9" name="Forme libre 228"/>
          <p:cNvSpPr/>
          <p:nvPr/>
        </p:nvSpPr>
        <p:spPr>
          <a:xfrm>
            <a:off x="3168203" y="1661375"/>
            <a:ext cx="5035639" cy="3245476"/>
          </a:xfrm>
          <a:custGeom>
            <a:avLst/>
            <a:gdLst>
              <a:gd name="connsiteX0" fmla="*/ 0 w 5035639"/>
              <a:gd name="connsiteY0" fmla="*/ 0 h 3245476"/>
              <a:gd name="connsiteX1" fmla="*/ 553791 w 5035639"/>
              <a:gd name="connsiteY1" fmla="*/ 1152659 h 3245476"/>
              <a:gd name="connsiteX2" fmla="*/ 824248 w 5035639"/>
              <a:gd name="connsiteY2" fmla="*/ 1925391 h 3245476"/>
              <a:gd name="connsiteX3" fmla="*/ 959476 w 5035639"/>
              <a:gd name="connsiteY3" fmla="*/ 2350394 h 3245476"/>
              <a:gd name="connsiteX4" fmla="*/ 1010991 w 5035639"/>
              <a:gd name="connsiteY4" fmla="*/ 2511380 h 3245476"/>
              <a:gd name="connsiteX5" fmla="*/ 1159098 w 5035639"/>
              <a:gd name="connsiteY5" fmla="*/ 2871988 h 3245476"/>
              <a:gd name="connsiteX6" fmla="*/ 2112135 w 5035639"/>
              <a:gd name="connsiteY6" fmla="*/ 3174642 h 3245476"/>
              <a:gd name="connsiteX7" fmla="*/ 2659487 w 5035639"/>
              <a:gd name="connsiteY7" fmla="*/ 3245476 h 3245476"/>
              <a:gd name="connsiteX8" fmla="*/ 3155324 w 5035639"/>
              <a:gd name="connsiteY8" fmla="*/ 3187521 h 3245476"/>
              <a:gd name="connsiteX9" fmla="*/ 3554569 w 5035639"/>
              <a:gd name="connsiteY9" fmla="*/ 2910625 h 3245476"/>
              <a:gd name="connsiteX10" fmla="*/ 4172755 w 5035639"/>
              <a:gd name="connsiteY10" fmla="*/ 2466304 h 3245476"/>
              <a:gd name="connsiteX11" fmla="*/ 4797380 w 5035639"/>
              <a:gd name="connsiteY11" fmla="*/ 2112135 h 3245476"/>
              <a:gd name="connsiteX12" fmla="*/ 5035639 w 5035639"/>
              <a:gd name="connsiteY12" fmla="*/ 1996225 h 3245476"/>
              <a:gd name="connsiteX13" fmla="*/ 5009882 w 5035639"/>
              <a:gd name="connsiteY13" fmla="*/ 1944710 h 3245476"/>
              <a:gd name="connsiteX14" fmla="*/ 4874653 w 5035639"/>
              <a:gd name="connsiteY14" fmla="*/ 1931831 h 3245476"/>
              <a:gd name="connsiteX15" fmla="*/ 4913290 w 5035639"/>
              <a:gd name="connsiteY15" fmla="*/ 1886755 h 3245476"/>
              <a:gd name="connsiteX16" fmla="*/ 4881093 w 5035639"/>
              <a:gd name="connsiteY16" fmla="*/ 1860997 h 3245476"/>
              <a:gd name="connsiteX17" fmla="*/ 4881093 w 5035639"/>
              <a:gd name="connsiteY17" fmla="*/ 1860997 h 3245476"/>
              <a:gd name="connsiteX18" fmla="*/ 4900411 w 5035639"/>
              <a:gd name="connsiteY18" fmla="*/ 1822360 h 3245476"/>
              <a:gd name="connsiteX19" fmla="*/ 4861774 w 5035639"/>
              <a:gd name="connsiteY19" fmla="*/ 1783724 h 3245476"/>
              <a:gd name="connsiteX20" fmla="*/ 4842456 w 5035639"/>
              <a:gd name="connsiteY20" fmla="*/ 1777284 h 3245476"/>
              <a:gd name="connsiteX21" fmla="*/ 4346620 w 5035639"/>
              <a:gd name="connsiteY21" fmla="*/ 1745087 h 3245476"/>
              <a:gd name="connsiteX22" fmla="*/ 3921617 w 5035639"/>
              <a:gd name="connsiteY22" fmla="*/ 1732208 h 3245476"/>
              <a:gd name="connsiteX23" fmla="*/ 3528811 w 5035639"/>
              <a:gd name="connsiteY23" fmla="*/ 1796602 h 3245476"/>
              <a:gd name="connsiteX24" fmla="*/ 3335628 w 5035639"/>
              <a:gd name="connsiteY24" fmla="*/ 1815921 h 3245476"/>
              <a:gd name="connsiteX25" fmla="*/ 2884867 w 5035639"/>
              <a:gd name="connsiteY25" fmla="*/ 1835239 h 3245476"/>
              <a:gd name="connsiteX26" fmla="*/ 2324636 w 5035639"/>
              <a:gd name="connsiteY26" fmla="*/ 1674253 h 3245476"/>
              <a:gd name="connsiteX27" fmla="*/ 2047741 w 5035639"/>
              <a:gd name="connsiteY27" fmla="*/ 1152659 h 3245476"/>
              <a:gd name="connsiteX28" fmla="*/ 1854558 w 5035639"/>
              <a:gd name="connsiteY28" fmla="*/ 663262 h 3245476"/>
              <a:gd name="connsiteX29" fmla="*/ 1886755 w 5035639"/>
              <a:gd name="connsiteY29" fmla="*/ 489397 h 3245476"/>
              <a:gd name="connsiteX30" fmla="*/ 1880315 w 5035639"/>
              <a:gd name="connsiteY30" fmla="*/ 379926 h 3245476"/>
              <a:gd name="connsiteX31" fmla="*/ 1880315 w 5035639"/>
              <a:gd name="connsiteY31" fmla="*/ 289774 h 3245476"/>
              <a:gd name="connsiteX32" fmla="*/ 1841679 w 5035639"/>
              <a:gd name="connsiteY32" fmla="*/ 186743 h 3245476"/>
              <a:gd name="connsiteX33" fmla="*/ 1803042 w 5035639"/>
              <a:gd name="connsiteY33" fmla="*/ 51515 h 3245476"/>
              <a:gd name="connsiteX34" fmla="*/ 1674253 w 5035639"/>
              <a:gd name="connsiteY34" fmla="*/ 32197 h 3245476"/>
              <a:gd name="connsiteX35" fmla="*/ 1423115 w 5035639"/>
              <a:gd name="connsiteY35" fmla="*/ 45076 h 3245476"/>
              <a:gd name="connsiteX36" fmla="*/ 1126901 w 5035639"/>
              <a:gd name="connsiteY36" fmla="*/ 51515 h 3245476"/>
              <a:gd name="connsiteX37" fmla="*/ 882203 w 5035639"/>
              <a:gd name="connsiteY37" fmla="*/ 57955 h 3245476"/>
              <a:gd name="connsiteX38" fmla="*/ 643943 w 5035639"/>
              <a:gd name="connsiteY38" fmla="*/ 45076 h 3245476"/>
              <a:gd name="connsiteX39" fmla="*/ 425003 w 5035639"/>
              <a:gd name="connsiteY39" fmla="*/ 38636 h 3245476"/>
              <a:gd name="connsiteX40" fmla="*/ 128789 w 5035639"/>
              <a:gd name="connsiteY40" fmla="*/ 12879 h 3245476"/>
              <a:gd name="connsiteX41" fmla="*/ 0 w 5035639"/>
              <a:gd name="connsiteY41" fmla="*/ 0 h 324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035639" h="3245476">
                <a:moveTo>
                  <a:pt x="0" y="0"/>
                </a:moveTo>
                <a:lnTo>
                  <a:pt x="553791" y="1152659"/>
                </a:lnTo>
                <a:lnTo>
                  <a:pt x="824248" y="1925391"/>
                </a:lnTo>
                <a:lnTo>
                  <a:pt x="959476" y="2350394"/>
                </a:lnTo>
                <a:lnTo>
                  <a:pt x="1010991" y="2511380"/>
                </a:lnTo>
                <a:lnTo>
                  <a:pt x="1159098" y="2871988"/>
                </a:lnTo>
                <a:lnTo>
                  <a:pt x="2112135" y="3174642"/>
                </a:lnTo>
                <a:lnTo>
                  <a:pt x="2659487" y="3245476"/>
                </a:lnTo>
                <a:lnTo>
                  <a:pt x="3155324" y="3187521"/>
                </a:lnTo>
                <a:lnTo>
                  <a:pt x="3554569" y="2910625"/>
                </a:lnTo>
                <a:lnTo>
                  <a:pt x="4172755" y="2466304"/>
                </a:lnTo>
                <a:lnTo>
                  <a:pt x="4797380" y="2112135"/>
                </a:lnTo>
                <a:lnTo>
                  <a:pt x="5035639" y="1996225"/>
                </a:lnTo>
                <a:lnTo>
                  <a:pt x="5009882" y="1944710"/>
                </a:lnTo>
                <a:lnTo>
                  <a:pt x="4874653" y="1931831"/>
                </a:lnTo>
                <a:lnTo>
                  <a:pt x="4913290" y="1886755"/>
                </a:lnTo>
                <a:lnTo>
                  <a:pt x="4881093" y="1860997"/>
                </a:lnTo>
                <a:lnTo>
                  <a:pt x="4881093" y="1860997"/>
                </a:lnTo>
                <a:lnTo>
                  <a:pt x="4900411" y="1822360"/>
                </a:lnTo>
                <a:lnTo>
                  <a:pt x="4861774" y="1783724"/>
                </a:lnTo>
                <a:lnTo>
                  <a:pt x="4842456" y="1777284"/>
                </a:lnTo>
                <a:lnTo>
                  <a:pt x="4346620" y="1745087"/>
                </a:lnTo>
                <a:lnTo>
                  <a:pt x="3921617" y="1732208"/>
                </a:lnTo>
                <a:lnTo>
                  <a:pt x="3528811" y="1796602"/>
                </a:lnTo>
                <a:lnTo>
                  <a:pt x="3335628" y="1815921"/>
                </a:lnTo>
                <a:lnTo>
                  <a:pt x="2884867" y="1835239"/>
                </a:lnTo>
                <a:lnTo>
                  <a:pt x="2324636" y="1674253"/>
                </a:lnTo>
                <a:lnTo>
                  <a:pt x="2047741" y="1152659"/>
                </a:lnTo>
                <a:lnTo>
                  <a:pt x="1854558" y="663262"/>
                </a:lnTo>
                <a:lnTo>
                  <a:pt x="1886755" y="489397"/>
                </a:lnTo>
                <a:lnTo>
                  <a:pt x="1880315" y="379926"/>
                </a:lnTo>
                <a:lnTo>
                  <a:pt x="1880315" y="289774"/>
                </a:lnTo>
                <a:lnTo>
                  <a:pt x="1841679" y="186743"/>
                </a:lnTo>
                <a:lnTo>
                  <a:pt x="1803042" y="51515"/>
                </a:lnTo>
                <a:lnTo>
                  <a:pt x="1674253" y="32197"/>
                </a:lnTo>
                <a:lnTo>
                  <a:pt x="1423115" y="45076"/>
                </a:lnTo>
                <a:lnTo>
                  <a:pt x="1126901" y="51515"/>
                </a:lnTo>
                <a:lnTo>
                  <a:pt x="882203" y="57955"/>
                </a:lnTo>
                <a:lnTo>
                  <a:pt x="643943" y="45076"/>
                </a:lnTo>
                <a:lnTo>
                  <a:pt x="425003" y="38636"/>
                </a:lnTo>
                <a:lnTo>
                  <a:pt x="128789" y="12879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8" name="Forme libre 227"/>
          <p:cNvSpPr>
            <a:spLocks noChangeAspect="1"/>
          </p:cNvSpPr>
          <p:nvPr/>
        </p:nvSpPr>
        <p:spPr>
          <a:xfrm>
            <a:off x="4985756" y="1059214"/>
            <a:ext cx="3960000" cy="2419081"/>
          </a:xfrm>
          <a:custGeom>
            <a:avLst/>
            <a:gdLst>
              <a:gd name="connsiteX0" fmla="*/ 0 w 3955504"/>
              <a:gd name="connsiteY0" fmla="*/ 666147 h 2416334"/>
              <a:gd name="connsiteX1" fmla="*/ 57925 w 3955504"/>
              <a:gd name="connsiteY1" fmla="*/ 856475 h 2416334"/>
              <a:gd name="connsiteX2" fmla="*/ 86888 w 3955504"/>
              <a:gd name="connsiteY2" fmla="*/ 976464 h 2416334"/>
              <a:gd name="connsiteX3" fmla="*/ 82751 w 3955504"/>
              <a:gd name="connsiteY3" fmla="*/ 1121278 h 2416334"/>
              <a:gd name="connsiteX4" fmla="*/ 57925 w 3955504"/>
              <a:gd name="connsiteY4" fmla="*/ 1245405 h 2416334"/>
              <a:gd name="connsiteX5" fmla="*/ 239978 w 3955504"/>
              <a:gd name="connsiteY5" fmla="*/ 1733637 h 2416334"/>
              <a:gd name="connsiteX6" fmla="*/ 513057 w 3955504"/>
              <a:gd name="connsiteY6" fmla="*/ 2259106 h 2416334"/>
              <a:gd name="connsiteX7" fmla="*/ 1075764 w 3955504"/>
              <a:gd name="connsiteY7" fmla="*/ 2416334 h 2416334"/>
              <a:gd name="connsiteX8" fmla="*/ 1592959 w 3955504"/>
              <a:gd name="connsiteY8" fmla="*/ 2395646 h 2416334"/>
              <a:gd name="connsiteX9" fmla="*/ 2101878 w 3955504"/>
              <a:gd name="connsiteY9" fmla="*/ 2325307 h 2416334"/>
              <a:gd name="connsiteX10" fmla="*/ 2449433 w 3955504"/>
              <a:gd name="connsiteY10" fmla="*/ 2325307 h 2416334"/>
              <a:gd name="connsiteX11" fmla="*/ 3041104 w 3955504"/>
              <a:gd name="connsiteY11" fmla="*/ 2370820 h 2416334"/>
              <a:gd name="connsiteX12" fmla="*/ 3074204 w 3955504"/>
              <a:gd name="connsiteY12" fmla="*/ 2337720 h 2416334"/>
              <a:gd name="connsiteX13" fmla="*/ 3012141 w 3955504"/>
              <a:gd name="connsiteY13" fmla="*/ 2279794 h 2416334"/>
              <a:gd name="connsiteX14" fmla="*/ 3024554 w 3955504"/>
              <a:gd name="connsiteY14" fmla="*/ 2250831 h 2416334"/>
              <a:gd name="connsiteX15" fmla="*/ 2983178 w 3955504"/>
              <a:gd name="connsiteY15" fmla="*/ 2122567 h 2416334"/>
              <a:gd name="connsiteX16" fmla="*/ 2945940 w 3955504"/>
              <a:gd name="connsiteY16" fmla="*/ 2097742 h 2416334"/>
              <a:gd name="connsiteX17" fmla="*/ 3041104 w 3955504"/>
              <a:gd name="connsiteY17" fmla="*/ 1965340 h 2416334"/>
              <a:gd name="connsiteX18" fmla="*/ 3057654 w 3955504"/>
              <a:gd name="connsiteY18" fmla="*/ 1977753 h 2416334"/>
              <a:gd name="connsiteX19" fmla="*/ 3065929 w 3955504"/>
              <a:gd name="connsiteY19" fmla="*/ 2106017 h 2416334"/>
              <a:gd name="connsiteX20" fmla="*/ 3169368 w 3955504"/>
              <a:gd name="connsiteY20" fmla="*/ 2267381 h 2416334"/>
              <a:gd name="connsiteX21" fmla="*/ 3206606 w 3955504"/>
              <a:gd name="connsiteY21" fmla="*/ 2271519 h 2416334"/>
              <a:gd name="connsiteX22" fmla="*/ 3185918 w 3955504"/>
              <a:gd name="connsiteY22" fmla="*/ 2362545 h 2416334"/>
              <a:gd name="connsiteX23" fmla="*/ 3194193 w 3955504"/>
              <a:gd name="connsiteY23" fmla="*/ 2391508 h 2416334"/>
              <a:gd name="connsiteX24" fmla="*/ 3219019 w 3955504"/>
              <a:gd name="connsiteY24" fmla="*/ 2151530 h 2416334"/>
              <a:gd name="connsiteX25" fmla="*/ 3219019 w 3955504"/>
              <a:gd name="connsiteY25" fmla="*/ 2101879 h 2416334"/>
              <a:gd name="connsiteX26" fmla="*/ 3115580 w 3955504"/>
              <a:gd name="connsiteY26" fmla="*/ 2060504 h 2416334"/>
              <a:gd name="connsiteX27" fmla="*/ 3123855 w 3955504"/>
              <a:gd name="connsiteY27" fmla="*/ 1961202 h 2416334"/>
              <a:gd name="connsiteX28" fmla="*/ 3243844 w 3955504"/>
              <a:gd name="connsiteY28" fmla="*/ 1981890 h 2416334"/>
              <a:gd name="connsiteX29" fmla="*/ 3305907 w 3955504"/>
              <a:gd name="connsiteY29" fmla="*/ 1733637 h 2416334"/>
              <a:gd name="connsiteX30" fmla="*/ 3264532 w 3955504"/>
              <a:gd name="connsiteY30" fmla="*/ 1733637 h 2416334"/>
              <a:gd name="connsiteX31" fmla="*/ 3256257 w 3955504"/>
              <a:gd name="connsiteY31" fmla="*/ 1650886 h 2416334"/>
              <a:gd name="connsiteX32" fmla="*/ 3351420 w 3955504"/>
              <a:gd name="connsiteY32" fmla="*/ 1485383 h 2416334"/>
              <a:gd name="connsiteX33" fmla="*/ 3587261 w 3955504"/>
              <a:gd name="connsiteY33" fmla="*/ 1340569 h 2416334"/>
              <a:gd name="connsiteX34" fmla="*/ 3603811 w 3955504"/>
              <a:gd name="connsiteY34" fmla="*/ 1270230 h 2416334"/>
              <a:gd name="connsiteX35" fmla="*/ 3690700 w 3955504"/>
              <a:gd name="connsiteY35" fmla="*/ 1266093 h 2416334"/>
              <a:gd name="connsiteX36" fmla="*/ 3707250 w 3955504"/>
              <a:gd name="connsiteY36" fmla="*/ 1232992 h 2416334"/>
              <a:gd name="connsiteX37" fmla="*/ 3740351 w 3955504"/>
              <a:gd name="connsiteY37" fmla="*/ 1224717 h 2416334"/>
              <a:gd name="connsiteX38" fmla="*/ 3785864 w 3955504"/>
              <a:gd name="connsiteY38" fmla="*/ 1154379 h 2416334"/>
              <a:gd name="connsiteX39" fmla="*/ 3703113 w 3955504"/>
              <a:gd name="connsiteY39" fmla="*/ 1220580 h 2416334"/>
              <a:gd name="connsiteX40" fmla="*/ 3620362 w 3955504"/>
              <a:gd name="connsiteY40" fmla="*/ 1141966 h 2416334"/>
              <a:gd name="connsiteX41" fmla="*/ 3599674 w 3955504"/>
              <a:gd name="connsiteY41" fmla="*/ 1141966 h 2416334"/>
              <a:gd name="connsiteX42" fmla="*/ 3595536 w 3955504"/>
              <a:gd name="connsiteY42" fmla="*/ 1042665 h 2416334"/>
              <a:gd name="connsiteX43" fmla="*/ 3566573 w 3955504"/>
              <a:gd name="connsiteY43" fmla="*/ 976464 h 2416334"/>
              <a:gd name="connsiteX44" fmla="*/ 3574849 w 3955504"/>
              <a:gd name="connsiteY44" fmla="*/ 910263 h 2416334"/>
              <a:gd name="connsiteX45" fmla="*/ 3607949 w 3955504"/>
              <a:gd name="connsiteY45" fmla="*/ 831649 h 2416334"/>
              <a:gd name="connsiteX46" fmla="*/ 3607949 w 3955504"/>
              <a:gd name="connsiteY46" fmla="*/ 794411 h 2416334"/>
              <a:gd name="connsiteX47" fmla="*/ 3690700 w 3955504"/>
              <a:gd name="connsiteY47" fmla="*/ 744761 h 2416334"/>
              <a:gd name="connsiteX48" fmla="*/ 3736213 w 3955504"/>
              <a:gd name="connsiteY48" fmla="*/ 662010 h 2416334"/>
              <a:gd name="connsiteX49" fmla="*/ 3732076 w 3955504"/>
              <a:gd name="connsiteY49" fmla="*/ 579258 h 2416334"/>
              <a:gd name="connsiteX50" fmla="*/ 3781726 w 3955504"/>
              <a:gd name="connsiteY50" fmla="*/ 546158 h 2416334"/>
              <a:gd name="connsiteX51" fmla="*/ 3810689 w 3955504"/>
              <a:gd name="connsiteY51" fmla="*/ 579258 h 2416334"/>
              <a:gd name="connsiteX52" fmla="*/ 3955504 w 3955504"/>
              <a:gd name="connsiteY52" fmla="*/ 405481 h 2416334"/>
              <a:gd name="connsiteX53" fmla="*/ 3947229 w 3955504"/>
              <a:gd name="connsiteY53" fmla="*/ 359968 h 2416334"/>
              <a:gd name="connsiteX54" fmla="*/ 3856202 w 3955504"/>
              <a:gd name="connsiteY54" fmla="*/ 314455 h 2416334"/>
              <a:gd name="connsiteX55" fmla="*/ 3847927 w 3955504"/>
              <a:gd name="connsiteY55" fmla="*/ 268942 h 2416334"/>
              <a:gd name="connsiteX56" fmla="*/ 3794139 w 3955504"/>
              <a:gd name="connsiteY56" fmla="*/ 268942 h 2416334"/>
              <a:gd name="connsiteX57" fmla="*/ 3670012 w 3955504"/>
              <a:gd name="connsiteY57" fmla="*/ 4138 h 2416334"/>
              <a:gd name="connsiteX58" fmla="*/ 3620362 w 3955504"/>
              <a:gd name="connsiteY58" fmla="*/ 0 h 2416334"/>
              <a:gd name="connsiteX59" fmla="*/ 3612087 w 3955504"/>
              <a:gd name="connsiteY59" fmla="*/ 28963 h 2416334"/>
              <a:gd name="connsiteX60" fmla="*/ 3508648 w 3955504"/>
              <a:gd name="connsiteY60" fmla="*/ 86889 h 2416334"/>
              <a:gd name="connsiteX61" fmla="*/ 3479685 w 3955504"/>
              <a:gd name="connsiteY61" fmla="*/ 78614 h 2416334"/>
              <a:gd name="connsiteX62" fmla="*/ 3463134 w 3955504"/>
              <a:gd name="connsiteY62" fmla="*/ 169640 h 2416334"/>
              <a:gd name="connsiteX63" fmla="*/ 3450722 w 3955504"/>
              <a:gd name="connsiteY63" fmla="*/ 446857 h 2416334"/>
              <a:gd name="connsiteX64" fmla="*/ 3442447 w 3955504"/>
              <a:gd name="connsiteY64" fmla="*/ 488232 h 2416334"/>
              <a:gd name="connsiteX65" fmla="*/ 3434172 w 3955504"/>
              <a:gd name="connsiteY65" fmla="*/ 562708 h 2416334"/>
              <a:gd name="connsiteX66" fmla="*/ 3376246 w 3955504"/>
              <a:gd name="connsiteY66" fmla="*/ 583396 h 2416334"/>
              <a:gd name="connsiteX67" fmla="*/ 3367971 w 3955504"/>
              <a:gd name="connsiteY67" fmla="*/ 612359 h 2416334"/>
              <a:gd name="connsiteX68" fmla="*/ 3376246 w 3955504"/>
              <a:gd name="connsiteY68" fmla="*/ 641322 h 2416334"/>
              <a:gd name="connsiteX69" fmla="*/ 2867326 w 3955504"/>
              <a:gd name="connsiteY69" fmla="*/ 839924 h 2416334"/>
              <a:gd name="connsiteX70" fmla="*/ 2809401 w 3955504"/>
              <a:gd name="connsiteY70" fmla="*/ 930951 h 2416334"/>
              <a:gd name="connsiteX71" fmla="*/ 2805263 w 3955504"/>
              <a:gd name="connsiteY71" fmla="*/ 972326 h 2416334"/>
              <a:gd name="connsiteX72" fmla="*/ 2792850 w 3955504"/>
              <a:gd name="connsiteY72" fmla="*/ 1026115 h 2416334"/>
              <a:gd name="connsiteX73" fmla="*/ 2759750 w 3955504"/>
              <a:gd name="connsiteY73" fmla="*/ 1071628 h 2416334"/>
              <a:gd name="connsiteX74" fmla="*/ 2796988 w 3955504"/>
              <a:gd name="connsiteY74" fmla="*/ 1079903 h 2416334"/>
              <a:gd name="connsiteX75" fmla="*/ 2784575 w 3955504"/>
              <a:gd name="connsiteY75" fmla="*/ 1150241 h 2416334"/>
              <a:gd name="connsiteX76" fmla="*/ 2830088 w 3955504"/>
              <a:gd name="connsiteY76" fmla="*/ 1191617 h 2416334"/>
              <a:gd name="connsiteX77" fmla="*/ 2627348 w 3955504"/>
              <a:gd name="connsiteY77" fmla="*/ 1340569 h 2416334"/>
              <a:gd name="connsiteX78" fmla="*/ 2507359 w 3955504"/>
              <a:gd name="connsiteY78" fmla="*/ 1348844 h 2416334"/>
              <a:gd name="connsiteX79" fmla="*/ 2416333 w 3955504"/>
              <a:gd name="connsiteY79" fmla="*/ 1381944 h 2416334"/>
              <a:gd name="connsiteX80" fmla="*/ 2453571 w 3955504"/>
              <a:gd name="connsiteY80" fmla="*/ 1460558 h 2416334"/>
              <a:gd name="connsiteX81" fmla="*/ 2441158 w 3955504"/>
              <a:gd name="connsiteY81" fmla="*/ 1522621 h 2416334"/>
              <a:gd name="connsiteX82" fmla="*/ 2366682 w 3955504"/>
              <a:gd name="connsiteY82" fmla="*/ 1613648 h 2416334"/>
              <a:gd name="connsiteX83" fmla="*/ 2296344 w 3955504"/>
              <a:gd name="connsiteY83" fmla="*/ 1671573 h 2416334"/>
              <a:gd name="connsiteX84" fmla="*/ 2184630 w 3955504"/>
              <a:gd name="connsiteY84" fmla="*/ 1762600 h 2416334"/>
              <a:gd name="connsiteX85" fmla="*/ 2139116 w 3955504"/>
              <a:gd name="connsiteY85" fmla="*/ 1779150 h 2416334"/>
              <a:gd name="connsiteX86" fmla="*/ 2077053 w 3955504"/>
              <a:gd name="connsiteY86" fmla="*/ 1861901 h 2416334"/>
              <a:gd name="connsiteX87" fmla="*/ 2035677 w 3955504"/>
              <a:gd name="connsiteY87" fmla="*/ 1870176 h 2416334"/>
              <a:gd name="connsiteX88" fmla="*/ 1903276 w 3955504"/>
              <a:gd name="connsiteY88" fmla="*/ 1957065 h 2416334"/>
              <a:gd name="connsiteX89" fmla="*/ 1870175 w 3955504"/>
              <a:gd name="connsiteY89" fmla="*/ 1911552 h 2416334"/>
              <a:gd name="connsiteX90" fmla="*/ 1795699 w 3955504"/>
              <a:gd name="connsiteY90" fmla="*/ 1911552 h 2416334"/>
              <a:gd name="connsiteX91" fmla="*/ 1766736 w 3955504"/>
              <a:gd name="connsiteY91" fmla="*/ 1874314 h 2416334"/>
              <a:gd name="connsiteX92" fmla="*/ 1812249 w 3955504"/>
              <a:gd name="connsiteY92" fmla="*/ 1795700 h 2416334"/>
              <a:gd name="connsiteX93" fmla="*/ 1816387 w 3955504"/>
              <a:gd name="connsiteY93" fmla="*/ 1750187 h 2416334"/>
              <a:gd name="connsiteX94" fmla="*/ 1890863 w 3955504"/>
              <a:gd name="connsiteY94" fmla="*/ 1671573 h 2416334"/>
              <a:gd name="connsiteX95" fmla="*/ 1890863 w 3955504"/>
              <a:gd name="connsiteY95" fmla="*/ 1592960 h 2416334"/>
              <a:gd name="connsiteX96" fmla="*/ 1870175 w 3955504"/>
              <a:gd name="connsiteY96" fmla="*/ 1555722 h 2416334"/>
              <a:gd name="connsiteX97" fmla="*/ 1791562 w 3955504"/>
              <a:gd name="connsiteY97" fmla="*/ 1415045 h 2416334"/>
              <a:gd name="connsiteX98" fmla="*/ 1750186 w 3955504"/>
              <a:gd name="connsiteY98" fmla="*/ 1410907 h 2416334"/>
              <a:gd name="connsiteX99" fmla="*/ 1700535 w 3955504"/>
              <a:gd name="connsiteY99" fmla="*/ 1485383 h 2416334"/>
              <a:gd name="connsiteX100" fmla="*/ 1679848 w 3955504"/>
              <a:gd name="connsiteY100" fmla="*/ 1510209 h 2416334"/>
              <a:gd name="connsiteX101" fmla="*/ 1638472 w 3955504"/>
              <a:gd name="connsiteY101" fmla="*/ 1514346 h 2416334"/>
              <a:gd name="connsiteX102" fmla="*/ 1617784 w 3955504"/>
              <a:gd name="connsiteY102" fmla="*/ 1452283 h 2416334"/>
              <a:gd name="connsiteX103" fmla="*/ 1675710 w 3955504"/>
              <a:gd name="connsiteY103" fmla="*/ 1319881 h 2416334"/>
              <a:gd name="connsiteX104" fmla="*/ 1659160 w 3955504"/>
              <a:gd name="connsiteY104" fmla="*/ 1245405 h 2416334"/>
              <a:gd name="connsiteX105" fmla="*/ 1634334 w 3955504"/>
              <a:gd name="connsiteY105" fmla="*/ 1208167 h 2416334"/>
              <a:gd name="connsiteX106" fmla="*/ 1638472 w 3955504"/>
              <a:gd name="connsiteY106" fmla="*/ 1162654 h 2416334"/>
              <a:gd name="connsiteX107" fmla="*/ 1584684 w 3955504"/>
              <a:gd name="connsiteY107" fmla="*/ 1141966 h 2416334"/>
              <a:gd name="connsiteX108" fmla="*/ 1497795 w 3955504"/>
              <a:gd name="connsiteY108" fmla="*/ 1133691 h 2416334"/>
              <a:gd name="connsiteX109" fmla="*/ 1456420 w 3955504"/>
              <a:gd name="connsiteY109" fmla="*/ 1117141 h 2416334"/>
              <a:gd name="connsiteX110" fmla="*/ 1410906 w 3955504"/>
              <a:gd name="connsiteY110" fmla="*/ 1150241 h 2416334"/>
              <a:gd name="connsiteX111" fmla="*/ 1444007 w 3955504"/>
              <a:gd name="connsiteY111" fmla="*/ 1162654 h 2416334"/>
              <a:gd name="connsiteX112" fmla="*/ 1410906 w 3955504"/>
              <a:gd name="connsiteY112" fmla="*/ 1208167 h 2416334"/>
              <a:gd name="connsiteX113" fmla="*/ 1406769 w 3955504"/>
              <a:gd name="connsiteY113" fmla="*/ 1278505 h 2416334"/>
              <a:gd name="connsiteX114" fmla="*/ 1381944 w 3955504"/>
              <a:gd name="connsiteY114" fmla="*/ 1307468 h 2416334"/>
              <a:gd name="connsiteX115" fmla="*/ 1357118 w 3955504"/>
              <a:gd name="connsiteY115" fmla="*/ 1299193 h 2416334"/>
              <a:gd name="connsiteX116" fmla="*/ 1328155 w 3955504"/>
              <a:gd name="connsiteY116" fmla="*/ 1270230 h 2416334"/>
              <a:gd name="connsiteX117" fmla="*/ 1266092 w 3955504"/>
              <a:gd name="connsiteY117" fmla="*/ 1357119 h 2416334"/>
              <a:gd name="connsiteX118" fmla="*/ 1266092 w 3955504"/>
              <a:gd name="connsiteY118" fmla="*/ 1472971 h 2416334"/>
              <a:gd name="connsiteX119" fmla="*/ 1282642 w 3955504"/>
              <a:gd name="connsiteY119" fmla="*/ 1568134 h 2416334"/>
              <a:gd name="connsiteX120" fmla="*/ 1336430 w 3955504"/>
              <a:gd name="connsiteY120" fmla="*/ 1655023 h 2416334"/>
              <a:gd name="connsiteX121" fmla="*/ 1344706 w 3955504"/>
              <a:gd name="connsiteY121" fmla="*/ 1750187 h 2416334"/>
              <a:gd name="connsiteX122" fmla="*/ 1324018 w 3955504"/>
              <a:gd name="connsiteY122" fmla="*/ 1874314 h 2416334"/>
              <a:gd name="connsiteX123" fmla="*/ 1299192 w 3955504"/>
              <a:gd name="connsiteY123" fmla="*/ 1977753 h 2416334"/>
              <a:gd name="connsiteX124" fmla="*/ 1179203 w 3955504"/>
              <a:gd name="connsiteY124" fmla="*/ 2035678 h 2416334"/>
              <a:gd name="connsiteX125" fmla="*/ 1084039 w 3955504"/>
              <a:gd name="connsiteY125" fmla="*/ 1899139 h 2416334"/>
              <a:gd name="connsiteX126" fmla="*/ 1092315 w 3955504"/>
              <a:gd name="connsiteY126" fmla="*/ 1799838 h 2416334"/>
              <a:gd name="connsiteX127" fmla="*/ 1046801 w 3955504"/>
              <a:gd name="connsiteY127" fmla="*/ 1683986 h 2416334"/>
              <a:gd name="connsiteX128" fmla="*/ 1050939 w 3955504"/>
              <a:gd name="connsiteY128" fmla="*/ 1539172 h 2416334"/>
              <a:gd name="connsiteX129" fmla="*/ 1075764 w 3955504"/>
              <a:gd name="connsiteY129" fmla="*/ 1501934 h 2416334"/>
              <a:gd name="connsiteX130" fmla="*/ 1088177 w 3955504"/>
              <a:gd name="connsiteY130" fmla="*/ 1481246 h 2416334"/>
              <a:gd name="connsiteX131" fmla="*/ 1088177 w 3955504"/>
              <a:gd name="connsiteY131" fmla="*/ 1406770 h 2416334"/>
              <a:gd name="connsiteX132" fmla="*/ 1108865 w 3955504"/>
              <a:gd name="connsiteY132" fmla="*/ 1319881 h 2416334"/>
              <a:gd name="connsiteX133" fmla="*/ 1030251 w 3955504"/>
              <a:gd name="connsiteY133" fmla="*/ 1439870 h 2416334"/>
              <a:gd name="connsiteX134" fmla="*/ 1001288 w 3955504"/>
              <a:gd name="connsiteY134" fmla="*/ 1439870 h 2416334"/>
              <a:gd name="connsiteX135" fmla="*/ 1001288 w 3955504"/>
              <a:gd name="connsiteY135" fmla="*/ 1361257 h 2416334"/>
              <a:gd name="connsiteX136" fmla="*/ 1021976 w 3955504"/>
              <a:gd name="connsiteY136" fmla="*/ 1274368 h 2416334"/>
              <a:gd name="connsiteX137" fmla="*/ 1088177 w 3955504"/>
              <a:gd name="connsiteY137" fmla="*/ 1125416 h 2416334"/>
              <a:gd name="connsiteX138" fmla="*/ 1183341 w 3955504"/>
              <a:gd name="connsiteY138" fmla="*/ 1108866 h 2416334"/>
              <a:gd name="connsiteX139" fmla="*/ 1261954 w 3955504"/>
              <a:gd name="connsiteY139" fmla="*/ 1050940 h 2416334"/>
              <a:gd name="connsiteX140" fmla="*/ 1332293 w 3955504"/>
              <a:gd name="connsiteY140" fmla="*/ 1026115 h 2416334"/>
              <a:gd name="connsiteX141" fmla="*/ 1410906 w 3955504"/>
              <a:gd name="connsiteY141" fmla="*/ 1030252 h 2416334"/>
              <a:gd name="connsiteX142" fmla="*/ 1435732 w 3955504"/>
              <a:gd name="connsiteY142" fmla="*/ 1021977 h 2416334"/>
              <a:gd name="connsiteX143" fmla="*/ 1477107 w 3955504"/>
              <a:gd name="connsiteY143" fmla="*/ 1005427 h 2416334"/>
              <a:gd name="connsiteX144" fmla="*/ 1423319 w 3955504"/>
              <a:gd name="connsiteY144" fmla="*/ 976464 h 2416334"/>
              <a:gd name="connsiteX145" fmla="*/ 1377806 w 3955504"/>
              <a:gd name="connsiteY145" fmla="*/ 997152 h 2416334"/>
              <a:gd name="connsiteX146" fmla="*/ 1348843 w 3955504"/>
              <a:gd name="connsiteY146" fmla="*/ 976464 h 2416334"/>
              <a:gd name="connsiteX147" fmla="*/ 1332293 w 3955504"/>
              <a:gd name="connsiteY147" fmla="*/ 914400 h 2416334"/>
              <a:gd name="connsiteX148" fmla="*/ 1204029 w 3955504"/>
              <a:gd name="connsiteY148" fmla="*/ 984739 h 2416334"/>
              <a:gd name="connsiteX149" fmla="*/ 1150240 w 3955504"/>
              <a:gd name="connsiteY149" fmla="*/ 1034390 h 2416334"/>
              <a:gd name="connsiteX150" fmla="*/ 1075764 w 3955504"/>
              <a:gd name="connsiteY150" fmla="*/ 1021977 h 2416334"/>
              <a:gd name="connsiteX151" fmla="*/ 1046801 w 3955504"/>
              <a:gd name="connsiteY151" fmla="*/ 1026115 h 2416334"/>
              <a:gd name="connsiteX152" fmla="*/ 968188 w 3955504"/>
              <a:gd name="connsiteY152" fmla="*/ 976464 h 2416334"/>
              <a:gd name="connsiteX153" fmla="*/ 918537 w 3955504"/>
              <a:gd name="connsiteY153" fmla="*/ 976464 h 2416334"/>
              <a:gd name="connsiteX154" fmla="*/ 901987 w 3955504"/>
              <a:gd name="connsiteY154" fmla="*/ 988876 h 2416334"/>
              <a:gd name="connsiteX155" fmla="*/ 877162 w 3955504"/>
              <a:gd name="connsiteY155" fmla="*/ 976464 h 2416334"/>
              <a:gd name="connsiteX156" fmla="*/ 860611 w 3955504"/>
              <a:gd name="connsiteY156" fmla="*/ 885438 h 2416334"/>
              <a:gd name="connsiteX157" fmla="*/ 901987 w 3955504"/>
              <a:gd name="connsiteY157" fmla="*/ 860612 h 2416334"/>
              <a:gd name="connsiteX158" fmla="*/ 914400 w 3955504"/>
              <a:gd name="connsiteY158" fmla="*/ 839924 h 2416334"/>
              <a:gd name="connsiteX159" fmla="*/ 810961 w 3955504"/>
              <a:gd name="connsiteY159" fmla="*/ 935088 h 2416334"/>
              <a:gd name="connsiteX160" fmla="*/ 761310 w 3955504"/>
              <a:gd name="connsiteY160" fmla="*/ 972326 h 2416334"/>
              <a:gd name="connsiteX161" fmla="*/ 724072 w 3955504"/>
              <a:gd name="connsiteY161" fmla="*/ 1001289 h 2416334"/>
              <a:gd name="connsiteX162" fmla="*/ 686834 w 3955504"/>
              <a:gd name="connsiteY162" fmla="*/ 1026115 h 2416334"/>
              <a:gd name="connsiteX163" fmla="*/ 649596 w 3955504"/>
              <a:gd name="connsiteY163" fmla="*/ 1050940 h 2416334"/>
              <a:gd name="connsiteX164" fmla="*/ 620633 w 3955504"/>
              <a:gd name="connsiteY164" fmla="*/ 1079903 h 2416334"/>
              <a:gd name="connsiteX165" fmla="*/ 525469 w 3955504"/>
              <a:gd name="connsiteY165" fmla="*/ 1063353 h 2416334"/>
              <a:gd name="connsiteX166" fmla="*/ 513057 w 3955504"/>
              <a:gd name="connsiteY166" fmla="*/ 1030252 h 2416334"/>
              <a:gd name="connsiteX167" fmla="*/ 446856 w 3955504"/>
              <a:gd name="connsiteY167" fmla="*/ 1046802 h 2416334"/>
              <a:gd name="connsiteX168" fmla="*/ 405480 w 3955504"/>
              <a:gd name="connsiteY168" fmla="*/ 1059215 h 2416334"/>
              <a:gd name="connsiteX169" fmla="*/ 347554 w 3955504"/>
              <a:gd name="connsiteY169" fmla="*/ 1050940 h 2416334"/>
              <a:gd name="connsiteX170" fmla="*/ 335142 w 3955504"/>
              <a:gd name="connsiteY170" fmla="*/ 1038527 h 2416334"/>
              <a:gd name="connsiteX171" fmla="*/ 380655 w 3955504"/>
              <a:gd name="connsiteY171" fmla="*/ 980601 h 2416334"/>
              <a:gd name="connsiteX172" fmla="*/ 513057 w 3955504"/>
              <a:gd name="connsiteY172" fmla="*/ 827512 h 2416334"/>
              <a:gd name="connsiteX173" fmla="*/ 566845 w 3955504"/>
              <a:gd name="connsiteY173" fmla="*/ 802686 h 2416334"/>
              <a:gd name="connsiteX174" fmla="*/ 628908 w 3955504"/>
              <a:gd name="connsiteY174" fmla="*/ 773724 h 2416334"/>
              <a:gd name="connsiteX175" fmla="*/ 525469 w 3955504"/>
              <a:gd name="connsiteY175" fmla="*/ 773724 h 2416334"/>
              <a:gd name="connsiteX176" fmla="*/ 496506 w 3955504"/>
              <a:gd name="connsiteY176" fmla="*/ 748898 h 2416334"/>
              <a:gd name="connsiteX177" fmla="*/ 463406 w 3955504"/>
              <a:gd name="connsiteY177" fmla="*/ 748898 h 2416334"/>
              <a:gd name="connsiteX178" fmla="*/ 442718 w 3955504"/>
              <a:gd name="connsiteY178" fmla="*/ 761311 h 2416334"/>
              <a:gd name="connsiteX179" fmla="*/ 388930 w 3955504"/>
              <a:gd name="connsiteY179" fmla="*/ 773724 h 2416334"/>
              <a:gd name="connsiteX180" fmla="*/ 335142 w 3955504"/>
              <a:gd name="connsiteY180" fmla="*/ 757173 h 2416334"/>
              <a:gd name="connsiteX181" fmla="*/ 297904 w 3955504"/>
              <a:gd name="connsiteY181" fmla="*/ 724073 h 2416334"/>
              <a:gd name="connsiteX182" fmla="*/ 285491 w 3955504"/>
              <a:gd name="connsiteY182" fmla="*/ 732348 h 2416334"/>
              <a:gd name="connsiteX183" fmla="*/ 227565 w 3955504"/>
              <a:gd name="connsiteY183" fmla="*/ 690972 h 2416334"/>
              <a:gd name="connsiteX184" fmla="*/ 124126 w 3955504"/>
              <a:gd name="connsiteY184" fmla="*/ 686835 h 2416334"/>
              <a:gd name="connsiteX185" fmla="*/ 86888 w 3955504"/>
              <a:gd name="connsiteY185" fmla="*/ 715798 h 2416334"/>
              <a:gd name="connsiteX186" fmla="*/ 0 w 3955504"/>
              <a:gd name="connsiteY186" fmla="*/ 666147 h 241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955504" h="2416334">
                <a:moveTo>
                  <a:pt x="0" y="666147"/>
                </a:moveTo>
                <a:lnTo>
                  <a:pt x="57925" y="856475"/>
                </a:lnTo>
                <a:lnTo>
                  <a:pt x="86888" y="976464"/>
                </a:lnTo>
                <a:lnTo>
                  <a:pt x="82751" y="1121278"/>
                </a:lnTo>
                <a:lnTo>
                  <a:pt x="57925" y="1245405"/>
                </a:lnTo>
                <a:lnTo>
                  <a:pt x="239978" y="1733637"/>
                </a:lnTo>
                <a:lnTo>
                  <a:pt x="513057" y="2259106"/>
                </a:lnTo>
                <a:lnTo>
                  <a:pt x="1075764" y="2416334"/>
                </a:lnTo>
                <a:lnTo>
                  <a:pt x="1592959" y="2395646"/>
                </a:lnTo>
                <a:lnTo>
                  <a:pt x="2101878" y="2325307"/>
                </a:lnTo>
                <a:lnTo>
                  <a:pt x="2449433" y="2325307"/>
                </a:lnTo>
                <a:lnTo>
                  <a:pt x="3041104" y="2370820"/>
                </a:lnTo>
                <a:lnTo>
                  <a:pt x="3074204" y="2337720"/>
                </a:lnTo>
                <a:lnTo>
                  <a:pt x="3012141" y="2279794"/>
                </a:lnTo>
                <a:lnTo>
                  <a:pt x="3024554" y="2250831"/>
                </a:lnTo>
                <a:lnTo>
                  <a:pt x="2983178" y="2122567"/>
                </a:lnTo>
                <a:lnTo>
                  <a:pt x="2945940" y="2097742"/>
                </a:lnTo>
                <a:lnTo>
                  <a:pt x="3041104" y="1965340"/>
                </a:lnTo>
                <a:lnTo>
                  <a:pt x="3057654" y="1977753"/>
                </a:lnTo>
                <a:lnTo>
                  <a:pt x="3065929" y="2106017"/>
                </a:lnTo>
                <a:lnTo>
                  <a:pt x="3169368" y="2267381"/>
                </a:lnTo>
                <a:lnTo>
                  <a:pt x="3206606" y="2271519"/>
                </a:lnTo>
                <a:lnTo>
                  <a:pt x="3185918" y="2362545"/>
                </a:lnTo>
                <a:lnTo>
                  <a:pt x="3194193" y="2391508"/>
                </a:lnTo>
                <a:lnTo>
                  <a:pt x="3219019" y="2151530"/>
                </a:lnTo>
                <a:lnTo>
                  <a:pt x="3219019" y="2101879"/>
                </a:lnTo>
                <a:lnTo>
                  <a:pt x="3115580" y="2060504"/>
                </a:lnTo>
                <a:lnTo>
                  <a:pt x="3123855" y="1961202"/>
                </a:lnTo>
                <a:lnTo>
                  <a:pt x="3243844" y="1981890"/>
                </a:lnTo>
                <a:lnTo>
                  <a:pt x="3305907" y="1733637"/>
                </a:lnTo>
                <a:lnTo>
                  <a:pt x="3264532" y="1733637"/>
                </a:lnTo>
                <a:lnTo>
                  <a:pt x="3256257" y="1650886"/>
                </a:lnTo>
                <a:lnTo>
                  <a:pt x="3351420" y="1485383"/>
                </a:lnTo>
                <a:lnTo>
                  <a:pt x="3587261" y="1340569"/>
                </a:lnTo>
                <a:lnTo>
                  <a:pt x="3603811" y="1270230"/>
                </a:lnTo>
                <a:lnTo>
                  <a:pt x="3690700" y="1266093"/>
                </a:lnTo>
                <a:lnTo>
                  <a:pt x="3707250" y="1232992"/>
                </a:lnTo>
                <a:lnTo>
                  <a:pt x="3740351" y="1224717"/>
                </a:lnTo>
                <a:lnTo>
                  <a:pt x="3785864" y="1154379"/>
                </a:lnTo>
                <a:lnTo>
                  <a:pt x="3703113" y="1220580"/>
                </a:lnTo>
                <a:lnTo>
                  <a:pt x="3620362" y="1141966"/>
                </a:lnTo>
                <a:lnTo>
                  <a:pt x="3599674" y="1141966"/>
                </a:lnTo>
                <a:lnTo>
                  <a:pt x="3595536" y="1042665"/>
                </a:lnTo>
                <a:lnTo>
                  <a:pt x="3566573" y="976464"/>
                </a:lnTo>
                <a:lnTo>
                  <a:pt x="3574849" y="910263"/>
                </a:lnTo>
                <a:lnTo>
                  <a:pt x="3607949" y="831649"/>
                </a:lnTo>
                <a:lnTo>
                  <a:pt x="3607949" y="794411"/>
                </a:lnTo>
                <a:lnTo>
                  <a:pt x="3690700" y="744761"/>
                </a:lnTo>
                <a:lnTo>
                  <a:pt x="3736213" y="662010"/>
                </a:lnTo>
                <a:lnTo>
                  <a:pt x="3732076" y="579258"/>
                </a:lnTo>
                <a:lnTo>
                  <a:pt x="3781726" y="546158"/>
                </a:lnTo>
                <a:lnTo>
                  <a:pt x="3810689" y="579258"/>
                </a:lnTo>
                <a:lnTo>
                  <a:pt x="3955504" y="405481"/>
                </a:lnTo>
                <a:lnTo>
                  <a:pt x="3947229" y="359968"/>
                </a:lnTo>
                <a:lnTo>
                  <a:pt x="3856202" y="314455"/>
                </a:lnTo>
                <a:lnTo>
                  <a:pt x="3847927" y="268942"/>
                </a:lnTo>
                <a:lnTo>
                  <a:pt x="3794139" y="268942"/>
                </a:lnTo>
                <a:lnTo>
                  <a:pt x="3670012" y="4138"/>
                </a:lnTo>
                <a:lnTo>
                  <a:pt x="3620362" y="0"/>
                </a:lnTo>
                <a:lnTo>
                  <a:pt x="3612087" y="28963"/>
                </a:lnTo>
                <a:lnTo>
                  <a:pt x="3508648" y="86889"/>
                </a:lnTo>
                <a:lnTo>
                  <a:pt x="3479685" y="78614"/>
                </a:lnTo>
                <a:lnTo>
                  <a:pt x="3463134" y="169640"/>
                </a:lnTo>
                <a:lnTo>
                  <a:pt x="3450722" y="446857"/>
                </a:lnTo>
                <a:lnTo>
                  <a:pt x="3442447" y="488232"/>
                </a:lnTo>
                <a:lnTo>
                  <a:pt x="3434172" y="562708"/>
                </a:lnTo>
                <a:lnTo>
                  <a:pt x="3376246" y="583396"/>
                </a:lnTo>
                <a:lnTo>
                  <a:pt x="3367971" y="612359"/>
                </a:lnTo>
                <a:lnTo>
                  <a:pt x="3376246" y="641322"/>
                </a:lnTo>
                <a:lnTo>
                  <a:pt x="2867326" y="839924"/>
                </a:lnTo>
                <a:lnTo>
                  <a:pt x="2809401" y="930951"/>
                </a:lnTo>
                <a:lnTo>
                  <a:pt x="2805263" y="972326"/>
                </a:lnTo>
                <a:lnTo>
                  <a:pt x="2792850" y="1026115"/>
                </a:lnTo>
                <a:lnTo>
                  <a:pt x="2759750" y="1071628"/>
                </a:lnTo>
                <a:lnTo>
                  <a:pt x="2796988" y="1079903"/>
                </a:lnTo>
                <a:lnTo>
                  <a:pt x="2784575" y="1150241"/>
                </a:lnTo>
                <a:lnTo>
                  <a:pt x="2830088" y="1191617"/>
                </a:lnTo>
                <a:lnTo>
                  <a:pt x="2627348" y="1340569"/>
                </a:lnTo>
                <a:lnTo>
                  <a:pt x="2507359" y="1348844"/>
                </a:lnTo>
                <a:lnTo>
                  <a:pt x="2416333" y="1381944"/>
                </a:lnTo>
                <a:lnTo>
                  <a:pt x="2453571" y="1460558"/>
                </a:lnTo>
                <a:lnTo>
                  <a:pt x="2441158" y="1522621"/>
                </a:lnTo>
                <a:lnTo>
                  <a:pt x="2366682" y="1613648"/>
                </a:lnTo>
                <a:lnTo>
                  <a:pt x="2296344" y="1671573"/>
                </a:lnTo>
                <a:lnTo>
                  <a:pt x="2184630" y="1762600"/>
                </a:lnTo>
                <a:lnTo>
                  <a:pt x="2139116" y="1779150"/>
                </a:lnTo>
                <a:lnTo>
                  <a:pt x="2077053" y="1861901"/>
                </a:lnTo>
                <a:lnTo>
                  <a:pt x="2035677" y="1870176"/>
                </a:lnTo>
                <a:lnTo>
                  <a:pt x="1903276" y="1957065"/>
                </a:lnTo>
                <a:lnTo>
                  <a:pt x="1870175" y="1911552"/>
                </a:lnTo>
                <a:lnTo>
                  <a:pt x="1795699" y="1911552"/>
                </a:lnTo>
                <a:lnTo>
                  <a:pt x="1766736" y="1874314"/>
                </a:lnTo>
                <a:lnTo>
                  <a:pt x="1812249" y="1795700"/>
                </a:lnTo>
                <a:lnTo>
                  <a:pt x="1816387" y="1750187"/>
                </a:lnTo>
                <a:lnTo>
                  <a:pt x="1890863" y="1671573"/>
                </a:lnTo>
                <a:lnTo>
                  <a:pt x="1890863" y="1592960"/>
                </a:lnTo>
                <a:lnTo>
                  <a:pt x="1870175" y="1555722"/>
                </a:lnTo>
                <a:lnTo>
                  <a:pt x="1791562" y="1415045"/>
                </a:lnTo>
                <a:lnTo>
                  <a:pt x="1750186" y="1410907"/>
                </a:lnTo>
                <a:lnTo>
                  <a:pt x="1700535" y="1485383"/>
                </a:lnTo>
                <a:lnTo>
                  <a:pt x="1679848" y="1510209"/>
                </a:lnTo>
                <a:lnTo>
                  <a:pt x="1638472" y="1514346"/>
                </a:lnTo>
                <a:lnTo>
                  <a:pt x="1617784" y="1452283"/>
                </a:lnTo>
                <a:lnTo>
                  <a:pt x="1675710" y="1319881"/>
                </a:lnTo>
                <a:lnTo>
                  <a:pt x="1659160" y="1245405"/>
                </a:lnTo>
                <a:lnTo>
                  <a:pt x="1634334" y="1208167"/>
                </a:lnTo>
                <a:lnTo>
                  <a:pt x="1638472" y="1162654"/>
                </a:lnTo>
                <a:lnTo>
                  <a:pt x="1584684" y="1141966"/>
                </a:lnTo>
                <a:lnTo>
                  <a:pt x="1497795" y="1133691"/>
                </a:lnTo>
                <a:lnTo>
                  <a:pt x="1456420" y="1117141"/>
                </a:lnTo>
                <a:lnTo>
                  <a:pt x="1410906" y="1150241"/>
                </a:lnTo>
                <a:lnTo>
                  <a:pt x="1444007" y="1162654"/>
                </a:lnTo>
                <a:lnTo>
                  <a:pt x="1410906" y="1208167"/>
                </a:lnTo>
                <a:lnTo>
                  <a:pt x="1406769" y="1278505"/>
                </a:lnTo>
                <a:lnTo>
                  <a:pt x="1381944" y="1307468"/>
                </a:lnTo>
                <a:lnTo>
                  <a:pt x="1357118" y="1299193"/>
                </a:lnTo>
                <a:lnTo>
                  <a:pt x="1328155" y="1270230"/>
                </a:lnTo>
                <a:lnTo>
                  <a:pt x="1266092" y="1357119"/>
                </a:lnTo>
                <a:lnTo>
                  <a:pt x="1266092" y="1472971"/>
                </a:lnTo>
                <a:lnTo>
                  <a:pt x="1282642" y="1568134"/>
                </a:lnTo>
                <a:lnTo>
                  <a:pt x="1336430" y="1655023"/>
                </a:lnTo>
                <a:lnTo>
                  <a:pt x="1344706" y="1750187"/>
                </a:lnTo>
                <a:lnTo>
                  <a:pt x="1324018" y="1874314"/>
                </a:lnTo>
                <a:lnTo>
                  <a:pt x="1299192" y="1977753"/>
                </a:lnTo>
                <a:lnTo>
                  <a:pt x="1179203" y="2035678"/>
                </a:lnTo>
                <a:lnTo>
                  <a:pt x="1084039" y="1899139"/>
                </a:lnTo>
                <a:lnTo>
                  <a:pt x="1092315" y="1799838"/>
                </a:lnTo>
                <a:lnTo>
                  <a:pt x="1046801" y="1683986"/>
                </a:lnTo>
                <a:lnTo>
                  <a:pt x="1050939" y="1539172"/>
                </a:lnTo>
                <a:lnTo>
                  <a:pt x="1075764" y="1501934"/>
                </a:lnTo>
                <a:lnTo>
                  <a:pt x="1088177" y="1481246"/>
                </a:lnTo>
                <a:lnTo>
                  <a:pt x="1088177" y="1406770"/>
                </a:lnTo>
                <a:lnTo>
                  <a:pt x="1108865" y="1319881"/>
                </a:lnTo>
                <a:lnTo>
                  <a:pt x="1030251" y="1439870"/>
                </a:lnTo>
                <a:lnTo>
                  <a:pt x="1001288" y="1439870"/>
                </a:lnTo>
                <a:lnTo>
                  <a:pt x="1001288" y="1361257"/>
                </a:lnTo>
                <a:lnTo>
                  <a:pt x="1021976" y="1274368"/>
                </a:lnTo>
                <a:lnTo>
                  <a:pt x="1088177" y="1125416"/>
                </a:lnTo>
                <a:lnTo>
                  <a:pt x="1183341" y="1108866"/>
                </a:lnTo>
                <a:lnTo>
                  <a:pt x="1261954" y="1050940"/>
                </a:lnTo>
                <a:lnTo>
                  <a:pt x="1332293" y="1026115"/>
                </a:lnTo>
                <a:lnTo>
                  <a:pt x="1410906" y="1030252"/>
                </a:lnTo>
                <a:lnTo>
                  <a:pt x="1435732" y="1021977"/>
                </a:lnTo>
                <a:lnTo>
                  <a:pt x="1477107" y="1005427"/>
                </a:lnTo>
                <a:lnTo>
                  <a:pt x="1423319" y="976464"/>
                </a:lnTo>
                <a:lnTo>
                  <a:pt x="1377806" y="997152"/>
                </a:lnTo>
                <a:lnTo>
                  <a:pt x="1348843" y="976464"/>
                </a:lnTo>
                <a:lnTo>
                  <a:pt x="1332293" y="914400"/>
                </a:lnTo>
                <a:lnTo>
                  <a:pt x="1204029" y="984739"/>
                </a:lnTo>
                <a:lnTo>
                  <a:pt x="1150240" y="1034390"/>
                </a:lnTo>
                <a:lnTo>
                  <a:pt x="1075764" y="1021977"/>
                </a:lnTo>
                <a:lnTo>
                  <a:pt x="1046801" y="1026115"/>
                </a:lnTo>
                <a:lnTo>
                  <a:pt x="968188" y="976464"/>
                </a:lnTo>
                <a:lnTo>
                  <a:pt x="918537" y="976464"/>
                </a:lnTo>
                <a:lnTo>
                  <a:pt x="901987" y="988876"/>
                </a:lnTo>
                <a:lnTo>
                  <a:pt x="877162" y="976464"/>
                </a:lnTo>
                <a:lnTo>
                  <a:pt x="860611" y="885438"/>
                </a:lnTo>
                <a:lnTo>
                  <a:pt x="901987" y="860612"/>
                </a:lnTo>
                <a:lnTo>
                  <a:pt x="914400" y="839924"/>
                </a:lnTo>
                <a:lnTo>
                  <a:pt x="810961" y="935088"/>
                </a:lnTo>
                <a:lnTo>
                  <a:pt x="761310" y="972326"/>
                </a:lnTo>
                <a:lnTo>
                  <a:pt x="724072" y="1001289"/>
                </a:lnTo>
                <a:lnTo>
                  <a:pt x="686834" y="1026115"/>
                </a:lnTo>
                <a:lnTo>
                  <a:pt x="649596" y="1050940"/>
                </a:lnTo>
                <a:lnTo>
                  <a:pt x="620633" y="1079903"/>
                </a:lnTo>
                <a:lnTo>
                  <a:pt x="525469" y="1063353"/>
                </a:lnTo>
                <a:lnTo>
                  <a:pt x="513057" y="1030252"/>
                </a:lnTo>
                <a:lnTo>
                  <a:pt x="446856" y="1046802"/>
                </a:lnTo>
                <a:lnTo>
                  <a:pt x="405480" y="1059215"/>
                </a:lnTo>
                <a:lnTo>
                  <a:pt x="347554" y="1050940"/>
                </a:lnTo>
                <a:lnTo>
                  <a:pt x="335142" y="1038527"/>
                </a:lnTo>
                <a:lnTo>
                  <a:pt x="380655" y="980601"/>
                </a:lnTo>
                <a:lnTo>
                  <a:pt x="513057" y="827512"/>
                </a:lnTo>
                <a:lnTo>
                  <a:pt x="566845" y="802686"/>
                </a:lnTo>
                <a:lnTo>
                  <a:pt x="628908" y="773724"/>
                </a:lnTo>
                <a:lnTo>
                  <a:pt x="525469" y="773724"/>
                </a:lnTo>
                <a:lnTo>
                  <a:pt x="496506" y="748898"/>
                </a:lnTo>
                <a:lnTo>
                  <a:pt x="463406" y="748898"/>
                </a:lnTo>
                <a:lnTo>
                  <a:pt x="442718" y="761311"/>
                </a:lnTo>
                <a:lnTo>
                  <a:pt x="388930" y="773724"/>
                </a:lnTo>
                <a:lnTo>
                  <a:pt x="335142" y="757173"/>
                </a:lnTo>
                <a:lnTo>
                  <a:pt x="297904" y="724073"/>
                </a:lnTo>
                <a:lnTo>
                  <a:pt x="285491" y="732348"/>
                </a:lnTo>
                <a:lnTo>
                  <a:pt x="227565" y="690972"/>
                </a:lnTo>
                <a:lnTo>
                  <a:pt x="124126" y="686835"/>
                </a:lnTo>
                <a:lnTo>
                  <a:pt x="86888" y="715798"/>
                </a:lnTo>
                <a:lnTo>
                  <a:pt x="0" y="666147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Forme libre 223"/>
          <p:cNvSpPr/>
          <p:nvPr/>
        </p:nvSpPr>
        <p:spPr>
          <a:xfrm>
            <a:off x="952500" y="1238250"/>
            <a:ext cx="3352800" cy="3305175"/>
          </a:xfrm>
          <a:custGeom>
            <a:avLst/>
            <a:gdLst>
              <a:gd name="connsiteX0" fmla="*/ 2200275 w 3352800"/>
              <a:gd name="connsiteY0" fmla="*/ 428625 h 3305175"/>
              <a:gd name="connsiteX1" fmla="*/ 2762250 w 3352800"/>
              <a:gd name="connsiteY1" fmla="*/ 1590675 h 3305175"/>
              <a:gd name="connsiteX2" fmla="*/ 3019425 w 3352800"/>
              <a:gd name="connsiteY2" fmla="*/ 2343150 h 3305175"/>
              <a:gd name="connsiteX3" fmla="*/ 3200400 w 3352800"/>
              <a:gd name="connsiteY3" fmla="*/ 2924175 h 3305175"/>
              <a:gd name="connsiteX4" fmla="*/ 3352800 w 3352800"/>
              <a:gd name="connsiteY4" fmla="*/ 3295650 h 3305175"/>
              <a:gd name="connsiteX5" fmla="*/ 2009775 w 3352800"/>
              <a:gd name="connsiteY5" fmla="*/ 3305175 h 3305175"/>
              <a:gd name="connsiteX6" fmla="*/ 1352550 w 3352800"/>
              <a:gd name="connsiteY6" fmla="*/ 3228975 h 3305175"/>
              <a:gd name="connsiteX7" fmla="*/ 838200 w 3352800"/>
              <a:gd name="connsiteY7" fmla="*/ 2895600 h 3305175"/>
              <a:gd name="connsiteX8" fmla="*/ 600075 w 3352800"/>
              <a:gd name="connsiteY8" fmla="*/ 2676525 h 3305175"/>
              <a:gd name="connsiteX9" fmla="*/ 219075 w 3352800"/>
              <a:gd name="connsiteY9" fmla="*/ 2133600 h 3305175"/>
              <a:gd name="connsiteX10" fmla="*/ 85725 w 3352800"/>
              <a:gd name="connsiteY10" fmla="*/ 1457325 h 3305175"/>
              <a:gd name="connsiteX11" fmla="*/ 9525 w 3352800"/>
              <a:gd name="connsiteY11" fmla="*/ 790575 h 3305175"/>
              <a:gd name="connsiteX12" fmla="*/ 0 w 3352800"/>
              <a:gd name="connsiteY12" fmla="*/ 371475 h 3305175"/>
              <a:gd name="connsiteX13" fmla="*/ 76200 w 3352800"/>
              <a:gd name="connsiteY13" fmla="*/ 352425 h 3305175"/>
              <a:gd name="connsiteX14" fmla="*/ 142875 w 3352800"/>
              <a:gd name="connsiteY14" fmla="*/ 266700 h 3305175"/>
              <a:gd name="connsiteX15" fmla="*/ 161925 w 3352800"/>
              <a:gd name="connsiteY15" fmla="*/ 180975 h 3305175"/>
              <a:gd name="connsiteX16" fmla="*/ 171450 w 3352800"/>
              <a:gd name="connsiteY16" fmla="*/ 66675 h 3305175"/>
              <a:gd name="connsiteX17" fmla="*/ 142875 w 3352800"/>
              <a:gd name="connsiteY17" fmla="*/ 0 h 3305175"/>
              <a:gd name="connsiteX18" fmla="*/ 685800 w 3352800"/>
              <a:gd name="connsiteY18" fmla="*/ 161925 h 3305175"/>
              <a:gd name="connsiteX19" fmla="*/ 1371600 w 3352800"/>
              <a:gd name="connsiteY19" fmla="*/ 304800 h 3305175"/>
              <a:gd name="connsiteX20" fmla="*/ 1828800 w 3352800"/>
              <a:gd name="connsiteY20" fmla="*/ 381000 h 3305175"/>
              <a:gd name="connsiteX21" fmla="*/ 1943100 w 3352800"/>
              <a:gd name="connsiteY21" fmla="*/ 390525 h 3305175"/>
              <a:gd name="connsiteX22" fmla="*/ 2038350 w 3352800"/>
              <a:gd name="connsiteY22" fmla="*/ 409575 h 3305175"/>
              <a:gd name="connsiteX23" fmla="*/ 2200275 w 3352800"/>
              <a:gd name="connsiteY23" fmla="*/ 428625 h 33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52800" h="3305175">
                <a:moveTo>
                  <a:pt x="2200275" y="428625"/>
                </a:moveTo>
                <a:lnTo>
                  <a:pt x="2762250" y="1590675"/>
                </a:lnTo>
                <a:lnTo>
                  <a:pt x="3019425" y="2343150"/>
                </a:lnTo>
                <a:lnTo>
                  <a:pt x="3200400" y="2924175"/>
                </a:lnTo>
                <a:lnTo>
                  <a:pt x="3352800" y="3295650"/>
                </a:lnTo>
                <a:lnTo>
                  <a:pt x="2009775" y="3305175"/>
                </a:lnTo>
                <a:lnTo>
                  <a:pt x="1352550" y="3228975"/>
                </a:lnTo>
                <a:lnTo>
                  <a:pt x="838200" y="2895600"/>
                </a:lnTo>
                <a:lnTo>
                  <a:pt x="600075" y="2676525"/>
                </a:lnTo>
                <a:lnTo>
                  <a:pt x="219075" y="2133600"/>
                </a:lnTo>
                <a:lnTo>
                  <a:pt x="85725" y="1457325"/>
                </a:lnTo>
                <a:lnTo>
                  <a:pt x="9525" y="790575"/>
                </a:lnTo>
                <a:lnTo>
                  <a:pt x="0" y="371475"/>
                </a:lnTo>
                <a:lnTo>
                  <a:pt x="76200" y="352425"/>
                </a:lnTo>
                <a:lnTo>
                  <a:pt x="142875" y="266700"/>
                </a:lnTo>
                <a:lnTo>
                  <a:pt x="161925" y="180975"/>
                </a:lnTo>
                <a:lnTo>
                  <a:pt x="171450" y="66675"/>
                </a:lnTo>
                <a:lnTo>
                  <a:pt x="142875" y="0"/>
                </a:lnTo>
                <a:lnTo>
                  <a:pt x="685800" y="161925"/>
                </a:lnTo>
                <a:lnTo>
                  <a:pt x="1371600" y="304800"/>
                </a:lnTo>
                <a:lnTo>
                  <a:pt x="1828800" y="381000"/>
                </a:lnTo>
                <a:lnTo>
                  <a:pt x="1943100" y="390525"/>
                </a:lnTo>
                <a:lnTo>
                  <a:pt x="2038350" y="409575"/>
                </a:lnTo>
                <a:lnTo>
                  <a:pt x="2200275" y="42862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334370" y="1037230"/>
            <a:ext cx="8625385" cy="5553575"/>
            <a:chOff x="334370" y="1037230"/>
            <a:chExt cx="8625385" cy="5553575"/>
          </a:xfrm>
        </p:grpSpPr>
        <p:sp>
          <p:nvSpPr>
            <p:cNvPr id="4" name="Forme libre 3"/>
            <p:cNvSpPr/>
            <p:nvPr/>
          </p:nvSpPr>
          <p:spPr>
            <a:xfrm>
              <a:off x="2872854" y="1037230"/>
              <a:ext cx="6086901" cy="4148919"/>
            </a:xfrm>
            <a:custGeom>
              <a:avLst/>
              <a:gdLst>
                <a:gd name="connsiteX0" fmla="*/ 4667534 w 6086901"/>
                <a:gd name="connsiteY0" fmla="*/ 4148919 h 4148919"/>
                <a:gd name="connsiteX1" fmla="*/ 4647062 w 6086901"/>
                <a:gd name="connsiteY1" fmla="*/ 4026089 h 4148919"/>
                <a:gd name="connsiteX2" fmla="*/ 4660710 w 6086901"/>
                <a:gd name="connsiteY2" fmla="*/ 4012442 h 4148919"/>
                <a:gd name="connsiteX3" fmla="*/ 4688006 w 6086901"/>
                <a:gd name="connsiteY3" fmla="*/ 3835021 h 4148919"/>
                <a:gd name="connsiteX4" fmla="*/ 4708477 w 6086901"/>
                <a:gd name="connsiteY4" fmla="*/ 3807725 h 4148919"/>
                <a:gd name="connsiteX5" fmla="*/ 4701653 w 6086901"/>
                <a:gd name="connsiteY5" fmla="*/ 3732663 h 4148919"/>
                <a:gd name="connsiteX6" fmla="*/ 4735773 w 6086901"/>
                <a:gd name="connsiteY6" fmla="*/ 3732663 h 4148919"/>
                <a:gd name="connsiteX7" fmla="*/ 4797188 w 6086901"/>
                <a:gd name="connsiteY7" fmla="*/ 3671248 h 4148919"/>
                <a:gd name="connsiteX8" fmla="*/ 4885898 w 6086901"/>
                <a:gd name="connsiteY8" fmla="*/ 3568889 h 4148919"/>
                <a:gd name="connsiteX9" fmla="*/ 4933665 w 6086901"/>
                <a:gd name="connsiteY9" fmla="*/ 3487003 h 4148919"/>
                <a:gd name="connsiteX10" fmla="*/ 4981433 w 6086901"/>
                <a:gd name="connsiteY10" fmla="*/ 3425588 h 4148919"/>
                <a:gd name="connsiteX11" fmla="*/ 4988256 w 6086901"/>
                <a:gd name="connsiteY11" fmla="*/ 3391469 h 4148919"/>
                <a:gd name="connsiteX12" fmla="*/ 5049671 w 6086901"/>
                <a:gd name="connsiteY12" fmla="*/ 3309582 h 4148919"/>
                <a:gd name="connsiteX13" fmla="*/ 5076967 w 6086901"/>
                <a:gd name="connsiteY13" fmla="*/ 3275463 h 4148919"/>
                <a:gd name="connsiteX14" fmla="*/ 5138382 w 6086901"/>
                <a:gd name="connsiteY14" fmla="*/ 3254991 h 4148919"/>
                <a:gd name="connsiteX15" fmla="*/ 5152030 w 6086901"/>
                <a:gd name="connsiteY15" fmla="*/ 3200400 h 4148919"/>
                <a:gd name="connsiteX16" fmla="*/ 5247564 w 6086901"/>
                <a:gd name="connsiteY16" fmla="*/ 3063922 h 4148919"/>
                <a:gd name="connsiteX17" fmla="*/ 5295331 w 6086901"/>
                <a:gd name="connsiteY17" fmla="*/ 3057098 h 4148919"/>
                <a:gd name="connsiteX18" fmla="*/ 5349922 w 6086901"/>
                <a:gd name="connsiteY18" fmla="*/ 2995683 h 4148919"/>
                <a:gd name="connsiteX19" fmla="*/ 5349922 w 6086901"/>
                <a:gd name="connsiteY19" fmla="*/ 2995683 h 4148919"/>
                <a:gd name="connsiteX20" fmla="*/ 5261212 w 6086901"/>
                <a:gd name="connsiteY20" fmla="*/ 3022979 h 4148919"/>
                <a:gd name="connsiteX21" fmla="*/ 5254388 w 6086901"/>
                <a:gd name="connsiteY21" fmla="*/ 3009331 h 4148919"/>
                <a:gd name="connsiteX22" fmla="*/ 5295331 w 6086901"/>
                <a:gd name="connsiteY22" fmla="*/ 2975212 h 4148919"/>
                <a:gd name="connsiteX23" fmla="*/ 5295331 w 6086901"/>
                <a:gd name="connsiteY23" fmla="*/ 2913797 h 4148919"/>
                <a:gd name="connsiteX24" fmla="*/ 5268036 w 6086901"/>
                <a:gd name="connsiteY24" fmla="*/ 2913797 h 4148919"/>
                <a:gd name="connsiteX25" fmla="*/ 5315803 w 6086901"/>
                <a:gd name="connsiteY25" fmla="*/ 2866030 h 4148919"/>
                <a:gd name="connsiteX26" fmla="*/ 5363570 w 6086901"/>
                <a:gd name="connsiteY26" fmla="*/ 2872854 h 4148919"/>
                <a:gd name="connsiteX27" fmla="*/ 5418161 w 6086901"/>
                <a:gd name="connsiteY27" fmla="*/ 2777319 h 4148919"/>
                <a:gd name="connsiteX28" fmla="*/ 5390865 w 6086901"/>
                <a:gd name="connsiteY28" fmla="*/ 2715904 h 4148919"/>
                <a:gd name="connsiteX29" fmla="*/ 5363570 w 6086901"/>
                <a:gd name="connsiteY29" fmla="*/ 2763671 h 4148919"/>
                <a:gd name="connsiteX30" fmla="*/ 5302155 w 6086901"/>
                <a:gd name="connsiteY30" fmla="*/ 2756848 h 4148919"/>
                <a:gd name="connsiteX31" fmla="*/ 5240740 w 6086901"/>
                <a:gd name="connsiteY31" fmla="*/ 2777319 h 4148919"/>
                <a:gd name="connsiteX32" fmla="*/ 5233916 w 6086901"/>
                <a:gd name="connsiteY32" fmla="*/ 2709080 h 4148919"/>
                <a:gd name="connsiteX33" fmla="*/ 5268036 w 6086901"/>
                <a:gd name="connsiteY33" fmla="*/ 2736376 h 4148919"/>
                <a:gd name="connsiteX34" fmla="*/ 5349922 w 6086901"/>
                <a:gd name="connsiteY34" fmla="*/ 2674961 h 4148919"/>
                <a:gd name="connsiteX35" fmla="*/ 5315803 w 6086901"/>
                <a:gd name="connsiteY35" fmla="*/ 2552131 h 4148919"/>
                <a:gd name="connsiteX36" fmla="*/ 5158853 w 6086901"/>
                <a:gd name="connsiteY36" fmla="*/ 2552131 h 4148919"/>
                <a:gd name="connsiteX37" fmla="*/ 5240740 w 6086901"/>
                <a:gd name="connsiteY37" fmla="*/ 2518012 h 4148919"/>
                <a:gd name="connsiteX38" fmla="*/ 5186149 w 6086901"/>
                <a:gd name="connsiteY38" fmla="*/ 2483892 h 4148919"/>
                <a:gd name="connsiteX39" fmla="*/ 5213445 w 6086901"/>
                <a:gd name="connsiteY39" fmla="*/ 2442949 h 4148919"/>
                <a:gd name="connsiteX40" fmla="*/ 5158853 w 6086901"/>
                <a:gd name="connsiteY40" fmla="*/ 2402006 h 4148919"/>
                <a:gd name="connsiteX41" fmla="*/ 5165677 w 6086901"/>
                <a:gd name="connsiteY41" fmla="*/ 2381534 h 4148919"/>
                <a:gd name="connsiteX42" fmla="*/ 5199797 w 6086901"/>
                <a:gd name="connsiteY42" fmla="*/ 2381534 h 4148919"/>
                <a:gd name="connsiteX43" fmla="*/ 5206621 w 6086901"/>
                <a:gd name="connsiteY43" fmla="*/ 2367886 h 4148919"/>
                <a:gd name="connsiteX44" fmla="*/ 5152030 w 6086901"/>
                <a:gd name="connsiteY44" fmla="*/ 2299648 h 4148919"/>
                <a:gd name="connsiteX45" fmla="*/ 5172501 w 6086901"/>
                <a:gd name="connsiteY45" fmla="*/ 2279176 h 4148919"/>
                <a:gd name="connsiteX46" fmla="*/ 5152030 w 6086901"/>
                <a:gd name="connsiteY46" fmla="*/ 2258704 h 4148919"/>
                <a:gd name="connsiteX47" fmla="*/ 5117910 w 6086901"/>
                <a:gd name="connsiteY47" fmla="*/ 2135874 h 4148919"/>
                <a:gd name="connsiteX48" fmla="*/ 5083791 w 6086901"/>
                <a:gd name="connsiteY48" fmla="*/ 2115403 h 4148919"/>
                <a:gd name="connsiteX49" fmla="*/ 5152030 w 6086901"/>
                <a:gd name="connsiteY49" fmla="*/ 2019869 h 4148919"/>
                <a:gd name="connsiteX50" fmla="*/ 5158853 w 6086901"/>
                <a:gd name="connsiteY50" fmla="*/ 2142698 h 4148919"/>
                <a:gd name="connsiteX51" fmla="*/ 5199797 w 6086901"/>
                <a:gd name="connsiteY51" fmla="*/ 2190466 h 4148919"/>
                <a:gd name="connsiteX52" fmla="*/ 5206621 w 6086901"/>
                <a:gd name="connsiteY52" fmla="*/ 2204113 h 4148919"/>
                <a:gd name="connsiteX53" fmla="*/ 5261212 w 6086901"/>
                <a:gd name="connsiteY53" fmla="*/ 2299648 h 4148919"/>
                <a:gd name="connsiteX54" fmla="*/ 5308979 w 6086901"/>
                <a:gd name="connsiteY54" fmla="*/ 2306471 h 4148919"/>
                <a:gd name="connsiteX55" fmla="*/ 5274859 w 6086901"/>
                <a:gd name="connsiteY55" fmla="*/ 2367886 h 4148919"/>
                <a:gd name="connsiteX56" fmla="*/ 5308979 w 6086901"/>
                <a:gd name="connsiteY56" fmla="*/ 2429301 h 4148919"/>
                <a:gd name="connsiteX57" fmla="*/ 5343098 w 6086901"/>
                <a:gd name="connsiteY57" fmla="*/ 2340591 h 4148919"/>
                <a:gd name="connsiteX58" fmla="*/ 5356746 w 6086901"/>
                <a:gd name="connsiteY58" fmla="*/ 2115403 h 4148919"/>
                <a:gd name="connsiteX59" fmla="*/ 5254388 w 6086901"/>
                <a:gd name="connsiteY59" fmla="*/ 2074460 h 4148919"/>
                <a:gd name="connsiteX60" fmla="*/ 5254388 w 6086901"/>
                <a:gd name="connsiteY60" fmla="*/ 2006221 h 4148919"/>
                <a:gd name="connsiteX61" fmla="*/ 5349922 w 6086901"/>
                <a:gd name="connsiteY61" fmla="*/ 2026692 h 4148919"/>
                <a:gd name="connsiteX62" fmla="*/ 5356746 w 6086901"/>
                <a:gd name="connsiteY62" fmla="*/ 2060812 h 4148919"/>
                <a:gd name="connsiteX63" fmla="*/ 5404513 w 6086901"/>
                <a:gd name="connsiteY63" fmla="*/ 1931158 h 4148919"/>
                <a:gd name="connsiteX64" fmla="*/ 5404513 w 6086901"/>
                <a:gd name="connsiteY64" fmla="*/ 1931158 h 4148919"/>
                <a:gd name="connsiteX65" fmla="*/ 5445456 w 6086901"/>
                <a:gd name="connsiteY65" fmla="*/ 1746913 h 4148919"/>
                <a:gd name="connsiteX66" fmla="*/ 5397689 w 6086901"/>
                <a:gd name="connsiteY66" fmla="*/ 1733266 h 4148919"/>
                <a:gd name="connsiteX67" fmla="*/ 5397689 w 6086901"/>
                <a:gd name="connsiteY67" fmla="*/ 1665027 h 4148919"/>
                <a:gd name="connsiteX68" fmla="*/ 5479576 w 6086901"/>
                <a:gd name="connsiteY68" fmla="*/ 1521725 h 4148919"/>
                <a:gd name="connsiteX69" fmla="*/ 5704764 w 6086901"/>
                <a:gd name="connsiteY69" fmla="*/ 1385248 h 4148919"/>
                <a:gd name="connsiteX70" fmla="*/ 5732059 w 6086901"/>
                <a:gd name="connsiteY70" fmla="*/ 1317009 h 4148919"/>
                <a:gd name="connsiteX71" fmla="*/ 5759355 w 6086901"/>
                <a:gd name="connsiteY71" fmla="*/ 1310185 h 4148919"/>
                <a:gd name="connsiteX72" fmla="*/ 5807122 w 6086901"/>
                <a:gd name="connsiteY72" fmla="*/ 1310185 h 4148919"/>
                <a:gd name="connsiteX73" fmla="*/ 5834418 w 6086901"/>
                <a:gd name="connsiteY73" fmla="*/ 1262418 h 4148919"/>
                <a:gd name="connsiteX74" fmla="*/ 5861713 w 6086901"/>
                <a:gd name="connsiteY74" fmla="*/ 1276066 h 4148919"/>
                <a:gd name="connsiteX75" fmla="*/ 5936776 w 6086901"/>
                <a:gd name="connsiteY75" fmla="*/ 1173707 h 4148919"/>
                <a:gd name="connsiteX76" fmla="*/ 5868537 w 6086901"/>
                <a:gd name="connsiteY76" fmla="*/ 1132764 h 4148919"/>
                <a:gd name="connsiteX77" fmla="*/ 5868537 w 6086901"/>
                <a:gd name="connsiteY77" fmla="*/ 1194179 h 4148919"/>
                <a:gd name="connsiteX78" fmla="*/ 5854889 w 6086901"/>
                <a:gd name="connsiteY78" fmla="*/ 1221474 h 4148919"/>
                <a:gd name="connsiteX79" fmla="*/ 5813946 w 6086901"/>
                <a:gd name="connsiteY79" fmla="*/ 1214651 h 4148919"/>
                <a:gd name="connsiteX80" fmla="*/ 5752531 w 6086901"/>
                <a:gd name="connsiteY80" fmla="*/ 1153236 h 4148919"/>
                <a:gd name="connsiteX81" fmla="*/ 5725236 w 6086901"/>
                <a:gd name="connsiteY81" fmla="*/ 1146412 h 4148919"/>
                <a:gd name="connsiteX82" fmla="*/ 5725236 w 6086901"/>
                <a:gd name="connsiteY82" fmla="*/ 1084997 h 4148919"/>
                <a:gd name="connsiteX83" fmla="*/ 5732059 w 6086901"/>
                <a:gd name="connsiteY83" fmla="*/ 1057701 h 4148919"/>
                <a:gd name="connsiteX84" fmla="*/ 5711588 w 6086901"/>
                <a:gd name="connsiteY84" fmla="*/ 1044054 h 4148919"/>
                <a:gd name="connsiteX85" fmla="*/ 5704764 w 6086901"/>
                <a:gd name="connsiteY85" fmla="*/ 975815 h 4148919"/>
                <a:gd name="connsiteX86" fmla="*/ 5711588 w 6086901"/>
                <a:gd name="connsiteY86" fmla="*/ 928048 h 4148919"/>
                <a:gd name="connsiteX87" fmla="*/ 5738883 w 6086901"/>
                <a:gd name="connsiteY87" fmla="*/ 873457 h 4148919"/>
                <a:gd name="connsiteX88" fmla="*/ 5745707 w 6086901"/>
                <a:gd name="connsiteY88" fmla="*/ 818866 h 4148919"/>
                <a:gd name="connsiteX89" fmla="*/ 5813946 w 6086901"/>
                <a:gd name="connsiteY89" fmla="*/ 784746 h 4148919"/>
                <a:gd name="connsiteX90" fmla="*/ 5813946 w 6086901"/>
                <a:gd name="connsiteY90" fmla="*/ 784746 h 4148919"/>
                <a:gd name="connsiteX91" fmla="*/ 5861713 w 6086901"/>
                <a:gd name="connsiteY91" fmla="*/ 696036 h 4148919"/>
                <a:gd name="connsiteX92" fmla="*/ 5868537 w 6086901"/>
                <a:gd name="connsiteY92" fmla="*/ 648269 h 4148919"/>
                <a:gd name="connsiteX93" fmla="*/ 5861713 w 6086901"/>
                <a:gd name="connsiteY93" fmla="*/ 607325 h 4148919"/>
                <a:gd name="connsiteX94" fmla="*/ 5895833 w 6086901"/>
                <a:gd name="connsiteY94" fmla="*/ 600501 h 4148919"/>
                <a:gd name="connsiteX95" fmla="*/ 5909480 w 6086901"/>
                <a:gd name="connsiteY95" fmla="*/ 620973 h 4148919"/>
                <a:gd name="connsiteX96" fmla="*/ 5970895 w 6086901"/>
                <a:gd name="connsiteY96" fmla="*/ 566382 h 4148919"/>
                <a:gd name="connsiteX97" fmla="*/ 6086901 w 6086901"/>
                <a:gd name="connsiteY97" fmla="*/ 443552 h 4148919"/>
                <a:gd name="connsiteX98" fmla="*/ 6086901 w 6086901"/>
                <a:gd name="connsiteY98" fmla="*/ 382137 h 4148919"/>
                <a:gd name="connsiteX99" fmla="*/ 6045958 w 6086901"/>
                <a:gd name="connsiteY99" fmla="*/ 348018 h 4148919"/>
                <a:gd name="connsiteX100" fmla="*/ 5991367 w 6086901"/>
                <a:gd name="connsiteY100" fmla="*/ 320722 h 4148919"/>
                <a:gd name="connsiteX101" fmla="*/ 5970895 w 6086901"/>
                <a:gd name="connsiteY101" fmla="*/ 279779 h 4148919"/>
                <a:gd name="connsiteX102" fmla="*/ 5916304 w 6086901"/>
                <a:gd name="connsiteY102" fmla="*/ 266131 h 4148919"/>
                <a:gd name="connsiteX103" fmla="*/ 5820770 w 6086901"/>
                <a:gd name="connsiteY103" fmla="*/ 47767 h 4148919"/>
                <a:gd name="connsiteX104" fmla="*/ 5793474 w 6086901"/>
                <a:gd name="connsiteY104" fmla="*/ 6824 h 4148919"/>
                <a:gd name="connsiteX105" fmla="*/ 5732059 w 6086901"/>
                <a:gd name="connsiteY105" fmla="*/ 0 h 4148919"/>
                <a:gd name="connsiteX106" fmla="*/ 5704764 w 6086901"/>
                <a:gd name="connsiteY106" fmla="*/ 40943 h 4148919"/>
                <a:gd name="connsiteX107" fmla="*/ 5622877 w 6086901"/>
                <a:gd name="connsiteY107" fmla="*/ 88710 h 4148919"/>
                <a:gd name="connsiteX108" fmla="*/ 5588758 w 6086901"/>
                <a:gd name="connsiteY108" fmla="*/ 61415 h 4148919"/>
                <a:gd name="connsiteX109" fmla="*/ 5554639 w 6086901"/>
                <a:gd name="connsiteY109" fmla="*/ 191069 h 4148919"/>
                <a:gd name="connsiteX110" fmla="*/ 5547815 w 6086901"/>
                <a:gd name="connsiteY110" fmla="*/ 464024 h 4148919"/>
                <a:gd name="connsiteX111" fmla="*/ 5534167 w 6086901"/>
                <a:gd name="connsiteY111" fmla="*/ 484495 h 4148919"/>
                <a:gd name="connsiteX112" fmla="*/ 5527343 w 6086901"/>
                <a:gd name="connsiteY112" fmla="*/ 573206 h 4148919"/>
                <a:gd name="connsiteX113" fmla="*/ 5472752 w 6086901"/>
                <a:gd name="connsiteY113" fmla="*/ 586854 h 4148919"/>
                <a:gd name="connsiteX114" fmla="*/ 5472752 w 6086901"/>
                <a:gd name="connsiteY114" fmla="*/ 607325 h 4148919"/>
                <a:gd name="connsiteX115" fmla="*/ 5452280 w 6086901"/>
                <a:gd name="connsiteY115" fmla="*/ 627797 h 4148919"/>
                <a:gd name="connsiteX116" fmla="*/ 5465928 w 6086901"/>
                <a:gd name="connsiteY116" fmla="*/ 648269 h 4148919"/>
                <a:gd name="connsiteX117" fmla="*/ 4974609 w 6086901"/>
                <a:gd name="connsiteY117" fmla="*/ 839337 h 4148919"/>
                <a:gd name="connsiteX118" fmla="*/ 4899546 w 6086901"/>
                <a:gd name="connsiteY118" fmla="*/ 934871 h 4148919"/>
                <a:gd name="connsiteX119" fmla="*/ 4899546 w 6086901"/>
                <a:gd name="connsiteY119" fmla="*/ 989463 h 4148919"/>
                <a:gd name="connsiteX120" fmla="*/ 4885898 w 6086901"/>
                <a:gd name="connsiteY120" fmla="*/ 1037230 h 4148919"/>
                <a:gd name="connsiteX121" fmla="*/ 4838131 w 6086901"/>
                <a:gd name="connsiteY121" fmla="*/ 1098645 h 4148919"/>
                <a:gd name="connsiteX122" fmla="*/ 4885898 w 6086901"/>
                <a:gd name="connsiteY122" fmla="*/ 1112292 h 4148919"/>
                <a:gd name="connsiteX123" fmla="*/ 4872250 w 6086901"/>
                <a:gd name="connsiteY123" fmla="*/ 1166883 h 4148919"/>
                <a:gd name="connsiteX124" fmla="*/ 4920018 w 6086901"/>
                <a:gd name="connsiteY124" fmla="*/ 1221474 h 4148919"/>
                <a:gd name="connsiteX125" fmla="*/ 4810836 w 6086901"/>
                <a:gd name="connsiteY125" fmla="*/ 1282889 h 4148919"/>
                <a:gd name="connsiteX126" fmla="*/ 4735773 w 6086901"/>
                <a:gd name="connsiteY126" fmla="*/ 1344304 h 4148919"/>
                <a:gd name="connsiteX127" fmla="*/ 4667534 w 6086901"/>
                <a:gd name="connsiteY127" fmla="*/ 1344304 h 4148919"/>
                <a:gd name="connsiteX128" fmla="*/ 4633415 w 6086901"/>
                <a:gd name="connsiteY128" fmla="*/ 1344304 h 4148919"/>
                <a:gd name="connsiteX129" fmla="*/ 4544704 w 6086901"/>
                <a:gd name="connsiteY129" fmla="*/ 1371600 h 4148919"/>
                <a:gd name="connsiteX130" fmla="*/ 4503761 w 6086901"/>
                <a:gd name="connsiteY130" fmla="*/ 1398895 h 4148919"/>
                <a:gd name="connsiteX131" fmla="*/ 4531056 w 6086901"/>
                <a:gd name="connsiteY131" fmla="*/ 1473958 h 4148919"/>
                <a:gd name="connsiteX132" fmla="*/ 4551528 w 6086901"/>
                <a:gd name="connsiteY132" fmla="*/ 1494430 h 4148919"/>
                <a:gd name="connsiteX133" fmla="*/ 4510585 w 6086901"/>
                <a:gd name="connsiteY133" fmla="*/ 1576316 h 4148919"/>
                <a:gd name="connsiteX134" fmla="*/ 4462818 w 6086901"/>
                <a:gd name="connsiteY134" fmla="*/ 1617260 h 4148919"/>
                <a:gd name="connsiteX135" fmla="*/ 4435522 w 6086901"/>
                <a:gd name="connsiteY135" fmla="*/ 1637731 h 4148919"/>
                <a:gd name="connsiteX136" fmla="*/ 4394579 w 6086901"/>
                <a:gd name="connsiteY136" fmla="*/ 1685498 h 4148919"/>
                <a:gd name="connsiteX137" fmla="*/ 4326340 w 6086901"/>
                <a:gd name="connsiteY137" fmla="*/ 1740089 h 4148919"/>
                <a:gd name="connsiteX138" fmla="*/ 4251277 w 6086901"/>
                <a:gd name="connsiteY138" fmla="*/ 1781033 h 4148919"/>
                <a:gd name="connsiteX139" fmla="*/ 4189862 w 6086901"/>
                <a:gd name="connsiteY139" fmla="*/ 1862919 h 4148919"/>
                <a:gd name="connsiteX140" fmla="*/ 4155743 w 6086901"/>
                <a:gd name="connsiteY140" fmla="*/ 1862919 h 4148919"/>
                <a:gd name="connsiteX141" fmla="*/ 4026089 w 6086901"/>
                <a:gd name="connsiteY141" fmla="*/ 1951630 h 4148919"/>
                <a:gd name="connsiteX142" fmla="*/ 3991970 w 6086901"/>
                <a:gd name="connsiteY142" fmla="*/ 1917510 h 4148919"/>
                <a:gd name="connsiteX143" fmla="*/ 3916907 w 6086901"/>
                <a:gd name="connsiteY143" fmla="*/ 1910686 h 4148919"/>
                <a:gd name="connsiteX144" fmla="*/ 3903259 w 6086901"/>
                <a:gd name="connsiteY144" fmla="*/ 1897039 h 4148919"/>
                <a:gd name="connsiteX145" fmla="*/ 3951027 w 6086901"/>
                <a:gd name="connsiteY145" fmla="*/ 1821976 h 4148919"/>
                <a:gd name="connsiteX146" fmla="*/ 3951027 w 6086901"/>
                <a:gd name="connsiteY146" fmla="*/ 1781033 h 4148919"/>
                <a:gd name="connsiteX147" fmla="*/ 4012442 w 6086901"/>
                <a:gd name="connsiteY147" fmla="*/ 1726442 h 4148919"/>
                <a:gd name="connsiteX148" fmla="*/ 4026089 w 6086901"/>
                <a:gd name="connsiteY148" fmla="*/ 1692322 h 4148919"/>
                <a:gd name="connsiteX149" fmla="*/ 4019265 w 6086901"/>
                <a:gd name="connsiteY149" fmla="*/ 1603612 h 4148919"/>
                <a:gd name="connsiteX150" fmla="*/ 3998794 w 6086901"/>
                <a:gd name="connsiteY150" fmla="*/ 1562669 h 4148919"/>
                <a:gd name="connsiteX151" fmla="*/ 3978322 w 6086901"/>
                <a:gd name="connsiteY151" fmla="*/ 1514901 h 4148919"/>
                <a:gd name="connsiteX152" fmla="*/ 3916907 w 6086901"/>
                <a:gd name="connsiteY152" fmla="*/ 1419367 h 4148919"/>
                <a:gd name="connsiteX153" fmla="*/ 3855492 w 6086901"/>
                <a:gd name="connsiteY153" fmla="*/ 1412543 h 4148919"/>
                <a:gd name="connsiteX154" fmla="*/ 3807725 w 6086901"/>
                <a:gd name="connsiteY154" fmla="*/ 1487606 h 4148919"/>
                <a:gd name="connsiteX155" fmla="*/ 3787253 w 6086901"/>
                <a:gd name="connsiteY155" fmla="*/ 1508077 h 4148919"/>
                <a:gd name="connsiteX156" fmla="*/ 3759958 w 6086901"/>
                <a:gd name="connsiteY156" fmla="*/ 1508077 h 4148919"/>
                <a:gd name="connsiteX157" fmla="*/ 3759958 w 6086901"/>
                <a:gd name="connsiteY157" fmla="*/ 1467134 h 4148919"/>
                <a:gd name="connsiteX158" fmla="*/ 3780430 w 6086901"/>
                <a:gd name="connsiteY158" fmla="*/ 1412543 h 4148919"/>
                <a:gd name="connsiteX159" fmla="*/ 3807725 w 6086901"/>
                <a:gd name="connsiteY159" fmla="*/ 1357952 h 4148919"/>
                <a:gd name="connsiteX160" fmla="*/ 3807725 w 6086901"/>
                <a:gd name="connsiteY160" fmla="*/ 1310185 h 4148919"/>
                <a:gd name="connsiteX161" fmla="*/ 3800901 w 6086901"/>
                <a:gd name="connsiteY161" fmla="*/ 1276066 h 4148919"/>
                <a:gd name="connsiteX162" fmla="*/ 3773606 w 6086901"/>
                <a:gd name="connsiteY162" fmla="*/ 1221474 h 4148919"/>
                <a:gd name="connsiteX163" fmla="*/ 3780430 w 6086901"/>
                <a:gd name="connsiteY163" fmla="*/ 1173707 h 4148919"/>
                <a:gd name="connsiteX164" fmla="*/ 3698543 w 6086901"/>
                <a:gd name="connsiteY164" fmla="*/ 1139588 h 4148919"/>
                <a:gd name="connsiteX165" fmla="*/ 3603009 w 6086901"/>
                <a:gd name="connsiteY165" fmla="*/ 1139588 h 4148919"/>
                <a:gd name="connsiteX166" fmla="*/ 3575713 w 6086901"/>
                <a:gd name="connsiteY166" fmla="*/ 1112292 h 4148919"/>
                <a:gd name="connsiteX167" fmla="*/ 3534770 w 6086901"/>
                <a:gd name="connsiteY167" fmla="*/ 1132764 h 4148919"/>
                <a:gd name="connsiteX168" fmla="*/ 3514298 w 6086901"/>
                <a:gd name="connsiteY168" fmla="*/ 1139588 h 4148919"/>
                <a:gd name="connsiteX169" fmla="*/ 3514298 w 6086901"/>
                <a:gd name="connsiteY169" fmla="*/ 1187355 h 4148919"/>
                <a:gd name="connsiteX170" fmla="*/ 3548418 w 6086901"/>
                <a:gd name="connsiteY170" fmla="*/ 1194179 h 4148919"/>
                <a:gd name="connsiteX171" fmla="*/ 3507474 w 6086901"/>
                <a:gd name="connsiteY171" fmla="*/ 1214651 h 4148919"/>
                <a:gd name="connsiteX172" fmla="*/ 3500650 w 6086901"/>
                <a:gd name="connsiteY172" fmla="*/ 1303361 h 4148919"/>
                <a:gd name="connsiteX173" fmla="*/ 3473355 w 6086901"/>
                <a:gd name="connsiteY173" fmla="*/ 1310185 h 4148919"/>
                <a:gd name="connsiteX174" fmla="*/ 3446059 w 6086901"/>
                <a:gd name="connsiteY174" fmla="*/ 1262418 h 4148919"/>
                <a:gd name="connsiteX175" fmla="*/ 3391468 w 6086901"/>
                <a:gd name="connsiteY175" fmla="*/ 1330657 h 4148919"/>
                <a:gd name="connsiteX176" fmla="*/ 3357349 w 6086901"/>
                <a:gd name="connsiteY176" fmla="*/ 1419367 h 4148919"/>
                <a:gd name="connsiteX177" fmla="*/ 3364173 w 6086901"/>
                <a:gd name="connsiteY177" fmla="*/ 1514901 h 4148919"/>
                <a:gd name="connsiteX178" fmla="*/ 3377821 w 6086901"/>
                <a:gd name="connsiteY178" fmla="*/ 1603612 h 4148919"/>
                <a:gd name="connsiteX179" fmla="*/ 3418764 w 6086901"/>
                <a:gd name="connsiteY179" fmla="*/ 1658203 h 4148919"/>
                <a:gd name="connsiteX180" fmla="*/ 3439236 w 6086901"/>
                <a:gd name="connsiteY180" fmla="*/ 1705970 h 4148919"/>
                <a:gd name="connsiteX181" fmla="*/ 3432412 w 6086901"/>
                <a:gd name="connsiteY181" fmla="*/ 1808328 h 4148919"/>
                <a:gd name="connsiteX182" fmla="*/ 3418764 w 6086901"/>
                <a:gd name="connsiteY182" fmla="*/ 1903863 h 4148919"/>
                <a:gd name="connsiteX183" fmla="*/ 3405116 w 6086901"/>
                <a:gd name="connsiteY183" fmla="*/ 1951630 h 4148919"/>
                <a:gd name="connsiteX184" fmla="*/ 3384645 w 6086901"/>
                <a:gd name="connsiteY184" fmla="*/ 1992573 h 4148919"/>
                <a:gd name="connsiteX185" fmla="*/ 3295934 w 6086901"/>
                <a:gd name="connsiteY185" fmla="*/ 2033516 h 4148919"/>
                <a:gd name="connsiteX186" fmla="*/ 3220871 w 6086901"/>
                <a:gd name="connsiteY186" fmla="*/ 1917510 h 4148919"/>
                <a:gd name="connsiteX187" fmla="*/ 3227695 w 6086901"/>
                <a:gd name="connsiteY187" fmla="*/ 1835624 h 4148919"/>
                <a:gd name="connsiteX188" fmla="*/ 3186752 w 6086901"/>
                <a:gd name="connsiteY188" fmla="*/ 1726442 h 4148919"/>
                <a:gd name="connsiteX189" fmla="*/ 3179928 w 6086901"/>
                <a:gd name="connsiteY189" fmla="*/ 1658203 h 4148919"/>
                <a:gd name="connsiteX190" fmla="*/ 3186752 w 6086901"/>
                <a:gd name="connsiteY190" fmla="*/ 1610436 h 4148919"/>
                <a:gd name="connsiteX191" fmla="*/ 3193576 w 6086901"/>
                <a:gd name="connsiteY191" fmla="*/ 1535373 h 4148919"/>
                <a:gd name="connsiteX192" fmla="*/ 3220871 w 6086901"/>
                <a:gd name="connsiteY192" fmla="*/ 1521725 h 4148919"/>
                <a:gd name="connsiteX193" fmla="*/ 3220871 w 6086901"/>
                <a:gd name="connsiteY193" fmla="*/ 1426191 h 4148919"/>
                <a:gd name="connsiteX194" fmla="*/ 3241343 w 6086901"/>
                <a:gd name="connsiteY194" fmla="*/ 1371600 h 4148919"/>
                <a:gd name="connsiteX195" fmla="*/ 3241343 w 6086901"/>
                <a:gd name="connsiteY195" fmla="*/ 1303361 h 4148919"/>
                <a:gd name="connsiteX196" fmla="*/ 3207224 w 6086901"/>
                <a:gd name="connsiteY196" fmla="*/ 1323833 h 4148919"/>
                <a:gd name="connsiteX197" fmla="*/ 3186752 w 6086901"/>
                <a:gd name="connsiteY197" fmla="*/ 1385248 h 4148919"/>
                <a:gd name="connsiteX198" fmla="*/ 3152633 w 6086901"/>
                <a:gd name="connsiteY198" fmla="*/ 1426191 h 4148919"/>
                <a:gd name="connsiteX199" fmla="*/ 3138985 w 6086901"/>
                <a:gd name="connsiteY199" fmla="*/ 1446663 h 4148919"/>
                <a:gd name="connsiteX200" fmla="*/ 3132161 w 6086901"/>
                <a:gd name="connsiteY200" fmla="*/ 1392071 h 4148919"/>
                <a:gd name="connsiteX201" fmla="*/ 3152633 w 6086901"/>
                <a:gd name="connsiteY201" fmla="*/ 1337480 h 4148919"/>
                <a:gd name="connsiteX202" fmla="*/ 3159456 w 6086901"/>
                <a:gd name="connsiteY202" fmla="*/ 1282889 h 4148919"/>
                <a:gd name="connsiteX203" fmla="*/ 3207224 w 6086901"/>
                <a:gd name="connsiteY203" fmla="*/ 1160060 h 4148919"/>
                <a:gd name="connsiteX204" fmla="*/ 3254991 w 6086901"/>
                <a:gd name="connsiteY204" fmla="*/ 1160060 h 4148919"/>
                <a:gd name="connsiteX205" fmla="*/ 3282286 w 6086901"/>
                <a:gd name="connsiteY205" fmla="*/ 1160060 h 4148919"/>
                <a:gd name="connsiteX206" fmla="*/ 3289110 w 6086901"/>
                <a:gd name="connsiteY206" fmla="*/ 1180531 h 4148919"/>
                <a:gd name="connsiteX207" fmla="*/ 3336877 w 6086901"/>
                <a:gd name="connsiteY207" fmla="*/ 1119116 h 4148919"/>
                <a:gd name="connsiteX208" fmla="*/ 3446059 w 6086901"/>
                <a:gd name="connsiteY208" fmla="*/ 1064525 h 4148919"/>
                <a:gd name="connsiteX209" fmla="*/ 3548418 w 6086901"/>
                <a:gd name="connsiteY209" fmla="*/ 1071349 h 4148919"/>
                <a:gd name="connsiteX210" fmla="*/ 3555242 w 6086901"/>
                <a:gd name="connsiteY210" fmla="*/ 1078173 h 4148919"/>
                <a:gd name="connsiteX211" fmla="*/ 3568889 w 6086901"/>
                <a:gd name="connsiteY211" fmla="*/ 1044054 h 4148919"/>
                <a:gd name="connsiteX212" fmla="*/ 3616656 w 6086901"/>
                <a:gd name="connsiteY212" fmla="*/ 1044054 h 4148919"/>
                <a:gd name="connsiteX213" fmla="*/ 3623480 w 6086901"/>
                <a:gd name="connsiteY213" fmla="*/ 1030406 h 4148919"/>
                <a:gd name="connsiteX214" fmla="*/ 3562065 w 6086901"/>
                <a:gd name="connsiteY214" fmla="*/ 982639 h 4148919"/>
                <a:gd name="connsiteX215" fmla="*/ 3493827 w 6086901"/>
                <a:gd name="connsiteY215" fmla="*/ 996286 h 4148919"/>
                <a:gd name="connsiteX216" fmla="*/ 3466531 w 6086901"/>
                <a:gd name="connsiteY216" fmla="*/ 982639 h 4148919"/>
                <a:gd name="connsiteX217" fmla="*/ 3459707 w 6086901"/>
                <a:gd name="connsiteY217" fmla="*/ 914400 h 4148919"/>
                <a:gd name="connsiteX218" fmla="*/ 3357349 w 6086901"/>
                <a:gd name="connsiteY218" fmla="*/ 962167 h 4148919"/>
                <a:gd name="connsiteX219" fmla="*/ 3289110 w 6086901"/>
                <a:gd name="connsiteY219" fmla="*/ 1003110 h 4148919"/>
                <a:gd name="connsiteX220" fmla="*/ 3254991 w 6086901"/>
                <a:gd name="connsiteY220" fmla="*/ 1037230 h 4148919"/>
                <a:gd name="connsiteX221" fmla="*/ 3200400 w 6086901"/>
                <a:gd name="connsiteY221" fmla="*/ 1016758 h 4148919"/>
                <a:gd name="connsiteX222" fmla="*/ 3179928 w 6086901"/>
                <a:gd name="connsiteY222" fmla="*/ 1030406 h 4148919"/>
                <a:gd name="connsiteX223" fmla="*/ 3118513 w 6086901"/>
                <a:gd name="connsiteY223" fmla="*/ 989463 h 4148919"/>
                <a:gd name="connsiteX224" fmla="*/ 3063922 w 6086901"/>
                <a:gd name="connsiteY224" fmla="*/ 975815 h 4148919"/>
                <a:gd name="connsiteX225" fmla="*/ 3029803 w 6086901"/>
                <a:gd name="connsiteY225" fmla="*/ 968991 h 4148919"/>
                <a:gd name="connsiteX226" fmla="*/ 3016155 w 6086901"/>
                <a:gd name="connsiteY226" fmla="*/ 989463 h 4148919"/>
                <a:gd name="connsiteX227" fmla="*/ 2995683 w 6086901"/>
                <a:gd name="connsiteY227" fmla="*/ 914400 h 4148919"/>
                <a:gd name="connsiteX228" fmla="*/ 3036627 w 6086901"/>
                <a:gd name="connsiteY228" fmla="*/ 900752 h 4148919"/>
                <a:gd name="connsiteX229" fmla="*/ 3057098 w 6086901"/>
                <a:gd name="connsiteY229" fmla="*/ 839337 h 4148919"/>
                <a:gd name="connsiteX230" fmla="*/ 3009331 w 6086901"/>
                <a:gd name="connsiteY230" fmla="*/ 846161 h 4148919"/>
                <a:gd name="connsiteX231" fmla="*/ 2913797 w 6086901"/>
                <a:gd name="connsiteY231" fmla="*/ 941695 h 4148919"/>
                <a:gd name="connsiteX232" fmla="*/ 2866030 w 6086901"/>
                <a:gd name="connsiteY232" fmla="*/ 975815 h 4148919"/>
                <a:gd name="connsiteX233" fmla="*/ 2831910 w 6086901"/>
                <a:gd name="connsiteY233" fmla="*/ 1016758 h 4148919"/>
                <a:gd name="connsiteX234" fmla="*/ 2784143 w 6086901"/>
                <a:gd name="connsiteY234" fmla="*/ 1030406 h 4148919"/>
                <a:gd name="connsiteX235" fmla="*/ 2729552 w 6086901"/>
                <a:gd name="connsiteY235" fmla="*/ 1078173 h 4148919"/>
                <a:gd name="connsiteX236" fmla="*/ 2647665 w 6086901"/>
                <a:gd name="connsiteY236" fmla="*/ 1071349 h 4148919"/>
                <a:gd name="connsiteX237" fmla="*/ 2640842 w 6086901"/>
                <a:gd name="connsiteY237" fmla="*/ 1037230 h 4148919"/>
                <a:gd name="connsiteX238" fmla="*/ 2613546 w 6086901"/>
                <a:gd name="connsiteY238" fmla="*/ 1030406 h 4148919"/>
                <a:gd name="connsiteX239" fmla="*/ 2545307 w 6086901"/>
                <a:gd name="connsiteY239" fmla="*/ 1050877 h 4148919"/>
                <a:gd name="connsiteX240" fmla="*/ 2538483 w 6086901"/>
                <a:gd name="connsiteY240" fmla="*/ 1057701 h 4148919"/>
                <a:gd name="connsiteX241" fmla="*/ 2477068 w 6086901"/>
                <a:gd name="connsiteY241" fmla="*/ 1057701 h 4148919"/>
                <a:gd name="connsiteX242" fmla="*/ 2524836 w 6086901"/>
                <a:gd name="connsiteY242" fmla="*/ 1003110 h 4148919"/>
                <a:gd name="connsiteX243" fmla="*/ 2524836 w 6086901"/>
                <a:gd name="connsiteY243" fmla="*/ 1003110 h 4148919"/>
                <a:gd name="connsiteX244" fmla="*/ 2599898 w 6086901"/>
                <a:gd name="connsiteY244" fmla="*/ 914400 h 4148919"/>
                <a:gd name="connsiteX245" fmla="*/ 2640842 w 6086901"/>
                <a:gd name="connsiteY245" fmla="*/ 852985 h 4148919"/>
                <a:gd name="connsiteX246" fmla="*/ 2715904 w 6086901"/>
                <a:gd name="connsiteY246" fmla="*/ 832513 h 4148919"/>
                <a:gd name="connsiteX247" fmla="*/ 2784143 w 6086901"/>
                <a:gd name="connsiteY247" fmla="*/ 777922 h 4148919"/>
                <a:gd name="connsiteX248" fmla="*/ 2661313 w 6086901"/>
                <a:gd name="connsiteY248" fmla="*/ 771098 h 4148919"/>
                <a:gd name="connsiteX249" fmla="*/ 2606722 w 6086901"/>
                <a:gd name="connsiteY249" fmla="*/ 750627 h 4148919"/>
                <a:gd name="connsiteX250" fmla="*/ 2558955 w 6086901"/>
                <a:gd name="connsiteY250" fmla="*/ 750627 h 4148919"/>
                <a:gd name="connsiteX251" fmla="*/ 2545307 w 6086901"/>
                <a:gd name="connsiteY251" fmla="*/ 771098 h 4148919"/>
                <a:gd name="connsiteX252" fmla="*/ 2497540 w 6086901"/>
                <a:gd name="connsiteY252" fmla="*/ 771098 h 4148919"/>
                <a:gd name="connsiteX253" fmla="*/ 2415653 w 6086901"/>
                <a:gd name="connsiteY253" fmla="*/ 730155 h 4148919"/>
                <a:gd name="connsiteX254" fmla="*/ 2395182 w 6086901"/>
                <a:gd name="connsiteY254" fmla="*/ 736979 h 4148919"/>
                <a:gd name="connsiteX255" fmla="*/ 2361062 w 6086901"/>
                <a:gd name="connsiteY255" fmla="*/ 702860 h 4148919"/>
                <a:gd name="connsiteX256" fmla="*/ 2354239 w 6086901"/>
                <a:gd name="connsiteY256" fmla="*/ 696036 h 4148919"/>
                <a:gd name="connsiteX257" fmla="*/ 2231409 w 6086901"/>
                <a:gd name="connsiteY257" fmla="*/ 689212 h 4148919"/>
                <a:gd name="connsiteX258" fmla="*/ 2197289 w 6086901"/>
                <a:gd name="connsiteY258" fmla="*/ 716507 h 4148919"/>
                <a:gd name="connsiteX259" fmla="*/ 2149522 w 6086901"/>
                <a:gd name="connsiteY259" fmla="*/ 682388 h 4148919"/>
                <a:gd name="connsiteX260" fmla="*/ 2053988 w 6086901"/>
                <a:gd name="connsiteY260" fmla="*/ 655092 h 4148919"/>
                <a:gd name="connsiteX261" fmla="*/ 1965277 w 6086901"/>
                <a:gd name="connsiteY261" fmla="*/ 641445 h 4148919"/>
                <a:gd name="connsiteX262" fmla="*/ 1705970 w 6086901"/>
                <a:gd name="connsiteY262" fmla="*/ 661916 h 4148919"/>
                <a:gd name="connsiteX263" fmla="*/ 1569492 w 6086901"/>
                <a:gd name="connsiteY263" fmla="*/ 661916 h 4148919"/>
                <a:gd name="connsiteX264" fmla="*/ 1494430 w 6086901"/>
                <a:gd name="connsiteY264" fmla="*/ 668740 h 4148919"/>
                <a:gd name="connsiteX265" fmla="*/ 955343 w 6086901"/>
                <a:gd name="connsiteY265" fmla="*/ 661916 h 4148919"/>
                <a:gd name="connsiteX266" fmla="*/ 818865 w 6086901"/>
                <a:gd name="connsiteY266" fmla="*/ 648269 h 4148919"/>
                <a:gd name="connsiteX267" fmla="*/ 95534 w 6086901"/>
                <a:gd name="connsiteY267" fmla="*/ 600501 h 4148919"/>
                <a:gd name="connsiteX268" fmla="*/ 0 w 6086901"/>
                <a:gd name="connsiteY268" fmla="*/ 566382 h 414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</a:cxnLst>
              <a:rect l="l" t="t" r="r" b="b"/>
              <a:pathLst>
                <a:path w="6086901" h="4148919">
                  <a:moveTo>
                    <a:pt x="4667534" y="4148919"/>
                  </a:moveTo>
                  <a:lnTo>
                    <a:pt x="4647062" y="4026089"/>
                  </a:lnTo>
                  <a:lnTo>
                    <a:pt x="4660710" y="4012442"/>
                  </a:lnTo>
                  <a:lnTo>
                    <a:pt x="4688006" y="3835021"/>
                  </a:lnTo>
                  <a:lnTo>
                    <a:pt x="4708477" y="3807725"/>
                  </a:lnTo>
                  <a:lnTo>
                    <a:pt x="4701653" y="3732663"/>
                  </a:lnTo>
                  <a:lnTo>
                    <a:pt x="4735773" y="3732663"/>
                  </a:lnTo>
                  <a:lnTo>
                    <a:pt x="4797188" y="3671248"/>
                  </a:lnTo>
                  <a:lnTo>
                    <a:pt x="4885898" y="3568889"/>
                  </a:lnTo>
                  <a:lnTo>
                    <a:pt x="4933665" y="3487003"/>
                  </a:lnTo>
                  <a:lnTo>
                    <a:pt x="4981433" y="3425588"/>
                  </a:lnTo>
                  <a:lnTo>
                    <a:pt x="4988256" y="3391469"/>
                  </a:lnTo>
                  <a:lnTo>
                    <a:pt x="5049671" y="3309582"/>
                  </a:lnTo>
                  <a:lnTo>
                    <a:pt x="5076967" y="3275463"/>
                  </a:lnTo>
                  <a:lnTo>
                    <a:pt x="5138382" y="3254991"/>
                  </a:lnTo>
                  <a:lnTo>
                    <a:pt x="5152030" y="3200400"/>
                  </a:lnTo>
                  <a:lnTo>
                    <a:pt x="5247564" y="3063922"/>
                  </a:lnTo>
                  <a:lnTo>
                    <a:pt x="5295331" y="3057098"/>
                  </a:lnTo>
                  <a:lnTo>
                    <a:pt x="5349922" y="2995683"/>
                  </a:lnTo>
                  <a:lnTo>
                    <a:pt x="5349922" y="2995683"/>
                  </a:lnTo>
                  <a:lnTo>
                    <a:pt x="5261212" y="3022979"/>
                  </a:lnTo>
                  <a:lnTo>
                    <a:pt x="5254388" y="3009331"/>
                  </a:lnTo>
                  <a:lnTo>
                    <a:pt x="5295331" y="2975212"/>
                  </a:lnTo>
                  <a:lnTo>
                    <a:pt x="5295331" y="2913797"/>
                  </a:lnTo>
                  <a:lnTo>
                    <a:pt x="5268036" y="2913797"/>
                  </a:lnTo>
                  <a:lnTo>
                    <a:pt x="5315803" y="2866030"/>
                  </a:lnTo>
                  <a:lnTo>
                    <a:pt x="5363570" y="2872854"/>
                  </a:lnTo>
                  <a:lnTo>
                    <a:pt x="5418161" y="2777319"/>
                  </a:lnTo>
                  <a:lnTo>
                    <a:pt x="5390865" y="2715904"/>
                  </a:lnTo>
                  <a:lnTo>
                    <a:pt x="5363570" y="2763671"/>
                  </a:lnTo>
                  <a:lnTo>
                    <a:pt x="5302155" y="2756848"/>
                  </a:lnTo>
                  <a:lnTo>
                    <a:pt x="5240740" y="2777319"/>
                  </a:lnTo>
                  <a:lnTo>
                    <a:pt x="5233916" y="2709080"/>
                  </a:lnTo>
                  <a:lnTo>
                    <a:pt x="5268036" y="2736376"/>
                  </a:lnTo>
                  <a:lnTo>
                    <a:pt x="5349922" y="2674961"/>
                  </a:lnTo>
                  <a:lnTo>
                    <a:pt x="5315803" y="2552131"/>
                  </a:lnTo>
                  <a:lnTo>
                    <a:pt x="5158853" y="2552131"/>
                  </a:lnTo>
                  <a:lnTo>
                    <a:pt x="5240740" y="2518012"/>
                  </a:lnTo>
                  <a:lnTo>
                    <a:pt x="5186149" y="2483892"/>
                  </a:lnTo>
                  <a:lnTo>
                    <a:pt x="5213445" y="2442949"/>
                  </a:lnTo>
                  <a:lnTo>
                    <a:pt x="5158853" y="2402006"/>
                  </a:lnTo>
                  <a:lnTo>
                    <a:pt x="5165677" y="2381534"/>
                  </a:lnTo>
                  <a:lnTo>
                    <a:pt x="5199797" y="2381534"/>
                  </a:lnTo>
                  <a:lnTo>
                    <a:pt x="5206621" y="2367886"/>
                  </a:lnTo>
                  <a:lnTo>
                    <a:pt x="5152030" y="2299648"/>
                  </a:lnTo>
                  <a:lnTo>
                    <a:pt x="5172501" y="2279176"/>
                  </a:lnTo>
                  <a:lnTo>
                    <a:pt x="5152030" y="2258704"/>
                  </a:lnTo>
                  <a:lnTo>
                    <a:pt x="5117910" y="2135874"/>
                  </a:lnTo>
                  <a:lnTo>
                    <a:pt x="5083791" y="2115403"/>
                  </a:lnTo>
                  <a:lnTo>
                    <a:pt x="5152030" y="2019869"/>
                  </a:lnTo>
                  <a:lnTo>
                    <a:pt x="5158853" y="2142698"/>
                  </a:lnTo>
                  <a:lnTo>
                    <a:pt x="5199797" y="2190466"/>
                  </a:lnTo>
                  <a:lnTo>
                    <a:pt x="5206621" y="2204113"/>
                  </a:lnTo>
                  <a:lnTo>
                    <a:pt x="5261212" y="2299648"/>
                  </a:lnTo>
                  <a:lnTo>
                    <a:pt x="5308979" y="2306471"/>
                  </a:lnTo>
                  <a:lnTo>
                    <a:pt x="5274859" y="2367886"/>
                  </a:lnTo>
                  <a:lnTo>
                    <a:pt x="5308979" y="2429301"/>
                  </a:lnTo>
                  <a:lnTo>
                    <a:pt x="5343098" y="2340591"/>
                  </a:lnTo>
                  <a:lnTo>
                    <a:pt x="5356746" y="2115403"/>
                  </a:lnTo>
                  <a:lnTo>
                    <a:pt x="5254388" y="2074460"/>
                  </a:lnTo>
                  <a:lnTo>
                    <a:pt x="5254388" y="2006221"/>
                  </a:lnTo>
                  <a:lnTo>
                    <a:pt x="5349922" y="2026692"/>
                  </a:lnTo>
                  <a:lnTo>
                    <a:pt x="5356746" y="2060812"/>
                  </a:lnTo>
                  <a:lnTo>
                    <a:pt x="5404513" y="1931158"/>
                  </a:lnTo>
                  <a:lnTo>
                    <a:pt x="5404513" y="1931158"/>
                  </a:lnTo>
                  <a:lnTo>
                    <a:pt x="5445456" y="1746913"/>
                  </a:lnTo>
                  <a:lnTo>
                    <a:pt x="5397689" y="1733266"/>
                  </a:lnTo>
                  <a:lnTo>
                    <a:pt x="5397689" y="1665027"/>
                  </a:lnTo>
                  <a:lnTo>
                    <a:pt x="5479576" y="1521725"/>
                  </a:lnTo>
                  <a:lnTo>
                    <a:pt x="5704764" y="1385248"/>
                  </a:lnTo>
                  <a:lnTo>
                    <a:pt x="5732059" y="1317009"/>
                  </a:lnTo>
                  <a:lnTo>
                    <a:pt x="5759355" y="1310185"/>
                  </a:lnTo>
                  <a:lnTo>
                    <a:pt x="5807122" y="1310185"/>
                  </a:lnTo>
                  <a:lnTo>
                    <a:pt x="5834418" y="1262418"/>
                  </a:lnTo>
                  <a:lnTo>
                    <a:pt x="5861713" y="1276066"/>
                  </a:lnTo>
                  <a:lnTo>
                    <a:pt x="5936776" y="1173707"/>
                  </a:lnTo>
                  <a:lnTo>
                    <a:pt x="5868537" y="1132764"/>
                  </a:lnTo>
                  <a:lnTo>
                    <a:pt x="5868537" y="1194179"/>
                  </a:lnTo>
                  <a:lnTo>
                    <a:pt x="5854889" y="1221474"/>
                  </a:lnTo>
                  <a:lnTo>
                    <a:pt x="5813946" y="1214651"/>
                  </a:lnTo>
                  <a:lnTo>
                    <a:pt x="5752531" y="1153236"/>
                  </a:lnTo>
                  <a:lnTo>
                    <a:pt x="5725236" y="1146412"/>
                  </a:lnTo>
                  <a:lnTo>
                    <a:pt x="5725236" y="1084997"/>
                  </a:lnTo>
                  <a:lnTo>
                    <a:pt x="5732059" y="1057701"/>
                  </a:lnTo>
                  <a:lnTo>
                    <a:pt x="5711588" y="1044054"/>
                  </a:lnTo>
                  <a:lnTo>
                    <a:pt x="5704764" y="975815"/>
                  </a:lnTo>
                  <a:lnTo>
                    <a:pt x="5711588" y="928048"/>
                  </a:lnTo>
                  <a:lnTo>
                    <a:pt x="5738883" y="873457"/>
                  </a:lnTo>
                  <a:lnTo>
                    <a:pt x="5745707" y="818866"/>
                  </a:lnTo>
                  <a:lnTo>
                    <a:pt x="5813946" y="784746"/>
                  </a:lnTo>
                  <a:lnTo>
                    <a:pt x="5813946" y="784746"/>
                  </a:lnTo>
                  <a:lnTo>
                    <a:pt x="5861713" y="696036"/>
                  </a:lnTo>
                  <a:lnTo>
                    <a:pt x="5868537" y="648269"/>
                  </a:lnTo>
                  <a:lnTo>
                    <a:pt x="5861713" y="607325"/>
                  </a:lnTo>
                  <a:lnTo>
                    <a:pt x="5895833" y="600501"/>
                  </a:lnTo>
                  <a:lnTo>
                    <a:pt x="5909480" y="620973"/>
                  </a:lnTo>
                  <a:lnTo>
                    <a:pt x="5970895" y="566382"/>
                  </a:lnTo>
                  <a:lnTo>
                    <a:pt x="6086901" y="443552"/>
                  </a:lnTo>
                  <a:lnTo>
                    <a:pt x="6086901" y="382137"/>
                  </a:lnTo>
                  <a:lnTo>
                    <a:pt x="6045958" y="348018"/>
                  </a:lnTo>
                  <a:lnTo>
                    <a:pt x="5991367" y="320722"/>
                  </a:lnTo>
                  <a:lnTo>
                    <a:pt x="5970895" y="279779"/>
                  </a:lnTo>
                  <a:lnTo>
                    <a:pt x="5916304" y="266131"/>
                  </a:lnTo>
                  <a:lnTo>
                    <a:pt x="5820770" y="47767"/>
                  </a:lnTo>
                  <a:lnTo>
                    <a:pt x="5793474" y="6824"/>
                  </a:lnTo>
                  <a:lnTo>
                    <a:pt x="5732059" y="0"/>
                  </a:lnTo>
                  <a:lnTo>
                    <a:pt x="5704764" y="40943"/>
                  </a:lnTo>
                  <a:lnTo>
                    <a:pt x="5622877" y="88710"/>
                  </a:lnTo>
                  <a:lnTo>
                    <a:pt x="5588758" y="61415"/>
                  </a:lnTo>
                  <a:lnTo>
                    <a:pt x="5554639" y="191069"/>
                  </a:lnTo>
                  <a:lnTo>
                    <a:pt x="5547815" y="464024"/>
                  </a:lnTo>
                  <a:lnTo>
                    <a:pt x="5534167" y="484495"/>
                  </a:lnTo>
                  <a:lnTo>
                    <a:pt x="5527343" y="573206"/>
                  </a:lnTo>
                  <a:lnTo>
                    <a:pt x="5472752" y="586854"/>
                  </a:lnTo>
                  <a:lnTo>
                    <a:pt x="5472752" y="607325"/>
                  </a:lnTo>
                  <a:lnTo>
                    <a:pt x="5452280" y="627797"/>
                  </a:lnTo>
                  <a:lnTo>
                    <a:pt x="5465928" y="648269"/>
                  </a:lnTo>
                  <a:lnTo>
                    <a:pt x="4974609" y="839337"/>
                  </a:lnTo>
                  <a:lnTo>
                    <a:pt x="4899546" y="934871"/>
                  </a:lnTo>
                  <a:lnTo>
                    <a:pt x="4899546" y="989463"/>
                  </a:lnTo>
                  <a:lnTo>
                    <a:pt x="4885898" y="1037230"/>
                  </a:lnTo>
                  <a:lnTo>
                    <a:pt x="4838131" y="1098645"/>
                  </a:lnTo>
                  <a:lnTo>
                    <a:pt x="4885898" y="1112292"/>
                  </a:lnTo>
                  <a:lnTo>
                    <a:pt x="4872250" y="1166883"/>
                  </a:lnTo>
                  <a:lnTo>
                    <a:pt x="4920018" y="1221474"/>
                  </a:lnTo>
                  <a:lnTo>
                    <a:pt x="4810836" y="1282889"/>
                  </a:lnTo>
                  <a:lnTo>
                    <a:pt x="4735773" y="1344304"/>
                  </a:lnTo>
                  <a:lnTo>
                    <a:pt x="4667534" y="1344304"/>
                  </a:lnTo>
                  <a:lnTo>
                    <a:pt x="4633415" y="1344304"/>
                  </a:lnTo>
                  <a:lnTo>
                    <a:pt x="4544704" y="1371600"/>
                  </a:lnTo>
                  <a:lnTo>
                    <a:pt x="4503761" y="1398895"/>
                  </a:lnTo>
                  <a:lnTo>
                    <a:pt x="4531056" y="1473958"/>
                  </a:lnTo>
                  <a:lnTo>
                    <a:pt x="4551528" y="1494430"/>
                  </a:lnTo>
                  <a:lnTo>
                    <a:pt x="4510585" y="1576316"/>
                  </a:lnTo>
                  <a:lnTo>
                    <a:pt x="4462818" y="1617260"/>
                  </a:lnTo>
                  <a:lnTo>
                    <a:pt x="4435522" y="1637731"/>
                  </a:lnTo>
                  <a:lnTo>
                    <a:pt x="4394579" y="1685498"/>
                  </a:lnTo>
                  <a:lnTo>
                    <a:pt x="4326340" y="1740089"/>
                  </a:lnTo>
                  <a:lnTo>
                    <a:pt x="4251277" y="1781033"/>
                  </a:lnTo>
                  <a:lnTo>
                    <a:pt x="4189862" y="1862919"/>
                  </a:lnTo>
                  <a:lnTo>
                    <a:pt x="4155743" y="1862919"/>
                  </a:lnTo>
                  <a:lnTo>
                    <a:pt x="4026089" y="1951630"/>
                  </a:lnTo>
                  <a:lnTo>
                    <a:pt x="3991970" y="1917510"/>
                  </a:lnTo>
                  <a:lnTo>
                    <a:pt x="3916907" y="1910686"/>
                  </a:lnTo>
                  <a:lnTo>
                    <a:pt x="3903259" y="1897039"/>
                  </a:lnTo>
                  <a:lnTo>
                    <a:pt x="3951027" y="1821976"/>
                  </a:lnTo>
                  <a:lnTo>
                    <a:pt x="3951027" y="1781033"/>
                  </a:lnTo>
                  <a:lnTo>
                    <a:pt x="4012442" y="1726442"/>
                  </a:lnTo>
                  <a:lnTo>
                    <a:pt x="4026089" y="1692322"/>
                  </a:lnTo>
                  <a:lnTo>
                    <a:pt x="4019265" y="1603612"/>
                  </a:lnTo>
                  <a:lnTo>
                    <a:pt x="3998794" y="1562669"/>
                  </a:lnTo>
                  <a:lnTo>
                    <a:pt x="3978322" y="1514901"/>
                  </a:lnTo>
                  <a:lnTo>
                    <a:pt x="3916907" y="1419367"/>
                  </a:lnTo>
                  <a:lnTo>
                    <a:pt x="3855492" y="1412543"/>
                  </a:lnTo>
                  <a:lnTo>
                    <a:pt x="3807725" y="1487606"/>
                  </a:lnTo>
                  <a:lnTo>
                    <a:pt x="3787253" y="1508077"/>
                  </a:lnTo>
                  <a:lnTo>
                    <a:pt x="3759958" y="1508077"/>
                  </a:lnTo>
                  <a:lnTo>
                    <a:pt x="3759958" y="1467134"/>
                  </a:lnTo>
                  <a:lnTo>
                    <a:pt x="3780430" y="1412543"/>
                  </a:lnTo>
                  <a:lnTo>
                    <a:pt x="3807725" y="1357952"/>
                  </a:lnTo>
                  <a:lnTo>
                    <a:pt x="3807725" y="1310185"/>
                  </a:lnTo>
                  <a:lnTo>
                    <a:pt x="3800901" y="1276066"/>
                  </a:lnTo>
                  <a:lnTo>
                    <a:pt x="3773606" y="1221474"/>
                  </a:lnTo>
                  <a:lnTo>
                    <a:pt x="3780430" y="1173707"/>
                  </a:lnTo>
                  <a:lnTo>
                    <a:pt x="3698543" y="1139588"/>
                  </a:lnTo>
                  <a:lnTo>
                    <a:pt x="3603009" y="1139588"/>
                  </a:lnTo>
                  <a:lnTo>
                    <a:pt x="3575713" y="1112292"/>
                  </a:lnTo>
                  <a:lnTo>
                    <a:pt x="3534770" y="1132764"/>
                  </a:lnTo>
                  <a:lnTo>
                    <a:pt x="3514298" y="1139588"/>
                  </a:lnTo>
                  <a:lnTo>
                    <a:pt x="3514298" y="1187355"/>
                  </a:lnTo>
                  <a:lnTo>
                    <a:pt x="3548418" y="1194179"/>
                  </a:lnTo>
                  <a:lnTo>
                    <a:pt x="3507474" y="1214651"/>
                  </a:lnTo>
                  <a:lnTo>
                    <a:pt x="3500650" y="1303361"/>
                  </a:lnTo>
                  <a:lnTo>
                    <a:pt x="3473355" y="1310185"/>
                  </a:lnTo>
                  <a:lnTo>
                    <a:pt x="3446059" y="1262418"/>
                  </a:lnTo>
                  <a:lnTo>
                    <a:pt x="3391468" y="1330657"/>
                  </a:lnTo>
                  <a:lnTo>
                    <a:pt x="3357349" y="1419367"/>
                  </a:lnTo>
                  <a:lnTo>
                    <a:pt x="3364173" y="1514901"/>
                  </a:lnTo>
                  <a:lnTo>
                    <a:pt x="3377821" y="1603612"/>
                  </a:lnTo>
                  <a:lnTo>
                    <a:pt x="3418764" y="1658203"/>
                  </a:lnTo>
                  <a:lnTo>
                    <a:pt x="3439236" y="1705970"/>
                  </a:lnTo>
                  <a:lnTo>
                    <a:pt x="3432412" y="1808328"/>
                  </a:lnTo>
                  <a:lnTo>
                    <a:pt x="3418764" y="1903863"/>
                  </a:lnTo>
                  <a:lnTo>
                    <a:pt x="3405116" y="1951630"/>
                  </a:lnTo>
                  <a:lnTo>
                    <a:pt x="3384645" y="1992573"/>
                  </a:lnTo>
                  <a:lnTo>
                    <a:pt x="3295934" y="2033516"/>
                  </a:lnTo>
                  <a:lnTo>
                    <a:pt x="3220871" y="1917510"/>
                  </a:lnTo>
                  <a:lnTo>
                    <a:pt x="3227695" y="1835624"/>
                  </a:lnTo>
                  <a:lnTo>
                    <a:pt x="3186752" y="1726442"/>
                  </a:lnTo>
                  <a:lnTo>
                    <a:pt x="3179928" y="1658203"/>
                  </a:lnTo>
                  <a:lnTo>
                    <a:pt x="3186752" y="1610436"/>
                  </a:lnTo>
                  <a:lnTo>
                    <a:pt x="3193576" y="1535373"/>
                  </a:lnTo>
                  <a:lnTo>
                    <a:pt x="3220871" y="1521725"/>
                  </a:lnTo>
                  <a:lnTo>
                    <a:pt x="3220871" y="1426191"/>
                  </a:lnTo>
                  <a:lnTo>
                    <a:pt x="3241343" y="1371600"/>
                  </a:lnTo>
                  <a:lnTo>
                    <a:pt x="3241343" y="1303361"/>
                  </a:lnTo>
                  <a:lnTo>
                    <a:pt x="3207224" y="1323833"/>
                  </a:lnTo>
                  <a:lnTo>
                    <a:pt x="3186752" y="1385248"/>
                  </a:lnTo>
                  <a:lnTo>
                    <a:pt x="3152633" y="1426191"/>
                  </a:lnTo>
                  <a:lnTo>
                    <a:pt x="3138985" y="1446663"/>
                  </a:lnTo>
                  <a:lnTo>
                    <a:pt x="3132161" y="1392071"/>
                  </a:lnTo>
                  <a:lnTo>
                    <a:pt x="3152633" y="1337480"/>
                  </a:lnTo>
                  <a:lnTo>
                    <a:pt x="3159456" y="1282889"/>
                  </a:lnTo>
                  <a:lnTo>
                    <a:pt x="3207224" y="1160060"/>
                  </a:lnTo>
                  <a:lnTo>
                    <a:pt x="3254991" y="1160060"/>
                  </a:lnTo>
                  <a:lnTo>
                    <a:pt x="3282286" y="1160060"/>
                  </a:lnTo>
                  <a:lnTo>
                    <a:pt x="3289110" y="1180531"/>
                  </a:lnTo>
                  <a:lnTo>
                    <a:pt x="3336877" y="1119116"/>
                  </a:lnTo>
                  <a:lnTo>
                    <a:pt x="3446059" y="1064525"/>
                  </a:lnTo>
                  <a:lnTo>
                    <a:pt x="3548418" y="1071349"/>
                  </a:lnTo>
                  <a:lnTo>
                    <a:pt x="3555242" y="1078173"/>
                  </a:lnTo>
                  <a:lnTo>
                    <a:pt x="3568889" y="1044054"/>
                  </a:lnTo>
                  <a:lnTo>
                    <a:pt x="3616656" y="1044054"/>
                  </a:lnTo>
                  <a:lnTo>
                    <a:pt x="3623480" y="1030406"/>
                  </a:lnTo>
                  <a:lnTo>
                    <a:pt x="3562065" y="982639"/>
                  </a:lnTo>
                  <a:lnTo>
                    <a:pt x="3493827" y="996286"/>
                  </a:lnTo>
                  <a:lnTo>
                    <a:pt x="3466531" y="982639"/>
                  </a:lnTo>
                  <a:lnTo>
                    <a:pt x="3459707" y="914400"/>
                  </a:lnTo>
                  <a:lnTo>
                    <a:pt x="3357349" y="962167"/>
                  </a:lnTo>
                  <a:lnTo>
                    <a:pt x="3289110" y="1003110"/>
                  </a:lnTo>
                  <a:lnTo>
                    <a:pt x="3254991" y="1037230"/>
                  </a:lnTo>
                  <a:lnTo>
                    <a:pt x="3200400" y="1016758"/>
                  </a:lnTo>
                  <a:lnTo>
                    <a:pt x="3179928" y="1030406"/>
                  </a:lnTo>
                  <a:lnTo>
                    <a:pt x="3118513" y="989463"/>
                  </a:lnTo>
                  <a:lnTo>
                    <a:pt x="3063922" y="975815"/>
                  </a:lnTo>
                  <a:lnTo>
                    <a:pt x="3029803" y="968991"/>
                  </a:lnTo>
                  <a:lnTo>
                    <a:pt x="3016155" y="989463"/>
                  </a:lnTo>
                  <a:lnTo>
                    <a:pt x="2995683" y="914400"/>
                  </a:lnTo>
                  <a:lnTo>
                    <a:pt x="3036627" y="900752"/>
                  </a:lnTo>
                  <a:lnTo>
                    <a:pt x="3057098" y="839337"/>
                  </a:lnTo>
                  <a:lnTo>
                    <a:pt x="3009331" y="846161"/>
                  </a:lnTo>
                  <a:lnTo>
                    <a:pt x="2913797" y="941695"/>
                  </a:lnTo>
                  <a:lnTo>
                    <a:pt x="2866030" y="975815"/>
                  </a:lnTo>
                  <a:lnTo>
                    <a:pt x="2831910" y="1016758"/>
                  </a:lnTo>
                  <a:lnTo>
                    <a:pt x="2784143" y="1030406"/>
                  </a:lnTo>
                  <a:lnTo>
                    <a:pt x="2729552" y="1078173"/>
                  </a:lnTo>
                  <a:lnTo>
                    <a:pt x="2647665" y="1071349"/>
                  </a:lnTo>
                  <a:lnTo>
                    <a:pt x="2640842" y="1037230"/>
                  </a:lnTo>
                  <a:lnTo>
                    <a:pt x="2613546" y="1030406"/>
                  </a:lnTo>
                  <a:lnTo>
                    <a:pt x="2545307" y="1050877"/>
                  </a:lnTo>
                  <a:lnTo>
                    <a:pt x="2538483" y="1057701"/>
                  </a:lnTo>
                  <a:lnTo>
                    <a:pt x="2477068" y="1057701"/>
                  </a:lnTo>
                  <a:lnTo>
                    <a:pt x="2524836" y="1003110"/>
                  </a:lnTo>
                  <a:lnTo>
                    <a:pt x="2524836" y="1003110"/>
                  </a:lnTo>
                  <a:lnTo>
                    <a:pt x="2599898" y="914400"/>
                  </a:lnTo>
                  <a:lnTo>
                    <a:pt x="2640842" y="852985"/>
                  </a:lnTo>
                  <a:lnTo>
                    <a:pt x="2715904" y="832513"/>
                  </a:lnTo>
                  <a:lnTo>
                    <a:pt x="2784143" y="777922"/>
                  </a:lnTo>
                  <a:lnTo>
                    <a:pt x="2661313" y="771098"/>
                  </a:lnTo>
                  <a:lnTo>
                    <a:pt x="2606722" y="750627"/>
                  </a:lnTo>
                  <a:lnTo>
                    <a:pt x="2558955" y="750627"/>
                  </a:lnTo>
                  <a:lnTo>
                    <a:pt x="2545307" y="771098"/>
                  </a:lnTo>
                  <a:lnTo>
                    <a:pt x="2497540" y="771098"/>
                  </a:lnTo>
                  <a:lnTo>
                    <a:pt x="2415653" y="730155"/>
                  </a:lnTo>
                  <a:lnTo>
                    <a:pt x="2395182" y="736979"/>
                  </a:lnTo>
                  <a:lnTo>
                    <a:pt x="2361062" y="702860"/>
                  </a:lnTo>
                  <a:lnTo>
                    <a:pt x="2354239" y="696036"/>
                  </a:lnTo>
                  <a:lnTo>
                    <a:pt x="2231409" y="689212"/>
                  </a:lnTo>
                  <a:lnTo>
                    <a:pt x="2197289" y="716507"/>
                  </a:lnTo>
                  <a:lnTo>
                    <a:pt x="2149522" y="682388"/>
                  </a:lnTo>
                  <a:lnTo>
                    <a:pt x="2053988" y="655092"/>
                  </a:lnTo>
                  <a:lnTo>
                    <a:pt x="1965277" y="641445"/>
                  </a:lnTo>
                  <a:lnTo>
                    <a:pt x="1705970" y="661916"/>
                  </a:lnTo>
                  <a:lnTo>
                    <a:pt x="1569492" y="661916"/>
                  </a:lnTo>
                  <a:lnTo>
                    <a:pt x="1494430" y="668740"/>
                  </a:lnTo>
                  <a:lnTo>
                    <a:pt x="955343" y="661916"/>
                  </a:lnTo>
                  <a:lnTo>
                    <a:pt x="818865" y="648269"/>
                  </a:lnTo>
                  <a:lnTo>
                    <a:pt x="95534" y="600501"/>
                  </a:lnTo>
                  <a:lnTo>
                    <a:pt x="0" y="566382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orme libre 5"/>
            <p:cNvSpPr/>
            <p:nvPr/>
          </p:nvSpPr>
          <p:spPr>
            <a:xfrm>
              <a:off x="334370" y="1187355"/>
              <a:ext cx="2770496" cy="4196687"/>
            </a:xfrm>
            <a:custGeom>
              <a:avLst/>
              <a:gdLst>
                <a:gd name="connsiteX0" fmla="*/ 2538484 w 2770496"/>
                <a:gd name="connsiteY0" fmla="*/ 416257 h 4196687"/>
                <a:gd name="connsiteX1" fmla="*/ 2422478 w 2770496"/>
                <a:gd name="connsiteY1" fmla="*/ 402609 h 4196687"/>
                <a:gd name="connsiteX2" fmla="*/ 1610436 w 2770496"/>
                <a:gd name="connsiteY2" fmla="*/ 259308 h 4196687"/>
                <a:gd name="connsiteX3" fmla="*/ 1023582 w 2770496"/>
                <a:gd name="connsiteY3" fmla="*/ 109182 h 4196687"/>
                <a:gd name="connsiteX4" fmla="*/ 702860 w 2770496"/>
                <a:gd name="connsiteY4" fmla="*/ 0 h 4196687"/>
                <a:gd name="connsiteX5" fmla="*/ 757451 w 2770496"/>
                <a:gd name="connsiteY5" fmla="*/ 88711 h 4196687"/>
                <a:gd name="connsiteX6" fmla="*/ 757451 w 2770496"/>
                <a:gd name="connsiteY6" fmla="*/ 122830 h 4196687"/>
                <a:gd name="connsiteX7" fmla="*/ 757451 w 2770496"/>
                <a:gd name="connsiteY7" fmla="*/ 156949 h 4196687"/>
                <a:gd name="connsiteX8" fmla="*/ 757451 w 2770496"/>
                <a:gd name="connsiteY8" fmla="*/ 232012 h 4196687"/>
                <a:gd name="connsiteX9" fmla="*/ 750627 w 2770496"/>
                <a:gd name="connsiteY9" fmla="*/ 266132 h 4196687"/>
                <a:gd name="connsiteX10" fmla="*/ 730155 w 2770496"/>
                <a:gd name="connsiteY10" fmla="*/ 293427 h 4196687"/>
                <a:gd name="connsiteX11" fmla="*/ 716508 w 2770496"/>
                <a:gd name="connsiteY11" fmla="*/ 341194 h 4196687"/>
                <a:gd name="connsiteX12" fmla="*/ 648269 w 2770496"/>
                <a:gd name="connsiteY12" fmla="*/ 395785 h 4196687"/>
                <a:gd name="connsiteX13" fmla="*/ 620973 w 2770496"/>
                <a:gd name="connsiteY13" fmla="*/ 402609 h 4196687"/>
                <a:gd name="connsiteX14" fmla="*/ 586854 w 2770496"/>
                <a:gd name="connsiteY14" fmla="*/ 341194 h 4196687"/>
                <a:gd name="connsiteX15" fmla="*/ 648269 w 2770496"/>
                <a:gd name="connsiteY15" fmla="*/ 348018 h 4196687"/>
                <a:gd name="connsiteX16" fmla="*/ 696036 w 2770496"/>
                <a:gd name="connsiteY16" fmla="*/ 293427 h 4196687"/>
                <a:gd name="connsiteX17" fmla="*/ 668740 w 2770496"/>
                <a:gd name="connsiteY17" fmla="*/ 252484 h 4196687"/>
                <a:gd name="connsiteX18" fmla="*/ 668740 w 2770496"/>
                <a:gd name="connsiteY18" fmla="*/ 252484 h 4196687"/>
                <a:gd name="connsiteX19" fmla="*/ 627797 w 2770496"/>
                <a:gd name="connsiteY19" fmla="*/ 163773 h 4196687"/>
                <a:gd name="connsiteX20" fmla="*/ 518615 w 2770496"/>
                <a:gd name="connsiteY20" fmla="*/ 129654 h 4196687"/>
                <a:gd name="connsiteX21" fmla="*/ 443552 w 2770496"/>
                <a:gd name="connsiteY21" fmla="*/ 75063 h 4196687"/>
                <a:gd name="connsiteX22" fmla="*/ 423081 w 2770496"/>
                <a:gd name="connsiteY22" fmla="*/ 116006 h 4196687"/>
                <a:gd name="connsiteX23" fmla="*/ 423081 w 2770496"/>
                <a:gd name="connsiteY23" fmla="*/ 170597 h 4196687"/>
                <a:gd name="connsiteX24" fmla="*/ 436729 w 2770496"/>
                <a:gd name="connsiteY24" fmla="*/ 300251 h 4196687"/>
                <a:gd name="connsiteX25" fmla="*/ 443552 w 2770496"/>
                <a:gd name="connsiteY25" fmla="*/ 307075 h 4196687"/>
                <a:gd name="connsiteX26" fmla="*/ 423081 w 2770496"/>
                <a:gd name="connsiteY26" fmla="*/ 348018 h 4196687"/>
                <a:gd name="connsiteX27" fmla="*/ 464024 w 2770496"/>
                <a:gd name="connsiteY27" fmla="*/ 361666 h 4196687"/>
                <a:gd name="connsiteX28" fmla="*/ 443552 w 2770496"/>
                <a:gd name="connsiteY28" fmla="*/ 395785 h 4196687"/>
                <a:gd name="connsiteX29" fmla="*/ 457200 w 2770496"/>
                <a:gd name="connsiteY29" fmla="*/ 450376 h 4196687"/>
                <a:gd name="connsiteX30" fmla="*/ 416257 w 2770496"/>
                <a:gd name="connsiteY30" fmla="*/ 484496 h 4196687"/>
                <a:gd name="connsiteX31" fmla="*/ 464024 w 2770496"/>
                <a:gd name="connsiteY31" fmla="*/ 545911 h 4196687"/>
                <a:gd name="connsiteX32" fmla="*/ 402609 w 2770496"/>
                <a:gd name="connsiteY32" fmla="*/ 552735 h 4196687"/>
                <a:gd name="connsiteX33" fmla="*/ 361666 w 2770496"/>
                <a:gd name="connsiteY33" fmla="*/ 696036 h 4196687"/>
                <a:gd name="connsiteX34" fmla="*/ 320723 w 2770496"/>
                <a:gd name="connsiteY34" fmla="*/ 771099 h 4196687"/>
                <a:gd name="connsiteX35" fmla="*/ 259308 w 2770496"/>
                <a:gd name="connsiteY35" fmla="*/ 928048 h 4196687"/>
                <a:gd name="connsiteX36" fmla="*/ 170597 w 2770496"/>
                <a:gd name="connsiteY36" fmla="*/ 1078173 h 4196687"/>
                <a:gd name="connsiteX37" fmla="*/ 156949 w 2770496"/>
                <a:gd name="connsiteY37" fmla="*/ 1112293 h 4196687"/>
                <a:gd name="connsiteX38" fmla="*/ 122830 w 2770496"/>
                <a:gd name="connsiteY38" fmla="*/ 1173708 h 4196687"/>
                <a:gd name="connsiteX39" fmla="*/ 129654 w 2770496"/>
                <a:gd name="connsiteY39" fmla="*/ 1221475 h 4196687"/>
                <a:gd name="connsiteX40" fmla="*/ 95534 w 2770496"/>
                <a:gd name="connsiteY40" fmla="*/ 1289714 h 4196687"/>
                <a:gd name="connsiteX41" fmla="*/ 102358 w 2770496"/>
                <a:gd name="connsiteY41" fmla="*/ 1378424 h 4196687"/>
                <a:gd name="connsiteX42" fmla="*/ 95534 w 2770496"/>
                <a:gd name="connsiteY42" fmla="*/ 1405720 h 4196687"/>
                <a:gd name="connsiteX43" fmla="*/ 102358 w 2770496"/>
                <a:gd name="connsiteY43" fmla="*/ 1446663 h 4196687"/>
                <a:gd name="connsiteX44" fmla="*/ 95534 w 2770496"/>
                <a:gd name="connsiteY44" fmla="*/ 1494430 h 4196687"/>
                <a:gd name="connsiteX45" fmla="*/ 81887 w 2770496"/>
                <a:gd name="connsiteY45" fmla="*/ 1528549 h 4196687"/>
                <a:gd name="connsiteX46" fmla="*/ 81887 w 2770496"/>
                <a:gd name="connsiteY46" fmla="*/ 1583141 h 4196687"/>
                <a:gd name="connsiteX47" fmla="*/ 0 w 2770496"/>
                <a:gd name="connsiteY47" fmla="*/ 1671851 h 4196687"/>
                <a:gd name="connsiteX48" fmla="*/ 0 w 2770496"/>
                <a:gd name="connsiteY48" fmla="*/ 1746914 h 4196687"/>
                <a:gd name="connsiteX49" fmla="*/ 40943 w 2770496"/>
                <a:gd name="connsiteY49" fmla="*/ 1815152 h 4196687"/>
                <a:gd name="connsiteX50" fmla="*/ 47767 w 2770496"/>
                <a:gd name="connsiteY50" fmla="*/ 1903863 h 4196687"/>
                <a:gd name="connsiteX51" fmla="*/ 40943 w 2770496"/>
                <a:gd name="connsiteY51" fmla="*/ 1972102 h 4196687"/>
                <a:gd name="connsiteX52" fmla="*/ 27296 w 2770496"/>
                <a:gd name="connsiteY52" fmla="*/ 1999397 h 4196687"/>
                <a:gd name="connsiteX53" fmla="*/ 34120 w 2770496"/>
                <a:gd name="connsiteY53" fmla="*/ 2060812 h 4196687"/>
                <a:gd name="connsiteX54" fmla="*/ 34120 w 2770496"/>
                <a:gd name="connsiteY54" fmla="*/ 2101755 h 4196687"/>
                <a:gd name="connsiteX55" fmla="*/ 75063 w 2770496"/>
                <a:gd name="connsiteY55" fmla="*/ 2142699 h 4196687"/>
                <a:gd name="connsiteX56" fmla="*/ 75063 w 2770496"/>
                <a:gd name="connsiteY56" fmla="*/ 2204114 h 4196687"/>
                <a:gd name="connsiteX57" fmla="*/ 68239 w 2770496"/>
                <a:gd name="connsiteY57" fmla="*/ 2245057 h 4196687"/>
                <a:gd name="connsiteX58" fmla="*/ 102358 w 2770496"/>
                <a:gd name="connsiteY58" fmla="*/ 2299648 h 4196687"/>
                <a:gd name="connsiteX59" fmla="*/ 122830 w 2770496"/>
                <a:gd name="connsiteY59" fmla="*/ 2313296 h 4196687"/>
                <a:gd name="connsiteX60" fmla="*/ 150126 w 2770496"/>
                <a:gd name="connsiteY60" fmla="*/ 2292824 h 4196687"/>
                <a:gd name="connsiteX61" fmla="*/ 177421 w 2770496"/>
                <a:gd name="connsiteY61" fmla="*/ 2354239 h 4196687"/>
                <a:gd name="connsiteX62" fmla="*/ 150126 w 2770496"/>
                <a:gd name="connsiteY62" fmla="*/ 2347415 h 4196687"/>
                <a:gd name="connsiteX63" fmla="*/ 136478 w 2770496"/>
                <a:gd name="connsiteY63" fmla="*/ 2442949 h 4196687"/>
                <a:gd name="connsiteX64" fmla="*/ 170597 w 2770496"/>
                <a:gd name="connsiteY64" fmla="*/ 2524836 h 4196687"/>
                <a:gd name="connsiteX65" fmla="*/ 211540 w 2770496"/>
                <a:gd name="connsiteY65" fmla="*/ 2565779 h 4196687"/>
                <a:gd name="connsiteX66" fmla="*/ 225188 w 2770496"/>
                <a:gd name="connsiteY66" fmla="*/ 2593075 h 4196687"/>
                <a:gd name="connsiteX67" fmla="*/ 204717 w 2770496"/>
                <a:gd name="connsiteY67" fmla="*/ 2620370 h 4196687"/>
                <a:gd name="connsiteX68" fmla="*/ 197893 w 2770496"/>
                <a:gd name="connsiteY68" fmla="*/ 2668138 h 4196687"/>
                <a:gd name="connsiteX69" fmla="*/ 225188 w 2770496"/>
                <a:gd name="connsiteY69" fmla="*/ 2743200 h 4196687"/>
                <a:gd name="connsiteX70" fmla="*/ 252484 w 2770496"/>
                <a:gd name="connsiteY70" fmla="*/ 2790967 h 4196687"/>
                <a:gd name="connsiteX71" fmla="*/ 252484 w 2770496"/>
                <a:gd name="connsiteY71" fmla="*/ 2838735 h 4196687"/>
                <a:gd name="connsiteX72" fmla="*/ 286603 w 2770496"/>
                <a:gd name="connsiteY72" fmla="*/ 2859206 h 4196687"/>
                <a:gd name="connsiteX73" fmla="*/ 300251 w 2770496"/>
                <a:gd name="connsiteY73" fmla="*/ 2906973 h 4196687"/>
                <a:gd name="connsiteX74" fmla="*/ 300251 w 2770496"/>
                <a:gd name="connsiteY74" fmla="*/ 2906973 h 4196687"/>
                <a:gd name="connsiteX75" fmla="*/ 327546 w 2770496"/>
                <a:gd name="connsiteY75" fmla="*/ 2954741 h 4196687"/>
                <a:gd name="connsiteX76" fmla="*/ 320723 w 2770496"/>
                <a:gd name="connsiteY76" fmla="*/ 3029803 h 4196687"/>
                <a:gd name="connsiteX77" fmla="*/ 313899 w 2770496"/>
                <a:gd name="connsiteY77" fmla="*/ 3111690 h 4196687"/>
                <a:gd name="connsiteX78" fmla="*/ 375314 w 2770496"/>
                <a:gd name="connsiteY78" fmla="*/ 3145809 h 4196687"/>
                <a:gd name="connsiteX79" fmla="*/ 423081 w 2770496"/>
                <a:gd name="connsiteY79" fmla="*/ 3179929 h 4196687"/>
                <a:gd name="connsiteX80" fmla="*/ 470848 w 2770496"/>
                <a:gd name="connsiteY80" fmla="*/ 3173105 h 4196687"/>
                <a:gd name="connsiteX81" fmla="*/ 545911 w 2770496"/>
                <a:gd name="connsiteY81" fmla="*/ 3241344 h 4196687"/>
                <a:gd name="connsiteX82" fmla="*/ 593678 w 2770496"/>
                <a:gd name="connsiteY82" fmla="*/ 3295935 h 4196687"/>
                <a:gd name="connsiteX83" fmla="*/ 648269 w 2770496"/>
                <a:gd name="connsiteY83" fmla="*/ 3316406 h 4196687"/>
                <a:gd name="connsiteX84" fmla="*/ 655093 w 2770496"/>
                <a:gd name="connsiteY84" fmla="*/ 3364173 h 4196687"/>
                <a:gd name="connsiteX85" fmla="*/ 716508 w 2770496"/>
                <a:gd name="connsiteY85" fmla="*/ 3405117 h 4196687"/>
                <a:gd name="connsiteX86" fmla="*/ 771099 w 2770496"/>
                <a:gd name="connsiteY86" fmla="*/ 3439236 h 4196687"/>
                <a:gd name="connsiteX87" fmla="*/ 798394 w 2770496"/>
                <a:gd name="connsiteY87" fmla="*/ 3487003 h 4196687"/>
                <a:gd name="connsiteX88" fmla="*/ 812042 w 2770496"/>
                <a:gd name="connsiteY88" fmla="*/ 3541594 h 4196687"/>
                <a:gd name="connsiteX89" fmla="*/ 812042 w 2770496"/>
                <a:gd name="connsiteY89" fmla="*/ 3630305 h 4196687"/>
                <a:gd name="connsiteX90" fmla="*/ 846161 w 2770496"/>
                <a:gd name="connsiteY90" fmla="*/ 3637129 h 4196687"/>
                <a:gd name="connsiteX91" fmla="*/ 852985 w 2770496"/>
                <a:gd name="connsiteY91" fmla="*/ 3684896 h 4196687"/>
                <a:gd name="connsiteX92" fmla="*/ 907576 w 2770496"/>
                <a:gd name="connsiteY92" fmla="*/ 3684896 h 4196687"/>
                <a:gd name="connsiteX93" fmla="*/ 989463 w 2770496"/>
                <a:gd name="connsiteY93" fmla="*/ 3698544 h 4196687"/>
                <a:gd name="connsiteX94" fmla="*/ 1044054 w 2770496"/>
                <a:gd name="connsiteY94" fmla="*/ 3719015 h 4196687"/>
                <a:gd name="connsiteX95" fmla="*/ 1105469 w 2770496"/>
                <a:gd name="connsiteY95" fmla="*/ 3725839 h 4196687"/>
                <a:gd name="connsiteX96" fmla="*/ 1241946 w 2770496"/>
                <a:gd name="connsiteY96" fmla="*/ 3739487 h 4196687"/>
                <a:gd name="connsiteX97" fmla="*/ 1248770 w 2770496"/>
                <a:gd name="connsiteY97" fmla="*/ 3766782 h 4196687"/>
                <a:gd name="connsiteX98" fmla="*/ 1890215 w 2770496"/>
                <a:gd name="connsiteY98" fmla="*/ 4148920 h 4196687"/>
                <a:gd name="connsiteX99" fmla="*/ 2408830 w 2770496"/>
                <a:gd name="connsiteY99" fmla="*/ 4196687 h 4196687"/>
                <a:gd name="connsiteX100" fmla="*/ 2436126 w 2770496"/>
                <a:gd name="connsiteY100" fmla="*/ 4121624 h 4196687"/>
                <a:gd name="connsiteX101" fmla="*/ 2709081 w 2770496"/>
                <a:gd name="connsiteY101" fmla="*/ 4142096 h 4196687"/>
                <a:gd name="connsiteX102" fmla="*/ 2770496 w 2770496"/>
                <a:gd name="connsiteY102" fmla="*/ 4189863 h 419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770496" h="4196687">
                  <a:moveTo>
                    <a:pt x="2538484" y="416257"/>
                  </a:moveTo>
                  <a:lnTo>
                    <a:pt x="2422478" y="402609"/>
                  </a:lnTo>
                  <a:lnTo>
                    <a:pt x="1610436" y="259308"/>
                  </a:lnTo>
                  <a:lnTo>
                    <a:pt x="1023582" y="109182"/>
                  </a:lnTo>
                  <a:lnTo>
                    <a:pt x="702860" y="0"/>
                  </a:lnTo>
                  <a:lnTo>
                    <a:pt x="757451" y="88711"/>
                  </a:lnTo>
                  <a:lnTo>
                    <a:pt x="757451" y="122830"/>
                  </a:lnTo>
                  <a:lnTo>
                    <a:pt x="757451" y="156949"/>
                  </a:lnTo>
                  <a:lnTo>
                    <a:pt x="757451" y="232012"/>
                  </a:lnTo>
                  <a:lnTo>
                    <a:pt x="750627" y="266132"/>
                  </a:lnTo>
                  <a:lnTo>
                    <a:pt x="730155" y="293427"/>
                  </a:lnTo>
                  <a:lnTo>
                    <a:pt x="716508" y="341194"/>
                  </a:lnTo>
                  <a:lnTo>
                    <a:pt x="648269" y="395785"/>
                  </a:lnTo>
                  <a:lnTo>
                    <a:pt x="620973" y="402609"/>
                  </a:lnTo>
                  <a:lnTo>
                    <a:pt x="586854" y="341194"/>
                  </a:lnTo>
                  <a:lnTo>
                    <a:pt x="648269" y="348018"/>
                  </a:lnTo>
                  <a:lnTo>
                    <a:pt x="696036" y="293427"/>
                  </a:lnTo>
                  <a:lnTo>
                    <a:pt x="668740" y="252484"/>
                  </a:lnTo>
                  <a:lnTo>
                    <a:pt x="668740" y="252484"/>
                  </a:lnTo>
                  <a:lnTo>
                    <a:pt x="627797" y="163773"/>
                  </a:lnTo>
                  <a:lnTo>
                    <a:pt x="518615" y="129654"/>
                  </a:lnTo>
                  <a:lnTo>
                    <a:pt x="443552" y="75063"/>
                  </a:lnTo>
                  <a:lnTo>
                    <a:pt x="423081" y="116006"/>
                  </a:lnTo>
                  <a:lnTo>
                    <a:pt x="423081" y="170597"/>
                  </a:lnTo>
                  <a:lnTo>
                    <a:pt x="436729" y="300251"/>
                  </a:lnTo>
                  <a:lnTo>
                    <a:pt x="443552" y="307075"/>
                  </a:lnTo>
                  <a:lnTo>
                    <a:pt x="423081" y="348018"/>
                  </a:lnTo>
                  <a:lnTo>
                    <a:pt x="464024" y="361666"/>
                  </a:lnTo>
                  <a:lnTo>
                    <a:pt x="443552" y="395785"/>
                  </a:lnTo>
                  <a:lnTo>
                    <a:pt x="457200" y="450376"/>
                  </a:lnTo>
                  <a:lnTo>
                    <a:pt x="416257" y="484496"/>
                  </a:lnTo>
                  <a:lnTo>
                    <a:pt x="464024" y="545911"/>
                  </a:lnTo>
                  <a:lnTo>
                    <a:pt x="402609" y="552735"/>
                  </a:lnTo>
                  <a:lnTo>
                    <a:pt x="361666" y="696036"/>
                  </a:lnTo>
                  <a:lnTo>
                    <a:pt x="320723" y="771099"/>
                  </a:lnTo>
                  <a:lnTo>
                    <a:pt x="259308" y="928048"/>
                  </a:lnTo>
                  <a:lnTo>
                    <a:pt x="170597" y="1078173"/>
                  </a:lnTo>
                  <a:lnTo>
                    <a:pt x="156949" y="1112293"/>
                  </a:lnTo>
                  <a:lnTo>
                    <a:pt x="122830" y="1173708"/>
                  </a:lnTo>
                  <a:lnTo>
                    <a:pt x="129654" y="1221475"/>
                  </a:lnTo>
                  <a:lnTo>
                    <a:pt x="95534" y="1289714"/>
                  </a:lnTo>
                  <a:lnTo>
                    <a:pt x="102358" y="1378424"/>
                  </a:lnTo>
                  <a:lnTo>
                    <a:pt x="95534" y="1405720"/>
                  </a:lnTo>
                  <a:lnTo>
                    <a:pt x="102358" y="1446663"/>
                  </a:lnTo>
                  <a:lnTo>
                    <a:pt x="95534" y="1494430"/>
                  </a:lnTo>
                  <a:lnTo>
                    <a:pt x="81887" y="1528549"/>
                  </a:lnTo>
                  <a:lnTo>
                    <a:pt x="81887" y="1583141"/>
                  </a:lnTo>
                  <a:lnTo>
                    <a:pt x="0" y="1671851"/>
                  </a:lnTo>
                  <a:lnTo>
                    <a:pt x="0" y="1746914"/>
                  </a:lnTo>
                  <a:lnTo>
                    <a:pt x="40943" y="1815152"/>
                  </a:lnTo>
                  <a:lnTo>
                    <a:pt x="47767" y="1903863"/>
                  </a:lnTo>
                  <a:lnTo>
                    <a:pt x="40943" y="1972102"/>
                  </a:lnTo>
                  <a:lnTo>
                    <a:pt x="27296" y="1999397"/>
                  </a:lnTo>
                  <a:lnTo>
                    <a:pt x="34120" y="2060812"/>
                  </a:lnTo>
                  <a:lnTo>
                    <a:pt x="34120" y="2101755"/>
                  </a:lnTo>
                  <a:lnTo>
                    <a:pt x="75063" y="2142699"/>
                  </a:lnTo>
                  <a:lnTo>
                    <a:pt x="75063" y="2204114"/>
                  </a:lnTo>
                  <a:lnTo>
                    <a:pt x="68239" y="2245057"/>
                  </a:lnTo>
                  <a:lnTo>
                    <a:pt x="102358" y="2299648"/>
                  </a:lnTo>
                  <a:lnTo>
                    <a:pt x="122830" y="2313296"/>
                  </a:lnTo>
                  <a:lnTo>
                    <a:pt x="150126" y="2292824"/>
                  </a:lnTo>
                  <a:lnTo>
                    <a:pt x="177421" y="2354239"/>
                  </a:lnTo>
                  <a:lnTo>
                    <a:pt x="150126" y="2347415"/>
                  </a:lnTo>
                  <a:lnTo>
                    <a:pt x="136478" y="2442949"/>
                  </a:lnTo>
                  <a:lnTo>
                    <a:pt x="170597" y="2524836"/>
                  </a:lnTo>
                  <a:lnTo>
                    <a:pt x="211540" y="2565779"/>
                  </a:lnTo>
                  <a:lnTo>
                    <a:pt x="225188" y="2593075"/>
                  </a:lnTo>
                  <a:lnTo>
                    <a:pt x="204717" y="2620370"/>
                  </a:lnTo>
                  <a:lnTo>
                    <a:pt x="197893" y="2668138"/>
                  </a:lnTo>
                  <a:lnTo>
                    <a:pt x="225188" y="2743200"/>
                  </a:lnTo>
                  <a:lnTo>
                    <a:pt x="252484" y="2790967"/>
                  </a:lnTo>
                  <a:lnTo>
                    <a:pt x="252484" y="2838735"/>
                  </a:lnTo>
                  <a:lnTo>
                    <a:pt x="286603" y="2859206"/>
                  </a:lnTo>
                  <a:lnTo>
                    <a:pt x="300251" y="2906973"/>
                  </a:lnTo>
                  <a:lnTo>
                    <a:pt x="300251" y="2906973"/>
                  </a:lnTo>
                  <a:lnTo>
                    <a:pt x="327546" y="2954741"/>
                  </a:lnTo>
                  <a:lnTo>
                    <a:pt x="320723" y="3029803"/>
                  </a:lnTo>
                  <a:lnTo>
                    <a:pt x="313899" y="3111690"/>
                  </a:lnTo>
                  <a:lnTo>
                    <a:pt x="375314" y="3145809"/>
                  </a:lnTo>
                  <a:lnTo>
                    <a:pt x="423081" y="3179929"/>
                  </a:lnTo>
                  <a:lnTo>
                    <a:pt x="470848" y="3173105"/>
                  </a:lnTo>
                  <a:lnTo>
                    <a:pt x="545911" y="3241344"/>
                  </a:lnTo>
                  <a:lnTo>
                    <a:pt x="593678" y="3295935"/>
                  </a:lnTo>
                  <a:lnTo>
                    <a:pt x="648269" y="3316406"/>
                  </a:lnTo>
                  <a:lnTo>
                    <a:pt x="655093" y="3364173"/>
                  </a:lnTo>
                  <a:lnTo>
                    <a:pt x="716508" y="3405117"/>
                  </a:lnTo>
                  <a:lnTo>
                    <a:pt x="771099" y="3439236"/>
                  </a:lnTo>
                  <a:lnTo>
                    <a:pt x="798394" y="3487003"/>
                  </a:lnTo>
                  <a:lnTo>
                    <a:pt x="812042" y="3541594"/>
                  </a:lnTo>
                  <a:lnTo>
                    <a:pt x="812042" y="3630305"/>
                  </a:lnTo>
                  <a:lnTo>
                    <a:pt x="846161" y="3637129"/>
                  </a:lnTo>
                  <a:lnTo>
                    <a:pt x="852985" y="3684896"/>
                  </a:lnTo>
                  <a:lnTo>
                    <a:pt x="907576" y="3684896"/>
                  </a:lnTo>
                  <a:lnTo>
                    <a:pt x="989463" y="3698544"/>
                  </a:lnTo>
                  <a:lnTo>
                    <a:pt x="1044054" y="3719015"/>
                  </a:lnTo>
                  <a:lnTo>
                    <a:pt x="1105469" y="3725839"/>
                  </a:lnTo>
                  <a:lnTo>
                    <a:pt x="1241946" y="3739487"/>
                  </a:lnTo>
                  <a:lnTo>
                    <a:pt x="1248770" y="3766782"/>
                  </a:lnTo>
                  <a:lnTo>
                    <a:pt x="1890215" y="4148920"/>
                  </a:lnTo>
                  <a:lnTo>
                    <a:pt x="2408830" y="4196687"/>
                  </a:lnTo>
                  <a:lnTo>
                    <a:pt x="2436126" y="4121624"/>
                  </a:lnTo>
                  <a:lnTo>
                    <a:pt x="2709081" y="4142096"/>
                  </a:lnTo>
                  <a:lnTo>
                    <a:pt x="2770496" y="4189863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orme libre 6"/>
            <p:cNvSpPr/>
            <p:nvPr/>
          </p:nvSpPr>
          <p:spPr>
            <a:xfrm>
              <a:off x="3093522" y="5165766"/>
              <a:ext cx="4827320" cy="1425039"/>
            </a:xfrm>
            <a:custGeom>
              <a:avLst/>
              <a:gdLst>
                <a:gd name="connsiteX0" fmla="*/ 0 w 4827320"/>
                <a:gd name="connsiteY0" fmla="*/ 207818 h 1425039"/>
                <a:gd name="connsiteX1" fmla="*/ 53439 w 4827320"/>
                <a:gd name="connsiteY1" fmla="*/ 237507 h 1425039"/>
                <a:gd name="connsiteX2" fmla="*/ 59377 w 4827320"/>
                <a:gd name="connsiteY2" fmla="*/ 279070 h 1425039"/>
                <a:gd name="connsiteX3" fmla="*/ 100940 w 4827320"/>
                <a:gd name="connsiteY3" fmla="*/ 332509 h 1425039"/>
                <a:gd name="connsiteX4" fmla="*/ 190005 w 4827320"/>
                <a:gd name="connsiteY4" fmla="*/ 385948 h 1425039"/>
                <a:gd name="connsiteX5" fmla="*/ 201881 w 4827320"/>
                <a:gd name="connsiteY5" fmla="*/ 415637 h 1425039"/>
                <a:gd name="connsiteX6" fmla="*/ 261257 w 4827320"/>
                <a:gd name="connsiteY6" fmla="*/ 528452 h 1425039"/>
                <a:gd name="connsiteX7" fmla="*/ 267195 w 4827320"/>
                <a:gd name="connsiteY7" fmla="*/ 581891 h 1425039"/>
                <a:gd name="connsiteX8" fmla="*/ 326572 w 4827320"/>
                <a:gd name="connsiteY8" fmla="*/ 641268 h 1425039"/>
                <a:gd name="connsiteX9" fmla="*/ 350322 w 4827320"/>
                <a:gd name="connsiteY9" fmla="*/ 682831 h 1425039"/>
                <a:gd name="connsiteX10" fmla="*/ 403761 w 4827320"/>
                <a:gd name="connsiteY10" fmla="*/ 712520 h 1425039"/>
                <a:gd name="connsiteX11" fmla="*/ 504701 w 4827320"/>
                <a:gd name="connsiteY11" fmla="*/ 760021 h 1425039"/>
                <a:gd name="connsiteX12" fmla="*/ 534390 w 4827320"/>
                <a:gd name="connsiteY12" fmla="*/ 783772 h 1425039"/>
                <a:gd name="connsiteX13" fmla="*/ 552203 w 4827320"/>
                <a:gd name="connsiteY13" fmla="*/ 754083 h 1425039"/>
                <a:gd name="connsiteX14" fmla="*/ 581891 w 4827320"/>
                <a:gd name="connsiteY14" fmla="*/ 742208 h 1425039"/>
                <a:gd name="connsiteX15" fmla="*/ 587829 w 4827320"/>
                <a:gd name="connsiteY15" fmla="*/ 700644 h 1425039"/>
                <a:gd name="connsiteX16" fmla="*/ 629392 w 4827320"/>
                <a:gd name="connsiteY16" fmla="*/ 659081 h 1425039"/>
                <a:gd name="connsiteX17" fmla="*/ 665018 w 4827320"/>
                <a:gd name="connsiteY17" fmla="*/ 647205 h 1425039"/>
                <a:gd name="connsiteX18" fmla="*/ 700644 w 4827320"/>
                <a:gd name="connsiteY18" fmla="*/ 623455 h 1425039"/>
                <a:gd name="connsiteX19" fmla="*/ 795647 w 4827320"/>
                <a:gd name="connsiteY19" fmla="*/ 635330 h 1425039"/>
                <a:gd name="connsiteX20" fmla="*/ 866899 w 4827320"/>
                <a:gd name="connsiteY20" fmla="*/ 659081 h 1425039"/>
                <a:gd name="connsiteX21" fmla="*/ 902525 w 4827320"/>
                <a:gd name="connsiteY21" fmla="*/ 718457 h 1425039"/>
                <a:gd name="connsiteX22" fmla="*/ 967839 w 4827320"/>
                <a:gd name="connsiteY22" fmla="*/ 783772 h 1425039"/>
                <a:gd name="connsiteX23" fmla="*/ 1015340 w 4827320"/>
                <a:gd name="connsiteY23" fmla="*/ 896587 h 1425039"/>
                <a:gd name="connsiteX24" fmla="*/ 1086592 w 4827320"/>
                <a:gd name="connsiteY24" fmla="*/ 973777 h 1425039"/>
                <a:gd name="connsiteX25" fmla="*/ 1140031 w 4827320"/>
                <a:gd name="connsiteY25" fmla="*/ 1039091 h 1425039"/>
                <a:gd name="connsiteX26" fmla="*/ 1193470 w 4827320"/>
                <a:gd name="connsiteY26" fmla="*/ 1080655 h 1425039"/>
                <a:gd name="connsiteX27" fmla="*/ 1205346 w 4827320"/>
                <a:gd name="connsiteY27" fmla="*/ 1145969 h 1425039"/>
                <a:gd name="connsiteX28" fmla="*/ 1246909 w 4827320"/>
                <a:gd name="connsiteY28" fmla="*/ 1235034 h 1425039"/>
                <a:gd name="connsiteX29" fmla="*/ 1282535 w 4827320"/>
                <a:gd name="connsiteY29" fmla="*/ 1330037 h 1425039"/>
                <a:gd name="connsiteX30" fmla="*/ 1324099 w 4827320"/>
                <a:gd name="connsiteY30" fmla="*/ 1353787 h 1425039"/>
                <a:gd name="connsiteX31" fmla="*/ 1389413 w 4827320"/>
                <a:gd name="connsiteY31" fmla="*/ 1371600 h 1425039"/>
                <a:gd name="connsiteX32" fmla="*/ 1425039 w 4827320"/>
                <a:gd name="connsiteY32" fmla="*/ 1371600 h 1425039"/>
                <a:gd name="connsiteX33" fmla="*/ 1472540 w 4827320"/>
                <a:gd name="connsiteY33" fmla="*/ 1401289 h 1425039"/>
                <a:gd name="connsiteX34" fmla="*/ 1537855 w 4827320"/>
                <a:gd name="connsiteY34" fmla="*/ 1407226 h 1425039"/>
                <a:gd name="connsiteX35" fmla="*/ 1603169 w 4827320"/>
                <a:gd name="connsiteY35" fmla="*/ 1425039 h 1425039"/>
                <a:gd name="connsiteX36" fmla="*/ 1638795 w 4827320"/>
                <a:gd name="connsiteY36" fmla="*/ 1413164 h 1425039"/>
                <a:gd name="connsiteX37" fmla="*/ 1609107 w 4827320"/>
                <a:gd name="connsiteY37" fmla="*/ 1395351 h 1425039"/>
                <a:gd name="connsiteX38" fmla="*/ 1615044 w 4827320"/>
                <a:gd name="connsiteY38" fmla="*/ 1318161 h 1425039"/>
                <a:gd name="connsiteX39" fmla="*/ 1591294 w 4827320"/>
                <a:gd name="connsiteY39" fmla="*/ 1294411 h 1425039"/>
                <a:gd name="connsiteX40" fmla="*/ 1597231 w 4827320"/>
                <a:gd name="connsiteY40" fmla="*/ 1252847 h 1425039"/>
                <a:gd name="connsiteX41" fmla="*/ 1597231 w 4827320"/>
                <a:gd name="connsiteY41" fmla="*/ 1252847 h 1425039"/>
                <a:gd name="connsiteX42" fmla="*/ 1585356 w 4827320"/>
                <a:gd name="connsiteY42" fmla="*/ 1199408 h 1425039"/>
                <a:gd name="connsiteX43" fmla="*/ 1597231 w 4827320"/>
                <a:gd name="connsiteY43" fmla="*/ 1140031 h 1425039"/>
                <a:gd name="connsiteX44" fmla="*/ 1555668 w 4827320"/>
                <a:gd name="connsiteY44" fmla="*/ 1140031 h 1425039"/>
                <a:gd name="connsiteX45" fmla="*/ 1585356 w 4827320"/>
                <a:gd name="connsiteY45" fmla="*/ 1116281 h 1425039"/>
                <a:gd name="connsiteX46" fmla="*/ 1626920 w 4827320"/>
                <a:gd name="connsiteY46" fmla="*/ 1039091 h 1425039"/>
                <a:gd name="connsiteX47" fmla="*/ 1573481 w 4827320"/>
                <a:gd name="connsiteY47" fmla="*/ 1033153 h 1425039"/>
                <a:gd name="connsiteX48" fmla="*/ 1632857 w 4827320"/>
                <a:gd name="connsiteY48" fmla="*/ 1009403 h 1425039"/>
                <a:gd name="connsiteX49" fmla="*/ 1650670 w 4827320"/>
                <a:gd name="connsiteY49" fmla="*/ 979715 h 1425039"/>
                <a:gd name="connsiteX50" fmla="*/ 1638795 w 4827320"/>
                <a:gd name="connsiteY50" fmla="*/ 955964 h 1425039"/>
                <a:gd name="connsiteX51" fmla="*/ 1662546 w 4827320"/>
                <a:gd name="connsiteY51" fmla="*/ 955964 h 1425039"/>
                <a:gd name="connsiteX52" fmla="*/ 1715984 w 4827320"/>
                <a:gd name="connsiteY52" fmla="*/ 902525 h 1425039"/>
                <a:gd name="connsiteX53" fmla="*/ 1721922 w 4827320"/>
                <a:gd name="connsiteY53" fmla="*/ 872837 h 1425039"/>
                <a:gd name="connsiteX54" fmla="*/ 1751610 w 4827320"/>
                <a:gd name="connsiteY54" fmla="*/ 872837 h 1425039"/>
                <a:gd name="connsiteX55" fmla="*/ 1751610 w 4827320"/>
                <a:gd name="connsiteY55" fmla="*/ 872837 h 1425039"/>
                <a:gd name="connsiteX56" fmla="*/ 1769423 w 4827320"/>
                <a:gd name="connsiteY56" fmla="*/ 825335 h 1425039"/>
                <a:gd name="connsiteX57" fmla="*/ 1900052 w 4827320"/>
                <a:gd name="connsiteY57" fmla="*/ 825335 h 1425039"/>
                <a:gd name="connsiteX58" fmla="*/ 2024743 w 4827320"/>
                <a:gd name="connsiteY58" fmla="*/ 688769 h 1425039"/>
                <a:gd name="connsiteX59" fmla="*/ 2042556 w 4827320"/>
                <a:gd name="connsiteY59" fmla="*/ 617517 h 1425039"/>
                <a:gd name="connsiteX60" fmla="*/ 2078182 w 4827320"/>
                <a:gd name="connsiteY60" fmla="*/ 593766 h 1425039"/>
                <a:gd name="connsiteX61" fmla="*/ 2107870 w 4827320"/>
                <a:gd name="connsiteY61" fmla="*/ 629392 h 1425039"/>
                <a:gd name="connsiteX62" fmla="*/ 2090057 w 4827320"/>
                <a:gd name="connsiteY62" fmla="*/ 641268 h 1425039"/>
                <a:gd name="connsiteX63" fmla="*/ 2125683 w 4827320"/>
                <a:gd name="connsiteY63" fmla="*/ 641268 h 1425039"/>
                <a:gd name="connsiteX64" fmla="*/ 2303813 w 4827320"/>
                <a:gd name="connsiteY64" fmla="*/ 570016 h 1425039"/>
                <a:gd name="connsiteX65" fmla="*/ 2422566 w 4827320"/>
                <a:gd name="connsiteY65" fmla="*/ 570016 h 1425039"/>
                <a:gd name="connsiteX66" fmla="*/ 2452255 w 4827320"/>
                <a:gd name="connsiteY66" fmla="*/ 581891 h 1425039"/>
                <a:gd name="connsiteX67" fmla="*/ 2553195 w 4827320"/>
                <a:gd name="connsiteY67" fmla="*/ 587829 h 1425039"/>
                <a:gd name="connsiteX68" fmla="*/ 2559133 w 4827320"/>
                <a:gd name="connsiteY68" fmla="*/ 558140 h 1425039"/>
                <a:gd name="connsiteX69" fmla="*/ 2600696 w 4827320"/>
                <a:gd name="connsiteY69" fmla="*/ 534390 h 1425039"/>
                <a:gd name="connsiteX70" fmla="*/ 2600696 w 4827320"/>
                <a:gd name="connsiteY70" fmla="*/ 534390 h 1425039"/>
                <a:gd name="connsiteX71" fmla="*/ 2660073 w 4827320"/>
                <a:gd name="connsiteY71" fmla="*/ 564078 h 1425039"/>
                <a:gd name="connsiteX72" fmla="*/ 2707574 w 4827320"/>
                <a:gd name="connsiteY72" fmla="*/ 564078 h 1425039"/>
                <a:gd name="connsiteX73" fmla="*/ 2660073 w 4827320"/>
                <a:gd name="connsiteY73" fmla="*/ 486889 h 1425039"/>
                <a:gd name="connsiteX74" fmla="*/ 2666010 w 4827320"/>
                <a:gd name="connsiteY74" fmla="*/ 480951 h 1425039"/>
                <a:gd name="connsiteX75" fmla="*/ 2737262 w 4827320"/>
                <a:gd name="connsiteY75" fmla="*/ 552203 h 1425039"/>
                <a:gd name="connsiteX76" fmla="*/ 2719449 w 4827320"/>
                <a:gd name="connsiteY76" fmla="*/ 647205 h 1425039"/>
                <a:gd name="connsiteX77" fmla="*/ 2796639 w 4827320"/>
                <a:gd name="connsiteY77" fmla="*/ 670956 h 1425039"/>
                <a:gd name="connsiteX78" fmla="*/ 2832265 w 4827320"/>
                <a:gd name="connsiteY78" fmla="*/ 635330 h 1425039"/>
                <a:gd name="connsiteX79" fmla="*/ 2885704 w 4827320"/>
                <a:gd name="connsiteY79" fmla="*/ 641268 h 1425039"/>
                <a:gd name="connsiteX80" fmla="*/ 2927268 w 4827320"/>
                <a:gd name="connsiteY80" fmla="*/ 623455 h 1425039"/>
                <a:gd name="connsiteX81" fmla="*/ 2939143 w 4827320"/>
                <a:gd name="connsiteY81" fmla="*/ 593766 h 1425039"/>
                <a:gd name="connsiteX82" fmla="*/ 2897579 w 4827320"/>
                <a:gd name="connsiteY82" fmla="*/ 534390 h 1425039"/>
                <a:gd name="connsiteX83" fmla="*/ 2903517 w 4827320"/>
                <a:gd name="connsiteY83" fmla="*/ 516577 h 1425039"/>
                <a:gd name="connsiteX84" fmla="*/ 2951018 w 4827320"/>
                <a:gd name="connsiteY84" fmla="*/ 528452 h 1425039"/>
                <a:gd name="connsiteX85" fmla="*/ 2956956 w 4827320"/>
                <a:gd name="connsiteY85" fmla="*/ 558140 h 1425039"/>
                <a:gd name="connsiteX86" fmla="*/ 3046021 w 4827320"/>
                <a:gd name="connsiteY86" fmla="*/ 599704 h 1425039"/>
                <a:gd name="connsiteX87" fmla="*/ 3081647 w 4827320"/>
                <a:gd name="connsiteY87" fmla="*/ 641268 h 1425039"/>
                <a:gd name="connsiteX88" fmla="*/ 3111335 w 4827320"/>
                <a:gd name="connsiteY88" fmla="*/ 581891 h 1425039"/>
                <a:gd name="connsiteX89" fmla="*/ 3069772 w 4827320"/>
                <a:gd name="connsiteY89" fmla="*/ 534390 h 1425039"/>
                <a:gd name="connsiteX90" fmla="*/ 3022270 w 4827320"/>
                <a:gd name="connsiteY90" fmla="*/ 528452 h 1425039"/>
                <a:gd name="connsiteX91" fmla="*/ 3046021 w 4827320"/>
                <a:gd name="connsiteY91" fmla="*/ 475013 h 1425039"/>
                <a:gd name="connsiteX92" fmla="*/ 3087584 w 4827320"/>
                <a:gd name="connsiteY92" fmla="*/ 451263 h 1425039"/>
                <a:gd name="connsiteX93" fmla="*/ 3046021 w 4827320"/>
                <a:gd name="connsiteY93" fmla="*/ 427512 h 1425039"/>
                <a:gd name="connsiteX94" fmla="*/ 3004457 w 4827320"/>
                <a:gd name="connsiteY94" fmla="*/ 433450 h 1425039"/>
                <a:gd name="connsiteX95" fmla="*/ 2968831 w 4827320"/>
                <a:gd name="connsiteY95" fmla="*/ 445325 h 1425039"/>
                <a:gd name="connsiteX96" fmla="*/ 2968831 w 4827320"/>
                <a:gd name="connsiteY96" fmla="*/ 397824 h 1425039"/>
                <a:gd name="connsiteX97" fmla="*/ 2951018 w 4827320"/>
                <a:gd name="connsiteY97" fmla="*/ 391886 h 1425039"/>
                <a:gd name="connsiteX98" fmla="*/ 2933205 w 4827320"/>
                <a:gd name="connsiteY98" fmla="*/ 421574 h 1425039"/>
                <a:gd name="connsiteX99" fmla="*/ 2832265 w 4827320"/>
                <a:gd name="connsiteY99" fmla="*/ 380011 h 1425039"/>
                <a:gd name="connsiteX100" fmla="*/ 2885704 w 4827320"/>
                <a:gd name="connsiteY100" fmla="*/ 368135 h 1425039"/>
                <a:gd name="connsiteX101" fmla="*/ 2891642 w 4827320"/>
                <a:gd name="connsiteY101" fmla="*/ 344385 h 1425039"/>
                <a:gd name="connsiteX102" fmla="*/ 3034146 w 4827320"/>
                <a:gd name="connsiteY102" fmla="*/ 385948 h 1425039"/>
                <a:gd name="connsiteX103" fmla="*/ 3099460 w 4827320"/>
                <a:gd name="connsiteY103" fmla="*/ 320634 h 1425039"/>
                <a:gd name="connsiteX104" fmla="*/ 3265714 w 4827320"/>
                <a:gd name="connsiteY104" fmla="*/ 302821 h 1425039"/>
                <a:gd name="connsiteX105" fmla="*/ 3283527 w 4827320"/>
                <a:gd name="connsiteY105" fmla="*/ 261257 h 1425039"/>
                <a:gd name="connsiteX106" fmla="*/ 3325091 w 4827320"/>
                <a:gd name="connsiteY106" fmla="*/ 302821 h 1425039"/>
                <a:gd name="connsiteX107" fmla="*/ 3420094 w 4827320"/>
                <a:gd name="connsiteY107" fmla="*/ 290946 h 1425039"/>
                <a:gd name="connsiteX108" fmla="*/ 3426031 w 4827320"/>
                <a:gd name="connsiteY108" fmla="*/ 249382 h 1425039"/>
                <a:gd name="connsiteX109" fmla="*/ 3473533 w 4827320"/>
                <a:gd name="connsiteY109" fmla="*/ 249382 h 1425039"/>
                <a:gd name="connsiteX110" fmla="*/ 3526972 w 4827320"/>
                <a:gd name="connsiteY110" fmla="*/ 237507 h 1425039"/>
                <a:gd name="connsiteX111" fmla="*/ 3651662 w 4827320"/>
                <a:gd name="connsiteY111" fmla="*/ 249382 h 1425039"/>
                <a:gd name="connsiteX112" fmla="*/ 3699164 w 4827320"/>
                <a:gd name="connsiteY112" fmla="*/ 261257 h 1425039"/>
                <a:gd name="connsiteX113" fmla="*/ 3728852 w 4827320"/>
                <a:gd name="connsiteY113" fmla="*/ 285008 h 1425039"/>
                <a:gd name="connsiteX114" fmla="*/ 3776353 w 4827320"/>
                <a:gd name="connsiteY114" fmla="*/ 314696 h 1425039"/>
                <a:gd name="connsiteX115" fmla="*/ 3788229 w 4827320"/>
                <a:gd name="connsiteY115" fmla="*/ 338447 h 1425039"/>
                <a:gd name="connsiteX116" fmla="*/ 3865418 w 4827320"/>
                <a:gd name="connsiteY116" fmla="*/ 326572 h 1425039"/>
                <a:gd name="connsiteX117" fmla="*/ 3930733 w 4827320"/>
                <a:gd name="connsiteY117" fmla="*/ 279070 h 1425039"/>
                <a:gd name="connsiteX118" fmla="*/ 3930733 w 4827320"/>
                <a:gd name="connsiteY118" fmla="*/ 279070 h 1425039"/>
                <a:gd name="connsiteX119" fmla="*/ 3924795 w 4827320"/>
                <a:gd name="connsiteY119" fmla="*/ 243444 h 1425039"/>
                <a:gd name="connsiteX120" fmla="*/ 3972296 w 4827320"/>
                <a:gd name="connsiteY120" fmla="*/ 243444 h 1425039"/>
                <a:gd name="connsiteX121" fmla="*/ 4043548 w 4827320"/>
                <a:gd name="connsiteY121" fmla="*/ 249382 h 1425039"/>
                <a:gd name="connsiteX122" fmla="*/ 4096987 w 4827320"/>
                <a:gd name="connsiteY122" fmla="*/ 296883 h 1425039"/>
                <a:gd name="connsiteX123" fmla="*/ 4096987 w 4827320"/>
                <a:gd name="connsiteY123" fmla="*/ 338447 h 1425039"/>
                <a:gd name="connsiteX124" fmla="*/ 4245429 w 4827320"/>
                <a:gd name="connsiteY124" fmla="*/ 391886 h 1425039"/>
                <a:gd name="connsiteX125" fmla="*/ 4269179 w 4827320"/>
                <a:gd name="connsiteY125" fmla="*/ 457200 h 1425039"/>
                <a:gd name="connsiteX126" fmla="*/ 4269179 w 4827320"/>
                <a:gd name="connsiteY126" fmla="*/ 528452 h 1425039"/>
                <a:gd name="connsiteX127" fmla="*/ 4269179 w 4827320"/>
                <a:gd name="connsiteY127" fmla="*/ 581891 h 1425039"/>
                <a:gd name="connsiteX128" fmla="*/ 4292930 w 4827320"/>
                <a:gd name="connsiteY128" fmla="*/ 647205 h 1425039"/>
                <a:gd name="connsiteX129" fmla="*/ 4310743 w 4827320"/>
                <a:gd name="connsiteY129" fmla="*/ 635330 h 1425039"/>
                <a:gd name="connsiteX130" fmla="*/ 4352307 w 4827320"/>
                <a:gd name="connsiteY130" fmla="*/ 670956 h 1425039"/>
                <a:gd name="connsiteX131" fmla="*/ 4340431 w 4827320"/>
                <a:gd name="connsiteY131" fmla="*/ 700644 h 1425039"/>
                <a:gd name="connsiteX132" fmla="*/ 4364182 w 4827320"/>
                <a:gd name="connsiteY132" fmla="*/ 789709 h 1425039"/>
                <a:gd name="connsiteX133" fmla="*/ 4405746 w 4827320"/>
                <a:gd name="connsiteY133" fmla="*/ 825335 h 1425039"/>
                <a:gd name="connsiteX134" fmla="*/ 4429496 w 4827320"/>
                <a:gd name="connsiteY134" fmla="*/ 807522 h 1425039"/>
                <a:gd name="connsiteX135" fmla="*/ 4453247 w 4827320"/>
                <a:gd name="connsiteY135" fmla="*/ 813460 h 1425039"/>
                <a:gd name="connsiteX136" fmla="*/ 4471060 w 4827320"/>
                <a:gd name="connsiteY136" fmla="*/ 860961 h 1425039"/>
                <a:gd name="connsiteX137" fmla="*/ 4512623 w 4827320"/>
                <a:gd name="connsiteY137" fmla="*/ 890650 h 1425039"/>
                <a:gd name="connsiteX138" fmla="*/ 4500748 w 4827320"/>
                <a:gd name="connsiteY138" fmla="*/ 902525 h 1425039"/>
                <a:gd name="connsiteX139" fmla="*/ 4554187 w 4827320"/>
                <a:gd name="connsiteY139" fmla="*/ 1003465 h 1425039"/>
                <a:gd name="connsiteX140" fmla="*/ 4572000 w 4827320"/>
                <a:gd name="connsiteY140" fmla="*/ 1009403 h 1425039"/>
                <a:gd name="connsiteX141" fmla="*/ 4649190 w 4827320"/>
                <a:gd name="connsiteY141" fmla="*/ 1056904 h 1425039"/>
                <a:gd name="connsiteX142" fmla="*/ 4661065 w 4827320"/>
                <a:gd name="connsiteY142" fmla="*/ 1092530 h 1425039"/>
                <a:gd name="connsiteX143" fmla="*/ 4702629 w 4827320"/>
                <a:gd name="connsiteY143" fmla="*/ 1092530 h 1425039"/>
                <a:gd name="connsiteX144" fmla="*/ 4696691 w 4827320"/>
                <a:gd name="connsiteY144" fmla="*/ 1122218 h 1425039"/>
                <a:gd name="connsiteX145" fmla="*/ 4684816 w 4827320"/>
                <a:gd name="connsiteY145" fmla="*/ 1128156 h 1425039"/>
                <a:gd name="connsiteX146" fmla="*/ 4708566 w 4827320"/>
                <a:gd name="connsiteY146" fmla="*/ 1140031 h 1425039"/>
                <a:gd name="connsiteX147" fmla="*/ 4750130 w 4827320"/>
                <a:gd name="connsiteY147" fmla="*/ 1116281 h 1425039"/>
                <a:gd name="connsiteX148" fmla="*/ 4803569 w 4827320"/>
                <a:gd name="connsiteY148" fmla="*/ 1104405 h 1425039"/>
                <a:gd name="connsiteX149" fmla="*/ 4827320 w 4827320"/>
                <a:gd name="connsiteY149" fmla="*/ 973777 h 1425039"/>
                <a:gd name="connsiteX150" fmla="*/ 4827320 w 4827320"/>
                <a:gd name="connsiteY150" fmla="*/ 754083 h 1425039"/>
                <a:gd name="connsiteX151" fmla="*/ 4785756 w 4827320"/>
                <a:gd name="connsiteY151" fmla="*/ 688769 h 1425039"/>
                <a:gd name="connsiteX152" fmla="*/ 4797631 w 4827320"/>
                <a:gd name="connsiteY152" fmla="*/ 653143 h 1425039"/>
                <a:gd name="connsiteX153" fmla="*/ 4631377 w 4827320"/>
                <a:gd name="connsiteY153" fmla="*/ 403761 h 1425039"/>
                <a:gd name="connsiteX154" fmla="*/ 4678878 w 4827320"/>
                <a:gd name="connsiteY154" fmla="*/ 409699 h 1425039"/>
                <a:gd name="connsiteX155" fmla="*/ 4524499 w 4827320"/>
                <a:gd name="connsiteY155" fmla="*/ 225631 h 1425039"/>
                <a:gd name="connsiteX156" fmla="*/ 4506686 w 4827320"/>
                <a:gd name="connsiteY156" fmla="*/ 178130 h 1425039"/>
                <a:gd name="connsiteX157" fmla="*/ 4459184 w 4827320"/>
                <a:gd name="connsiteY157" fmla="*/ 41564 h 1425039"/>
                <a:gd name="connsiteX158" fmla="*/ 4435434 w 4827320"/>
                <a:gd name="connsiteY158" fmla="*/ 83128 h 1425039"/>
                <a:gd name="connsiteX159" fmla="*/ 4441372 w 4827320"/>
                <a:gd name="connsiteY159" fmla="*/ 172192 h 1425039"/>
                <a:gd name="connsiteX160" fmla="*/ 4405746 w 4827320"/>
                <a:gd name="connsiteY160" fmla="*/ 89065 h 1425039"/>
                <a:gd name="connsiteX161" fmla="*/ 4447309 w 4827320"/>
                <a:gd name="connsiteY161" fmla="*/ 0 h 1425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4827320" h="1425039">
                  <a:moveTo>
                    <a:pt x="0" y="207818"/>
                  </a:moveTo>
                  <a:lnTo>
                    <a:pt x="53439" y="237507"/>
                  </a:lnTo>
                  <a:lnTo>
                    <a:pt x="59377" y="279070"/>
                  </a:lnTo>
                  <a:lnTo>
                    <a:pt x="100940" y="332509"/>
                  </a:lnTo>
                  <a:lnTo>
                    <a:pt x="190005" y="385948"/>
                  </a:lnTo>
                  <a:lnTo>
                    <a:pt x="201881" y="415637"/>
                  </a:lnTo>
                  <a:lnTo>
                    <a:pt x="261257" y="528452"/>
                  </a:lnTo>
                  <a:lnTo>
                    <a:pt x="267195" y="581891"/>
                  </a:lnTo>
                  <a:lnTo>
                    <a:pt x="326572" y="641268"/>
                  </a:lnTo>
                  <a:lnTo>
                    <a:pt x="350322" y="682831"/>
                  </a:lnTo>
                  <a:lnTo>
                    <a:pt x="403761" y="712520"/>
                  </a:lnTo>
                  <a:lnTo>
                    <a:pt x="504701" y="760021"/>
                  </a:lnTo>
                  <a:lnTo>
                    <a:pt x="534390" y="783772"/>
                  </a:lnTo>
                  <a:lnTo>
                    <a:pt x="552203" y="754083"/>
                  </a:lnTo>
                  <a:lnTo>
                    <a:pt x="581891" y="742208"/>
                  </a:lnTo>
                  <a:lnTo>
                    <a:pt x="587829" y="700644"/>
                  </a:lnTo>
                  <a:lnTo>
                    <a:pt x="629392" y="659081"/>
                  </a:lnTo>
                  <a:lnTo>
                    <a:pt x="665018" y="647205"/>
                  </a:lnTo>
                  <a:lnTo>
                    <a:pt x="700644" y="623455"/>
                  </a:lnTo>
                  <a:lnTo>
                    <a:pt x="795647" y="635330"/>
                  </a:lnTo>
                  <a:lnTo>
                    <a:pt x="866899" y="659081"/>
                  </a:lnTo>
                  <a:lnTo>
                    <a:pt x="902525" y="718457"/>
                  </a:lnTo>
                  <a:lnTo>
                    <a:pt x="967839" y="783772"/>
                  </a:lnTo>
                  <a:lnTo>
                    <a:pt x="1015340" y="896587"/>
                  </a:lnTo>
                  <a:lnTo>
                    <a:pt x="1086592" y="973777"/>
                  </a:lnTo>
                  <a:lnTo>
                    <a:pt x="1140031" y="1039091"/>
                  </a:lnTo>
                  <a:lnTo>
                    <a:pt x="1193470" y="1080655"/>
                  </a:lnTo>
                  <a:lnTo>
                    <a:pt x="1205346" y="1145969"/>
                  </a:lnTo>
                  <a:lnTo>
                    <a:pt x="1246909" y="1235034"/>
                  </a:lnTo>
                  <a:lnTo>
                    <a:pt x="1282535" y="1330037"/>
                  </a:lnTo>
                  <a:lnTo>
                    <a:pt x="1324099" y="1353787"/>
                  </a:lnTo>
                  <a:lnTo>
                    <a:pt x="1389413" y="1371600"/>
                  </a:lnTo>
                  <a:lnTo>
                    <a:pt x="1425039" y="1371600"/>
                  </a:lnTo>
                  <a:lnTo>
                    <a:pt x="1472540" y="1401289"/>
                  </a:lnTo>
                  <a:lnTo>
                    <a:pt x="1537855" y="1407226"/>
                  </a:lnTo>
                  <a:lnTo>
                    <a:pt x="1603169" y="1425039"/>
                  </a:lnTo>
                  <a:lnTo>
                    <a:pt x="1638795" y="1413164"/>
                  </a:lnTo>
                  <a:lnTo>
                    <a:pt x="1609107" y="1395351"/>
                  </a:lnTo>
                  <a:lnTo>
                    <a:pt x="1615044" y="1318161"/>
                  </a:lnTo>
                  <a:lnTo>
                    <a:pt x="1591294" y="1294411"/>
                  </a:lnTo>
                  <a:lnTo>
                    <a:pt x="1597231" y="1252847"/>
                  </a:lnTo>
                  <a:lnTo>
                    <a:pt x="1597231" y="1252847"/>
                  </a:lnTo>
                  <a:lnTo>
                    <a:pt x="1585356" y="1199408"/>
                  </a:lnTo>
                  <a:lnTo>
                    <a:pt x="1597231" y="1140031"/>
                  </a:lnTo>
                  <a:lnTo>
                    <a:pt x="1555668" y="1140031"/>
                  </a:lnTo>
                  <a:lnTo>
                    <a:pt x="1585356" y="1116281"/>
                  </a:lnTo>
                  <a:lnTo>
                    <a:pt x="1626920" y="1039091"/>
                  </a:lnTo>
                  <a:lnTo>
                    <a:pt x="1573481" y="1033153"/>
                  </a:lnTo>
                  <a:lnTo>
                    <a:pt x="1632857" y="1009403"/>
                  </a:lnTo>
                  <a:lnTo>
                    <a:pt x="1650670" y="979715"/>
                  </a:lnTo>
                  <a:lnTo>
                    <a:pt x="1638795" y="955964"/>
                  </a:lnTo>
                  <a:lnTo>
                    <a:pt x="1662546" y="955964"/>
                  </a:lnTo>
                  <a:lnTo>
                    <a:pt x="1715984" y="902525"/>
                  </a:lnTo>
                  <a:lnTo>
                    <a:pt x="1721922" y="872837"/>
                  </a:lnTo>
                  <a:lnTo>
                    <a:pt x="1751610" y="872837"/>
                  </a:lnTo>
                  <a:lnTo>
                    <a:pt x="1751610" y="872837"/>
                  </a:lnTo>
                  <a:lnTo>
                    <a:pt x="1769423" y="825335"/>
                  </a:lnTo>
                  <a:lnTo>
                    <a:pt x="1900052" y="825335"/>
                  </a:lnTo>
                  <a:lnTo>
                    <a:pt x="2024743" y="688769"/>
                  </a:lnTo>
                  <a:lnTo>
                    <a:pt x="2042556" y="617517"/>
                  </a:lnTo>
                  <a:lnTo>
                    <a:pt x="2078182" y="593766"/>
                  </a:lnTo>
                  <a:lnTo>
                    <a:pt x="2107870" y="629392"/>
                  </a:lnTo>
                  <a:lnTo>
                    <a:pt x="2090057" y="641268"/>
                  </a:lnTo>
                  <a:lnTo>
                    <a:pt x="2125683" y="641268"/>
                  </a:lnTo>
                  <a:lnTo>
                    <a:pt x="2303813" y="570016"/>
                  </a:lnTo>
                  <a:lnTo>
                    <a:pt x="2422566" y="570016"/>
                  </a:lnTo>
                  <a:lnTo>
                    <a:pt x="2452255" y="581891"/>
                  </a:lnTo>
                  <a:lnTo>
                    <a:pt x="2553195" y="587829"/>
                  </a:lnTo>
                  <a:lnTo>
                    <a:pt x="2559133" y="558140"/>
                  </a:lnTo>
                  <a:lnTo>
                    <a:pt x="2600696" y="534390"/>
                  </a:lnTo>
                  <a:lnTo>
                    <a:pt x="2600696" y="534390"/>
                  </a:lnTo>
                  <a:lnTo>
                    <a:pt x="2660073" y="564078"/>
                  </a:lnTo>
                  <a:lnTo>
                    <a:pt x="2707574" y="564078"/>
                  </a:lnTo>
                  <a:lnTo>
                    <a:pt x="2660073" y="486889"/>
                  </a:lnTo>
                  <a:lnTo>
                    <a:pt x="2666010" y="480951"/>
                  </a:lnTo>
                  <a:lnTo>
                    <a:pt x="2737262" y="552203"/>
                  </a:lnTo>
                  <a:lnTo>
                    <a:pt x="2719449" y="647205"/>
                  </a:lnTo>
                  <a:lnTo>
                    <a:pt x="2796639" y="670956"/>
                  </a:lnTo>
                  <a:lnTo>
                    <a:pt x="2832265" y="635330"/>
                  </a:lnTo>
                  <a:lnTo>
                    <a:pt x="2885704" y="641268"/>
                  </a:lnTo>
                  <a:lnTo>
                    <a:pt x="2927268" y="623455"/>
                  </a:lnTo>
                  <a:lnTo>
                    <a:pt x="2939143" y="593766"/>
                  </a:lnTo>
                  <a:lnTo>
                    <a:pt x="2897579" y="534390"/>
                  </a:lnTo>
                  <a:lnTo>
                    <a:pt x="2903517" y="516577"/>
                  </a:lnTo>
                  <a:lnTo>
                    <a:pt x="2951018" y="528452"/>
                  </a:lnTo>
                  <a:lnTo>
                    <a:pt x="2956956" y="558140"/>
                  </a:lnTo>
                  <a:lnTo>
                    <a:pt x="3046021" y="599704"/>
                  </a:lnTo>
                  <a:lnTo>
                    <a:pt x="3081647" y="641268"/>
                  </a:lnTo>
                  <a:lnTo>
                    <a:pt x="3111335" y="581891"/>
                  </a:lnTo>
                  <a:lnTo>
                    <a:pt x="3069772" y="534390"/>
                  </a:lnTo>
                  <a:lnTo>
                    <a:pt x="3022270" y="528452"/>
                  </a:lnTo>
                  <a:lnTo>
                    <a:pt x="3046021" y="475013"/>
                  </a:lnTo>
                  <a:lnTo>
                    <a:pt x="3087584" y="451263"/>
                  </a:lnTo>
                  <a:lnTo>
                    <a:pt x="3046021" y="427512"/>
                  </a:lnTo>
                  <a:lnTo>
                    <a:pt x="3004457" y="433450"/>
                  </a:lnTo>
                  <a:lnTo>
                    <a:pt x="2968831" y="445325"/>
                  </a:lnTo>
                  <a:lnTo>
                    <a:pt x="2968831" y="397824"/>
                  </a:lnTo>
                  <a:lnTo>
                    <a:pt x="2951018" y="391886"/>
                  </a:lnTo>
                  <a:lnTo>
                    <a:pt x="2933205" y="421574"/>
                  </a:lnTo>
                  <a:lnTo>
                    <a:pt x="2832265" y="380011"/>
                  </a:lnTo>
                  <a:lnTo>
                    <a:pt x="2885704" y="368135"/>
                  </a:lnTo>
                  <a:lnTo>
                    <a:pt x="2891642" y="344385"/>
                  </a:lnTo>
                  <a:lnTo>
                    <a:pt x="3034146" y="385948"/>
                  </a:lnTo>
                  <a:lnTo>
                    <a:pt x="3099460" y="320634"/>
                  </a:lnTo>
                  <a:lnTo>
                    <a:pt x="3265714" y="302821"/>
                  </a:lnTo>
                  <a:lnTo>
                    <a:pt x="3283527" y="261257"/>
                  </a:lnTo>
                  <a:lnTo>
                    <a:pt x="3325091" y="302821"/>
                  </a:lnTo>
                  <a:lnTo>
                    <a:pt x="3420094" y="290946"/>
                  </a:lnTo>
                  <a:lnTo>
                    <a:pt x="3426031" y="249382"/>
                  </a:lnTo>
                  <a:lnTo>
                    <a:pt x="3473533" y="249382"/>
                  </a:lnTo>
                  <a:lnTo>
                    <a:pt x="3526972" y="237507"/>
                  </a:lnTo>
                  <a:lnTo>
                    <a:pt x="3651662" y="249382"/>
                  </a:lnTo>
                  <a:lnTo>
                    <a:pt x="3699164" y="261257"/>
                  </a:lnTo>
                  <a:lnTo>
                    <a:pt x="3728852" y="285008"/>
                  </a:lnTo>
                  <a:lnTo>
                    <a:pt x="3776353" y="314696"/>
                  </a:lnTo>
                  <a:lnTo>
                    <a:pt x="3788229" y="338447"/>
                  </a:lnTo>
                  <a:lnTo>
                    <a:pt x="3865418" y="326572"/>
                  </a:lnTo>
                  <a:lnTo>
                    <a:pt x="3930733" y="279070"/>
                  </a:lnTo>
                  <a:lnTo>
                    <a:pt x="3930733" y="279070"/>
                  </a:lnTo>
                  <a:lnTo>
                    <a:pt x="3924795" y="243444"/>
                  </a:lnTo>
                  <a:lnTo>
                    <a:pt x="3972296" y="243444"/>
                  </a:lnTo>
                  <a:lnTo>
                    <a:pt x="4043548" y="249382"/>
                  </a:lnTo>
                  <a:lnTo>
                    <a:pt x="4096987" y="296883"/>
                  </a:lnTo>
                  <a:lnTo>
                    <a:pt x="4096987" y="338447"/>
                  </a:lnTo>
                  <a:lnTo>
                    <a:pt x="4245429" y="391886"/>
                  </a:lnTo>
                  <a:lnTo>
                    <a:pt x="4269179" y="457200"/>
                  </a:lnTo>
                  <a:lnTo>
                    <a:pt x="4269179" y="528452"/>
                  </a:lnTo>
                  <a:lnTo>
                    <a:pt x="4269179" y="581891"/>
                  </a:lnTo>
                  <a:lnTo>
                    <a:pt x="4292930" y="647205"/>
                  </a:lnTo>
                  <a:lnTo>
                    <a:pt x="4310743" y="635330"/>
                  </a:lnTo>
                  <a:lnTo>
                    <a:pt x="4352307" y="670956"/>
                  </a:lnTo>
                  <a:lnTo>
                    <a:pt x="4340431" y="700644"/>
                  </a:lnTo>
                  <a:lnTo>
                    <a:pt x="4364182" y="789709"/>
                  </a:lnTo>
                  <a:lnTo>
                    <a:pt x="4405746" y="825335"/>
                  </a:lnTo>
                  <a:lnTo>
                    <a:pt x="4429496" y="807522"/>
                  </a:lnTo>
                  <a:lnTo>
                    <a:pt x="4453247" y="813460"/>
                  </a:lnTo>
                  <a:lnTo>
                    <a:pt x="4471060" y="860961"/>
                  </a:lnTo>
                  <a:lnTo>
                    <a:pt x="4512623" y="890650"/>
                  </a:lnTo>
                  <a:lnTo>
                    <a:pt x="4500748" y="902525"/>
                  </a:lnTo>
                  <a:lnTo>
                    <a:pt x="4554187" y="1003465"/>
                  </a:lnTo>
                  <a:lnTo>
                    <a:pt x="4572000" y="1009403"/>
                  </a:lnTo>
                  <a:lnTo>
                    <a:pt x="4649190" y="1056904"/>
                  </a:lnTo>
                  <a:lnTo>
                    <a:pt x="4661065" y="1092530"/>
                  </a:lnTo>
                  <a:lnTo>
                    <a:pt x="4702629" y="1092530"/>
                  </a:lnTo>
                  <a:lnTo>
                    <a:pt x="4696691" y="1122218"/>
                  </a:lnTo>
                  <a:lnTo>
                    <a:pt x="4684816" y="1128156"/>
                  </a:lnTo>
                  <a:lnTo>
                    <a:pt x="4708566" y="1140031"/>
                  </a:lnTo>
                  <a:lnTo>
                    <a:pt x="4750130" y="1116281"/>
                  </a:lnTo>
                  <a:lnTo>
                    <a:pt x="4803569" y="1104405"/>
                  </a:lnTo>
                  <a:lnTo>
                    <a:pt x="4827320" y="973777"/>
                  </a:lnTo>
                  <a:lnTo>
                    <a:pt x="4827320" y="754083"/>
                  </a:lnTo>
                  <a:lnTo>
                    <a:pt x="4785756" y="688769"/>
                  </a:lnTo>
                  <a:lnTo>
                    <a:pt x="4797631" y="653143"/>
                  </a:lnTo>
                  <a:lnTo>
                    <a:pt x="4631377" y="403761"/>
                  </a:lnTo>
                  <a:lnTo>
                    <a:pt x="4678878" y="409699"/>
                  </a:lnTo>
                  <a:lnTo>
                    <a:pt x="4524499" y="225631"/>
                  </a:lnTo>
                  <a:lnTo>
                    <a:pt x="4506686" y="178130"/>
                  </a:lnTo>
                  <a:lnTo>
                    <a:pt x="4459184" y="41564"/>
                  </a:lnTo>
                  <a:lnTo>
                    <a:pt x="4435434" y="83128"/>
                  </a:lnTo>
                  <a:lnTo>
                    <a:pt x="4441372" y="172192"/>
                  </a:lnTo>
                  <a:lnTo>
                    <a:pt x="4405746" y="89065"/>
                  </a:lnTo>
                  <a:lnTo>
                    <a:pt x="4447309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ZoneTexte 45"/>
          <p:cNvSpPr txBox="1"/>
          <p:nvPr/>
        </p:nvSpPr>
        <p:spPr>
          <a:xfrm>
            <a:off x="6848630" y="5074328"/>
            <a:ext cx="675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latin typeface="Tw Cen MT" pitchFamily="34" charset="0"/>
              </a:rPr>
              <a:t>Floride</a:t>
            </a:r>
            <a:endParaRPr lang="fr-FR" sz="1400" b="1" i="1" cap="small" dirty="0">
              <a:latin typeface="Tw Cen MT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703691" y="5349891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latin typeface="Tw Cen MT" pitchFamily="34" charset="0"/>
              </a:rPr>
              <a:t>Texas</a:t>
            </a:r>
            <a:endParaRPr lang="fr-FR" sz="1400" b="1" i="1" cap="small" dirty="0">
              <a:latin typeface="Tw Cen MT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580112" y="6433591"/>
            <a:ext cx="1838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Golfe du Mexique</a:t>
            </a:r>
            <a:endParaRPr lang="fr-FR" sz="1400" b="1" cap="small" spc="-150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8513516" y="2052754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3404037" y="3501008"/>
            <a:ext cx="599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Denver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115616" y="1340768"/>
            <a:ext cx="545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Seattle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23023" y="3270688"/>
            <a:ext cx="952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San Francisco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1596152" y="4024809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1788386" y="3933032"/>
            <a:ext cx="767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Las Vegas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4211960" y="4638675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Dallas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5116734" y="5615921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5220072" y="5445224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Houston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7092280" y="4448034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Atlanta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7224758" y="6165304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Miami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71" name="Ellipse 70"/>
          <p:cNvSpPr/>
          <p:nvPr/>
        </p:nvSpPr>
        <p:spPr>
          <a:xfrm rot="17634020">
            <a:off x="7422844" y="2213685"/>
            <a:ext cx="1672118" cy="85646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8028384" y="1988840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Boston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30" name="Forme libre 29"/>
          <p:cNvSpPr/>
          <p:nvPr/>
        </p:nvSpPr>
        <p:spPr>
          <a:xfrm>
            <a:off x="1047750" y="1562100"/>
            <a:ext cx="5000625" cy="1390650"/>
          </a:xfrm>
          <a:custGeom>
            <a:avLst/>
            <a:gdLst>
              <a:gd name="connsiteX0" fmla="*/ 5000625 w 5000625"/>
              <a:gd name="connsiteY0" fmla="*/ 1390650 h 1390650"/>
              <a:gd name="connsiteX1" fmla="*/ 4857750 w 5000625"/>
              <a:gd name="connsiteY1" fmla="*/ 1019175 h 1390650"/>
              <a:gd name="connsiteX2" fmla="*/ 0 w 5000625"/>
              <a:gd name="connsiteY2" fmla="*/ 0 h 1390650"/>
              <a:gd name="connsiteX3" fmla="*/ 0 w 5000625"/>
              <a:gd name="connsiteY3" fmla="*/ 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625" h="1390650">
                <a:moveTo>
                  <a:pt x="5000625" y="1390650"/>
                </a:moveTo>
                <a:lnTo>
                  <a:pt x="4857750" y="1019175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457200" y="2952750"/>
            <a:ext cx="5619750" cy="695325"/>
          </a:xfrm>
          <a:custGeom>
            <a:avLst/>
            <a:gdLst>
              <a:gd name="connsiteX0" fmla="*/ 5619750 w 5619750"/>
              <a:gd name="connsiteY0" fmla="*/ 0 h 695325"/>
              <a:gd name="connsiteX1" fmla="*/ 2867025 w 5619750"/>
              <a:gd name="connsiteY1" fmla="*/ 695325 h 695325"/>
              <a:gd name="connsiteX2" fmla="*/ 0 w 5619750"/>
              <a:gd name="connsiteY2" fmla="*/ 533400 h 695325"/>
              <a:gd name="connsiteX3" fmla="*/ 0 w 5619750"/>
              <a:gd name="connsiteY3" fmla="*/ 53340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0" h="695325">
                <a:moveTo>
                  <a:pt x="5619750" y="0"/>
                </a:moveTo>
                <a:lnTo>
                  <a:pt x="2867025" y="695325"/>
                </a:lnTo>
                <a:lnTo>
                  <a:pt x="0" y="533400"/>
                </a:lnTo>
                <a:lnTo>
                  <a:pt x="0" y="5334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5" name="Forme libre 234"/>
          <p:cNvSpPr/>
          <p:nvPr/>
        </p:nvSpPr>
        <p:spPr>
          <a:xfrm>
            <a:off x="4410075" y="3000375"/>
            <a:ext cx="1676400" cy="3629025"/>
          </a:xfrm>
          <a:custGeom>
            <a:avLst/>
            <a:gdLst>
              <a:gd name="connsiteX0" fmla="*/ 1676400 w 1676400"/>
              <a:gd name="connsiteY0" fmla="*/ 0 h 3629025"/>
              <a:gd name="connsiteX1" fmla="*/ 390525 w 1676400"/>
              <a:gd name="connsiteY1" fmla="*/ 1895475 h 3629025"/>
              <a:gd name="connsiteX2" fmla="*/ 0 w 1676400"/>
              <a:gd name="connsiteY2" fmla="*/ 3629025 h 36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3629025">
                <a:moveTo>
                  <a:pt x="1676400" y="0"/>
                </a:moveTo>
                <a:lnTo>
                  <a:pt x="390525" y="1895475"/>
                </a:lnTo>
                <a:lnTo>
                  <a:pt x="0" y="3629025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2" name="Forme libre 241"/>
          <p:cNvSpPr/>
          <p:nvPr/>
        </p:nvSpPr>
        <p:spPr>
          <a:xfrm>
            <a:off x="6124575" y="2933700"/>
            <a:ext cx="695325" cy="123825"/>
          </a:xfrm>
          <a:custGeom>
            <a:avLst/>
            <a:gdLst>
              <a:gd name="connsiteX0" fmla="*/ 695325 w 695325"/>
              <a:gd name="connsiteY0" fmla="*/ 0 h 123825"/>
              <a:gd name="connsiteX1" fmla="*/ 0 w 695325"/>
              <a:gd name="connsiteY1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5325" h="123825">
                <a:moveTo>
                  <a:pt x="695325" y="0"/>
                </a:moveTo>
                <a:lnTo>
                  <a:pt x="0" y="123825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3" name="Forme libre 242"/>
          <p:cNvSpPr/>
          <p:nvPr/>
        </p:nvSpPr>
        <p:spPr>
          <a:xfrm>
            <a:off x="7038975" y="2638425"/>
            <a:ext cx="1333500" cy="3648075"/>
          </a:xfrm>
          <a:custGeom>
            <a:avLst/>
            <a:gdLst>
              <a:gd name="connsiteX0" fmla="*/ 1333500 w 1333500"/>
              <a:gd name="connsiteY0" fmla="*/ 0 h 3648075"/>
              <a:gd name="connsiteX1" fmla="*/ 1114425 w 1333500"/>
              <a:gd name="connsiteY1" fmla="*/ 381000 h 3648075"/>
              <a:gd name="connsiteX2" fmla="*/ 866775 w 1333500"/>
              <a:gd name="connsiteY2" fmla="*/ 533400 h 3648075"/>
              <a:gd name="connsiteX3" fmla="*/ 0 w 1333500"/>
              <a:gd name="connsiteY3" fmla="*/ 2047875 h 3648075"/>
              <a:gd name="connsiteX4" fmla="*/ 828675 w 13335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0" h="3648075">
                <a:moveTo>
                  <a:pt x="1333500" y="0"/>
                </a:moveTo>
                <a:lnTo>
                  <a:pt x="1114425" y="381000"/>
                </a:lnTo>
                <a:lnTo>
                  <a:pt x="866775" y="533400"/>
                </a:lnTo>
                <a:lnTo>
                  <a:pt x="0" y="2047875"/>
                </a:lnTo>
                <a:lnTo>
                  <a:pt x="828675" y="3648075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6" name="Connecteur droit avec flèche 245"/>
          <p:cNvCxnSpPr/>
          <p:nvPr/>
        </p:nvCxnSpPr>
        <p:spPr>
          <a:xfrm flipV="1">
            <a:off x="8347842" y="1314450"/>
            <a:ext cx="0" cy="129210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8" name="Forme libre 247"/>
          <p:cNvSpPr/>
          <p:nvPr/>
        </p:nvSpPr>
        <p:spPr>
          <a:xfrm>
            <a:off x="6819900" y="2581275"/>
            <a:ext cx="1543050" cy="523875"/>
          </a:xfrm>
          <a:custGeom>
            <a:avLst/>
            <a:gdLst>
              <a:gd name="connsiteX0" fmla="*/ 1543050 w 1543050"/>
              <a:gd name="connsiteY0" fmla="*/ 0 h 523875"/>
              <a:gd name="connsiteX1" fmla="*/ 28575 w 1543050"/>
              <a:gd name="connsiteY1" fmla="*/ 523875 h 523875"/>
              <a:gd name="connsiteX2" fmla="*/ 0 w 1543050"/>
              <a:gd name="connsiteY2" fmla="*/ 35242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523875">
                <a:moveTo>
                  <a:pt x="1543050" y="0"/>
                </a:moveTo>
                <a:lnTo>
                  <a:pt x="28575" y="523875"/>
                </a:lnTo>
                <a:lnTo>
                  <a:pt x="0" y="352425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9" name="Forme libre 248"/>
          <p:cNvSpPr/>
          <p:nvPr/>
        </p:nvSpPr>
        <p:spPr>
          <a:xfrm>
            <a:off x="428625" y="1181100"/>
            <a:ext cx="6619875" cy="3743325"/>
          </a:xfrm>
          <a:custGeom>
            <a:avLst/>
            <a:gdLst>
              <a:gd name="connsiteX0" fmla="*/ 6619875 w 6619875"/>
              <a:gd name="connsiteY0" fmla="*/ 3486150 h 3743325"/>
              <a:gd name="connsiteX1" fmla="*/ 4371975 w 6619875"/>
              <a:gd name="connsiteY1" fmla="*/ 3743325 h 3743325"/>
              <a:gd name="connsiteX2" fmla="*/ 1600200 w 6619875"/>
              <a:gd name="connsiteY2" fmla="*/ 3600450 h 3743325"/>
              <a:gd name="connsiteX3" fmla="*/ 552450 w 6619875"/>
              <a:gd name="connsiteY3" fmla="*/ 3267075 h 3743325"/>
              <a:gd name="connsiteX4" fmla="*/ 0 w 6619875"/>
              <a:gd name="connsiteY4" fmla="*/ 2247900 h 3743325"/>
              <a:gd name="connsiteX5" fmla="*/ 600075 w 6619875"/>
              <a:gd name="connsiteY5" fmla="*/ 333375 h 3743325"/>
              <a:gd name="connsiteX6" fmla="*/ 809625 w 6619875"/>
              <a:gd name="connsiteY6" fmla="*/ 0 h 374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9875" h="3743325">
                <a:moveTo>
                  <a:pt x="6619875" y="3486150"/>
                </a:moveTo>
                <a:lnTo>
                  <a:pt x="4371975" y="3743325"/>
                </a:lnTo>
                <a:lnTo>
                  <a:pt x="1600200" y="3600450"/>
                </a:lnTo>
                <a:lnTo>
                  <a:pt x="552450" y="3267075"/>
                </a:lnTo>
                <a:lnTo>
                  <a:pt x="0" y="2247900"/>
                </a:lnTo>
                <a:lnTo>
                  <a:pt x="600075" y="333375"/>
                </a:lnTo>
                <a:lnTo>
                  <a:pt x="809625" y="0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1" name="Connecteur droit avec flèche 250"/>
          <p:cNvCxnSpPr/>
          <p:nvPr/>
        </p:nvCxnSpPr>
        <p:spPr>
          <a:xfrm flipH="1">
            <a:off x="2987824" y="4856747"/>
            <a:ext cx="180379" cy="83223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 flipH="1">
            <a:off x="2187913" y="4793687"/>
            <a:ext cx="180379" cy="83223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Ellipse 44"/>
          <p:cNvSpPr/>
          <p:nvPr/>
        </p:nvSpPr>
        <p:spPr>
          <a:xfrm>
            <a:off x="8056859" y="2880592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7812842" y="3054688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6943596" y="4539811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7748546" y="6188297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4692729" y="4798851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3214788" y="3558055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341504" y="3319533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938354" y="1444305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251520" y="3717032"/>
            <a:ext cx="89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latin typeface="Tw Cen MT" pitchFamily="34" charset="0"/>
              </a:rPr>
              <a:t>Californie</a:t>
            </a:r>
            <a:endParaRPr lang="fr-FR" sz="1400" b="1" i="1" cap="small" dirty="0">
              <a:latin typeface="Tw Cen MT" pitchFamily="34" charset="0"/>
            </a:endParaRPr>
          </a:p>
        </p:txBody>
      </p:sp>
      <p:grpSp>
        <p:nvGrpSpPr>
          <p:cNvPr id="101" name="Groupe 100"/>
          <p:cNvGrpSpPr/>
          <p:nvPr/>
        </p:nvGrpSpPr>
        <p:grpSpPr>
          <a:xfrm>
            <a:off x="4102100" y="2171700"/>
            <a:ext cx="3479800" cy="3568700"/>
            <a:chOff x="4102100" y="2171700"/>
            <a:chExt cx="3479800" cy="3568700"/>
          </a:xfrm>
        </p:grpSpPr>
        <p:sp>
          <p:nvSpPr>
            <p:cNvPr id="102" name="Forme libre 101"/>
            <p:cNvSpPr/>
            <p:nvPr/>
          </p:nvSpPr>
          <p:spPr>
            <a:xfrm>
              <a:off x="5721350" y="2660650"/>
              <a:ext cx="1860550" cy="3079750"/>
            </a:xfrm>
            <a:custGeom>
              <a:avLst/>
              <a:gdLst>
                <a:gd name="connsiteX0" fmla="*/ 450850 w 1860550"/>
                <a:gd name="connsiteY0" fmla="*/ 3079750 h 3079750"/>
                <a:gd name="connsiteX1" fmla="*/ 342900 w 1860550"/>
                <a:gd name="connsiteY1" fmla="*/ 3003550 h 3079750"/>
                <a:gd name="connsiteX2" fmla="*/ 304800 w 1860550"/>
                <a:gd name="connsiteY2" fmla="*/ 2940050 h 3079750"/>
                <a:gd name="connsiteX3" fmla="*/ 203200 w 1860550"/>
                <a:gd name="connsiteY3" fmla="*/ 2940050 h 3079750"/>
                <a:gd name="connsiteX4" fmla="*/ 158750 w 1860550"/>
                <a:gd name="connsiteY4" fmla="*/ 2940050 h 3079750"/>
                <a:gd name="connsiteX5" fmla="*/ 25400 w 1860550"/>
                <a:gd name="connsiteY5" fmla="*/ 2819400 h 3079750"/>
                <a:gd name="connsiteX6" fmla="*/ 0 w 1860550"/>
                <a:gd name="connsiteY6" fmla="*/ 2755900 h 3079750"/>
                <a:gd name="connsiteX7" fmla="*/ 6350 w 1860550"/>
                <a:gd name="connsiteY7" fmla="*/ 2692400 h 3079750"/>
                <a:gd name="connsiteX8" fmla="*/ 31750 w 1860550"/>
                <a:gd name="connsiteY8" fmla="*/ 2654300 h 3079750"/>
                <a:gd name="connsiteX9" fmla="*/ 25400 w 1860550"/>
                <a:gd name="connsiteY9" fmla="*/ 2622550 h 3079750"/>
                <a:gd name="connsiteX10" fmla="*/ 69850 w 1860550"/>
                <a:gd name="connsiteY10" fmla="*/ 2546350 h 3079750"/>
                <a:gd name="connsiteX11" fmla="*/ 69850 w 1860550"/>
                <a:gd name="connsiteY11" fmla="*/ 2476500 h 3079750"/>
                <a:gd name="connsiteX12" fmla="*/ 69850 w 1860550"/>
                <a:gd name="connsiteY12" fmla="*/ 2374900 h 3079750"/>
                <a:gd name="connsiteX13" fmla="*/ 44450 w 1860550"/>
                <a:gd name="connsiteY13" fmla="*/ 2324100 h 3079750"/>
                <a:gd name="connsiteX14" fmla="*/ 44450 w 1860550"/>
                <a:gd name="connsiteY14" fmla="*/ 2222500 h 3079750"/>
                <a:gd name="connsiteX15" fmla="*/ 38100 w 1860550"/>
                <a:gd name="connsiteY15" fmla="*/ 2190750 h 3079750"/>
                <a:gd name="connsiteX16" fmla="*/ 63500 w 1860550"/>
                <a:gd name="connsiteY16" fmla="*/ 2120900 h 3079750"/>
                <a:gd name="connsiteX17" fmla="*/ 95250 w 1860550"/>
                <a:gd name="connsiteY17" fmla="*/ 2070100 h 3079750"/>
                <a:gd name="connsiteX18" fmla="*/ 120650 w 1860550"/>
                <a:gd name="connsiteY18" fmla="*/ 2019300 h 3079750"/>
                <a:gd name="connsiteX19" fmla="*/ 139700 w 1860550"/>
                <a:gd name="connsiteY19" fmla="*/ 1962150 h 3079750"/>
                <a:gd name="connsiteX20" fmla="*/ 146050 w 1860550"/>
                <a:gd name="connsiteY20" fmla="*/ 1924050 h 3079750"/>
                <a:gd name="connsiteX21" fmla="*/ 184150 w 1860550"/>
                <a:gd name="connsiteY21" fmla="*/ 1860550 h 3079750"/>
                <a:gd name="connsiteX22" fmla="*/ 203200 w 1860550"/>
                <a:gd name="connsiteY22" fmla="*/ 1803400 h 3079750"/>
                <a:gd name="connsiteX23" fmla="*/ 215900 w 1860550"/>
                <a:gd name="connsiteY23" fmla="*/ 1752600 h 3079750"/>
                <a:gd name="connsiteX24" fmla="*/ 222250 w 1860550"/>
                <a:gd name="connsiteY24" fmla="*/ 1720850 h 3079750"/>
                <a:gd name="connsiteX25" fmla="*/ 247650 w 1860550"/>
                <a:gd name="connsiteY25" fmla="*/ 1714500 h 3079750"/>
                <a:gd name="connsiteX26" fmla="*/ 241300 w 1860550"/>
                <a:gd name="connsiteY26" fmla="*/ 1593850 h 3079750"/>
                <a:gd name="connsiteX27" fmla="*/ 273050 w 1860550"/>
                <a:gd name="connsiteY27" fmla="*/ 1543050 h 3079750"/>
                <a:gd name="connsiteX28" fmla="*/ 323850 w 1860550"/>
                <a:gd name="connsiteY28" fmla="*/ 1524000 h 3079750"/>
                <a:gd name="connsiteX29" fmla="*/ 304800 w 1860550"/>
                <a:gd name="connsiteY29" fmla="*/ 1492250 h 3079750"/>
                <a:gd name="connsiteX30" fmla="*/ 298450 w 1860550"/>
                <a:gd name="connsiteY30" fmla="*/ 1428750 h 3079750"/>
                <a:gd name="connsiteX31" fmla="*/ 323850 w 1860550"/>
                <a:gd name="connsiteY31" fmla="*/ 1390650 h 3079750"/>
                <a:gd name="connsiteX32" fmla="*/ 412750 w 1860550"/>
                <a:gd name="connsiteY32" fmla="*/ 1409700 h 3079750"/>
                <a:gd name="connsiteX33" fmla="*/ 425450 w 1860550"/>
                <a:gd name="connsiteY33" fmla="*/ 1346200 h 3079750"/>
                <a:gd name="connsiteX34" fmla="*/ 463550 w 1860550"/>
                <a:gd name="connsiteY34" fmla="*/ 1314450 h 3079750"/>
                <a:gd name="connsiteX35" fmla="*/ 457200 w 1860550"/>
                <a:gd name="connsiteY35" fmla="*/ 1295400 h 3079750"/>
                <a:gd name="connsiteX36" fmla="*/ 482600 w 1860550"/>
                <a:gd name="connsiteY36" fmla="*/ 1244600 h 3079750"/>
                <a:gd name="connsiteX37" fmla="*/ 495300 w 1860550"/>
                <a:gd name="connsiteY37" fmla="*/ 1225550 h 3079750"/>
                <a:gd name="connsiteX38" fmla="*/ 527050 w 1860550"/>
                <a:gd name="connsiteY38" fmla="*/ 1206500 h 3079750"/>
                <a:gd name="connsiteX39" fmla="*/ 590550 w 1860550"/>
                <a:gd name="connsiteY39" fmla="*/ 1212850 h 3079750"/>
                <a:gd name="connsiteX40" fmla="*/ 660400 w 1860550"/>
                <a:gd name="connsiteY40" fmla="*/ 1162050 h 3079750"/>
                <a:gd name="connsiteX41" fmla="*/ 692150 w 1860550"/>
                <a:gd name="connsiteY41" fmla="*/ 1162050 h 3079750"/>
                <a:gd name="connsiteX42" fmla="*/ 698500 w 1860550"/>
                <a:gd name="connsiteY42" fmla="*/ 1143000 h 3079750"/>
                <a:gd name="connsiteX43" fmla="*/ 711200 w 1860550"/>
                <a:gd name="connsiteY43" fmla="*/ 1111250 h 3079750"/>
                <a:gd name="connsiteX44" fmla="*/ 755650 w 1860550"/>
                <a:gd name="connsiteY44" fmla="*/ 1123950 h 3079750"/>
                <a:gd name="connsiteX45" fmla="*/ 793750 w 1860550"/>
                <a:gd name="connsiteY45" fmla="*/ 1104900 h 3079750"/>
                <a:gd name="connsiteX46" fmla="*/ 825500 w 1860550"/>
                <a:gd name="connsiteY46" fmla="*/ 1041400 h 3079750"/>
                <a:gd name="connsiteX47" fmla="*/ 838200 w 1860550"/>
                <a:gd name="connsiteY47" fmla="*/ 977900 h 3079750"/>
                <a:gd name="connsiteX48" fmla="*/ 876300 w 1860550"/>
                <a:gd name="connsiteY48" fmla="*/ 965200 h 3079750"/>
                <a:gd name="connsiteX49" fmla="*/ 965200 w 1860550"/>
                <a:gd name="connsiteY49" fmla="*/ 933450 h 3079750"/>
                <a:gd name="connsiteX50" fmla="*/ 939800 w 1860550"/>
                <a:gd name="connsiteY50" fmla="*/ 901700 h 3079750"/>
                <a:gd name="connsiteX51" fmla="*/ 958850 w 1860550"/>
                <a:gd name="connsiteY51" fmla="*/ 876300 h 3079750"/>
                <a:gd name="connsiteX52" fmla="*/ 1022350 w 1860550"/>
                <a:gd name="connsiteY52" fmla="*/ 863600 h 3079750"/>
                <a:gd name="connsiteX53" fmla="*/ 1041400 w 1860550"/>
                <a:gd name="connsiteY53" fmla="*/ 889000 h 3079750"/>
                <a:gd name="connsiteX54" fmla="*/ 1111250 w 1860550"/>
                <a:gd name="connsiteY54" fmla="*/ 895350 h 3079750"/>
                <a:gd name="connsiteX55" fmla="*/ 1123950 w 1860550"/>
                <a:gd name="connsiteY55" fmla="*/ 895350 h 3079750"/>
                <a:gd name="connsiteX56" fmla="*/ 1193800 w 1860550"/>
                <a:gd name="connsiteY56" fmla="*/ 889000 h 3079750"/>
                <a:gd name="connsiteX57" fmla="*/ 1238250 w 1860550"/>
                <a:gd name="connsiteY57" fmla="*/ 857250 h 3079750"/>
                <a:gd name="connsiteX58" fmla="*/ 1327150 w 1860550"/>
                <a:gd name="connsiteY58" fmla="*/ 901700 h 3079750"/>
                <a:gd name="connsiteX59" fmla="*/ 1384300 w 1860550"/>
                <a:gd name="connsiteY59" fmla="*/ 876300 h 3079750"/>
                <a:gd name="connsiteX60" fmla="*/ 1390650 w 1860550"/>
                <a:gd name="connsiteY60" fmla="*/ 819150 h 3079750"/>
                <a:gd name="connsiteX61" fmla="*/ 1403350 w 1860550"/>
                <a:gd name="connsiteY61" fmla="*/ 781050 h 3079750"/>
                <a:gd name="connsiteX62" fmla="*/ 1422400 w 1860550"/>
                <a:gd name="connsiteY62" fmla="*/ 781050 h 3079750"/>
                <a:gd name="connsiteX63" fmla="*/ 1460500 w 1860550"/>
                <a:gd name="connsiteY63" fmla="*/ 692150 h 3079750"/>
                <a:gd name="connsiteX64" fmla="*/ 1460500 w 1860550"/>
                <a:gd name="connsiteY64" fmla="*/ 660400 h 3079750"/>
                <a:gd name="connsiteX65" fmla="*/ 1511300 w 1860550"/>
                <a:gd name="connsiteY65" fmla="*/ 641350 h 3079750"/>
                <a:gd name="connsiteX66" fmla="*/ 1524000 w 1860550"/>
                <a:gd name="connsiteY66" fmla="*/ 615950 h 3079750"/>
                <a:gd name="connsiteX67" fmla="*/ 1543050 w 1860550"/>
                <a:gd name="connsiteY67" fmla="*/ 361950 h 3079750"/>
                <a:gd name="connsiteX68" fmla="*/ 1562100 w 1860550"/>
                <a:gd name="connsiteY68" fmla="*/ 349250 h 3079750"/>
                <a:gd name="connsiteX69" fmla="*/ 1625600 w 1860550"/>
                <a:gd name="connsiteY69" fmla="*/ 374650 h 3079750"/>
                <a:gd name="connsiteX70" fmla="*/ 1670050 w 1860550"/>
                <a:gd name="connsiteY70" fmla="*/ 342900 h 3079750"/>
                <a:gd name="connsiteX71" fmla="*/ 1695450 w 1860550"/>
                <a:gd name="connsiteY71" fmla="*/ 317500 h 3079750"/>
                <a:gd name="connsiteX72" fmla="*/ 1695450 w 1860550"/>
                <a:gd name="connsiteY72" fmla="*/ 247650 h 3079750"/>
                <a:gd name="connsiteX73" fmla="*/ 1651000 w 1860550"/>
                <a:gd name="connsiteY73" fmla="*/ 184150 h 3079750"/>
                <a:gd name="connsiteX74" fmla="*/ 1670050 w 1860550"/>
                <a:gd name="connsiteY74" fmla="*/ 146050 h 3079750"/>
                <a:gd name="connsiteX75" fmla="*/ 1670050 w 1860550"/>
                <a:gd name="connsiteY75" fmla="*/ 107950 h 3079750"/>
                <a:gd name="connsiteX76" fmla="*/ 1714500 w 1860550"/>
                <a:gd name="connsiteY76" fmla="*/ 57150 h 3079750"/>
                <a:gd name="connsiteX77" fmla="*/ 1758950 w 1860550"/>
                <a:gd name="connsiteY77" fmla="*/ 0 h 3079750"/>
                <a:gd name="connsiteX78" fmla="*/ 1816100 w 1860550"/>
                <a:gd name="connsiteY78" fmla="*/ 0 h 3079750"/>
                <a:gd name="connsiteX79" fmla="*/ 1860550 w 1860550"/>
                <a:gd name="connsiteY79" fmla="*/ 19050 h 3079750"/>
                <a:gd name="connsiteX80" fmla="*/ 1860550 w 1860550"/>
                <a:gd name="connsiteY80" fmla="*/ 19050 h 307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860550" h="3079750">
                  <a:moveTo>
                    <a:pt x="450850" y="3079750"/>
                  </a:moveTo>
                  <a:lnTo>
                    <a:pt x="342900" y="3003550"/>
                  </a:lnTo>
                  <a:lnTo>
                    <a:pt x="304800" y="2940050"/>
                  </a:lnTo>
                  <a:lnTo>
                    <a:pt x="203200" y="2940050"/>
                  </a:lnTo>
                  <a:lnTo>
                    <a:pt x="158750" y="2940050"/>
                  </a:lnTo>
                  <a:lnTo>
                    <a:pt x="25400" y="2819400"/>
                  </a:lnTo>
                  <a:lnTo>
                    <a:pt x="0" y="2755900"/>
                  </a:lnTo>
                  <a:lnTo>
                    <a:pt x="6350" y="2692400"/>
                  </a:lnTo>
                  <a:lnTo>
                    <a:pt x="31750" y="2654300"/>
                  </a:lnTo>
                  <a:lnTo>
                    <a:pt x="25400" y="2622550"/>
                  </a:lnTo>
                  <a:lnTo>
                    <a:pt x="69850" y="2546350"/>
                  </a:lnTo>
                  <a:lnTo>
                    <a:pt x="69850" y="2476500"/>
                  </a:lnTo>
                  <a:lnTo>
                    <a:pt x="69850" y="2374900"/>
                  </a:lnTo>
                  <a:lnTo>
                    <a:pt x="44450" y="2324100"/>
                  </a:lnTo>
                  <a:lnTo>
                    <a:pt x="44450" y="2222500"/>
                  </a:lnTo>
                  <a:lnTo>
                    <a:pt x="38100" y="2190750"/>
                  </a:lnTo>
                  <a:lnTo>
                    <a:pt x="63500" y="2120900"/>
                  </a:lnTo>
                  <a:lnTo>
                    <a:pt x="95250" y="2070100"/>
                  </a:lnTo>
                  <a:lnTo>
                    <a:pt x="120650" y="2019300"/>
                  </a:lnTo>
                  <a:lnTo>
                    <a:pt x="139700" y="1962150"/>
                  </a:lnTo>
                  <a:lnTo>
                    <a:pt x="146050" y="1924050"/>
                  </a:lnTo>
                  <a:lnTo>
                    <a:pt x="184150" y="1860550"/>
                  </a:lnTo>
                  <a:lnTo>
                    <a:pt x="203200" y="1803400"/>
                  </a:lnTo>
                  <a:lnTo>
                    <a:pt x="215900" y="1752600"/>
                  </a:lnTo>
                  <a:lnTo>
                    <a:pt x="222250" y="1720850"/>
                  </a:lnTo>
                  <a:lnTo>
                    <a:pt x="247650" y="1714500"/>
                  </a:lnTo>
                  <a:lnTo>
                    <a:pt x="241300" y="1593850"/>
                  </a:lnTo>
                  <a:lnTo>
                    <a:pt x="273050" y="1543050"/>
                  </a:lnTo>
                  <a:lnTo>
                    <a:pt x="323850" y="1524000"/>
                  </a:lnTo>
                  <a:lnTo>
                    <a:pt x="304800" y="1492250"/>
                  </a:lnTo>
                  <a:lnTo>
                    <a:pt x="298450" y="1428750"/>
                  </a:lnTo>
                  <a:lnTo>
                    <a:pt x="323850" y="1390650"/>
                  </a:lnTo>
                  <a:lnTo>
                    <a:pt x="412750" y="1409700"/>
                  </a:lnTo>
                  <a:lnTo>
                    <a:pt x="425450" y="1346200"/>
                  </a:lnTo>
                  <a:lnTo>
                    <a:pt x="463550" y="1314450"/>
                  </a:lnTo>
                  <a:lnTo>
                    <a:pt x="457200" y="1295400"/>
                  </a:lnTo>
                  <a:lnTo>
                    <a:pt x="482600" y="1244600"/>
                  </a:lnTo>
                  <a:lnTo>
                    <a:pt x="495300" y="1225550"/>
                  </a:lnTo>
                  <a:lnTo>
                    <a:pt x="527050" y="1206500"/>
                  </a:lnTo>
                  <a:lnTo>
                    <a:pt x="590550" y="1212850"/>
                  </a:lnTo>
                  <a:lnTo>
                    <a:pt x="660400" y="1162050"/>
                  </a:lnTo>
                  <a:lnTo>
                    <a:pt x="692150" y="1162050"/>
                  </a:lnTo>
                  <a:lnTo>
                    <a:pt x="698500" y="1143000"/>
                  </a:lnTo>
                  <a:lnTo>
                    <a:pt x="711200" y="1111250"/>
                  </a:lnTo>
                  <a:lnTo>
                    <a:pt x="755650" y="1123950"/>
                  </a:lnTo>
                  <a:lnTo>
                    <a:pt x="793750" y="1104900"/>
                  </a:lnTo>
                  <a:lnTo>
                    <a:pt x="825500" y="1041400"/>
                  </a:lnTo>
                  <a:lnTo>
                    <a:pt x="838200" y="977900"/>
                  </a:lnTo>
                  <a:lnTo>
                    <a:pt x="876300" y="965200"/>
                  </a:lnTo>
                  <a:lnTo>
                    <a:pt x="965200" y="933450"/>
                  </a:lnTo>
                  <a:lnTo>
                    <a:pt x="939800" y="901700"/>
                  </a:lnTo>
                  <a:lnTo>
                    <a:pt x="958850" y="876300"/>
                  </a:lnTo>
                  <a:lnTo>
                    <a:pt x="1022350" y="863600"/>
                  </a:lnTo>
                  <a:lnTo>
                    <a:pt x="1041400" y="889000"/>
                  </a:lnTo>
                  <a:lnTo>
                    <a:pt x="1111250" y="895350"/>
                  </a:lnTo>
                  <a:lnTo>
                    <a:pt x="1123950" y="895350"/>
                  </a:lnTo>
                  <a:lnTo>
                    <a:pt x="1193800" y="889000"/>
                  </a:lnTo>
                  <a:lnTo>
                    <a:pt x="1238250" y="857250"/>
                  </a:lnTo>
                  <a:lnTo>
                    <a:pt x="1327150" y="901700"/>
                  </a:lnTo>
                  <a:lnTo>
                    <a:pt x="1384300" y="876300"/>
                  </a:lnTo>
                  <a:lnTo>
                    <a:pt x="1390650" y="819150"/>
                  </a:lnTo>
                  <a:lnTo>
                    <a:pt x="1403350" y="781050"/>
                  </a:lnTo>
                  <a:lnTo>
                    <a:pt x="1422400" y="781050"/>
                  </a:lnTo>
                  <a:lnTo>
                    <a:pt x="1460500" y="692150"/>
                  </a:lnTo>
                  <a:lnTo>
                    <a:pt x="1460500" y="660400"/>
                  </a:lnTo>
                  <a:lnTo>
                    <a:pt x="1511300" y="641350"/>
                  </a:lnTo>
                  <a:lnTo>
                    <a:pt x="1524000" y="615950"/>
                  </a:lnTo>
                  <a:lnTo>
                    <a:pt x="1543050" y="361950"/>
                  </a:lnTo>
                  <a:lnTo>
                    <a:pt x="1562100" y="349250"/>
                  </a:lnTo>
                  <a:lnTo>
                    <a:pt x="1625600" y="374650"/>
                  </a:lnTo>
                  <a:lnTo>
                    <a:pt x="1670050" y="342900"/>
                  </a:lnTo>
                  <a:lnTo>
                    <a:pt x="1695450" y="317500"/>
                  </a:lnTo>
                  <a:lnTo>
                    <a:pt x="1695450" y="247650"/>
                  </a:lnTo>
                  <a:lnTo>
                    <a:pt x="1651000" y="184150"/>
                  </a:lnTo>
                  <a:lnTo>
                    <a:pt x="1670050" y="146050"/>
                  </a:lnTo>
                  <a:lnTo>
                    <a:pt x="1670050" y="107950"/>
                  </a:lnTo>
                  <a:lnTo>
                    <a:pt x="1714500" y="57150"/>
                  </a:lnTo>
                  <a:lnTo>
                    <a:pt x="1758950" y="0"/>
                  </a:lnTo>
                  <a:lnTo>
                    <a:pt x="1816100" y="0"/>
                  </a:lnTo>
                  <a:lnTo>
                    <a:pt x="1860550" y="19050"/>
                  </a:lnTo>
                  <a:lnTo>
                    <a:pt x="1860550" y="19050"/>
                  </a:lnTo>
                </a:path>
              </a:pathLst>
            </a:custGeom>
            <a:noFill/>
            <a:ln w="57150" cmpd="dbl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Forme libre 102"/>
            <p:cNvSpPr/>
            <p:nvPr/>
          </p:nvSpPr>
          <p:spPr>
            <a:xfrm>
              <a:off x="6134100" y="3873500"/>
              <a:ext cx="1130300" cy="698500"/>
            </a:xfrm>
            <a:custGeom>
              <a:avLst/>
              <a:gdLst>
                <a:gd name="connsiteX0" fmla="*/ 0 w 1130300"/>
                <a:gd name="connsiteY0" fmla="*/ 190500 h 698500"/>
                <a:gd name="connsiteX1" fmla="*/ 57150 w 1130300"/>
                <a:gd name="connsiteY1" fmla="*/ 222250 h 698500"/>
                <a:gd name="connsiteX2" fmla="*/ 82550 w 1130300"/>
                <a:gd name="connsiteY2" fmla="*/ 273050 h 698500"/>
                <a:gd name="connsiteX3" fmla="*/ 95250 w 1130300"/>
                <a:gd name="connsiteY3" fmla="*/ 336550 h 698500"/>
                <a:gd name="connsiteX4" fmla="*/ 120650 w 1130300"/>
                <a:gd name="connsiteY4" fmla="*/ 400050 h 698500"/>
                <a:gd name="connsiteX5" fmla="*/ 127000 w 1130300"/>
                <a:gd name="connsiteY5" fmla="*/ 520700 h 698500"/>
                <a:gd name="connsiteX6" fmla="*/ 120650 w 1130300"/>
                <a:gd name="connsiteY6" fmla="*/ 546100 h 698500"/>
                <a:gd name="connsiteX7" fmla="*/ 95250 w 1130300"/>
                <a:gd name="connsiteY7" fmla="*/ 577850 h 698500"/>
                <a:gd name="connsiteX8" fmla="*/ 101600 w 1130300"/>
                <a:gd name="connsiteY8" fmla="*/ 615950 h 698500"/>
                <a:gd name="connsiteX9" fmla="*/ 139700 w 1130300"/>
                <a:gd name="connsiteY9" fmla="*/ 654050 h 698500"/>
                <a:gd name="connsiteX10" fmla="*/ 323850 w 1130300"/>
                <a:gd name="connsiteY10" fmla="*/ 654050 h 698500"/>
                <a:gd name="connsiteX11" fmla="*/ 406400 w 1130300"/>
                <a:gd name="connsiteY11" fmla="*/ 698500 h 698500"/>
                <a:gd name="connsiteX12" fmla="*/ 444500 w 1130300"/>
                <a:gd name="connsiteY12" fmla="*/ 698500 h 698500"/>
                <a:gd name="connsiteX13" fmla="*/ 565150 w 1130300"/>
                <a:gd name="connsiteY13" fmla="*/ 514350 h 698500"/>
                <a:gd name="connsiteX14" fmla="*/ 641350 w 1130300"/>
                <a:gd name="connsiteY14" fmla="*/ 482600 h 698500"/>
                <a:gd name="connsiteX15" fmla="*/ 641350 w 1130300"/>
                <a:gd name="connsiteY15" fmla="*/ 431800 h 698500"/>
                <a:gd name="connsiteX16" fmla="*/ 692150 w 1130300"/>
                <a:gd name="connsiteY16" fmla="*/ 342900 h 698500"/>
                <a:gd name="connsiteX17" fmla="*/ 717550 w 1130300"/>
                <a:gd name="connsiteY17" fmla="*/ 342900 h 698500"/>
                <a:gd name="connsiteX18" fmla="*/ 762000 w 1130300"/>
                <a:gd name="connsiteY18" fmla="*/ 317500 h 698500"/>
                <a:gd name="connsiteX19" fmla="*/ 781050 w 1130300"/>
                <a:gd name="connsiteY19" fmla="*/ 279400 h 698500"/>
                <a:gd name="connsiteX20" fmla="*/ 819150 w 1130300"/>
                <a:gd name="connsiteY20" fmla="*/ 247650 h 698500"/>
                <a:gd name="connsiteX21" fmla="*/ 869950 w 1130300"/>
                <a:gd name="connsiteY21" fmla="*/ 196850 h 698500"/>
                <a:gd name="connsiteX22" fmla="*/ 901700 w 1130300"/>
                <a:gd name="connsiteY22" fmla="*/ 184150 h 698500"/>
                <a:gd name="connsiteX23" fmla="*/ 939800 w 1130300"/>
                <a:gd name="connsiteY23" fmla="*/ 139700 h 698500"/>
                <a:gd name="connsiteX24" fmla="*/ 1009650 w 1130300"/>
                <a:gd name="connsiteY24" fmla="*/ 69850 h 698500"/>
                <a:gd name="connsiteX25" fmla="*/ 1130300 w 1130300"/>
                <a:gd name="connsiteY25" fmla="*/ 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30300" h="698500">
                  <a:moveTo>
                    <a:pt x="0" y="190500"/>
                  </a:moveTo>
                  <a:lnTo>
                    <a:pt x="57150" y="222250"/>
                  </a:lnTo>
                  <a:lnTo>
                    <a:pt x="82550" y="273050"/>
                  </a:lnTo>
                  <a:lnTo>
                    <a:pt x="95250" y="336550"/>
                  </a:lnTo>
                  <a:lnTo>
                    <a:pt x="120650" y="400050"/>
                  </a:lnTo>
                  <a:lnTo>
                    <a:pt x="127000" y="520700"/>
                  </a:lnTo>
                  <a:lnTo>
                    <a:pt x="120650" y="546100"/>
                  </a:lnTo>
                  <a:lnTo>
                    <a:pt x="95250" y="577850"/>
                  </a:lnTo>
                  <a:lnTo>
                    <a:pt x="101600" y="615950"/>
                  </a:lnTo>
                  <a:lnTo>
                    <a:pt x="139700" y="654050"/>
                  </a:lnTo>
                  <a:lnTo>
                    <a:pt x="323850" y="654050"/>
                  </a:lnTo>
                  <a:lnTo>
                    <a:pt x="406400" y="698500"/>
                  </a:lnTo>
                  <a:lnTo>
                    <a:pt x="444500" y="698500"/>
                  </a:lnTo>
                  <a:lnTo>
                    <a:pt x="565150" y="514350"/>
                  </a:lnTo>
                  <a:lnTo>
                    <a:pt x="641350" y="482600"/>
                  </a:lnTo>
                  <a:lnTo>
                    <a:pt x="641350" y="431800"/>
                  </a:lnTo>
                  <a:lnTo>
                    <a:pt x="692150" y="342900"/>
                  </a:lnTo>
                  <a:lnTo>
                    <a:pt x="717550" y="342900"/>
                  </a:lnTo>
                  <a:lnTo>
                    <a:pt x="762000" y="317500"/>
                  </a:lnTo>
                  <a:lnTo>
                    <a:pt x="781050" y="279400"/>
                  </a:lnTo>
                  <a:lnTo>
                    <a:pt x="819150" y="247650"/>
                  </a:lnTo>
                  <a:lnTo>
                    <a:pt x="869950" y="196850"/>
                  </a:lnTo>
                  <a:lnTo>
                    <a:pt x="901700" y="184150"/>
                  </a:lnTo>
                  <a:lnTo>
                    <a:pt x="939800" y="139700"/>
                  </a:lnTo>
                  <a:lnTo>
                    <a:pt x="1009650" y="69850"/>
                  </a:lnTo>
                  <a:lnTo>
                    <a:pt x="1130300" y="0"/>
                  </a:lnTo>
                </a:path>
              </a:pathLst>
            </a:custGeom>
            <a:noFill/>
            <a:ln w="57150" cmpd="dbl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Forme libre 103"/>
            <p:cNvSpPr/>
            <p:nvPr/>
          </p:nvSpPr>
          <p:spPr>
            <a:xfrm>
              <a:off x="5022797" y="2171700"/>
              <a:ext cx="997003" cy="1917700"/>
            </a:xfrm>
            <a:custGeom>
              <a:avLst/>
              <a:gdLst>
                <a:gd name="connsiteX0" fmla="*/ 997003 w 997003"/>
                <a:gd name="connsiteY0" fmla="*/ 1917700 h 1917700"/>
                <a:gd name="connsiteX1" fmla="*/ 933503 w 997003"/>
                <a:gd name="connsiteY1" fmla="*/ 1866900 h 1917700"/>
                <a:gd name="connsiteX2" fmla="*/ 933503 w 997003"/>
                <a:gd name="connsiteY2" fmla="*/ 1835150 h 1917700"/>
                <a:gd name="connsiteX3" fmla="*/ 889053 w 997003"/>
                <a:gd name="connsiteY3" fmla="*/ 1752600 h 1917700"/>
                <a:gd name="connsiteX4" fmla="*/ 863653 w 997003"/>
                <a:gd name="connsiteY4" fmla="*/ 1746250 h 1917700"/>
                <a:gd name="connsiteX5" fmla="*/ 774753 w 997003"/>
                <a:gd name="connsiteY5" fmla="*/ 1663700 h 1917700"/>
                <a:gd name="connsiteX6" fmla="*/ 768403 w 997003"/>
                <a:gd name="connsiteY6" fmla="*/ 1631950 h 1917700"/>
                <a:gd name="connsiteX7" fmla="*/ 781103 w 997003"/>
                <a:gd name="connsiteY7" fmla="*/ 1600200 h 1917700"/>
                <a:gd name="connsiteX8" fmla="*/ 781103 w 997003"/>
                <a:gd name="connsiteY8" fmla="*/ 1568450 h 1917700"/>
                <a:gd name="connsiteX9" fmla="*/ 736653 w 997003"/>
                <a:gd name="connsiteY9" fmla="*/ 1536700 h 1917700"/>
                <a:gd name="connsiteX10" fmla="*/ 723953 w 997003"/>
                <a:gd name="connsiteY10" fmla="*/ 1568450 h 1917700"/>
                <a:gd name="connsiteX11" fmla="*/ 704903 w 997003"/>
                <a:gd name="connsiteY11" fmla="*/ 1562100 h 1917700"/>
                <a:gd name="connsiteX12" fmla="*/ 673153 w 997003"/>
                <a:gd name="connsiteY12" fmla="*/ 1466850 h 1917700"/>
                <a:gd name="connsiteX13" fmla="*/ 565203 w 997003"/>
                <a:gd name="connsiteY13" fmla="*/ 1397000 h 1917700"/>
                <a:gd name="connsiteX14" fmla="*/ 552503 w 997003"/>
                <a:gd name="connsiteY14" fmla="*/ 1339850 h 1917700"/>
                <a:gd name="connsiteX15" fmla="*/ 552503 w 997003"/>
                <a:gd name="connsiteY15" fmla="*/ 1257300 h 1917700"/>
                <a:gd name="connsiteX16" fmla="*/ 577903 w 997003"/>
                <a:gd name="connsiteY16" fmla="*/ 1187450 h 1917700"/>
                <a:gd name="connsiteX17" fmla="*/ 616003 w 997003"/>
                <a:gd name="connsiteY17" fmla="*/ 1123950 h 1917700"/>
                <a:gd name="connsiteX18" fmla="*/ 603303 w 997003"/>
                <a:gd name="connsiteY18" fmla="*/ 1073150 h 1917700"/>
                <a:gd name="connsiteX19" fmla="*/ 616003 w 997003"/>
                <a:gd name="connsiteY19" fmla="*/ 1054100 h 1917700"/>
                <a:gd name="connsiteX20" fmla="*/ 679503 w 997003"/>
                <a:gd name="connsiteY20" fmla="*/ 1022350 h 1917700"/>
                <a:gd name="connsiteX21" fmla="*/ 704903 w 997003"/>
                <a:gd name="connsiteY21" fmla="*/ 1009650 h 1917700"/>
                <a:gd name="connsiteX22" fmla="*/ 717603 w 997003"/>
                <a:gd name="connsiteY22" fmla="*/ 927100 h 1917700"/>
                <a:gd name="connsiteX23" fmla="*/ 692203 w 997003"/>
                <a:gd name="connsiteY23" fmla="*/ 882650 h 1917700"/>
                <a:gd name="connsiteX24" fmla="*/ 647753 w 997003"/>
                <a:gd name="connsiteY24" fmla="*/ 831850 h 1917700"/>
                <a:gd name="connsiteX25" fmla="*/ 628703 w 997003"/>
                <a:gd name="connsiteY25" fmla="*/ 812800 h 1917700"/>
                <a:gd name="connsiteX26" fmla="*/ 571553 w 997003"/>
                <a:gd name="connsiteY26" fmla="*/ 787400 h 1917700"/>
                <a:gd name="connsiteX27" fmla="*/ 527103 w 997003"/>
                <a:gd name="connsiteY27" fmla="*/ 736600 h 1917700"/>
                <a:gd name="connsiteX28" fmla="*/ 527103 w 997003"/>
                <a:gd name="connsiteY28" fmla="*/ 647700 h 1917700"/>
                <a:gd name="connsiteX29" fmla="*/ 520753 w 997003"/>
                <a:gd name="connsiteY29" fmla="*/ 577850 h 1917700"/>
                <a:gd name="connsiteX30" fmla="*/ 495353 w 997003"/>
                <a:gd name="connsiteY30" fmla="*/ 520700 h 1917700"/>
                <a:gd name="connsiteX31" fmla="*/ 438203 w 997003"/>
                <a:gd name="connsiteY31" fmla="*/ 495300 h 1917700"/>
                <a:gd name="connsiteX32" fmla="*/ 387403 w 997003"/>
                <a:gd name="connsiteY32" fmla="*/ 469900 h 1917700"/>
                <a:gd name="connsiteX33" fmla="*/ 368353 w 997003"/>
                <a:gd name="connsiteY33" fmla="*/ 419100 h 1917700"/>
                <a:gd name="connsiteX34" fmla="*/ 311203 w 997003"/>
                <a:gd name="connsiteY34" fmla="*/ 412750 h 1917700"/>
                <a:gd name="connsiteX35" fmla="*/ 228653 w 997003"/>
                <a:gd name="connsiteY35" fmla="*/ 355600 h 1917700"/>
                <a:gd name="connsiteX36" fmla="*/ 158803 w 997003"/>
                <a:gd name="connsiteY36" fmla="*/ 311150 h 1917700"/>
                <a:gd name="connsiteX37" fmla="*/ 88953 w 997003"/>
                <a:gd name="connsiteY37" fmla="*/ 298450 h 1917700"/>
                <a:gd name="connsiteX38" fmla="*/ 25453 w 997003"/>
                <a:gd name="connsiteY38" fmla="*/ 222250 h 1917700"/>
                <a:gd name="connsiteX39" fmla="*/ 53 w 997003"/>
                <a:gd name="connsiteY39" fmla="*/ 146050 h 1917700"/>
                <a:gd name="connsiteX40" fmla="*/ 19103 w 997003"/>
                <a:gd name="connsiteY40" fmla="*/ 88900 h 1917700"/>
                <a:gd name="connsiteX41" fmla="*/ 31803 w 997003"/>
                <a:gd name="connsiteY41" fmla="*/ 31750 h 1917700"/>
                <a:gd name="connsiteX42" fmla="*/ 88953 w 997003"/>
                <a:gd name="connsiteY42" fmla="*/ 0 h 19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97003" h="1917700">
                  <a:moveTo>
                    <a:pt x="997003" y="1917700"/>
                  </a:moveTo>
                  <a:cubicBezTo>
                    <a:pt x="970544" y="1899179"/>
                    <a:pt x="944086" y="1880658"/>
                    <a:pt x="933503" y="1866900"/>
                  </a:cubicBezTo>
                  <a:cubicBezTo>
                    <a:pt x="922920" y="1853142"/>
                    <a:pt x="940911" y="1854200"/>
                    <a:pt x="933503" y="1835150"/>
                  </a:cubicBezTo>
                  <a:cubicBezTo>
                    <a:pt x="926095" y="1816100"/>
                    <a:pt x="900695" y="1767416"/>
                    <a:pt x="889053" y="1752600"/>
                  </a:cubicBezTo>
                  <a:cubicBezTo>
                    <a:pt x="877411" y="1737784"/>
                    <a:pt x="882703" y="1761067"/>
                    <a:pt x="863653" y="1746250"/>
                  </a:cubicBezTo>
                  <a:cubicBezTo>
                    <a:pt x="844603" y="1731433"/>
                    <a:pt x="790628" y="1682750"/>
                    <a:pt x="774753" y="1663700"/>
                  </a:cubicBezTo>
                  <a:cubicBezTo>
                    <a:pt x="758878" y="1644650"/>
                    <a:pt x="767345" y="1642533"/>
                    <a:pt x="768403" y="1631950"/>
                  </a:cubicBezTo>
                  <a:cubicBezTo>
                    <a:pt x="769461" y="1621367"/>
                    <a:pt x="778986" y="1610783"/>
                    <a:pt x="781103" y="1600200"/>
                  </a:cubicBezTo>
                  <a:cubicBezTo>
                    <a:pt x="783220" y="1589617"/>
                    <a:pt x="788511" y="1579033"/>
                    <a:pt x="781103" y="1568450"/>
                  </a:cubicBezTo>
                  <a:cubicBezTo>
                    <a:pt x="773695" y="1557867"/>
                    <a:pt x="746178" y="1536700"/>
                    <a:pt x="736653" y="1536700"/>
                  </a:cubicBezTo>
                  <a:cubicBezTo>
                    <a:pt x="727128" y="1536700"/>
                    <a:pt x="729245" y="1564217"/>
                    <a:pt x="723953" y="1568450"/>
                  </a:cubicBezTo>
                  <a:cubicBezTo>
                    <a:pt x="718661" y="1572683"/>
                    <a:pt x="713370" y="1579033"/>
                    <a:pt x="704903" y="1562100"/>
                  </a:cubicBezTo>
                  <a:cubicBezTo>
                    <a:pt x="696436" y="1545167"/>
                    <a:pt x="696436" y="1494367"/>
                    <a:pt x="673153" y="1466850"/>
                  </a:cubicBezTo>
                  <a:cubicBezTo>
                    <a:pt x="649870" y="1439333"/>
                    <a:pt x="585311" y="1418167"/>
                    <a:pt x="565203" y="1397000"/>
                  </a:cubicBezTo>
                  <a:cubicBezTo>
                    <a:pt x="545095" y="1375833"/>
                    <a:pt x="554620" y="1363133"/>
                    <a:pt x="552503" y="1339850"/>
                  </a:cubicBezTo>
                  <a:cubicBezTo>
                    <a:pt x="550386" y="1316567"/>
                    <a:pt x="548270" y="1282700"/>
                    <a:pt x="552503" y="1257300"/>
                  </a:cubicBezTo>
                  <a:cubicBezTo>
                    <a:pt x="556736" y="1231900"/>
                    <a:pt x="567320" y="1209675"/>
                    <a:pt x="577903" y="1187450"/>
                  </a:cubicBezTo>
                  <a:cubicBezTo>
                    <a:pt x="588486" y="1165225"/>
                    <a:pt x="611770" y="1143000"/>
                    <a:pt x="616003" y="1123950"/>
                  </a:cubicBezTo>
                  <a:cubicBezTo>
                    <a:pt x="620236" y="1104900"/>
                    <a:pt x="603303" y="1084792"/>
                    <a:pt x="603303" y="1073150"/>
                  </a:cubicBezTo>
                  <a:cubicBezTo>
                    <a:pt x="603303" y="1061508"/>
                    <a:pt x="603303" y="1062567"/>
                    <a:pt x="616003" y="1054100"/>
                  </a:cubicBezTo>
                  <a:cubicBezTo>
                    <a:pt x="628703" y="1045633"/>
                    <a:pt x="679503" y="1022350"/>
                    <a:pt x="679503" y="1022350"/>
                  </a:cubicBezTo>
                  <a:cubicBezTo>
                    <a:pt x="694320" y="1014942"/>
                    <a:pt x="698553" y="1025525"/>
                    <a:pt x="704903" y="1009650"/>
                  </a:cubicBezTo>
                  <a:cubicBezTo>
                    <a:pt x="711253" y="993775"/>
                    <a:pt x="719720" y="948267"/>
                    <a:pt x="717603" y="927100"/>
                  </a:cubicBezTo>
                  <a:cubicBezTo>
                    <a:pt x="715486" y="905933"/>
                    <a:pt x="703845" y="898525"/>
                    <a:pt x="692203" y="882650"/>
                  </a:cubicBezTo>
                  <a:cubicBezTo>
                    <a:pt x="680561" y="866775"/>
                    <a:pt x="658336" y="843492"/>
                    <a:pt x="647753" y="831850"/>
                  </a:cubicBezTo>
                  <a:cubicBezTo>
                    <a:pt x="637170" y="820208"/>
                    <a:pt x="641403" y="820208"/>
                    <a:pt x="628703" y="812800"/>
                  </a:cubicBezTo>
                  <a:cubicBezTo>
                    <a:pt x="616003" y="805392"/>
                    <a:pt x="588486" y="800100"/>
                    <a:pt x="571553" y="787400"/>
                  </a:cubicBezTo>
                  <a:cubicBezTo>
                    <a:pt x="554620" y="774700"/>
                    <a:pt x="534511" y="759883"/>
                    <a:pt x="527103" y="736600"/>
                  </a:cubicBezTo>
                  <a:cubicBezTo>
                    <a:pt x="519695" y="713317"/>
                    <a:pt x="528161" y="674158"/>
                    <a:pt x="527103" y="647700"/>
                  </a:cubicBezTo>
                  <a:cubicBezTo>
                    <a:pt x="526045" y="621242"/>
                    <a:pt x="526045" y="599016"/>
                    <a:pt x="520753" y="577850"/>
                  </a:cubicBezTo>
                  <a:cubicBezTo>
                    <a:pt x="515461" y="556684"/>
                    <a:pt x="509111" y="534458"/>
                    <a:pt x="495353" y="520700"/>
                  </a:cubicBezTo>
                  <a:cubicBezTo>
                    <a:pt x="481595" y="506942"/>
                    <a:pt x="456195" y="503767"/>
                    <a:pt x="438203" y="495300"/>
                  </a:cubicBezTo>
                  <a:cubicBezTo>
                    <a:pt x="420211" y="486833"/>
                    <a:pt x="399045" y="482600"/>
                    <a:pt x="387403" y="469900"/>
                  </a:cubicBezTo>
                  <a:cubicBezTo>
                    <a:pt x="375761" y="457200"/>
                    <a:pt x="381053" y="428625"/>
                    <a:pt x="368353" y="419100"/>
                  </a:cubicBezTo>
                  <a:cubicBezTo>
                    <a:pt x="355653" y="409575"/>
                    <a:pt x="334486" y="423333"/>
                    <a:pt x="311203" y="412750"/>
                  </a:cubicBezTo>
                  <a:cubicBezTo>
                    <a:pt x="287920" y="402167"/>
                    <a:pt x="254053" y="372533"/>
                    <a:pt x="228653" y="355600"/>
                  </a:cubicBezTo>
                  <a:cubicBezTo>
                    <a:pt x="203253" y="338667"/>
                    <a:pt x="182086" y="320675"/>
                    <a:pt x="158803" y="311150"/>
                  </a:cubicBezTo>
                  <a:cubicBezTo>
                    <a:pt x="135520" y="301625"/>
                    <a:pt x="111178" y="313267"/>
                    <a:pt x="88953" y="298450"/>
                  </a:cubicBezTo>
                  <a:cubicBezTo>
                    <a:pt x="66728" y="283633"/>
                    <a:pt x="40270" y="247650"/>
                    <a:pt x="25453" y="222250"/>
                  </a:cubicBezTo>
                  <a:cubicBezTo>
                    <a:pt x="10636" y="196850"/>
                    <a:pt x="1111" y="168275"/>
                    <a:pt x="53" y="146050"/>
                  </a:cubicBezTo>
                  <a:cubicBezTo>
                    <a:pt x="-1005" y="123825"/>
                    <a:pt x="13811" y="107950"/>
                    <a:pt x="19103" y="88900"/>
                  </a:cubicBezTo>
                  <a:cubicBezTo>
                    <a:pt x="24395" y="69850"/>
                    <a:pt x="20161" y="46566"/>
                    <a:pt x="31803" y="31750"/>
                  </a:cubicBezTo>
                  <a:cubicBezTo>
                    <a:pt x="43445" y="16934"/>
                    <a:pt x="66199" y="8467"/>
                    <a:pt x="88953" y="0"/>
                  </a:cubicBezTo>
                </a:path>
              </a:pathLst>
            </a:custGeom>
            <a:noFill/>
            <a:ln w="57150" cmpd="dbl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Forme libre 104"/>
            <p:cNvSpPr/>
            <p:nvPr/>
          </p:nvSpPr>
          <p:spPr>
            <a:xfrm>
              <a:off x="4102100" y="2222500"/>
              <a:ext cx="1695450" cy="1600200"/>
            </a:xfrm>
            <a:custGeom>
              <a:avLst/>
              <a:gdLst>
                <a:gd name="connsiteX0" fmla="*/ 1695450 w 1695450"/>
                <a:gd name="connsiteY0" fmla="*/ 1511300 h 1600200"/>
                <a:gd name="connsiteX1" fmla="*/ 1651000 w 1695450"/>
                <a:gd name="connsiteY1" fmla="*/ 1555750 h 1600200"/>
                <a:gd name="connsiteX2" fmla="*/ 1593850 w 1695450"/>
                <a:gd name="connsiteY2" fmla="*/ 1568450 h 1600200"/>
                <a:gd name="connsiteX3" fmla="*/ 1504950 w 1695450"/>
                <a:gd name="connsiteY3" fmla="*/ 1568450 h 1600200"/>
                <a:gd name="connsiteX4" fmla="*/ 1485900 w 1695450"/>
                <a:gd name="connsiteY4" fmla="*/ 1568450 h 1600200"/>
                <a:gd name="connsiteX5" fmla="*/ 1441450 w 1695450"/>
                <a:gd name="connsiteY5" fmla="*/ 1587500 h 1600200"/>
                <a:gd name="connsiteX6" fmla="*/ 1397000 w 1695450"/>
                <a:gd name="connsiteY6" fmla="*/ 1600200 h 1600200"/>
                <a:gd name="connsiteX7" fmla="*/ 1346200 w 1695450"/>
                <a:gd name="connsiteY7" fmla="*/ 1581150 h 1600200"/>
                <a:gd name="connsiteX8" fmla="*/ 1301750 w 1695450"/>
                <a:gd name="connsiteY8" fmla="*/ 1543050 h 1600200"/>
                <a:gd name="connsiteX9" fmla="*/ 1250950 w 1695450"/>
                <a:gd name="connsiteY9" fmla="*/ 1511300 h 1600200"/>
                <a:gd name="connsiteX10" fmla="*/ 1250950 w 1695450"/>
                <a:gd name="connsiteY10" fmla="*/ 1479550 h 1600200"/>
                <a:gd name="connsiteX11" fmla="*/ 1200150 w 1695450"/>
                <a:gd name="connsiteY11" fmla="*/ 1473200 h 1600200"/>
                <a:gd name="connsiteX12" fmla="*/ 1162050 w 1695450"/>
                <a:gd name="connsiteY12" fmla="*/ 1485900 h 1600200"/>
                <a:gd name="connsiteX13" fmla="*/ 1092200 w 1695450"/>
                <a:gd name="connsiteY13" fmla="*/ 1498600 h 1600200"/>
                <a:gd name="connsiteX14" fmla="*/ 1016000 w 1695450"/>
                <a:gd name="connsiteY14" fmla="*/ 1498600 h 1600200"/>
                <a:gd name="connsiteX15" fmla="*/ 958850 w 1695450"/>
                <a:gd name="connsiteY15" fmla="*/ 1517650 h 1600200"/>
                <a:gd name="connsiteX16" fmla="*/ 952500 w 1695450"/>
                <a:gd name="connsiteY16" fmla="*/ 1524000 h 1600200"/>
                <a:gd name="connsiteX17" fmla="*/ 920750 w 1695450"/>
                <a:gd name="connsiteY17" fmla="*/ 1485900 h 1600200"/>
                <a:gd name="connsiteX18" fmla="*/ 914400 w 1695450"/>
                <a:gd name="connsiteY18" fmla="*/ 1403350 h 1600200"/>
                <a:gd name="connsiteX19" fmla="*/ 863600 w 1695450"/>
                <a:gd name="connsiteY19" fmla="*/ 1346200 h 1600200"/>
                <a:gd name="connsiteX20" fmla="*/ 831850 w 1695450"/>
                <a:gd name="connsiteY20" fmla="*/ 1314450 h 1600200"/>
                <a:gd name="connsiteX21" fmla="*/ 787400 w 1695450"/>
                <a:gd name="connsiteY21" fmla="*/ 1238250 h 1600200"/>
                <a:gd name="connsiteX22" fmla="*/ 768350 w 1695450"/>
                <a:gd name="connsiteY22" fmla="*/ 1130300 h 1600200"/>
                <a:gd name="connsiteX23" fmla="*/ 730250 w 1695450"/>
                <a:gd name="connsiteY23" fmla="*/ 1035050 h 1600200"/>
                <a:gd name="connsiteX24" fmla="*/ 711200 w 1695450"/>
                <a:gd name="connsiteY24" fmla="*/ 971550 h 1600200"/>
                <a:gd name="connsiteX25" fmla="*/ 660400 w 1695450"/>
                <a:gd name="connsiteY25" fmla="*/ 901700 h 1600200"/>
                <a:gd name="connsiteX26" fmla="*/ 654050 w 1695450"/>
                <a:gd name="connsiteY26" fmla="*/ 857250 h 1600200"/>
                <a:gd name="connsiteX27" fmla="*/ 590550 w 1695450"/>
                <a:gd name="connsiteY27" fmla="*/ 806450 h 1600200"/>
                <a:gd name="connsiteX28" fmla="*/ 514350 w 1695450"/>
                <a:gd name="connsiteY28" fmla="*/ 781050 h 1600200"/>
                <a:gd name="connsiteX29" fmla="*/ 457200 w 1695450"/>
                <a:gd name="connsiteY29" fmla="*/ 781050 h 1600200"/>
                <a:gd name="connsiteX30" fmla="*/ 425450 w 1695450"/>
                <a:gd name="connsiteY30" fmla="*/ 781050 h 1600200"/>
                <a:gd name="connsiteX31" fmla="*/ 361950 w 1695450"/>
                <a:gd name="connsiteY31" fmla="*/ 762000 h 1600200"/>
                <a:gd name="connsiteX32" fmla="*/ 298450 w 1695450"/>
                <a:gd name="connsiteY32" fmla="*/ 717550 h 1600200"/>
                <a:gd name="connsiteX33" fmla="*/ 254000 w 1695450"/>
                <a:gd name="connsiteY33" fmla="*/ 698500 h 1600200"/>
                <a:gd name="connsiteX34" fmla="*/ 222250 w 1695450"/>
                <a:gd name="connsiteY34" fmla="*/ 641350 h 1600200"/>
                <a:gd name="connsiteX35" fmla="*/ 190500 w 1695450"/>
                <a:gd name="connsiteY35" fmla="*/ 596900 h 1600200"/>
                <a:gd name="connsiteX36" fmla="*/ 190500 w 1695450"/>
                <a:gd name="connsiteY36" fmla="*/ 565150 h 1600200"/>
                <a:gd name="connsiteX37" fmla="*/ 165100 w 1695450"/>
                <a:gd name="connsiteY37" fmla="*/ 508000 h 1600200"/>
                <a:gd name="connsiteX38" fmla="*/ 146050 w 1695450"/>
                <a:gd name="connsiteY38" fmla="*/ 508000 h 1600200"/>
                <a:gd name="connsiteX39" fmla="*/ 57150 w 1695450"/>
                <a:gd name="connsiteY39" fmla="*/ 431800 h 1600200"/>
                <a:gd name="connsiteX40" fmla="*/ 12700 w 1695450"/>
                <a:gd name="connsiteY40" fmla="*/ 400050 h 1600200"/>
                <a:gd name="connsiteX41" fmla="*/ 25400 w 1695450"/>
                <a:gd name="connsiteY41" fmla="*/ 336550 h 1600200"/>
                <a:gd name="connsiteX42" fmla="*/ 50800 w 1695450"/>
                <a:gd name="connsiteY42" fmla="*/ 247650 h 1600200"/>
                <a:gd name="connsiteX43" fmla="*/ 50800 w 1695450"/>
                <a:gd name="connsiteY43" fmla="*/ 203200 h 1600200"/>
                <a:gd name="connsiteX44" fmla="*/ 31750 w 1695450"/>
                <a:gd name="connsiteY44" fmla="*/ 171450 h 1600200"/>
                <a:gd name="connsiteX45" fmla="*/ 44450 w 1695450"/>
                <a:gd name="connsiteY45" fmla="*/ 127000 h 1600200"/>
                <a:gd name="connsiteX46" fmla="*/ 25400 w 1695450"/>
                <a:gd name="connsiteY46" fmla="*/ 101600 h 1600200"/>
                <a:gd name="connsiteX47" fmla="*/ 25400 w 1695450"/>
                <a:gd name="connsiteY47" fmla="*/ 63500 h 1600200"/>
                <a:gd name="connsiteX48" fmla="*/ 0 w 1695450"/>
                <a:gd name="connsiteY48" fmla="*/ 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95450" h="1600200">
                  <a:moveTo>
                    <a:pt x="1695450" y="1511300"/>
                  </a:moveTo>
                  <a:lnTo>
                    <a:pt x="1651000" y="1555750"/>
                  </a:lnTo>
                  <a:lnTo>
                    <a:pt x="1593850" y="1568450"/>
                  </a:lnTo>
                  <a:lnTo>
                    <a:pt x="1504950" y="1568450"/>
                  </a:lnTo>
                  <a:lnTo>
                    <a:pt x="1485900" y="1568450"/>
                  </a:lnTo>
                  <a:lnTo>
                    <a:pt x="1441450" y="1587500"/>
                  </a:lnTo>
                  <a:lnTo>
                    <a:pt x="1397000" y="1600200"/>
                  </a:lnTo>
                  <a:lnTo>
                    <a:pt x="1346200" y="1581150"/>
                  </a:lnTo>
                  <a:lnTo>
                    <a:pt x="1301750" y="1543050"/>
                  </a:lnTo>
                  <a:lnTo>
                    <a:pt x="1250950" y="1511300"/>
                  </a:lnTo>
                  <a:lnTo>
                    <a:pt x="1250950" y="1479550"/>
                  </a:lnTo>
                  <a:lnTo>
                    <a:pt x="1200150" y="1473200"/>
                  </a:lnTo>
                  <a:lnTo>
                    <a:pt x="1162050" y="1485900"/>
                  </a:lnTo>
                  <a:lnTo>
                    <a:pt x="1092200" y="1498600"/>
                  </a:lnTo>
                  <a:lnTo>
                    <a:pt x="1016000" y="1498600"/>
                  </a:lnTo>
                  <a:lnTo>
                    <a:pt x="958850" y="1517650"/>
                  </a:lnTo>
                  <a:lnTo>
                    <a:pt x="952500" y="1524000"/>
                  </a:lnTo>
                  <a:lnTo>
                    <a:pt x="920750" y="1485900"/>
                  </a:lnTo>
                  <a:lnTo>
                    <a:pt x="914400" y="1403350"/>
                  </a:lnTo>
                  <a:lnTo>
                    <a:pt x="863600" y="1346200"/>
                  </a:lnTo>
                  <a:lnTo>
                    <a:pt x="831850" y="1314450"/>
                  </a:lnTo>
                  <a:lnTo>
                    <a:pt x="787400" y="1238250"/>
                  </a:lnTo>
                  <a:lnTo>
                    <a:pt x="768350" y="1130300"/>
                  </a:lnTo>
                  <a:lnTo>
                    <a:pt x="730250" y="1035050"/>
                  </a:lnTo>
                  <a:lnTo>
                    <a:pt x="711200" y="971550"/>
                  </a:lnTo>
                  <a:lnTo>
                    <a:pt x="660400" y="901700"/>
                  </a:lnTo>
                  <a:lnTo>
                    <a:pt x="654050" y="857250"/>
                  </a:lnTo>
                  <a:lnTo>
                    <a:pt x="590550" y="806450"/>
                  </a:lnTo>
                  <a:lnTo>
                    <a:pt x="514350" y="781050"/>
                  </a:lnTo>
                  <a:lnTo>
                    <a:pt x="457200" y="781050"/>
                  </a:lnTo>
                  <a:lnTo>
                    <a:pt x="425450" y="781050"/>
                  </a:lnTo>
                  <a:lnTo>
                    <a:pt x="361950" y="762000"/>
                  </a:lnTo>
                  <a:lnTo>
                    <a:pt x="298450" y="717550"/>
                  </a:lnTo>
                  <a:lnTo>
                    <a:pt x="254000" y="698500"/>
                  </a:lnTo>
                  <a:lnTo>
                    <a:pt x="222250" y="641350"/>
                  </a:lnTo>
                  <a:lnTo>
                    <a:pt x="190500" y="596900"/>
                  </a:lnTo>
                  <a:lnTo>
                    <a:pt x="190500" y="565150"/>
                  </a:lnTo>
                  <a:lnTo>
                    <a:pt x="165100" y="508000"/>
                  </a:lnTo>
                  <a:lnTo>
                    <a:pt x="146050" y="508000"/>
                  </a:lnTo>
                  <a:lnTo>
                    <a:pt x="57150" y="431800"/>
                  </a:lnTo>
                  <a:lnTo>
                    <a:pt x="12700" y="400050"/>
                  </a:lnTo>
                  <a:lnTo>
                    <a:pt x="25400" y="336550"/>
                  </a:lnTo>
                  <a:lnTo>
                    <a:pt x="50800" y="247650"/>
                  </a:lnTo>
                  <a:lnTo>
                    <a:pt x="50800" y="203200"/>
                  </a:lnTo>
                  <a:lnTo>
                    <a:pt x="31750" y="171450"/>
                  </a:lnTo>
                  <a:lnTo>
                    <a:pt x="44450" y="127000"/>
                  </a:lnTo>
                  <a:lnTo>
                    <a:pt x="25400" y="101600"/>
                  </a:lnTo>
                  <a:lnTo>
                    <a:pt x="25400" y="63500"/>
                  </a:lnTo>
                  <a:lnTo>
                    <a:pt x="0" y="0"/>
                  </a:lnTo>
                </a:path>
              </a:pathLst>
            </a:custGeom>
            <a:noFill/>
            <a:ln w="57150" cmpd="dbl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6943596" y="3049215"/>
            <a:ext cx="868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Washington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92000" y="-2"/>
            <a:ext cx="3600000" cy="115200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Régions transfrontalières actives</a:t>
            </a:r>
          </a:p>
          <a:p>
            <a:pPr marL="987425"/>
            <a:endParaRPr lang="fr-FR" sz="1200" b="1" dirty="0">
              <a:solidFill>
                <a:schemeClr val="tx1"/>
              </a:solidFill>
              <a:latin typeface="Tw Cen MT" pitchFamily="34" charset="0"/>
            </a:endParaRPr>
          </a:p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Flux migratoires majeurs</a:t>
            </a:r>
          </a:p>
          <a:p>
            <a:pPr marL="987425"/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Exploitation de pétrole</a:t>
            </a:r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1"/>
            <a:ext cx="4392000" cy="115200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III. Un territoire en lien avec la mondialisation</a:t>
            </a:r>
          </a:p>
          <a:p>
            <a:pPr marL="987425"/>
            <a:endParaRPr lang="fr-FR" sz="12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Villes mondiales</a:t>
            </a:r>
          </a:p>
          <a:p>
            <a:pPr marL="987425"/>
            <a:endParaRPr lang="fr-FR" sz="12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Principales façades maritimes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7452320" y="2357928"/>
            <a:ext cx="753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New York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1037083" y="4200525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Los Angeles</a:t>
            </a:r>
            <a:endParaRPr lang="fr-FR" sz="1400" b="1" spc="-150" dirty="0">
              <a:latin typeface="Tw Cen MT" pitchFamily="34" charset="0"/>
            </a:endParaRPr>
          </a:p>
        </p:txBody>
      </p:sp>
      <p:grpSp>
        <p:nvGrpSpPr>
          <p:cNvPr id="88" name="Groupe 87"/>
          <p:cNvGrpSpPr/>
          <p:nvPr/>
        </p:nvGrpSpPr>
        <p:grpSpPr>
          <a:xfrm rot="11044181">
            <a:off x="139865" y="4158767"/>
            <a:ext cx="555333" cy="627800"/>
            <a:chOff x="4067944" y="280920"/>
            <a:chExt cx="555333" cy="627800"/>
          </a:xfrm>
        </p:grpSpPr>
        <p:sp>
          <p:nvSpPr>
            <p:cNvPr id="89" name="AutoShape 321"/>
            <p:cNvSpPr>
              <a:spLocks noChangeAspect="1" noChangeArrowheads="1"/>
            </p:cNvSpPr>
            <p:nvPr/>
          </p:nvSpPr>
          <p:spPr bwMode="auto">
            <a:xfrm rot="14798148">
              <a:off x="4124231" y="289605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" name="AutoShape 321"/>
            <p:cNvSpPr>
              <a:spLocks noChangeAspect="1" noChangeArrowheads="1"/>
            </p:cNvSpPr>
            <p:nvPr/>
          </p:nvSpPr>
          <p:spPr bwMode="auto">
            <a:xfrm rot="13524824">
              <a:off x="4481187" y="727528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" name="AutoShape 321"/>
            <p:cNvSpPr>
              <a:spLocks noChangeAspect="1" noChangeArrowheads="1"/>
            </p:cNvSpPr>
            <p:nvPr/>
          </p:nvSpPr>
          <p:spPr bwMode="auto">
            <a:xfrm rot="3138936">
              <a:off x="4111431" y="639707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Forme libre 91"/>
            <p:cNvSpPr/>
            <p:nvPr/>
          </p:nvSpPr>
          <p:spPr>
            <a:xfrm>
              <a:off x="4067944" y="303225"/>
              <a:ext cx="488631" cy="605495"/>
            </a:xfrm>
            <a:custGeom>
              <a:avLst/>
              <a:gdLst>
                <a:gd name="connsiteX0" fmla="*/ 0 w 463137"/>
                <a:gd name="connsiteY0" fmla="*/ 0 h 605642"/>
                <a:gd name="connsiteX1" fmla="*/ 166254 w 463137"/>
                <a:gd name="connsiteY1" fmla="*/ 332509 h 605642"/>
                <a:gd name="connsiteX2" fmla="*/ 344384 w 463137"/>
                <a:gd name="connsiteY2" fmla="*/ 486888 h 605642"/>
                <a:gd name="connsiteX3" fmla="*/ 463137 w 463137"/>
                <a:gd name="connsiteY3" fmla="*/ 605642 h 60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137" h="605642">
                  <a:moveTo>
                    <a:pt x="0" y="0"/>
                  </a:moveTo>
                  <a:cubicBezTo>
                    <a:pt x="54428" y="125680"/>
                    <a:pt x="108857" y="251361"/>
                    <a:pt x="166254" y="332509"/>
                  </a:cubicBezTo>
                  <a:cubicBezTo>
                    <a:pt x="223651" y="413657"/>
                    <a:pt x="294904" y="441366"/>
                    <a:pt x="344384" y="486888"/>
                  </a:cubicBezTo>
                  <a:cubicBezTo>
                    <a:pt x="393864" y="532410"/>
                    <a:pt x="428500" y="569026"/>
                    <a:pt x="463137" y="605642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3" name="Groupe 92"/>
          <p:cNvGrpSpPr/>
          <p:nvPr/>
        </p:nvGrpSpPr>
        <p:grpSpPr>
          <a:xfrm rot="11506327">
            <a:off x="5065558" y="5781887"/>
            <a:ext cx="1637088" cy="1164771"/>
            <a:chOff x="4561925" y="4648200"/>
            <a:chExt cx="1637088" cy="1164771"/>
          </a:xfrm>
        </p:grpSpPr>
        <p:sp>
          <p:nvSpPr>
            <p:cNvPr id="94" name="AutoShape 321"/>
            <p:cNvSpPr>
              <a:spLocks noChangeAspect="1" noChangeArrowheads="1"/>
            </p:cNvSpPr>
            <p:nvPr/>
          </p:nvSpPr>
          <p:spPr bwMode="auto">
            <a:xfrm rot="17770221">
              <a:off x="6056923" y="4701375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" name="AutoShape 321"/>
            <p:cNvSpPr>
              <a:spLocks noChangeAspect="1" noChangeArrowheads="1"/>
            </p:cNvSpPr>
            <p:nvPr/>
          </p:nvSpPr>
          <p:spPr bwMode="auto">
            <a:xfrm rot="7270577">
              <a:off x="5747029" y="4899300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" name="AutoShape 321"/>
            <p:cNvSpPr>
              <a:spLocks noChangeAspect="1" noChangeArrowheads="1"/>
            </p:cNvSpPr>
            <p:nvPr/>
          </p:nvSpPr>
          <p:spPr bwMode="auto">
            <a:xfrm rot="19388354">
              <a:off x="5677356" y="5260960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8" name="AutoShape 321"/>
            <p:cNvSpPr>
              <a:spLocks noChangeAspect="1" noChangeArrowheads="1"/>
            </p:cNvSpPr>
            <p:nvPr/>
          </p:nvSpPr>
          <p:spPr bwMode="auto">
            <a:xfrm rot="9478411">
              <a:off x="5272935" y="5295370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" name="AutoShape 321"/>
            <p:cNvSpPr>
              <a:spLocks noChangeAspect="1" noChangeArrowheads="1"/>
            </p:cNvSpPr>
            <p:nvPr/>
          </p:nvSpPr>
          <p:spPr bwMode="auto">
            <a:xfrm rot="20322702">
              <a:off x="4942596" y="5590800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0" name="AutoShape 321"/>
            <p:cNvSpPr>
              <a:spLocks noChangeAspect="1" noChangeArrowheads="1"/>
            </p:cNvSpPr>
            <p:nvPr/>
          </p:nvSpPr>
          <p:spPr bwMode="auto">
            <a:xfrm rot="8113985">
              <a:off x="4561925" y="5622361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" name="Forme libre 105"/>
            <p:cNvSpPr/>
            <p:nvPr/>
          </p:nvSpPr>
          <p:spPr>
            <a:xfrm>
              <a:off x="4637314" y="4648200"/>
              <a:ext cx="1447800" cy="1164771"/>
            </a:xfrm>
            <a:custGeom>
              <a:avLst/>
              <a:gdLst>
                <a:gd name="connsiteX0" fmla="*/ 1447800 w 1447800"/>
                <a:gd name="connsiteY0" fmla="*/ 0 h 1164771"/>
                <a:gd name="connsiteX1" fmla="*/ 1143000 w 1447800"/>
                <a:gd name="connsiteY1" fmla="*/ 544286 h 1164771"/>
                <a:gd name="connsiteX2" fmla="*/ 674915 w 1447800"/>
                <a:gd name="connsiteY2" fmla="*/ 827314 h 1164771"/>
                <a:gd name="connsiteX3" fmla="*/ 250372 w 1447800"/>
                <a:gd name="connsiteY3" fmla="*/ 957943 h 1164771"/>
                <a:gd name="connsiteX4" fmla="*/ 0 w 1447800"/>
                <a:gd name="connsiteY4" fmla="*/ 1164771 h 116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800" h="1164771">
                  <a:moveTo>
                    <a:pt x="1447800" y="0"/>
                  </a:moveTo>
                  <a:cubicBezTo>
                    <a:pt x="1359807" y="203200"/>
                    <a:pt x="1271814" y="406400"/>
                    <a:pt x="1143000" y="544286"/>
                  </a:cubicBezTo>
                  <a:cubicBezTo>
                    <a:pt x="1014186" y="682172"/>
                    <a:pt x="823686" y="758371"/>
                    <a:pt x="674915" y="827314"/>
                  </a:cubicBezTo>
                  <a:cubicBezTo>
                    <a:pt x="526144" y="896257"/>
                    <a:pt x="362858" y="901700"/>
                    <a:pt x="250372" y="957943"/>
                  </a:cubicBezTo>
                  <a:cubicBezTo>
                    <a:pt x="137886" y="1014186"/>
                    <a:pt x="68943" y="1089478"/>
                    <a:pt x="0" y="1164771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7" name="Groupe 106"/>
          <p:cNvGrpSpPr/>
          <p:nvPr/>
        </p:nvGrpSpPr>
        <p:grpSpPr>
          <a:xfrm rot="19117140">
            <a:off x="334837" y="535776"/>
            <a:ext cx="555333" cy="627800"/>
            <a:chOff x="4067944" y="280920"/>
            <a:chExt cx="555333" cy="627800"/>
          </a:xfrm>
        </p:grpSpPr>
        <p:sp>
          <p:nvSpPr>
            <p:cNvPr id="108" name="AutoShape 321"/>
            <p:cNvSpPr>
              <a:spLocks noChangeAspect="1" noChangeArrowheads="1"/>
            </p:cNvSpPr>
            <p:nvPr/>
          </p:nvSpPr>
          <p:spPr bwMode="auto">
            <a:xfrm rot="14798148">
              <a:off x="4124231" y="289605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" name="AutoShape 321"/>
            <p:cNvSpPr>
              <a:spLocks noChangeAspect="1" noChangeArrowheads="1"/>
            </p:cNvSpPr>
            <p:nvPr/>
          </p:nvSpPr>
          <p:spPr bwMode="auto">
            <a:xfrm rot="13524824">
              <a:off x="4481187" y="727528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" name="AutoShape 321"/>
            <p:cNvSpPr>
              <a:spLocks noChangeAspect="1" noChangeArrowheads="1"/>
            </p:cNvSpPr>
            <p:nvPr/>
          </p:nvSpPr>
          <p:spPr bwMode="auto">
            <a:xfrm rot="3138936">
              <a:off x="4111431" y="639707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" name="Forme libre 110"/>
            <p:cNvSpPr/>
            <p:nvPr/>
          </p:nvSpPr>
          <p:spPr>
            <a:xfrm>
              <a:off x="4067944" y="303225"/>
              <a:ext cx="488631" cy="605495"/>
            </a:xfrm>
            <a:custGeom>
              <a:avLst/>
              <a:gdLst>
                <a:gd name="connsiteX0" fmla="*/ 0 w 463137"/>
                <a:gd name="connsiteY0" fmla="*/ 0 h 605642"/>
                <a:gd name="connsiteX1" fmla="*/ 166254 w 463137"/>
                <a:gd name="connsiteY1" fmla="*/ 332509 h 605642"/>
                <a:gd name="connsiteX2" fmla="*/ 344384 w 463137"/>
                <a:gd name="connsiteY2" fmla="*/ 486888 h 605642"/>
                <a:gd name="connsiteX3" fmla="*/ 463137 w 463137"/>
                <a:gd name="connsiteY3" fmla="*/ 605642 h 60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137" h="605642">
                  <a:moveTo>
                    <a:pt x="0" y="0"/>
                  </a:moveTo>
                  <a:cubicBezTo>
                    <a:pt x="54428" y="125680"/>
                    <a:pt x="108857" y="251361"/>
                    <a:pt x="166254" y="332509"/>
                  </a:cubicBezTo>
                  <a:cubicBezTo>
                    <a:pt x="223651" y="413657"/>
                    <a:pt x="294904" y="441366"/>
                    <a:pt x="344384" y="486888"/>
                  </a:cubicBezTo>
                  <a:cubicBezTo>
                    <a:pt x="393864" y="532410"/>
                    <a:pt x="428500" y="569026"/>
                    <a:pt x="463137" y="605642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2" name="Groupe 111"/>
          <p:cNvGrpSpPr/>
          <p:nvPr/>
        </p:nvGrpSpPr>
        <p:grpSpPr>
          <a:xfrm>
            <a:off x="7832436" y="2082188"/>
            <a:ext cx="1291163" cy="4230477"/>
            <a:chOff x="7832436" y="2082188"/>
            <a:chExt cx="1291163" cy="4230477"/>
          </a:xfrm>
        </p:grpSpPr>
        <p:sp>
          <p:nvSpPr>
            <p:cNvPr id="113" name="AutoShape 321"/>
            <p:cNvSpPr>
              <a:spLocks noChangeAspect="1" noChangeArrowheads="1"/>
            </p:cNvSpPr>
            <p:nvPr/>
          </p:nvSpPr>
          <p:spPr bwMode="auto">
            <a:xfrm rot="5806179">
              <a:off x="8855034" y="2090873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" name="AutoShape 321"/>
            <p:cNvSpPr>
              <a:spLocks noChangeAspect="1" noChangeArrowheads="1"/>
            </p:cNvSpPr>
            <p:nvPr/>
          </p:nvSpPr>
          <p:spPr bwMode="auto">
            <a:xfrm rot="16651226">
              <a:off x="8981509" y="2492108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" name="AutoShape 321"/>
            <p:cNvSpPr>
              <a:spLocks noChangeAspect="1" noChangeArrowheads="1"/>
            </p:cNvSpPr>
            <p:nvPr/>
          </p:nvSpPr>
          <p:spPr bwMode="auto">
            <a:xfrm rot="7769001">
              <a:off x="8667736" y="2794387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6" name="AutoShape 321"/>
            <p:cNvSpPr>
              <a:spLocks noChangeAspect="1" noChangeArrowheads="1"/>
            </p:cNvSpPr>
            <p:nvPr/>
          </p:nvSpPr>
          <p:spPr bwMode="auto">
            <a:xfrm rot="16879522">
              <a:off x="8561424" y="3295200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7" name="AutoShape 321"/>
            <p:cNvSpPr>
              <a:spLocks noChangeAspect="1" noChangeArrowheads="1"/>
            </p:cNvSpPr>
            <p:nvPr/>
          </p:nvSpPr>
          <p:spPr bwMode="auto">
            <a:xfrm rot="6092326">
              <a:off x="8330705" y="3733057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" name="AutoShape 321"/>
            <p:cNvSpPr>
              <a:spLocks noChangeAspect="1" noChangeArrowheads="1"/>
            </p:cNvSpPr>
            <p:nvPr/>
          </p:nvSpPr>
          <p:spPr bwMode="auto">
            <a:xfrm rot="17829035">
              <a:off x="8325203" y="4246691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9" name="AutoShape 321"/>
            <p:cNvSpPr>
              <a:spLocks noChangeAspect="1" noChangeArrowheads="1"/>
            </p:cNvSpPr>
            <p:nvPr/>
          </p:nvSpPr>
          <p:spPr bwMode="auto">
            <a:xfrm rot="7894131">
              <a:off x="7920512" y="4541817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" name="AutoShape 321"/>
            <p:cNvSpPr>
              <a:spLocks noChangeAspect="1" noChangeArrowheads="1"/>
            </p:cNvSpPr>
            <p:nvPr/>
          </p:nvSpPr>
          <p:spPr bwMode="auto">
            <a:xfrm rot="15156491">
              <a:off x="7870923" y="5035899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1" name="AutoShape 321"/>
            <p:cNvSpPr>
              <a:spLocks noChangeAspect="1" noChangeArrowheads="1"/>
            </p:cNvSpPr>
            <p:nvPr/>
          </p:nvSpPr>
          <p:spPr bwMode="auto">
            <a:xfrm rot="4070254">
              <a:off x="7910800" y="5548844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" name="AutoShape 321"/>
            <p:cNvSpPr>
              <a:spLocks noChangeAspect="1" noChangeArrowheads="1"/>
            </p:cNvSpPr>
            <p:nvPr/>
          </p:nvSpPr>
          <p:spPr bwMode="auto">
            <a:xfrm rot="16200000">
              <a:off x="8231448" y="5974717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" name="Forme libre 122"/>
            <p:cNvSpPr/>
            <p:nvPr/>
          </p:nvSpPr>
          <p:spPr>
            <a:xfrm>
              <a:off x="7832436" y="2082188"/>
              <a:ext cx="1190378" cy="4230477"/>
            </a:xfrm>
            <a:custGeom>
              <a:avLst/>
              <a:gdLst>
                <a:gd name="connsiteX0" fmla="*/ 1190378 w 1190378"/>
                <a:gd name="connsiteY0" fmla="*/ 0 h 4230477"/>
                <a:gd name="connsiteX1" fmla="*/ 1080210 w 1190378"/>
                <a:gd name="connsiteY1" fmla="*/ 649995 h 4230477"/>
                <a:gd name="connsiteX2" fmla="*/ 738687 w 1190378"/>
                <a:gd name="connsiteY2" fmla="*/ 1167788 h 4230477"/>
                <a:gd name="connsiteX3" fmla="*/ 639535 w 1190378"/>
                <a:gd name="connsiteY3" fmla="*/ 1817783 h 4230477"/>
                <a:gd name="connsiteX4" fmla="*/ 342080 w 1190378"/>
                <a:gd name="connsiteY4" fmla="*/ 2445745 h 4230477"/>
                <a:gd name="connsiteX5" fmla="*/ 557 w 1190378"/>
                <a:gd name="connsiteY5" fmla="*/ 2930487 h 4230477"/>
                <a:gd name="connsiteX6" fmla="*/ 264962 w 1190378"/>
                <a:gd name="connsiteY6" fmla="*/ 3558448 h 4230477"/>
                <a:gd name="connsiteX7" fmla="*/ 386147 w 1190378"/>
                <a:gd name="connsiteY7" fmla="*/ 3877937 h 4230477"/>
                <a:gd name="connsiteX8" fmla="*/ 331063 w 1190378"/>
                <a:gd name="connsiteY8" fmla="*/ 4230477 h 423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0378" h="4230477">
                  <a:moveTo>
                    <a:pt x="1190378" y="0"/>
                  </a:moveTo>
                  <a:cubicBezTo>
                    <a:pt x="1172935" y="227682"/>
                    <a:pt x="1155492" y="455364"/>
                    <a:pt x="1080210" y="649995"/>
                  </a:cubicBezTo>
                  <a:cubicBezTo>
                    <a:pt x="1004928" y="844626"/>
                    <a:pt x="812133" y="973157"/>
                    <a:pt x="738687" y="1167788"/>
                  </a:cubicBezTo>
                  <a:cubicBezTo>
                    <a:pt x="665241" y="1362419"/>
                    <a:pt x="705636" y="1604790"/>
                    <a:pt x="639535" y="1817783"/>
                  </a:cubicBezTo>
                  <a:cubicBezTo>
                    <a:pt x="573434" y="2030776"/>
                    <a:pt x="448576" y="2260294"/>
                    <a:pt x="342080" y="2445745"/>
                  </a:cubicBezTo>
                  <a:cubicBezTo>
                    <a:pt x="235584" y="2631196"/>
                    <a:pt x="13410" y="2745037"/>
                    <a:pt x="557" y="2930487"/>
                  </a:cubicBezTo>
                  <a:cubicBezTo>
                    <a:pt x="-12296" y="3115938"/>
                    <a:pt x="200697" y="3400540"/>
                    <a:pt x="264962" y="3558448"/>
                  </a:cubicBezTo>
                  <a:cubicBezTo>
                    <a:pt x="329227" y="3716356"/>
                    <a:pt x="375130" y="3765932"/>
                    <a:pt x="386147" y="3877937"/>
                  </a:cubicBezTo>
                  <a:cubicBezTo>
                    <a:pt x="397164" y="3989942"/>
                    <a:pt x="364113" y="4110209"/>
                    <a:pt x="331063" y="4230477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ZoneTexte 49"/>
          <p:cNvSpPr txBox="1"/>
          <p:nvPr/>
        </p:nvSpPr>
        <p:spPr>
          <a:xfrm>
            <a:off x="7236296" y="2786061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Philadelphie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225" name="Forme libre 224"/>
          <p:cNvSpPr/>
          <p:nvPr/>
        </p:nvSpPr>
        <p:spPr>
          <a:xfrm>
            <a:off x="6471625" y="1581744"/>
            <a:ext cx="1810960" cy="1537830"/>
          </a:xfrm>
          <a:custGeom>
            <a:avLst/>
            <a:gdLst>
              <a:gd name="connsiteX0" fmla="*/ 1700825 w 1810960"/>
              <a:gd name="connsiteY0" fmla="*/ 289919 h 1537830"/>
              <a:gd name="connsiteX1" fmla="*/ 1800838 w 1810960"/>
              <a:gd name="connsiteY1" fmla="*/ 218481 h 1537830"/>
              <a:gd name="connsiteX2" fmla="*/ 1786550 w 1810960"/>
              <a:gd name="connsiteY2" fmla="*/ 32744 h 1537830"/>
              <a:gd name="connsiteX3" fmla="*/ 1615100 w 1810960"/>
              <a:gd name="connsiteY3" fmla="*/ 32744 h 1537830"/>
              <a:gd name="connsiteX4" fmla="*/ 1143613 w 1810960"/>
              <a:gd name="connsiteY4" fmla="*/ 361356 h 1537830"/>
              <a:gd name="connsiteX5" fmla="*/ 1000738 w 1810960"/>
              <a:gd name="connsiteY5" fmla="*/ 647106 h 1537830"/>
              <a:gd name="connsiteX6" fmla="*/ 757850 w 1810960"/>
              <a:gd name="connsiteY6" fmla="*/ 875706 h 1537830"/>
              <a:gd name="connsiteX7" fmla="*/ 600688 w 1810960"/>
              <a:gd name="connsiteY7" fmla="*/ 1090019 h 1537830"/>
              <a:gd name="connsiteX8" fmla="*/ 443525 w 1810960"/>
              <a:gd name="connsiteY8" fmla="*/ 847131 h 1537830"/>
              <a:gd name="connsiteX9" fmla="*/ 329225 w 1810960"/>
              <a:gd name="connsiteY9" fmla="*/ 632819 h 1537830"/>
              <a:gd name="connsiteX10" fmla="*/ 114913 w 1810960"/>
              <a:gd name="connsiteY10" fmla="*/ 518519 h 1537830"/>
              <a:gd name="connsiteX11" fmla="*/ 613 w 1810960"/>
              <a:gd name="connsiteY11" fmla="*/ 575669 h 1537830"/>
              <a:gd name="connsiteX12" fmla="*/ 72050 w 1810960"/>
              <a:gd name="connsiteY12" fmla="*/ 847131 h 1537830"/>
              <a:gd name="connsiteX13" fmla="*/ 129200 w 1810960"/>
              <a:gd name="connsiteY13" fmla="*/ 1047156 h 1537830"/>
              <a:gd name="connsiteX14" fmla="*/ 229213 w 1810960"/>
              <a:gd name="connsiteY14" fmla="*/ 1232894 h 1537830"/>
              <a:gd name="connsiteX15" fmla="*/ 372088 w 1810960"/>
              <a:gd name="connsiteY15" fmla="*/ 1532931 h 1537830"/>
              <a:gd name="connsiteX16" fmla="*/ 757850 w 1810960"/>
              <a:gd name="connsiteY16" fmla="*/ 1390056 h 1537830"/>
              <a:gd name="connsiteX17" fmla="*/ 1072175 w 1810960"/>
              <a:gd name="connsiteY17" fmla="*/ 1018581 h 1537830"/>
              <a:gd name="connsiteX18" fmla="*/ 1229338 w 1810960"/>
              <a:gd name="connsiteY18" fmla="*/ 718544 h 1537830"/>
              <a:gd name="connsiteX19" fmla="*/ 1572238 w 1810960"/>
              <a:gd name="connsiteY19" fmla="*/ 475656 h 1537830"/>
              <a:gd name="connsiteX20" fmla="*/ 1700825 w 1810960"/>
              <a:gd name="connsiteY20" fmla="*/ 289919 h 153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10960" h="1537830">
                <a:moveTo>
                  <a:pt x="1700825" y="289919"/>
                </a:moveTo>
                <a:cubicBezTo>
                  <a:pt x="1738925" y="247057"/>
                  <a:pt x="1786551" y="261343"/>
                  <a:pt x="1800838" y="218481"/>
                </a:cubicBezTo>
                <a:cubicBezTo>
                  <a:pt x="1815125" y="175619"/>
                  <a:pt x="1817506" y="63700"/>
                  <a:pt x="1786550" y="32744"/>
                </a:cubicBezTo>
                <a:cubicBezTo>
                  <a:pt x="1755594" y="1788"/>
                  <a:pt x="1722256" y="-22025"/>
                  <a:pt x="1615100" y="32744"/>
                </a:cubicBezTo>
                <a:cubicBezTo>
                  <a:pt x="1507944" y="87513"/>
                  <a:pt x="1246007" y="258962"/>
                  <a:pt x="1143613" y="361356"/>
                </a:cubicBezTo>
                <a:cubicBezTo>
                  <a:pt x="1041219" y="463750"/>
                  <a:pt x="1065032" y="561381"/>
                  <a:pt x="1000738" y="647106"/>
                </a:cubicBezTo>
                <a:cubicBezTo>
                  <a:pt x="936444" y="732831"/>
                  <a:pt x="824525" y="801887"/>
                  <a:pt x="757850" y="875706"/>
                </a:cubicBezTo>
                <a:cubicBezTo>
                  <a:pt x="691175" y="949525"/>
                  <a:pt x="653075" y="1094781"/>
                  <a:pt x="600688" y="1090019"/>
                </a:cubicBezTo>
                <a:cubicBezTo>
                  <a:pt x="548301" y="1085257"/>
                  <a:pt x="488769" y="923331"/>
                  <a:pt x="443525" y="847131"/>
                </a:cubicBezTo>
                <a:cubicBezTo>
                  <a:pt x="398281" y="770931"/>
                  <a:pt x="383994" y="687588"/>
                  <a:pt x="329225" y="632819"/>
                </a:cubicBezTo>
                <a:cubicBezTo>
                  <a:pt x="274456" y="578050"/>
                  <a:pt x="169682" y="528044"/>
                  <a:pt x="114913" y="518519"/>
                </a:cubicBezTo>
                <a:cubicBezTo>
                  <a:pt x="60144" y="508994"/>
                  <a:pt x="7757" y="520900"/>
                  <a:pt x="613" y="575669"/>
                </a:cubicBezTo>
                <a:cubicBezTo>
                  <a:pt x="-6531" y="630438"/>
                  <a:pt x="50619" y="768550"/>
                  <a:pt x="72050" y="847131"/>
                </a:cubicBezTo>
                <a:cubicBezTo>
                  <a:pt x="93481" y="925712"/>
                  <a:pt x="103006" y="982862"/>
                  <a:pt x="129200" y="1047156"/>
                </a:cubicBezTo>
                <a:cubicBezTo>
                  <a:pt x="155394" y="1111450"/>
                  <a:pt x="188732" y="1151932"/>
                  <a:pt x="229213" y="1232894"/>
                </a:cubicBezTo>
                <a:cubicBezTo>
                  <a:pt x="269694" y="1313856"/>
                  <a:pt x="283982" y="1506737"/>
                  <a:pt x="372088" y="1532931"/>
                </a:cubicBezTo>
                <a:cubicBezTo>
                  <a:pt x="460194" y="1559125"/>
                  <a:pt x="641169" y="1475781"/>
                  <a:pt x="757850" y="1390056"/>
                </a:cubicBezTo>
                <a:cubicBezTo>
                  <a:pt x="874531" y="1304331"/>
                  <a:pt x="993594" y="1130500"/>
                  <a:pt x="1072175" y="1018581"/>
                </a:cubicBezTo>
                <a:cubicBezTo>
                  <a:pt x="1150756" y="906662"/>
                  <a:pt x="1145994" y="809031"/>
                  <a:pt x="1229338" y="718544"/>
                </a:cubicBezTo>
                <a:cubicBezTo>
                  <a:pt x="1312682" y="628057"/>
                  <a:pt x="1493657" y="544712"/>
                  <a:pt x="1572238" y="475656"/>
                </a:cubicBezTo>
                <a:cubicBezTo>
                  <a:pt x="1650819" y="406600"/>
                  <a:pt x="1662725" y="332781"/>
                  <a:pt x="1700825" y="289919"/>
                </a:cubicBezTo>
                <a:close/>
              </a:path>
            </a:pathLst>
          </a:custGeom>
          <a:blipFill dpi="0" rotWithShape="1"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6700955" y="2790824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6" name="Arc 225"/>
          <p:cNvSpPr/>
          <p:nvPr/>
        </p:nvSpPr>
        <p:spPr>
          <a:xfrm>
            <a:off x="2370028" y="6000690"/>
            <a:ext cx="675208" cy="1180229"/>
          </a:xfrm>
          <a:prstGeom prst="arc">
            <a:avLst>
              <a:gd name="adj1" fmla="val 17211431"/>
              <a:gd name="adj2" fmla="val 1234953"/>
            </a:avLst>
          </a:prstGeom>
          <a:ln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Arc 125"/>
          <p:cNvSpPr/>
          <p:nvPr/>
        </p:nvSpPr>
        <p:spPr>
          <a:xfrm>
            <a:off x="7966294" y="5594289"/>
            <a:ext cx="675208" cy="1180229"/>
          </a:xfrm>
          <a:prstGeom prst="arc">
            <a:avLst>
              <a:gd name="adj1" fmla="val 17211431"/>
              <a:gd name="adj2" fmla="val 1234953"/>
            </a:avLst>
          </a:prstGeom>
          <a:ln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Arc 127"/>
          <p:cNvSpPr/>
          <p:nvPr/>
        </p:nvSpPr>
        <p:spPr>
          <a:xfrm rot="4551206">
            <a:off x="-460368" y="3886542"/>
            <a:ext cx="675208" cy="1180229"/>
          </a:xfrm>
          <a:prstGeom prst="arc">
            <a:avLst>
              <a:gd name="adj1" fmla="val 17211431"/>
              <a:gd name="adj2" fmla="val 1234953"/>
            </a:avLst>
          </a:prstGeom>
          <a:ln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Arc 128"/>
          <p:cNvSpPr/>
          <p:nvPr/>
        </p:nvSpPr>
        <p:spPr>
          <a:xfrm rot="6074646">
            <a:off x="4428848" y="-274233"/>
            <a:ext cx="675208" cy="1180229"/>
          </a:xfrm>
          <a:prstGeom prst="arc">
            <a:avLst>
              <a:gd name="adj1" fmla="val 17211431"/>
              <a:gd name="adj2" fmla="val 1234953"/>
            </a:avLst>
          </a:prstGeom>
          <a:ln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7" name="Triangle isocèle 226"/>
          <p:cNvSpPr/>
          <p:nvPr/>
        </p:nvSpPr>
        <p:spPr>
          <a:xfrm>
            <a:off x="4754096" y="788656"/>
            <a:ext cx="288000" cy="288000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Triangle isocèle 129"/>
          <p:cNvSpPr/>
          <p:nvPr/>
        </p:nvSpPr>
        <p:spPr>
          <a:xfrm>
            <a:off x="6317612" y="5589240"/>
            <a:ext cx="288000" cy="288000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Triangle isocèle 130"/>
          <p:cNvSpPr/>
          <p:nvPr/>
        </p:nvSpPr>
        <p:spPr>
          <a:xfrm>
            <a:off x="740188" y="4924425"/>
            <a:ext cx="288000" cy="288000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6228184" y="2687835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Detroit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125" name="Triangle isocèle 124"/>
          <p:cNvSpPr/>
          <p:nvPr/>
        </p:nvSpPr>
        <p:spPr>
          <a:xfrm>
            <a:off x="2958947" y="1581744"/>
            <a:ext cx="288000" cy="288000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Forme libre 168"/>
          <p:cNvSpPr/>
          <p:nvPr/>
        </p:nvSpPr>
        <p:spPr>
          <a:xfrm>
            <a:off x="1043608" y="4686126"/>
            <a:ext cx="3893820" cy="2127250"/>
          </a:xfrm>
          <a:custGeom>
            <a:avLst/>
            <a:gdLst>
              <a:gd name="connsiteX0" fmla="*/ 3317282 w 3894233"/>
              <a:gd name="connsiteY0" fmla="*/ 2055826 h 2127264"/>
              <a:gd name="connsiteX1" fmla="*/ 3560169 w 3894233"/>
              <a:gd name="connsiteY1" fmla="*/ 2127264 h 2127264"/>
              <a:gd name="connsiteX2" fmla="*/ 3860207 w 3894233"/>
              <a:gd name="connsiteY2" fmla="*/ 2055826 h 2127264"/>
              <a:gd name="connsiteX3" fmla="*/ 3860207 w 3894233"/>
              <a:gd name="connsiteY3" fmla="*/ 1784364 h 2127264"/>
              <a:gd name="connsiteX4" fmla="*/ 3617319 w 3894233"/>
              <a:gd name="connsiteY4" fmla="*/ 1598626 h 2127264"/>
              <a:gd name="connsiteX5" fmla="*/ 3403007 w 3894233"/>
              <a:gd name="connsiteY5" fmla="*/ 1227151 h 2127264"/>
              <a:gd name="connsiteX6" fmla="*/ 3002957 w 3894233"/>
              <a:gd name="connsiteY6" fmla="*/ 884251 h 2127264"/>
              <a:gd name="connsiteX7" fmla="*/ 2460032 w 3894233"/>
              <a:gd name="connsiteY7" fmla="*/ 798526 h 2127264"/>
              <a:gd name="connsiteX8" fmla="*/ 2088557 w 3894233"/>
              <a:gd name="connsiteY8" fmla="*/ 469914 h 2127264"/>
              <a:gd name="connsiteX9" fmla="*/ 1574207 w 3894233"/>
              <a:gd name="connsiteY9" fmla="*/ 412764 h 2127264"/>
              <a:gd name="connsiteX10" fmla="*/ 1245594 w 3894233"/>
              <a:gd name="connsiteY10" fmla="*/ 341326 h 2127264"/>
              <a:gd name="connsiteX11" fmla="*/ 816969 w 3894233"/>
              <a:gd name="connsiteY11" fmla="*/ 198451 h 2127264"/>
              <a:gd name="connsiteX12" fmla="*/ 716957 w 3894233"/>
              <a:gd name="connsiteY12" fmla="*/ 112726 h 2127264"/>
              <a:gd name="connsiteX13" fmla="*/ 502644 w 3894233"/>
              <a:gd name="connsiteY13" fmla="*/ 27001 h 2127264"/>
              <a:gd name="connsiteX14" fmla="*/ 102594 w 3894233"/>
              <a:gd name="connsiteY14" fmla="*/ 12714 h 2127264"/>
              <a:gd name="connsiteX15" fmla="*/ 2582 w 3894233"/>
              <a:gd name="connsiteY15" fmla="*/ 198451 h 2127264"/>
              <a:gd name="connsiteX16" fmla="*/ 174032 w 3894233"/>
              <a:gd name="connsiteY16" fmla="*/ 398476 h 2127264"/>
              <a:gd name="connsiteX17" fmla="*/ 545507 w 3894233"/>
              <a:gd name="connsiteY17" fmla="*/ 584214 h 2127264"/>
              <a:gd name="connsiteX18" fmla="*/ 945557 w 3894233"/>
              <a:gd name="connsiteY18" fmla="*/ 784239 h 2127264"/>
              <a:gd name="connsiteX19" fmla="*/ 1231307 w 3894233"/>
              <a:gd name="connsiteY19" fmla="*/ 1069989 h 2127264"/>
              <a:gd name="connsiteX20" fmla="*/ 1817094 w 3894233"/>
              <a:gd name="connsiteY20" fmla="*/ 1155714 h 2127264"/>
              <a:gd name="connsiteX21" fmla="*/ 2317157 w 3894233"/>
              <a:gd name="connsiteY21" fmla="*/ 1327164 h 2127264"/>
              <a:gd name="connsiteX22" fmla="*/ 2660057 w 3894233"/>
              <a:gd name="connsiteY22" fmla="*/ 1498614 h 2127264"/>
              <a:gd name="connsiteX23" fmla="*/ 2945807 w 3894233"/>
              <a:gd name="connsiteY23" fmla="*/ 1655776 h 2127264"/>
              <a:gd name="connsiteX24" fmla="*/ 3202982 w 3894233"/>
              <a:gd name="connsiteY24" fmla="*/ 1884376 h 2127264"/>
              <a:gd name="connsiteX25" fmla="*/ 3317282 w 3894233"/>
              <a:gd name="connsiteY25" fmla="*/ 2055826 h 212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94233" h="2127264">
                <a:moveTo>
                  <a:pt x="3317282" y="2055826"/>
                </a:moveTo>
                <a:cubicBezTo>
                  <a:pt x="3376813" y="2096307"/>
                  <a:pt x="3469682" y="2127264"/>
                  <a:pt x="3560169" y="2127264"/>
                </a:cubicBezTo>
                <a:cubicBezTo>
                  <a:pt x="3650656" y="2127264"/>
                  <a:pt x="3810201" y="2112976"/>
                  <a:pt x="3860207" y="2055826"/>
                </a:cubicBezTo>
                <a:cubicBezTo>
                  <a:pt x="3910213" y="1998676"/>
                  <a:pt x="3900688" y="1860564"/>
                  <a:pt x="3860207" y="1784364"/>
                </a:cubicBezTo>
                <a:cubicBezTo>
                  <a:pt x="3819726" y="1708164"/>
                  <a:pt x="3693519" y="1691495"/>
                  <a:pt x="3617319" y="1598626"/>
                </a:cubicBezTo>
                <a:cubicBezTo>
                  <a:pt x="3541119" y="1505757"/>
                  <a:pt x="3505401" y="1346213"/>
                  <a:pt x="3403007" y="1227151"/>
                </a:cubicBezTo>
                <a:cubicBezTo>
                  <a:pt x="3300613" y="1108089"/>
                  <a:pt x="3160119" y="955688"/>
                  <a:pt x="3002957" y="884251"/>
                </a:cubicBezTo>
                <a:cubicBezTo>
                  <a:pt x="2845795" y="812814"/>
                  <a:pt x="2612432" y="867582"/>
                  <a:pt x="2460032" y="798526"/>
                </a:cubicBezTo>
                <a:cubicBezTo>
                  <a:pt x="2307632" y="729470"/>
                  <a:pt x="2236194" y="534208"/>
                  <a:pt x="2088557" y="469914"/>
                </a:cubicBezTo>
                <a:cubicBezTo>
                  <a:pt x="1940920" y="405620"/>
                  <a:pt x="1714701" y="434195"/>
                  <a:pt x="1574207" y="412764"/>
                </a:cubicBezTo>
                <a:cubicBezTo>
                  <a:pt x="1433713" y="391333"/>
                  <a:pt x="1371800" y="377045"/>
                  <a:pt x="1245594" y="341326"/>
                </a:cubicBezTo>
                <a:cubicBezTo>
                  <a:pt x="1119388" y="305607"/>
                  <a:pt x="905075" y="236551"/>
                  <a:pt x="816969" y="198451"/>
                </a:cubicBezTo>
                <a:cubicBezTo>
                  <a:pt x="728863" y="160351"/>
                  <a:pt x="769344" y="141301"/>
                  <a:pt x="716957" y="112726"/>
                </a:cubicBezTo>
                <a:cubicBezTo>
                  <a:pt x="664570" y="84151"/>
                  <a:pt x="605038" y="43670"/>
                  <a:pt x="502644" y="27001"/>
                </a:cubicBezTo>
                <a:cubicBezTo>
                  <a:pt x="400250" y="10332"/>
                  <a:pt x="185938" y="-15861"/>
                  <a:pt x="102594" y="12714"/>
                </a:cubicBezTo>
                <a:cubicBezTo>
                  <a:pt x="19250" y="41289"/>
                  <a:pt x="-9324" y="134157"/>
                  <a:pt x="2582" y="198451"/>
                </a:cubicBezTo>
                <a:cubicBezTo>
                  <a:pt x="14488" y="262745"/>
                  <a:pt x="83544" y="334182"/>
                  <a:pt x="174032" y="398476"/>
                </a:cubicBezTo>
                <a:cubicBezTo>
                  <a:pt x="264519" y="462770"/>
                  <a:pt x="545507" y="584214"/>
                  <a:pt x="545507" y="584214"/>
                </a:cubicBezTo>
                <a:cubicBezTo>
                  <a:pt x="674094" y="648508"/>
                  <a:pt x="831257" y="703277"/>
                  <a:pt x="945557" y="784239"/>
                </a:cubicBezTo>
                <a:cubicBezTo>
                  <a:pt x="1059857" y="865201"/>
                  <a:pt x="1086051" y="1008077"/>
                  <a:pt x="1231307" y="1069989"/>
                </a:cubicBezTo>
                <a:cubicBezTo>
                  <a:pt x="1376563" y="1131901"/>
                  <a:pt x="1636119" y="1112852"/>
                  <a:pt x="1817094" y="1155714"/>
                </a:cubicBezTo>
                <a:cubicBezTo>
                  <a:pt x="1998069" y="1198576"/>
                  <a:pt x="2176663" y="1270014"/>
                  <a:pt x="2317157" y="1327164"/>
                </a:cubicBezTo>
                <a:cubicBezTo>
                  <a:pt x="2457651" y="1384314"/>
                  <a:pt x="2555282" y="1443845"/>
                  <a:pt x="2660057" y="1498614"/>
                </a:cubicBezTo>
                <a:cubicBezTo>
                  <a:pt x="2764832" y="1553383"/>
                  <a:pt x="2855320" y="1591482"/>
                  <a:pt x="2945807" y="1655776"/>
                </a:cubicBezTo>
                <a:cubicBezTo>
                  <a:pt x="3036294" y="1720070"/>
                  <a:pt x="3143451" y="1822464"/>
                  <a:pt x="3202982" y="1884376"/>
                </a:cubicBezTo>
                <a:cubicBezTo>
                  <a:pt x="3262513" y="1946288"/>
                  <a:pt x="3257751" y="2015345"/>
                  <a:pt x="3317282" y="2055826"/>
                </a:cubicBezTo>
                <a:close/>
              </a:path>
            </a:pathLst>
          </a:custGeom>
          <a:blipFill dpi="0" rotWithShape="1"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127" name="Arc 126"/>
          <p:cNvSpPr/>
          <p:nvPr/>
        </p:nvSpPr>
        <p:spPr>
          <a:xfrm flipH="1">
            <a:off x="3807820" y="6044898"/>
            <a:ext cx="675208" cy="1180229"/>
          </a:xfrm>
          <a:prstGeom prst="arc">
            <a:avLst>
              <a:gd name="adj1" fmla="val 17211431"/>
              <a:gd name="adj2" fmla="val 1234953"/>
            </a:avLst>
          </a:prstGeom>
          <a:ln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Bouée 11"/>
          <p:cNvSpPr/>
          <p:nvPr/>
        </p:nvSpPr>
        <p:spPr>
          <a:xfrm>
            <a:off x="728790" y="4221088"/>
            <a:ext cx="375420" cy="376240"/>
          </a:xfrm>
          <a:prstGeom prst="donut">
            <a:avLst>
              <a:gd name="adj" fmla="val 21528"/>
            </a:avLst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2" name="Ellipse 131"/>
          <p:cNvSpPr/>
          <p:nvPr/>
        </p:nvSpPr>
        <p:spPr>
          <a:xfrm>
            <a:off x="808500" y="4301101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Bouée 132"/>
          <p:cNvSpPr/>
          <p:nvPr/>
        </p:nvSpPr>
        <p:spPr>
          <a:xfrm>
            <a:off x="451696" y="388464"/>
            <a:ext cx="375420" cy="376240"/>
          </a:xfrm>
          <a:prstGeom prst="donut">
            <a:avLst>
              <a:gd name="adj" fmla="val 21528"/>
            </a:avLst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7" name="Bouée 136"/>
          <p:cNvSpPr/>
          <p:nvPr/>
        </p:nvSpPr>
        <p:spPr>
          <a:xfrm>
            <a:off x="8124690" y="2384251"/>
            <a:ext cx="375420" cy="376240"/>
          </a:xfrm>
          <a:prstGeom prst="donut">
            <a:avLst>
              <a:gd name="adj" fmla="val 21528"/>
            </a:avLst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8" name="Bouée 137"/>
          <p:cNvSpPr/>
          <p:nvPr/>
        </p:nvSpPr>
        <p:spPr>
          <a:xfrm>
            <a:off x="5856339" y="2846680"/>
            <a:ext cx="375420" cy="376240"/>
          </a:xfrm>
          <a:prstGeom prst="donut">
            <a:avLst>
              <a:gd name="adj" fmla="val 21528"/>
            </a:avLst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4" name="Ellipse 133"/>
          <p:cNvSpPr/>
          <p:nvPr/>
        </p:nvSpPr>
        <p:spPr>
          <a:xfrm>
            <a:off x="5940000" y="2926800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/>
          <p:cNvSpPr/>
          <p:nvPr/>
        </p:nvSpPr>
        <p:spPr>
          <a:xfrm>
            <a:off x="8204400" y="2462400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594591" y="95422"/>
            <a:ext cx="607009" cy="360000"/>
          </a:xfrm>
          <a:prstGeom prst="rect">
            <a:avLst/>
          </a:prstGeom>
          <a:pattFill prst="wdUpDiag">
            <a:fgClr>
              <a:srgbClr val="7030A0"/>
            </a:fgClr>
            <a:bgClr>
              <a:schemeClr val="bg1">
                <a:lumMod val="95000"/>
              </a:schemeClr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ZoneTexte 138"/>
          <p:cNvSpPr txBox="1"/>
          <p:nvPr/>
        </p:nvSpPr>
        <p:spPr>
          <a:xfrm>
            <a:off x="6077509" y="3049215"/>
            <a:ext cx="65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Chicago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145" name="Forme libre 144"/>
          <p:cNvSpPr/>
          <p:nvPr/>
        </p:nvSpPr>
        <p:spPr>
          <a:xfrm>
            <a:off x="765904" y="1181100"/>
            <a:ext cx="971617" cy="775293"/>
          </a:xfrm>
          <a:custGeom>
            <a:avLst/>
            <a:gdLst>
              <a:gd name="connsiteX0" fmla="*/ 3317282 w 3894233"/>
              <a:gd name="connsiteY0" fmla="*/ 2055826 h 2127264"/>
              <a:gd name="connsiteX1" fmla="*/ 3560169 w 3894233"/>
              <a:gd name="connsiteY1" fmla="*/ 2127264 h 2127264"/>
              <a:gd name="connsiteX2" fmla="*/ 3860207 w 3894233"/>
              <a:gd name="connsiteY2" fmla="*/ 2055826 h 2127264"/>
              <a:gd name="connsiteX3" fmla="*/ 3860207 w 3894233"/>
              <a:gd name="connsiteY3" fmla="*/ 1784364 h 2127264"/>
              <a:gd name="connsiteX4" fmla="*/ 3617319 w 3894233"/>
              <a:gd name="connsiteY4" fmla="*/ 1598626 h 2127264"/>
              <a:gd name="connsiteX5" fmla="*/ 3403007 w 3894233"/>
              <a:gd name="connsiteY5" fmla="*/ 1227151 h 2127264"/>
              <a:gd name="connsiteX6" fmla="*/ 3002957 w 3894233"/>
              <a:gd name="connsiteY6" fmla="*/ 884251 h 2127264"/>
              <a:gd name="connsiteX7" fmla="*/ 2460032 w 3894233"/>
              <a:gd name="connsiteY7" fmla="*/ 798526 h 2127264"/>
              <a:gd name="connsiteX8" fmla="*/ 2088557 w 3894233"/>
              <a:gd name="connsiteY8" fmla="*/ 469914 h 2127264"/>
              <a:gd name="connsiteX9" fmla="*/ 1574207 w 3894233"/>
              <a:gd name="connsiteY9" fmla="*/ 412764 h 2127264"/>
              <a:gd name="connsiteX10" fmla="*/ 1245594 w 3894233"/>
              <a:gd name="connsiteY10" fmla="*/ 341326 h 2127264"/>
              <a:gd name="connsiteX11" fmla="*/ 816969 w 3894233"/>
              <a:gd name="connsiteY11" fmla="*/ 198451 h 2127264"/>
              <a:gd name="connsiteX12" fmla="*/ 716957 w 3894233"/>
              <a:gd name="connsiteY12" fmla="*/ 112726 h 2127264"/>
              <a:gd name="connsiteX13" fmla="*/ 502644 w 3894233"/>
              <a:gd name="connsiteY13" fmla="*/ 27001 h 2127264"/>
              <a:gd name="connsiteX14" fmla="*/ 102594 w 3894233"/>
              <a:gd name="connsiteY14" fmla="*/ 12714 h 2127264"/>
              <a:gd name="connsiteX15" fmla="*/ 2582 w 3894233"/>
              <a:gd name="connsiteY15" fmla="*/ 198451 h 2127264"/>
              <a:gd name="connsiteX16" fmla="*/ 174032 w 3894233"/>
              <a:gd name="connsiteY16" fmla="*/ 398476 h 2127264"/>
              <a:gd name="connsiteX17" fmla="*/ 545507 w 3894233"/>
              <a:gd name="connsiteY17" fmla="*/ 584214 h 2127264"/>
              <a:gd name="connsiteX18" fmla="*/ 945557 w 3894233"/>
              <a:gd name="connsiteY18" fmla="*/ 784239 h 2127264"/>
              <a:gd name="connsiteX19" fmla="*/ 1231307 w 3894233"/>
              <a:gd name="connsiteY19" fmla="*/ 1069989 h 2127264"/>
              <a:gd name="connsiteX20" fmla="*/ 1817094 w 3894233"/>
              <a:gd name="connsiteY20" fmla="*/ 1155714 h 2127264"/>
              <a:gd name="connsiteX21" fmla="*/ 2317157 w 3894233"/>
              <a:gd name="connsiteY21" fmla="*/ 1327164 h 2127264"/>
              <a:gd name="connsiteX22" fmla="*/ 2660057 w 3894233"/>
              <a:gd name="connsiteY22" fmla="*/ 1498614 h 2127264"/>
              <a:gd name="connsiteX23" fmla="*/ 2945807 w 3894233"/>
              <a:gd name="connsiteY23" fmla="*/ 1655776 h 2127264"/>
              <a:gd name="connsiteX24" fmla="*/ 3202982 w 3894233"/>
              <a:gd name="connsiteY24" fmla="*/ 1884376 h 2127264"/>
              <a:gd name="connsiteX25" fmla="*/ 3317282 w 3894233"/>
              <a:gd name="connsiteY25" fmla="*/ 2055826 h 2127264"/>
              <a:gd name="connsiteX0" fmla="*/ 3317282 w 3860578"/>
              <a:gd name="connsiteY0" fmla="*/ 2055826 h 2141167"/>
              <a:gd name="connsiteX1" fmla="*/ 3560169 w 3860578"/>
              <a:gd name="connsiteY1" fmla="*/ 2127264 h 2141167"/>
              <a:gd name="connsiteX2" fmla="*/ 3860207 w 3860578"/>
              <a:gd name="connsiteY2" fmla="*/ 1784364 h 2141167"/>
              <a:gd name="connsiteX3" fmla="*/ 3617319 w 3860578"/>
              <a:gd name="connsiteY3" fmla="*/ 1598626 h 2141167"/>
              <a:gd name="connsiteX4" fmla="*/ 3403007 w 3860578"/>
              <a:gd name="connsiteY4" fmla="*/ 1227151 h 2141167"/>
              <a:gd name="connsiteX5" fmla="*/ 3002957 w 3860578"/>
              <a:gd name="connsiteY5" fmla="*/ 884251 h 2141167"/>
              <a:gd name="connsiteX6" fmla="*/ 2460032 w 3860578"/>
              <a:gd name="connsiteY6" fmla="*/ 798526 h 2141167"/>
              <a:gd name="connsiteX7" fmla="*/ 2088557 w 3860578"/>
              <a:gd name="connsiteY7" fmla="*/ 469914 h 2141167"/>
              <a:gd name="connsiteX8" fmla="*/ 1574207 w 3860578"/>
              <a:gd name="connsiteY8" fmla="*/ 412764 h 2141167"/>
              <a:gd name="connsiteX9" fmla="*/ 1245594 w 3860578"/>
              <a:gd name="connsiteY9" fmla="*/ 341326 h 2141167"/>
              <a:gd name="connsiteX10" fmla="*/ 816969 w 3860578"/>
              <a:gd name="connsiteY10" fmla="*/ 198451 h 2141167"/>
              <a:gd name="connsiteX11" fmla="*/ 716957 w 3860578"/>
              <a:gd name="connsiteY11" fmla="*/ 112726 h 2141167"/>
              <a:gd name="connsiteX12" fmla="*/ 502644 w 3860578"/>
              <a:gd name="connsiteY12" fmla="*/ 27001 h 2141167"/>
              <a:gd name="connsiteX13" fmla="*/ 102594 w 3860578"/>
              <a:gd name="connsiteY13" fmla="*/ 12714 h 2141167"/>
              <a:gd name="connsiteX14" fmla="*/ 2582 w 3860578"/>
              <a:gd name="connsiteY14" fmla="*/ 198451 h 2141167"/>
              <a:gd name="connsiteX15" fmla="*/ 174032 w 3860578"/>
              <a:gd name="connsiteY15" fmla="*/ 398476 h 2141167"/>
              <a:gd name="connsiteX16" fmla="*/ 545507 w 3860578"/>
              <a:gd name="connsiteY16" fmla="*/ 584214 h 2141167"/>
              <a:gd name="connsiteX17" fmla="*/ 945557 w 3860578"/>
              <a:gd name="connsiteY17" fmla="*/ 784239 h 2141167"/>
              <a:gd name="connsiteX18" fmla="*/ 1231307 w 3860578"/>
              <a:gd name="connsiteY18" fmla="*/ 1069989 h 2141167"/>
              <a:gd name="connsiteX19" fmla="*/ 1817094 w 3860578"/>
              <a:gd name="connsiteY19" fmla="*/ 1155714 h 2141167"/>
              <a:gd name="connsiteX20" fmla="*/ 2317157 w 3860578"/>
              <a:gd name="connsiteY20" fmla="*/ 1327164 h 2141167"/>
              <a:gd name="connsiteX21" fmla="*/ 2660057 w 3860578"/>
              <a:gd name="connsiteY21" fmla="*/ 1498614 h 2141167"/>
              <a:gd name="connsiteX22" fmla="*/ 2945807 w 3860578"/>
              <a:gd name="connsiteY22" fmla="*/ 1655776 h 2141167"/>
              <a:gd name="connsiteX23" fmla="*/ 3202982 w 3860578"/>
              <a:gd name="connsiteY23" fmla="*/ 1884376 h 2141167"/>
              <a:gd name="connsiteX24" fmla="*/ 3317282 w 3860578"/>
              <a:gd name="connsiteY24" fmla="*/ 2055826 h 2141167"/>
              <a:gd name="connsiteX0" fmla="*/ 3317282 w 3867616"/>
              <a:gd name="connsiteY0" fmla="*/ 2055826 h 2055826"/>
              <a:gd name="connsiteX1" fmla="*/ 3860207 w 3867616"/>
              <a:gd name="connsiteY1" fmla="*/ 1784364 h 2055826"/>
              <a:gd name="connsiteX2" fmla="*/ 3617319 w 3867616"/>
              <a:gd name="connsiteY2" fmla="*/ 1598626 h 2055826"/>
              <a:gd name="connsiteX3" fmla="*/ 3403007 w 3867616"/>
              <a:gd name="connsiteY3" fmla="*/ 1227151 h 2055826"/>
              <a:gd name="connsiteX4" fmla="*/ 3002957 w 3867616"/>
              <a:gd name="connsiteY4" fmla="*/ 884251 h 2055826"/>
              <a:gd name="connsiteX5" fmla="*/ 2460032 w 3867616"/>
              <a:gd name="connsiteY5" fmla="*/ 798526 h 2055826"/>
              <a:gd name="connsiteX6" fmla="*/ 2088557 w 3867616"/>
              <a:gd name="connsiteY6" fmla="*/ 469914 h 2055826"/>
              <a:gd name="connsiteX7" fmla="*/ 1574207 w 3867616"/>
              <a:gd name="connsiteY7" fmla="*/ 412764 h 2055826"/>
              <a:gd name="connsiteX8" fmla="*/ 1245594 w 3867616"/>
              <a:gd name="connsiteY8" fmla="*/ 341326 h 2055826"/>
              <a:gd name="connsiteX9" fmla="*/ 816969 w 3867616"/>
              <a:gd name="connsiteY9" fmla="*/ 198451 h 2055826"/>
              <a:gd name="connsiteX10" fmla="*/ 716957 w 3867616"/>
              <a:gd name="connsiteY10" fmla="*/ 112726 h 2055826"/>
              <a:gd name="connsiteX11" fmla="*/ 502644 w 3867616"/>
              <a:gd name="connsiteY11" fmla="*/ 27001 h 2055826"/>
              <a:gd name="connsiteX12" fmla="*/ 102594 w 3867616"/>
              <a:gd name="connsiteY12" fmla="*/ 12714 h 2055826"/>
              <a:gd name="connsiteX13" fmla="*/ 2582 w 3867616"/>
              <a:gd name="connsiteY13" fmla="*/ 198451 h 2055826"/>
              <a:gd name="connsiteX14" fmla="*/ 174032 w 3867616"/>
              <a:gd name="connsiteY14" fmla="*/ 398476 h 2055826"/>
              <a:gd name="connsiteX15" fmla="*/ 545507 w 3867616"/>
              <a:gd name="connsiteY15" fmla="*/ 584214 h 2055826"/>
              <a:gd name="connsiteX16" fmla="*/ 945557 w 3867616"/>
              <a:gd name="connsiteY16" fmla="*/ 784239 h 2055826"/>
              <a:gd name="connsiteX17" fmla="*/ 1231307 w 3867616"/>
              <a:gd name="connsiteY17" fmla="*/ 1069989 h 2055826"/>
              <a:gd name="connsiteX18" fmla="*/ 1817094 w 3867616"/>
              <a:gd name="connsiteY18" fmla="*/ 1155714 h 2055826"/>
              <a:gd name="connsiteX19" fmla="*/ 2317157 w 3867616"/>
              <a:gd name="connsiteY19" fmla="*/ 1327164 h 2055826"/>
              <a:gd name="connsiteX20" fmla="*/ 2660057 w 3867616"/>
              <a:gd name="connsiteY20" fmla="*/ 1498614 h 2055826"/>
              <a:gd name="connsiteX21" fmla="*/ 2945807 w 3867616"/>
              <a:gd name="connsiteY21" fmla="*/ 1655776 h 2055826"/>
              <a:gd name="connsiteX22" fmla="*/ 3202982 w 3867616"/>
              <a:gd name="connsiteY22" fmla="*/ 1884376 h 2055826"/>
              <a:gd name="connsiteX23" fmla="*/ 3317282 w 3867616"/>
              <a:gd name="connsiteY23" fmla="*/ 2055826 h 2055826"/>
              <a:gd name="connsiteX0" fmla="*/ 3202982 w 3872722"/>
              <a:gd name="connsiteY0" fmla="*/ 1884376 h 1888187"/>
              <a:gd name="connsiteX1" fmla="*/ 3860207 w 3872722"/>
              <a:gd name="connsiteY1" fmla="*/ 1784364 h 1888187"/>
              <a:gd name="connsiteX2" fmla="*/ 3617319 w 3872722"/>
              <a:gd name="connsiteY2" fmla="*/ 1598626 h 1888187"/>
              <a:gd name="connsiteX3" fmla="*/ 3403007 w 3872722"/>
              <a:gd name="connsiteY3" fmla="*/ 1227151 h 1888187"/>
              <a:gd name="connsiteX4" fmla="*/ 3002957 w 3872722"/>
              <a:gd name="connsiteY4" fmla="*/ 884251 h 1888187"/>
              <a:gd name="connsiteX5" fmla="*/ 2460032 w 3872722"/>
              <a:gd name="connsiteY5" fmla="*/ 798526 h 1888187"/>
              <a:gd name="connsiteX6" fmla="*/ 2088557 w 3872722"/>
              <a:gd name="connsiteY6" fmla="*/ 469914 h 1888187"/>
              <a:gd name="connsiteX7" fmla="*/ 1574207 w 3872722"/>
              <a:gd name="connsiteY7" fmla="*/ 412764 h 1888187"/>
              <a:gd name="connsiteX8" fmla="*/ 1245594 w 3872722"/>
              <a:gd name="connsiteY8" fmla="*/ 341326 h 1888187"/>
              <a:gd name="connsiteX9" fmla="*/ 816969 w 3872722"/>
              <a:gd name="connsiteY9" fmla="*/ 198451 h 1888187"/>
              <a:gd name="connsiteX10" fmla="*/ 716957 w 3872722"/>
              <a:gd name="connsiteY10" fmla="*/ 112726 h 1888187"/>
              <a:gd name="connsiteX11" fmla="*/ 502644 w 3872722"/>
              <a:gd name="connsiteY11" fmla="*/ 27001 h 1888187"/>
              <a:gd name="connsiteX12" fmla="*/ 102594 w 3872722"/>
              <a:gd name="connsiteY12" fmla="*/ 12714 h 1888187"/>
              <a:gd name="connsiteX13" fmla="*/ 2582 w 3872722"/>
              <a:gd name="connsiteY13" fmla="*/ 198451 h 1888187"/>
              <a:gd name="connsiteX14" fmla="*/ 174032 w 3872722"/>
              <a:gd name="connsiteY14" fmla="*/ 398476 h 1888187"/>
              <a:gd name="connsiteX15" fmla="*/ 545507 w 3872722"/>
              <a:gd name="connsiteY15" fmla="*/ 584214 h 1888187"/>
              <a:gd name="connsiteX16" fmla="*/ 945557 w 3872722"/>
              <a:gd name="connsiteY16" fmla="*/ 784239 h 1888187"/>
              <a:gd name="connsiteX17" fmla="*/ 1231307 w 3872722"/>
              <a:gd name="connsiteY17" fmla="*/ 1069989 h 1888187"/>
              <a:gd name="connsiteX18" fmla="*/ 1817094 w 3872722"/>
              <a:gd name="connsiteY18" fmla="*/ 1155714 h 1888187"/>
              <a:gd name="connsiteX19" fmla="*/ 2317157 w 3872722"/>
              <a:gd name="connsiteY19" fmla="*/ 1327164 h 1888187"/>
              <a:gd name="connsiteX20" fmla="*/ 2660057 w 3872722"/>
              <a:gd name="connsiteY20" fmla="*/ 1498614 h 1888187"/>
              <a:gd name="connsiteX21" fmla="*/ 2945807 w 3872722"/>
              <a:gd name="connsiteY21" fmla="*/ 1655776 h 1888187"/>
              <a:gd name="connsiteX22" fmla="*/ 3202982 w 3872722"/>
              <a:gd name="connsiteY22" fmla="*/ 1884376 h 1888187"/>
              <a:gd name="connsiteX0" fmla="*/ 3202982 w 3622183"/>
              <a:gd name="connsiteY0" fmla="*/ 1884376 h 1884376"/>
              <a:gd name="connsiteX1" fmla="*/ 3617319 w 3622183"/>
              <a:gd name="connsiteY1" fmla="*/ 1598626 h 1884376"/>
              <a:gd name="connsiteX2" fmla="*/ 3403007 w 3622183"/>
              <a:gd name="connsiteY2" fmla="*/ 1227151 h 1884376"/>
              <a:gd name="connsiteX3" fmla="*/ 3002957 w 3622183"/>
              <a:gd name="connsiteY3" fmla="*/ 884251 h 1884376"/>
              <a:gd name="connsiteX4" fmla="*/ 2460032 w 3622183"/>
              <a:gd name="connsiteY4" fmla="*/ 798526 h 1884376"/>
              <a:gd name="connsiteX5" fmla="*/ 2088557 w 3622183"/>
              <a:gd name="connsiteY5" fmla="*/ 469914 h 1884376"/>
              <a:gd name="connsiteX6" fmla="*/ 1574207 w 3622183"/>
              <a:gd name="connsiteY6" fmla="*/ 412764 h 1884376"/>
              <a:gd name="connsiteX7" fmla="*/ 1245594 w 3622183"/>
              <a:gd name="connsiteY7" fmla="*/ 341326 h 1884376"/>
              <a:gd name="connsiteX8" fmla="*/ 816969 w 3622183"/>
              <a:gd name="connsiteY8" fmla="*/ 198451 h 1884376"/>
              <a:gd name="connsiteX9" fmla="*/ 716957 w 3622183"/>
              <a:gd name="connsiteY9" fmla="*/ 112726 h 1884376"/>
              <a:gd name="connsiteX10" fmla="*/ 502644 w 3622183"/>
              <a:gd name="connsiteY10" fmla="*/ 27001 h 1884376"/>
              <a:gd name="connsiteX11" fmla="*/ 102594 w 3622183"/>
              <a:gd name="connsiteY11" fmla="*/ 12714 h 1884376"/>
              <a:gd name="connsiteX12" fmla="*/ 2582 w 3622183"/>
              <a:gd name="connsiteY12" fmla="*/ 198451 h 1884376"/>
              <a:gd name="connsiteX13" fmla="*/ 174032 w 3622183"/>
              <a:gd name="connsiteY13" fmla="*/ 398476 h 1884376"/>
              <a:gd name="connsiteX14" fmla="*/ 545507 w 3622183"/>
              <a:gd name="connsiteY14" fmla="*/ 584214 h 1884376"/>
              <a:gd name="connsiteX15" fmla="*/ 945557 w 3622183"/>
              <a:gd name="connsiteY15" fmla="*/ 784239 h 1884376"/>
              <a:gd name="connsiteX16" fmla="*/ 1231307 w 3622183"/>
              <a:gd name="connsiteY16" fmla="*/ 1069989 h 1884376"/>
              <a:gd name="connsiteX17" fmla="*/ 1817094 w 3622183"/>
              <a:gd name="connsiteY17" fmla="*/ 1155714 h 1884376"/>
              <a:gd name="connsiteX18" fmla="*/ 2317157 w 3622183"/>
              <a:gd name="connsiteY18" fmla="*/ 1327164 h 1884376"/>
              <a:gd name="connsiteX19" fmla="*/ 2660057 w 3622183"/>
              <a:gd name="connsiteY19" fmla="*/ 1498614 h 1884376"/>
              <a:gd name="connsiteX20" fmla="*/ 2945807 w 3622183"/>
              <a:gd name="connsiteY20" fmla="*/ 1655776 h 1884376"/>
              <a:gd name="connsiteX21" fmla="*/ 3202982 w 3622183"/>
              <a:gd name="connsiteY21" fmla="*/ 1884376 h 1884376"/>
              <a:gd name="connsiteX0" fmla="*/ 3202982 w 3619635"/>
              <a:gd name="connsiteY0" fmla="*/ 1884376 h 1884376"/>
              <a:gd name="connsiteX1" fmla="*/ 3617319 w 3619635"/>
              <a:gd name="connsiteY1" fmla="*/ 1598626 h 1884376"/>
              <a:gd name="connsiteX2" fmla="*/ 3002957 w 3619635"/>
              <a:gd name="connsiteY2" fmla="*/ 884251 h 1884376"/>
              <a:gd name="connsiteX3" fmla="*/ 2460032 w 3619635"/>
              <a:gd name="connsiteY3" fmla="*/ 798526 h 1884376"/>
              <a:gd name="connsiteX4" fmla="*/ 2088557 w 3619635"/>
              <a:gd name="connsiteY4" fmla="*/ 469914 h 1884376"/>
              <a:gd name="connsiteX5" fmla="*/ 1574207 w 3619635"/>
              <a:gd name="connsiteY5" fmla="*/ 412764 h 1884376"/>
              <a:gd name="connsiteX6" fmla="*/ 1245594 w 3619635"/>
              <a:gd name="connsiteY6" fmla="*/ 341326 h 1884376"/>
              <a:gd name="connsiteX7" fmla="*/ 816969 w 3619635"/>
              <a:gd name="connsiteY7" fmla="*/ 198451 h 1884376"/>
              <a:gd name="connsiteX8" fmla="*/ 716957 w 3619635"/>
              <a:gd name="connsiteY8" fmla="*/ 112726 h 1884376"/>
              <a:gd name="connsiteX9" fmla="*/ 502644 w 3619635"/>
              <a:gd name="connsiteY9" fmla="*/ 27001 h 1884376"/>
              <a:gd name="connsiteX10" fmla="*/ 102594 w 3619635"/>
              <a:gd name="connsiteY10" fmla="*/ 12714 h 1884376"/>
              <a:gd name="connsiteX11" fmla="*/ 2582 w 3619635"/>
              <a:gd name="connsiteY11" fmla="*/ 198451 h 1884376"/>
              <a:gd name="connsiteX12" fmla="*/ 174032 w 3619635"/>
              <a:gd name="connsiteY12" fmla="*/ 398476 h 1884376"/>
              <a:gd name="connsiteX13" fmla="*/ 545507 w 3619635"/>
              <a:gd name="connsiteY13" fmla="*/ 584214 h 1884376"/>
              <a:gd name="connsiteX14" fmla="*/ 945557 w 3619635"/>
              <a:gd name="connsiteY14" fmla="*/ 784239 h 1884376"/>
              <a:gd name="connsiteX15" fmla="*/ 1231307 w 3619635"/>
              <a:gd name="connsiteY15" fmla="*/ 1069989 h 1884376"/>
              <a:gd name="connsiteX16" fmla="*/ 1817094 w 3619635"/>
              <a:gd name="connsiteY16" fmla="*/ 1155714 h 1884376"/>
              <a:gd name="connsiteX17" fmla="*/ 2317157 w 3619635"/>
              <a:gd name="connsiteY17" fmla="*/ 1327164 h 1884376"/>
              <a:gd name="connsiteX18" fmla="*/ 2660057 w 3619635"/>
              <a:gd name="connsiteY18" fmla="*/ 1498614 h 1884376"/>
              <a:gd name="connsiteX19" fmla="*/ 2945807 w 3619635"/>
              <a:gd name="connsiteY19" fmla="*/ 1655776 h 1884376"/>
              <a:gd name="connsiteX20" fmla="*/ 3202982 w 3619635"/>
              <a:gd name="connsiteY20" fmla="*/ 1884376 h 1884376"/>
              <a:gd name="connsiteX0" fmla="*/ 2945807 w 3617474"/>
              <a:gd name="connsiteY0" fmla="*/ 1655776 h 1681676"/>
              <a:gd name="connsiteX1" fmla="*/ 3617319 w 3617474"/>
              <a:gd name="connsiteY1" fmla="*/ 1598626 h 1681676"/>
              <a:gd name="connsiteX2" fmla="*/ 3002957 w 3617474"/>
              <a:gd name="connsiteY2" fmla="*/ 884251 h 1681676"/>
              <a:gd name="connsiteX3" fmla="*/ 2460032 w 3617474"/>
              <a:gd name="connsiteY3" fmla="*/ 798526 h 1681676"/>
              <a:gd name="connsiteX4" fmla="*/ 2088557 w 3617474"/>
              <a:gd name="connsiteY4" fmla="*/ 469914 h 1681676"/>
              <a:gd name="connsiteX5" fmla="*/ 1574207 w 3617474"/>
              <a:gd name="connsiteY5" fmla="*/ 412764 h 1681676"/>
              <a:gd name="connsiteX6" fmla="*/ 1245594 w 3617474"/>
              <a:gd name="connsiteY6" fmla="*/ 341326 h 1681676"/>
              <a:gd name="connsiteX7" fmla="*/ 816969 w 3617474"/>
              <a:gd name="connsiteY7" fmla="*/ 198451 h 1681676"/>
              <a:gd name="connsiteX8" fmla="*/ 716957 w 3617474"/>
              <a:gd name="connsiteY8" fmla="*/ 112726 h 1681676"/>
              <a:gd name="connsiteX9" fmla="*/ 502644 w 3617474"/>
              <a:gd name="connsiteY9" fmla="*/ 27001 h 1681676"/>
              <a:gd name="connsiteX10" fmla="*/ 102594 w 3617474"/>
              <a:gd name="connsiteY10" fmla="*/ 12714 h 1681676"/>
              <a:gd name="connsiteX11" fmla="*/ 2582 w 3617474"/>
              <a:gd name="connsiteY11" fmla="*/ 198451 h 1681676"/>
              <a:gd name="connsiteX12" fmla="*/ 174032 w 3617474"/>
              <a:gd name="connsiteY12" fmla="*/ 398476 h 1681676"/>
              <a:gd name="connsiteX13" fmla="*/ 545507 w 3617474"/>
              <a:gd name="connsiteY13" fmla="*/ 584214 h 1681676"/>
              <a:gd name="connsiteX14" fmla="*/ 945557 w 3617474"/>
              <a:gd name="connsiteY14" fmla="*/ 784239 h 1681676"/>
              <a:gd name="connsiteX15" fmla="*/ 1231307 w 3617474"/>
              <a:gd name="connsiteY15" fmla="*/ 1069989 h 1681676"/>
              <a:gd name="connsiteX16" fmla="*/ 1817094 w 3617474"/>
              <a:gd name="connsiteY16" fmla="*/ 1155714 h 1681676"/>
              <a:gd name="connsiteX17" fmla="*/ 2317157 w 3617474"/>
              <a:gd name="connsiteY17" fmla="*/ 1327164 h 1681676"/>
              <a:gd name="connsiteX18" fmla="*/ 2660057 w 3617474"/>
              <a:gd name="connsiteY18" fmla="*/ 1498614 h 1681676"/>
              <a:gd name="connsiteX19" fmla="*/ 2945807 w 3617474"/>
              <a:gd name="connsiteY19" fmla="*/ 1655776 h 1681676"/>
              <a:gd name="connsiteX0" fmla="*/ 2945807 w 3037121"/>
              <a:gd name="connsiteY0" fmla="*/ 1655776 h 1655776"/>
              <a:gd name="connsiteX1" fmla="*/ 3002957 w 3037121"/>
              <a:gd name="connsiteY1" fmla="*/ 884251 h 1655776"/>
              <a:gd name="connsiteX2" fmla="*/ 2460032 w 3037121"/>
              <a:gd name="connsiteY2" fmla="*/ 798526 h 1655776"/>
              <a:gd name="connsiteX3" fmla="*/ 2088557 w 3037121"/>
              <a:gd name="connsiteY3" fmla="*/ 469914 h 1655776"/>
              <a:gd name="connsiteX4" fmla="*/ 1574207 w 3037121"/>
              <a:gd name="connsiteY4" fmla="*/ 412764 h 1655776"/>
              <a:gd name="connsiteX5" fmla="*/ 1245594 w 3037121"/>
              <a:gd name="connsiteY5" fmla="*/ 341326 h 1655776"/>
              <a:gd name="connsiteX6" fmla="*/ 816969 w 3037121"/>
              <a:gd name="connsiteY6" fmla="*/ 198451 h 1655776"/>
              <a:gd name="connsiteX7" fmla="*/ 716957 w 3037121"/>
              <a:gd name="connsiteY7" fmla="*/ 112726 h 1655776"/>
              <a:gd name="connsiteX8" fmla="*/ 502644 w 3037121"/>
              <a:gd name="connsiteY8" fmla="*/ 27001 h 1655776"/>
              <a:gd name="connsiteX9" fmla="*/ 102594 w 3037121"/>
              <a:gd name="connsiteY9" fmla="*/ 12714 h 1655776"/>
              <a:gd name="connsiteX10" fmla="*/ 2582 w 3037121"/>
              <a:gd name="connsiteY10" fmla="*/ 198451 h 1655776"/>
              <a:gd name="connsiteX11" fmla="*/ 174032 w 3037121"/>
              <a:gd name="connsiteY11" fmla="*/ 398476 h 1655776"/>
              <a:gd name="connsiteX12" fmla="*/ 545507 w 3037121"/>
              <a:gd name="connsiteY12" fmla="*/ 584214 h 1655776"/>
              <a:gd name="connsiteX13" fmla="*/ 945557 w 3037121"/>
              <a:gd name="connsiteY13" fmla="*/ 784239 h 1655776"/>
              <a:gd name="connsiteX14" fmla="*/ 1231307 w 3037121"/>
              <a:gd name="connsiteY14" fmla="*/ 1069989 h 1655776"/>
              <a:gd name="connsiteX15" fmla="*/ 1817094 w 3037121"/>
              <a:gd name="connsiteY15" fmla="*/ 1155714 h 1655776"/>
              <a:gd name="connsiteX16" fmla="*/ 2317157 w 3037121"/>
              <a:gd name="connsiteY16" fmla="*/ 1327164 h 1655776"/>
              <a:gd name="connsiteX17" fmla="*/ 2660057 w 3037121"/>
              <a:gd name="connsiteY17" fmla="*/ 1498614 h 1655776"/>
              <a:gd name="connsiteX18" fmla="*/ 2945807 w 3037121"/>
              <a:gd name="connsiteY18" fmla="*/ 1655776 h 1655776"/>
              <a:gd name="connsiteX0" fmla="*/ 2660057 w 3005865"/>
              <a:gd name="connsiteY0" fmla="*/ 1498614 h 1515539"/>
              <a:gd name="connsiteX1" fmla="*/ 3002957 w 3005865"/>
              <a:gd name="connsiteY1" fmla="*/ 884251 h 1515539"/>
              <a:gd name="connsiteX2" fmla="*/ 2460032 w 3005865"/>
              <a:gd name="connsiteY2" fmla="*/ 798526 h 1515539"/>
              <a:gd name="connsiteX3" fmla="*/ 2088557 w 3005865"/>
              <a:gd name="connsiteY3" fmla="*/ 469914 h 1515539"/>
              <a:gd name="connsiteX4" fmla="*/ 1574207 w 3005865"/>
              <a:gd name="connsiteY4" fmla="*/ 412764 h 1515539"/>
              <a:gd name="connsiteX5" fmla="*/ 1245594 w 3005865"/>
              <a:gd name="connsiteY5" fmla="*/ 341326 h 1515539"/>
              <a:gd name="connsiteX6" fmla="*/ 816969 w 3005865"/>
              <a:gd name="connsiteY6" fmla="*/ 198451 h 1515539"/>
              <a:gd name="connsiteX7" fmla="*/ 716957 w 3005865"/>
              <a:gd name="connsiteY7" fmla="*/ 112726 h 1515539"/>
              <a:gd name="connsiteX8" fmla="*/ 502644 w 3005865"/>
              <a:gd name="connsiteY8" fmla="*/ 27001 h 1515539"/>
              <a:gd name="connsiteX9" fmla="*/ 102594 w 3005865"/>
              <a:gd name="connsiteY9" fmla="*/ 12714 h 1515539"/>
              <a:gd name="connsiteX10" fmla="*/ 2582 w 3005865"/>
              <a:gd name="connsiteY10" fmla="*/ 198451 h 1515539"/>
              <a:gd name="connsiteX11" fmla="*/ 174032 w 3005865"/>
              <a:gd name="connsiteY11" fmla="*/ 398476 h 1515539"/>
              <a:gd name="connsiteX12" fmla="*/ 545507 w 3005865"/>
              <a:gd name="connsiteY12" fmla="*/ 584214 h 1515539"/>
              <a:gd name="connsiteX13" fmla="*/ 945557 w 3005865"/>
              <a:gd name="connsiteY13" fmla="*/ 784239 h 1515539"/>
              <a:gd name="connsiteX14" fmla="*/ 1231307 w 3005865"/>
              <a:gd name="connsiteY14" fmla="*/ 1069989 h 1515539"/>
              <a:gd name="connsiteX15" fmla="*/ 1817094 w 3005865"/>
              <a:gd name="connsiteY15" fmla="*/ 1155714 h 1515539"/>
              <a:gd name="connsiteX16" fmla="*/ 2317157 w 3005865"/>
              <a:gd name="connsiteY16" fmla="*/ 1327164 h 1515539"/>
              <a:gd name="connsiteX17" fmla="*/ 2660057 w 3005865"/>
              <a:gd name="connsiteY17" fmla="*/ 1498614 h 1515539"/>
              <a:gd name="connsiteX0" fmla="*/ 2660057 w 3020258"/>
              <a:gd name="connsiteY0" fmla="*/ 1498614 h 1515539"/>
              <a:gd name="connsiteX1" fmla="*/ 3002957 w 3020258"/>
              <a:gd name="connsiteY1" fmla="*/ 884251 h 1515539"/>
              <a:gd name="connsiteX2" fmla="*/ 2088557 w 3020258"/>
              <a:gd name="connsiteY2" fmla="*/ 469914 h 1515539"/>
              <a:gd name="connsiteX3" fmla="*/ 1574207 w 3020258"/>
              <a:gd name="connsiteY3" fmla="*/ 412764 h 1515539"/>
              <a:gd name="connsiteX4" fmla="*/ 1245594 w 3020258"/>
              <a:gd name="connsiteY4" fmla="*/ 341326 h 1515539"/>
              <a:gd name="connsiteX5" fmla="*/ 816969 w 3020258"/>
              <a:gd name="connsiteY5" fmla="*/ 198451 h 1515539"/>
              <a:gd name="connsiteX6" fmla="*/ 716957 w 3020258"/>
              <a:gd name="connsiteY6" fmla="*/ 112726 h 1515539"/>
              <a:gd name="connsiteX7" fmla="*/ 502644 w 3020258"/>
              <a:gd name="connsiteY7" fmla="*/ 27001 h 1515539"/>
              <a:gd name="connsiteX8" fmla="*/ 102594 w 3020258"/>
              <a:gd name="connsiteY8" fmla="*/ 12714 h 1515539"/>
              <a:gd name="connsiteX9" fmla="*/ 2582 w 3020258"/>
              <a:gd name="connsiteY9" fmla="*/ 198451 h 1515539"/>
              <a:gd name="connsiteX10" fmla="*/ 174032 w 3020258"/>
              <a:gd name="connsiteY10" fmla="*/ 398476 h 1515539"/>
              <a:gd name="connsiteX11" fmla="*/ 545507 w 3020258"/>
              <a:gd name="connsiteY11" fmla="*/ 584214 h 1515539"/>
              <a:gd name="connsiteX12" fmla="*/ 945557 w 3020258"/>
              <a:gd name="connsiteY12" fmla="*/ 784239 h 1515539"/>
              <a:gd name="connsiteX13" fmla="*/ 1231307 w 3020258"/>
              <a:gd name="connsiteY13" fmla="*/ 1069989 h 1515539"/>
              <a:gd name="connsiteX14" fmla="*/ 1817094 w 3020258"/>
              <a:gd name="connsiteY14" fmla="*/ 1155714 h 1515539"/>
              <a:gd name="connsiteX15" fmla="*/ 2317157 w 3020258"/>
              <a:gd name="connsiteY15" fmla="*/ 1327164 h 1515539"/>
              <a:gd name="connsiteX16" fmla="*/ 2660057 w 3020258"/>
              <a:gd name="connsiteY16" fmla="*/ 1498614 h 1515539"/>
              <a:gd name="connsiteX0" fmla="*/ 2670099 w 3030300"/>
              <a:gd name="connsiteY0" fmla="*/ 1473482 h 1490407"/>
              <a:gd name="connsiteX1" fmla="*/ 3012999 w 3030300"/>
              <a:gd name="connsiteY1" fmla="*/ 859119 h 1490407"/>
              <a:gd name="connsiteX2" fmla="*/ 2098599 w 3030300"/>
              <a:gd name="connsiteY2" fmla="*/ 444782 h 1490407"/>
              <a:gd name="connsiteX3" fmla="*/ 1584249 w 3030300"/>
              <a:gd name="connsiteY3" fmla="*/ 387632 h 1490407"/>
              <a:gd name="connsiteX4" fmla="*/ 1255636 w 3030300"/>
              <a:gd name="connsiteY4" fmla="*/ 316194 h 1490407"/>
              <a:gd name="connsiteX5" fmla="*/ 827011 w 3030300"/>
              <a:gd name="connsiteY5" fmla="*/ 173319 h 1490407"/>
              <a:gd name="connsiteX6" fmla="*/ 726999 w 3030300"/>
              <a:gd name="connsiteY6" fmla="*/ 87594 h 1490407"/>
              <a:gd name="connsiteX7" fmla="*/ 512686 w 3030300"/>
              <a:gd name="connsiteY7" fmla="*/ 1869 h 1490407"/>
              <a:gd name="connsiteX8" fmla="*/ 12624 w 3030300"/>
              <a:gd name="connsiteY8" fmla="*/ 173319 h 1490407"/>
              <a:gd name="connsiteX9" fmla="*/ 184074 w 3030300"/>
              <a:gd name="connsiteY9" fmla="*/ 373344 h 1490407"/>
              <a:gd name="connsiteX10" fmla="*/ 555549 w 3030300"/>
              <a:gd name="connsiteY10" fmla="*/ 559082 h 1490407"/>
              <a:gd name="connsiteX11" fmla="*/ 955599 w 3030300"/>
              <a:gd name="connsiteY11" fmla="*/ 759107 h 1490407"/>
              <a:gd name="connsiteX12" fmla="*/ 1241349 w 3030300"/>
              <a:gd name="connsiteY12" fmla="*/ 1044857 h 1490407"/>
              <a:gd name="connsiteX13" fmla="*/ 1827136 w 3030300"/>
              <a:gd name="connsiteY13" fmla="*/ 1130582 h 1490407"/>
              <a:gd name="connsiteX14" fmla="*/ 2327199 w 3030300"/>
              <a:gd name="connsiteY14" fmla="*/ 1302032 h 1490407"/>
              <a:gd name="connsiteX15" fmla="*/ 2670099 w 3030300"/>
              <a:gd name="connsiteY15" fmla="*/ 1473482 h 1490407"/>
              <a:gd name="connsiteX0" fmla="*/ 2486179 w 2846380"/>
              <a:gd name="connsiteY0" fmla="*/ 1483850 h 1500775"/>
              <a:gd name="connsiteX1" fmla="*/ 2829079 w 2846380"/>
              <a:gd name="connsiteY1" fmla="*/ 869487 h 1500775"/>
              <a:gd name="connsiteX2" fmla="*/ 1914679 w 2846380"/>
              <a:gd name="connsiteY2" fmla="*/ 455150 h 1500775"/>
              <a:gd name="connsiteX3" fmla="*/ 1400329 w 2846380"/>
              <a:gd name="connsiteY3" fmla="*/ 398000 h 1500775"/>
              <a:gd name="connsiteX4" fmla="*/ 1071716 w 2846380"/>
              <a:gd name="connsiteY4" fmla="*/ 326562 h 1500775"/>
              <a:gd name="connsiteX5" fmla="*/ 643091 w 2846380"/>
              <a:gd name="connsiteY5" fmla="*/ 183687 h 1500775"/>
              <a:gd name="connsiteX6" fmla="*/ 543079 w 2846380"/>
              <a:gd name="connsiteY6" fmla="*/ 97962 h 1500775"/>
              <a:gd name="connsiteX7" fmla="*/ 328766 w 2846380"/>
              <a:gd name="connsiteY7" fmla="*/ 12237 h 1500775"/>
              <a:gd name="connsiteX8" fmla="*/ 154 w 2846380"/>
              <a:gd name="connsiteY8" fmla="*/ 383712 h 1500775"/>
              <a:gd name="connsiteX9" fmla="*/ 371629 w 2846380"/>
              <a:gd name="connsiteY9" fmla="*/ 569450 h 1500775"/>
              <a:gd name="connsiteX10" fmla="*/ 771679 w 2846380"/>
              <a:gd name="connsiteY10" fmla="*/ 769475 h 1500775"/>
              <a:gd name="connsiteX11" fmla="*/ 1057429 w 2846380"/>
              <a:gd name="connsiteY11" fmla="*/ 1055225 h 1500775"/>
              <a:gd name="connsiteX12" fmla="*/ 1643216 w 2846380"/>
              <a:gd name="connsiteY12" fmla="*/ 1140950 h 1500775"/>
              <a:gd name="connsiteX13" fmla="*/ 2143279 w 2846380"/>
              <a:gd name="connsiteY13" fmla="*/ 1312400 h 1500775"/>
              <a:gd name="connsiteX14" fmla="*/ 2486179 w 2846380"/>
              <a:gd name="connsiteY14" fmla="*/ 1483850 h 1500775"/>
              <a:gd name="connsiteX0" fmla="*/ 2175932 w 2536133"/>
              <a:gd name="connsiteY0" fmla="*/ 1495781 h 1512706"/>
              <a:gd name="connsiteX1" fmla="*/ 2518832 w 2536133"/>
              <a:gd name="connsiteY1" fmla="*/ 881418 h 1512706"/>
              <a:gd name="connsiteX2" fmla="*/ 1604432 w 2536133"/>
              <a:gd name="connsiteY2" fmla="*/ 467081 h 1512706"/>
              <a:gd name="connsiteX3" fmla="*/ 1090082 w 2536133"/>
              <a:gd name="connsiteY3" fmla="*/ 409931 h 1512706"/>
              <a:gd name="connsiteX4" fmla="*/ 761469 w 2536133"/>
              <a:gd name="connsiteY4" fmla="*/ 338493 h 1512706"/>
              <a:gd name="connsiteX5" fmla="*/ 332844 w 2536133"/>
              <a:gd name="connsiteY5" fmla="*/ 195618 h 1512706"/>
              <a:gd name="connsiteX6" fmla="*/ 232832 w 2536133"/>
              <a:gd name="connsiteY6" fmla="*/ 109893 h 1512706"/>
              <a:gd name="connsiteX7" fmla="*/ 18519 w 2536133"/>
              <a:gd name="connsiteY7" fmla="*/ 24168 h 1512706"/>
              <a:gd name="connsiteX8" fmla="*/ 61382 w 2536133"/>
              <a:gd name="connsiteY8" fmla="*/ 581381 h 1512706"/>
              <a:gd name="connsiteX9" fmla="*/ 461432 w 2536133"/>
              <a:gd name="connsiteY9" fmla="*/ 781406 h 1512706"/>
              <a:gd name="connsiteX10" fmla="*/ 747182 w 2536133"/>
              <a:gd name="connsiteY10" fmla="*/ 1067156 h 1512706"/>
              <a:gd name="connsiteX11" fmla="*/ 1332969 w 2536133"/>
              <a:gd name="connsiteY11" fmla="*/ 1152881 h 1512706"/>
              <a:gd name="connsiteX12" fmla="*/ 1833032 w 2536133"/>
              <a:gd name="connsiteY12" fmla="*/ 1324331 h 1512706"/>
              <a:gd name="connsiteX13" fmla="*/ 2175932 w 2536133"/>
              <a:gd name="connsiteY13" fmla="*/ 1495781 h 1512706"/>
              <a:gd name="connsiteX0" fmla="*/ 2120232 w 2480433"/>
              <a:gd name="connsiteY0" fmla="*/ 1405407 h 1422332"/>
              <a:gd name="connsiteX1" fmla="*/ 2463132 w 2480433"/>
              <a:gd name="connsiteY1" fmla="*/ 791044 h 1422332"/>
              <a:gd name="connsiteX2" fmla="*/ 1548732 w 2480433"/>
              <a:gd name="connsiteY2" fmla="*/ 376707 h 1422332"/>
              <a:gd name="connsiteX3" fmla="*/ 1034382 w 2480433"/>
              <a:gd name="connsiteY3" fmla="*/ 319557 h 1422332"/>
              <a:gd name="connsiteX4" fmla="*/ 705769 w 2480433"/>
              <a:gd name="connsiteY4" fmla="*/ 248119 h 1422332"/>
              <a:gd name="connsiteX5" fmla="*/ 277144 w 2480433"/>
              <a:gd name="connsiteY5" fmla="*/ 105244 h 1422332"/>
              <a:gd name="connsiteX6" fmla="*/ 177132 w 2480433"/>
              <a:gd name="connsiteY6" fmla="*/ 19519 h 1422332"/>
              <a:gd name="connsiteX7" fmla="*/ 5682 w 2480433"/>
              <a:gd name="connsiteY7" fmla="*/ 491007 h 1422332"/>
              <a:gd name="connsiteX8" fmla="*/ 405732 w 2480433"/>
              <a:gd name="connsiteY8" fmla="*/ 691032 h 1422332"/>
              <a:gd name="connsiteX9" fmla="*/ 691482 w 2480433"/>
              <a:gd name="connsiteY9" fmla="*/ 976782 h 1422332"/>
              <a:gd name="connsiteX10" fmla="*/ 1277269 w 2480433"/>
              <a:gd name="connsiteY10" fmla="*/ 1062507 h 1422332"/>
              <a:gd name="connsiteX11" fmla="*/ 1777332 w 2480433"/>
              <a:gd name="connsiteY11" fmla="*/ 1233957 h 1422332"/>
              <a:gd name="connsiteX12" fmla="*/ 2120232 w 2480433"/>
              <a:gd name="connsiteY12" fmla="*/ 1405407 h 1422332"/>
              <a:gd name="connsiteX0" fmla="*/ 2116337 w 2476538"/>
              <a:gd name="connsiteY0" fmla="*/ 1307129 h 1324054"/>
              <a:gd name="connsiteX1" fmla="*/ 2459237 w 2476538"/>
              <a:gd name="connsiteY1" fmla="*/ 692766 h 1324054"/>
              <a:gd name="connsiteX2" fmla="*/ 1544837 w 2476538"/>
              <a:gd name="connsiteY2" fmla="*/ 278429 h 1324054"/>
              <a:gd name="connsiteX3" fmla="*/ 1030487 w 2476538"/>
              <a:gd name="connsiteY3" fmla="*/ 221279 h 1324054"/>
              <a:gd name="connsiteX4" fmla="*/ 701874 w 2476538"/>
              <a:gd name="connsiteY4" fmla="*/ 149841 h 1324054"/>
              <a:gd name="connsiteX5" fmla="*/ 273249 w 2476538"/>
              <a:gd name="connsiteY5" fmla="*/ 6966 h 1324054"/>
              <a:gd name="connsiteX6" fmla="*/ 1787 w 2476538"/>
              <a:gd name="connsiteY6" fmla="*/ 392729 h 1324054"/>
              <a:gd name="connsiteX7" fmla="*/ 401837 w 2476538"/>
              <a:gd name="connsiteY7" fmla="*/ 592754 h 1324054"/>
              <a:gd name="connsiteX8" fmla="*/ 687587 w 2476538"/>
              <a:gd name="connsiteY8" fmla="*/ 878504 h 1324054"/>
              <a:gd name="connsiteX9" fmla="*/ 1273374 w 2476538"/>
              <a:gd name="connsiteY9" fmla="*/ 964229 h 1324054"/>
              <a:gd name="connsiteX10" fmla="*/ 1773437 w 2476538"/>
              <a:gd name="connsiteY10" fmla="*/ 1135679 h 1324054"/>
              <a:gd name="connsiteX11" fmla="*/ 2116337 w 2476538"/>
              <a:gd name="connsiteY11" fmla="*/ 1307129 h 1324054"/>
              <a:gd name="connsiteX0" fmla="*/ 2119590 w 2479791"/>
              <a:gd name="connsiteY0" fmla="*/ 1163469 h 1180394"/>
              <a:gd name="connsiteX1" fmla="*/ 2462490 w 2479791"/>
              <a:gd name="connsiteY1" fmla="*/ 549106 h 1180394"/>
              <a:gd name="connsiteX2" fmla="*/ 1548090 w 2479791"/>
              <a:gd name="connsiteY2" fmla="*/ 134769 h 1180394"/>
              <a:gd name="connsiteX3" fmla="*/ 1033740 w 2479791"/>
              <a:gd name="connsiteY3" fmla="*/ 77619 h 1180394"/>
              <a:gd name="connsiteX4" fmla="*/ 705127 w 2479791"/>
              <a:gd name="connsiteY4" fmla="*/ 6181 h 1180394"/>
              <a:gd name="connsiteX5" fmla="*/ 5040 w 2479791"/>
              <a:gd name="connsiteY5" fmla="*/ 249069 h 1180394"/>
              <a:gd name="connsiteX6" fmla="*/ 405090 w 2479791"/>
              <a:gd name="connsiteY6" fmla="*/ 449094 h 1180394"/>
              <a:gd name="connsiteX7" fmla="*/ 690840 w 2479791"/>
              <a:gd name="connsiteY7" fmla="*/ 734844 h 1180394"/>
              <a:gd name="connsiteX8" fmla="*/ 1276627 w 2479791"/>
              <a:gd name="connsiteY8" fmla="*/ 820569 h 1180394"/>
              <a:gd name="connsiteX9" fmla="*/ 1776690 w 2479791"/>
              <a:gd name="connsiteY9" fmla="*/ 992019 h 1180394"/>
              <a:gd name="connsiteX10" fmla="*/ 2119590 w 2479791"/>
              <a:gd name="connsiteY10" fmla="*/ 1163469 h 1180394"/>
              <a:gd name="connsiteX0" fmla="*/ 1714530 w 2074731"/>
              <a:gd name="connsiteY0" fmla="*/ 1175744 h 1192669"/>
              <a:gd name="connsiteX1" fmla="*/ 2057430 w 2074731"/>
              <a:gd name="connsiteY1" fmla="*/ 561381 h 1192669"/>
              <a:gd name="connsiteX2" fmla="*/ 1143030 w 2074731"/>
              <a:gd name="connsiteY2" fmla="*/ 147044 h 1192669"/>
              <a:gd name="connsiteX3" fmla="*/ 628680 w 2074731"/>
              <a:gd name="connsiteY3" fmla="*/ 89894 h 1192669"/>
              <a:gd name="connsiteX4" fmla="*/ 300067 w 2074731"/>
              <a:gd name="connsiteY4" fmla="*/ 18456 h 1192669"/>
              <a:gd name="connsiteX5" fmla="*/ 30 w 2074731"/>
              <a:gd name="connsiteY5" fmla="*/ 461369 h 1192669"/>
              <a:gd name="connsiteX6" fmla="*/ 285780 w 2074731"/>
              <a:gd name="connsiteY6" fmla="*/ 747119 h 1192669"/>
              <a:gd name="connsiteX7" fmla="*/ 871567 w 2074731"/>
              <a:gd name="connsiteY7" fmla="*/ 832844 h 1192669"/>
              <a:gd name="connsiteX8" fmla="*/ 1371630 w 2074731"/>
              <a:gd name="connsiteY8" fmla="*/ 1004294 h 1192669"/>
              <a:gd name="connsiteX9" fmla="*/ 1714530 w 2074731"/>
              <a:gd name="connsiteY9" fmla="*/ 1175744 h 1192669"/>
              <a:gd name="connsiteX0" fmla="*/ 1481329 w 1841530"/>
              <a:gd name="connsiteY0" fmla="*/ 1195351 h 1212276"/>
              <a:gd name="connsiteX1" fmla="*/ 1824229 w 1841530"/>
              <a:gd name="connsiteY1" fmla="*/ 580988 h 1212276"/>
              <a:gd name="connsiteX2" fmla="*/ 909829 w 1841530"/>
              <a:gd name="connsiteY2" fmla="*/ 166651 h 1212276"/>
              <a:gd name="connsiteX3" fmla="*/ 395479 w 1841530"/>
              <a:gd name="connsiteY3" fmla="*/ 109501 h 1212276"/>
              <a:gd name="connsiteX4" fmla="*/ 66866 w 1841530"/>
              <a:gd name="connsiteY4" fmla="*/ 38063 h 1212276"/>
              <a:gd name="connsiteX5" fmla="*/ 52579 w 1841530"/>
              <a:gd name="connsiteY5" fmla="*/ 766726 h 1212276"/>
              <a:gd name="connsiteX6" fmla="*/ 638366 w 1841530"/>
              <a:gd name="connsiteY6" fmla="*/ 852451 h 1212276"/>
              <a:gd name="connsiteX7" fmla="*/ 1138429 w 1841530"/>
              <a:gd name="connsiteY7" fmla="*/ 1023901 h 1212276"/>
              <a:gd name="connsiteX8" fmla="*/ 1481329 w 1841530"/>
              <a:gd name="connsiteY8" fmla="*/ 1195351 h 1212276"/>
              <a:gd name="connsiteX0" fmla="*/ 1433276 w 1793477"/>
              <a:gd name="connsiteY0" fmla="*/ 1132950 h 1149875"/>
              <a:gd name="connsiteX1" fmla="*/ 1776176 w 1793477"/>
              <a:gd name="connsiteY1" fmla="*/ 518587 h 1149875"/>
              <a:gd name="connsiteX2" fmla="*/ 861776 w 1793477"/>
              <a:gd name="connsiteY2" fmla="*/ 104250 h 1149875"/>
              <a:gd name="connsiteX3" fmla="*/ 347426 w 1793477"/>
              <a:gd name="connsiteY3" fmla="*/ 47100 h 1149875"/>
              <a:gd name="connsiteX4" fmla="*/ 4526 w 1793477"/>
              <a:gd name="connsiteY4" fmla="*/ 704325 h 1149875"/>
              <a:gd name="connsiteX5" fmla="*/ 590313 w 1793477"/>
              <a:gd name="connsiteY5" fmla="*/ 790050 h 1149875"/>
              <a:gd name="connsiteX6" fmla="*/ 1090376 w 1793477"/>
              <a:gd name="connsiteY6" fmla="*/ 961500 h 1149875"/>
              <a:gd name="connsiteX7" fmla="*/ 1433276 w 1793477"/>
              <a:gd name="connsiteY7" fmla="*/ 1132950 h 1149875"/>
              <a:gd name="connsiteX0" fmla="*/ 1093527 w 1453728"/>
              <a:gd name="connsiteY0" fmla="*/ 1139299 h 1156224"/>
              <a:gd name="connsiteX1" fmla="*/ 1436427 w 1453728"/>
              <a:gd name="connsiteY1" fmla="*/ 524936 h 1156224"/>
              <a:gd name="connsiteX2" fmla="*/ 522027 w 1453728"/>
              <a:gd name="connsiteY2" fmla="*/ 110599 h 1156224"/>
              <a:gd name="connsiteX3" fmla="*/ 7677 w 1453728"/>
              <a:gd name="connsiteY3" fmla="*/ 53449 h 1156224"/>
              <a:gd name="connsiteX4" fmla="*/ 250564 w 1453728"/>
              <a:gd name="connsiteY4" fmla="*/ 796399 h 1156224"/>
              <a:gd name="connsiteX5" fmla="*/ 750627 w 1453728"/>
              <a:gd name="connsiteY5" fmla="*/ 967849 h 1156224"/>
              <a:gd name="connsiteX6" fmla="*/ 1093527 w 1453728"/>
              <a:gd name="connsiteY6" fmla="*/ 1139299 h 1156224"/>
              <a:gd name="connsiteX0" fmla="*/ 850358 w 1210559"/>
              <a:gd name="connsiteY0" fmla="*/ 1033457 h 1050382"/>
              <a:gd name="connsiteX1" fmla="*/ 1193258 w 1210559"/>
              <a:gd name="connsiteY1" fmla="*/ 419094 h 1050382"/>
              <a:gd name="connsiteX2" fmla="*/ 278858 w 1210559"/>
              <a:gd name="connsiteY2" fmla="*/ 4757 h 1050382"/>
              <a:gd name="connsiteX3" fmla="*/ 7395 w 1210559"/>
              <a:gd name="connsiteY3" fmla="*/ 690557 h 1050382"/>
              <a:gd name="connsiteX4" fmla="*/ 507458 w 1210559"/>
              <a:gd name="connsiteY4" fmla="*/ 862007 h 1050382"/>
              <a:gd name="connsiteX5" fmla="*/ 850358 w 1210559"/>
              <a:gd name="connsiteY5" fmla="*/ 1033457 h 1050382"/>
              <a:gd name="connsiteX0" fmla="*/ 919884 w 1218063"/>
              <a:gd name="connsiteY0" fmla="*/ 700956 h 861359"/>
              <a:gd name="connsiteX1" fmla="*/ 1193258 w 1218063"/>
              <a:gd name="connsiteY1" fmla="*/ 418418 h 861359"/>
              <a:gd name="connsiteX2" fmla="*/ 278858 w 1218063"/>
              <a:gd name="connsiteY2" fmla="*/ 4081 h 861359"/>
              <a:gd name="connsiteX3" fmla="*/ 7395 w 1218063"/>
              <a:gd name="connsiteY3" fmla="*/ 689881 h 861359"/>
              <a:gd name="connsiteX4" fmla="*/ 507458 w 1218063"/>
              <a:gd name="connsiteY4" fmla="*/ 861331 h 861359"/>
              <a:gd name="connsiteX5" fmla="*/ 919884 w 1218063"/>
              <a:gd name="connsiteY5" fmla="*/ 700956 h 861359"/>
              <a:gd name="connsiteX0" fmla="*/ 915228 w 1209525"/>
              <a:gd name="connsiteY0" fmla="*/ 575666 h 736069"/>
              <a:gd name="connsiteX1" fmla="*/ 1188602 w 1209525"/>
              <a:gd name="connsiteY1" fmla="*/ 293128 h 736069"/>
              <a:gd name="connsiteX2" fmla="*/ 343728 w 1209525"/>
              <a:gd name="connsiteY2" fmla="*/ 5666 h 736069"/>
              <a:gd name="connsiteX3" fmla="*/ 2739 w 1209525"/>
              <a:gd name="connsiteY3" fmla="*/ 564591 h 736069"/>
              <a:gd name="connsiteX4" fmla="*/ 502802 w 1209525"/>
              <a:gd name="connsiteY4" fmla="*/ 736041 h 736069"/>
              <a:gd name="connsiteX5" fmla="*/ 915228 w 1209525"/>
              <a:gd name="connsiteY5" fmla="*/ 575666 h 736069"/>
              <a:gd name="connsiteX0" fmla="*/ 915393 w 1276085"/>
              <a:gd name="connsiteY0" fmla="*/ 581738 h 742146"/>
              <a:gd name="connsiteX1" fmla="*/ 1258293 w 1276085"/>
              <a:gd name="connsiteY1" fmla="*/ 221123 h 742146"/>
              <a:gd name="connsiteX2" fmla="*/ 343893 w 1276085"/>
              <a:gd name="connsiteY2" fmla="*/ 11738 h 742146"/>
              <a:gd name="connsiteX3" fmla="*/ 2904 w 1276085"/>
              <a:gd name="connsiteY3" fmla="*/ 570663 h 742146"/>
              <a:gd name="connsiteX4" fmla="*/ 502967 w 1276085"/>
              <a:gd name="connsiteY4" fmla="*/ 742113 h 742146"/>
              <a:gd name="connsiteX5" fmla="*/ 915393 w 1276085"/>
              <a:gd name="connsiteY5" fmla="*/ 581738 h 742146"/>
              <a:gd name="connsiteX0" fmla="*/ 914926 w 1071209"/>
              <a:gd name="connsiteY0" fmla="*/ 597349 h 757765"/>
              <a:gd name="connsiteX1" fmla="*/ 1037661 w 1071209"/>
              <a:gd name="connsiteY1" fmla="*/ 139138 h 757765"/>
              <a:gd name="connsiteX2" fmla="*/ 343426 w 1071209"/>
              <a:gd name="connsiteY2" fmla="*/ 27349 h 757765"/>
              <a:gd name="connsiteX3" fmla="*/ 2437 w 1071209"/>
              <a:gd name="connsiteY3" fmla="*/ 586274 h 757765"/>
              <a:gd name="connsiteX4" fmla="*/ 502500 w 1071209"/>
              <a:gd name="connsiteY4" fmla="*/ 757724 h 757765"/>
              <a:gd name="connsiteX5" fmla="*/ 914926 w 1071209"/>
              <a:gd name="connsiteY5" fmla="*/ 597349 h 75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1209" h="757765">
                <a:moveTo>
                  <a:pt x="914926" y="597349"/>
                </a:moveTo>
                <a:cubicBezTo>
                  <a:pt x="1004119" y="494251"/>
                  <a:pt x="1132911" y="234138"/>
                  <a:pt x="1037661" y="139138"/>
                </a:cubicBezTo>
                <a:cubicBezTo>
                  <a:pt x="942411" y="44138"/>
                  <a:pt x="515963" y="-47174"/>
                  <a:pt x="343426" y="27349"/>
                </a:cubicBezTo>
                <a:cubicBezTo>
                  <a:pt x="170889" y="101872"/>
                  <a:pt x="-24075" y="464545"/>
                  <a:pt x="2437" y="586274"/>
                </a:cubicBezTo>
                <a:cubicBezTo>
                  <a:pt x="28949" y="708003"/>
                  <a:pt x="350419" y="755878"/>
                  <a:pt x="502500" y="757724"/>
                </a:cubicBezTo>
                <a:cubicBezTo>
                  <a:pt x="654581" y="759570"/>
                  <a:pt x="825733" y="700447"/>
                  <a:pt x="914926" y="597349"/>
                </a:cubicBezTo>
                <a:close/>
              </a:path>
            </a:pathLst>
          </a:custGeom>
          <a:blipFill dpi="0" rotWithShape="1"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9000" r="-216000" b="-28000"/>
            </a:stretch>
          </a:blipFill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2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2" grpId="0" uiExpand="1" build="p" animBg="1"/>
      <p:bldP spid="225" grpId="0" uiExpand="1" animBg="1"/>
      <p:bldP spid="226" grpId="0" uiExpand="1" animBg="1"/>
      <p:bldP spid="126" grpId="0" uiExpand="1" animBg="1"/>
      <p:bldP spid="128" grpId="0" uiExpand="1" animBg="1"/>
      <p:bldP spid="129" grpId="0" uiExpand="1" animBg="1"/>
      <p:bldP spid="227" grpId="0" uiExpand="1" animBg="1"/>
      <p:bldP spid="130" grpId="0" animBg="1"/>
      <p:bldP spid="131" grpId="0" animBg="1"/>
      <p:bldP spid="125" grpId="0" animBg="1"/>
      <p:bldP spid="169" grpId="0" uiExpand="1" animBg="1"/>
      <p:bldP spid="127" grpId="0" uiExpand="1" animBg="1"/>
      <p:bldP spid="12" grpId="0" uiExpand="1" animBg="1"/>
      <p:bldP spid="133" grpId="0" uiExpand="1" animBg="1"/>
      <p:bldP spid="137" grpId="0" uiExpand="1" animBg="1"/>
      <p:bldP spid="138" grpId="0" uiExpand="1" animBg="1"/>
      <p:bldP spid="25" grpId="0" uiExpand="1" animBg="1"/>
      <p:bldP spid="1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/>
          <p:cNvSpPr txBox="1"/>
          <p:nvPr/>
        </p:nvSpPr>
        <p:spPr>
          <a:xfrm>
            <a:off x="6957183" y="0"/>
            <a:ext cx="2186817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Fond de carte</a:t>
            </a:r>
            <a:endParaRPr lang="fr-FR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 pitchFamily="66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36513" y="662526"/>
            <a:ext cx="9224320" cy="6264000"/>
            <a:chOff x="-36513" y="662526"/>
            <a:chExt cx="9224320" cy="6264000"/>
          </a:xfrm>
        </p:grpSpPr>
        <p:grpSp>
          <p:nvGrpSpPr>
            <p:cNvPr id="25" name="Groupe 24"/>
            <p:cNvGrpSpPr/>
            <p:nvPr/>
          </p:nvGrpSpPr>
          <p:grpSpPr>
            <a:xfrm>
              <a:off x="-36513" y="662526"/>
              <a:ext cx="9224320" cy="6264000"/>
              <a:chOff x="-36513" y="662526"/>
              <a:chExt cx="9224320" cy="6264000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513" y="662526"/>
                <a:ext cx="9224320" cy="6264000"/>
              </a:xfrm>
              <a:prstGeom prst="rect">
                <a:avLst/>
              </a:prstGeom>
            </p:spPr>
          </p:pic>
          <p:sp>
            <p:nvSpPr>
              <p:cNvPr id="5" name="Forme libre 4"/>
              <p:cNvSpPr/>
              <p:nvPr/>
            </p:nvSpPr>
            <p:spPr>
              <a:xfrm>
                <a:off x="-9525" y="4933950"/>
                <a:ext cx="1952625" cy="1971675"/>
              </a:xfrm>
              <a:custGeom>
                <a:avLst/>
                <a:gdLst>
                  <a:gd name="connsiteX0" fmla="*/ 0 w 1971675"/>
                  <a:gd name="connsiteY0" fmla="*/ 9525 h 1971675"/>
                  <a:gd name="connsiteX1" fmla="*/ 1390650 w 1971675"/>
                  <a:gd name="connsiteY1" fmla="*/ 0 h 1971675"/>
                  <a:gd name="connsiteX2" fmla="*/ 1971675 w 1971675"/>
                  <a:gd name="connsiteY2" fmla="*/ 1466850 h 1971675"/>
                  <a:gd name="connsiteX3" fmla="*/ 1971675 w 1971675"/>
                  <a:gd name="connsiteY3" fmla="*/ 1971675 h 1971675"/>
                  <a:gd name="connsiteX0" fmla="*/ 0 w 1971675"/>
                  <a:gd name="connsiteY0" fmla="*/ 9525 h 1971675"/>
                  <a:gd name="connsiteX1" fmla="*/ 1390650 w 1971675"/>
                  <a:gd name="connsiteY1" fmla="*/ 0 h 1971675"/>
                  <a:gd name="connsiteX2" fmla="*/ 1971675 w 1971675"/>
                  <a:gd name="connsiteY2" fmla="*/ 1466850 h 1971675"/>
                  <a:gd name="connsiteX3" fmla="*/ 1971675 w 1971675"/>
                  <a:gd name="connsiteY3" fmla="*/ 1971675 h 1971675"/>
                  <a:gd name="connsiteX0" fmla="*/ 0 w 1952625"/>
                  <a:gd name="connsiteY0" fmla="*/ 19050 h 1971675"/>
                  <a:gd name="connsiteX1" fmla="*/ 1371600 w 1952625"/>
                  <a:gd name="connsiteY1" fmla="*/ 0 h 1971675"/>
                  <a:gd name="connsiteX2" fmla="*/ 1952625 w 1952625"/>
                  <a:gd name="connsiteY2" fmla="*/ 1466850 h 1971675"/>
                  <a:gd name="connsiteX3" fmla="*/ 1952625 w 1952625"/>
                  <a:gd name="connsiteY3" fmla="*/ 1971675 h 1971675"/>
                  <a:gd name="connsiteX0" fmla="*/ 0 w 1952625"/>
                  <a:gd name="connsiteY0" fmla="*/ 0 h 2009775"/>
                  <a:gd name="connsiteX1" fmla="*/ 1371600 w 1952625"/>
                  <a:gd name="connsiteY1" fmla="*/ 38100 h 2009775"/>
                  <a:gd name="connsiteX2" fmla="*/ 1952625 w 1952625"/>
                  <a:gd name="connsiteY2" fmla="*/ 1504950 h 2009775"/>
                  <a:gd name="connsiteX3" fmla="*/ 1952625 w 1952625"/>
                  <a:gd name="connsiteY3" fmla="*/ 2009775 h 2009775"/>
                  <a:gd name="connsiteX0" fmla="*/ 0 w 1952625"/>
                  <a:gd name="connsiteY0" fmla="*/ 977 h 1971675"/>
                  <a:gd name="connsiteX1" fmla="*/ 1371600 w 1952625"/>
                  <a:gd name="connsiteY1" fmla="*/ 0 h 1971675"/>
                  <a:gd name="connsiteX2" fmla="*/ 1952625 w 1952625"/>
                  <a:gd name="connsiteY2" fmla="*/ 1466850 h 1971675"/>
                  <a:gd name="connsiteX3" fmla="*/ 1952625 w 1952625"/>
                  <a:gd name="connsiteY3" fmla="*/ 1971675 h 197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25" h="1971675">
                    <a:moveTo>
                      <a:pt x="0" y="977"/>
                    </a:moveTo>
                    <a:lnTo>
                      <a:pt x="1371600" y="0"/>
                    </a:lnTo>
                    <a:lnTo>
                      <a:pt x="1952625" y="1466850"/>
                    </a:lnTo>
                    <a:lnTo>
                      <a:pt x="1952625" y="1971675"/>
                    </a:ln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7" name="Groupe 26"/>
              <p:cNvGrpSpPr/>
              <p:nvPr/>
            </p:nvGrpSpPr>
            <p:grpSpPr>
              <a:xfrm>
                <a:off x="17417" y="4978400"/>
                <a:ext cx="1843314" cy="1605280"/>
                <a:chOff x="17417" y="4978400"/>
                <a:chExt cx="1843314" cy="1605280"/>
              </a:xfrm>
              <a:noFill/>
            </p:grpSpPr>
            <p:sp>
              <p:nvSpPr>
                <p:cNvPr id="9" name="Forme libre 8"/>
                <p:cNvSpPr/>
                <p:nvPr/>
              </p:nvSpPr>
              <p:spPr>
                <a:xfrm>
                  <a:off x="17417" y="4978400"/>
                  <a:ext cx="1396274" cy="1358537"/>
                </a:xfrm>
                <a:custGeom>
                  <a:avLst/>
                  <a:gdLst>
                    <a:gd name="connsiteX0" fmla="*/ 1291772 w 1396274"/>
                    <a:gd name="connsiteY0" fmla="*/ 1079863 h 1358537"/>
                    <a:gd name="connsiteX1" fmla="*/ 1396274 w 1396274"/>
                    <a:gd name="connsiteY1" fmla="*/ 211909 h 1358537"/>
                    <a:gd name="connsiteX2" fmla="*/ 1352732 w 1396274"/>
                    <a:gd name="connsiteY2" fmla="*/ 197394 h 1358537"/>
                    <a:gd name="connsiteX3" fmla="*/ 1323703 w 1396274"/>
                    <a:gd name="connsiteY3" fmla="*/ 165463 h 1358537"/>
                    <a:gd name="connsiteX4" fmla="*/ 1280160 w 1396274"/>
                    <a:gd name="connsiteY4" fmla="*/ 165463 h 1358537"/>
                    <a:gd name="connsiteX5" fmla="*/ 1262743 w 1396274"/>
                    <a:gd name="connsiteY5" fmla="*/ 168366 h 1358537"/>
                    <a:gd name="connsiteX6" fmla="*/ 1222103 w 1396274"/>
                    <a:gd name="connsiteY6" fmla="*/ 153851 h 1358537"/>
                    <a:gd name="connsiteX7" fmla="*/ 1190172 w 1396274"/>
                    <a:gd name="connsiteY7" fmla="*/ 145143 h 1358537"/>
                    <a:gd name="connsiteX8" fmla="*/ 1155337 w 1396274"/>
                    <a:gd name="connsiteY8" fmla="*/ 110309 h 1358537"/>
                    <a:gd name="connsiteX9" fmla="*/ 1111794 w 1396274"/>
                    <a:gd name="connsiteY9" fmla="*/ 110309 h 1358537"/>
                    <a:gd name="connsiteX10" fmla="*/ 1088572 w 1396274"/>
                    <a:gd name="connsiteY10" fmla="*/ 124823 h 1358537"/>
                    <a:gd name="connsiteX11" fmla="*/ 1039223 w 1396274"/>
                    <a:gd name="connsiteY11" fmla="*/ 40640 h 1358537"/>
                    <a:gd name="connsiteX12" fmla="*/ 992777 w 1396274"/>
                    <a:gd name="connsiteY12" fmla="*/ 43543 h 1358537"/>
                    <a:gd name="connsiteX13" fmla="*/ 986972 w 1396274"/>
                    <a:gd name="connsiteY13" fmla="*/ 26126 h 1358537"/>
                    <a:gd name="connsiteX14" fmla="*/ 963749 w 1396274"/>
                    <a:gd name="connsiteY14" fmla="*/ 46446 h 1358537"/>
                    <a:gd name="connsiteX15" fmla="*/ 960846 w 1396274"/>
                    <a:gd name="connsiteY15" fmla="*/ 0 h 1358537"/>
                    <a:gd name="connsiteX16" fmla="*/ 928914 w 1396274"/>
                    <a:gd name="connsiteY16" fmla="*/ 11611 h 1358537"/>
                    <a:gd name="connsiteX17" fmla="*/ 908594 w 1396274"/>
                    <a:gd name="connsiteY17" fmla="*/ 26126 h 1358537"/>
                    <a:gd name="connsiteX18" fmla="*/ 836023 w 1396274"/>
                    <a:gd name="connsiteY18" fmla="*/ 26126 h 1358537"/>
                    <a:gd name="connsiteX19" fmla="*/ 844732 w 1396274"/>
                    <a:gd name="connsiteY19" fmla="*/ 49349 h 1358537"/>
                    <a:gd name="connsiteX20" fmla="*/ 818606 w 1396274"/>
                    <a:gd name="connsiteY20" fmla="*/ 66766 h 1358537"/>
                    <a:gd name="connsiteX21" fmla="*/ 812800 w 1396274"/>
                    <a:gd name="connsiteY21" fmla="*/ 37737 h 1358537"/>
                    <a:gd name="connsiteX22" fmla="*/ 743132 w 1396274"/>
                    <a:gd name="connsiteY22" fmla="*/ 49349 h 1358537"/>
                    <a:gd name="connsiteX23" fmla="*/ 679269 w 1396274"/>
                    <a:gd name="connsiteY23" fmla="*/ 110309 h 1358537"/>
                    <a:gd name="connsiteX24" fmla="*/ 641532 w 1396274"/>
                    <a:gd name="connsiteY24" fmla="*/ 124823 h 1358537"/>
                    <a:gd name="connsiteX25" fmla="*/ 621212 w 1396274"/>
                    <a:gd name="connsiteY25" fmla="*/ 130629 h 1358537"/>
                    <a:gd name="connsiteX26" fmla="*/ 568960 w 1396274"/>
                    <a:gd name="connsiteY26" fmla="*/ 104503 h 1358537"/>
                    <a:gd name="connsiteX27" fmla="*/ 539932 w 1396274"/>
                    <a:gd name="connsiteY27" fmla="*/ 127726 h 1358537"/>
                    <a:gd name="connsiteX28" fmla="*/ 539932 w 1396274"/>
                    <a:gd name="connsiteY28" fmla="*/ 127726 h 1358537"/>
                    <a:gd name="connsiteX29" fmla="*/ 534126 w 1396274"/>
                    <a:gd name="connsiteY29" fmla="*/ 177074 h 1358537"/>
                    <a:gd name="connsiteX30" fmla="*/ 557349 w 1396274"/>
                    <a:gd name="connsiteY30" fmla="*/ 197394 h 1358537"/>
                    <a:gd name="connsiteX31" fmla="*/ 560252 w 1396274"/>
                    <a:gd name="connsiteY31" fmla="*/ 255451 h 1358537"/>
                    <a:gd name="connsiteX32" fmla="*/ 560252 w 1396274"/>
                    <a:gd name="connsiteY32" fmla="*/ 275771 h 1358537"/>
                    <a:gd name="connsiteX33" fmla="*/ 621212 w 1396274"/>
                    <a:gd name="connsiteY33" fmla="*/ 325120 h 1358537"/>
                    <a:gd name="connsiteX34" fmla="*/ 618309 w 1396274"/>
                    <a:gd name="connsiteY34" fmla="*/ 359954 h 1358537"/>
                    <a:gd name="connsiteX35" fmla="*/ 664754 w 1396274"/>
                    <a:gd name="connsiteY35" fmla="*/ 362857 h 1358537"/>
                    <a:gd name="connsiteX36" fmla="*/ 664754 w 1396274"/>
                    <a:gd name="connsiteY36" fmla="*/ 391886 h 1358537"/>
                    <a:gd name="connsiteX37" fmla="*/ 641532 w 1396274"/>
                    <a:gd name="connsiteY37" fmla="*/ 391886 h 1358537"/>
                    <a:gd name="connsiteX38" fmla="*/ 600892 w 1396274"/>
                    <a:gd name="connsiteY38" fmla="*/ 388983 h 1358537"/>
                    <a:gd name="connsiteX39" fmla="*/ 513806 w 1396274"/>
                    <a:gd name="connsiteY39" fmla="*/ 365760 h 1358537"/>
                    <a:gd name="connsiteX40" fmla="*/ 519612 w 1396274"/>
                    <a:gd name="connsiteY40" fmla="*/ 313509 h 1358537"/>
                    <a:gd name="connsiteX41" fmla="*/ 449943 w 1396274"/>
                    <a:gd name="connsiteY41" fmla="*/ 330926 h 1358537"/>
                    <a:gd name="connsiteX42" fmla="*/ 449943 w 1396274"/>
                    <a:gd name="connsiteY42" fmla="*/ 345440 h 1358537"/>
                    <a:gd name="connsiteX43" fmla="*/ 415109 w 1396274"/>
                    <a:gd name="connsiteY43" fmla="*/ 328023 h 1358537"/>
                    <a:gd name="connsiteX44" fmla="*/ 351246 w 1396274"/>
                    <a:gd name="connsiteY44" fmla="*/ 351246 h 1358537"/>
                    <a:gd name="connsiteX45" fmla="*/ 351246 w 1396274"/>
                    <a:gd name="connsiteY45" fmla="*/ 362857 h 1358537"/>
                    <a:gd name="connsiteX46" fmla="*/ 383177 w 1396274"/>
                    <a:gd name="connsiteY46" fmla="*/ 409303 h 1358537"/>
                    <a:gd name="connsiteX47" fmla="*/ 351246 w 1396274"/>
                    <a:gd name="connsiteY47" fmla="*/ 406400 h 1358537"/>
                    <a:gd name="connsiteX48" fmla="*/ 357052 w 1396274"/>
                    <a:gd name="connsiteY48" fmla="*/ 455749 h 1358537"/>
                    <a:gd name="connsiteX49" fmla="*/ 386080 w 1396274"/>
                    <a:gd name="connsiteY49" fmla="*/ 487680 h 1358537"/>
                    <a:gd name="connsiteX50" fmla="*/ 447040 w 1396274"/>
                    <a:gd name="connsiteY50" fmla="*/ 522514 h 1358537"/>
                    <a:gd name="connsiteX51" fmla="*/ 461554 w 1396274"/>
                    <a:gd name="connsiteY51" fmla="*/ 508000 h 1358537"/>
                    <a:gd name="connsiteX52" fmla="*/ 478972 w 1396274"/>
                    <a:gd name="connsiteY52" fmla="*/ 519611 h 1358537"/>
                    <a:gd name="connsiteX53" fmla="*/ 560252 w 1396274"/>
                    <a:gd name="connsiteY53" fmla="*/ 516709 h 1358537"/>
                    <a:gd name="connsiteX54" fmla="*/ 528320 w 1396274"/>
                    <a:gd name="connsiteY54" fmla="*/ 542834 h 1358537"/>
                    <a:gd name="connsiteX55" fmla="*/ 516709 w 1396274"/>
                    <a:gd name="connsiteY55" fmla="*/ 624114 h 1358537"/>
                    <a:gd name="connsiteX56" fmla="*/ 455749 w 1396274"/>
                    <a:gd name="connsiteY56" fmla="*/ 612503 h 1358537"/>
                    <a:gd name="connsiteX57" fmla="*/ 426720 w 1396274"/>
                    <a:gd name="connsiteY57" fmla="*/ 629920 h 1358537"/>
                    <a:gd name="connsiteX58" fmla="*/ 383177 w 1396274"/>
                    <a:gd name="connsiteY58" fmla="*/ 632823 h 1358537"/>
                    <a:gd name="connsiteX59" fmla="*/ 371566 w 1396274"/>
                    <a:gd name="connsiteY59" fmla="*/ 603794 h 1358537"/>
                    <a:gd name="connsiteX60" fmla="*/ 330926 w 1396274"/>
                    <a:gd name="connsiteY60" fmla="*/ 627017 h 1358537"/>
                    <a:gd name="connsiteX61" fmla="*/ 319314 w 1396274"/>
                    <a:gd name="connsiteY61" fmla="*/ 656046 h 1358537"/>
                    <a:gd name="connsiteX62" fmla="*/ 287383 w 1396274"/>
                    <a:gd name="connsiteY62" fmla="*/ 661851 h 1358537"/>
                    <a:gd name="connsiteX63" fmla="*/ 217714 w 1396274"/>
                    <a:gd name="connsiteY63" fmla="*/ 719909 h 1358537"/>
                    <a:gd name="connsiteX64" fmla="*/ 249646 w 1396274"/>
                    <a:gd name="connsiteY64" fmla="*/ 795383 h 1358537"/>
                    <a:gd name="connsiteX65" fmla="*/ 287383 w 1396274"/>
                    <a:gd name="connsiteY65" fmla="*/ 830217 h 1358537"/>
                    <a:gd name="connsiteX66" fmla="*/ 223520 w 1396274"/>
                    <a:gd name="connsiteY66" fmla="*/ 804091 h 1358537"/>
                    <a:gd name="connsiteX67" fmla="*/ 235132 w 1396274"/>
                    <a:gd name="connsiteY67" fmla="*/ 891177 h 1358537"/>
                    <a:gd name="connsiteX68" fmla="*/ 252549 w 1396274"/>
                    <a:gd name="connsiteY68" fmla="*/ 917303 h 1358537"/>
                    <a:gd name="connsiteX69" fmla="*/ 319314 w 1396274"/>
                    <a:gd name="connsiteY69" fmla="*/ 888274 h 1358537"/>
                    <a:gd name="connsiteX70" fmla="*/ 319314 w 1396274"/>
                    <a:gd name="connsiteY70" fmla="*/ 969554 h 1358537"/>
                    <a:gd name="connsiteX71" fmla="*/ 304800 w 1396274"/>
                    <a:gd name="connsiteY71" fmla="*/ 984069 h 1358537"/>
                    <a:gd name="connsiteX72" fmla="*/ 296092 w 1396274"/>
                    <a:gd name="connsiteY72" fmla="*/ 1047931 h 1358537"/>
                    <a:gd name="connsiteX73" fmla="*/ 336732 w 1396274"/>
                    <a:gd name="connsiteY73" fmla="*/ 1036320 h 1358537"/>
                    <a:gd name="connsiteX74" fmla="*/ 374469 w 1396274"/>
                    <a:gd name="connsiteY74" fmla="*/ 1036320 h 1358537"/>
                    <a:gd name="connsiteX75" fmla="*/ 423817 w 1396274"/>
                    <a:gd name="connsiteY75" fmla="*/ 1088571 h 1358537"/>
                    <a:gd name="connsiteX76" fmla="*/ 461554 w 1396274"/>
                    <a:gd name="connsiteY76" fmla="*/ 1050834 h 1358537"/>
                    <a:gd name="connsiteX77" fmla="*/ 461554 w 1396274"/>
                    <a:gd name="connsiteY77" fmla="*/ 1079863 h 1358537"/>
                    <a:gd name="connsiteX78" fmla="*/ 531223 w 1396274"/>
                    <a:gd name="connsiteY78" fmla="*/ 1088571 h 1358537"/>
                    <a:gd name="connsiteX79" fmla="*/ 470263 w 1396274"/>
                    <a:gd name="connsiteY79" fmla="*/ 1135017 h 1358537"/>
                    <a:gd name="connsiteX80" fmla="*/ 478972 w 1396274"/>
                    <a:gd name="connsiteY80" fmla="*/ 1146629 h 1358537"/>
                    <a:gd name="connsiteX81" fmla="*/ 461554 w 1396274"/>
                    <a:gd name="connsiteY81" fmla="*/ 1164046 h 1358537"/>
                    <a:gd name="connsiteX82" fmla="*/ 464457 w 1396274"/>
                    <a:gd name="connsiteY82" fmla="*/ 1190171 h 1358537"/>
                    <a:gd name="connsiteX83" fmla="*/ 388983 w 1396274"/>
                    <a:gd name="connsiteY83" fmla="*/ 1227909 h 1358537"/>
                    <a:gd name="connsiteX84" fmla="*/ 377372 w 1396274"/>
                    <a:gd name="connsiteY84" fmla="*/ 1251131 h 1358537"/>
                    <a:gd name="connsiteX85" fmla="*/ 345440 w 1396274"/>
                    <a:gd name="connsiteY85" fmla="*/ 1242423 h 1358537"/>
                    <a:gd name="connsiteX86" fmla="*/ 235132 w 1396274"/>
                    <a:gd name="connsiteY86" fmla="*/ 1297577 h 1358537"/>
                    <a:gd name="connsiteX87" fmla="*/ 185783 w 1396274"/>
                    <a:gd name="connsiteY87" fmla="*/ 1280160 h 1358537"/>
                    <a:gd name="connsiteX88" fmla="*/ 136434 w 1396274"/>
                    <a:gd name="connsiteY88" fmla="*/ 1320800 h 1358537"/>
                    <a:gd name="connsiteX89" fmla="*/ 0 w 1396274"/>
                    <a:gd name="connsiteY89" fmla="*/ 1317897 h 1358537"/>
                    <a:gd name="connsiteX90" fmla="*/ 11612 w 1396274"/>
                    <a:gd name="connsiteY90" fmla="*/ 1346926 h 1358537"/>
                    <a:gd name="connsiteX91" fmla="*/ 66766 w 1396274"/>
                    <a:gd name="connsiteY91" fmla="*/ 1358537 h 1358537"/>
                    <a:gd name="connsiteX92" fmla="*/ 69669 w 1396274"/>
                    <a:gd name="connsiteY92" fmla="*/ 1335314 h 1358537"/>
                    <a:gd name="connsiteX93" fmla="*/ 159657 w 1396274"/>
                    <a:gd name="connsiteY93" fmla="*/ 1335314 h 1358537"/>
                    <a:gd name="connsiteX94" fmla="*/ 179977 w 1396274"/>
                    <a:gd name="connsiteY94" fmla="*/ 1312091 h 1358537"/>
                    <a:gd name="connsiteX95" fmla="*/ 200297 w 1396274"/>
                    <a:gd name="connsiteY95" fmla="*/ 1326606 h 1358537"/>
                    <a:gd name="connsiteX96" fmla="*/ 264160 w 1396274"/>
                    <a:gd name="connsiteY96" fmla="*/ 1332411 h 1358537"/>
                    <a:gd name="connsiteX97" fmla="*/ 293189 w 1396274"/>
                    <a:gd name="connsiteY97" fmla="*/ 1323703 h 1358537"/>
                    <a:gd name="connsiteX98" fmla="*/ 319314 w 1396274"/>
                    <a:gd name="connsiteY98" fmla="*/ 1329509 h 1358537"/>
                    <a:gd name="connsiteX99" fmla="*/ 339634 w 1396274"/>
                    <a:gd name="connsiteY99" fmla="*/ 1320800 h 1358537"/>
                    <a:gd name="connsiteX100" fmla="*/ 383177 w 1396274"/>
                    <a:gd name="connsiteY100" fmla="*/ 1320800 h 1358537"/>
                    <a:gd name="connsiteX101" fmla="*/ 391886 w 1396274"/>
                    <a:gd name="connsiteY101" fmla="*/ 1288869 h 1358537"/>
                    <a:gd name="connsiteX102" fmla="*/ 415109 w 1396274"/>
                    <a:gd name="connsiteY102" fmla="*/ 1294674 h 1358537"/>
                    <a:gd name="connsiteX103" fmla="*/ 452846 w 1396274"/>
                    <a:gd name="connsiteY103" fmla="*/ 1274354 h 1358537"/>
                    <a:gd name="connsiteX104" fmla="*/ 490583 w 1396274"/>
                    <a:gd name="connsiteY104" fmla="*/ 1262743 h 1358537"/>
                    <a:gd name="connsiteX105" fmla="*/ 493486 w 1396274"/>
                    <a:gd name="connsiteY105" fmla="*/ 1251131 h 1358537"/>
                    <a:gd name="connsiteX106" fmla="*/ 615406 w 1396274"/>
                    <a:gd name="connsiteY106" fmla="*/ 1201783 h 1358537"/>
                    <a:gd name="connsiteX107" fmla="*/ 696686 w 1396274"/>
                    <a:gd name="connsiteY107" fmla="*/ 1132114 h 1358537"/>
                    <a:gd name="connsiteX108" fmla="*/ 661852 w 1396274"/>
                    <a:gd name="connsiteY108" fmla="*/ 1103086 h 1358537"/>
                    <a:gd name="connsiteX109" fmla="*/ 693783 w 1396274"/>
                    <a:gd name="connsiteY109" fmla="*/ 1068251 h 1358537"/>
                    <a:gd name="connsiteX110" fmla="*/ 719909 w 1396274"/>
                    <a:gd name="connsiteY110" fmla="*/ 1062446 h 1358537"/>
                    <a:gd name="connsiteX111" fmla="*/ 754743 w 1396274"/>
                    <a:gd name="connsiteY111" fmla="*/ 1030514 h 1358537"/>
                    <a:gd name="connsiteX112" fmla="*/ 754743 w 1396274"/>
                    <a:gd name="connsiteY112" fmla="*/ 1004389 h 1358537"/>
                    <a:gd name="connsiteX113" fmla="*/ 870857 w 1396274"/>
                    <a:gd name="connsiteY113" fmla="*/ 943429 h 1358537"/>
                    <a:gd name="connsiteX114" fmla="*/ 928914 w 1396274"/>
                    <a:gd name="connsiteY114" fmla="*/ 984069 h 1358537"/>
                    <a:gd name="connsiteX115" fmla="*/ 879566 w 1396274"/>
                    <a:gd name="connsiteY115" fmla="*/ 995680 h 1358537"/>
                    <a:gd name="connsiteX116" fmla="*/ 859246 w 1396274"/>
                    <a:gd name="connsiteY116" fmla="*/ 978263 h 1358537"/>
                    <a:gd name="connsiteX117" fmla="*/ 821509 w 1396274"/>
                    <a:gd name="connsiteY117" fmla="*/ 1010194 h 1358537"/>
                    <a:gd name="connsiteX118" fmla="*/ 786674 w 1396274"/>
                    <a:gd name="connsiteY118" fmla="*/ 1076960 h 1358537"/>
                    <a:gd name="connsiteX119" fmla="*/ 812800 w 1396274"/>
                    <a:gd name="connsiteY119" fmla="*/ 1079863 h 1358537"/>
                    <a:gd name="connsiteX120" fmla="*/ 806994 w 1396274"/>
                    <a:gd name="connsiteY120" fmla="*/ 1097280 h 1358537"/>
                    <a:gd name="connsiteX121" fmla="*/ 775063 w 1396274"/>
                    <a:gd name="connsiteY121" fmla="*/ 1100183 h 1358537"/>
                    <a:gd name="connsiteX122" fmla="*/ 775063 w 1396274"/>
                    <a:gd name="connsiteY122" fmla="*/ 1114697 h 1358537"/>
                    <a:gd name="connsiteX123" fmla="*/ 801189 w 1396274"/>
                    <a:gd name="connsiteY123" fmla="*/ 1123406 h 1358537"/>
                    <a:gd name="connsiteX124" fmla="*/ 885372 w 1396274"/>
                    <a:gd name="connsiteY124" fmla="*/ 1085669 h 1358537"/>
                    <a:gd name="connsiteX125" fmla="*/ 923109 w 1396274"/>
                    <a:gd name="connsiteY125" fmla="*/ 1082766 h 1358537"/>
                    <a:gd name="connsiteX126" fmla="*/ 946332 w 1396274"/>
                    <a:gd name="connsiteY126" fmla="*/ 1076960 h 1358537"/>
                    <a:gd name="connsiteX127" fmla="*/ 957943 w 1396274"/>
                    <a:gd name="connsiteY127" fmla="*/ 1030514 h 1358537"/>
                    <a:gd name="connsiteX128" fmla="*/ 978263 w 1396274"/>
                    <a:gd name="connsiteY128" fmla="*/ 992777 h 1358537"/>
                    <a:gd name="connsiteX129" fmla="*/ 995680 w 1396274"/>
                    <a:gd name="connsiteY129" fmla="*/ 1001486 h 1358537"/>
                    <a:gd name="connsiteX130" fmla="*/ 1013097 w 1396274"/>
                    <a:gd name="connsiteY130" fmla="*/ 1004389 h 1358537"/>
                    <a:gd name="connsiteX131" fmla="*/ 1042126 w 1396274"/>
                    <a:gd name="connsiteY131" fmla="*/ 984069 h 1358537"/>
                    <a:gd name="connsiteX132" fmla="*/ 1079863 w 1396274"/>
                    <a:gd name="connsiteY132" fmla="*/ 1050834 h 1358537"/>
                    <a:gd name="connsiteX133" fmla="*/ 1111794 w 1396274"/>
                    <a:gd name="connsiteY133" fmla="*/ 1056640 h 1358537"/>
                    <a:gd name="connsiteX134" fmla="*/ 1143726 w 1396274"/>
                    <a:gd name="connsiteY134" fmla="*/ 1097280 h 1358537"/>
                    <a:gd name="connsiteX135" fmla="*/ 1207589 w 1396274"/>
                    <a:gd name="connsiteY135" fmla="*/ 1103086 h 1358537"/>
                    <a:gd name="connsiteX136" fmla="*/ 1254034 w 1396274"/>
                    <a:gd name="connsiteY136" fmla="*/ 1120503 h 1358537"/>
                    <a:gd name="connsiteX137" fmla="*/ 1291772 w 1396274"/>
                    <a:gd name="connsiteY137" fmla="*/ 1079863 h 1358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1396274" h="1358537">
                      <a:moveTo>
                        <a:pt x="1291772" y="1079863"/>
                      </a:moveTo>
                      <a:lnTo>
                        <a:pt x="1396274" y="211909"/>
                      </a:lnTo>
                      <a:lnTo>
                        <a:pt x="1352732" y="197394"/>
                      </a:lnTo>
                      <a:lnTo>
                        <a:pt x="1323703" y="165463"/>
                      </a:lnTo>
                      <a:lnTo>
                        <a:pt x="1280160" y="165463"/>
                      </a:lnTo>
                      <a:lnTo>
                        <a:pt x="1262743" y="168366"/>
                      </a:lnTo>
                      <a:lnTo>
                        <a:pt x="1222103" y="153851"/>
                      </a:lnTo>
                      <a:lnTo>
                        <a:pt x="1190172" y="145143"/>
                      </a:lnTo>
                      <a:lnTo>
                        <a:pt x="1155337" y="110309"/>
                      </a:lnTo>
                      <a:lnTo>
                        <a:pt x="1111794" y="110309"/>
                      </a:lnTo>
                      <a:lnTo>
                        <a:pt x="1088572" y="124823"/>
                      </a:lnTo>
                      <a:lnTo>
                        <a:pt x="1039223" y="40640"/>
                      </a:lnTo>
                      <a:lnTo>
                        <a:pt x="992777" y="43543"/>
                      </a:lnTo>
                      <a:lnTo>
                        <a:pt x="986972" y="26126"/>
                      </a:lnTo>
                      <a:lnTo>
                        <a:pt x="963749" y="46446"/>
                      </a:lnTo>
                      <a:lnTo>
                        <a:pt x="960846" y="0"/>
                      </a:lnTo>
                      <a:lnTo>
                        <a:pt x="928914" y="11611"/>
                      </a:lnTo>
                      <a:lnTo>
                        <a:pt x="908594" y="26126"/>
                      </a:lnTo>
                      <a:lnTo>
                        <a:pt x="836023" y="26126"/>
                      </a:lnTo>
                      <a:lnTo>
                        <a:pt x="844732" y="49349"/>
                      </a:lnTo>
                      <a:lnTo>
                        <a:pt x="818606" y="66766"/>
                      </a:lnTo>
                      <a:lnTo>
                        <a:pt x="812800" y="37737"/>
                      </a:lnTo>
                      <a:lnTo>
                        <a:pt x="743132" y="49349"/>
                      </a:lnTo>
                      <a:lnTo>
                        <a:pt x="679269" y="110309"/>
                      </a:lnTo>
                      <a:lnTo>
                        <a:pt x="641532" y="124823"/>
                      </a:lnTo>
                      <a:lnTo>
                        <a:pt x="621212" y="130629"/>
                      </a:lnTo>
                      <a:lnTo>
                        <a:pt x="568960" y="104503"/>
                      </a:lnTo>
                      <a:lnTo>
                        <a:pt x="539932" y="127726"/>
                      </a:lnTo>
                      <a:lnTo>
                        <a:pt x="539932" y="127726"/>
                      </a:lnTo>
                      <a:lnTo>
                        <a:pt x="534126" y="177074"/>
                      </a:lnTo>
                      <a:lnTo>
                        <a:pt x="557349" y="197394"/>
                      </a:lnTo>
                      <a:lnTo>
                        <a:pt x="560252" y="255451"/>
                      </a:lnTo>
                      <a:lnTo>
                        <a:pt x="560252" y="275771"/>
                      </a:lnTo>
                      <a:lnTo>
                        <a:pt x="621212" y="325120"/>
                      </a:lnTo>
                      <a:lnTo>
                        <a:pt x="618309" y="359954"/>
                      </a:lnTo>
                      <a:lnTo>
                        <a:pt x="664754" y="362857"/>
                      </a:lnTo>
                      <a:lnTo>
                        <a:pt x="664754" y="391886"/>
                      </a:lnTo>
                      <a:lnTo>
                        <a:pt x="641532" y="391886"/>
                      </a:lnTo>
                      <a:lnTo>
                        <a:pt x="600892" y="388983"/>
                      </a:lnTo>
                      <a:lnTo>
                        <a:pt x="513806" y="365760"/>
                      </a:lnTo>
                      <a:lnTo>
                        <a:pt x="519612" y="313509"/>
                      </a:lnTo>
                      <a:lnTo>
                        <a:pt x="449943" y="330926"/>
                      </a:lnTo>
                      <a:lnTo>
                        <a:pt x="449943" y="345440"/>
                      </a:lnTo>
                      <a:lnTo>
                        <a:pt x="415109" y="328023"/>
                      </a:lnTo>
                      <a:lnTo>
                        <a:pt x="351246" y="351246"/>
                      </a:lnTo>
                      <a:lnTo>
                        <a:pt x="351246" y="362857"/>
                      </a:lnTo>
                      <a:lnTo>
                        <a:pt x="383177" y="409303"/>
                      </a:lnTo>
                      <a:lnTo>
                        <a:pt x="351246" y="406400"/>
                      </a:lnTo>
                      <a:lnTo>
                        <a:pt x="357052" y="455749"/>
                      </a:lnTo>
                      <a:lnTo>
                        <a:pt x="386080" y="487680"/>
                      </a:lnTo>
                      <a:lnTo>
                        <a:pt x="447040" y="522514"/>
                      </a:lnTo>
                      <a:lnTo>
                        <a:pt x="461554" y="508000"/>
                      </a:lnTo>
                      <a:lnTo>
                        <a:pt x="478972" y="519611"/>
                      </a:lnTo>
                      <a:lnTo>
                        <a:pt x="560252" y="516709"/>
                      </a:lnTo>
                      <a:lnTo>
                        <a:pt x="528320" y="542834"/>
                      </a:lnTo>
                      <a:lnTo>
                        <a:pt x="516709" y="624114"/>
                      </a:lnTo>
                      <a:lnTo>
                        <a:pt x="455749" y="612503"/>
                      </a:lnTo>
                      <a:lnTo>
                        <a:pt x="426720" y="629920"/>
                      </a:lnTo>
                      <a:lnTo>
                        <a:pt x="383177" y="632823"/>
                      </a:lnTo>
                      <a:lnTo>
                        <a:pt x="371566" y="603794"/>
                      </a:lnTo>
                      <a:lnTo>
                        <a:pt x="330926" y="627017"/>
                      </a:lnTo>
                      <a:lnTo>
                        <a:pt x="319314" y="656046"/>
                      </a:lnTo>
                      <a:lnTo>
                        <a:pt x="287383" y="661851"/>
                      </a:lnTo>
                      <a:lnTo>
                        <a:pt x="217714" y="719909"/>
                      </a:lnTo>
                      <a:lnTo>
                        <a:pt x="249646" y="795383"/>
                      </a:lnTo>
                      <a:lnTo>
                        <a:pt x="287383" y="830217"/>
                      </a:lnTo>
                      <a:lnTo>
                        <a:pt x="223520" y="804091"/>
                      </a:lnTo>
                      <a:lnTo>
                        <a:pt x="235132" y="891177"/>
                      </a:lnTo>
                      <a:lnTo>
                        <a:pt x="252549" y="917303"/>
                      </a:lnTo>
                      <a:lnTo>
                        <a:pt x="319314" y="888274"/>
                      </a:lnTo>
                      <a:lnTo>
                        <a:pt x="319314" y="969554"/>
                      </a:lnTo>
                      <a:lnTo>
                        <a:pt x="304800" y="984069"/>
                      </a:lnTo>
                      <a:lnTo>
                        <a:pt x="296092" y="1047931"/>
                      </a:lnTo>
                      <a:lnTo>
                        <a:pt x="336732" y="1036320"/>
                      </a:lnTo>
                      <a:lnTo>
                        <a:pt x="374469" y="1036320"/>
                      </a:lnTo>
                      <a:lnTo>
                        <a:pt x="423817" y="1088571"/>
                      </a:lnTo>
                      <a:lnTo>
                        <a:pt x="461554" y="1050834"/>
                      </a:lnTo>
                      <a:lnTo>
                        <a:pt x="461554" y="1079863"/>
                      </a:lnTo>
                      <a:lnTo>
                        <a:pt x="531223" y="1088571"/>
                      </a:lnTo>
                      <a:lnTo>
                        <a:pt x="470263" y="1135017"/>
                      </a:lnTo>
                      <a:lnTo>
                        <a:pt x="478972" y="1146629"/>
                      </a:lnTo>
                      <a:lnTo>
                        <a:pt x="461554" y="1164046"/>
                      </a:lnTo>
                      <a:lnTo>
                        <a:pt x="464457" y="1190171"/>
                      </a:lnTo>
                      <a:lnTo>
                        <a:pt x="388983" y="1227909"/>
                      </a:lnTo>
                      <a:lnTo>
                        <a:pt x="377372" y="1251131"/>
                      </a:lnTo>
                      <a:lnTo>
                        <a:pt x="345440" y="1242423"/>
                      </a:lnTo>
                      <a:lnTo>
                        <a:pt x="235132" y="1297577"/>
                      </a:lnTo>
                      <a:lnTo>
                        <a:pt x="185783" y="1280160"/>
                      </a:lnTo>
                      <a:lnTo>
                        <a:pt x="136434" y="1320800"/>
                      </a:lnTo>
                      <a:lnTo>
                        <a:pt x="0" y="1317897"/>
                      </a:lnTo>
                      <a:lnTo>
                        <a:pt x="11612" y="1346926"/>
                      </a:lnTo>
                      <a:lnTo>
                        <a:pt x="66766" y="1358537"/>
                      </a:lnTo>
                      <a:lnTo>
                        <a:pt x="69669" y="1335314"/>
                      </a:lnTo>
                      <a:lnTo>
                        <a:pt x="159657" y="1335314"/>
                      </a:lnTo>
                      <a:lnTo>
                        <a:pt x="179977" y="1312091"/>
                      </a:lnTo>
                      <a:lnTo>
                        <a:pt x="200297" y="1326606"/>
                      </a:lnTo>
                      <a:lnTo>
                        <a:pt x="264160" y="1332411"/>
                      </a:lnTo>
                      <a:lnTo>
                        <a:pt x="293189" y="1323703"/>
                      </a:lnTo>
                      <a:lnTo>
                        <a:pt x="319314" y="1329509"/>
                      </a:lnTo>
                      <a:lnTo>
                        <a:pt x="339634" y="1320800"/>
                      </a:lnTo>
                      <a:lnTo>
                        <a:pt x="383177" y="1320800"/>
                      </a:lnTo>
                      <a:lnTo>
                        <a:pt x="391886" y="1288869"/>
                      </a:lnTo>
                      <a:lnTo>
                        <a:pt x="415109" y="1294674"/>
                      </a:lnTo>
                      <a:lnTo>
                        <a:pt x="452846" y="1274354"/>
                      </a:lnTo>
                      <a:lnTo>
                        <a:pt x="490583" y="1262743"/>
                      </a:lnTo>
                      <a:lnTo>
                        <a:pt x="493486" y="1251131"/>
                      </a:lnTo>
                      <a:lnTo>
                        <a:pt x="615406" y="1201783"/>
                      </a:lnTo>
                      <a:lnTo>
                        <a:pt x="696686" y="1132114"/>
                      </a:lnTo>
                      <a:lnTo>
                        <a:pt x="661852" y="1103086"/>
                      </a:lnTo>
                      <a:lnTo>
                        <a:pt x="693783" y="1068251"/>
                      </a:lnTo>
                      <a:lnTo>
                        <a:pt x="719909" y="1062446"/>
                      </a:lnTo>
                      <a:lnTo>
                        <a:pt x="754743" y="1030514"/>
                      </a:lnTo>
                      <a:lnTo>
                        <a:pt x="754743" y="1004389"/>
                      </a:lnTo>
                      <a:lnTo>
                        <a:pt x="870857" y="943429"/>
                      </a:lnTo>
                      <a:lnTo>
                        <a:pt x="928914" y="984069"/>
                      </a:lnTo>
                      <a:lnTo>
                        <a:pt x="879566" y="995680"/>
                      </a:lnTo>
                      <a:lnTo>
                        <a:pt x="859246" y="978263"/>
                      </a:lnTo>
                      <a:lnTo>
                        <a:pt x="821509" y="1010194"/>
                      </a:lnTo>
                      <a:lnTo>
                        <a:pt x="786674" y="1076960"/>
                      </a:lnTo>
                      <a:lnTo>
                        <a:pt x="812800" y="1079863"/>
                      </a:lnTo>
                      <a:lnTo>
                        <a:pt x="806994" y="1097280"/>
                      </a:lnTo>
                      <a:lnTo>
                        <a:pt x="775063" y="1100183"/>
                      </a:lnTo>
                      <a:lnTo>
                        <a:pt x="775063" y="1114697"/>
                      </a:lnTo>
                      <a:lnTo>
                        <a:pt x="801189" y="1123406"/>
                      </a:lnTo>
                      <a:lnTo>
                        <a:pt x="885372" y="1085669"/>
                      </a:lnTo>
                      <a:lnTo>
                        <a:pt x="923109" y="1082766"/>
                      </a:lnTo>
                      <a:lnTo>
                        <a:pt x="946332" y="1076960"/>
                      </a:lnTo>
                      <a:lnTo>
                        <a:pt x="957943" y="1030514"/>
                      </a:lnTo>
                      <a:lnTo>
                        <a:pt x="978263" y="992777"/>
                      </a:lnTo>
                      <a:lnTo>
                        <a:pt x="995680" y="1001486"/>
                      </a:lnTo>
                      <a:lnTo>
                        <a:pt x="1013097" y="1004389"/>
                      </a:lnTo>
                      <a:lnTo>
                        <a:pt x="1042126" y="984069"/>
                      </a:lnTo>
                      <a:lnTo>
                        <a:pt x="1079863" y="1050834"/>
                      </a:lnTo>
                      <a:lnTo>
                        <a:pt x="1111794" y="1056640"/>
                      </a:lnTo>
                      <a:lnTo>
                        <a:pt x="1143726" y="1097280"/>
                      </a:lnTo>
                      <a:lnTo>
                        <a:pt x="1207589" y="1103086"/>
                      </a:lnTo>
                      <a:lnTo>
                        <a:pt x="1254034" y="1120503"/>
                      </a:lnTo>
                      <a:lnTo>
                        <a:pt x="1291772" y="1079863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" name="Forme libre 9"/>
                <p:cNvSpPr/>
                <p:nvPr/>
              </p:nvSpPr>
              <p:spPr>
                <a:xfrm>
                  <a:off x="1288869" y="6069874"/>
                  <a:ext cx="571862" cy="490583"/>
                </a:xfrm>
                <a:custGeom>
                  <a:avLst/>
                  <a:gdLst>
                    <a:gd name="connsiteX0" fmla="*/ 0 w 571862"/>
                    <a:gd name="connsiteY0" fmla="*/ 31932 h 490583"/>
                    <a:gd name="connsiteX1" fmla="*/ 52251 w 571862"/>
                    <a:gd name="connsiteY1" fmla="*/ 55155 h 490583"/>
                    <a:gd name="connsiteX2" fmla="*/ 92891 w 571862"/>
                    <a:gd name="connsiteY2" fmla="*/ 37737 h 490583"/>
                    <a:gd name="connsiteX3" fmla="*/ 84182 w 571862"/>
                    <a:gd name="connsiteY3" fmla="*/ 81280 h 490583"/>
                    <a:gd name="connsiteX4" fmla="*/ 124822 w 571862"/>
                    <a:gd name="connsiteY4" fmla="*/ 104503 h 490583"/>
                    <a:gd name="connsiteX5" fmla="*/ 133531 w 571862"/>
                    <a:gd name="connsiteY5" fmla="*/ 95795 h 490583"/>
                    <a:gd name="connsiteX6" fmla="*/ 211908 w 571862"/>
                    <a:gd name="connsiteY6" fmla="*/ 194492 h 490583"/>
                    <a:gd name="connsiteX7" fmla="*/ 243840 w 571862"/>
                    <a:gd name="connsiteY7" fmla="*/ 188686 h 490583"/>
                    <a:gd name="connsiteX8" fmla="*/ 209005 w 571862"/>
                    <a:gd name="connsiteY8" fmla="*/ 136435 h 490583"/>
                    <a:gd name="connsiteX9" fmla="*/ 264160 w 571862"/>
                    <a:gd name="connsiteY9" fmla="*/ 171269 h 490583"/>
                    <a:gd name="connsiteX10" fmla="*/ 304800 w 571862"/>
                    <a:gd name="connsiteY10" fmla="*/ 182880 h 490583"/>
                    <a:gd name="connsiteX11" fmla="*/ 287382 w 571862"/>
                    <a:gd name="connsiteY11" fmla="*/ 101600 h 490583"/>
                    <a:gd name="connsiteX12" fmla="*/ 322217 w 571862"/>
                    <a:gd name="connsiteY12" fmla="*/ 188686 h 490583"/>
                    <a:gd name="connsiteX13" fmla="*/ 348342 w 571862"/>
                    <a:gd name="connsiteY13" fmla="*/ 206103 h 490583"/>
                    <a:gd name="connsiteX14" fmla="*/ 383177 w 571862"/>
                    <a:gd name="connsiteY14" fmla="*/ 238035 h 490583"/>
                    <a:gd name="connsiteX15" fmla="*/ 397691 w 571862"/>
                    <a:gd name="connsiteY15" fmla="*/ 290286 h 490583"/>
                    <a:gd name="connsiteX16" fmla="*/ 426720 w 571862"/>
                    <a:gd name="connsiteY16" fmla="*/ 307703 h 490583"/>
                    <a:gd name="connsiteX17" fmla="*/ 490582 w 571862"/>
                    <a:gd name="connsiteY17" fmla="*/ 406400 h 490583"/>
                    <a:gd name="connsiteX18" fmla="*/ 508000 w 571862"/>
                    <a:gd name="connsiteY18" fmla="*/ 400595 h 490583"/>
                    <a:gd name="connsiteX19" fmla="*/ 534125 w 571862"/>
                    <a:gd name="connsiteY19" fmla="*/ 490583 h 490583"/>
                    <a:gd name="connsiteX20" fmla="*/ 566057 w 571862"/>
                    <a:gd name="connsiteY20" fmla="*/ 473166 h 490583"/>
                    <a:gd name="connsiteX21" fmla="*/ 571862 w 571862"/>
                    <a:gd name="connsiteY21" fmla="*/ 391886 h 490583"/>
                    <a:gd name="connsiteX22" fmla="*/ 458651 w 571862"/>
                    <a:gd name="connsiteY22" fmla="*/ 313509 h 490583"/>
                    <a:gd name="connsiteX23" fmla="*/ 444137 w 571862"/>
                    <a:gd name="connsiteY23" fmla="*/ 264160 h 490583"/>
                    <a:gd name="connsiteX24" fmla="*/ 374468 w 571862"/>
                    <a:gd name="connsiteY24" fmla="*/ 179977 h 490583"/>
                    <a:gd name="connsiteX25" fmla="*/ 290285 w 571862"/>
                    <a:gd name="connsiteY25" fmla="*/ 58057 h 490583"/>
                    <a:gd name="connsiteX26" fmla="*/ 240937 w 571862"/>
                    <a:gd name="connsiteY26" fmla="*/ 81280 h 490583"/>
                    <a:gd name="connsiteX27" fmla="*/ 185782 w 571862"/>
                    <a:gd name="connsiteY27" fmla="*/ 130629 h 490583"/>
                    <a:gd name="connsiteX28" fmla="*/ 174171 w 571862"/>
                    <a:gd name="connsiteY28" fmla="*/ 75475 h 490583"/>
                    <a:gd name="connsiteX29" fmla="*/ 145142 w 571862"/>
                    <a:gd name="connsiteY29" fmla="*/ 69669 h 490583"/>
                    <a:gd name="connsiteX30" fmla="*/ 113211 w 571862"/>
                    <a:gd name="connsiteY30" fmla="*/ 26126 h 490583"/>
                    <a:gd name="connsiteX31" fmla="*/ 116114 w 571862"/>
                    <a:gd name="connsiteY31" fmla="*/ 11612 h 490583"/>
                    <a:gd name="connsiteX32" fmla="*/ 95794 w 571862"/>
                    <a:gd name="connsiteY32" fmla="*/ 0 h 490583"/>
                    <a:gd name="connsiteX33" fmla="*/ 75474 w 571862"/>
                    <a:gd name="connsiteY33" fmla="*/ 5806 h 490583"/>
                    <a:gd name="connsiteX34" fmla="*/ 0 w 571862"/>
                    <a:gd name="connsiteY34" fmla="*/ 31932 h 490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571862" h="490583">
                      <a:moveTo>
                        <a:pt x="0" y="31932"/>
                      </a:moveTo>
                      <a:lnTo>
                        <a:pt x="52251" y="55155"/>
                      </a:lnTo>
                      <a:lnTo>
                        <a:pt x="92891" y="37737"/>
                      </a:lnTo>
                      <a:lnTo>
                        <a:pt x="84182" y="81280"/>
                      </a:lnTo>
                      <a:lnTo>
                        <a:pt x="124822" y="104503"/>
                      </a:lnTo>
                      <a:lnTo>
                        <a:pt x="133531" y="95795"/>
                      </a:lnTo>
                      <a:lnTo>
                        <a:pt x="211908" y="194492"/>
                      </a:lnTo>
                      <a:lnTo>
                        <a:pt x="243840" y="188686"/>
                      </a:lnTo>
                      <a:lnTo>
                        <a:pt x="209005" y="136435"/>
                      </a:lnTo>
                      <a:lnTo>
                        <a:pt x="264160" y="171269"/>
                      </a:lnTo>
                      <a:lnTo>
                        <a:pt x="304800" y="182880"/>
                      </a:lnTo>
                      <a:lnTo>
                        <a:pt x="287382" y="101600"/>
                      </a:lnTo>
                      <a:lnTo>
                        <a:pt x="322217" y="188686"/>
                      </a:lnTo>
                      <a:lnTo>
                        <a:pt x="348342" y="206103"/>
                      </a:lnTo>
                      <a:lnTo>
                        <a:pt x="383177" y="238035"/>
                      </a:lnTo>
                      <a:lnTo>
                        <a:pt x="397691" y="290286"/>
                      </a:lnTo>
                      <a:lnTo>
                        <a:pt x="426720" y="307703"/>
                      </a:lnTo>
                      <a:lnTo>
                        <a:pt x="490582" y="406400"/>
                      </a:lnTo>
                      <a:lnTo>
                        <a:pt x="508000" y="400595"/>
                      </a:lnTo>
                      <a:lnTo>
                        <a:pt x="534125" y="490583"/>
                      </a:lnTo>
                      <a:lnTo>
                        <a:pt x="566057" y="473166"/>
                      </a:lnTo>
                      <a:lnTo>
                        <a:pt x="571862" y="391886"/>
                      </a:lnTo>
                      <a:lnTo>
                        <a:pt x="458651" y="313509"/>
                      </a:lnTo>
                      <a:lnTo>
                        <a:pt x="444137" y="264160"/>
                      </a:lnTo>
                      <a:lnTo>
                        <a:pt x="374468" y="179977"/>
                      </a:lnTo>
                      <a:lnTo>
                        <a:pt x="290285" y="58057"/>
                      </a:lnTo>
                      <a:lnTo>
                        <a:pt x="240937" y="81280"/>
                      </a:lnTo>
                      <a:lnTo>
                        <a:pt x="185782" y="130629"/>
                      </a:lnTo>
                      <a:lnTo>
                        <a:pt x="174171" y="75475"/>
                      </a:lnTo>
                      <a:lnTo>
                        <a:pt x="145142" y="69669"/>
                      </a:lnTo>
                      <a:lnTo>
                        <a:pt x="113211" y="26126"/>
                      </a:lnTo>
                      <a:lnTo>
                        <a:pt x="116114" y="11612"/>
                      </a:lnTo>
                      <a:lnTo>
                        <a:pt x="95794" y="0"/>
                      </a:lnTo>
                      <a:lnTo>
                        <a:pt x="75474" y="5806"/>
                      </a:lnTo>
                      <a:lnTo>
                        <a:pt x="0" y="31932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" name="Forme libre 10"/>
                <p:cNvSpPr/>
                <p:nvPr/>
              </p:nvSpPr>
              <p:spPr>
                <a:xfrm>
                  <a:off x="116114" y="5413829"/>
                  <a:ext cx="95795" cy="89988"/>
                </a:xfrm>
                <a:custGeom>
                  <a:avLst/>
                  <a:gdLst>
                    <a:gd name="connsiteX0" fmla="*/ 95795 w 95795"/>
                    <a:gd name="connsiteY0" fmla="*/ 89988 h 89988"/>
                    <a:gd name="connsiteX1" fmla="*/ 66766 w 95795"/>
                    <a:gd name="connsiteY1" fmla="*/ 23222 h 89988"/>
                    <a:gd name="connsiteX2" fmla="*/ 14515 w 95795"/>
                    <a:gd name="connsiteY2" fmla="*/ 0 h 89988"/>
                    <a:gd name="connsiteX3" fmla="*/ 0 w 95795"/>
                    <a:gd name="connsiteY3" fmla="*/ 26125 h 89988"/>
                    <a:gd name="connsiteX4" fmla="*/ 43543 w 95795"/>
                    <a:gd name="connsiteY4" fmla="*/ 69668 h 89988"/>
                    <a:gd name="connsiteX5" fmla="*/ 95795 w 95795"/>
                    <a:gd name="connsiteY5" fmla="*/ 89988 h 8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795" h="89988">
                      <a:moveTo>
                        <a:pt x="95795" y="89988"/>
                      </a:moveTo>
                      <a:lnTo>
                        <a:pt x="66766" y="23222"/>
                      </a:lnTo>
                      <a:lnTo>
                        <a:pt x="14515" y="0"/>
                      </a:lnTo>
                      <a:lnTo>
                        <a:pt x="0" y="26125"/>
                      </a:lnTo>
                      <a:lnTo>
                        <a:pt x="43543" y="69668"/>
                      </a:lnTo>
                      <a:lnTo>
                        <a:pt x="95795" y="89988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" name="Forme libre 12"/>
                <p:cNvSpPr/>
                <p:nvPr/>
              </p:nvSpPr>
              <p:spPr>
                <a:xfrm>
                  <a:off x="612503" y="6209211"/>
                  <a:ext cx="110308" cy="87086"/>
                </a:xfrm>
                <a:custGeom>
                  <a:avLst/>
                  <a:gdLst>
                    <a:gd name="connsiteX0" fmla="*/ 72571 w 110308"/>
                    <a:gd name="connsiteY0" fmla="*/ 0 h 87086"/>
                    <a:gd name="connsiteX1" fmla="*/ 8708 w 110308"/>
                    <a:gd name="connsiteY1" fmla="*/ 20320 h 87086"/>
                    <a:gd name="connsiteX2" fmla="*/ 0 w 110308"/>
                    <a:gd name="connsiteY2" fmla="*/ 55155 h 87086"/>
                    <a:gd name="connsiteX3" fmla="*/ 43543 w 110308"/>
                    <a:gd name="connsiteY3" fmla="*/ 87086 h 87086"/>
                    <a:gd name="connsiteX4" fmla="*/ 110308 w 110308"/>
                    <a:gd name="connsiteY4" fmla="*/ 37738 h 87086"/>
                    <a:gd name="connsiteX5" fmla="*/ 72571 w 110308"/>
                    <a:gd name="connsiteY5" fmla="*/ 0 h 87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308" h="87086">
                      <a:moveTo>
                        <a:pt x="72571" y="0"/>
                      </a:moveTo>
                      <a:lnTo>
                        <a:pt x="8708" y="20320"/>
                      </a:lnTo>
                      <a:lnTo>
                        <a:pt x="0" y="55155"/>
                      </a:lnTo>
                      <a:lnTo>
                        <a:pt x="43543" y="87086"/>
                      </a:lnTo>
                      <a:lnTo>
                        <a:pt x="110308" y="37738"/>
                      </a:lnTo>
                      <a:lnTo>
                        <a:pt x="72571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" name="Forme libre 20"/>
                <p:cNvSpPr/>
                <p:nvPr/>
              </p:nvSpPr>
              <p:spPr>
                <a:xfrm>
                  <a:off x="121920" y="5770880"/>
                  <a:ext cx="66766" cy="81280"/>
                </a:xfrm>
                <a:custGeom>
                  <a:avLst/>
                  <a:gdLst>
                    <a:gd name="connsiteX0" fmla="*/ 66766 w 66766"/>
                    <a:gd name="connsiteY0" fmla="*/ 23223 h 81280"/>
                    <a:gd name="connsiteX1" fmla="*/ 11611 w 66766"/>
                    <a:gd name="connsiteY1" fmla="*/ 0 h 81280"/>
                    <a:gd name="connsiteX2" fmla="*/ 0 w 66766"/>
                    <a:gd name="connsiteY2" fmla="*/ 14514 h 81280"/>
                    <a:gd name="connsiteX3" fmla="*/ 49349 w 66766"/>
                    <a:gd name="connsiteY3" fmla="*/ 81280 h 81280"/>
                    <a:gd name="connsiteX4" fmla="*/ 66766 w 66766"/>
                    <a:gd name="connsiteY4" fmla="*/ 23223 h 81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766" h="81280">
                      <a:moveTo>
                        <a:pt x="66766" y="23223"/>
                      </a:moveTo>
                      <a:lnTo>
                        <a:pt x="11611" y="0"/>
                      </a:lnTo>
                      <a:lnTo>
                        <a:pt x="0" y="14514"/>
                      </a:lnTo>
                      <a:lnTo>
                        <a:pt x="49349" y="81280"/>
                      </a:lnTo>
                      <a:lnTo>
                        <a:pt x="66766" y="23223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" name="Forme libre 21"/>
                <p:cNvSpPr/>
                <p:nvPr/>
              </p:nvSpPr>
              <p:spPr>
                <a:xfrm>
                  <a:off x="1683657" y="6453051"/>
                  <a:ext cx="66766" cy="130629"/>
                </a:xfrm>
                <a:custGeom>
                  <a:avLst/>
                  <a:gdLst>
                    <a:gd name="connsiteX0" fmla="*/ 66766 w 66766"/>
                    <a:gd name="connsiteY0" fmla="*/ 130629 h 130629"/>
                    <a:gd name="connsiteX1" fmla="*/ 5806 w 66766"/>
                    <a:gd name="connsiteY1" fmla="*/ 75475 h 130629"/>
                    <a:gd name="connsiteX2" fmla="*/ 0 w 66766"/>
                    <a:gd name="connsiteY2" fmla="*/ 0 h 130629"/>
                    <a:gd name="connsiteX3" fmla="*/ 66766 w 66766"/>
                    <a:gd name="connsiteY3" fmla="*/ 130629 h 130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766" h="130629">
                      <a:moveTo>
                        <a:pt x="66766" y="130629"/>
                      </a:moveTo>
                      <a:lnTo>
                        <a:pt x="5806" y="75475"/>
                      </a:lnTo>
                      <a:lnTo>
                        <a:pt x="0" y="0"/>
                      </a:lnTo>
                      <a:lnTo>
                        <a:pt x="66766" y="13062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" name="Forme libre 22"/>
                <p:cNvSpPr/>
                <p:nvPr/>
              </p:nvSpPr>
              <p:spPr>
                <a:xfrm>
                  <a:off x="1576251" y="6339840"/>
                  <a:ext cx="26126" cy="107406"/>
                </a:xfrm>
                <a:custGeom>
                  <a:avLst/>
                  <a:gdLst>
                    <a:gd name="connsiteX0" fmla="*/ 26126 w 26126"/>
                    <a:gd name="connsiteY0" fmla="*/ 107406 h 107406"/>
                    <a:gd name="connsiteX1" fmla="*/ 2903 w 26126"/>
                    <a:gd name="connsiteY1" fmla="*/ 60960 h 107406"/>
                    <a:gd name="connsiteX2" fmla="*/ 0 w 26126"/>
                    <a:gd name="connsiteY2" fmla="*/ 0 h 107406"/>
                    <a:gd name="connsiteX3" fmla="*/ 26126 w 26126"/>
                    <a:gd name="connsiteY3" fmla="*/ 46446 h 107406"/>
                    <a:gd name="connsiteX4" fmla="*/ 26126 w 26126"/>
                    <a:gd name="connsiteY4" fmla="*/ 107406 h 107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126" h="107406">
                      <a:moveTo>
                        <a:pt x="26126" y="107406"/>
                      </a:moveTo>
                      <a:lnTo>
                        <a:pt x="2903" y="60960"/>
                      </a:lnTo>
                      <a:lnTo>
                        <a:pt x="0" y="0"/>
                      </a:lnTo>
                      <a:lnTo>
                        <a:pt x="26126" y="46446"/>
                      </a:lnTo>
                      <a:lnTo>
                        <a:pt x="26126" y="107406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" name="Forme libre 23"/>
                <p:cNvSpPr/>
                <p:nvPr/>
              </p:nvSpPr>
              <p:spPr>
                <a:xfrm>
                  <a:off x="1527377" y="6266553"/>
                  <a:ext cx="63324" cy="50659"/>
                </a:xfrm>
                <a:custGeom>
                  <a:avLst/>
                  <a:gdLst>
                    <a:gd name="connsiteX0" fmla="*/ 63324 w 63324"/>
                    <a:gd name="connsiteY0" fmla="*/ 50659 h 50659"/>
                    <a:gd name="connsiteX1" fmla="*/ 43061 w 63324"/>
                    <a:gd name="connsiteY1" fmla="*/ 0 h 50659"/>
                    <a:gd name="connsiteX2" fmla="*/ 0 w 63324"/>
                    <a:gd name="connsiteY2" fmla="*/ 15198 h 50659"/>
                    <a:gd name="connsiteX3" fmla="*/ 63324 w 63324"/>
                    <a:gd name="connsiteY3" fmla="*/ 50659 h 50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324" h="50659">
                      <a:moveTo>
                        <a:pt x="63324" y="50659"/>
                      </a:moveTo>
                      <a:lnTo>
                        <a:pt x="43061" y="0"/>
                      </a:lnTo>
                      <a:lnTo>
                        <a:pt x="0" y="15198"/>
                      </a:lnTo>
                      <a:lnTo>
                        <a:pt x="63324" y="5065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33" name="Forme libre 232"/>
              <p:cNvSpPr/>
              <p:nvPr/>
            </p:nvSpPr>
            <p:spPr>
              <a:xfrm>
                <a:off x="390525" y="3190875"/>
                <a:ext cx="857250" cy="1447800"/>
              </a:xfrm>
              <a:custGeom>
                <a:avLst/>
                <a:gdLst>
                  <a:gd name="connsiteX0" fmla="*/ 742950 w 857250"/>
                  <a:gd name="connsiteY0" fmla="*/ 1447800 h 1447800"/>
                  <a:gd name="connsiteX1" fmla="*/ 857250 w 857250"/>
                  <a:gd name="connsiteY1" fmla="*/ 1285875 h 1447800"/>
                  <a:gd name="connsiteX2" fmla="*/ 847725 w 857250"/>
                  <a:gd name="connsiteY2" fmla="*/ 990600 h 1447800"/>
                  <a:gd name="connsiteX3" fmla="*/ 695325 w 857250"/>
                  <a:gd name="connsiteY3" fmla="*/ 504825 h 1447800"/>
                  <a:gd name="connsiteX4" fmla="*/ 485775 w 857250"/>
                  <a:gd name="connsiteY4" fmla="*/ 114300 h 1447800"/>
                  <a:gd name="connsiteX5" fmla="*/ 295275 w 857250"/>
                  <a:gd name="connsiteY5" fmla="*/ 0 h 1447800"/>
                  <a:gd name="connsiteX6" fmla="*/ 114300 w 857250"/>
                  <a:gd name="connsiteY6" fmla="*/ 9525 h 1447800"/>
                  <a:gd name="connsiteX7" fmla="*/ 0 w 857250"/>
                  <a:gd name="connsiteY7" fmla="*/ 66675 h 1447800"/>
                  <a:gd name="connsiteX8" fmla="*/ 19050 w 857250"/>
                  <a:gd name="connsiteY8" fmla="*/ 133350 h 1447800"/>
                  <a:gd name="connsiteX9" fmla="*/ 38100 w 857250"/>
                  <a:gd name="connsiteY9" fmla="*/ 257175 h 1447800"/>
                  <a:gd name="connsiteX10" fmla="*/ 66675 w 857250"/>
                  <a:gd name="connsiteY10" fmla="*/ 285750 h 1447800"/>
                  <a:gd name="connsiteX11" fmla="*/ 104775 w 857250"/>
                  <a:gd name="connsiteY11" fmla="*/ 276225 h 1447800"/>
                  <a:gd name="connsiteX12" fmla="*/ 142875 w 857250"/>
                  <a:gd name="connsiteY12" fmla="*/ 333375 h 1447800"/>
                  <a:gd name="connsiteX13" fmla="*/ 104775 w 857250"/>
                  <a:gd name="connsiteY13" fmla="*/ 390525 h 1447800"/>
                  <a:gd name="connsiteX14" fmla="*/ 104775 w 857250"/>
                  <a:gd name="connsiteY14" fmla="*/ 466725 h 1447800"/>
                  <a:gd name="connsiteX15" fmla="*/ 180975 w 857250"/>
                  <a:gd name="connsiteY15" fmla="*/ 571500 h 1447800"/>
                  <a:gd name="connsiteX16" fmla="*/ 161925 w 857250"/>
                  <a:gd name="connsiteY16" fmla="*/ 666750 h 1447800"/>
                  <a:gd name="connsiteX17" fmla="*/ 219075 w 857250"/>
                  <a:gd name="connsiteY17" fmla="*/ 781050 h 1447800"/>
                  <a:gd name="connsiteX18" fmla="*/ 247650 w 857250"/>
                  <a:gd name="connsiteY18" fmla="*/ 857250 h 1447800"/>
                  <a:gd name="connsiteX19" fmla="*/ 285750 w 857250"/>
                  <a:gd name="connsiteY19" fmla="*/ 923925 h 1447800"/>
                  <a:gd name="connsiteX20" fmla="*/ 285750 w 857250"/>
                  <a:gd name="connsiteY20" fmla="*/ 1095375 h 1447800"/>
                  <a:gd name="connsiteX21" fmla="*/ 371475 w 857250"/>
                  <a:gd name="connsiteY21" fmla="*/ 1152525 h 1447800"/>
                  <a:gd name="connsiteX22" fmla="*/ 419100 w 857250"/>
                  <a:gd name="connsiteY22" fmla="*/ 1143000 h 1447800"/>
                  <a:gd name="connsiteX23" fmla="*/ 485775 w 857250"/>
                  <a:gd name="connsiteY23" fmla="*/ 1190625 h 1447800"/>
                  <a:gd name="connsiteX24" fmla="*/ 561975 w 857250"/>
                  <a:gd name="connsiteY24" fmla="*/ 1276350 h 1447800"/>
                  <a:gd name="connsiteX25" fmla="*/ 600075 w 857250"/>
                  <a:gd name="connsiteY25" fmla="*/ 1285875 h 1447800"/>
                  <a:gd name="connsiteX26" fmla="*/ 628650 w 857250"/>
                  <a:gd name="connsiteY26" fmla="*/ 1343025 h 1447800"/>
                  <a:gd name="connsiteX27" fmla="*/ 666750 w 857250"/>
                  <a:gd name="connsiteY27" fmla="*/ 1362075 h 1447800"/>
                  <a:gd name="connsiteX28" fmla="*/ 742950 w 857250"/>
                  <a:gd name="connsiteY28" fmla="*/ 144780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7250" h="1447800">
                    <a:moveTo>
                      <a:pt x="742950" y="1447800"/>
                    </a:moveTo>
                    <a:lnTo>
                      <a:pt x="857250" y="1285875"/>
                    </a:lnTo>
                    <a:lnTo>
                      <a:pt x="847725" y="990600"/>
                    </a:lnTo>
                    <a:lnTo>
                      <a:pt x="695325" y="504825"/>
                    </a:lnTo>
                    <a:lnTo>
                      <a:pt x="485775" y="114300"/>
                    </a:lnTo>
                    <a:lnTo>
                      <a:pt x="295275" y="0"/>
                    </a:lnTo>
                    <a:lnTo>
                      <a:pt x="114300" y="9525"/>
                    </a:lnTo>
                    <a:lnTo>
                      <a:pt x="0" y="66675"/>
                    </a:lnTo>
                    <a:lnTo>
                      <a:pt x="19050" y="133350"/>
                    </a:lnTo>
                    <a:lnTo>
                      <a:pt x="38100" y="257175"/>
                    </a:lnTo>
                    <a:lnTo>
                      <a:pt x="66675" y="285750"/>
                    </a:lnTo>
                    <a:lnTo>
                      <a:pt x="104775" y="276225"/>
                    </a:lnTo>
                    <a:lnTo>
                      <a:pt x="142875" y="333375"/>
                    </a:lnTo>
                    <a:lnTo>
                      <a:pt x="104775" y="390525"/>
                    </a:lnTo>
                    <a:lnTo>
                      <a:pt x="104775" y="466725"/>
                    </a:lnTo>
                    <a:lnTo>
                      <a:pt x="180975" y="571500"/>
                    </a:lnTo>
                    <a:lnTo>
                      <a:pt x="161925" y="666750"/>
                    </a:lnTo>
                    <a:lnTo>
                      <a:pt x="219075" y="781050"/>
                    </a:lnTo>
                    <a:lnTo>
                      <a:pt x="247650" y="857250"/>
                    </a:lnTo>
                    <a:lnTo>
                      <a:pt x="285750" y="923925"/>
                    </a:lnTo>
                    <a:lnTo>
                      <a:pt x="285750" y="1095375"/>
                    </a:lnTo>
                    <a:lnTo>
                      <a:pt x="371475" y="1152525"/>
                    </a:lnTo>
                    <a:lnTo>
                      <a:pt x="419100" y="1143000"/>
                    </a:lnTo>
                    <a:lnTo>
                      <a:pt x="485775" y="1190625"/>
                    </a:lnTo>
                    <a:lnTo>
                      <a:pt x="561975" y="1276350"/>
                    </a:lnTo>
                    <a:lnTo>
                      <a:pt x="600075" y="1285875"/>
                    </a:lnTo>
                    <a:lnTo>
                      <a:pt x="628650" y="1343025"/>
                    </a:lnTo>
                    <a:lnTo>
                      <a:pt x="666750" y="1362075"/>
                    </a:lnTo>
                    <a:lnTo>
                      <a:pt x="742950" y="14478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2" name="Forme libre 231"/>
              <p:cNvSpPr/>
              <p:nvPr/>
            </p:nvSpPr>
            <p:spPr>
              <a:xfrm>
                <a:off x="4387516" y="4856747"/>
                <a:ext cx="1387642" cy="1708485"/>
              </a:xfrm>
              <a:custGeom>
                <a:avLst/>
                <a:gdLst>
                  <a:gd name="connsiteX0" fmla="*/ 1367589 w 1387642"/>
                  <a:gd name="connsiteY0" fmla="*/ 778042 h 1708485"/>
                  <a:gd name="connsiteX1" fmla="*/ 866273 w 1387642"/>
                  <a:gd name="connsiteY1" fmla="*/ 268706 h 1708485"/>
                  <a:gd name="connsiteX2" fmla="*/ 601579 w 1387642"/>
                  <a:gd name="connsiteY2" fmla="*/ 20053 h 1708485"/>
                  <a:gd name="connsiteX3" fmla="*/ 517358 w 1387642"/>
                  <a:gd name="connsiteY3" fmla="*/ 0 h 1708485"/>
                  <a:gd name="connsiteX4" fmla="*/ 413084 w 1387642"/>
                  <a:gd name="connsiteY4" fmla="*/ 4011 h 1708485"/>
                  <a:gd name="connsiteX5" fmla="*/ 316831 w 1387642"/>
                  <a:gd name="connsiteY5" fmla="*/ 72190 h 1708485"/>
                  <a:gd name="connsiteX6" fmla="*/ 244642 w 1387642"/>
                  <a:gd name="connsiteY6" fmla="*/ 132348 h 1708485"/>
                  <a:gd name="connsiteX7" fmla="*/ 136358 w 1387642"/>
                  <a:gd name="connsiteY7" fmla="*/ 429127 h 1708485"/>
                  <a:gd name="connsiteX8" fmla="*/ 12031 w 1387642"/>
                  <a:gd name="connsiteY8" fmla="*/ 1074821 h 1708485"/>
                  <a:gd name="connsiteX9" fmla="*/ 0 w 1387642"/>
                  <a:gd name="connsiteY9" fmla="*/ 1327485 h 1708485"/>
                  <a:gd name="connsiteX10" fmla="*/ 8021 w 1387642"/>
                  <a:gd name="connsiteY10" fmla="*/ 1636295 h 1708485"/>
                  <a:gd name="connsiteX11" fmla="*/ 112295 w 1387642"/>
                  <a:gd name="connsiteY11" fmla="*/ 1656348 h 1708485"/>
                  <a:gd name="connsiteX12" fmla="*/ 140368 w 1387642"/>
                  <a:gd name="connsiteY12" fmla="*/ 1656348 h 1708485"/>
                  <a:gd name="connsiteX13" fmla="*/ 192505 w 1387642"/>
                  <a:gd name="connsiteY13" fmla="*/ 1692442 h 1708485"/>
                  <a:gd name="connsiteX14" fmla="*/ 308810 w 1387642"/>
                  <a:gd name="connsiteY14" fmla="*/ 1708485 h 1708485"/>
                  <a:gd name="connsiteX15" fmla="*/ 292768 w 1387642"/>
                  <a:gd name="connsiteY15" fmla="*/ 1628274 h 1708485"/>
                  <a:gd name="connsiteX16" fmla="*/ 284747 w 1387642"/>
                  <a:gd name="connsiteY16" fmla="*/ 1604211 h 1708485"/>
                  <a:gd name="connsiteX17" fmla="*/ 272716 w 1387642"/>
                  <a:gd name="connsiteY17" fmla="*/ 1524000 h 1708485"/>
                  <a:gd name="connsiteX18" fmla="*/ 276726 w 1387642"/>
                  <a:gd name="connsiteY18" fmla="*/ 1455821 h 1708485"/>
                  <a:gd name="connsiteX19" fmla="*/ 244642 w 1387642"/>
                  <a:gd name="connsiteY19" fmla="*/ 1467853 h 1708485"/>
                  <a:gd name="connsiteX20" fmla="*/ 244642 w 1387642"/>
                  <a:gd name="connsiteY20" fmla="*/ 1435769 h 1708485"/>
                  <a:gd name="connsiteX21" fmla="*/ 284747 w 1387642"/>
                  <a:gd name="connsiteY21" fmla="*/ 1383632 h 1708485"/>
                  <a:gd name="connsiteX22" fmla="*/ 300789 w 1387642"/>
                  <a:gd name="connsiteY22" fmla="*/ 1359569 h 1708485"/>
                  <a:gd name="connsiteX23" fmla="*/ 260684 w 1387642"/>
                  <a:gd name="connsiteY23" fmla="*/ 1355558 h 1708485"/>
                  <a:gd name="connsiteX24" fmla="*/ 252663 w 1387642"/>
                  <a:gd name="connsiteY24" fmla="*/ 1335506 h 1708485"/>
                  <a:gd name="connsiteX25" fmla="*/ 336884 w 1387642"/>
                  <a:gd name="connsiteY25" fmla="*/ 1283369 h 1708485"/>
                  <a:gd name="connsiteX26" fmla="*/ 324852 w 1387642"/>
                  <a:gd name="connsiteY26" fmla="*/ 1259306 h 1708485"/>
                  <a:gd name="connsiteX27" fmla="*/ 324852 w 1387642"/>
                  <a:gd name="connsiteY27" fmla="*/ 1259306 h 1708485"/>
                  <a:gd name="connsiteX28" fmla="*/ 364958 w 1387642"/>
                  <a:gd name="connsiteY28" fmla="*/ 1235242 h 1708485"/>
                  <a:gd name="connsiteX29" fmla="*/ 405063 w 1387642"/>
                  <a:gd name="connsiteY29" fmla="*/ 1195137 h 1708485"/>
                  <a:gd name="connsiteX30" fmla="*/ 413084 w 1387642"/>
                  <a:gd name="connsiteY30" fmla="*/ 1167064 h 1708485"/>
                  <a:gd name="connsiteX31" fmla="*/ 449179 w 1387642"/>
                  <a:gd name="connsiteY31" fmla="*/ 1155032 h 1708485"/>
                  <a:gd name="connsiteX32" fmla="*/ 465221 w 1387642"/>
                  <a:gd name="connsiteY32" fmla="*/ 1118937 h 1708485"/>
                  <a:gd name="connsiteX33" fmla="*/ 601579 w 1387642"/>
                  <a:gd name="connsiteY33" fmla="*/ 1106906 h 1708485"/>
                  <a:gd name="connsiteX34" fmla="*/ 721895 w 1387642"/>
                  <a:gd name="connsiteY34" fmla="*/ 982579 h 1708485"/>
                  <a:gd name="connsiteX35" fmla="*/ 725905 w 1387642"/>
                  <a:gd name="connsiteY35" fmla="*/ 922421 h 1708485"/>
                  <a:gd name="connsiteX36" fmla="*/ 782052 w 1387642"/>
                  <a:gd name="connsiteY36" fmla="*/ 866274 h 1708485"/>
                  <a:gd name="connsiteX37" fmla="*/ 834189 w 1387642"/>
                  <a:gd name="connsiteY37" fmla="*/ 930442 h 1708485"/>
                  <a:gd name="connsiteX38" fmla="*/ 998621 w 1387642"/>
                  <a:gd name="connsiteY38" fmla="*/ 862264 h 1708485"/>
                  <a:gd name="connsiteX39" fmla="*/ 1126958 w 1387642"/>
                  <a:gd name="connsiteY39" fmla="*/ 854242 h 1708485"/>
                  <a:gd name="connsiteX40" fmla="*/ 1175084 w 1387642"/>
                  <a:gd name="connsiteY40" fmla="*/ 870285 h 1708485"/>
                  <a:gd name="connsiteX41" fmla="*/ 1247273 w 1387642"/>
                  <a:gd name="connsiteY41" fmla="*/ 870285 h 1708485"/>
                  <a:gd name="connsiteX42" fmla="*/ 1251284 w 1387642"/>
                  <a:gd name="connsiteY42" fmla="*/ 842211 h 1708485"/>
                  <a:gd name="connsiteX43" fmla="*/ 1295400 w 1387642"/>
                  <a:gd name="connsiteY43" fmla="*/ 826169 h 1708485"/>
                  <a:gd name="connsiteX44" fmla="*/ 1311442 w 1387642"/>
                  <a:gd name="connsiteY44" fmla="*/ 822158 h 1708485"/>
                  <a:gd name="connsiteX45" fmla="*/ 1387642 w 1387642"/>
                  <a:gd name="connsiteY45" fmla="*/ 850232 h 1708485"/>
                  <a:gd name="connsiteX46" fmla="*/ 1367589 w 1387642"/>
                  <a:gd name="connsiteY46" fmla="*/ 778042 h 1708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387642" h="1708485">
                    <a:moveTo>
                      <a:pt x="1367589" y="778042"/>
                    </a:moveTo>
                    <a:lnTo>
                      <a:pt x="866273" y="268706"/>
                    </a:lnTo>
                    <a:lnTo>
                      <a:pt x="601579" y="20053"/>
                    </a:lnTo>
                    <a:lnTo>
                      <a:pt x="517358" y="0"/>
                    </a:lnTo>
                    <a:lnTo>
                      <a:pt x="413084" y="4011"/>
                    </a:lnTo>
                    <a:lnTo>
                      <a:pt x="316831" y="72190"/>
                    </a:lnTo>
                    <a:lnTo>
                      <a:pt x="244642" y="132348"/>
                    </a:lnTo>
                    <a:lnTo>
                      <a:pt x="136358" y="429127"/>
                    </a:lnTo>
                    <a:lnTo>
                      <a:pt x="12031" y="1074821"/>
                    </a:lnTo>
                    <a:lnTo>
                      <a:pt x="0" y="1327485"/>
                    </a:lnTo>
                    <a:lnTo>
                      <a:pt x="8021" y="1636295"/>
                    </a:lnTo>
                    <a:lnTo>
                      <a:pt x="112295" y="1656348"/>
                    </a:lnTo>
                    <a:lnTo>
                      <a:pt x="140368" y="1656348"/>
                    </a:lnTo>
                    <a:lnTo>
                      <a:pt x="192505" y="1692442"/>
                    </a:lnTo>
                    <a:lnTo>
                      <a:pt x="308810" y="1708485"/>
                    </a:lnTo>
                    <a:lnTo>
                      <a:pt x="292768" y="1628274"/>
                    </a:lnTo>
                    <a:lnTo>
                      <a:pt x="284747" y="1604211"/>
                    </a:lnTo>
                    <a:lnTo>
                      <a:pt x="272716" y="1524000"/>
                    </a:lnTo>
                    <a:lnTo>
                      <a:pt x="276726" y="1455821"/>
                    </a:lnTo>
                    <a:lnTo>
                      <a:pt x="244642" y="1467853"/>
                    </a:lnTo>
                    <a:lnTo>
                      <a:pt x="244642" y="1435769"/>
                    </a:lnTo>
                    <a:lnTo>
                      <a:pt x="284747" y="1383632"/>
                    </a:lnTo>
                    <a:lnTo>
                      <a:pt x="300789" y="1359569"/>
                    </a:lnTo>
                    <a:lnTo>
                      <a:pt x="260684" y="1355558"/>
                    </a:lnTo>
                    <a:lnTo>
                      <a:pt x="252663" y="1335506"/>
                    </a:lnTo>
                    <a:lnTo>
                      <a:pt x="336884" y="1283369"/>
                    </a:lnTo>
                    <a:lnTo>
                      <a:pt x="324852" y="1259306"/>
                    </a:lnTo>
                    <a:lnTo>
                      <a:pt x="324852" y="1259306"/>
                    </a:lnTo>
                    <a:lnTo>
                      <a:pt x="364958" y="1235242"/>
                    </a:lnTo>
                    <a:lnTo>
                      <a:pt x="405063" y="1195137"/>
                    </a:lnTo>
                    <a:lnTo>
                      <a:pt x="413084" y="1167064"/>
                    </a:lnTo>
                    <a:lnTo>
                      <a:pt x="449179" y="1155032"/>
                    </a:lnTo>
                    <a:lnTo>
                      <a:pt x="465221" y="1118937"/>
                    </a:lnTo>
                    <a:lnTo>
                      <a:pt x="601579" y="1106906"/>
                    </a:lnTo>
                    <a:lnTo>
                      <a:pt x="721895" y="982579"/>
                    </a:lnTo>
                    <a:lnTo>
                      <a:pt x="725905" y="922421"/>
                    </a:lnTo>
                    <a:lnTo>
                      <a:pt x="782052" y="866274"/>
                    </a:lnTo>
                    <a:lnTo>
                      <a:pt x="834189" y="930442"/>
                    </a:lnTo>
                    <a:lnTo>
                      <a:pt x="998621" y="862264"/>
                    </a:lnTo>
                    <a:lnTo>
                      <a:pt x="1126958" y="854242"/>
                    </a:lnTo>
                    <a:lnTo>
                      <a:pt x="1175084" y="870285"/>
                    </a:lnTo>
                    <a:lnTo>
                      <a:pt x="1247273" y="870285"/>
                    </a:lnTo>
                    <a:lnTo>
                      <a:pt x="1251284" y="842211"/>
                    </a:lnTo>
                    <a:lnTo>
                      <a:pt x="1295400" y="826169"/>
                    </a:lnTo>
                    <a:lnTo>
                      <a:pt x="1311442" y="822158"/>
                    </a:lnTo>
                    <a:lnTo>
                      <a:pt x="1387642" y="850232"/>
                    </a:lnTo>
                    <a:lnTo>
                      <a:pt x="1367589" y="77804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1" name="Forme libre 230"/>
              <p:cNvSpPr/>
              <p:nvPr/>
            </p:nvSpPr>
            <p:spPr>
              <a:xfrm>
                <a:off x="7100408" y="4897256"/>
                <a:ext cx="810073" cy="1386943"/>
              </a:xfrm>
              <a:custGeom>
                <a:avLst/>
                <a:gdLst>
                  <a:gd name="connsiteX0" fmla="*/ 451063 w 810073"/>
                  <a:gd name="connsiteY0" fmla="*/ 0 h 1386943"/>
                  <a:gd name="connsiteX1" fmla="*/ 319120 w 810073"/>
                  <a:gd name="connsiteY1" fmla="*/ 15343 h 1386943"/>
                  <a:gd name="connsiteX2" fmla="*/ 190244 w 810073"/>
                  <a:gd name="connsiteY2" fmla="*/ 73643 h 1386943"/>
                  <a:gd name="connsiteX3" fmla="*/ 64438 w 810073"/>
                  <a:gd name="connsiteY3" fmla="*/ 220929 h 1386943"/>
                  <a:gd name="connsiteX4" fmla="*/ 9205 w 810073"/>
                  <a:gd name="connsiteY4" fmla="*/ 405037 h 1386943"/>
                  <a:gd name="connsiteX5" fmla="*/ 0 w 810073"/>
                  <a:gd name="connsiteY5" fmla="*/ 509364 h 1386943"/>
                  <a:gd name="connsiteX6" fmla="*/ 49095 w 810073"/>
                  <a:gd name="connsiteY6" fmla="*/ 509364 h 1386943"/>
                  <a:gd name="connsiteX7" fmla="*/ 107396 w 810073"/>
                  <a:gd name="connsiteY7" fmla="*/ 555391 h 1386943"/>
                  <a:gd name="connsiteX8" fmla="*/ 110464 w 810073"/>
                  <a:gd name="connsiteY8" fmla="*/ 598349 h 1386943"/>
                  <a:gd name="connsiteX9" fmla="*/ 248545 w 810073"/>
                  <a:gd name="connsiteY9" fmla="*/ 644376 h 1386943"/>
                  <a:gd name="connsiteX10" fmla="*/ 279230 w 810073"/>
                  <a:gd name="connsiteY10" fmla="*/ 721088 h 1386943"/>
                  <a:gd name="connsiteX11" fmla="*/ 279230 w 810073"/>
                  <a:gd name="connsiteY11" fmla="*/ 846894 h 1386943"/>
                  <a:gd name="connsiteX12" fmla="*/ 297640 w 810073"/>
                  <a:gd name="connsiteY12" fmla="*/ 895990 h 1386943"/>
                  <a:gd name="connsiteX13" fmla="*/ 319120 w 810073"/>
                  <a:gd name="connsiteY13" fmla="*/ 892921 h 1386943"/>
                  <a:gd name="connsiteX14" fmla="*/ 355941 w 810073"/>
                  <a:gd name="connsiteY14" fmla="*/ 932811 h 1386943"/>
                  <a:gd name="connsiteX15" fmla="*/ 352873 w 810073"/>
                  <a:gd name="connsiteY15" fmla="*/ 978838 h 1386943"/>
                  <a:gd name="connsiteX16" fmla="*/ 371283 w 810073"/>
                  <a:gd name="connsiteY16" fmla="*/ 1052481 h 1386943"/>
                  <a:gd name="connsiteX17" fmla="*/ 405036 w 810073"/>
                  <a:gd name="connsiteY17" fmla="*/ 1067823 h 1386943"/>
                  <a:gd name="connsiteX18" fmla="*/ 432652 w 810073"/>
                  <a:gd name="connsiteY18" fmla="*/ 1058618 h 1386943"/>
                  <a:gd name="connsiteX19" fmla="*/ 457200 w 810073"/>
                  <a:gd name="connsiteY19" fmla="*/ 1064755 h 1386943"/>
                  <a:gd name="connsiteX20" fmla="*/ 481748 w 810073"/>
                  <a:gd name="connsiteY20" fmla="*/ 1089302 h 1386943"/>
                  <a:gd name="connsiteX21" fmla="*/ 463337 w 810073"/>
                  <a:gd name="connsiteY21" fmla="*/ 1095439 h 1386943"/>
                  <a:gd name="connsiteX22" fmla="*/ 490953 w 810073"/>
                  <a:gd name="connsiteY22" fmla="*/ 1129192 h 1386943"/>
                  <a:gd name="connsiteX23" fmla="*/ 515501 w 810073"/>
                  <a:gd name="connsiteY23" fmla="*/ 1159877 h 1386943"/>
                  <a:gd name="connsiteX24" fmla="*/ 518569 w 810073"/>
                  <a:gd name="connsiteY24" fmla="*/ 1175219 h 1386943"/>
                  <a:gd name="connsiteX25" fmla="*/ 561528 w 810073"/>
                  <a:gd name="connsiteY25" fmla="*/ 1261136 h 1386943"/>
                  <a:gd name="connsiteX26" fmla="*/ 656650 w 810073"/>
                  <a:gd name="connsiteY26" fmla="*/ 1310231 h 1386943"/>
                  <a:gd name="connsiteX27" fmla="*/ 671992 w 810073"/>
                  <a:gd name="connsiteY27" fmla="*/ 1350121 h 1386943"/>
                  <a:gd name="connsiteX28" fmla="*/ 705745 w 810073"/>
                  <a:gd name="connsiteY28" fmla="*/ 1353190 h 1386943"/>
                  <a:gd name="connsiteX29" fmla="*/ 718019 w 810073"/>
                  <a:gd name="connsiteY29" fmla="*/ 1386943 h 1386943"/>
                  <a:gd name="connsiteX30" fmla="*/ 785525 w 810073"/>
                  <a:gd name="connsiteY30" fmla="*/ 1350121 h 1386943"/>
                  <a:gd name="connsiteX31" fmla="*/ 803936 w 810073"/>
                  <a:gd name="connsiteY31" fmla="*/ 1239657 h 1386943"/>
                  <a:gd name="connsiteX32" fmla="*/ 810073 w 810073"/>
                  <a:gd name="connsiteY32" fmla="*/ 1024865 h 1386943"/>
                  <a:gd name="connsiteX33" fmla="*/ 764046 w 810073"/>
                  <a:gd name="connsiteY33" fmla="*/ 960427 h 1386943"/>
                  <a:gd name="connsiteX34" fmla="*/ 757909 w 810073"/>
                  <a:gd name="connsiteY34" fmla="*/ 911332 h 1386943"/>
                  <a:gd name="connsiteX35" fmla="*/ 589144 w 810073"/>
                  <a:gd name="connsiteY35" fmla="*/ 662787 h 1386943"/>
                  <a:gd name="connsiteX36" fmla="*/ 629034 w 810073"/>
                  <a:gd name="connsiteY36" fmla="*/ 656650 h 1386943"/>
                  <a:gd name="connsiteX37" fmla="*/ 494022 w 810073"/>
                  <a:gd name="connsiteY37" fmla="*/ 500159 h 1386943"/>
                  <a:gd name="connsiteX38" fmla="*/ 444926 w 810073"/>
                  <a:gd name="connsiteY38" fmla="*/ 346736 h 1386943"/>
                  <a:gd name="connsiteX39" fmla="*/ 444926 w 810073"/>
                  <a:gd name="connsiteY39" fmla="*/ 460269 h 1386943"/>
                  <a:gd name="connsiteX40" fmla="*/ 429584 w 810073"/>
                  <a:gd name="connsiteY40" fmla="*/ 463337 h 1386943"/>
                  <a:gd name="connsiteX41" fmla="*/ 371283 w 810073"/>
                  <a:gd name="connsiteY41" fmla="*/ 349804 h 1386943"/>
                  <a:gd name="connsiteX42" fmla="*/ 423447 w 810073"/>
                  <a:gd name="connsiteY42" fmla="*/ 257751 h 1386943"/>
                  <a:gd name="connsiteX43" fmla="*/ 398899 w 810073"/>
                  <a:gd name="connsiteY43" fmla="*/ 165697 h 1386943"/>
                  <a:gd name="connsiteX44" fmla="*/ 414242 w 810073"/>
                  <a:gd name="connsiteY44" fmla="*/ 144218 h 1386943"/>
                  <a:gd name="connsiteX45" fmla="*/ 451063 w 810073"/>
                  <a:gd name="connsiteY45" fmla="*/ 0 h 138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810073" h="1386943">
                    <a:moveTo>
                      <a:pt x="451063" y="0"/>
                    </a:moveTo>
                    <a:lnTo>
                      <a:pt x="319120" y="15343"/>
                    </a:lnTo>
                    <a:lnTo>
                      <a:pt x="190244" y="73643"/>
                    </a:lnTo>
                    <a:lnTo>
                      <a:pt x="64438" y="220929"/>
                    </a:lnTo>
                    <a:lnTo>
                      <a:pt x="9205" y="405037"/>
                    </a:lnTo>
                    <a:lnTo>
                      <a:pt x="0" y="509364"/>
                    </a:lnTo>
                    <a:lnTo>
                      <a:pt x="49095" y="509364"/>
                    </a:lnTo>
                    <a:lnTo>
                      <a:pt x="107396" y="555391"/>
                    </a:lnTo>
                    <a:lnTo>
                      <a:pt x="110464" y="598349"/>
                    </a:lnTo>
                    <a:lnTo>
                      <a:pt x="248545" y="644376"/>
                    </a:lnTo>
                    <a:lnTo>
                      <a:pt x="279230" y="721088"/>
                    </a:lnTo>
                    <a:lnTo>
                      <a:pt x="279230" y="846894"/>
                    </a:lnTo>
                    <a:lnTo>
                      <a:pt x="297640" y="895990"/>
                    </a:lnTo>
                    <a:lnTo>
                      <a:pt x="319120" y="892921"/>
                    </a:lnTo>
                    <a:lnTo>
                      <a:pt x="355941" y="932811"/>
                    </a:lnTo>
                    <a:lnTo>
                      <a:pt x="352873" y="978838"/>
                    </a:lnTo>
                    <a:lnTo>
                      <a:pt x="371283" y="1052481"/>
                    </a:lnTo>
                    <a:lnTo>
                      <a:pt x="405036" y="1067823"/>
                    </a:lnTo>
                    <a:lnTo>
                      <a:pt x="432652" y="1058618"/>
                    </a:lnTo>
                    <a:lnTo>
                      <a:pt x="457200" y="1064755"/>
                    </a:lnTo>
                    <a:lnTo>
                      <a:pt x="481748" y="1089302"/>
                    </a:lnTo>
                    <a:lnTo>
                      <a:pt x="463337" y="1095439"/>
                    </a:lnTo>
                    <a:lnTo>
                      <a:pt x="490953" y="1129192"/>
                    </a:lnTo>
                    <a:lnTo>
                      <a:pt x="515501" y="1159877"/>
                    </a:lnTo>
                    <a:lnTo>
                      <a:pt x="518569" y="1175219"/>
                    </a:lnTo>
                    <a:lnTo>
                      <a:pt x="561528" y="1261136"/>
                    </a:lnTo>
                    <a:lnTo>
                      <a:pt x="656650" y="1310231"/>
                    </a:lnTo>
                    <a:lnTo>
                      <a:pt x="671992" y="1350121"/>
                    </a:lnTo>
                    <a:lnTo>
                      <a:pt x="705745" y="1353190"/>
                    </a:lnTo>
                    <a:lnTo>
                      <a:pt x="718019" y="1386943"/>
                    </a:lnTo>
                    <a:lnTo>
                      <a:pt x="785525" y="1350121"/>
                    </a:lnTo>
                    <a:lnTo>
                      <a:pt x="803936" y="1239657"/>
                    </a:lnTo>
                    <a:lnTo>
                      <a:pt x="810073" y="1024865"/>
                    </a:lnTo>
                    <a:lnTo>
                      <a:pt x="764046" y="960427"/>
                    </a:lnTo>
                    <a:lnTo>
                      <a:pt x="757909" y="911332"/>
                    </a:lnTo>
                    <a:lnTo>
                      <a:pt x="589144" y="662787"/>
                    </a:lnTo>
                    <a:lnTo>
                      <a:pt x="629034" y="656650"/>
                    </a:lnTo>
                    <a:lnTo>
                      <a:pt x="494022" y="500159"/>
                    </a:lnTo>
                    <a:lnTo>
                      <a:pt x="444926" y="346736"/>
                    </a:lnTo>
                    <a:lnTo>
                      <a:pt x="444926" y="460269"/>
                    </a:lnTo>
                    <a:lnTo>
                      <a:pt x="429584" y="463337"/>
                    </a:lnTo>
                    <a:lnTo>
                      <a:pt x="371283" y="349804"/>
                    </a:lnTo>
                    <a:lnTo>
                      <a:pt x="423447" y="257751"/>
                    </a:lnTo>
                    <a:lnTo>
                      <a:pt x="398899" y="165697"/>
                    </a:lnTo>
                    <a:lnTo>
                      <a:pt x="414242" y="144218"/>
                    </a:lnTo>
                    <a:lnTo>
                      <a:pt x="451063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8" name="Forme libre 227"/>
              <p:cNvSpPr>
                <a:spLocks noChangeAspect="1"/>
              </p:cNvSpPr>
              <p:nvPr/>
            </p:nvSpPr>
            <p:spPr>
              <a:xfrm>
                <a:off x="4988825" y="1044947"/>
                <a:ext cx="3956931" cy="2433348"/>
              </a:xfrm>
              <a:custGeom>
                <a:avLst/>
                <a:gdLst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76246 w 3955504"/>
                  <a:gd name="connsiteY68" fmla="*/ 641322 h 2416334"/>
                  <a:gd name="connsiteX69" fmla="*/ 2867326 w 3955504"/>
                  <a:gd name="connsiteY69" fmla="*/ 839924 h 2416334"/>
                  <a:gd name="connsiteX70" fmla="*/ 2809401 w 3955504"/>
                  <a:gd name="connsiteY70" fmla="*/ 930951 h 2416334"/>
                  <a:gd name="connsiteX71" fmla="*/ 2805263 w 3955504"/>
                  <a:gd name="connsiteY71" fmla="*/ 972326 h 2416334"/>
                  <a:gd name="connsiteX72" fmla="*/ 2792850 w 3955504"/>
                  <a:gd name="connsiteY72" fmla="*/ 102611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30088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7359 w 3955504"/>
                  <a:gd name="connsiteY78" fmla="*/ 1348844 h 2416334"/>
                  <a:gd name="connsiteX79" fmla="*/ 2416333 w 3955504"/>
                  <a:gd name="connsiteY79" fmla="*/ 1381944 h 2416334"/>
                  <a:gd name="connsiteX80" fmla="*/ 2453571 w 3955504"/>
                  <a:gd name="connsiteY80" fmla="*/ 1460558 h 2416334"/>
                  <a:gd name="connsiteX81" fmla="*/ 2441158 w 3955504"/>
                  <a:gd name="connsiteY81" fmla="*/ 1522621 h 2416334"/>
                  <a:gd name="connsiteX82" fmla="*/ 2366682 w 3955504"/>
                  <a:gd name="connsiteY82" fmla="*/ 1613648 h 2416334"/>
                  <a:gd name="connsiteX83" fmla="*/ 2296344 w 3955504"/>
                  <a:gd name="connsiteY83" fmla="*/ 1671573 h 2416334"/>
                  <a:gd name="connsiteX84" fmla="*/ 2184630 w 3955504"/>
                  <a:gd name="connsiteY84" fmla="*/ 1762600 h 2416334"/>
                  <a:gd name="connsiteX85" fmla="*/ 2139116 w 3955504"/>
                  <a:gd name="connsiteY85" fmla="*/ 1779150 h 2416334"/>
                  <a:gd name="connsiteX86" fmla="*/ 2077053 w 3955504"/>
                  <a:gd name="connsiteY86" fmla="*/ 1861901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79848 w 3955504"/>
                  <a:gd name="connsiteY100" fmla="*/ 1510209 h 2416334"/>
                  <a:gd name="connsiteX101" fmla="*/ 1638472 w 3955504"/>
                  <a:gd name="connsiteY101" fmla="*/ 1514346 h 2416334"/>
                  <a:gd name="connsiteX102" fmla="*/ 1617784 w 3955504"/>
                  <a:gd name="connsiteY102" fmla="*/ 1452283 h 2416334"/>
                  <a:gd name="connsiteX103" fmla="*/ 1675710 w 3955504"/>
                  <a:gd name="connsiteY103" fmla="*/ 1319881 h 2416334"/>
                  <a:gd name="connsiteX104" fmla="*/ 1659160 w 3955504"/>
                  <a:gd name="connsiteY104" fmla="*/ 1245405 h 2416334"/>
                  <a:gd name="connsiteX105" fmla="*/ 1634334 w 3955504"/>
                  <a:gd name="connsiteY105" fmla="*/ 1208167 h 2416334"/>
                  <a:gd name="connsiteX106" fmla="*/ 1638472 w 3955504"/>
                  <a:gd name="connsiteY106" fmla="*/ 1162654 h 2416334"/>
                  <a:gd name="connsiteX107" fmla="*/ 1584684 w 3955504"/>
                  <a:gd name="connsiteY107" fmla="*/ 1141966 h 2416334"/>
                  <a:gd name="connsiteX108" fmla="*/ 1497795 w 3955504"/>
                  <a:gd name="connsiteY108" fmla="*/ 1133691 h 2416334"/>
                  <a:gd name="connsiteX109" fmla="*/ 1456420 w 3955504"/>
                  <a:gd name="connsiteY109" fmla="*/ 1117141 h 2416334"/>
                  <a:gd name="connsiteX110" fmla="*/ 1410906 w 3955504"/>
                  <a:gd name="connsiteY110" fmla="*/ 1150241 h 2416334"/>
                  <a:gd name="connsiteX111" fmla="*/ 1444007 w 3955504"/>
                  <a:gd name="connsiteY111" fmla="*/ 1162654 h 2416334"/>
                  <a:gd name="connsiteX112" fmla="*/ 1410906 w 3955504"/>
                  <a:gd name="connsiteY112" fmla="*/ 1208167 h 2416334"/>
                  <a:gd name="connsiteX113" fmla="*/ 1406769 w 3955504"/>
                  <a:gd name="connsiteY113" fmla="*/ 1278505 h 2416334"/>
                  <a:gd name="connsiteX114" fmla="*/ 1381944 w 3955504"/>
                  <a:gd name="connsiteY114" fmla="*/ 1307468 h 2416334"/>
                  <a:gd name="connsiteX115" fmla="*/ 1357118 w 3955504"/>
                  <a:gd name="connsiteY115" fmla="*/ 1299193 h 2416334"/>
                  <a:gd name="connsiteX116" fmla="*/ 1328155 w 3955504"/>
                  <a:gd name="connsiteY116" fmla="*/ 1270230 h 2416334"/>
                  <a:gd name="connsiteX117" fmla="*/ 1266092 w 3955504"/>
                  <a:gd name="connsiteY117" fmla="*/ 1357119 h 2416334"/>
                  <a:gd name="connsiteX118" fmla="*/ 1266092 w 3955504"/>
                  <a:gd name="connsiteY118" fmla="*/ 1472971 h 2416334"/>
                  <a:gd name="connsiteX119" fmla="*/ 1282642 w 3955504"/>
                  <a:gd name="connsiteY119" fmla="*/ 1568134 h 2416334"/>
                  <a:gd name="connsiteX120" fmla="*/ 1336430 w 3955504"/>
                  <a:gd name="connsiteY120" fmla="*/ 1655023 h 2416334"/>
                  <a:gd name="connsiteX121" fmla="*/ 1344706 w 3955504"/>
                  <a:gd name="connsiteY121" fmla="*/ 1750187 h 2416334"/>
                  <a:gd name="connsiteX122" fmla="*/ 1324018 w 3955504"/>
                  <a:gd name="connsiteY122" fmla="*/ 1874314 h 2416334"/>
                  <a:gd name="connsiteX123" fmla="*/ 1299192 w 3955504"/>
                  <a:gd name="connsiteY123" fmla="*/ 1977753 h 2416334"/>
                  <a:gd name="connsiteX124" fmla="*/ 1179203 w 3955504"/>
                  <a:gd name="connsiteY124" fmla="*/ 2035678 h 2416334"/>
                  <a:gd name="connsiteX125" fmla="*/ 1084039 w 3955504"/>
                  <a:gd name="connsiteY125" fmla="*/ 1899139 h 2416334"/>
                  <a:gd name="connsiteX126" fmla="*/ 1092315 w 3955504"/>
                  <a:gd name="connsiteY126" fmla="*/ 1799838 h 2416334"/>
                  <a:gd name="connsiteX127" fmla="*/ 1046801 w 3955504"/>
                  <a:gd name="connsiteY127" fmla="*/ 1683986 h 2416334"/>
                  <a:gd name="connsiteX128" fmla="*/ 1050939 w 3955504"/>
                  <a:gd name="connsiteY128" fmla="*/ 1539172 h 2416334"/>
                  <a:gd name="connsiteX129" fmla="*/ 1075764 w 3955504"/>
                  <a:gd name="connsiteY129" fmla="*/ 1501934 h 2416334"/>
                  <a:gd name="connsiteX130" fmla="*/ 1088177 w 3955504"/>
                  <a:gd name="connsiteY130" fmla="*/ 1481246 h 2416334"/>
                  <a:gd name="connsiteX131" fmla="*/ 1088177 w 3955504"/>
                  <a:gd name="connsiteY131" fmla="*/ 1406770 h 2416334"/>
                  <a:gd name="connsiteX132" fmla="*/ 1108865 w 3955504"/>
                  <a:gd name="connsiteY132" fmla="*/ 1319881 h 2416334"/>
                  <a:gd name="connsiteX133" fmla="*/ 1030251 w 3955504"/>
                  <a:gd name="connsiteY133" fmla="*/ 1439870 h 2416334"/>
                  <a:gd name="connsiteX134" fmla="*/ 1001288 w 3955504"/>
                  <a:gd name="connsiteY134" fmla="*/ 1439870 h 2416334"/>
                  <a:gd name="connsiteX135" fmla="*/ 1001288 w 3955504"/>
                  <a:gd name="connsiteY135" fmla="*/ 1361257 h 2416334"/>
                  <a:gd name="connsiteX136" fmla="*/ 1021976 w 3955504"/>
                  <a:gd name="connsiteY136" fmla="*/ 1274368 h 2416334"/>
                  <a:gd name="connsiteX137" fmla="*/ 1088177 w 3955504"/>
                  <a:gd name="connsiteY137" fmla="*/ 1125416 h 2416334"/>
                  <a:gd name="connsiteX138" fmla="*/ 1183341 w 3955504"/>
                  <a:gd name="connsiteY138" fmla="*/ 1108866 h 2416334"/>
                  <a:gd name="connsiteX139" fmla="*/ 1261954 w 3955504"/>
                  <a:gd name="connsiteY139" fmla="*/ 1050940 h 2416334"/>
                  <a:gd name="connsiteX140" fmla="*/ 1332293 w 3955504"/>
                  <a:gd name="connsiteY140" fmla="*/ 1026115 h 2416334"/>
                  <a:gd name="connsiteX141" fmla="*/ 1410906 w 3955504"/>
                  <a:gd name="connsiteY141" fmla="*/ 1030252 h 2416334"/>
                  <a:gd name="connsiteX142" fmla="*/ 1435732 w 3955504"/>
                  <a:gd name="connsiteY142" fmla="*/ 1021977 h 2416334"/>
                  <a:gd name="connsiteX143" fmla="*/ 1477107 w 3955504"/>
                  <a:gd name="connsiteY143" fmla="*/ 1005427 h 2416334"/>
                  <a:gd name="connsiteX144" fmla="*/ 1423319 w 3955504"/>
                  <a:gd name="connsiteY144" fmla="*/ 976464 h 2416334"/>
                  <a:gd name="connsiteX145" fmla="*/ 1377806 w 3955504"/>
                  <a:gd name="connsiteY145" fmla="*/ 997152 h 2416334"/>
                  <a:gd name="connsiteX146" fmla="*/ 1348843 w 3955504"/>
                  <a:gd name="connsiteY146" fmla="*/ 976464 h 2416334"/>
                  <a:gd name="connsiteX147" fmla="*/ 1332293 w 3955504"/>
                  <a:gd name="connsiteY147" fmla="*/ 914400 h 2416334"/>
                  <a:gd name="connsiteX148" fmla="*/ 1204029 w 3955504"/>
                  <a:gd name="connsiteY148" fmla="*/ 984739 h 2416334"/>
                  <a:gd name="connsiteX149" fmla="*/ 1150240 w 3955504"/>
                  <a:gd name="connsiteY149" fmla="*/ 1034390 h 2416334"/>
                  <a:gd name="connsiteX150" fmla="*/ 1075764 w 3955504"/>
                  <a:gd name="connsiteY150" fmla="*/ 1021977 h 2416334"/>
                  <a:gd name="connsiteX151" fmla="*/ 1046801 w 3955504"/>
                  <a:gd name="connsiteY151" fmla="*/ 1026115 h 2416334"/>
                  <a:gd name="connsiteX152" fmla="*/ 968188 w 3955504"/>
                  <a:gd name="connsiteY152" fmla="*/ 976464 h 2416334"/>
                  <a:gd name="connsiteX153" fmla="*/ 918537 w 3955504"/>
                  <a:gd name="connsiteY153" fmla="*/ 976464 h 2416334"/>
                  <a:gd name="connsiteX154" fmla="*/ 901987 w 3955504"/>
                  <a:gd name="connsiteY154" fmla="*/ 988876 h 2416334"/>
                  <a:gd name="connsiteX155" fmla="*/ 877162 w 3955504"/>
                  <a:gd name="connsiteY155" fmla="*/ 976464 h 2416334"/>
                  <a:gd name="connsiteX156" fmla="*/ 860611 w 3955504"/>
                  <a:gd name="connsiteY156" fmla="*/ 885438 h 2416334"/>
                  <a:gd name="connsiteX157" fmla="*/ 901987 w 3955504"/>
                  <a:gd name="connsiteY157" fmla="*/ 860612 h 2416334"/>
                  <a:gd name="connsiteX158" fmla="*/ 914400 w 3955504"/>
                  <a:gd name="connsiteY158" fmla="*/ 839924 h 2416334"/>
                  <a:gd name="connsiteX159" fmla="*/ 810961 w 3955504"/>
                  <a:gd name="connsiteY159" fmla="*/ 935088 h 2416334"/>
                  <a:gd name="connsiteX160" fmla="*/ 761310 w 3955504"/>
                  <a:gd name="connsiteY160" fmla="*/ 972326 h 2416334"/>
                  <a:gd name="connsiteX161" fmla="*/ 724072 w 3955504"/>
                  <a:gd name="connsiteY161" fmla="*/ 1001289 h 2416334"/>
                  <a:gd name="connsiteX162" fmla="*/ 686834 w 3955504"/>
                  <a:gd name="connsiteY162" fmla="*/ 1026115 h 2416334"/>
                  <a:gd name="connsiteX163" fmla="*/ 649596 w 3955504"/>
                  <a:gd name="connsiteY163" fmla="*/ 1050940 h 2416334"/>
                  <a:gd name="connsiteX164" fmla="*/ 620633 w 3955504"/>
                  <a:gd name="connsiteY164" fmla="*/ 1079903 h 2416334"/>
                  <a:gd name="connsiteX165" fmla="*/ 525469 w 3955504"/>
                  <a:gd name="connsiteY165" fmla="*/ 1063353 h 2416334"/>
                  <a:gd name="connsiteX166" fmla="*/ 513057 w 3955504"/>
                  <a:gd name="connsiteY166" fmla="*/ 1030252 h 2416334"/>
                  <a:gd name="connsiteX167" fmla="*/ 446856 w 3955504"/>
                  <a:gd name="connsiteY167" fmla="*/ 1046802 h 2416334"/>
                  <a:gd name="connsiteX168" fmla="*/ 405480 w 3955504"/>
                  <a:gd name="connsiteY168" fmla="*/ 1059215 h 2416334"/>
                  <a:gd name="connsiteX169" fmla="*/ 347554 w 3955504"/>
                  <a:gd name="connsiteY169" fmla="*/ 1050940 h 2416334"/>
                  <a:gd name="connsiteX170" fmla="*/ 335142 w 3955504"/>
                  <a:gd name="connsiteY170" fmla="*/ 1038527 h 2416334"/>
                  <a:gd name="connsiteX171" fmla="*/ 380655 w 3955504"/>
                  <a:gd name="connsiteY171" fmla="*/ 980601 h 2416334"/>
                  <a:gd name="connsiteX172" fmla="*/ 513057 w 3955504"/>
                  <a:gd name="connsiteY172" fmla="*/ 827512 h 2416334"/>
                  <a:gd name="connsiteX173" fmla="*/ 566845 w 3955504"/>
                  <a:gd name="connsiteY173" fmla="*/ 802686 h 2416334"/>
                  <a:gd name="connsiteX174" fmla="*/ 628908 w 3955504"/>
                  <a:gd name="connsiteY174" fmla="*/ 773724 h 2416334"/>
                  <a:gd name="connsiteX175" fmla="*/ 525469 w 3955504"/>
                  <a:gd name="connsiteY175" fmla="*/ 773724 h 2416334"/>
                  <a:gd name="connsiteX176" fmla="*/ 496506 w 3955504"/>
                  <a:gd name="connsiteY176" fmla="*/ 748898 h 2416334"/>
                  <a:gd name="connsiteX177" fmla="*/ 463406 w 3955504"/>
                  <a:gd name="connsiteY177" fmla="*/ 748898 h 2416334"/>
                  <a:gd name="connsiteX178" fmla="*/ 442718 w 3955504"/>
                  <a:gd name="connsiteY178" fmla="*/ 761311 h 2416334"/>
                  <a:gd name="connsiteX179" fmla="*/ 388930 w 3955504"/>
                  <a:gd name="connsiteY179" fmla="*/ 773724 h 2416334"/>
                  <a:gd name="connsiteX180" fmla="*/ 335142 w 3955504"/>
                  <a:gd name="connsiteY180" fmla="*/ 757173 h 2416334"/>
                  <a:gd name="connsiteX181" fmla="*/ 297904 w 3955504"/>
                  <a:gd name="connsiteY181" fmla="*/ 724073 h 2416334"/>
                  <a:gd name="connsiteX182" fmla="*/ 285491 w 3955504"/>
                  <a:gd name="connsiteY182" fmla="*/ 732348 h 2416334"/>
                  <a:gd name="connsiteX183" fmla="*/ 227565 w 3955504"/>
                  <a:gd name="connsiteY183" fmla="*/ 690972 h 2416334"/>
                  <a:gd name="connsiteX184" fmla="*/ 124126 w 3955504"/>
                  <a:gd name="connsiteY184" fmla="*/ 686835 h 2416334"/>
                  <a:gd name="connsiteX185" fmla="*/ 86888 w 3955504"/>
                  <a:gd name="connsiteY185" fmla="*/ 715798 h 2416334"/>
                  <a:gd name="connsiteX186" fmla="*/ 0 w 3955504"/>
                  <a:gd name="connsiteY186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76246 w 3955504"/>
                  <a:gd name="connsiteY68" fmla="*/ 641322 h 2416334"/>
                  <a:gd name="connsiteX69" fmla="*/ 2867326 w 3955504"/>
                  <a:gd name="connsiteY69" fmla="*/ 839924 h 2416334"/>
                  <a:gd name="connsiteX70" fmla="*/ 2809401 w 3955504"/>
                  <a:gd name="connsiteY70" fmla="*/ 930951 h 2416334"/>
                  <a:gd name="connsiteX71" fmla="*/ 2805263 w 3955504"/>
                  <a:gd name="connsiteY71" fmla="*/ 972326 h 2416334"/>
                  <a:gd name="connsiteX72" fmla="*/ 2792850 w 3955504"/>
                  <a:gd name="connsiteY72" fmla="*/ 102611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30088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7359 w 3955504"/>
                  <a:gd name="connsiteY78" fmla="*/ 1348844 h 2416334"/>
                  <a:gd name="connsiteX79" fmla="*/ 2416333 w 3955504"/>
                  <a:gd name="connsiteY79" fmla="*/ 1381944 h 2416334"/>
                  <a:gd name="connsiteX80" fmla="*/ 2453571 w 3955504"/>
                  <a:gd name="connsiteY80" fmla="*/ 1460558 h 2416334"/>
                  <a:gd name="connsiteX81" fmla="*/ 2441158 w 3955504"/>
                  <a:gd name="connsiteY81" fmla="*/ 1522621 h 2416334"/>
                  <a:gd name="connsiteX82" fmla="*/ 2366682 w 3955504"/>
                  <a:gd name="connsiteY82" fmla="*/ 1613648 h 2416334"/>
                  <a:gd name="connsiteX83" fmla="*/ 2296344 w 3955504"/>
                  <a:gd name="connsiteY83" fmla="*/ 1671573 h 2416334"/>
                  <a:gd name="connsiteX84" fmla="*/ 2184630 w 3955504"/>
                  <a:gd name="connsiteY84" fmla="*/ 1762600 h 2416334"/>
                  <a:gd name="connsiteX85" fmla="*/ 2139116 w 3955504"/>
                  <a:gd name="connsiteY85" fmla="*/ 1779150 h 2416334"/>
                  <a:gd name="connsiteX86" fmla="*/ 2077053 w 3955504"/>
                  <a:gd name="connsiteY86" fmla="*/ 1861901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79848 w 3955504"/>
                  <a:gd name="connsiteY100" fmla="*/ 1510209 h 2416334"/>
                  <a:gd name="connsiteX101" fmla="*/ 1638472 w 3955504"/>
                  <a:gd name="connsiteY101" fmla="*/ 1514346 h 2416334"/>
                  <a:gd name="connsiteX102" fmla="*/ 1617784 w 3955504"/>
                  <a:gd name="connsiteY102" fmla="*/ 1452283 h 2416334"/>
                  <a:gd name="connsiteX103" fmla="*/ 1675710 w 3955504"/>
                  <a:gd name="connsiteY103" fmla="*/ 1319881 h 2416334"/>
                  <a:gd name="connsiteX104" fmla="*/ 1659160 w 3955504"/>
                  <a:gd name="connsiteY104" fmla="*/ 1245405 h 2416334"/>
                  <a:gd name="connsiteX105" fmla="*/ 1634334 w 3955504"/>
                  <a:gd name="connsiteY105" fmla="*/ 1208167 h 2416334"/>
                  <a:gd name="connsiteX106" fmla="*/ 1638472 w 3955504"/>
                  <a:gd name="connsiteY106" fmla="*/ 1162654 h 2416334"/>
                  <a:gd name="connsiteX107" fmla="*/ 1584684 w 3955504"/>
                  <a:gd name="connsiteY107" fmla="*/ 1141966 h 2416334"/>
                  <a:gd name="connsiteX108" fmla="*/ 1497795 w 3955504"/>
                  <a:gd name="connsiteY108" fmla="*/ 1133691 h 2416334"/>
                  <a:gd name="connsiteX109" fmla="*/ 1456420 w 3955504"/>
                  <a:gd name="connsiteY109" fmla="*/ 1117141 h 2416334"/>
                  <a:gd name="connsiteX110" fmla="*/ 1410906 w 3955504"/>
                  <a:gd name="connsiteY110" fmla="*/ 1150241 h 2416334"/>
                  <a:gd name="connsiteX111" fmla="*/ 1444007 w 3955504"/>
                  <a:gd name="connsiteY111" fmla="*/ 1162654 h 2416334"/>
                  <a:gd name="connsiteX112" fmla="*/ 1410906 w 3955504"/>
                  <a:gd name="connsiteY112" fmla="*/ 1208167 h 2416334"/>
                  <a:gd name="connsiteX113" fmla="*/ 1406769 w 3955504"/>
                  <a:gd name="connsiteY113" fmla="*/ 1278505 h 2416334"/>
                  <a:gd name="connsiteX114" fmla="*/ 1381944 w 3955504"/>
                  <a:gd name="connsiteY114" fmla="*/ 1307468 h 2416334"/>
                  <a:gd name="connsiteX115" fmla="*/ 1357118 w 3955504"/>
                  <a:gd name="connsiteY115" fmla="*/ 1299193 h 2416334"/>
                  <a:gd name="connsiteX116" fmla="*/ 1328155 w 3955504"/>
                  <a:gd name="connsiteY116" fmla="*/ 1270230 h 2416334"/>
                  <a:gd name="connsiteX117" fmla="*/ 1266092 w 3955504"/>
                  <a:gd name="connsiteY117" fmla="*/ 1357119 h 2416334"/>
                  <a:gd name="connsiteX118" fmla="*/ 1266092 w 3955504"/>
                  <a:gd name="connsiteY118" fmla="*/ 1472971 h 2416334"/>
                  <a:gd name="connsiteX119" fmla="*/ 1282642 w 3955504"/>
                  <a:gd name="connsiteY119" fmla="*/ 1568134 h 2416334"/>
                  <a:gd name="connsiteX120" fmla="*/ 1336430 w 3955504"/>
                  <a:gd name="connsiteY120" fmla="*/ 1655023 h 2416334"/>
                  <a:gd name="connsiteX121" fmla="*/ 1344706 w 3955504"/>
                  <a:gd name="connsiteY121" fmla="*/ 1750187 h 2416334"/>
                  <a:gd name="connsiteX122" fmla="*/ 1324018 w 3955504"/>
                  <a:gd name="connsiteY122" fmla="*/ 1874314 h 2416334"/>
                  <a:gd name="connsiteX123" fmla="*/ 1299192 w 3955504"/>
                  <a:gd name="connsiteY123" fmla="*/ 1977753 h 2416334"/>
                  <a:gd name="connsiteX124" fmla="*/ 1179203 w 3955504"/>
                  <a:gd name="connsiteY124" fmla="*/ 2035678 h 2416334"/>
                  <a:gd name="connsiteX125" fmla="*/ 1084039 w 3955504"/>
                  <a:gd name="connsiteY125" fmla="*/ 1899139 h 2416334"/>
                  <a:gd name="connsiteX126" fmla="*/ 1092315 w 3955504"/>
                  <a:gd name="connsiteY126" fmla="*/ 1799838 h 2416334"/>
                  <a:gd name="connsiteX127" fmla="*/ 1079421 w 3955504"/>
                  <a:gd name="connsiteY127" fmla="*/ 1694859 h 2416334"/>
                  <a:gd name="connsiteX128" fmla="*/ 1050939 w 3955504"/>
                  <a:gd name="connsiteY128" fmla="*/ 1539172 h 2416334"/>
                  <a:gd name="connsiteX129" fmla="*/ 1075764 w 3955504"/>
                  <a:gd name="connsiteY129" fmla="*/ 1501934 h 2416334"/>
                  <a:gd name="connsiteX130" fmla="*/ 1088177 w 3955504"/>
                  <a:gd name="connsiteY130" fmla="*/ 1481246 h 2416334"/>
                  <a:gd name="connsiteX131" fmla="*/ 1088177 w 3955504"/>
                  <a:gd name="connsiteY131" fmla="*/ 1406770 h 2416334"/>
                  <a:gd name="connsiteX132" fmla="*/ 1108865 w 3955504"/>
                  <a:gd name="connsiteY132" fmla="*/ 1319881 h 2416334"/>
                  <a:gd name="connsiteX133" fmla="*/ 1030251 w 3955504"/>
                  <a:gd name="connsiteY133" fmla="*/ 1439870 h 2416334"/>
                  <a:gd name="connsiteX134" fmla="*/ 1001288 w 3955504"/>
                  <a:gd name="connsiteY134" fmla="*/ 1439870 h 2416334"/>
                  <a:gd name="connsiteX135" fmla="*/ 1001288 w 3955504"/>
                  <a:gd name="connsiteY135" fmla="*/ 1361257 h 2416334"/>
                  <a:gd name="connsiteX136" fmla="*/ 1021976 w 3955504"/>
                  <a:gd name="connsiteY136" fmla="*/ 1274368 h 2416334"/>
                  <a:gd name="connsiteX137" fmla="*/ 1088177 w 3955504"/>
                  <a:gd name="connsiteY137" fmla="*/ 1125416 h 2416334"/>
                  <a:gd name="connsiteX138" fmla="*/ 1183341 w 3955504"/>
                  <a:gd name="connsiteY138" fmla="*/ 1108866 h 2416334"/>
                  <a:gd name="connsiteX139" fmla="*/ 1261954 w 3955504"/>
                  <a:gd name="connsiteY139" fmla="*/ 1050940 h 2416334"/>
                  <a:gd name="connsiteX140" fmla="*/ 1332293 w 3955504"/>
                  <a:gd name="connsiteY140" fmla="*/ 1026115 h 2416334"/>
                  <a:gd name="connsiteX141" fmla="*/ 1410906 w 3955504"/>
                  <a:gd name="connsiteY141" fmla="*/ 1030252 h 2416334"/>
                  <a:gd name="connsiteX142" fmla="*/ 1435732 w 3955504"/>
                  <a:gd name="connsiteY142" fmla="*/ 1021977 h 2416334"/>
                  <a:gd name="connsiteX143" fmla="*/ 1477107 w 3955504"/>
                  <a:gd name="connsiteY143" fmla="*/ 1005427 h 2416334"/>
                  <a:gd name="connsiteX144" fmla="*/ 1423319 w 3955504"/>
                  <a:gd name="connsiteY144" fmla="*/ 976464 h 2416334"/>
                  <a:gd name="connsiteX145" fmla="*/ 1377806 w 3955504"/>
                  <a:gd name="connsiteY145" fmla="*/ 997152 h 2416334"/>
                  <a:gd name="connsiteX146" fmla="*/ 1348843 w 3955504"/>
                  <a:gd name="connsiteY146" fmla="*/ 976464 h 2416334"/>
                  <a:gd name="connsiteX147" fmla="*/ 1332293 w 3955504"/>
                  <a:gd name="connsiteY147" fmla="*/ 914400 h 2416334"/>
                  <a:gd name="connsiteX148" fmla="*/ 1204029 w 3955504"/>
                  <a:gd name="connsiteY148" fmla="*/ 984739 h 2416334"/>
                  <a:gd name="connsiteX149" fmla="*/ 1150240 w 3955504"/>
                  <a:gd name="connsiteY149" fmla="*/ 1034390 h 2416334"/>
                  <a:gd name="connsiteX150" fmla="*/ 1075764 w 3955504"/>
                  <a:gd name="connsiteY150" fmla="*/ 1021977 h 2416334"/>
                  <a:gd name="connsiteX151" fmla="*/ 1046801 w 3955504"/>
                  <a:gd name="connsiteY151" fmla="*/ 1026115 h 2416334"/>
                  <a:gd name="connsiteX152" fmla="*/ 968188 w 3955504"/>
                  <a:gd name="connsiteY152" fmla="*/ 976464 h 2416334"/>
                  <a:gd name="connsiteX153" fmla="*/ 918537 w 3955504"/>
                  <a:gd name="connsiteY153" fmla="*/ 976464 h 2416334"/>
                  <a:gd name="connsiteX154" fmla="*/ 901987 w 3955504"/>
                  <a:gd name="connsiteY154" fmla="*/ 988876 h 2416334"/>
                  <a:gd name="connsiteX155" fmla="*/ 877162 w 3955504"/>
                  <a:gd name="connsiteY155" fmla="*/ 976464 h 2416334"/>
                  <a:gd name="connsiteX156" fmla="*/ 860611 w 3955504"/>
                  <a:gd name="connsiteY156" fmla="*/ 885438 h 2416334"/>
                  <a:gd name="connsiteX157" fmla="*/ 901987 w 3955504"/>
                  <a:gd name="connsiteY157" fmla="*/ 860612 h 2416334"/>
                  <a:gd name="connsiteX158" fmla="*/ 914400 w 3955504"/>
                  <a:gd name="connsiteY158" fmla="*/ 839924 h 2416334"/>
                  <a:gd name="connsiteX159" fmla="*/ 810961 w 3955504"/>
                  <a:gd name="connsiteY159" fmla="*/ 935088 h 2416334"/>
                  <a:gd name="connsiteX160" fmla="*/ 761310 w 3955504"/>
                  <a:gd name="connsiteY160" fmla="*/ 972326 h 2416334"/>
                  <a:gd name="connsiteX161" fmla="*/ 724072 w 3955504"/>
                  <a:gd name="connsiteY161" fmla="*/ 1001289 h 2416334"/>
                  <a:gd name="connsiteX162" fmla="*/ 686834 w 3955504"/>
                  <a:gd name="connsiteY162" fmla="*/ 1026115 h 2416334"/>
                  <a:gd name="connsiteX163" fmla="*/ 649596 w 3955504"/>
                  <a:gd name="connsiteY163" fmla="*/ 1050940 h 2416334"/>
                  <a:gd name="connsiteX164" fmla="*/ 620633 w 3955504"/>
                  <a:gd name="connsiteY164" fmla="*/ 1079903 h 2416334"/>
                  <a:gd name="connsiteX165" fmla="*/ 525469 w 3955504"/>
                  <a:gd name="connsiteY165" fmla="*/ 1063353 h 2416334"/>
                  <a:gd name="connsiteX166" fmla="*/ 513057 w 3955504"/>
                  <a:gd name="connsiteY166" fmla="*/ 1030252 h 2416334"/>
                  <a:gd name="connsiteX167" fmla="*/ 446856 w 3955504"/>
                  <a:gd name="connsiteY167" fmla="*/ 1046802 h 2416334"/>
                  <a:gd name="connsiteX168" fmla="*/ 405480 w 3955504"/>
                  <a:gd name="connsiteY168" fmla="*/ 1059215 h 2416334"/>
                  <a:gd name="connsiteX169" fmla="*/ 347554 w 3955504"/>
                  <a:gd name="connsiteY169" fmla="*/ 1050940 h 2416334"/>
                  <a:gd name="connsiteX170" fmla="*/ 335142 w 3955504"/>
                  <a:gd name="connsiteY170" fmla="*/ 1038527 h 2416334"/>
                  <a:gd name="connsiteX171" fmla="*/ 380655 w 3955504"/>
                  <a:gd name="connsiteY171" fmla="*/ 980601 h 2416334"/>
                  <a:gd name="connsiteX172" fmla="*/ 513057 w 3955504"/>
                  <a:gd name="connsiteY172" fmla="*/ 827512 h 2416334"/>
                  <a:gd name="connsiteX173" fmla="*/ 566845 w 3955504"/>
                  <a:gd name="connsiteY173" fmla="*/ 802686 h 2416334"/>
                  <a:gd name="connsiteX174" fmla="*/ 628908 w 3955504"/>
                  <a:gd name="connsiteY174" fmla="*/ 773724 h 2416334"/>
                  <a:gd name="connsiteX175" fmla="*/ 525469 w 3955504"/>
                  <a:gd name="connsiteY175" fmla="*/ 773724 h 2416334"/>
                  <a:gd name="connsiteX176" fmla="*/ 496506 w 3955504"/>
                  <a:gd name="connsiteY176" fmla="*/ 748898 h 2416334"/>
                  <a:gd name="connsiteX177" fmla="*/ 463406 w 3955504"/>
                  <a:gd name="connsiteY177" fmla="*/ 748898 h 2416334"/>
                  <a:gd name="connsiteX178" fmla="*/ 442718 w 3955504"/>
                  <a:gd name="connsiteY178" fmla="*/ 761311 h 2416334"/>
                  <a:gd name="connsiteX179" fmla="*/ 388930 w 3955504"/>
                  <a:gd name="connsiteY179" fmla="*/ 773724 h 2416334"/>
                  <a:gd name="connsiteX180" fmla="*/ 335142 w 3955504"/>
                  <a:gd name="connsiteY180" fmla="*/ 757173 h 2416334"/>
                  <a:gd name="connsiteX181" fmla="*/ 297904 w 3955504"/>
                  <a:gd name="connsiteY181" fmla="*/ 724073 h 2416334"/>
                  <a:gd name="connsiteX182" fmla="*/ 285491 w 3955504"/>
                  <a:gd name="connsiteY182" fmla="*/ 732348 h 2416334"/>
                  <a:gd name="connsiteX183" fmla="*/ 227565 w 3955504"/>
                  <a:gd name="connsiteY183" fmla="*/ 690972 h 2416334"/>
                  <a:gd name="connsiteX184" fmla="*/ 124126 w 3955504"/>
                  <a:gd name="connsiteY184" fmla="*/ 686835 h 2416334"/>
                  <a:gd name="connsiteX185" fmla="*/ 86888 w 3955504"/>
                  <a:gd name="connsiteY185" fmla="*/ 715798 h 2416334"/>
                  <a:gd name="connsiteX186" fmla="*/ 0 w 3955504"/>
                  <a:gd name="connsiteY186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76246 w 3955504"/>
                  <a:gd name="connsiteY68" fmla="*/ 641322 h 2416334"/>
                  <a:gd name="connsiteX69" fmla="*/ 2867326 w 3955504"/>
                  <a:gd name="connsiteY69" fmla="*/ 839924 h 2416334"/>
                  <a:gd name="connsiteX70" fmla="*/ 2809401 w 3955504"/>
                  <a:gd name="connsiteY70" fmla="*/ 930951 h 2416334"/>
                  <a:gd name="connsiteX71" fmla="*/ 2805263 w 3955504"/>
                  <a:gd name="connsiteY71" fmla="*/ 972326 h 2416334"/>
                  <a:gd name="connsiteX72" fmla="*/ 2792850 w 3955504"/>
                  <a:gd name="connsiteY72" fmla="*/ 102611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30088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7359 w 3955504"/>
                  <a:gd name="connsiteY78" fmla="*/ 1348844 h 2416334"/>
                  <a:gd name="connsiteX79" fmla="*/ 2416333 w 3955504"/>
                  <a:gd name="connsiteY79" fmla="*/ 1381944 h 2416334"/>
                  <a:gd name="connsiteX80" fmla="*/ 2453571 w 3955504"/>
                  <a:gd name="connsiteY80" fmla="*/ 1460558 h 2416334"/>
                  <a:gd name="connsiteX81" fmla="*/ 2441158 w 3955504"/>
                  <a:gd name="connsiteY81" fmla="*/ 1522621 h 2416334"/>
                  <a:gd name="connsiteX82" fmla="*/ 2366682 w 3955504"/>
                  <a:gd name="connsiteY82" fmla="*/ 1613648 h 2416334"/>
                  <a:gd name="connsiteX83" fmla="*/ 2296344 w 3955504"/>
                  <a:gd name="connsiteY83" fmla="*/ 1671573 h 2416334"/>
                  <a:gd name="connsiteX84" fmla="*/ 2184630 w 3955504"/>
                  <a:gd name="connsiteY84" fmla="*/ 1762600 h 2416334"/>
                  <a:gd name="connsiteX85" fmla="*/ 2139116 w 3955504"/>
                  <a:gd name="connsiteY85" fmla="*/ 1779150 h 2416334"/>
                  <a:gd name="connsiteX86" fmla="*/ 2077053 w 3955504"/>
                  <a:gd name="connsiteY86" fmla="*/ 1861901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79848 w 3955504"/>
                  <a:gd name="connsiteY100" fmla="*/ 1510209 h 2416334"/>
                  <a:gd name="connsiteX101" fmla="*/ 1638472 w 3955504"/>
                  <a:gd name="connsiteY101" fmla="*/ 1514346 h 2416334"/>
                  <a:gd name="connsiteX102" fmla="*/ 1617784 w 3955504"/>
                  <a:gd name="connsiteY102" fmla="*/ 1452283 h 2416334"/>
                  <a:gd name="connsiteX103" fmla="*/ 1675710 w 3955504"/>
                  <a:gd name="connsiteY103" fmla="*/ 1319881 h 2416334"/>
                  <a:gd name="connsiteX104" fmla="*/ 1659160 w 3955504"/>
                  <a:gd name="connsiteY104" fmla="*/ 1245405 h 2416334"/>
                  <a:gd name="connsiteX105" fmla="*/ 1634334 w 3955504"/>
                  <a:gd name="connsiteY105" fmla="*/ 1208167 h 2416334"/>
                  <a:gd name="connsiteX106" fmla="*/ 1638472 w 3955504"/>
                  <a:gd name="connsiteY106" fmla="*/ 1162654 h 2416334"/>
                  <a:gd name="connsiteX107" fmla="*/ 1584684 w 3955504"/>
                  <a:gd name="connsiteY107" fmla="*/ 1141966 h 2416334"/>
                  <a:gd name="connsiteX108" fmla="*/ 1497795 w 3955504"/>
                  <a:gd name="connsiteY108" fmla="*/ 1133691 h 2416334"/>
                  <a:gd name="connsiteX109" fmla="*/ 1456420 w 3955504"/>
                  <a:gd name="connsiteY109" fmla="*/ 1117141 h 2416334"/>
                  <a:gd name="connsiteX110" fmla="*/ 1410906 w 3955504"/>
                  <a:gd name="connsiteY110" fmla="*/ 1150241 h 2416334"/>
                  <a:gd name="connsiteX111" fmla="*/ 1444007 w 3955504"/>
                  <a:gd name="connsiteY111" fmla="*/ 1162654 h 2416334"/>
                  <a:gd name="connsiteX112" fmla="*/ 1410906 w 3955504"/>
                  <a:gd name="connsiteY112" fmla="*/ 1208167 h 2416334"/>
                  <a:gd name="connsiteX113" fmla="*/ 1406769 w 3955504"/>
                  <a:gd name="connsiteY113" fmla="*/ 1278505 h 2416334"/>
                  <a:gd name="connsiteX114" fmla="*/ 1381944 w 3955504"/>
                  <a:gd name="connsiteY114" fmla="*/ 1307468 h 2416334"/>
                  <a:gd name="connsiteX115" fmla="*/ 1357118 w 3955504"/>
                  <a:gd name="connsiteY115" fmla="*/ 1299193 h 2416334"/>
                  <a:gd name="connsiteX116" fmla="*/ 1328155 w 3955504"/>
                  <a:gd name="connsiteY116" fmla="*/ 1270230 h 2416334"/>
                  <a:gd name="connsiteX117" fmla="*/ 1266092 w 3955504"/>
                  <a:gd name="connsiteY117" fmla="*/ 1357119 h 2416334"/>
                  <a:gd name="connsiteX118" fmla="*/ 1266092 w 3955504"/>
                  <a:gd name="connsiteY118" fmla="*/ 1472971 h 2416334"/>
                  <a:gd name="connsiteX119" fmla="*/ 1282642 w 3955504"/>
                  <a:gd name="connsiteY119" fmla="*/ 1568134 h 2416334"/>
                  <a:gd name="connsiteX120" fmla="*/ 1336430 w 3955504"/>
                  <a:gd name="connsiteY120" fmla="*/ 1655023 h 2416334"/>
                  <a:gd name="connsiteX121" fmla="*/ 1344706 w 3955504"/>
                  <a:gd name="connsiteY121" fmla="*/ 1750187 h 2416334"/>
                  <a:gd name="connsiteX122" fmla="*/ 1324018 w 3955504"/>
                  <a:gd name="connsiteY122" fmla="*/ 1874314 h 2416334"/>
                  <a:gd name="connsiteX123" fmla="*/ 1299192 w 3955504"/>
                  <a:gd name="connsiteY123" fmla="*/ 1977753 h 2416334"/>
                  <a:gd name="connsiteX124" fmla="*/ 1217717 w 3955504"/>
                  <a:gd name="connsiteY124" fmla="*/ 2008274 h 2416334"/>
                  <a:gd name="connsiteX125" fmla="*/ 1179203 w 3955504"/>
                  <a:gd name="connsiteY125" fmla="*/ 2035678 h 2416334"/>
                  <a:gd name="connsiteX126" fmla="*/ 1084039 w 3955504"/>
                  <a:gd name="connsiteY126" fmla="*/ 1899139 h 2416334"/>
                  <a:gd name="connsiteX127" fmla="*/ 1092315 w 3955504"/>
                  <a:gd name="connsiteY127" fmla="*/ 1799838 h 2416334"/>
                  <a:gd name="connsiteX128" fmla="*/ 1079421 w 3955504"/>
                  <a:gd name="connsiteY128" fmla="*/ 1694859 h 2416334"/>
                  <a:gd name="connsiteX129" fmla="*/ 1050939 w 3955504"/>
                  <a:gd name="connsiteY129" fmla="*/ 1539172 h 2416334"/>
                  <a:gd name="connsiteX130" fmla="*/ 1075764 w 3955504"/>
                  <a:gd name="connsiteY130" fmla="*/ 1501934 h 2416334"/>
                  <a:gd name="connsiteX131" fmla="*/ 1088177 w 3955504"/>
                  <a:gd name="connsiteY131" fmla="*/ 1481246 h 2416334"/>
                  <a:gd name="connsiteX132" fmla="*/ 1088177 w 3955504"/>
                  <a:gd name="connsiteY132" fmla="*/ 1406770 h 2416334"/>
                  <a:gd name="connsiteX133" fmla="*/ 1108865 w 3955504"/>
                  <a:gd name="connsiteY133" fmla="*/ 1319881 h 2416334"/>
                  <a:gd name="connsiteX134" fmla="*/ 1030251 w 3955504"/>
                  <a:gd name="connsiteY134" fmla="*/ 1439870 h 2416334"/>
                  <a:gd name="connsiteX135" fmla="*/ 1001288 w 3955504"/>
                  <a:gd name="connsiteY135" fmla="*/ 1439870 h 2416334"/>
                  <a:gd name="connsiteX136" fmla="*/ 1001288 w 3955504"/>
                  <a:gd name="connsiteY136" fmla="*/ 1361257 h 2416334"/>
                  <a:gd name="connsiteX137" fmla="*/ 1021976 w 3955504"/>
                  <a:gd name="connsiteY137" fmla="*/ 1274368 h 2416334"/>
                  <a:gd name="connsiteX138" fmla="*/ 1088177 w 3955504"/>
                  <a:gd name="connsiteY138" fmla="*/ 1125416 h 2416334"/>
                  <a:gd name="connsiteX139" fmla="*/ 1183341 w 3955504"/>
                  <a:gd name="connsiteY139" fmla="*/ 1108866 h 2416334"/>
                  <a:gd name="connsiteX140" fmla="*/ 1261954 w 3955504"/>
                  <a:gd name="connsiteY140" fmla="*/ 1050940 h 2416334"/>
                  <a:gd name="connsiteX141" fmla="*/ 1332293 w 3955504"/>
                  <a:gd name="connsiteY141" fmla="*/ 1026115 h 2416334"/>
                  <a:gd name="connsiteX142" fmla="*/ 1410906 w 3955504"/>
                  <a:gd name="connsiteY142" fmla="*/ 1030252 h 2416334"/>
                  <a:gd name="connsiteX143" fmla="*/ 1435732 w 3955504"/>
                  <a:gd name="connsiteY143" fmla="*/ 1021977 h 2416334"/>
                  <a:gd name="connsiteX144" fmla="*/ 1477107 w 3955504"/>
                  <a:gd name="connsiteY144" fmla="*/ 1005427 h 2416334"/>
                  <a:gd name="connsiteX145" fmla="*/ 1423319 w 3955504"/>
                  <a:gd name="connsiteY145" fmla="*/ 976464 h 2416334"/>
                  <a:gd name="connsiteX146" fmla="*/ 1377806 w 3955504"/>
                  <a:gd name="connsiteY146" fmla="*/ 997152 h 2416334"/>
                  <a:gd name="connsiteX147" fmla="*/ 1348843 w 3955504"/>
                  <a:gd name="connsiteY147" fmla="*/ 976464 h 2416334"/>
                  <a:gd name="connsiteX148" fmla="*/ 1332293 w 3955504"/>
                  <a:gd name="connsiteY148" fmla="*/ 914400 h 2416334"/>
                  <a:gd name="connsiteX149" fmla="*/ 1204029 w 3955504"/>
                  <a:gd name="connsiteY149" fmla="*/ 984739 h 2416334"/>
                  <a:gd name="connsiteX150" fmla="*/ 1150240 w 3955504"/>
                  <a:gd name="connsiteY150" fmla="*/ 1034390 h 2416334"/>
                  <a:gd name="connsiteX151" fmla="*/ 1075764 w 3955504"/>
                  <a:gd name="connsiteY151" fmla="*/ 1021977 h 2416334"/>
                  <a:gd name="connsiteX152" fmla="*/ 1046801 w 3955504"/>
                  <a:gd name="connsiteY152" fmla="*/ 1026115 h 2416334"/>
                  <a:gd name="connsiteX153" fmla="*/ 968188 w 3955504"/>
                  <a:gd name="connsiteY153" fmla="*/ 976464 h 2416334"/>
                  <a:gd name="connsiteX154" fmla="*/ 918537 w 3955504"/>
                  <a:gd name="connsiteY154" fmla="*/ 976464 h 2416334"/>
                  <a:gd name="connsiteX155" fmla="*/ 901987 w 3955504"/>
                  <a:gd name="connsiteY155" fmla="*/ 988876 h 2416334"/>
                  <a:gd name="connsiteX156" fmla="*/ 877162 w 3955504"/>
                  <a:gd name="connsiteY156" fmla="*/ 976464 h 2416334"/>
                  <a:gd name="connsiteX157" fmla="*/ 860611 w 3955504"/>
                  <a:gd name="connsiteY157" fmla="*/ 885438 h 2416334"/>
                  <a:gd name="connsiteX158" fmla="*/ 901987 w 3955504"/>
                  <a:gd name="connsiteY158" fmla="*/ 860612 h 2416334"/>
                  <a:gd name="connsiteX159" fmla="*/ 914400 w 3955504"/>
                  <a:gd name="connsiteY159" fmla="*/ 839924 h 2416334"/>
                  <a:gd name="connsiteX160" fmla="*/ 810961 w 3955504"/>
                  <a:gd name="connsiteY160" fmla="*/ 935088 h 2416334"/>
                  <a:gd name="connsiteX161" fmla="*/ 761310 w 3955504"/>
                  <a:gd name="connsiteY161" fmla="*/ 972326 h 2416334"/>
                  <a:gd name="connsiteX162" fmla="*/ 724072 w 3955504"/>
                  <a:gd name="connsiteY162" fmla="*/ 1001289 h 2416334"/>
                  <a:gd name="connsiteX163" fmla="*/ 686834 w 3955504"/>
                  <a:gd name="connsiteY163" fmla="*/ 1026115 h 2416334"/>
                  <a:gd name="connsiteX164" fmla="*/ 649596 w 3955504"/>
                  <a:gd name="connsiteY164" fmla="*/ 1050940 h 2416334"/>
                  <a:gd name="connsiteX165" fmla="*/ 620633 w 3955504"/>
                  <a:gd name="connsiteY165" fmla="*/ 1079903 h 2416334"/>
                  <a:gd name="connsiteX166" fmla="*/ 525469 w 3955504"/>
                  <a:gd name="connsiteY166" fmla="*/ 1063353 h 2416334"/>
                  <a:gd name="connsiteX167" fmla="*/ 513057 w 3955504"/>
                  <a:gd name="connsiteY167" fmla="*/ 1030252 h 2416334"/>
                  <a:gd name="connsiteX168" fmla="*/ 446856 w 3955504"/>
                  <a:gd name="connsiteY168" fmla="*/ 1046802 h 2416334"/>
                  <a:gd name="connsiteX169" fmla="*/ 405480 w 3955504"/>
                  <a:gd name="connsiteY169" fmla="*/ 1059215 h 2416334"/>
                  <a:gd name="connsiteX170" fmla="*/ 347554 w 3955504"/>
                  <a:gd name="connsiteY170" fmla="*/ 1050940 h 2416334"/>
                  <a:gd name="connsiteX171" fmla="*/ 335142 w 3955504"/>
                  <a:gd name="connsiteY171" fmla="*/ 1038527 h 2416334"/>
                  <a:gd name="connsiteX172" fmla="*/ 380655 w 3955504"/>
                  <a:gd name="connsiteY172" fmla="*/ 980601 h 2416334"/>
                  <a:gd name="connsiteX173" fmla="*/ 513057 w 3955504"/>
                  <a:gd name="connsiteY173" fmla="*/ 827512 h 2416334"/>
                  <a:gd name="connsiteX174" fmla="*/ 566845 w 3955504"/>
                  <a:gd name="connsiteY174" fmla="*/ 802686 h 2416334"/>
                  <a:gd name="connsiteX175" fmla="*/ 628908 w 3955504"/>
                  <a:gd name="connsiteY175" fmla="*/ 773724 h 2416334"/>
                  <a:gd name="connsiteX176" fmla="*/ 525469 w 3955504"/>
                  <a:gd name="connsiteY176" fmla="*/ 773724 h 2416334"/>
                  <a:gd name="connsiteX177" fmla="*/ 496506 w 3955504"/>
                  <a:gd name="connsiteY177" fmla="*/ 748898 h 2416334"/>
                  <a:gd name="connsiteX178" fmla="*/ 463406 w 3955504"/>
                  <a:gd name="connsiteY178" fmla="*/ 748898 h 2416334"/>
                  <a:gd name="connsiteX179" fmla="*/ 442718 w 3955504"/>
                  <a:gd name="connsiteY179" fmla="*/ 761311 h 2416334"/>
                  <a:gd name="connsiteX180" fmla="*/ 388930 w 3955504"/>
                  <a:gd name="connsiteY180" fmla="*/ 773724 h 2416334"/>
                  <a:gd name="connsiteX181" fmla="*/ 335142 w 3955504"/>
                  <a:gd name="connsiteY181" fmla="*/ 757173 h 2416334"/>
                  <a:gd name="connsiteX182" fmla="*/ 297904 w 3955504"/>
                  <a:gd name="connsiteY182" fmla="*/ 724073 h 2416334"/>
                  <a:gd name="connsiteX183" fmla="*/ 285491 w 3955504"/>
                  <a:gd name="connsiteY183" fmla="*/ 732348 h 2416334"/>
                  <a:gd name="connsiteX184" fmla="*/ 227565 w 3955504"/>
                  <a:gd name="connsiteY184" fmla="*/ 690972 h 2416334"/>
                  <a:gd name="connsiteX185" fmla="*/ 124126 w 3955504"/>
                  <a:gd name="connsiteY185" fmla="*/ 686835 h 2416334"/>
                  <a:gd name="connsiteX186" fmla="*/ 86888 w 3955504"/>
                  <a:gd name="connsiteY186" fmla="*/ 715798 h 2416334"/>
                  <a:gd name="connsiteX187" fmla="*/ 0 w 3955504"/>
                  <a:gd name="connsiteY187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76246 w 3955504"/>
                  <a:gd name="connsiteY68" fmla="*/ 641322 h 2416334"/>
                  <a:gd name="connsiteX69" fmla="*/ 2867326 w 3955504"/>
                  <a:gd name="connsiteY69" fmla="*/ 839924 h 2416334"/>
                  <a:gd name="connsiteX70" fmla="*/ 2809401 w 3955504"/>
                  <a:gd name="connsiteY70" fmla="*/ 930951 h 2416334"/>
                  <a:gd name="connsiteX71" fmla="*/ 2805263 w 3955504"/>
                  <a:gd name="connsiteY71" fmla="*/ 972326 h 2416334"/>
                  <a:gd name="connsiteX72" fmla="*/ 2792850 w 3955504"/>
                  <a:gd name="connsiteY72" fmla="*/ 102611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30088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7359 w 3955504"/>
                  <a:gd name="connsiteY78" fmla="*/ 1348844 h 2416334"/>
                  <a:gd name="connsiteX79" fmla="*/ 2416333 w 3955504"/>
                  <a:gd name="connsiteY79" fmla="*/ 1381944 h 2416334"/>
                  <a:gd name="connsiteX80" fmla="*/ 2453571 w 3955504"/>
                  <a:gd name="connsiteY80" fmla="*/ 1460558 h 2416334"/>
                  <a:gd name="connsiteX81" fmla="*/ 2441158 w 3955504"/>
                  <a:gd name="connsiteY81" fmla="*/ 1522621 h 2416334"/>
                  <a:gd name="connsiteX82" fmla="*/ 2366682 w 3955504"/>
                  <a:gd name="connsiteY82" fmla="*/ 1613648 h 2416334"/>
                  <a:gd name="connsiteX83" fmla="*/ 2296344 w 3955504"/>
                  <a:gd name="connsiteY83" fmla="*/ 1671573 h 2416334"/>
                  <a:gd name="connsiteX84" fmla="*/ 2184630 w 3955504"/>
                  <a:gd name="connsiteY84" fmla="*/ 1762600 h 2416334"/>
                  <a:gd name="connsiteX85" fmla="*/ 2139116 w 3955504"/>
                  <a:gd name="connsiteY85" fmla="*/ 1779150 h 2416334"/>
                  <a:gd name="connsiteX86" fmla="*/ 2077053 w 3955504"/>
                  <a:gd name="connsiteY86" fmla="*/ 1861901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79848 w 3955504"/>
                  <a:gd name="connsiteY100" fmla="*/ 1510209 h 2416334"/>
                  <a:gd name="connsiteX101" fmla="*/ 1638472 w 3955504"/>
                  <a:gd name="connsiteY101" fmla="*/ 1514346 h 2416334"/>
                  <a:gd name="connsiteX102" fmla="*/ 1617784 w 3955504"/>
                  <a:gd name="connsiteY102" fmla="*/ 1452283 h 2416334"/>
                  <a:gd name="connsiteX103" fmla="*/ 1675710 w 3955504"/>
                  <a:gd name="connsiteY103" fmla="*/ 1319881 h 2416334"/>
                  <a:gd name="connsiteX104" fmla="*/ 1659160 w 3955504"/>
                  <a:gd name="connsiteY104" fmla="*/ 1245405 h 2416334"/>
                  <a:gd name="connsiteX105" fmla="*/ 1634334 w 3955504"/>
                  <a:gd name="connsiteY105" fmla="*/ 1208167 h 2416334"/>
                  <a:gd name="connsiteX106" fmla="*/ 1638472 w 3955504"/>
                  <a:gd name="connsiteY106" fmla="*/ 1162654 h 2416334"/>
                  <a:gd name="connsiteX107" fmla="*/ 1584684 w 3955504"/>
                  <a:gd name="connsiteY107" fmla="*/ 1141966 h 2416334"/>
                  <a:gd name="connsiteX108" fmla="*/ 1497795 w 3955504"/>
                  <a:gd name="connsiteY108" fmla="*/ 1133691 h 2416334"/>
                  <a:gd name="connsiteX109" fmla="*/ 1456420 w 3955504"/>
                  <a:gd name="connsiteY109" fmla="*/ 1117141 h 2416334"/>
                  <a:gd name="connsiteX110" fmla="*/ 1410906 w 3955504"/>
                  <a:gd name="connsiteY110" fmla="*/ 1150241 h 2416334"/>
                  <a:gd name="connsiteX111" fmla="*/ 1444007 w 3955504"/>
                  <a:gd name="connsiteY111" fmla="*/ 1162654 h 2416334"/>
                  <a:gd name="connsiteX112" fmla="*/ 1410906 w 3955504"/>
                  <a:gd name="connsiteY112" fmla="*/ 1208167 h 2416334"/>
                  <a:gd name="connsiteX113" fmla="*/ 1406769 w 3955504"/>
                  <a:gd name="connsiteY113" fmla="*/ 1278505 h 2416334"/>
                  <a:gd name="connsiteX114" fmla="*/ 1381944 w 3955504"/>
                  <a:gd name="connsiteY114" fmla="*/ 1307468 h 2416334"/>
                  <a:gd name="connsiteX115" fmla="*/ 1357118 w 3955504"/>
                  <a:gd name="connsiteY115" fmla="*/ 1299193 h 2416334"/>
                  <a:gd name="connsiteX116" fmla="*/ 1328155 w 3955504"/>
                  <a:gd name="connsiteY116" fmla="*/ 1270230 h 2416334"/>
                  <a:gd name="connsiteX117" fmla="*/ 1266092 w 3955504"/>
                  <a:gd name="connsiteY117" fmla="*/ 1357119 h 2416334"/>
                  <a:gd name="connsiteX118" fmla="*/ 1266092 w 3955504"/>
                  <a:gd name="connsiteY118" fmla="*/ 1472971 h 2416334"/>
                  <a:gd name="connsiteX119" fmla="*/ 1282642 w 3955504"/>
                  <a:gd name="connsiteY119" fmla="*/ 1568134 h 2416334"/>
                  <a:gd name="connsiteX120" fmla="*/ 1336430 w 3955504"/>
                  <a:gd name="connsiteY120" fmla="*/ 1655023 h 2416334"/>
                  <a:gd name="connsiteX121" fmla="*/ 1344706 w 3955504"/>
                  <a:gd name="connsiteY121" fmla="*/ 1750187 h 2416334"/>
                  <a:gd name="connsiteX122" fmla="*/ 1324018 w 3955504"/>
                  <a:gd name="connsiteY122" fmla="*/ 1874314 h 2416334"/>
                  <a:gd name="connsiteX123" fmla="*/ 1299192 w 3955504"/>
                  <a:gd name="connsiteY123" fmla="*/ 1977753 h 2416334"/>
                  <a:gd name="connsiteX124" fmla="*/ 1217717 w 3955504"/>
                  <a:gd name="connsiteY124" fmla="*/ 2008274 h 2416334"/>
                  <a:gd name="connsiteX125" fmla="*/ 1186451 w 3955504"/>
                  <a:gd name="connsiteY125" fmla="*/ 2021180 h 2416334"/>
                  <a:gd name="connsiteX126" fmla="*/ 1084039 w 3955504"/>
                  <a:gd name="connsiteY126" fmla="*/ 1899139 h 2416334"/>
                  <a:gd name="connsiteX127" fmla="*/ 1092315 w 3955504"/>
                  <a:gd name="connsiteY127" fmla="*/ 1799838 h 2416334"/>
                  <a:gd name="connsiteX128" fmla="*/ 1079421 w 3955504"/>
                  <a:gd name="connsiteY128" fmla="*/ 1694859 h 2416334"/>
                  <a:gd name="connsiteX129" fmla="*/ 1050939 w 3955504"/>
                  <a:gd name="connsiteY129" fmla="*/ 1539172 h 2416334"/>
                  <a:gd name="connsiteX130" fmla="*/ 1075764 w 3955504"/>
                  <a:gd name="connsiteY130" fmla="*/ 1501934 h 2416334"/>
                  <a:gd name="connsiteX131" fmla="*/ 1088177 w 3955504"/>
                  <a:gd name="connsiteY131" fmla="*/ 1481246 h 2416334"/>
                  <a:gd name="connsiteX132" fmla="*/ 1088177 w 3955504"/>
                  <a:gd name="connsiteY132" fmla="*/ 1406770 h 2416334"/>
                  <a:gd name="connsiteX133" fmla="*/ 1108865 w 3955504"/>
                  <a:gd name="connsiteY133" fmla="*/ 1319881 h 2416334"/>
                  <a:gd name="connsiteX134" fmla="*/ 1030251 w 3955504"/>
                  <a:gd name="connsiteY134" fmla="*/ 1439870 h 2416334"/>
                  <a:gd name="connsiteX135" fmla="*/ 1001288 w 3955504"/>
                  <a:gd name="connsiteY135" fmla="*/ 1439870 h 2416334"/>
                  <a:gd name="connsiteX136" fmla="*/ 1001288 w 3955504"/>
                  <a:gd name="connsiteY136" fmla="*/ 1361257 h 2416334"/>
                  <a:gd name="connsiteX137" fmla="*/ 1021976 w 3955504"/>
                  <a:gd name="connsiteY137" fmla="*/ 1274368 h 2416334"/>
                  <a:gd name="connsiteX138" fmla="*/ 1088177 w 3955504"/>
                  <a:gd name="connsiteY138" fmla="*/ 1125416 h 2416334"/>
                  <a:gd name="connsiteX139" fmla="*/ 1183341 w 3955504"/>
                  <a:gd name="connsiteY139" fmla="*/ 1108866 h 2416334"/>
                  <a:gd name="connsiteX140" fmla="*/ 1261954 w 3955504"/>
                  <a:gd name="connsiteY140" fmla="*/ 1050940 h 2416334"/>
                  <a:gd name="connsiteX141" fmla="*/ 1332293 w 3955504"/>
                  <a:gd name="connsiteY141" fmla="*/ 1026115 h 2416334"/>
                  <a:gd name="connsiteX142" fmla="*/ 1410906 w 3955504"/>
                  <a:gd name="connsiteY142" fmla="*/ 1030252 h 2416334"/>
                  <a:gd name="connsiteX143" fmla="*/ 1435732 w 3955504"/>
                  <a:gd name="connsiteY143" fmla="*/ 1021977 h 2416334"/>
                  <a:gd name="connsiteX144" fmla="*/ 1477107 w 3955504"/>
                  <a:gd name="connsiteY144" fmla="*/ 1005427 h 2416334"/>
                  <a:gd name="connsiteX145" fmla="*/ 1423319 w 3955504"/>
                  <a:gd name="connsiteY145" fmla="*/ 976464 h 2416334"/>
                  <a:gd name="connsiteX146" fmla="*/ 1377806 w 3955504"/>
                  <a:gd name="connsiteY146" fmla="*/ 997152 h 2416334"/>
                  <a:gd name="connsiteX147" fmla="*/ 1348843 w 3955504"/>
                  <a:gd name="connsiteY147" fmla="*/ 976464 h 2416334"/>
                  <a:gd name="connsiteX148" fmla="*/ 1332293 w 3955504"/>
                  <a:gd name="connsiteY148" fmla="*/ 914400 h 2416334"/>
                  <a:gd name="connsiteX149" fmla="*/ 1204029 w 3955504"/>
                  <a:gd name="connsiteY149" fmla="*/ 984739 h 2416334"/>
                  <a:gd name="connsiteX150" fmla="*/ 1150240 w 3955504"/>
                  <a:gd name="connsiteY150" fmla="*/ 1034390 h 2416334"/>
                  <a:gd name="connsiteX151" fmla="*/ 1075764 w 3955504"/>
                  <a:gd name="connsiteY151" fmla="*/ 1021977 h 2416334"/>
                  <a:gd name="connsiteX152" fmla="*/ 1046801 w 3955504"/>
                  <a:gd name="connsiteY152" fmla="*/ 1026115 h 2416334"/>
                  <a:gd name="connsiteX153" fmla="*/ 968188 w 3955504"/>
                  <a:gd name="connsiteY153" fmla="*/ 976464 h 2416334"/>
                  <a:gd name="connsiteX154" fmla="*/ 918537 w 3955504"/>
                  <a:gd name="connsiteY154" fmla="*/ 976464 h 2416334"/>
                  <a:gd name="connsiteX155" fmla="*/ 901987 w 3955504"/>
                  <a:gd name="connsiteY155" fmla="*/ 988876 h 2416334"/>
                  <a:gd name="connsiteX156" fmla="*/ 877162 w 3955504"/>
                  <a:gd name="connsiteY156" fmla="*/ 976464 h 2416334"/>
                  <a:gd name="connsiteX157" fmla="*/ 860611 w 3955504"/>
                  <a:gd name="connsiteY157" fmla="*/ 885438 h 2416334"/>
                  <a:gd name="connsiteX158" fmla="*/ 901987 w 3955504"/>
                  <a:gd name="connsiteY158" fmla="*/ 860612 h 2416334"/>
                  <a:gd name="connsiteX159" fmla="*/ 914400 w 3955504"/>
                  <a:gd name="connsiteY159" fmla="*/ 839924 h 2416334"/>
                  <a:gd name="connsiteX160" fmla="*/ 810961 w 3955504"/>
                  <a:gd name="connsiteY160" fmla="*/ 935088 h 2416334"/>
                  <a:gd name="connsiteX161" fmla="*/ 761310 w 3955504"/>
                  <a:gd name="connsiteY161" fmla="*/ 972326 h 2416334"/>
                  <a:gd name="connsiteX162" fmla="*/ 724072 w 3955504"/>
                  <a:gd name="connsiteY162" fmla="*/ 1001289 h 2416334"/>
                  <a:gd name="connsiteX163" fmla="*/ 686834 w 3955504"/>
                  <a:gd name="connsiteY163" fmla="*/ 1026115 h 2416334"/>
                  <a:gd name="connsiteX164" fmla="*/ 649596 w 3955504"/>
                  <a:gd name="connsiteY164" fmla="*/ 1050940 h 2416334"/>
                  <a:gd name="connsiteX165" fmla="*/ 620633 w 3955504"/>
                  <a:gd name="connsiteY165" fmla="*/ 1079903 h 2416334"/>
                  <a:gd name="connsiteX166" fmla="*/ 525469 w 3955504"/>
                  <a:gd name="connsiteY166" fmla="*/ 1063353 h 2416334"/>
                  <a:gd name="connsiteX167" fmla="*/ 513057 w 3955504"/>
                  <a:gd name="connsiteY167" fmla="*/ 1030252 h 2416334"/>
                  <a:gd name="connsiteX168" fmla="*/ 446856 w 3955504"/>
                  <a:gd name="connsiteY168" fmla="*/ 1046802 h 2416334"/>
                  <a:gd name="connsiteX169" fmla="*/ 405480 w 3955504"/>
                  <a:gd name="connsiteY169" fmla="*/ 1059215 h 2416334"/>
                  <a:gd name="connsiteX170" fmla="*/ 347554 w 3955504"/>
                  <a:gd name="connsiteY170" fmla="*/ 1050940 h 2416334"/>
                  <a:gd name="connsiteX171" fmla="*/ 335142 w 3955504"/>
                  <a:gd name="connsiteY171" fmla="*/ 1038527 h 2416334"/>
                  <a:gd name="connsiteX172" fmla="*/ 380655 w 3955504"/>
                  <a:gd name="connsiteY172" fmla="*/ 980601 h 2416334"/>
                  <a:gd name="connsiteX173" fmla="*/ 513057 w 3955504"/>
                  <a:gd name="connsiteY173" fmla="*/ 827512 h 2416334"/>
                  <a:gd name="connsiteX174" fmla="*/ 566845 w 3955504"/>
                  <a:gd name="connsiteY174" fmla="*/ 802686 h 2416334"/>
                  <a:gd name="connsiteX175" fmla="*/ 628908 w 3955504"/>
                  <a:gd name="connsiteY175" fmla="*/ 773724 h 2416334"/>
                  <a:gd name="connsiteX176" fmla="*/ 525469 w 3955504"/>
                  <a:gd name="connsiteY176" fmla="*/ 773724 h 2416334"/>
                  <a:gd name="connsiteX177" fmla="*/ 496506 w 3955504"/>
                  <a:gd name="connsiteY177" fmla="*/ 748898 h 2416334"/>
                  <a:gd name="connsiteX178" fmla="*/ 463406 w 3955504"/>
                  <a:gd name="connsiteY178" fmla="*/ 748898 h 2416334"/>
                  <a:gd name="connsiteX179" fmla="*/ 442718 w 3955504"/>
                  <a:gd name="connsiteY179" fmla="*/ 761311 h 2416334"/>
                  <a:gd name="connsiteX180" fmla="*/ 388930 w 3955504"/>
                  <a:gd name="connsiteY180" fmla="*/ 773724 h 2416334"/>
                  <a:gd name="connsiteX181" fmla="*/ 335142 w 3955504"/>
                  <a:gd name="connsiteY181" fmla="*/ 757173 h 2416334"/>
                  <a:gd name="connsiteX182" fmla="*/ 297904 w 3955504"/>
                  <a:gd name="connsiteY182" fmla="*/ 724073 h 2416334"/>
                  <a:gd name="connsiteX183" fmla="*/ 285491 w 3955504"/>
                  <a:gd name="connsiteY183" fmla="*/ 732348 h 2416334"/>
                  <a:gd name="connsiteX184" fmla="*/ 227565 w 3955504"/>
                  <a:gd name="connsiteY184" fmla="*/ 690972 h 2416334"/>
                  <a:gd name="connsiteX185" fmla="*/ 124126 w 3955504"/>
                  <a:gd name="connsiteY185" fmla="*/ 686835 h 2416334"/>
                  <a:gd name="connsiteX186" fmla="*/ 86888 w 3955504"/>
                  <a:gd name="connsiteY186" fmla="*/ 715798 h 2416334"/>
                  <a:gd name="connsiteX187" fmla="*/ 0 w 3955504"/>
                  <a:gd name="connsiteY187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76246 w 3955504"/>
                  <a:gd name="connsiteY68" fmla="*/ 641322 h 2416334"/>
                  <a:gd name="connsiteX69" fmla="*/ 2867326 w 3955504"/>
                  <a:gd name="connsiteY69" fmla="*/ 839924 h 2416334"/>
                  <a:gd name="connsiteX70" fmla="*/ 2809401 w 3955504"/>
                  <a:gd name="connsiteY70" fmla="*/ 930951 h 2416334"/>
                  <a:gd name="connsiteX71" fmla="*/ 2805263 w 3955504"/>
                  <a:gd name="connsiteY71" fmla="*/ 972326 h 2416334"/>
                  <a:gd name="connsiteX72" fmla="*/ 2792850 w 3955504"/>
                  <a:gd name="connsiteY72" fmla="*/ 102611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30088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7359 w 3955504"/>
                  <a:gd name="connsiteY78" fmla="*/ 1348844 h 2416334"/>
                  <a:gd name="connsiteX79" fmla="*/ 2416333 w 3955504"/>
                  <a:gd name="connsiteY79" fmla="*/ 1381944 h 2416334"/>
                  <a:gd name="connsiteX80" fmla="*/ 2453571 w 3955504"/>
                  <a:gd name="connsiteY80" fmla="*/ 1460558 h 2416334"/>
                  <a:gd name="connsiteX81" fmla="*/ 2441158 w 3955504"/>
                  <a:gd name="connsiteY81" fmla="*/ 1522621 h 2416334"/>
                  <a:gd name="connsiteX82" fmla="*/ 2366682 w 3955504"/>
                  <a:gd name="connsiteY82" fmla="*/ 1613648 h 2416334"/>
                  <a:gd name="connsiteX83" fmla="*/ 2296344 w 3955504"/>
                  <a:gd name="connsiteY83" fmla="*/ 1671573 h 2416334"/>
                  <a:gd name="connsiteX84" fmla="*/ 2184630 w 3955504"/>
                  <a:gd name="connsiteY84" fmla="*/ 1762600 h 2416334"/>
                  <a:gd name="connsiteX85" fmla="*/ 2139116 w 3955504"/>
                  <a:gd name="connsiteY85" fmla="*/ 1779150 h 2416334"/>
                  <a:gd name="connsiteX86" fmla="*/ 2077053 w 3955504"/>
                  <a:gd name="connsiteY86" fmla="*/ 1861901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79848 w 3955504"/>
                  <a:gd name="connsiteY100" fmla="*/ 1510209 h 2416334"/>
                  <a:gd name="connsiteX101" fmla="*/ 1656593 w 3955504"/>
                  <a:gd name="connsiteY101" fmla="*/ 1510722 h 2416334"/>
                  <a:gd name="connsiteX102" fmla="*/ 1617784 w 3955504"/>
                  <a:gd name="connsiteY102" fmla="*/ 1452283 h 2416334"/>
                  <a:gd name="connsiteX103" fmla="*/ 1675710 w 3955504"/>
                  <a:gd name="connsiteY103" fmla="*/ 1319881 h 2416334"/>
                  <a:gd name="connsiteX104" fmla="*/ 1659160 w 3955504"/>
                  <a:gd name="connsiteY104" fmla="*/ 1245405 h 2416334"/>
                  <a:gd name="connsiteX105" fmla="*/ 1634334 w 3955504"/>
                  <a:gd name="connsiteY105" fmla="*/ 1208167 h 2416334"/>
                  <a:gd name="connsiteX106" fmla="*/ 1638472 w 3955504"/>
                  <a:gd name="connsiteY106" fmla="*/ 1162654 h 2416334"/>
                  <a:gd name="connsiteX107" fmla="*/ 1584684 w 3955504"/>
                  <a:gd name="connsiteY107" fmla="*/ 1141966 h 2416334"/>
                  <a:gd name="connsiteX108" fmla="*/ 1497795 w 3955504"/>
                  <a:gd name="connsiteY108" fmla="*/ 1133691 h 2416334"/>
                  <a:gd name="connsiteX109" fmla="*/ 1456420 w 3955504"/>
                  <a:gd name="connsiteY109" fmla="*/ 1117141 h 2416334"/>
                  <a:gd name="connsiteX110" fmla="*/ 1410906 w 3955504"/>
                  <a:gd name="connsiteY110" fmla="*/ 1150241 h 2416334"/>
                  <a:gd name="connsiteX111" fmla="*/ 1444007 w 3955504"/>
                  <a:gd name="connsiteY111" fmla="*/ 1162654 h 2416334"/>
                  <a:gd name="connsiteX112" fmla="*/ 1410906 w 3955504"/>
                  <a:gd name="connsiteY112" fmla="*/ 1208167 h 2416334"/>
                  <a:gd name="connsiteX113" fmla="*/ 1406769 w 3955504"/>
                  <a:gd name="connsiteY113" fmla="*/ 1278505 h 2416334"/>
                  <a:gd name="connsiteX114" fmla="*/ 1381944 w 3955504"/>
                  <a:gd name="connsiteY114" fmla="*/ 1307468 h 2416334"/>
                  <a:gd name="connsiteX115" fmla="*/ 1357118 w 3955504"/>
                  <a:gd name="connsiteY115" fmla="*/ 1299193 h 2416334"/>
                  <a:gd name="connsiteX116" fmla="*/ 1328155 w 3955504"/>
                  <a:gd name="connsiteY116" fmla="*/ 1270230 h 2416334"/>
                  <a:gd name="connsiteX117" fmla="*/ 1266092 w 3955504"/>
                  <a:gd name="connsiteY117" fmla="*/ 1357119 h 2416334"/>
                  <a:gd name="connsiteX118" fmla="*/ 1266092 w 3955504"/>
                  <a:gd name="connsiteY118" fmla="*/ 1472971 h 2416334"/>
                  <a:gd name="connsiteX119" fmla="*/ 1282642 w 3955504"/>
                  <a:gd name="connsiteY119" fmla="*/ 1568134 h 2416334"/>
                  <a:gd name="connsiteX120" fmla="*/ 1336430 w 3955504"/>
                  <a:gd name="connsiteY120" fmla="*/ 1655023 h 2416334"/>
                  <a:gd name="connsiteX121" fmla="*/ 1344706 w 3955504"/>
                  <a:gd name="connsiteY121" fmla="*/ 1750187 h 2416334"/>
                  <a:gd name="connsiteX122" fmla="*/ 1324018 w 3955504"/>
                  <a:gd name="connsiteY122" fmla="*/ 1874314 h 2416334"/>
                  <a:gd name="connsiteX123" fmla="*/ 1299192 w 3955504"/>
                  <a:gd name="connsiteY123" fmla="*/ 1977753 h 2416334"/>
                  <a:gd name="connsiteX124" fmla="*/ 1217717 w 3955504"/>
                  <a:gd name="connsiteY124" fmla="*/ 2008274 h 2416334"/>
                  <a:gd name="connsiteX125" fmla="*/ 1186451 w 3955504"/>
                  <a:gd name="connsiteY125" fmla="*/ 2021180 h 2416334"/>
                  <a:gd name="connsiteX126" fmla="*/ 1084039 w 3955504"/>
                  <a:gd name="connsiteY126" fmla="*/ 1899139 h 2416334"/>
                  <a:gd name="connsiteX127" fmla="*/ 1092315 w 3955504"/>
                  <a:gd name="connsiteY127" fmla="*/ 1799838 h 2416334"/>
                  <a:gd name="connsiteX128" fmla="*/ 1079421 w 3955504"/>
                  <a:gd name="connsiteY128" fmla="*/ 1694859 h 2416334"/>
                  <a:gd name="connsiteX129" fmla="*/ 1050939 w 3955504"/>
                  <a:gd name="connsiteY129" fmla="*/ 1539172 h 2416334"/>
                  <a:gd name="connsiteX130" fmla="*/ 1075764 w 3955504"/>
                  <a:gd name="connsiteY130" fmla="*/ 1501934 h 2416334"/>
                  <a:gd name="connsiteX131" fmla="*/ 1088177 w 3955504"/>
                  <a:gd name="connsiteY131" fmla="*/ 1481246 h 2416334"/>
                  <a:gd name="connsiteX132" fmla="*/ 1088177 w 3955504"/>
                  <a:gd name="connsiteY132" fmla="*/ 1406770 h 2416334"/>
                  <a:gd name="connsiteX133" fmla="*/ 1108865 w 3955504"/>
                  <a:gd name="connsiteY133" fmla="*/ 1319881 h 2416334"/>
                  <a:gd name="connsiteX134" fmla="*/ 1030251 w 3955504"/>
                  <a:gd name="connsiteY134" fmla="*/ 1439870 h 2416334"/>
                  <a:gd name="connsiteX135" fmla="*/ 1001288 w 3955504"/>
                  <a:gd name="connsiteY135" fmla="*/ 1439870 h 2416334"/>
                  <a:gd name="connsiteX136" fmla="*/ 1001288 w 3955504"/>
                  <a:gd name="connsiteY136" fmla="*/ 1361257 h 2416334"/>
                  <a:gd name="connsiteX137" fmla="*/ 1021976 w 3955504"/>
                  <a:gd name="connsiteY137" fmla="*/ 1274368 h 2416334"/>
                  <a:gd name="connsiteX138" fmla="*/ 1088177 w 3955504"/>
                  <a:gd name="connsiteY138" fmla="*/ 1125416 h 2416334"/>
                  <a:gd name="connsiteX139" fmla="*/ 1183341 w 3955504"/>
                  <a:gd name="connsiteY139" fmla="*/ 1108866 h 2416334"/>
                  <a:gd name="connsiteX140" fmla="*/ 1261954 w 3955504"/>
                  <a:gd name="connsiteY140" fmla="*/ 1050940 h 2416334"/>
                  <a:gd name="connsiteX141" fmla="*/ 1332293 w 3955504"/>
                  <a:gd name="connsiteY141" fmla="*/ 1026115 h 2416334"/>
                  <a:gd name="connsiteX142" fmla="*/ 1410906 w 3955504"/>
                  <a:gd name="connsiteY142" fmla="*/ 1030252 h 2416334"/>
                  <a:gd name="connsiteX143" fmla="*/ 1435732 w 3955504"/>
                  <a:gd name="connsiteY143" fmla="*/ 1021977 h 2416334"/>
                  <a:gd name="connsiteX144" fmla="*/ 1477107 w 3955504"/>
                  <a:gd name="connsiteY144" fmla="*/ 1005427 h 2416334"/>
                  <a:gd name="connsiteX145" fmla="*/ 1423319 w 3955504"/>
                  <a:gd name="connsiteY145" fmla="*/ 976464 h 2416334"/>
                  <a:gd name="connsiteX146" fmla="*/ 1377806 w 3955504"/>
                  <a:gd name="connsiteY146" fmla="*/ 997152 h 2416334"/>
                  <a:gd name="connsiteX147" fmla="*/ 1348843 w 3955504"/>
                  <a:gd name="connsiteY147" fmla="*/ 976464 h 2416334"/>
                  <a:gd name="connsiteX148" fmla="*/ 1332293 w 3955504"/>
                  <a:gd name="connsiteY148" fmla="*/ 914400 h 2416334"/>
                  <a:gd name="connsiteX149" fmla="*/ 1204029 w 3955504"/>
                  <a:gd name="connsiteY149" fmla="*/ 984739 h 2416334"/>
                  <a:gd name="connsiteX150" fmla="*/ 1150240 w 3955504"/>
                  <a:gd name="connsiteY150" fmla="*/ 1034390 h 2416334"/>
                  <a:gd name="connsiteX151" fmla="*/ 1075764 w 3955504"/>
                  <a:gd name="connsiteY151" fmla="*/ 1021977 h 2416334"/>
                  <a:gd name="connsiteX152" fmla="*/ 1046801 w 3955504"/>
                  <a:gd name="connsiteY152" fmla="*/ 1026115 h 2416334"/>
                  <a:gd name="connsiteX153" fmla="*/ 968188 w 3955504"/>
                  <a:gd name="connsiteY153" fmla="*/ 976464 h 2416334"/>
                  <a:gd name="connsiteX154" fmla="*/ 918537 w 3955504"/>
                  <a:gd name="connsiteY154" fmla="*/ 976464 h 2416334"/>
                  <a:gd name="connsiteX155" fmla="*/ 901987 w 3955504"/>
                  <a:gd name="connsiteY155" fmla="*/ 988876 h 2416334"/>
                  <a:gd name="connsiteX156" fmla="*/ 877162 w 3955504"/>
                  <a:gd name="connsiteY156" fmla="*/ 976464 h 2416334"/>
                  <a:gd name="connsiteX157" fmla="*/ 860611 w 3955504"/>
                  <a:gd name="connsiteY157" fmla="*/ 885438 h 2416334"/>
                  <a:gd name="connsiteX158" fmla="*/ 901987 w 3955504"/>
                  <a:gd name="connsiteY158" fmla="*/ 860612 h 2416334"/>
                  <a:gd name="connsiteX159" fmla="*/ 914400 w 3955504"/>
                  <a:gd name="connsiteY159" fmla="*/ 839924 h 2416334"/>
                  <a:gd name="connsiteX160" fmla="*/ 810961 w 3955504"/>
                  <a:gd name="connsiteY160" fmla="*/ 935088 h 2416334"/>
                  <a:gd name="connsiteX161" fmla="*/ 761310 w 3955504"/>
                  <a:gd name="connsiteY161" fmla="*/ 972326 h 2416334"/>
                  <a:gd name="connsiteX162" fmla="*/ 724072 w 3955504"/>
                  <a:gd name="connsiteY162" fmla="*/ 1001289 h 2416334"/>
                  <a:gd name="connsiteX163" fmla="*/ 686834 w 3955504"/>
                  <a:gd name="connsiteY163" fmla="*/ 1026115 h 2416334"/>
                  <a:gd name="connsiteX164" fmla="*/ 649596 w 3955504"/>
                  <a:gd name="connsiteY164" fmla="*/ 1050940 h 2416334"/>
                  <a:gd name="connsiteX165" fmla="*/ 620633 w 3955504"/>
                  <a:gd name="connsiteY165" fmla="*/ 1079903 h 2416334"/>
                  <a:gd name="connsiteX166" fmla="*/ 525469 w 3955504"/>
                  <a:gd name="connsiteY166" fmla="*/ 1063353 h 2416334"/>
                  <a:gd name="connsiteX167" fmla="*/ 513057 w 3955504"/>
                  <a:gd name="connsiteY167" fmla="*/ 1030252 h 2416334"/>
                  <a:gd name="connsiteX168" fmla="*/ 446856 w 3955504"/>
                  <a:gd name="connsiteY168" fmla="*/ 1046802 h 2416334"/>
                  <a:gd name="connsiteX169" fmla="*/ 405480 w 3955504"/>
                  <a:gd name="connsiteY169" fmla="*/ 1059215 h 2416334"/>
                  <a:gd name="connsiteX170" fmla="*/ 347554 w 3955504"/>
                  <a:gd name="connsiteY170" fmla="*/ 1050940 h 2416334"/>
                  <a:gd name="connsiteX171" fmla="*/ 335142 w 3955504"/>
                  <a:gd name="connsiteY171" fmla="*/ 1038527 h 2416334"/>
                  <a:gd name="connsiteX172" fmla="*/ 380655 w 3955504"/>
                  <a:gd name="connsiteY172" fmla="*/ 980601 h 2416334"/>
                  <a:gd name="connsiteX173" fmla="*/ 513057 w 3955504"/>
                  <a:gd name="connsiteY173" fmla="*/ 827512 h 2416334"/>
                  <a:gd name="connsiteX174" fmla="*/ 566845 w 3955504"/>
                  <a:gd name="connsiteY174" fmla="*/ 802686 h 2416334"/>
                  <a:gd name="connsiteX175" fmla="*/ 628908 w 3955504"/>
                  <a:gd name="connsiteY175" fmla="*/ 773724 h 2416334"/>
                  <a:gd name="connsiteX176" fmla="*/ 525469 w 3955504"/>
                  <a:gd name="connsiteY176" fmla="*/ 773724 h 2416334"/>
                  <a:gd name="connsiteX177" fmla="*/ 496506 w 3955504"/>
                  <a:gd name="connsiteY177" fmla="*/ 748898 h 2416334"/>
                  <a:gd name="connsiteX178" fmla="*/ 463406 w 3955504"/>
                  <a:gd name="connsiteY178" fmla="*/ 748898 h 2416334"/>
                  <a:gd name="connsiteX179" fmla="*/ 442718 w 3955504"/>
                  <a:gd name="connsiteY179" fmla="*/ 761311 h 2416334"/>
                  <a:gd name="connsiteX180" fmla="*/ 388930 w 3955504"/>
                  <a:gd name="connsiteY180" fmla="*/ 773724 h 2416334"/>
                  <a:gd name="connsiteX181" fmla="*/ 335142 w 3955504"/>
                  <a:gd name="connsiteY181" fmla="*/ 757173 h 2416334"/>
                  <a:gd name="connsiteX182" fmla="*/ 297904 w 3955504"/>
                  <a:gd name="connsiteY182" fmla="*/ 724073 h 2416334"/>
                  <a:gd name="connsiteX183" fmla="*/ 285491 w 3955504"/>
                  <a:gd name="connsiteY183" fmla="*/ 732348 h 2416334"/>
                  <a:gd name="connsiteX184" fmla="*/ 227565 w 3955504"/>
                  <a:gd name="connsiteY184" fmla="*/ 690972 h 2416334"/>
                  <a:gd name="connsiteX185" fmla="*/ 124126 w 3955504"/>
                  <a:gd name="connsiteY185" fmla="*/ 686835 h 2416334"/>
                  <a:gd name="connsiteX186" fmla="*/ 86888 w 3955504"/>
                  <a:gd name="connsiteY186" fmla="*/ 715798 h 2416334"/>
                  <a:gd name="connsiteX187" fmla="*/ 0 w 3955504"/>
                  <a:gd name="connsiteY187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76246 w 3955504"/>
                  <a:gd name="connsiteY68" fmla="*/ 641322 h 2416334"/>
                  <a:gd name="connsiteX69" fmla="*/ 2867326 w 3955504"/>
                  <a:gd name="connsiteY69" fmla="*/ 839924 h 2416334"/>
                  <a:gd name="connsiteX70" fmla="*/ 2809401 w 3955504"/>
                  <a:gd name="connsiteY70" fmla="*/ 930951 h 2416334"/>
                  <a:gd name="connsiteX71" fmla="*/ 2805263 w 3955504"/>
                  <a:gd name="connsiteY71" fmla="*/ 972326 h 2416334"/>
                  <a:gd name="connsiteX72" fmla="*/ 2792850 w 3955504"/>
                  <a:gd name="connsiteY72" fmla="*/ 102611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30088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7359 w 3955504"/>
                  <a:gd name="connsiteY78" fmla="*/ 1348844 h 2416334"/>
                  <a:gd name="connsiteX79" fmla="*/ 2416333 w 3955504"/>
                  <a:gd name="connsiteY79" fmla="*/ 1381944 h 2416334"/>
                  <a:gd name="connsiteX80" fmla="*/ 2453571 w 3955504"/>
                  <a:gd name="connsiteY80" fmla="*/ 1460558 h 2416334"/>
                  <a:gd name="connsiteX81" fmla="*/ 2441158 w 3955504"/>
                  <a:gd name="connsiteY81" fmla="*/ 1522621 h 2416334"/>
                  <a:gd name="connsiteX82" fmla="*/ 2366682 w 3955504"/>
                  <a:gd name="connsiteY82" fmla="*/ 1613648 h 2416334"/>
                  <a:gd name="connsiteX83" fmla="*/ 2296344 w 3955504"/>
                  <a:gd name="connsiteY83" fmla="*/ 1671573 h 2416334"/>
                  <a:gd name="connsiteX84" fmla="*/ 2184630 w 3955504"/>
                  <a:gd name="connsiteY84" fmla="*/ 1762600 h 2416334"/>
                  <a:gd name="connsiteX85" fmla="*/ 2139116 w 3955504"/>
                  <a:gd name="connsiteY85" fmla="*/ 1779150 h 2416334"/>
                  <a:gd name="connsiteX86" fmla="*/ 2077053 w 3955504"/>
                  <a:gd name="connsiteY86" fmla="*/ 1861901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79848 w 3955504"/>
                  <a:gd name="connsiteY100" fmla="*/ 1510209 h 2416334"/>
                  <a:gd name="connsiteX101" fmla="*/ 1656593 w 3955504"/>
                  <a:gd name="connsiteY101" fmla="*/ 1510722 h 2416334"/>
                  <a:gd name="connsiteX102" fmla="*/ 1617784 w 3955504"/>
                  <a:gd name="connsiteY102" fmla="*/ 1452283 h 2416334"/>
                  <a:gd name="connsiteX103" fmla="*/ 1675710 w 3955504"/>
                  <a:gd name="connsiteY103" fmla="*/ 1319881 h 2416334"/>
                  <a:gd name="connsiteX104" fmla="*/ 1659160 w 3955504"/>
                  <a:gd name="connsiteY104" fmla="*/ 1245405 h 2416334"/>
                  <a:gd name="connsiteX105" fmla="*/ 1634334 w 3955504"/>
                  <a:gd name="connsiteY105" fmla="*/ 1208167 h 2416334"/>
                  <a:gd name="connsiteX106" fmla="*/ 1638472 w 3955504"/>
                  <a:gd name="connsiteY106" fmla="*/ 1162654 h 2416334"/>
                  <a:gd name="connsiteX107" fmla="*/ 1584684 w 3955504"/>
                  <a:gd name="connsiteY107" fmla="*/ 1141966 h 2416334"/>
                  <a:gd name="connsiteX108" fmla="*/ 1497795 w 3955504"/>
                  <a:gd name="connsiteY108" fmla="*/ 1133691 h 2416334"/>
                  <a:gd name="connsiteX109" fmla="*/ 1456420 w 3955504"/>
                  <a:gd name="connsiteY109" fmla="*/ 1117141 h 2416334"/>
                  <a:gd name="connsiteX110" fmla="*/ 1410906 w 3955504"/>
                  <a:gd name="connsiteY110" fmla="*/ 1150241 h 2416334"/>
                  <a:gd name="connsiteX111" fmla="*/ 1444007 w 3955504"/>
                  <a:gd name="connsiteY111" fmla="*/ 1162654 h 2416334"/>
                  <a:gd name="connsiteX112" fmla="*/ 1410906 w 3955504"/>
                  <a:gd name="connsiteY112" fmla="*/ 1208167 h 2416334"/>
                  <a:gd name="connsiteX113" fmla="*/ 1406769 w 3955504"/>
                  <a:gd name="connsiteY113" fmla="*/ 1278505 h 2416334"/>
                  <a:gd name="connsiteX114" fmla="*/ 1381944 w 3955504"/>
                  <a:gd name="connsiteY114" fmla="*/ 1307468 h 2416334"/>
                  <a:gd name="connsiteX115" fmla="*/ 1357118 w 3955504"/>
                  <a:gd name="connsiteY115" fmla="*/ 1299193 h 2416334"/>
                  <a:gd name="connsiteX116" fmla="*/ 1328155 w 3955504"/>
                  <a:gd name="connsiteY116" fmla="*/ 1270230 h 2416334"/>
                  <a:gd name="connsiteX117" fmla="*/ 1266092 w 3955504"/>
                  <a:gd name="connsiteY117" fmla="*/ 1357119 h 2416334"/>
                  <a:gd name="connsiteX118" fmla="*/ 1266092 w 3955504"/>
                  <a:gd name="connsiteY118" fmla="*/ 1472971 h 2416334"/>
                  <a:gd name="connsiteX119" fmla="*/ 1282642 w 3955504"/>
                  <a:gd name="connsiteY119" fmla="*/ 1568134 h 2416334"/>
                  <a:gd name="connsiteX120" fmla="*/ 1336430 w 3955504"/>
                  <a:gd name="connsiteY120" fmla="*/ 1655023 h 2416334"/>
                  <a:gd name="connsiteX121" fmla="*/ 1344706 w 3955504"/>
                  <a:gd name="connsiteY121" fmla="*/ 1750187 h 2416334"/>
                  <a:gd name="connsiteX122" fmla="*/ 1324018 w 3955504"/>
                  <a:gd name="connsiteY122" fmla="*/ 1874314 h 2416334"/>
                  <a:gd name="connsiteX123" fmla="*/ 1299192 w 3955504"/>
                  <a:gd name="connsiteY123" fmla="*/ 1977753 h 2416334"/>
                  <a:gd name="connsiteX124" fmla="*/ 1217717 w 3955504"/>
                  <a:gd name="connsiteY124" fmla="*/ 2008274 h 2416334"/>
                  <a:gd name="connsiteX125" fmla="*/ 1186451 w 3955504"/>
                  <a:gd name="connsiteY125" fmla="*/ 2021180 h 2416334"/>
                  <a:gd name="connsiteX126" fmla="*/ 1084039 w 3955504"/>
                  <a:gd name="connsiteY126" fmla="*/ 1899139 h 2416334"/>
                  <a:gd name="connsiteX127" fmla="*/ 1092315 w 3955504"/>
                  <a:gd name="connsiteY127" fmla="*/ 1799838 h 2416334"/>
                  <a:gd name="connsiteX128" fmla="*/ 1079421 w 3955504"/>
                  <a:gd name="connsiteY128" fmla="*/ 1694859 h 2416334"/>
                  <a:gd name="connsiteX129" fmla="*/ 1050939 w 3955504"/>
                  <a:gd name="connsiteY129" fmla="*/ 1539172 h 2416334"/>
                  <a:gd name="connsiteX130" fmla="*/ 1075764 w 3955504"/>
                  <a:gd name="connsiteY130" fmla="*/ 1501934 h 2416334"/>
                  <a:gd name="connsiteX131" fmla="*/ 1088177 w 3955504"/>
                  <a:gd name="connsiteY131" fmla="*/ 1481246 h 2416334"/>
                  <a:gd name="connsiteX132" fmla="*/ 1088177 w 3955504"/>
                  <a:gd name="connsiteY132" fmla="*/ 1406770 h 2416334"/>
                  <a:gd name="connsiteX133" fmla="*/ 1108865 w 3955504"/>
                  <a:gd name="connsiteY133" fmla="*/ 1319881 h 2416334"/>
                  <a:gd name="connsiteX134" fmla="*/ 1030251 w 3955504"/>
                  <a:gd name="connsiteY134" fmla="*/ 1439870 h 2416334"/>
                  <a:gd name="connsiteX135" fmla="*/ 1001288 w 3955504"/>
                  <a:gd name="connsiteY135" fmla="*/ 1439870 h 2416334"/>
                  <a:gd name="connsiteX136" fmla="*/ 1001288 w 3955504"/>
                  <a:gd name="connsiteY136" fmla="*/ 1361257 h 2416334"/>
                  <a:gd name="connsiteX137" fmla="*/ 1021976 w 3955504"/>
                  <a:gd name="connsiteY137" fmla="*/ 1274368 h 2416334"/>
                  <a:gd name="connsiteX138" fmla="*/ 1088177 w 3955504"/>
                  <a:gd name="connsiteY138" fmla="*/ 1125416 h 2416334"/>
                  <a:gd name="connsiteX139" fmla="*/ 1183341 w 3955504"/>
                  <a:gd name="connsiteY139" fmla="*/ 1108866 h 2416334"/>
                  <a:gd name="connsiteX140" fmla="*/ 1261954 w 3955504"/>
                  <a:gd name="connsiteY140" fmla="*/ 1050940 h 2416334"/>
                  <a:gd name="connsiteX141" fmla="*/ 1332293 w 3955504"/>
                  <a:gd name="connsiteY141" fmla="*/ 1026115 h 2416334"/>
                  <a:gd name="connsiteX142" fmla="*/ 1410906 w 3955504"/>
                  <a:gd name="connsiteY142" fmla="*/ 1030252 h 2416334"/>
                  <a:gd name="connsiteX143" fmla="*/ 1435732 w 3955504"/>
                  <a:gd name="connsiteY143" fmla="*/ 1021977 h 2416334"/>
                  <a:gd name="connsiteX144" fmla="*/ 1477107 w 3955504"/>
                  <a:gd name="connsiteY144" fmla="*/ 1005427 h 2416334"/>
                  <a:gd name="connsiteX145" fmla="*/ 1423319 w 3955504"/>
                  <a:gd name="connsiteY145" fmla="*/ 976464 h 2416334"/>
                  <a:gd name="connsiteX146" fmla="*/ 1377806 w 3955504"/>
                  <a:gd name="connsiteY146" fmla="*/ 997152 h 2416334"/>
                  <a:gd name="connsiteX147" fmla="*/ 1348843 w 3955504"/>
                  <a:gd name="connsiteY147" fmla="*/ 976464 h 2416334"/>
                  <a:gd name="connsiteX148" fmla="*/ 1332293 w 3955504"/>
                  <a:gd name="connsiteY148" fmla="*/ 914400 h 2416334"/>
                  <a:gd name="connsiteX149" fmla="*/ 1204029 w 3955504"/>
                  <a:gd name="connsiteY149" fmla="*/ 984739 h 2416334"/>
                  <a:gd name="connsiteX150" fmla="*/ 1150240 w 3955504"/>
                  <a:gd name="connsiteY150" fmla="*/ 1034390 h 2416334"/>
                  <a:gd name="connsiteX151" fmla="*/ 1075764 w 3955504"/>
                  <a:gd name="connsiteY151" fmla="*/ 1021977 h 2416334"/>
                  <a:gd name="connsiteX152" fmla="*/ 1046801 w 3955504"/>
                  <a:gd name="connsiteY152" fmla="*/ 1026115 h 2416334"/>
                  <a:gd name="connsiteX153" fmla="*/ 968188 w 3955504"/>
                  <a:gd name="connsiteY153" fmla="*/ 976464 h 2416334"/>
                  <a:gd name="connsiteX154" fmla="*/ 918537 w 3955504"/>
                  <a:gd name="connsiteY154" fmla="*/ 976464 h 2416334"/>
                  <a:gd name="connsiteX155" fmla="*/ 901987 w 3955504"/>
                  <a:gd name="connsiteY155" fmla="*/ 988876 h 2416334"/>
                  <a:gd name="connsiteX156" fmla="*/ 877162 w 3955504"/>
                  <a:gd name="connsiteY156" fmla="*/ 976464 h 2416334"/>
                  <a:gd name="connsiteX157" fmla="*/ 860611 w 3955504"/>
                  <a:gd name="connsiteY157" fmla="*/ 885438 h 2416334"/>
                  <a:gd name="connsiteX158" fmla="*/ 901987 w 3955504"/>
                  <a:gd name="connsiteY158" fmla="*/ 860612 h 2416334"/>
                  <a:gd name="connsiteX159" fmla="*/ 914400 w 3955504"/>
                  <a:gd name="connsiteY159" fmla="*/ 839924 h 2416334"/>
                  <a:gd name="connsiteX160" fmla="*/ 810961 w 3955504"/>
                  <a:gd name="connsiteY160" fmla="*/ 935088 h 2416334"/>
                  <a:gd name="connsiteX161" fmla="*/ 761310 w 3955504"/>
                  <a:gd name="connsiteY161" fmla="*/ 972326 h 2416334"/>
                  <a:gd name="connsiteX162" fmla="*/ 724072 w 3955504"/>
                  <a:gd name="connsiteY162" fmla="*/ 1001289 h 2416334"/>
                  <a:gd name="connsiteX163" fmla="*/ 686834 w 3955504"/>
                  <a:gd name="connsiteY163" fmla="*/ 1026115 h 2416334"/>
                  <a:gd name="connsiteX164" fmla="*/ 649596 w 3955504"/>
                  <a:gd name="connsiteY164" fmla="*/ 1050940 h 2416334"/>
                  <a:gd name="connsiteX165" fmla="*/ 620633 w 3955504"/>
                  <a:gd name="connsiteY165" fmla="*/ 1079903 h 2416334"/>
                  <a:gd name="connsiteX166" fmla="*/ 525469 w 3955504"/>
                  <a:gd name="connsiteY166" fmla="*/ 1063353 h 2416334"/>
                  <a:gd name="connsiteX167" fmla="*/ 513057 w 3955504"/>
                  <a:gd name="connsiteY167" fmla="*/ 1030252 h 2416334"/>
                  <a:gd name="connsiteX168" fmla="*/ 435982 w 3955504"/>
                  <a:gd name="connsiteY168" fmla="*/ 1028680 h 2416334"/>
                  <a:gd name="connsiteX169" fmla="*/ 405480 w 3955504"/>
                  <a:gd name="connsiteY169" fmla="*/ 1059215 h 2416334"/>
                  <a:gd name="connsiteX170" fmla="*/ 347554 w 3955504"/>
                  <a:gd name="connsiteY170" fmla="*/ 1050940 h 2416334"/>
                  <a:gd name="connsiteX171" fmla="*/ 335142 w 3955504"/>
                  <a:gd name="connsiteY171" fmla="*/ 1038527 h 2416334"/>
                  <a:gd name="connsiteX172" fmla="*/ 380655 w 3955504"/>
                  <a:gd name="connsiteY172" fmla="*/ 980601 h 2416334"/>
                  <a:gd name="connsiteX173" fmla="*/ 513057 w 3955504"/>
                  <a:gd name="connsiteY173" fmla="*/ 827512 h 2416334"/>
                  <a:gd name="connsiteX174" fmla="*/ 566845 w 3955504"/>
                  <a:gd name="connsiteY174" fmla="*/ 802686 h 2416334"/>
                  <a:gd name="connsiteX175" fmla="*/ 628908 w 3955504"/>
                  <a:gd name="connsiteY175" fmla="*/ 773724 h 2416334"/>
                  <a:gd name="connsiteX176" fmla="*/ 525469 w 3955504"/>
                  <a:gd name="connsiteY176" fmla="*/ 773724 h 2416334"/>
                  <a:gd name="connsiteX177" fmla="*/ 496506 w 3955504"/>
                  <a:gd name="connsiteY177" fmla="*/ 748898 h 2416334"/>
                  <a:gd name="connsiteX178" fmla="*/ 463406 w 3955504"/>
                  <a:gd name="connsiteY178" fmla="*/ 748898 h 2416334"/>
                  <a:gd name="connsiteX179" fmla="*/ 442718 w 3955504"/>
                  <a:gd name="connsiteY179" fmla="*/ 761311 h 2416334"/>
                  <a:gd name="connsiteX180" fmla="*/ 388930 w 3955504"/>
                  <a:gd name="connsiteY180" fmla="*/ 773724 h 2416334"/>
                  <a:gd name="connsiteX181" fmla="*/ 335142 w 3955504"/>
                  <a:gd name="connsiteY181" fmla="*/ 757173 h 2416334"/>
                  <a:gd name="connsiteX182" fmla="*/ 297904 w 3955504"/>
                  <a:gd name="connsiteY182" fmla="*/ 724073 h 2416334"/>
                  <a:gd name="connsiteX183" fmla="*/ 285491 w 3955504"/>
                  <a:gd name="connsiteY183" fmla="*/ 732348 h 2416334"/>
                  <a:gd name="connsiteX184" fmla="*/ 227565 w 3955504"/>
                  <a:gd name="connsiteY184" fmla="*/ 690972 h 2416334"/>
                  <a:gd name="connsiteX185" fmla="*/ 124126 w 3955504"/>
                  <a:gd name="connsiteY185" fmla="*/ 686835 h 2416334"/>
                  <a:gd name="connsiteX186" fmla="*/ 86888 w 3955504"/>
                  <a:gd name="connsiteY186" fmla="*/ 715798 h 2416334"/>
                  <a:gd name="connsiteX187" fmla="*/ 0 w 3955504"/>
                  <a:gd name="connsiteY187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76246 w 3955504"/>
                  <a:gd name="connsiteY68" fmla="*/ 641322 h 2416334"/>
                  <a:gd name="connsiteX69" fmla="*/ 2867326 w 3955504"/>
                  <a:gd name="connsiteY69" fmla="*/ 839924 h 2416334"/>
                  <a:gd name="connsiteX70" fmla="*/ 2809401 w 3955504"/>
                  <a:gd name="connsiteY70" fmla="*/ 930951 h 2416334"/>
                  <a:gd name="connsiteX71" fmla="*/ 2805263 w 3955504"/>
                  <a:gd name="connsiteY71" fmla="*/ 972326 h 2416334"/>
                  <a:gd name="connsiteX72" fmla="*/ 2792850 w 3955504"/>
                  <a:gd name="connsiteY72" fmla="*/ 102611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30088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7359 w 3955504"/>
                  <a:gd name="connsiteY78" fmla="*/ 1348844 h 2416334"/>
                  <a:gd name="connsiteX79" fmla="*/ 2416333 w 3955504"/>
                  <a:gd name="connsiteY79" fmla="*/ 1381944 h 2416334"/>
                  <a:gd name="connsiteX80" fmla="*/ 2453571 w 3955504"/>
                  <a:gd name="connsiteY80" fmla="*/ 1460558 h 2416334"/>
                  <a:gd name="connsiteX81" fmla="*/ 2441158 w 3955504"/>
                  <a:gd name="connsiteY81" fmla="*/ 1522621 h 2416334"/>
                  <a:gd name="connsiteX82" fmla="*/ 2366682 w 3955504"/>
                  <a:gd name="connsiteY82" fmla="*/ 1613648 h 2416334"/>
                  <a:gd name="connsiteX83" fmla="*/ 2296344 w 3955504"/>
                  <a:gd name="connsiteY83" fmla="*/ 1671573 h 2416334"/>
                  <a:gd name="connsiteX84" fmla="*/ 2184630 w 3955504"/>
                  <a:gd name="connsiteY84" fmla="*/ 1762600 h 2416334"/>
                  <a:gd name="connsiteX85" fmla="*/ 2139116 w 3955504"/>
                  <a:gd name="connsiteY85" fmla="*/ 1779150 h 2416334"/>
                  <a:gd name="connsiteX86" fmla="*/ 2077053 w 3955504"/>
                  <a:gd name="connsiteY86" fmla="*/ 1861901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79848 w 3955504"/>
                  <a:gd name="connsiteY100" fmla="*/ 1510209 h 2416334"/>
                  <a:gd name="connsiteX101" fmla="*/ 1656593 w 3955504"/>
                  <a:gd name="connsiteY101" fmla="*/ 1510722 h 2416334"/>
                  <a:gd name="connsiteX102" fmla="*/ 1617784 w 3955504"/>
                  <a:gd name="connsiteY102" fmla="*/ 1452283 h 2416334"/>
                  <a:gd name="connsiteX103" fmla="*/ 1675710 w 3955504"/>
                  <a:gd name="connsiteY103" fmla="*/ 1319881 h 2416334"/>
                  <a:gd name="connsiteX104" fmla="*/ 1659160 w 3955504"/>
                  <a:gd name="connsiteY104" fmla="*/ 1245405 h 2416334"/>
                  <a:gd name="connsiteX105" fmla="*/ 1634334 w 3955504"/>
                  <a:gd name="connsiteY105" fmla="*/ 1208167 h 2416334"/>
                  <a:gd name="connsiteX106" fmla="*/ 1638472 w 3955504"/>
                  <a:gd name="connsiteY106" fmla="*/ 1162654 h 2416334"/>
                  <a:gd name="connsiteX107" fmla="*/ 1584684 w 3955504"/>
                  <a:gd name="connsiteY107" fmla="*/ 1141966 h 2416334"/>
                  <a:gd name="connsiteX108" fmla="*/ 1497795 w 3955504"/>
                  <a:gd name="connsiteY108" fmla="*/ 1133691 h 2416334"/>
                  <a:gd name="connsiteX109" fmla="*/ 1456420 w 3955504"/>
                  <a:gd name="connsiteY109" fmla="*/ 1117141 h 2416334"/>
                  <a:gd name="connsiteX110" fmla="*/ 1410906 w 3955504"/>
                  <a:gd name="connsiteY110" fmla="*/ 1150241 h 2416334"/>
                  <a:gd name="connsiteX111" fmla="*/ 1444007 w 3955504"/>
                  <a:gd name="connsiteY111" fmla="*/ 1162654 h 2416334"/>
                  <a:gd name="connsiteX112" fmla="*/ 1410906 w 3955504"/>
                  <a:gd name="connsiteY112" fmla="*/ 1208167 h 2416334"/>
                  <a:gd name="connsiteX113" fmla="*/ 1406769 w 3955504"/>
                  <a:gd name="connsiteY113" fmla="*/ 1278505 h 2416334"/>
                  <a:gd name="connsiteX114" fmla="*/ 1381944 w 3955504"/>
                  <a:gd name="connsiteY114" fmla="*/ 1307468 h 2416334"/>
                  <a:gd name="connsiteX115" fmla="*/ 1357118 w 3955504"/>
                  <a:gd name="connsiteY115" fmla="*/ 1299193 h 2416334"/>
                  <a:gd name="connsiteX116" fmla="*/ 1328155 w 3955504"/>
                  <a:gd name="connsiteY116" fmla="*/ 1270230 h 2416334"/>
                  <a:gd name="connsiteX117" fmla="*/ 1266092 w 3955504"/>
                  <a:gd name="connsiteY117" fmla="*/ 1357119 h 2416334"/>
                  <a:gd name="connsiteX118" fmla="*/ 1266092 w 3955504"/>
                  <a:gd name="connsiteY118" fmla="*/ 1472971 h 2416334"/>
                  <a:gd name="connsiteX119" fmla="*/ 1282642 w 3955504"/>
                  <a:gd name="connsiteY119" fmla="*/ 1568134 h 2416334"/>
                  <a:gd name="connsiteX120" fmla="*/ 1336430 w 3955504"/>
                  <a:gd name="connsiteY120" fmla="*/ 1655023 h 2416334"/>
                  <a:gd name="connsiteX121" fmla="*/ 1344706 w 3955504"/>
                  <a:gd name="connsiteY121" fmla="*/ 1750187 h 2416334"/>
                  <a:gd name="connsiteX122" fmla="*/ 1324018 w 3955504"/>
                  <a:gd name="connsiteY122" fmla="*/ 1874314 h 2416334"/>
                  <a:gd name="connsiteX123" fmla="*/ 1299192 w 3955504"/>
                  <a:gd name="connsiteY123" fmla="*/ 1977753 h 2416334"/>
                  <a:gd name="connsiteX124" fmla="*/ 1217717 w 3955504"/>
                  <a:gd name="connsiteY124" fmla="*/ 2008274 h 2416334"/>
                  <a:gd name="connsiteX125" fmla="*/ 1186451 w 3955504"/>
                  <a:gd name="connsiteY125" fmla="*/ 2021180 h 2416334"/>
                  <a:gd name="connsiteX126" fmla="*/ 1102161 w 3955504"/>
                  <a:gd name="connsiteY126" fmla="*/ 1902764 h 2416334"/>
                  <a:gd name="connsiteX127" fmla="*/ 1092315 w 3955504"/>
                  <a:gd name="connsiteY127" fmla="*/ 1799838 h 2416334"/>
                  <a:gd name="connsiteX128" fmla="*/ 1079421 w 3955504"/>
                  <a:gd name="connsiteY128" fmla="*/ 1694859 h 2416334"/>
                  <a:gd name="connsiteX129" fmla="*/ 1050939 w 3955504"/>
                  <a:gd name="connsiteY129" fmla="*/ 1539172 h 2416334"/>
                  <a:gd name="connsiteX130" fmla="*/ 1075764 w 3955504"/>
                  <a:gd name="connsiteY130" fmla="*/ 1501934 h 2416334"/>
                  <a:gd name="connsiteX131" fmla="*/ 1088177 w 3955504"/>
                  <a:gd name="connsiteY131" fmla="*/ 1481246 h 2416334"/>
                  <a:gd name="connsiteX132" fmla="*/ 1088177 w 3955504"/>
                  <a:gd name="connsiteY132" fmla="*/ 1406770 h 2416334"/>
                  <a:gd name="connsiteX133" fmla="*/ 1108865 w 3955504"/>
                  <a:gd name="connsiteY133" fmla="*/ 1319881 h 2416334"/>
                  <a:gd name="connsiteX134" fmla="*/ 1030251 w 3955504"/>
                  <a:gd name="connsiteY134" fmla="*/ 1439870 h 2416334"/>
                  <a:gd name="connsiteX135" fmla="*/ 1001288 w 3955504"/>
                  <a:gd name="connsiteY135" fmla="*/ 1439870 h 2416334"/>
                  <a:gd name="connsiteX136" fmla="*/ 1001288 w 3955504"/>
                  <a:gd name="connsiteY136" fmla="*/ 1361257 h 2416334"/>
                  <a:gd name="connsiteX137" fmla="*/ 1021976 w 3955504"/>
                  <a:gd name="connsiteY137" fmla="*/ 1274368 h 2416334"/>
                  <a:gd name="connsiteX138" fmla="*/ 1088177 w 3955504"/>
                  <a:gd name="connsiteY138" fmla="*/ 1125416 h 2416334"/>
                  <a:gd name="connsiteX139" fmla="*/ 1183341 w 3955504"/>
                  <a:gd name="connsiteY139" fmla="*/ 1108866 h 2416334"/>
                  <a:gd name="connsiteX140" fmla="*/ 1261954 w 3955504"/>
                  <a:gd name="connsiteY140" fmla="*/ 1050940 h 2416334"/>
                  <a:gd name="connsiteX141" fmla="*/ 1332293 w 3955504"/>
                  <a:gd name="connsiteY141" fmla="*/ 1026115 h 2416334"/>
                  <a:gd name="connsiteX142" fmla="*/ 1410906 w 3955504"/>
                  <a:gd name="connsiteY142" fmla="*/ 1030252 h 2416334"/>
                  <a:gd name="connsiteX143" fmla="*/ 1435732 w 3955504"/>
                  <a:gd name="connsiteY143" fmla="*/ 1021977 h 2416334"/>
                  <a:gd name="connsiteX144" fmla="*/ 1477107 w 3955504"/>
                  <a:gd name="connsiteY144" fmla="*/ 1005427 h 2416334"/>
                  <a:gd name="connsiteX145" fmla="*/ 1423319 w 3955504"/>
                  <a:gd name="connsiteY145" fmla="*/ 976464 h 2416334"/>
                  <a:gd name="connsiteX146" fmla="*/ 1377806 w 3955504"/>
                  <a:gd name="connsiteY146" fmla="*/ 997152 h 2416334"/>
                  <a:gd name="connsiteX147" fmla="*/ 1348843 w 3955504"/>
                  <a:gd name="connsiteY147" fmla="*/ 976464 h 2416334"/>
                  <a:gd name="connsiteX148" fmla="*/ 1332293 w 3955504"/>
                  <a:gd name="connsiteY148" fmla="*/ 914400 h 2416334"/>
                  <a:gd name="connsiteX149" fmla="*/ 1204029 w 3955504"/>
                  <a:gd name="connsiteY149" fmla="*/ 984739 h 2416334"/>
                  <a:gd name="connsiteX150" fmla="*/ 1150240 w 3955504"/>
                  <a:gd name="connsiteY150" fmla="*/ 1034390 h 2416334"/>
                  <a:gd name="connsiteX151" fmla="*/ 1075764 w 3955504"/>
                  <a:gd name="connsiteY151" fmla="*/ 1021977 h 2416334"/>
                  <a:gd name="connsiteX152" fmla="*/ 1046801 w 3955504"/>
                  <a:gd name="connsiteY152" fmla="*/ 1026115 h 2416334"/>
                  <a:gd name="connsiteX153" fmla="*/ 968188 w 3955504"/>
                  <a:gd name="connsiteY153" fmla="*/ 976464 h 2416334"/>
                  <a:gd name="connsiteX154" fmla="*/ 918537 w 3955504"/>
                  <a:gd name="connsiteY154" fmla="*/ 976464 h 2416334"/>
                  <a:gd name="connsiteX155" fmla="*/ 901987 w 3955504"/>
                  <a:gd name="connsiteY155" fmla="*/ 988876 h 2416334"/>
                  <a:gd name="connsiteX156" fmla="*/ 877162 w 3955504"/>
                  <a:gd name="connsiteY156" fmla="*/ 976464 h 2416334"/>
                  <a:gd name="connsiteX157" fmla="*/ 860611 w 3955504"/>
                  <a:gd name="connsiteY157" fmla="*/ 885438 h 2416334"/>
                  <a:gd name="connsiteX158" fmla="*/ 901987 w 3955504"/>
                  <a:gd name="connsiteY158" fmla="*/ 860612 h 2416334"/>
                  <a:gd name="connsiteX159" fmla="*/ 914400 w 3955504"/>
                  <a:gd name="connsiteY159" fmla="*/ 839924 h 2416334"/>
                  <a:gd name="connsiteX160" fmla="*/ 810961 w 3955504"/>
                  <a:gd name="connsiteY160" fmla="*/ 935088 h 2416334"/>
                  <a:gd name="connsiteX161" fmla="*/ 761310 w 3955504"/>
                  <a:gd name="connsiteY161" fmla="*/ 972326 h 2416334"/>
                  <a:gd name="connsiteX162" fmla="*/ 724072 w 3955504"/>
                  <a:gd name="connsiteY162" fmla="*/ 1001289 h 2416334"/>
                  <a:gd name="connsiteX163" fmla="*/ 686834 w 3955504"/>
                  <a:gd name="connsiteY163" fmla="*/ 1026115 h 2416334"/>
                  <a:gd name="connsiteX164" fmla="*/ 649596 w 3955504"/>
                  <a:gd name="connsiteY164" fmla="*/ 1050940 h 2416334"/>
                  <a:gd name="connsiteX165" fmla="*/ 620633 w 3955504"/>
                  <a:gd name="connsiteY165" fmla="*/ 1079903 h 2416334"/>
                  <a:gd name="connsiteX166" fmla="*/ 525469 w 3955504"/>
                  <a:gd name="connsiteY166" fmla="*/ 1063353 h 2416334"/>
                  <a:gd name="connsiteX167" fmla="*/ 513057 w 3955504"/>
                  <a:gd name="connsiteY167" fmla="*/ 1030252 h 2416334"/>
                  <a:gd name="connsiteX168" fmla="*/ 435982 w 3955504"/>
                  <a:gd name="connsiteY168" fmla="*/ 1028680 h 2416334"/>
                  <a:gd name="connsiteX169" fmla="*/ 405480 w 3955504"/>
                  <a:gd name="connsiteY169" fmla="*/ 1059215 h 2416334"/>
                  <a:gd name="connsiteX170" fmla="*/ 347554 w 3955504"/>
                  <a:gd name="connsiteY170" fmla="*/ 1050940 h 2416334"/>
                  <a:gd name="connsiteX171" fmla="*/ 335142 w 3955504"/>
                  <a:gd name="connsiteY171" fmla="*/ 1038527 h 2416334"/>
                  <a:gd name="connsiteX172" fmla="*/ 380655 w 3955504"/>
                  <a:gd name="connsiteY172" fmla="*/ 980601 h 2416334"/>
                  <a:gd name="connsiteX173" fmla="*/ 513057 w 3955504"/>
                  <a:gd name="connsiteY173" fmla="*/ 827512 h 2416334"/>
                  <a:gd name="connsiteX174" fmla="*/ 566845 w 3955504"/>
                  <a:gd name="connsiteY174" fmla="*/ 802686 h 2416334"/>
                  <a:gd name="connsiteX175" fmla="*/ 628908 w 3955504"/>
                  <a:gd name="connsiteY175" fmla="*/ 773724 h 2416334"/>
                  <a:gd name="connsiteX176" fmla="*/ 525469 w 3955504"/>
                  <a:gd name="connsiteY176" fmla="*/ 773724 h 2416334"/>
                  <a:gd name="connsiteX177" fmla="*/ 496506 w 3955504"/>
                  <a:gd name="connsiteY177" fmla="*/ 748898 h 2416334"/>
                  <a:gd name="connsiteX178" fmla="*/ 463406 w 3955504"/>
                  <a:gd name="connsiteY178" fmla="*/ 748898 h 2416334"/>
                  <a:gd name="connsiteX179" fmla="*/ 442718 w 3955504"/>
                  <a:gd name="connsiteY179" fmla="*/ 761311 h 2416334"/>
                  <a:gd name="connsiteX180" fmla="*/ 388930 w 3955504"/>
                  <a:gd name="connsiteY180" fmla="*/ 773724 h 2416334"/>
                  <a:gd name="connsiteX181" fmla="*/ 335142 w 3955504"/>
                  <a:gd name="connsiteY181" fmla="*/ 757173 h 2416334"/>
                  <a:gd name="connsiteX182" fmla="*/ 297904 w 3955504"/>
                  <a:gd name="connsiteY182" fmla="*/ 724073 h 2416334"/>
                  <a:gd name="connsiteX183" fmla="*/ 285491 w 3955504"/>
                  <a:gd name="connsiteY183" fmla="*/ 732348 h 2416334"/>
                  <a:gd name="connsiteX184" fmla="*/ 227565 w 3955504"/>
                  <a:gd name="connsiteY184" fmla="*/ 690972 h 2416334"/>
                  <a:gd name="connsiteX185" fmla="*/ 124126 w 3955504"/>
                  <a:gd name="connsiteY185" fmla="*/ 686835 h 2416334"/>
                  <a:gd name="connsiteX186" fmla="*/ 86888 w 3955504"/>
                  <a:gd name="connsiteY186" fmla="*/ 715798 h 2416334"/>
                  <a:gd name="connsiteX187" fmla="*/ 0 w 3955504"/>
                  <a:gd name="connsiteY187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76246 w 3955504"/>
                  <a:gd name="connsiteY68" fmla="*/ 641322 h 2416334"/>
                  <a:gd name="connsiteX69" fmla="*/ 2867326 w 3955504"/>
                  <a:gd name="connsiteY69" fmla="*/ 839924 h 2416334"/>
                  <a:gd name="connsiteX70" fmla="*/ 2809401 w 3955504"/>
                  <a:gd name="connsiteY70" fmla="*/ 930951 h 2416334"/>
                  <a:gd name="connsiteX71" fmla="*/ 2805263 w 3955504"/>
                  <a:gd name="connsiteY71" fmla="*/ 972326 h 2416334"/>
                  <a:gd name="connsiteX72" fmla="*/ 2792850 w 3955504"/>
                  <a:gd name="connsiteY72" fmla="*/ 102611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30088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7359 w 3955504"/>
                  <a:gd name="connsiteY78" fmla="*/ 1348844 h 2416334"/>
                  <a:gd name="connsiteX79" fmla="*/ 2416333 w 3955504"/>
                  <a:gd name="connsiteY79" fmla="*/ 1381944 h 2416334"/>
                  <a:gd name="connsiteX80" fmla="*/ 2453571 w 3955504"/>
                  <a:gd name="connsiteY80" fmla="*/ 1460558 h 2416334"/>
                  <a:gd name="connsiteX81" fmla="*/ 2441158 w 3955504"/>
                  <a:gd name="connsiteY81" fmla="*/ 1522621 h 2416334"/>
                  <a:gd name="connsiteX82" fmla="*/ 2366682 w 3955504"/>
                  <a:gd name="connsiteY82" fmla="*/ 1613648 h 2416334"/>
                  <a:gd name="connsiteX83" fmla="*/ 2296344 w 3955504"/>
                  <a:gd name="connsiteY83" fmla="*/ 1671573 h 2416334"/>
                  <a:gd name="connsiteX84" fmla="*/ 2184630 w 3955504"/>
                  <a:gd name="connsiteY84" fmla="*/ 1762600 h 2416334"/>
                  <a:gd name="connsiteX85" fmla="*/ 2139116 w 3955504"/>
                  <a:gd name="connsiteY85" fmla="*/ 1779150 h 2416334"/>
                  <a:gd name="connsiteX86" fmla="*/ 2077053 w 3955504"/>
                  <a:gd name="connsiteY86" fmla="*/ 1861901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79848 w 3955504"/>
                  <a:gd name="connsiteY100" fmla="*/ 1510209 h 2416334"/>
                  <a:gd name="connsiteX101" fmla="*/ 1656593 w 3955504"/>
                  <a:gd name="connsiteY101" fmla="*/ 1510722 h 2416334"/>
                  <a:gd name="connsiteX102" fmla="*/ 1617784 w 3955504"/>
                  <a:gd name="connsiteY102" fmla="*/ 1452283 h 2416334"/>
                  <a:gd name="connsiteX103" fmla="*/ 1675710 w 3955504"/>
                  <a:gd name="connsiteY103" fmla="*/ 1319881 h 2416334"/>
                  <a:gd name="connsiteX104" fmla="*/ 1659160 w 3955504"/>
                  <a:gd name="connsiteY104" fmla="*/ 1245405 h 2416334"/>
                  <a:gd name="connsiteX105" fmla="*/ 1634334 w 3955504"/>
                  <a:gd name="connsiteY105" fmla="*/ 1208167 h 2416334"/>
                  <a:gd name="connsiteX106" fmla="*/ 1638472 w 3955504"/>
                  <a:gd name="connsiteY106" fmla="*/ 1162654 h 2416334"/>
                  <a:gd name="connsiteX107" fmla="*/ 1584684 w 3955504"/>
                  <a:gd name="connsiteY107" fmla="*/ 1141966 h 2416334"/>
                  <a:gd name="connsiteX108" fmla="*/ 1497795 w 3955504"/>
                  <a:gd name="connsiteY108" fmla="*/ 1133691 h 2416334"/>
                  <a:gd name="connsiteX109" fmla="*/ 1456420 w 3955504"/>
                  <a:gd name="connsiteY109" fmla="*/ 1117141 h 2416334"/>
                  <a:gd name="connsiteX110" fmla="*/ 1410906 w 3955504"/>
                  <a:gd name="connsiteY110" fmla="*/ 1150241 h 2416334"/>
                  <a:gd name="connsiteX111" fmla="*/ 1444007 w 3955504"/>
                  <a:gd name="connsiteY111" fmla="*/ 1162654 h 2416334"/>
                  <a:gd name="connsiteX112" fmla="*/ 1410906 w 3955504"/>
                  <a:gd name="connsiteY112" fmla="*/ 1208167 h 2416334"/>
                  <a:gd name="connsiteX113" fmla="*/ 1406769 w 3955504"/>
                  <a:gd name="connsiteY113" fmla="*/ 1278505 h 2416334"/>
                  <a:gd name="connsiteX114" fmla="*/ 1381944 w 3955504"/>
                  <a:gd name="connsiteY114" fmla="*/ 1307468 h 2416334"/>
                  <a:gd name="connsiteX115" fmla="*/ 1357118 w 3955504"/>
                  <a:gd name="connsiteY115" fmla="*/ 1299193 h 2416334"/>
                  <a:gd name="connsiteX116" fmla="*/ 1328155 w 3955504"/>
                  <a:gd name="connsiteY116" fmla="*/ 1270230 h 2416334"/>
                  <a:gd name="connsiteX117" fmla="*/ 1266092 w 3955504"/>
                  <a:gd name="connsiteY117" fmla="*/ 1357119 h 2416334"/>
                  <a:gd name="connsiteX118" fmla="*/ 1266092 w 3955504"/>
                  <a:gd name="connsiteY118" fmla="*/ 1472971 h 2416334"/>
                  <a:gd name="connsiteX119" fmla="*/ 1282642 w 3955504"/>
                  <a:gd name="connsiteY119" fmla="*/ 1568134 h 2416334"/>
                  <a:gd name="connsiteX120" fmla="*/ 1336430 w 3955504"/>
                  <a:gd name="connsiteY120" fmla="*/ 1655023 h 2416334"/>
                  <a:gd name="connsiteX121" fmla="*/ 1344706 w 3955504"/>
                  <a:gd name="connsiteY121" fmla="*/ 1750187 h 2416334"/>
                  <a:gd name="connsiteX122" fmla="*/ 1324018 w 3955504"/>
                  <a:gd name="connsiteY122" fmla="*/ 1874314 h 2416334"/>
                  <a:gd name="connsiteX123" fmla="*/ 1299192 w 3955504"/>
                  <a:gd name="connsiteY123" fmla="*/ 1977753 h 2416334"/>
                  <a:gd name="connsiteX124" fmla="*/ 1217717 w 3955504"/>
                  <a:gd name="connsiteY124" fmla="*/ 2008274 h 2416334"/>
                  <a:gd name="connsiteX125" fmla="*/ 1186451 w 3955504"/>
                  <a:gd name="connsiteY125" fmla="*/ 2021180 h 2416334"/>
                  <a:gd name="connsiteX126" fmla="*/ 1102161 w 3955504"/>
                  <a:gd name="connsiteY126" fmla="*/ 1902764 h 2416334"/>
                  <a:gd name="connsiteX127" fmla="*/ 1092315 w 3955504"/>
                  <a:gd name="connsiteY127" fmla="*/ 1799838 h 2416334"/>
                  <a:gd name="connsiteX128" fmla="*/ 1079421 w 3955504"/>
                  <a:gd name="connsiteY128" fmla="*/ 1694859 h 2416334"/>
                  <a:gd name="connsiteX129" fmla="*/ 1050939 w 3955504"/>
                  <a:gd name="connsiteY129" fmla="*/ 1539172 h 2416334"/>
                  <a:gd name="connsiteX130" fmla="*/ 1075764 w 3955504"/>
                  <a:gd name="connsiteY130" fmla="*/ 1501934 h 2416334"/>
                  <a:gd name="connsiteX131" fmla="*/ 1088177 w 3955504"/>
                  <a:gd name="connsiteY131" fmla="*/ 1481246 h 2416334"/>
                  <a:gd name="connsiteX132" fmla="*/ 1088177 w 3955504"/>
                  <a:gd name="connsiteY132" fmla="*/ 1406770 h 2416334"/>
                  <a:gd name="connsiteX133" fmla="*/ 1108865 w 3955504"/>
                  <a:gd name="connsiteY133" fmla="*/ 1319881 h 2416334"/>
                  <a:gd name="connsiteX134" fmla="*/ 1026626 w 3955504"/>
                  <a:gd name="connsiteY134" fmla="*/ 1425372 h 2416334"/>
                  <a:gd name="connsiteX135" fmla="*/ 1001288 w 3955504"/>
                  <a:gd name="connsiteY135" fmla="*/ 1439870 h 2416334"/>
                  <a:gd name="connsiteX136" fmla="*/ 1001288 w 3955504"/>
                  <a:gd name="connsiteY136" fmla="*/ 1361257 h 2416334"/>
                  <a:gd name="connsiteX137" fmla="*/ 1021976 w 3955504"/>
                  <a:gd name="connsiteY137" fmla="*/ 1274368 h 2416334"/>
                  <a:gd name="connsiteX138" fmla="*/ 1088177 w 3955504"/>
                  <a:gd name="connsiteY138" fmla="*/ 1125416 h 2416334"/>
                  <a:gd name="connsiteX139" fmla="*/ 1183341 w 3955504"/>
                  <a:gd name="connsiteY139" fmla="*/ 1108866 h 2416334"/>
                  <a:gd name="connsiteX140" fmla="*/ 1261954 w 3955504"/>
                  <a:gd name="connsiteY140" fmla="*/ 1050940 h 2416334"/>
                  <a:gd name="connsiteX141" fmla="*/ 1332293 w 3955504"/>
                  <a:gd name="connsiteY141" fmla="*/ 1026115 h 2416334"/>
                  <a:gd name="connsiteX142" fmla="*/ 1410906 w 3955504"/>
                  <a:gd name="connsiteY142" fmla="*/ 1030252 h 2416334"/>
                  <a:gd name="connsiteX143" fmla="*/ 1435732 w 3955504"/>
                  <a:gd name="connsiteY143" fmla="*/ 1021977 h 2416334"/>
                  <a:gd name="connsiteX144" fmla="*/ 1477107 w 3955504"/>
                  <a:gd name="connsiteY144" fmla="*/ 1005427 h 2416334"/>
                  <a:gd name="connsiteX145" fmla="*/ 1423319 w 3955504"/>
                  <a:gd name="connsiteY145" fmla="*/ 976464 h 2416334"/>
                  <a:gd name="connsiteX146" fmla="*/ 1377806 w 3955504"/>
                  <a:gd name="connsiteY146" fmla="*/ 997152 h 2416334"/>
                  <a:gd name="connsiteX147" fmla="*/ 1348843 w 3955504"/>
                  <a:gd name="connsiteY147" fmla="*/ 976464 h 2416334"/>
                  <a:gd name="connsiteX148" fmla="*/ 1332293 w 3955504"/>
                  <a:gd name="connsiteY148" fmla="*/ 914400 h 2416334"/>
                  <a:gd name="connsiteX149" fmla="*/ 1204029 w 3955504"/>
                  <a:gd name="connsiteY149" fmla="*/ 984739 h 2416334"/>
                  <a:gd name="connsiteX150" fmla="*/ 1150240 w 3955504"/>
                  <a:gd name="connsiteY150" fmla="*/ 1034390 h 2416334"/>
                  <a:gd name="connsiteX151" fmla="*/ 1075764 w 3955504"/>
                  <a:gd name="connsiteY151" fmla="*/ 1021977 h 2416334"/>
                  <a:gd name="connsiteX152" fmla="*/ 1046801 w 3955504"/>
                  <a:gd name="connsiteY152" fmla="*/ 1026115 h 2416334"/>
                  <a:gd name="connsiteX153" fmla="*/ 968188 w 3955504"/>
                  <a:gd name="connsiteY153" fmla="*/ 976464 h 2416334"/>
                  <a:gd name="connsiteX154" fmla="*/ 918537 w 3955504"/>
                  <a:gd name="connsiteY154" fmla="*/ 976464 h 2416334"/>
                  <a:gd name="connsiteX155" fmla="*/ 901987 w 3955504"/>
                  <a:gd name="connsiteY155" fmla="*/ 988876 h 2416334"/>
                  <a:gd name="connsiteX156" fmla="*/ 877162 w 3955504"/>
                  <a:gd name="connsiteY156" fmla="*/ 976464 h 2416334"/>
                  <a:gd name="connsiteX157" fmla="*/ 860611 w 3955504"/>
                  <a:gd name="connsiteY157" fmla="*/ 885438 h 2416334"/>
                  <a:gd name="connsiteX158" fmla="*/ 901987 w 3955504"/>
                  <a:gd name="connsiteY158" fmla="*/ 860612 h 2416334"/>
                  <a:gd name="connsiteX159" fmla="*/ 914400 w 3955504"/>
                  <a:gd name="connsiteY159" fmla="*/ 839924 h 2416334"/>
                  <a:gd name="connsiteX160" fmla="*/ 810961 w 3955504"/>
                  <a:gd name="connsiteY160" fmla="*/ 935088 h 2416334"/>
                  <a:gd name="connsiteX161" fmla="*/ 761310 w 3955504"/>
                  <a:gd name="connsiteY161" fmla="*/ 972326 h 2416334"/>
                  <a:gd name="connsiteX162" fmla="*/ 724072 w 3955504"/>
                  <a:gd name="connsiteY162" fmla="*/ 1001289 h 2416334"/>
                  <a:gd name="connsiteX163" fmla="*/ 686834 w 3955504"/>
                  <a:gd name="connsiteY163" fmla="*/ 1026115 h 2416334"/>
                  <a:gd name="connsiteX164" fmla="*/ 649596 w 3955504"/>
                  <a:gd name="connsiteY164" fmla="*/ 1050940 h 2416334"/>
                  <a:gd name="connsiteX165" fmla="*/ 620633 w 3955504"/>
                  <a:gd name="connsiteY165" fmla="*/ 1079903 h 2416334"/>
                  <a:gd name="connsiteX166" fmla="*/ 525469 w 3955504"/>
                  <a:gd name="connsiteY166" fmla="*/ 1063353 h 2416334"/>
                  <a:gd name="connsiteX167" fmla="*/ 513057 w 3955504"/>
                  <a:gd name="connsiteY167" fmla="*/ 1030252 h 2416334"/>
                  <a:gd name="connsiteX168" fmla="*/ 435982 w 3955504"/>
                  <a:gd name="connsiteY168" fmla="*/ 1028680 h 2416334"/>
                  <a:gd name="connsiteX169" fmla="*/ 405480 w 3955504"/>
                  <a:gd name="connsiteY169" fmla="*/ 1059215 h 2416334"/>
                  <a:gd name="connsiteX170" fmla="*/ 347554 w 3955504"/>
                  <a:gd name="connsiteY170" fmla="*/ 1050940 h 2416334"/>
                  <a:gd name="connsiteX171" fmla="*/ 335142 w 3955504"/>
                  <a:gd name="connsiteY171" fmla="*/ 1038527 h 2416334"/>
                  <a:gd name="connsiteX172" fmla="*/ 380655 w 3955504"/>
                  <a:gd name="connsiteY172" fmla="*/ 980601 h 2416334"/>
                  <a:gd name="connsiteX173" fmla="*/ 513057 w 3955504"/>
                  <a:gd name="connsiteY173" fmla="*/ 827512 h 2416334"/>
                  <a:gd name="connsiteX174" fmla="*/ 566845 w 3955504"/>
                  <a:gd name="connsiteY174" fmla="*/ 802686 h 2416334"/>
                  <a:gd name="connsiteX175" fmla="*/ 628908 w 3955504"/>
                  <a:gd name="connsiteY175" fmla="*/ 773724 h 2416334"/>
                  <a:gd name="connsiteX176" fmla="*/ 525469 w 3955504"/>
                  <a:gd name="connsiteY176" fmla="*/ 773724 h 2416334"/>
                  <a:gd name="connsiteX177" fmla="*/ 496506 w 3955504"/>
                  <a:gd name="connsiteY177" fmla="*/ 748898 h 2416334"/>
                  <a:gd name="connsiteX178" fmla="*/ 463406 w 3955504"/>
                  <a:gd name="connsiteY178" fmla="*/ 748898 h 2416334"/>
                  <a:gd name="connsiteX179" fmla="*/ 442718 w 3955504"/>
                  <a:gd name="connsiteY179" fmla="*/ 761311 h 2416334"/>
                  <a:gd name="connsiteX180" fmla="*/ 388930 w 3955504"/>
                  <a:gd name="connsiteY180" fmla="*/ 773724 h 2416334"/>
                  <a:gd name="connsiteX181" fmla="*/ 335142 w 3955504"/>
                  <a:gd name="connsiteY181" fmla="*/ 757173 h 2416334"/>
                  <a:gd name="connsiteX182" fmla="*/ 297904 w 3955504"/>
                  <a:gd name="connsiteY182" fmla="*/ 724073 h 2416334"/>
                  <a:gd name="connsiteX183" fmla="*/ 285491 w 3955504"/>
                  <a:gd name="connsiteY183" fmla="*/ 732348 h 2416334"/>
                  <a:gd name="connsiteX184" fmla="*/ 227565 w 3955504"/>
                  <a:gd name="connsiteY184" fmla="*/ 690972 h 2416334"/>
                  <a:gd name="connsiteX185" fmla="*/ 124126 w 3955504"/>
                  <a:gd name="connsiteY185" fmla="*/ 686835 h 2416334"/>
                  <a:gd name="connsiteX186" fmla="*/ 86888 w 3955504"/>
                  <a:gd name="connsiteY186" fmla="*/ 715798 h 2416334"/>
                  <a:gd name="connsiteX187" fmla="*/ 0 w 3955504"/>
                  <a:gd name="connsiteY187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76246 w 3955504"/>
                  <a:gd name="connsiteY68" fmla="*/ 641322 h 2416334"/>
                  <a:gd name="connsiteX69" fmla="*/ 2867326 w 3955504"/>
                  <a:gd name="connsiteY69" fmla="*/ 839924 h 2416334"/>
                  <a:gd name="connsiteX70" fmla="*/ 2809401 w 3955504"/>
                  <a:gd name="connsiteY70" fmla="*/ 930951 h 2416334"/>
                  <a:gd name="connsiteX71" fmla="*/ 2805263 w 3955504"/>
                  <a:gd name="connsiteY71" fmla="*/ 972326 h 2416334"/>
                  <a:gd name="connsiteX72" fmla="*/ 2792850 w 3955504"/>
                  <a:gd name="connsiteY72" fmla="*/ 102611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30088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7359 w 3955504"/>
                  <a:gd name="connsiteY78" fmla="*/ 1348844 h 2416334"/>
                  <a:gd name="connsiteX79" fmla="*/ 2416333 w 3955504"/>
                  <a:gd name="connsiteY79" fmla="*/ 1381944 h 2416334"/>
                  <a:gd name="connsiteX80" fmla="*/ 2453571 w 3955504"/>
                  <a:gd name="connsiteY80" fmla="*/ 1460558 h 2416334"/>
                  <a:gd name="connsiteX81" fmla="*/ 2441158 w 3955504"/>
                  <a:gd name="connsiteY81" fmla="*/ 1522621 h 2416334"/>
                  <a:gd name="connsiteX82" fmla="*/ 2366682 w 3955504"/>
                  <a:gd name="connsiteY82" fmla="*/ 1613648 h 2416334"/>
                  <a:gd name="connsiteX83" fmla="*/ 2296344 w 3955504"/>
                  <a:gd name="connsiteY83" fmla="*/ 1671573 h 2416334"/>
                  <a:gd name="connsiteX84" fmla="*/ 2184630 w 3955504"/>
                  <a:gd name="connsiteY84" fmla="*/ 1762600 h 2416334"/>
                  <a:gd name="connsiteX85" fmla="*/ 2139116 w 3955504"/>
                  <a:gd name="connsiteY85" fmla="*/ 1779150 h 2416334"/>
                  <a:gd name="connsiteX86" fmla="*/ 2077053 w 3955504"/>
                  <a:gd name="connsiteY86" fmla="*/ 1861901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79848 w 3955504"/>
                  <a:gd name="connsiteY100" fmla="*/ 1510209 h 2416334"/>
                  <a:gd name="connsiteX101" fmla="*/ 1656593 w 3955504"/>
                  <a:gd name="connsiteY101" fmla="*/ 1510722 h 2416334"/>
                  <a:gd name="connsiteX102" fmla="*/ 1617784 w 3955504"/>
                  <a:gd name="connsiteY102" fmla="*/ 1452283 h 2416334"/>
                  <a:gd name="connsiteX103" fmla="*/ 1675710 w 3955504"/>
                  <a:gd name="connsiteY103" fmla="*/ 1319881 h 2416334"/>
                  <a:gd name="connsiteX104" fmla="*/ 1659160 w 3955504"/>
                  <a:gd name="connsiteY104" fmla="*/ 1245405 h 2416334"/>
                  <a:gd name="connsiteX105" fmla="*/ 1634334 w 3955504"/>
                  <a:gd name="connsiteY105" fmla="*/ 1208167 h 2416334"/>
                  <a:gd name="connsiteX106" fmla="*/ 1638472 w 3955504"/>
                  <a:gd name="connsiteY106" fmla="*/ 1162654 h 2416334"/>
                  <a:gd name="connsiteX107" fmla="*/ 1584684 w 3955504"/>
                  <a:gd name="connsiteY107" fmla="*/ 1141966 h 2416334"/>
                  <a:gd name="connsiteX108" fmla="*/ 1497795 w 3955504"/>
                  <a:gd name="connsiteY108" fmla="*/ 1133691 h 2416334"/>
                  <a:gd name="connsiteX109" fmla="*/ 1456420 w 3955504"/>
                  <a:gd name="connsiteY109" fmla="*/ 1117141 h 2416334"/>
                  <a:gd name="connsiteX110" fmla="*/ 1410906 w 3955504"/>
                  <a:gd name="connsiteY110" fmla="*/ 1150241 h 2416334"/>
                  <a:gd name="connsiteX111" fmla="*/ 1444007 w 3955504"/>
                  <a:gd name="connsiteY111" fmla="*/ 1162654 h 2416334"/>
                  <a:gd name="connsiteX112" fmla="*/ 1410906 w 3955504"/>
                  <a:gd name="connsiteY112" fmla="*/ 1208167 h 2416334"/>
                  <a:gd name="connsiteX113" fmla="*/ 1406769 w 3955504"/>
                  <a:gd name="connsiteY113" fmla="*/ 1278505 h 2416334"/>
                  <a:gd name="connsiteX114" fmla="*/ 1381944 w 3955504"/>
                  <a:gd name="connsiteY114" fmla="*/ 1307468 h 2416334"/>
                  <a:gd name="connsiteX115" fmla="*/ 1357118 w 3955504"/>
                  <a:gd name="connsiteY115" fmla="*/ 1299193 h 2416334"/>
                  <a:gd name="connsiteX116" fmla="*/ 1328155 w 3955504"/>
                  <a:gd name="connsiteY116" fmla="*/ 1270230 h 2416334"/>
                  <a:gd name="connsiteX117" fmla="*/ 1266092 w 3955504"/>
                  <a:gd name="connsiteY117" fmla="*/ 1357119 h 2416334"/>
                  <a:gd name="connsiteX118" fmla="*/ 1266092 w 3955504"/>
                  <a:gd name="connsiteY118" fmla="*/ 1472971 h 2416334"/>
                  <a:gd name="connsiteX119" fmla="*/ 1282642 w 3955504"/>
                  <a:gd name="connsiteY119" fmla="*/ 1568134 h 2416334"/>
                  <a:gd name="connsiteX120" fmla="*/ 1336430 w 3955504"/>
                  <a:gd name="connsiteY120" fmla="*/ 1655023 h 2416334"/>
                  <a:gd name="connsiteX121" fmla="*/ 1344706 w 3955504"/>
                  <a:gd name="connsiteY121" fmla="*/ 1750187 h 2416334"/>
                  <a:gd name="connsiteX122" fmla="*/ 1324018 w 3955504"/>
                  <a:gd name="connsiteY122" fmla="*/ 1874314 h 2416334"/>
                  <a:gd name="connsiteX123" fmla="*/ 1299192 w 3955504"/>
                  <a:gd name="connsiteY123" fmla="*/ 1977753 h 2416334"/>
                  <a:gd name="connsiteX124" fmla="*/ 1217717 w 3955504"/>
                  <a:gd name="connsiteY124" fmla="*/ 2008274 h 2416334"/>
                  <a:gd name="connsiteX125" fmla="*/ 1186451 w 3955504"/>
                  <a:gd name="connsiteY125" fmla="*/ 2021180 h 2416334"/>
                  <a:gd name="connsiteX126" fmla="*/ 1102161 w 3955504"/>
                  <a:gd name="connsiteY126" fmla="*/ 1902764 h 2416334"/>
                  <a:gd name="connsiteX127" fmla="*/ 1092315 w 3955504"/>
                  <a:gd name="connsiteY127" fmla="*/ 1799838 h 2416334"/>
                  <a:gd name="connsiteX128" fmla="*/ 1079421 w 3955504"/>
                  <a:gd name="connsiteY128" fmla="*/ 1694859 h 2416334"/>
                  <a:gd name="connsiteX129" fmla="*/ 1050939 w 3955504"/>
                  <a:gd name="connsiteY129" fmla="*/ 1539172 h 2416334"/>
                  <a:gd name="connsiteX130" fmla="*/ 1075764 w 3955504"/>
                  <a:gd name="connsiteY130" fmla="*/ 1501934 h 2416334"/>
                  <a:gd name="connsiteX131" fmla="*/ 1088177 w 3955504"/>
                  <a:gd name="connsiteY131" fmla="*/ 1481246 h 2416334"/>
                  <a:gd name="connsiteX132" fmla="*/ 1088177 w 3955504"/>
                  <a:gd name="connsiteY132" fmla="*/ 1406770 h 2416334"/>
                  <a:gd name="connsiteX133" fmla="*/ 1108865 w 3955504"/>
                  <a:gd name="connsiteY133" fmla="*/ 1319881 h 2416334"/>
                  <a:gd name="connsiteX134" fmla="*/ 1026626 w 3955504"/>
                  <a:gd name="connsiteY134" fmla="*/ 1425372 h 2416334"/>
                  <a:gd name="connsiteX135" fmla="*/ 1026659 w 3955504"/>
                  <a:gd name="connsiteY135" fmla="*/ 1403625 h 2416334"/>
                  <a:gd name="connsiteX136" fmla="*/ 1001288 w 3955504"/>
                  <a:gd name="connsiteY136" fmla="*/ 1361257 h 2416334"/>
                  <a:gd name="connsiteX137" fmla="*/ 1021976 w 3955504"/>
                  <a:gd name="connsiteY137" fmla="*/ 1274368 h 2416334"/>
                  <a:gd name="connsiteX138" fmla="*/ 1088177 w 3955504"/>
                  <a:gd name="connsiteY138" fmla="*/ 1125416 h 2416334"/>
                  <a:gd name="connsiteX139" fmla="*/ 1183341 w 3955504"/>
                  <a:gd name="connsiteY139" fmla="*/ 1108866 h 2416334"/>
                  <a:gd name="connsiteX140" fmla="*/ 1261954 w 3955504"/>
                  <a:gd name="connsiteY140" fmla="*/ 1050940 h 2416334"/>
                  <a:gd name="connsiteX141" fmla="*/ 1332293 w 3955504"/>
                  <a:gd name="connsiteY141" fmla="*/ 1026115 h 2416334"/>
                  <a:gd name="connsiteX142" fmla="*/ 1410906 w 3955504"/>
                  <a:gd name="connsiteY142" fmla="*/ 1030252 h 2416334"/>
                  <a:gd name="connsiteX143" fmla="*/ 1435732 w 3955504"/>
                  <a:gd name="connsiteY143" fmla="*/ 1021977 h 2416334"/>
                  <a:gd name="connsiteX144" fmla="*/ 1477107 w 3955504"/>
                  <a:gd name="connsiteY144" fmla="*/ 1005427 h 2416334"/>
                  <a:gd name="connsiteX145" fmla="*/ 1423319 w 3955504"/>
                  <a:gd name="connsiteY145" fmla="*/ 976464 h 2416334"/>
                  <a:gd name="connsiteX146" fmla="*/ 1377806 w 3955504"/>
                  <a:gd name="connsiteY146" fmla="*/ 997152 h 2416334"/>
                  <a:gd name="connsiteX147" fmla="*/ 1348843 w 3955504"/>
                  <a:gd name="connsiteY147" fmla="*/ 976464 h 2416334"/>
                  <a:gd name="connsiteX148" fmla="*/ 1332293 w 3955504"/>
                  <a:gd name="connsiteY148" fmla="*/ 914400 h 2416334"/>
                  <a:gd name="connsiteX149" fmla="*/ 1204029 w 3955504"/>
                  <a:gd name="connsiteY149" fmla="*/ 984739 h 2416334"/>
                  <a:gd name="connsiteX150" fmla="*/ 1150240 w 3955504"/>
                  <a:gd name="connsiteY150" fmla="*/ 1034390 h 2416334"/>
                  <a:gd name="connsiteX151" fmla="*/ 1075764 w 3955504"/>
                  <a:gd name="connsiteY151" fmla="*/ 1021977 h 2416334"/>
                  <a:gd name="connsiteX152" fmla="*/ 1046801 w 3955504"/>
                  <a:gd name="connsiteY152" fmla="*/ 1026115 h 2416334"/>
                  <a:gd name="connsiteX153" fmla="*/ 968188 w 3955504"/>
                  <a:gd name="connsiteY153" fmla="*/ 976464 h 2416334"/>
                  <a:gd name="connsiteX154" fmla="*/ 918537 w 3955504"/>
                  <a:gd name="connsiteY154" fmla="*/ 976464 h 2416334"/>
                  <a:gd name="connsiteX155" fmla="*/ 901987 w 3955504"/>
                  <a:gd name="connsiteY155" fmla="*/ 988876 h 2416334"/>
                  <a:gd name="connsiteX156" fmla="*/ 877162 w 3955504"/>
                  <a:gd name="connsiteY156" fmla="*/ 976464 h 2416334"/>
                  <a:gd name="connsiteX157" fmla="*/ 860611 w 3955504"/>
                  <a:gd name="connsiteY157" fmla="*/ 885438 h 2416334"/>
                  <a:gd name="connsiteX158" fmla="*/ 901987 w 3955504"/>
                  <a:gd name="connsiteY158" fmla="*/ 860612 h 2416334"/>
                  <a:gd name="connsiteX159" fmla="*/ 914400 w 3955504"/>
                  <a:gd name="connsiteY159" fmla="*/ 839924 h 2416334"/>
                  <a:gd name="connsiteX160" fmla="*/ 810961 w 3955504"/>
                  <a:gd name="connsiteY160" fmla="*/ 935088 h 2416334"/>
                  <a:gd name="connsiteX161" fmla="*/ 761310 w 3955504"/>
                  <a:gd name="connsiteY161" fmla="*/ 972326 h 2416334"/>
                  <a:gd name="connsiteX162" fmla="*/ 724072 w 3955504"/>
                  <a:gd name="connsiteY162" fmla="*/ 1001289 h 2416334"/>
                  <a:gd name="connsiteX163" fmla="*/ 686834 w 3955504"/>
                  <a:gd name="connsiteY163" fmla="*/ 1026115 h 2416334"/>
                  <a:gd name="connsiteX164" fmla="*/ 649596 w 3955504"/>
                  <a:gd name="connsiteY164" fmla="*/ 1050940 h 2416334"/>
                  <a:gd name="connsiteX165" fmla="*/ 620633 w 3955504"/>
                  <a:gd name="connsiteY165" fmla="*/ 1079903 h 2416334"/>
                  <a:gd name="connsiteX166" fmla="*/ 525469 w 3955504"/>
                  <a:gd name="connsiteY166" fmla="*/ 1063353 h 2416334"/>
                  <a:gd name="connsiteX167" fmla="*/ 513057 w 3955504"/>
                  <a:gd name="connsiteY167" fmla="*/ 1030252 h 2416334"/>
                  <a:gd name="connsiteX168" fmla="*/ 435982 w 3955504"/>
                  <a:gd name="connsiteY168" fmla="*/ 1028680 h 2416334"/>
                  <a:gd name="connsiteX169" fmla="*/ 405480 w 3955504"/>
                  <a:gd name="connsiteY169" fmla="*/ 1059215 h 2416334"/>
                  <a:gd name="connsiteX170" fmla="*/ 347554 w 3955504"/>
                  <a:gd name="connsiteY170" fmla="*/ 1050940 h 2416334"/>
                  <a:gd name="connsiteX171" fmla="*/ 335142 w 3955504"/>
                  <a:gd name="connsiteY171" fmla="*/ 1038527 h 2416334"/>
                  <a:gd name="connsiteX172" fmla="*/ 380655 w 3955504"/>
                  <a:gd name="connsiteY172" fmla="*/ 980601 h 2416334"/>
                  <a:gd name="connsiteX173" fmla="*/ 513057 w 3955504"/>
                  <a:gd name="connsiteY173" fmla="*/ 827512 h 2416334"/>
                  <a:gd name="connsiteX174" fmla="*/ 566845 w 3955504"/>
                  <a:gd name="connsiteY174" fmla="*/ 802686 h 2416334"/>
                  <a:gd name="connsiteX175" fmla="*/ 628908 w 3955504"/>
                  <a:gd name="connsiteY175" fmla="*/ 773724 h 2416334"/>
                  <a:gd name="connsiteX176" fmla="*/ 525469 w 3955504"/>
                  <a:gd name="connsiteY176" fmla="*/ 773724 h 2416334"/>
                  <a:gd name="connsiteX177" fmla="*/ 496506 w 3955504"/>
                  <a:gd name="connsiteY177" fmla="*/ 748898 h 2416334"/>
                  <a:gd name="connsiteX178" fmla="*/ 463406 w 3955504"/>
                  <a:gd name="connsiteY178" fmla="*/ 748898 h 2416334"/>
                  <a:gd name="connsiteX179" fmla="*/ 442718 w 3955504"/>
                  <a:gd name="connsiteY179" fmla="*/ 761311 h 2416334"/>
                  <a:gd name="connsiteX180" fmla="*/ 388930 w 3955504"/>
                  <a:gd name="connsiteY180" fmla="*/ 773724 h 2416334"/>
                  <a:gd name="connsiteX181" fmla="*/ 335142 w 3955504"/>
                  <a:gd name="connsiteY181" fmla="*/ 757173 h 2416334"/>
                  <a:gd name="connsiteX182" fmla="*/ 297904 w 3955504"/>
                  <a:gd name="connsiteY182" fmla="*/ 724073 h 2416334"/>
                  <a:gd name="connsiteX183" fmla="*/ 285491 w 3955504"/>
                  <a:gd name="connsiteY183" fmla="*/ 732348 h 2416334"/>
                  <a:gd name="connsiteX184" fmla="*/ 227565 w 3955504"/>
                  <a:gd name="connsiteY184" fmla="*/ 690972 h 2416334"/>
                  <a:gd name="connsiteX185" fmla="*/ 124126 w 3955504"/>
                  <a:gd name="connsiteY185" fmla="*/ 686835 h 2416334"/>
                  <a:gd name="connsiteX186" fmla="*/ 86888 w 3955504"/>
                  <a:gd name="connsiteY186" fmla="*/ 715798 h 2416334"/>
                  <a:gd name="connsiteX187" fmla="*/ 0 w 3955504"/>
                  <a:gd name="connsiteY187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76246 w 3955504"/>
                  <a:gd name="connsiteY68" fmla="*/ 641322 h 2416334"/>
                  <a:gd name="connsiteX69" fmla="*/ 2867326 w 3955504"/>
                  <a:gd name="connsiteY69" fmla="*/ 839924 h 2416334"/>
                  <a:gd name="connsiteX70" fmla="*/ 2809401 w 3955504"/>
                  <a:gd name="connsiteY70" fmla="*/ 930951 h 2416334"/>
                  <a:gd name="connsiteX71" fmla="*/ 2805263 w 3955504"/>
                  <a:gd name="connsiteY71" fmla="*/ 972326 h 2416334"/>
                  <a:gd name="connsiteX72" fmla="*/ 2792850 w 3955504"/>
                  <a:gd name="connsiteY72" fmla="*/ 102611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30088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7359 w 3955504"/>
                  <a:gd name="connsiteY78" fmla="*/ 1348844 h 2416334"/>
                  <a:gd name="connsiteX79" fmla="*/ 2416333 w 3955504"/>
                  <a:gd name="connsiteY79" fmla="*/ 1381944 h 2416334"/>
                  <a:gd name="connsiteX80" fmla="*/ 2453571 w 3955504"/>
                  <a:gd name="connsiteY80" fmla="*/ 1460558 h 2416334"/>
                  <a:gd name="connsiteX81" fmla="*/ 2441158 w 3955504"/>
                  <a:gd name="connsiteY81" fmla="*/ 1522621 h 2416334"/>
                  <a:gd name="connsiteX82" fmla="*/ 2366682 w 3955504"/>
                  <a:gd name="connsiteY82" fmla="*/ 1613648 h 2416334"/>
                  <a:gd name="connsiteX83" fmla="*/ 2296344 w 3955504"/>
                  <a:gd name="connsiteY83" fmla="*/ 1671573 h 2416334"/>
                  <a:gd name="connsiteX84" fmla="*/ 2184630 w 3955504"/>
                  <a:gd name="connsiteY84" fmla="*/ 1762600 h 2416334"/>
                  <a:gd name="connsiteX85" fmla="*/ 2139116 w 3955504"/>
                  <a:gd name="connsiteY85" fmla="*/ 1779150 h 2416334"/>
                  <a:gd name="connsiteX86" fmla="*/ 2066179 w 3955504"/>
                  <a:gd name="connsiteY86" fmla="*/ 1840155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79848 w 3955504"/>
                  <a:gd name="connsiteY100" fmla="*/ 1510209 h 2416334"/>
                  <a:gd name="connsiteX101" fmla="*/ 1656593 w 3955504"/>
                  <a:gd name="connsiteY101" fmla="*/ 1510722 h 2416334"/>
                  <a:gd name="connsiteX102" fmla="*/ 1617784 w 3955504"/>
                  <a:gd name="connsiteY102" fmla="*/ 1452283 h 2416334"/>
                  <a:gd name="connsiteX103" fmla="*/ 1675710 w 3955504"/>
                  <a:gd name="connsiteY103" fmla="*/ 1319881 h 2416334"/>
                  <a:gd name="connsiteX104" fmla="*/ 1659160 w 3955504"/>
                  <a:gd name="connsiteY104" fmla="*/ 1245405 h 2416334"/>
                  <a:gd name="connsiteX105" fmla="*/ 1634334 w 3955504"/>
                  <a:gd name="connsiteY105" fmla="*/ 1208167 h 2416334"/>
                  <a:gd name="connsiteX106" fmla="*/ 1638472 w 3955504"/>
                  <a:gd name="connsiteY106" fmla="*/ 1162654 h 2416334"/>
                  <a:gd name="connsiteX107" fmla="*/ 1584684 w 3955504"/>
                  <a:gd name="connsiteY107" fmla="*/ 1141966 h 2416334"/>
                  <a:gd name="connsiteX108" fmla="*/ 1497795 w 3955504"/>
                  <a:gd name="connsiteY108" fmla="*/ 1133691 h 2416334"/>
                  <a:gd name="connsiteX109" fmla="*/ 1456420 w 3955504"/>
                  <a:gd name="connsiteY109" fmla="*/ 1117141 h 2416334"/>
                  <a:gd name="connsiteX110" fmla="*/ 1410906 w 3955504"/>
                  <a:gd name="connsiteY110" fmla="*/ 1150241 h 2416334"/>
                  <a:gd name="connsiteX111" fmla="*/ 1444007 w 3955504"/>
                  <a:gd name="connsiteY111" fmla="*/ 1162654 h 2416334"/>
                  <a:gd name="connsiteX112" fmla="*/ 1410906 w 3955504"/>
                  <a:gd name="connsiteY112" fmla="*/ 1208167 h 2416334"/>
                  <a:gd name="connsiteX113" fmla="*/ 1406769 w 3955504"/>
                  <a:gd name="connsiteY113" fmla="*/ 1278505 h 2416334"/>
                  <a:gd name="connsiteX114" fmla="*/ 1381944 w 3955504"/>
                  <a:gd name="connsiteY114" fmla="*/ 1307468 h 2416334"/>
                  <a:gd name="connsiteX115" fmla="*/ 1357118 w 3955504"/>
                  <a:gd name="connsiteY115" fmla="*/ 1299193 h 2416334"/>
                  <a:gd name="connsiteX116" fmla="*/ 1328155 w 3955504"/>
                  <a:gd name="connsiteY116" fmla="*/ 1270230 h 2416334"/>
                  <a:gd name="connsiteX117" fmla="*/ 1266092 w 3955504"/>
                  <a:gd name="connsiteY117" fmla="*/ 1357119 h 2416334"/>
                  <a:gd name="connsiteX118" fmla="*/ 1266092 w 3955504"/>
                  <a:gd name="connsiteY118" fmla="*/ 1472971 h 2416334"/>
                  <a:gd name="connsiteX119" fmla="*/ 1282642 w 3955504"/>
                  <a:gd name="connsiteY119" fmla="*/ 1568134 h 2416334"/>
                  <a:gd name="connsiteX120" fmla="*/ 1336430 w 3955504"/>
                  <a:gd name="connsiteY120" fmla="*/ 1655023 h 2416334"/>
                  <a:gd name="connsiteX121" fmla="*/ 1344706 w 3955504"/>
                  <a:gd name="connsiteY121" fmla="*/ 1750187 h 2416334"/>
                  <a:gd name="connsiteX122" fmla="*/ 1324018 w 3955504"/>
                  <a:gd name="connsiteY122" fmla="*/ 1874314 h 2416334"/>
                  <a:gd name="connsiteX123" fmla="*/ 1299192 w 3955504"/>
                  <a:gd name="connsiteY123" fmla="*/ 1977753 h 2416334"/>
                  <a:gd name="connsiteX124" fmla="*/ 1217717 w 3955504"/>
                  <a:gd name="connsiteY124" fmla="*/ 2008274 h 2416334"/>
                  <a:gd name="connsiteX125" fmla="*/ 1186451 w 3955504"/>
                  <a:gd name="connsiteY125" fmla="*/ 2021180 h 2416334"/>
                  <a:gd name="connsiteX126" fmla="*/ 1102161 w 3955504"/>
                  <a:gd name="connsiteY126" fmla="*/ 1902764 h 2416334"/>
                  <a:gd name="connsiteX127" fmla="*/ 1092315 w 3955504"/>
                  <a:gd name="connsiteY127" fmla="*/ 1799838 h 2416334"/>
                  <a:gd name="connsiteX128" fmla="*/ 1079421 w 3955504"/>
                  <a:gd name="connsiteY128" fmla="*/ 1694859 h 2416334"/>
                  <a:gd name="connsiteX129" fmla="*/ 1050939 w 3955504"/>
                  <a:gd name="connsiteY129" fmla="*/ 1539172 h 2416334"/>
                  <a:gd name="connsiteX130" fmla="*/ 1075764 w 3955504"/>
                  <a:gd name="connsiteY130" fmla="*/ 1501934 h 2416334"/>
                  <a:gd name="connsiteX131" fmla="*/ 1088177 w 3955504"/>
                  <a:gd name="connsiteY131" fmla="*/ 1481246 h 2416334"/>
                  <a:gd name="connsiteX132" fmla="*/ 1088177 w 3955504"/>
                  <a:gd name="connsiteY132" fmla="*/ 1406770 h 2416334"/>
                  <a:gd name="connsiteX133" fmla="*/ 1108865 w 3955504"/>
                  <a:gd name="connsiteY133" fmla="*/ 1319881 h 2416334"/>
                  <a:gd name="connsiteX134" fmla="*/ 1026626 w 3955504"/>
                  <a:gd name="connsiteY134" fmla="*/ 1425372 h 2416334"/>
                  <a:gd name="connsiteX135" fmla="*/ 1026659 w 3955504"/>
                  <a:gd name="connsiteY135" fmla="*/ 1403625 h 2416334"/>
                  <a:gd name="connsiteX136" fmla="*/ 1001288 w 3955504"/>
                  <a:gd name="connsiteY136" fmla="*/ 1361257 h 2416334"/>
                  <a:gd name="connsiteX137" fmla="*/ 1021976 w 3955504"/>
                  <a:gd name="connsiteY137" fmla="*/ 1274368 h 2416334"/>
                  <a:gd name="connsiteX138" fmla="*/ 1088177 w 3955504"/>
                  <a:gd name="connsiteY138" fmla="*/ 1125416 h 2416334"/>
                  <a:gd name="connsiteX139" fmla="*/ 1183341 w 3955504"/>
                  <a:gd name="connsiteY139" fmla="*/ 1108866 h 2416334"/>
                  <a:gd name="connsiteX140" fmla="*/ 1261954 w 3955504"/>
                  <a:gd name="connsiteY140" fmla="*/ 1050940 h 2416334"/>
                  <a:gd name="connsiteX141" fmla="*/ 1332293 w 3955504"/>
                  <a:gd name="connsiteY141" fmla="*/ 1026115 h 2416334"/>
                  <a:gd name="connsiteX142" fmla="*/ 1410906 w 3955504"/>
                  <a:gd name="connsiteY142" fmla="*/ 1030252 h 2416334"/>
                  <a:gd name="connsiteX143" fmla="*/ 1435732 w 3955504"/>
                  <a:gd name="connsiteY143" fmla="*/ 1021977 h 2416334"/>
                  <a:gd name="connsiteX144" fmla="*/ 1477107 w 3955504"/>
                  <a:gd name="connsiteY144" fmla="*/ 1005427 h 2416334"/>
                  <a:gd name="connsiteX145" fmla="*/ 1423319 w 3955504"/>
                  <a:gd name="connsiteY145" fmla="*/ 976464 h 2416334"/>
                  <a:gd name="connsiteX146" fmla="*/ 1377806 w 3955504"/>
                  <a:gd name="connsiteY146" fmla="*/ 997152 h 2416334"/>
                  <a:gd name="connsiteX147" fmla="*/ 1348843 w 3955504"/>
                  <a:gd name="connsiteY147" fmla="*/ 976464 h 2416334"/>
                  <a:gd name="connsiteX148" fmla="*/ 1332293 w 3955504"/>
                  <a:gd name="connsiteY148" fmla="*/ 914400 h 2416334"/>
                  <a:gd name="connsiteX149" fmla="*/ 1204029 w 3955504"/>
                  <a:gd name="connsiteY149" fmla="*/ 984739 h 2416334"/>
                  <a:gd name="connsiteX150" fmla="*/ 1150240 w 3955504"/>
                  <a:gd name="connsiteY150" fmla="*/ 1034390 h 2416334"/>
                  <a:gd name="connsiteX151" fmla="*/ 1075764 w 3955504"/>
                  <a:gd name="connsiteY151" fmla="*/ 1021977 h 2416334"/>
                  <a:gd name="connsiteX152" fmla="*/ 1046801 w 3955504"/>
                  <a:gd name="connsiteY152" fmla="*/ 1026115 h 2416334"/>
                  <a:gd name="connsiteX153" fmla="*/ 968188 w 3955504"/>
                  <a:gd name="connsiteY153" fmla="*/ 976464 h 2416334"/>
                  <a:gd name="connsiteX154" fmla="*/ 918537 w 3955504"/>
                  <a:gd name="connsiteY154" fmla="*/ 976464 h 2416334"/>
                  <a:gd name="connsiteX155" fmla="*/ 901987 w 3955504"/>
                  <a:gd name="connsiteY155" fmla="*/ 988876 h 2416334"/>
                  <a:gd name="connsiteX156" fmla="*/ 877162 w 3955504"/>
                  <a:gd name="connsiteY156" fmla="*/ 976464 h 2416334"/>
                  <a:gd name="connsiteX157" fmla="*/ 860611 w 3955504"/>
                  <a:gd name="connsiteY157" fmla="*/ 885438 h 2416334"/>
                  <a:gd name="connsiteX158" fmla="*/ 901987 w 3955504"/>
                  <a:gd name="connsiteY158" fmla="*/ 860612 h 2416334"/>
                  <a:gd name="connsiteX159" fmla="*/ 914400 w 3955504"/>
                  <a:gd name="connsiteY159" fmla="*/ 839924 h 2416334"/>
                  <a:gd name="connsiteX160" fmla="*/ 810961 w 3955504"/>
                  <a:gd name="connsiteY160" fmla="*/ 935088 h 2416334"/>
                  <a:gd name="connsiteX161" fmla="*/ 761310 w 3955504"/>
                  <a:gd name="connsiteY161" fmla="*/ 972326 h 2416334"/>
                  <a:gd name="connsiteX162" fmla="*/ 724072 w 3955504"/>
                  <a:gd name="connsiteY162" fmla="*/ 1001289 h 2416334"/>
                  <a:gd name="connsiteX163" fmla="*/ 686834 w 3955504"/>
                  <a:gd name="connsiteY163" fmla="*/ 1026115 h 2416334"/>
                  <a:gd name="connsiteX164" fmla="*/ 649596 w 3955504"/>
                  <a:gd name="connsiteY164" fmla="*/ 1050940 h 2416334"/>
                  <a:gd name="connsiteX165" fmla="*/ 620633 w 3955504"/>
                  <a:gd name="connsiteY165" fmla="*/ 1079903 h 2416334"/>
                  <a:gd name="connsiteX166" fmla="*/ 525469 w 3955504"/>
                  <a:gd name="connsiteY166" fmla="*/ 1063353 h 2416334"/>
                  <a:gd name="connsiteX167" fmla="*/ 513057 w 3955504"/>
                  <a:gd name="connsiteY167" fmla="*/ 1030252 h 2416334"/>
                  <a:gd name="connsiteX168" fmla="*/ 435982 w 3955504"/>
                  <a:gd name="connsiteY168" fmla="*/ 1028680 h 2416334"/>
                  <a:gd name="connsiteX169" fmla="*/ 405480 w 3955504"/>
                  <a:gd name="connsiteY169" fmla="*/ 1059215 h 2416334"/>
                  <a:gd name="connsiteX170" fmla="*/ 347554 w 3955504"/>
                  <a:gd name="connsiteY170" fmla="*/ 1050940 h 2416334"/>
                  <a:gd name="connsiteX171" fmla="*/ 335142 w 3955504"/>
                  <a:gd name="connsiteY171" fmla="*/ 1038527 h 2416334"/>
                  <a:gd name="connsiteX172" fmla="*/ 380655 w 3955504"/>
                  <a:gd name="connsiteY172" fmla="*/ 980601 h 2416334"/>
                  <a:gd name="connsiteX173" fmla="*/ 513057 w 3955504"/>
                  <a:gd name="connsiteY173" fmla="*/ 827512 h 2416334"/>
                  <a:gd name="connsiteX174" fmla="*/ 566845 w 3955504"/>
                  <a:gd name="connsiteY174" fmla="*/ 802686 h 2416334"/>
                  <a:gd name="connsiteX175" fmla="*/ 628908 w 3955504"/>
                  <a:gd name="connsiteY175" fmla="*/ 773724 h 2416334"/>
                  <a:gd name="connsiteX176" fmla="*/ 525469 w 3955504"/>
                  <a:gd name="connsiteY176" fmla="*/ 773724 h 2416334"/>
                  <a:gd name="connsiteX177" fmla="*/ 496506 w 3955504"/>
                  <a:gd name="connsiteY177" fmla="*/ 748898 h 2416334"/>
                  <a:gd name="connsiteX178" fmla="*/ 463406 w 3955504"/>
                  <a:gd name="connsiteY178" fmla="*/ 748898 h 2416334"/>
                  <a:gd name="connsiteX179" fmla="*/ 442718 w 3955504"/>
                  <a:gd name="connsiteY179" fmla="*/ 761311 h 2416334"/>
                  <a:gd name="connsiteX180" fmla="*/ 388930 w 3955504"/>
                  <a:gd name="connsiteY180" fmla="*/ 773724 h 2416334"/>
                  <a:gd name="connsiteX181" fmla="*/ 335142 w 3955504"/>
                  <a:gd name="connsiteY181" fmla="*/ 757173 h 2416334"/>
                  <a:gd name="connsiteX182" fmla="*/ 297904 w 3955504"/>
                  <a:gd name="connsiteY182" fmla="*/ 724073 h 2416334"/>
                  <a:gd name="connsiteX183" fmla="*/ 285491 w 3955504"/>
                  <a:gd name="connsiteY183" fmla="*/ 732348 h 2416334"/>
                  <a:gd name="connsiteX184" fmla="*/ 227565 w 3955504"/>
                  <a:gd name="connsiteY184" fmla="*/ 690972 h 2416334"/>
                  <a:gd name="connsiteX185" fmla="*/ 124126 w 3955504"/>
                  <a:gd name="connsiteY185" fmla="*/ 686835 h 2416334"/>
                  <a:gd name="connsiteX186" fmla="*/ 86888 w 3955504"/>
                  <a:gd name="connsiteY186" fmla="*/ 715798 h 2416334"/>
                  <a:gd name="connsiteX187" fmla="*/ 0 w 3955504"/>
                  <a:gd name="connsiteY187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76246 w 3955504"/>
                  <a:gd name="connsiteY68" fmla="*/ 641322 h 2416334"/>
                  <a:gd name="connsiteX69" fmla="*/ 2867326 w 3955504"/>
                  <a:gd name="connsiteY69" fmla="*/ 839924 h 2416334"/>
                  <a:gd name="connsiteX70" fmla="*/ 2809401 w 3955504"/>
                  <a:gd name="connsiteY70" fmla="*/ 930951 h 2416334"/>
                  <a:gd name="connsiteX71" fmla="*/ 2805263 w 3955504"/>
                  <a:gd name="connsiteY71" fmla="*/ 972326 h 2416334"/>
                  <a:gd name="connsiteX72" fmla="*/ 2792850 w 3955504"/>
                  <a:gd name="connsiteY72" fmla="*/ 102611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30088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7359 w 3955504"/>
                  <a:gd name="connsiteY78" fmla="*/ 1348844 h 2416334"/>
                  <a:gd name="connsiteX79" fmla="*/ 2416333 w 3955504"/>
                  <a:gd name="connsiteY79" fmla="*/ 1381944 h 2416334"/>
                  <a:gd name="connsiteX80" fmla="*/ 2453571 w 3955504"/>
                  <a:gd name="connsiteY80" fmla="*/ 1460558 h 2416334"/>
                  <a:gd name="connsiteX81" fmla="*/ 2441158 w 3955504"/>
                  <a:gd name="connsiteY81" fmla="*/ 1522621 h 2416334"/>
                  <a:gd name="connsiteX82" fmla="*/ 2366682 w 3955504"/>
                  <a:gd name="connsiteY82" fmla="*/ 1613648 h 2416334"/>
                  <a:gd name="connsiteX83" fmla="*/ 2296344 w 3955504"/>
                  <a:gd name="connsiteY83" fmla="*/ 1671573 h 2416334"/>
                  <a:gd name="connsiteX84" fmla="*/ 2177381 w 3955504"/>
                  <a:gd name="connsiteY84" fmla="*/ 1737229 h 2416334"/>
                  <a:gd name="connsiteX85" fmla="*/ 2139116 w 3955504"/>
                  <a:gd name="connsiteY85" fmla="*/ 1779150 h 2416334"/>
                  <a:gd name="connsiteX86" fmla="*/ 2066179 w 3955504"/>
                  <a:gd name="connsiteY86" fmla="*/ 1840155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79848 w 3955504"/>
                  <a:gd name="connsiteY100" fmla="*/ 1510209 h 2416334"/>
                  <a:gd name="connsiteX101" fmla="*/ 1656593 w 3955504"/>
                  <a:gd name="connsiteY101" fmla="*/ 1510722 h 2416334"/>
                  <a:gd name="connsiteX102" fmla="*/ 1617784 w 3955504"/>
                  <a:gd name="connsiteY102" fmla="*/ 1452283 h 2416334"/>
                  <a:gd name="connsiteX103" fmla="*/ 1675710 w 3955504"/>
                  <a:gd name="connsiteY103" fmla="*/ 1319881 h 2416334"/>
                  <a:gd name="connsiteX104" fmla="*/ 1659160 w 3955504"/>
                  <a:gd name="connsiteY104" fmla="*/ 1245405 h 2416334"/>
                  <a:gd name="connsiteX105" fmla="*/ 1634334 w 3955504"/>
                  <a:gd name="connsiteY105" fmla="*/ 1208167 h 2416334"/>
                  <a:gd name="connsiteX106" fmla="*/ 1638472 w 3955504"/>
                  <a:gd name="connsiteY106" fmla="*/ 1162654 h 2416334"/>
                  <a:gd name="connsiteX107" fmla="*/ 1584684 w 3955504"/>
                  <a:gd name="connsiteY107" fmla="*/ 1141966 h 2416334"/>
                  <a:gd name="connsiteX108" fmla="*/ 1497795 w 3955504"/>
                  <a:gd name="connsiteY108" fmla="*/ 1133691 h 2416334"/>
                  <a:gd name="connsiteX109" fmla="*/ 1456420 w 3955504"/>
                  <a:gd name="connsiteY109" fmla="*/ 1117141 h 2416334"/>
                  <a:gd name="connsiteX110" fmla="*/ 1410906 w 3955504"/>
                  <a:gd name="connsiteY110" fmla="*/ 1150241 h 2416334"/>
                  <a:gd name="connsiteX111" fmla="*/ 1444007 w 3955504"/>
                  <a:gd name="connsiteY111" fmla="*/ 1162654 h 2416334"/>
                  <a:gd name="connsiteX112" fmla="*/ 1410906 w 3955504"/>
                  <a:gd name="connsiteY112" fmla="*/ 1208167 h 2416334"/>
                  <a:gd name="connsiteX113" fmla="*/ 1406769 w 3955504"/>
                  <a:gd name="connsiteY113" fmla="*/ 1278505 h 2416334"/>
                  <a:gd name="connsiteX114" fmla="*/ 1381944 w 3955504"/>
                  <a:gd name="connsiteY114" fmla="*/ 1307468 h 2416334"/>
                  <a:gd name="connsiteX115" fmla="*/ 1357118 w 3955504"/>
                  <a:gd name="connsiteY115" fmla="*/ 1299193 h 2416334"/>
                  <a:gd name="connsiteX116" fmla="*/ 1328155 w 3955504"/>
                  <a:gd name="connsiteY116" fmla="*/ 1270230 h 2416334"/>
                  <a:gd name="connsiteX117" fmla="*/ 1266092 w 3955504"/>
                  <a:gd name="connsiteY117" fmla="*/ 1357119 h 2416334"/>
                  <a:gd name="connsiteX118" fmla="*/ 1266092 w 3955504"/>
                  <a:gd name="connsiteY118" fmla="*/ 1472971 h 2416334"/>
                  <a:gd name="connsiteX119" fmla="*/ 1282642 w 3955504"/>
                  <a:gd name="connsiteY119" fmla="*/ 1568134 h 2416334"/>
                  <a:gd name="connsiteX120" fmla="*/ 1336430 w 3955504"/>
                  <a:gd name="connsiteY120" fmla="*/ 1655023 h 2416334"/>
                  <a:gd name="connsiteX121" fmla="*/ 1344706 w 3955504"/>
                  <a:gd name="connsiteY121" fmla="*/ 1750187 h 2416334"/>
                  <a:gd name="connsiteX122" fmla="*/ 1324018 w 3955504"/>
                  <a:gd name="connsiteY122" fmla="*/ 1874314 h 2416334"/>
                  <a:gd name="connsiteX123" fmla="*/ 1299192 w 3955504"/>
                  <a:gd name="connsiteY123" fmla="*/ 1977753 h 2416334"/>
                  <a:gd name="connsiteX124" fmla="*/ 1217717 w 3955504"/>
                  <a:gd name="connsiteY124" fmla="*/ 2008274 h 2416334"/>
                  <a:gd name="connsiteX125" fmla="*/ 1186451 w 3955504"/>
                  <a:gd name="connsiteY125" fmla="*/ 2021180 h 2416334"/>
                  <a:gd name="connsiteX126" fmla="*/ 1102161 w 3955504"/>
                  <a:gd name="connsiteY126" fmla="*/ 1902764 h 2416334"/>
                  <a:gd name="connsiteX127" fmla="*/ 1092315 w 3955504"/>
                  <a:gd name="connsiteY127" fmla="*/ 1799838 h 2416334"/>
                  <a:gd name="connsiteX128" fmla="*/ 1079421 w 3955504"/>
                  <a:gd name="connsiteY128" fmla="*/ 1694859 h 2416334"/>
                  <a:gd name="connsiteX129" fmla="*/ 1050939 w 3955504"/>
                  <a:gd name="connsiteY129" fmla="*/ 1539172 h 2416334"/>
                  <a:gd name="connsiteX130" fmla="*/ 1075764 w 3955504"/>
                  <a:gd name="connsiteY130" fmla="*/ 1501934 h 2416334"/>
                  <a:gd name="connsiteX131" fmla="*/ 1088177 w 3955504"/>
                  <a:gd name="connsiteY131" fmla="*/ 1481246 h 2416334"/>
                  <a:gd name="connsiteX132" fmla="*/ 1088177 w 3955504"/>
                  <a:gd name="connsiteY132" fmla="*/ 1406770 h 2416334"/>
                  <a:gd name="connsiteX133" fmla="*/ 1108865 w 3955504"/>
                  <a:gd name="connsiteY133" fmla="*/ 1319881 h 2416334"/>
                  <a:gd name="connsiteX134" fmla="*/ 1026626 w 3955504"/>
                  <a:gd name="connsiteY134" fmla="*/ 1425372 h 2416334"/>
                  <a:gd name="connsiteX135" fmla="*/ 1026659 w 3955504"/>
                  <a:gd name="connsiteY135" fmla="*/ 1403625 h 2416334"/>
                  <a:gd name="connsiteX136" fmla="*/ 1001288 w 3955504"/>
                  <a:gd name="connsiteY136" fmla="*/ 1361257 h 2416334"/>
                  <a:gd name="connsiteX137" fmla="*/ 1021976 w 3955504"/>
                  <a:gd name="connsiteY137" fmla="*/ 1274368 h 2416334"/>
                  <a:gd name="connsiteX138" fmla="*/ 1088177 w 3955504"/>
                  <a:gd name="connsiteY138" fmla="*/ 1125416 h 2416334"/>
                  <a:gd name="connsiteX139" fmla="*/ 1183341 w 3955504"/>
                  <a:gd name="connsiteY139" fmla="*/ 1108866 h 2416334"/>
                  <a:gd name="connsiteX140" fmla="*/ 1261954 w 3955504"/>
                  <a:gd name="connsiteY140" fmla="*/ 1050940 h 2416334"/>
                  <a:gd name="connsiteX141" fmla="*/ 1332293 w 3955504"/>
                  <a:gd name="connsiteY141" fmla="*/ 1026115 h 2416334"/>
                  <a:gd name="connsiteX142" fmla="*/ 1410906 w 3955504"/>
                  <a:gd name="connsiteY142" fmla="*/ 1030252 h 2416334"/>
                  <a:gd name="connsiteX143" fmla="*/ 1435732 w 3955504"/>
                  <a:gd name="connsiteY143" fmla="*/ 1021977 h 2416334"/>
                  <a:gd name="connsiteX144" fmla="*/ 1477107 w 3955504"/>
                  <a:gd name="connsiteY144" fmla="*/ 1005427 h 2416334"/>
                  <a:gd name="connsiteX145" fmla="*/ 1423319 w 3955504"/>
                  <a:gd name="connsiteY145" fmla="*/ 976464 h 2416334"/>
                  <a:gd name="connsiteX146" fmla="*/ 1377806 w 3955504"/>
                  <a:gd name="connsiteY146" fmla="*/ 997152 h 2416334"/>
                  <a:gd name="connsiteX147" fmla="*/ 1348843 w 3955504"/>
                  <a:gd name="connsiteY147" fmla="*/ 976464 h 2416334"/>
                  <a:gd name="connsiteX148" fmla="*/ 1332293 w 3955504"/>
                  <a:gd name="connsiteY148" fmla="*/ 914400 h 2416334"/>
                  <a:gd name="connsiteX149" fmla="*/ 1204029 w 3955504"/>
                  <a:gd name="connsiteY149" fmla="*/ 984739 h 2416334"/>
                  <a:gd name="connsiteX150" fmla="*/ 1150240 w 3955504"/>
                  <a:gd name="connsiteY150" fmla="*/ 1034390 h 2416334"/>
                  <a:gd name="connsiteX151" fmla="*/ 1075764 w 3955504"/>
                  <a:gd name="connsiteY151" fmla="*/ 1021977 h 2416334"/>
                  <a:gd name="connsiteX152" fmla="*/ 1046801 w 3955504"/>
                  <a:gd name="connsiteY152" fmla="*/ 1026115 h 2416334"/>
                  <a:gd name="connsiteX153" fmla="*/ 968188 w 3955504"/>
                  <a:gd name="connsiteY153" fmla="*/ 976464 h 2416334"/>
                  <a:gd name="connsiteX154" fmla="*/ 918537 w 3955504"/>
                  <a:gd name="connsiteY154" fmla="*/ 976464 h 2416334"/>
                  <a:gd name="connsiteX155" fmla="*/ 901987 w 3955504"/>
                  <a:gd name="connsiteY155" fmla="*/ 988876 h 2416334"/>
                  <a:gd name="connsiteX156" fmla="*/ 877162 w 3955504"/>
                  <a:gd name="connsiteY156" fmla="*/ 976464 h 2416334"/>
                  <a:gd name="connsiteX157" fmla="*/ 860611 w 3955504"/>
                  <a:gd name="connsiteY157" fmla="*/ 885438 h 2416334"/>
                  <a:gd name="connsiteX158" fmla="*/ 901987 w 3955504"/>
                  <a:gd name="connsiteY158" fmla="*/ 860612 h 2416334"/>
                  <a:gd name="connsiteX159" fmla="*/ 914400 w 3955504"/>
                  <a:gd name="connsiteY159" fmla="*/ 839924 h 2416334"/>
                  <a:gd name="connsiteX160" fmla="*/ 810961 w 3955504"/>
                  <a:gd name="connsiteY160" fmla="*/ 935088 h 2416334"/>
                  <a:gd name="connsiteX161" fmla="*/ 761310 w 3955504"/>
                  <a:gd name="connsiteY161" fmla="*/ 972326 h 2416334"/>
                  <a:gd name="connsiteX162" fmla="*/ 724072 w 3955504"/>
                  <a:gd name="connsiteY162" fmla="*/ 1001289 h 2416334"/>
                  <a:gd name="connsiteX163" fmla="*/ 686834 w 3955504"/>
                  <a:gd name="connsiteY163" fmla="*/ 1026115 h 2416334"/>
                  <a:gd name="connsiteX164" fmla="*/ 649596 w 3955504"/>
                  <a:gd name="connsiteY164" fmla="*/ 1050940 h 2416334"/>
                  <a:gd name="connsiteX165" fmla="*/ 620633 w 3955504"/>
                  <a:gd name="connsiteY165" fmla="*/ 1079903 h 2416334"/>
                  <a:gd name="connsiteX166" fmla="*/ 525469 w 3955504"/>
                  <a:gd name="connsiteY166" fmla="*/ 1063353 h 2416334"/>
                  <a:gd name="connsiteX167" fmla="*/ 513057 w 3955504"/>
                  <a:gd name="connsiteY167" fmla="*/ 1030252 h 2416334"/>
                  <a:gd name="connsiteX168" fmla="*/ 435982 w 3955504"/>
                  <a:gd name="connsiteY168" fmla="*/ 1028680 h 2416334"/>
                  <a:gd name="connsiteX169" fmla="*/ 405480 w 3955504"/>
                  <a:gd name="connsiteY169" fmla="*/ 1059215 h 2416334"/>
                  <a:gd name="connsiteX170" fmla="*/ 347554 w 3955504"/>
                  <a:gd name="connsiteY170" fmla="*/ 1050940 h 2416334"/>
                  <a:gd name="connsiteX171" fmla="*/ 335142 w 3955504"/>
                  <a:gd name="connsiteY171" fmla="*/ 1038527 h 2416334"/>
                  <a:gd name="connsiteX172" fmla="*/ 380655 w 3955504"/>
                  <a:gd name="connsiteY172" fmla="*/ 980601 h 2416334"/>
                  <a:gd name="connsiteX173" fmla="*/ 513057 w 3955504"/>
                  <a:gd name="connsiteY173" fmla="*/ 827512 h 2416334"/>
                  <a:gd name="connsiteX174" fmla="*/ 566845 w 3955504"/>
                  <a:gd name="connsiteY174" fmla="*/ 802686 h 2416334"/>
                  <a:gd name="connsiteX175" fmla="*/ 628908 w 3955504"/>
                  <a:gd name="connsiteY175" fmla="*/ 773724 h 2416334"/>
                  <a:gd name="connsiteX176" fmla="*/ 525469 w 3955504"/>
                  <a:gd name="connsiteY176" fmla="*/ 773724 h 2416334"/>
                  <a:gd name="connsiteX177" fmla="*/ 496506 w 3955504"/>
                  <a:gd name="connsiteY177" fmla="*/ 748898 h 2416334"/>
                  <a:gd name="connsiteX178" fmla="*/ 463406 w 3955504"/>
                  <a:gd name="connsiteY178" fmla="*/ 748898 h 2416334"/>
                  <a:gd name="connsiteX179" fmla="*/ 442718 w 3955504"/>
                  <a:gd name="connsiteY179" fmla="*/ 761311 h 2416334"/>
                  <a:gd name="connsiteX180" fmla="*/ 388930 w 3955504"/>
                  <a:gd name="connsiteY180" fmla="*/ 773724 h 2416334"/>
                  <a:gd name="connsiteX181" fmla="*/ 335142 w 3955504"/>
                  <a:gd name="connsiteY181" fmla="*/ 757173 h 2416334"/>
                  <a:gd name="connsiteX182" fmla="*/ 297904 w 3955504"/>
                  <a:gd name="connsiteY182" fmla="*/ 724073 h 2416334"/>
                  <a:gd name="connsiteX183" fmla="*/ 285491 w 3955504"/>
                  <a:gd name="connsiteY183" fmla="*/ 732348 h 2416334"/>
                  <a:gd name="connsiteX184" fmla="*/ 227565 w 3955504"/>
                  <a:gd name="connsiteY184" fmla="*/ 690972 h 2416334"/>
                  <a:gd name="connsiteX185" fmla="*/ 124126 w 3955504"/>
                  <a:gd name="connsiteY185" fmla="*/ 686835 h 2416334"/>
                  <a:gd name="connsiteX186" fmla="*/ 86888 w 3955504"/>
                  <a:gd name="connsiteY186" fmla="*/ 715798 h 2416334"/>
                  <a:gd name="connsiteX187" fmla="*/ 0 w 3955504"/>
                  <a:gd name="connsiteY187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76246 w 3955504"/>
                  <a:gd name="connsiteY68" fmla="*/ 641322 h 2416334"/>
                  <a:gd name="connsiteX69" fmla="*/ 2867326 w 3955504"/>
                  <a:gd name="connsiteY69" fmla="*/ 839924 h 2416334"/>
                  <a:gd name="connsiteX70" fmla="*/ 2809401 w 3955504"/>
                  <a:gd name="connsiteY70" fmla="*/ 930951 h 2416334"/>
                  <a:gd name="connsiteX71" fmla="*/ 2805263 w 3955504"/>
                  <a:gd name="connsiteY71" fmla="*/ 972326 h 2416334"/>
                  <a:gd name="connsiteX72" fmla="*/ 2792850 w 3955504"/>
                  <a:gd name="connsiteY72" fmla="*/ 102611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30088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7359 w 3955504"/>
                  <a:gd name="connsiteY78" fmla="*/ 1348844 h 2416334"/>
                  <a:gd name="connsiteX79" fmla="*/ 2416333 w 3955504"/>
                  <a:gd name="connsiteY79" fmla="*/ 1381944 h 2416334"/>
                  <a:gd name="connsiteX80" fmla="*/ 2453571 w 3955504"/>
                  <a:gd name="connsiteY80" fmla="*/ 1460558 h 2416334"/>
                  <a:gd name="connsiteX81" fmla="*/ 2441158 w 3955504"/>
                  <a:gd name="connsiteY81" fmla="*/ 1522621 h 2416334"/>
                  <a:gd name="connsiteX82" fmla="*/ 2355809 w 3955504"/>
                  <a:gd name="connsiteY82" fmla="*/ 1588277 h 2416334"/>
                  <a:gd name="connsiteX83" fmla="*/ 2296344 w 3955504"/>
                  <a:gd name="connsiteY83" fmla="*/ 1671573 h 2416334"/>
                  <a:gd name="connsiteX84" fmla="*/ 2177381 w 3955504"/>
                  <a:gd name="connsiteY84" fmla="*/ 1737229 h 2416334"/>
                  <a:gd name="connsiteX85" fmla="*/ 2139116 w 3955504"/>
                  <a:gd name="connsiteY85" fmla="*/ 1779150 h 2416334"/>
                  <a:gd name="connsiteX86" fmla="*/ 2066179 w 3955504"/>
                  <a:gd name="connsiteY86" fmla="*/ 1840155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79848 w 3955504"/>
                  <a:gd name="connsiteY100" fmla="*/ 1510209 h 2416334"/>
                  <a:gd name="connsiteX101" fmla="*/ 1656593 w 3955504"/>
                  <a:gd name="connsiteY101" fmla="*/ 1510722 h 2416334"/>
                  <a:gd name="connsiteX102" fmla="*/ 1617784 w 3955504"/>
                  <a:gd name="connsiteY102" fmla="*/ 1452283 h 2416334"/>
                  <a:gd name="connsiteX103" fmla="*/ 1675710 w 3955504"/>
                  <a:gd name="connsiteY103" fmla="*/ 1319881 h 2416334"/>
                  <a:gd name="connsiteX104" fmla="*/ 1659160 w 3955504"/>
                  <a:gd name="connsiteY104" fmla="*/ 1245405 h 2416334"/>
                  <a:gd name="connsiteX105" fmla="*/ 1634334 w 3955504"/>
                  <a:gd name="connsiteY105" fmla="*/ 1208167 h 2416334"/>
                  <a:gd name="connsiteX106" fmla="*/ 1638472 w 3955504"/>
                  <a:gd name="connsiteY106" fmla="*/ 1162654 h 2416334"/>
                  <a:gd name="connsiteX107" fmla="*/ 1584684 w 3955504"/>
                  <a:gd name="connsiteY107" fmla="*/ 1141966 h 2416334"/>
                  <a:gd name="connsiteX108" fmla="*/ 1497795 w 3955504"/>
                  <a:gd name="connsiteY108" fmla="*/ 1133691 h 2416334"/>
                  <a:gd name="connsiteX109" fmla="*/ 1456420 w 3955504"/>
                  <a:gd name="connsiteY109" fmla="*/ 1117141 h 2416334"/>
                  <a:gd name="connsiteX110" fmla="*/ 1410906 w 3955504"/>
                  <a:gd name="connsiteY110" fmla="*/ 1150241 h 2416334"/>
                  <a:gd name="connsiteX111" fmla="*/ 1444007 w 3955504"/>
                  <a:gd name="connsiteY111" fmla="*/ 1162654 h 2416334"/>
                  <a:gd name="connsiteX112" fmla="*/ 1410906 w 3955504"/>
                  <a:gd name="connsiteY112" fmla="*/ 1208167 h 2416334"/>
                  <a:gd name="connsiteX113" fmla="*/ 1406769 w 3955504"/>
                  <a:gd name="connsiteY113" fmla="*/ 1278505 h 2416334"/>
                  <a:gd name="connsiteX114" fmla="*/ 1381944 w 3955504"/>
                  <a:gd name="connsiteY114" fmla="*/ 1307468 h 2416334"/>
                  <a:gd name="connsiteX115" fmla="*/ 1357118 w 3955504"/>
                  <a:gd name="connsiteY115" fmla="*/ 1299193 h 2416334"/>
                  <a:gd name="connsiteX116" fmla="*/ 1328155 w 3955504"/>
                  <a:gd name="connsiteY116" fmla="*/ 1270230 h 2416334"/>
                  <a:gd name="connsiteX117" fmla="*/ 1266092 w 3955504"/>
                  <a:gd name="connsiteY117" fmla="*/ 1357119 h 2416334"/>
                  <a:gd name="connsiteX118" fmla="*/ 1266092 w 3955504"/>
                  <a:gd name="connsiteY118" fmla="*/ 1472971 h 2416334"/>
                  <a:gd name="connsiteX119" fmla="*/ 1282642 w 3955504"/>
                  <a:gd name="connsiteY119" fmla="*/ 1568134 h 2416334"/>
                  <a:gd name="connsiteX120" fmla="*/ 1336430 w 3955504"/>
                  <a:gd name="connsiteY120" fmla="*/ 1655023 h 2416334"/>
                  <a:gd name="connsiteX121" fmla="*/ 1344706 w 3955504"/>
                  <a:gd name="connsiteY121" fmla="*/ 1750187 h 2416334"/>
                  <a:gd name="connsiteX122" fmla="*/ 1324018 w 3955504"/>
                  <a:gd name="connsiteY122" fmla="*/ 1874314 h 2416334"/>
                  <a:gd name="connsiteX123" fmla="*/ 1299192 w 3955504"/>
                  <a:gd name="connsiteY123" fmla="*/ 1977753 h 2416334"/>
                  <a:gd name="connsiteX124" fmla="*/ 1217717 w 3955504"/>
                  <a:gd name="connsiteY124" fmla="*/ 2008274 h 2416334"/>
                  <a:gd name="connsiteX125" fmla="*/ 1186451 w 3955504"/>
                  <a:gd name="connsiteY125" fmla="*/ 2021180 h 2416334"/>
                  <a:gd name="connsiteX126" fmla="*/ 1102161 w 3955504"/>
                  <a:gd name="connsiteY126" fmla="*/ 1902764 h 2416334"/>
                  <a:gd name="connsiteX127" fmla="*/ 1092315 w 3955504"/>
                  <a:gd name="connsiteY127" fmla="*/ 1799838 h 2416334"/>
                  <a:gd name="connsiteX128" fmla="*/ 1079421 w 3955504"/>
                  <a:gd name="connsiteY128" fmla="*/ 1694859 h 2416334"/>
                  <a:gd name="connsiteX129" fmla="*/ 1050939 w 3955504"/>
                  <a:gd name="connsiteY129" fmla="*/ 1539172 h 2416334"/>
                  <a:gd name="connsiteX130" fmla="*/ 1075764 w 3955504"/>
                  <a:gd name="connsiteY130" fmla="*/ 1501934 h 2416334"/>
                  <a:gd name="connsiteX131" fmla="*/ 1088177 w 3955504"/>
                  <a:gd name="connsiteY131" fmla="*/ 1481246 h 2416334"/>
                  <a:gd name="connsiteX132" fmla="*/ 1088177 w 3955504"/>
                  <a:gd name="connsiteY132" fmla="*/ 1406770 h 2416334"/>
                  <a:gd name="connsiteX133" fmla="*/ 1108865 w 3955504"/>
                  <a:gd name="connsiteY133" fmla="*/ 1319881 h 2416334"/>
                  <a:gd name="connsiteX134" fmla="*/ 1026626 w 3955504"/>
                  <a:gd name="connsiteY134" fmla="*/ 1425372 h 2416334"/>
                  <a:gd name="connsiteX135" fmla="*/ 1026659 w 3955504"/>
                  <a:gd name="connsiteY135" fmla="*/ 1403625 h 2416334"/>
                  <a:gd name="connsiteX136" fmla="*/ 1001288 w 3955504"/>
                  <a:gd name="connsiteY136" fmla="*/ 1361257 h 2416334"/>
                  <a:gd name="connsiteX137" fmla="*/ 1021976 w 3955504"/>
                  <a:gd name="connsiteY137" fmla="*/ 1274368 h 2416334"/>
                  <a:gd name="connsiteX138" fmla="*/ 1088177 w 3955504"/>
                  <a:gd name="connsiteY138" fmla="*/ 1125416 h 2416334"/>
                  <a:gd name="connsiteX139" fmla="*/ 1183341 w 3955504"/>
                  <a:gd name="connsiteY139" fmla="*/ 1108866 h 2416334"/>
                  <a:gd name="connsiteX140" fmla="*/ 1261954 w 3955504"/>
                  <a:gd name="connsiteY140" fmla="*/ 1050940 h 2416334"/>
                  <a:gd name="connsiteX141" fmla="*/ 1332293 w 3955504"/>
                  <a:gd name="connsiteY141" fmla="*/ 1026115 h 2416334"/>
                  <a:gd name="connsiteX142" fmla="*/ 1410906 w 3955504"/>
                  <a:gd name="connsiteY142" fmla="*/ 1030252 h 2416334"/>
                  <a:gd name="connsiteX143" fmla="*/ 1435732 w 3955504"/>
                  <a:gd name="connsiteY143" fmla="*/ 1021977 h 2416334"/>
                  <a:gd name="connsiteX144" fmla="*/ 1477107 w 3955504"/>
                  <a:gd name="connsiteY144" fmla="*/ 1005427 h 2416334"/>
                  <a:gd name="connsiteX145" fmla="*/ 1423319 w 3955504"/>
                  <a:gd name="connsiteY145" fmla="*/ 976464 h 2416334"/>
                  <a:gd name="connsiteX146" fmla="*/ 1377806 w 3955504"/>
                  <a:gd name="connsiteY146" fmla="*/ 997152 h 2416334"/>
                  <a:gd name="connsiteX147" fmla="*/ 1348843 w 3955504"/>
                  <a:gd name="connsiteY147" fmla="*/ 976464 h 2416334"/>
                  <a:gd name="connsiteX148" fmla="*/ 1332293 w 3955504"/>
                  <a:gd name="connsiteY148" fmla="*/ 914400 h 2416334"/>
                  <a:gd name="connsiteX149" fmla="*/ 1204029 w 3955504"/>
                  <a:gd name="connsiteY149" fmla="*/ 984739 h 2416334"/>
                  <a:gd name="connsiteX150" fmla="*/ 1150240 w 3955504"/>
                  <a:gd name="connsiteY150" fmla="*/ 1034390 h 2416334"/>
                  <a:gd name="connsiteX151" fmla="*/ 1075764 w 3955504"/>
                  <a:gd name="connsiteY151" fmla="*/ 1021977 h 2416334"/>
                  <a:gd name="connsiteX152" fmla="*/ 1046801 w 3955504"/>
                  <a:gd name="connsiteY152" fmla="*/ 1026115 h 2416334"/>
                  <a:gd name="connsiteX153" fmla="*/ 968188 w 3955504"/>
                  <a:gd name="connsiteY153" fmla="*/ 976464 h 2416334"/>
                  <a:gd name="connsiteX154" fmla="*/ 918537 w 3955504"/>
                  <a:gd name="connsiteY154" fmla="*/ 976464 h 2416334"/>
                  <a:gd name="connsiteX155" fmla="*/ 901987 w 3955504"/>
                  <a:gd name="connsiteY155" fmla="*/ 988876 h 2416334"/>
                  <a:gd name="connsiteX156" fmla="*/ 877162 w 3955504"/>
                  <a:gd name="connsiteY156" fmla="*/ 976464 h 2416334"/>
                  <a:gd name="connsiteX157" fmla="*/ 860611 w 3955504"/>
                  <a:gd name="connsiteY157" fmla="*/ 885438 h 2416334"/>
                  <a:gd name="connsiteX158" fmla="*/ 901987 w 3955504"/>
                  <a:gd name="connsiteY158" fmla="*/ 860612 h 2416334"/>
                  <a:gd name="connsiteX159" fmla="*/ 914400 w 3955504"/>
                  <a:gd name="connsiteY159" fmla="*/ 839924 h 2416334"/>
                  <a:gd name="connsiteX160" fmla="*/ 810961 w 3955504"/>
                  <a:gd name="connsiteY160" fmla="*/ 935088 h 2416334"/>
                  <a:gd name="connsiteX161" fmla="*/ 761310 w 3955504"/>
                  <a:gd name="connsiteY161" fmla="*/ 972326 h 2416334"/>
                  <a:gd name="connsiteX162" fmla="*/ 724072 w 3955504"/>
                  <a:gd name="connsiteY162" fmla="*/ 1001289 h 2416334"/>
                  <a:gd name="connsiteX163" fmla="*/ 686834 w 3955504"/>
                  <a:gd name="connsiteY163" fmla="*/ 1026115 h 2416334"/>
                  <a:gd name="connsiteX164" fmla="*/ 649596 w 3955504"/>
                  <a:gd name="connsiteY164" fmla="*/ 1050940 h 2416334"/>
                  <a:gd name="connsiteX165" fmla="*/ 620633 w 3955504"/>
                  <a:gd name="connsiteY165" fmla="*/ 1079903 h 2416334"/>
                  <a:gd name="connsiteX166" fmla="*/ 525469 w 3955504"/>
                  <a:gd name="connsiteY166" fmla="*/ 1063353 h 2416334"/>
                  <a:gd name="connsiteX167" fmla="*/ 513057 w 3955504"/>
                  <a:gd name="connsiteY167" fmla="*/ 1030252 h 2416334"/>
                  <a:gd name="connsiteX168" fmla="*/ 435982 w 3955504"/>
                  <a:gd name="connsiteY168" fmla="*/ 1028680 h 2416334"/>
                  <a:gd name="connsiteX169" fmla="*/ 405480 w 3955504"/>
                  <a:gd name="connsiteY169" fmla="*/ 1059215 h 2416334"/>
                  <a:gd name="connsiteX170" fmla="*/ 347554 w 3955504"/>
                  <a:gd name="connsiteY170" fmla="*/ 1050940 h 2416334"/>
                  <a:gd name="connsiteX171" fmla="*/ 335142 w 3955504"/>
                  <a:gd name="connsiteY171" fmla="*/ 1038527 h 2416334"/>
                  <a:gd name="connsiteX172" fmla="*/ 380655 w 3955504"/>
                  <a:gd name="connsiteY172" fmla="*/ 980601 h 2416334"/>
                  <a:gd name="connsiteX173" fmla="*/ 513057 w 3955504"/>
                  <a:gd name="connsiteY173" fmla="*/ 827512 h 2416334"/>
                  <a:gd name="connsiteX174" fmla="*/ 566845 w 3955504"/>
                  <a:gd name="connsiteY174" fmla="*/ 802686 h 2416334"/>
                  <a:gd name="connsiteX175" fmla="*/ 628908 w 3955504"/>
                  <a:gd name="connsiteY175" fmla="*/ 773724 h 2416334"/>
                  <a:gd name="connsiteX176" fmla="*/ 525469 w 3955504"/>
                  <a:gd name="connsiteY176" fmla="*/ 773724 h 2416334"/>
                  <a:gd name="connsiteX177" fmla="*/ 496506 w 3955504"/>
                  <a:gd name="connsiteY177" fmla="*/ 748898 h 2416334"/>
                  <a:gd name="connsiteX178" fmla="*/ 463406 w 3955504"/>
                  <a:gd name="connsiteY178" fmla="*/ 748898 h 2416334"/>
                  <a:gd name="connsiteX179" fmla="*/ 442718 w 3955504"/>
                  <a:gd name="connsiteY179" fmla="*/ 761311 h 2416334"/>
                  <a:gd name="connsiteX180" fmla="*/ 388930 w 3955504"/>
                  <a:gd name="connsiteY180" fmla="*/ 773724 h 2416334"/>
                  <a:gd name="connsiteX181" fmla="*/ 335142 w 3955504"/>
                  <a:gd name="connsiteY181" fmla="*/ 757173 h 2416334"/>
                  <a:gd name="connsiteX182" fmla="*/ 297904 w 3955504"/>
                  <a:gd name="connsiteY182" fmla="*/ 724073 h 2416334"/>
                  <a:gd name="connsiteX183" fmla="*/ 285491 w 3955504"/>
                  <a:gd name="connsiteY183" fmla="*/ 732348 h 2416334"/>
                  <a:gd name="connsiteX184" fmla="*/ 227565 w 3955504"/>
                  <a:gd name="connsiteY184" fmla="*/ 690972 h 2416334"/>
                  <a:gd name="connsiteX185" fmla="*/ 124126 w 3955504"/>
                  <a:gd name="connsiteY185" fmla="*/ 686835 h 2416334"/>
                  <a:gd name="connsiteX186" fmla="*/ 86888 w 3955504"/>
                  <a:gd name="connsiteY186" fmla="*/ 715798 h 2416334"/>
                  <a:gd name="connsiteX187" fmla="*/ 0 w 3955504"/>
                  <a:gd name="connsiteY187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76246 w 3955504"/>
                  <a:gd name="connsiteY68" fmla="*/ 641322 h 2416334"/>
                  <a:gd name="connsiteX69" fmla="*/ 2867326 w 3955504"/>
                  <a:gd name="connsiteY69" fmla="*/ 839924 h 2416334"/>
                  <a:gd name="connsiteX70" fmla="*/ 2809401 w 3955504"/>
                  <a:gd name="connsiteY70" fmla="*/ 930951 h 2416334"/>
                  <a:gd name="connsiteX71" fmla="*/ 2805263 w 3955504"/>
                  <a:gd name="connsiteY71" fmla="*/ 972326 h 2416334"/>
                  <a:gd name="connsiteX72" fmla="*/ 2792850 w 3955504"/>
                  <a:gd name="connsiteY72" fmla="*/ 102611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30088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7359 w 3955504"/>
                  <a:gd name="connsiteY78" fmla="*/ 1348844 h 2416334"/>
                  <a:gd name="connsiteX79" fmla="*/ 2416333 w 3955504"/>
                  <a:gd name="connsiteY79" fmla="*/ 1381944 h 2416334"/>
                  <a:gd name="connsiteX80" fmla="*/ 2453571 w 3955504"/>
                  <a:gd name="connsiteY80" fmla="*/ 1460558 h 2416334"/>
                  <a:gd name="connsiteX81" fmla="*/ 2441158 w 3955504"/>
                  <a:gd name="connsiteY81" fmla="*/ 1522621 h 2416334"/>
                  <a:gd name="connsiteX82" fmla="*/ 2355809 w 3955504"/>
                  <a:gd name="connsiteY82" fmla="*/ 1588277 h 2416334"/>
                  <a:gd name="connsiteX83" fmla="*/ 2285470 w 3955504"/>
                  <a:gd name="connsiteY83" fmla="*/ 1660699 h 2416334"/>
                  <a:gd name="connsiteX84" fmla="*/ 2177381 w 3955504"/>
                  <a:gd name="connsiteY84" fmla="*/ 1737229 h 2416334"/>
                  <a:gd name="connsiteX85" fmla="*/ 2139116 w 3955504"/>
                  <a:gd name="connsiteY85" fmla="*/ 1779150 h 2416334"/>
                  <a:gd name="connsiteX86" fmla="*/ 2066179 w 3955504"/>
                  <a:gd name="connsiteY86" fmla="*/ 1840155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79848 w 3955504"/>
                  <a:gd name="connsiteY100" fmla="*/ 1510209 h 2416334"/>
                  <a:gd name="connsiteX101" fmla="*/ 1656593 w 3955504"/>
                  <a:gd name="connsiteY101" fmla="*/ 1510722 h 2416334"/>
                  <a:gd name="connsiteX102" fmla="*/ 1617784 w 3955504"/>
                  <a:gd name="connsiteY102" fmla="*/ 1452283 h 2416334"/>
                  <a:gd name="connsiteX103" fmla="*/ 1675710 w 3955504"/>
                  <a:gd name="connsiteY103" fmla="*/ 1319881 h 2416334"/>
                  <a:gd name="connsiteX104" fmla="*/ 1659160 w 3955504"/>
                  <a:gd name="connsiteY104" fmla="*/ 1245405 h 2416334"/>
                  <a:gd name="connsiteX105" fmla="*/ 1634334 w 3955504"/>
                  <a:gd name="connsiteY105" fmla="*/ 1208167 h 2416334"/>
                  <a:gd name="connsiteX106" fmla="*/ 1638472 w 3955504"/>
                  <a:gd name="connsiteY106" fmla="*/ 1162654 h 2416334"/>
                  <a:gd name="connsiteX107" fmla="*/ 1584684 w 3955504"/>
                  <a:gd name="connsiteY107" fmla="*/ 1141966 h 2416334"/>
                  <a:gd name="connsiteX108" fmla="*/ 1497795 w 3955504"/>
                  <a:gd name="connsiteY108" fmla="*/ 1133691 h 2416334"/>
                  <a:gd name="connsiteX109" fmla="*/ 1456420 w 3955504"/>
                  <a:gd name="connsiteY109" fmla="*/ 1117141 h 2416334"/>
                  <a:gd name="connsiteX110" fmla="*/ 1410906 w 3955504"/>
                  <a:gd name="connsiteY110" fmla="*/ 1150241 h 2416334"/>
                  <a:gd name="connsiteX111" fmla="*/ 1444007 w 3955504"/>
                  <a:gd name="connsiteY111" fmla="*/ 1162654 h 2416334"/>
                  <a:gd name="connsiteX112" fmla="*/ 1410906 w 3955504"/>
                  <a:gd name="connsiteY112" fmla="*/ 1208167 h 2416334"/>
                  <a:gd name="connsiteX113" fmla="*/ 1406769 w 3955504"/>
                  <a:gd name="connsiteY113" fmla="*/ 1278505 h 2416334"/>
                  <a:gd name="connsiteX114" fmla="*/ 1381944 w 3955504"/>
                  <a:gd name="connsiteY114" fmla="*/ 1307468 h 2416334"/>
                  <a:gd name="connsiteX115" fmla="*/ 1357118 w 3955504"/>
                  <a:gd name="connsiteY115" fmla="*/ 1299193 h 2416334"/>
                  <a:gd name="connsiteX116" fmla="*/ 1328155 w 3955504"/>
                  <a:gd name="connsiteY116" fmla="*/ 1270230 h 2416334"/>
                  <a:gd name="connsiteX117" fmla="*/ 1266092 w 3955504"/>
                  <a:gd name="connsiteY117" fmla="*/ 1357119 h 2416334"/>
                  <a:gd name="connsiteX118" fmla="*/ 1266092 w 3955504"/>
                  <a:gd name="connsiteY118" fmla="*/ 1472971 h 2416334"/>
                  <a:gd name="connsiteX119" fmla="*/ 1282642 w 3955504"/>
                  <a:gd name="connsiteY119" fmla="*/ 1568134 h 2416334"/>
                  <a:gd name="connsiteX120" fmla="*/ 1336430 w 3955504"/>
                  <a:gd name="connsiteY120" fmla="*/ 1655023 h 2416334"/>
                  <a:gd name="connsiteX121" fmla="*/ 1344706 w 3955504"/>
                  <a:gd name="connsiteY121" fmla="*/ 1750187 h 2416334"/>
                  <a:gd name="connsiteX122" fmla="*/ 1324018 w 3955504"/>
                  <a:gd name="connsiteY122" fmla="*/ 1874314 h 2416334"/>
                  <a:gd name="connsiteX123" fmla="*/ 1299192 w 3955504"/>
                  <a:gd name="connsiteY123" fmla="*/ 1977753 h 2416334"/>
                  <a:gd name="connsiteX124" fmla="*/ 1217717 w 3955504"/>
                  <a:gd name="connsiteY124" fmla="*/ 2008274 h 2416334"/>
                  <a:gd name="connsiteX125" fmla="*/ 1186451 w 3955504"/>
                  <a:gd name="connsiteY125" fmla="*/ 2021180 h 2416334"/>
                  <a:gd name="connsiteX126" fmla="*/ 1102161 w 3955504"/>
                  <a:gd name="connsiteY126" fmla="*/ 1902764 h 2416334"/>
                  <a:gd name="connsiteX127" fmla="*/ 1092315 w 3955504"/>
                  <a:gd name="connsiteY127" fmla="*/ 1799838 h 2416334"/>
                  <a:gd name="connsiteX128" fmla="*/ 1079421 w 3955504"/>
                  <a:gd name="connsiteY128" fmla="*/ 1694859 h 2416334"/>
                  <a:gd name="connsiteX129" fmla="*/ 1050939 w 3955504"/>
                  <a:gd name="connsiteY129" fmla="*/ 1539172 h 2416334"/>
                  <a:gd name="connsiteX130" fmla="*/ 1075764 w 3955504"/>
                  <a:gd name="connsiteY130" fmla="*/ 1501934 h 2416334"/>
                  <a:gd name="connsiteX131" fmla="*/ 1088177 w 3955504"/>
                  <a:gd name="connsiteY131" fmla="*/ 1481246 h 2416334"/>
                  <a:gd name="connsiteX132" fmla="*/ 1088177 w 3955504"/>
                  <a:gd name="connsiteY132" fmla="*/ 1406770 h 2416334"/>
                  <a:gd name="connsiteX133" fmla="*/ 1108865 w 3955504"/>
                  <a:gd name="connsiteY133" fmla="*/ 1319881 h 2416334"/>
                  <a:gd name="connsiteX134" fmla="*/ 1026626 w 3955504"/>
                  <a:gd name="connsiteY134" fmla="*/ 1425372 h 2416334"/>
                  <a:gd name="connsiteX135" fmla="*/ 1026659 w 3955504"/>
                  <a:gd name="connsiteY135" fmla="*/ 1403625 h 2416334"/>
                  <a:gd name="connsiteX136" fmla="*/ 1001288 w 3955504"/>
                  <a:gd name="connsiteY136" fmla="*/ 1361257 h 2416334"/>
                  <a:gd name="connsiteX137" fmla="*/ 1021976 w 3955504"/>
                  <a:gd name="connsiteY137" fmla="*/ 1274368 h 2416334"/>
                  <a:gd name="connsiteX138" fmla="*/ 1088177 w 3955504"/>
                  <a:gd name="connsiteY138" fmla="*/ 1125416 h 2416334"/>
                  <a:gd name="connsiteX139" fmla="*/ 1183341 w 3955504"/>
                  <a:gd name="connsiteY139" fmla="*/ 1108866 h 2416334"/>
                  <a:gd name="connsiteX140" fmla="*/ 1261954 w 3955504"/>
                  <a:gd name="connsiteY140" fmla="*/ 1050940 h 2416334"/>
                  <a:gd name="connsiteX141" fmla="*/ 1332293 w 3955504"/>
                  <a:gd name="connsiteY141" fmla="*/ 1026115 h 2416334"/>
                  <a:gd name="connsiteX142" fmla="*/ 1410906 w 3955504"/>
                  <a:gd name="connsiteY142" fmla="*/ 1030252 h 2416334"/>
                  <a:gd name="connsiteX143" fmla="*/ 1435732 w 3955504"/>
                  <a:gd name="connsiteY143" fmla="*/ 1021977 h 2416334"/>
                  <a:gd name="connsiteX144" fmla="*/ 1477107 w 3955504"/>
                  <a:gd name="connsiteY144" fmla="*/ 1005427 h 2416334"/>
                  <a:gd name="connsiteX145" fmla="*/ 1423319 w 3955504"/>
                  <a:gd name="connsiteY145" fmla="*/ 976464 h 2416334"/>
                  <a:gd name="connsiteX146" fmla="*/ 1377806 w 3955504"/>
                  <a:gd name="connsiteY146" fmla="*/ 997152 h 2416334"/>
                  <a:gd name="connsiteX147" fmla="*/ 1348843 w 3955504"/>
                  <a:gd name="connsiteY147" fmla="*/ 976464 h 2416334"/>
                  <a:gd name="connsiteX148" fmla="*/ 1332293 w 3955504"/>
                  <a:gd name="connsiteY148" fmla="*/ 914400 h 2416334"/>
                  <a:gd name="connsiteX149" fmla="*/ 1204029 w 3955504"/>
                  <a:gd name="connsiteY149" fmla="*/ 984739 h 2416334"/>
                  <a:gd name="connsiteX150" fmla="*/ 1150240 w 3955504"/>
                  <a:gd name="connsiteY150" fmla="*/ 1034390 h 2416334"/>
                  <a:gd name="connsiteX151" fmla="*/ 1075764 w 3955504"/>
                  <a:gd name="connsiteY151" fmla="*/ 1021977 h 2416334"/>
                  <a:gd name="connsiteX152" fmla="*/ 1046801 w 3955504"/>
                  <a:gd name="connsiteY152" fmla="*/ 1026115 h 2416334"/>
                  <a:gd name="connsiteX153" fmla="*/ 968188 w 3955504"/>
                  <a:gd name="connsiteY153" fmla="*/ 976464 h 2416334"/>
                  <a:gd name="connsiteX154" fmla="*/ 918537 w 3955504"/>
                  <a:gd name="connsiteY154" fmla="*/ 976464 h 2416334"/>
                  <a:gd name="connsiteX155" fmla="*/ 901987 w 3955504"/>
                  <a:gd name="connsiteY155" fmla="*/ 988876 h 2416334"/>
                  <a:gd name="connsiteX156" fmla="*/ 877162 w 3955504"/>
                  <a:gd name="connsiteY156" fmla="*/ 976464 h 2416334"/>
                  <a:gd name="connsiteX157" fmla="*/ 860611 w 3955504"/>
                  <a:gd name="connsiteY157" fmla="*/ 885438 h 2416334"/>
                  <a:gd name="connsiteX158" fmla="*/ 901987 w 3955504"/>
                  <a:gd name="connsiteY158" fmla="*/ 860612 h 2416334"/>
                  <a:gd name="connsiteX159" fmla="*/ 914400 w 3955504"/>
                  <a:gd name="connsiteY159" fmla="*/ 839924 h 2416334"/>
                  <a:gd name="connsiteX160" fmla="*/ 810961 w 3955504"/>
                  <a:gd name="connsiteY160" fmla="*/ 935088 h 2416334"/>
                  <a:gd name="connsiteX161" fmla="*/ 761310 w 3955504"/>
                  <a:gd name="connsiteY161" fmla="*/ 972326 h 2416334"/>
                  <a:gd name="connsiteX162" fmla="*/ 724072 w 3955504"/>
                  <a:gd name="connsiteY162" fmla="*/ 1001289 h 2416334"/>
                  <a:gd name="connsiteX163" fmla="*/ 686834 w 3955504"/>
                  <a:gd name="connsiteY163" fmla="*/ 1026115 h 2416334"/>
                  <a:gd name="connsiteX164" fmla="*/ 649596 w 3955504"/>
                  <a:gd name="connsiteY164" fmla="*/ 1050940 h 2416334"/>
                  <a:gd name="connsiteX165" fmla="*/ 620633 w 3955504"/>
                  <a:gd name="connsiteY165" fmla="*/ 1079903 h 2416334"/>
                  <a:gd name="connsiteX166" fmla="*/ 525469 w 3955504"/>
                  <a:gd name="connsiteY166" fmla="*/ 1063353 h 2416334"/>
                  <a:gd name="connsiteX167" fmla="*/ 513057 w 3955504"/>
                  <a:gd name="connsiteY167" fmla="*/ 1030252 h 2416334"/>
                  <a:gd name="connsiteX168" fmla="*/ 435982 w 3955504"/>
                  <a:gd name="connsiteY168" fmla="*/ 1028680 h 2416334"/>
                  <a:gd name="connsiteX169" fmla="*/ 405480 w 3955504"/>
                  <a:gd name="connsiteY169" fmla="*/ 1059215 h 2416334"/>
                  <a:gd name="connsiteX170" fmla="*/ 347554 w 3955504"/>
                  <a:gd name="connsiteY170" fmla="*/ 1050940 h 2416334"/>
                  <a:gd name="connsiteX171" fmla="*/ 335142 w 3955504"/>
                  <a:gd name="connsiteY171" fmla="*/ 1038527 h 2416334"/>
                  <a:gd name="connsiteX172" fmla="*/ 380655 w 3955504"/>
                  <a:gd name="connsiteY172" fmla="*/ 980601 h 2416334"/>
                  <a:gd name="connsiteX173" fmla="*/ 513057 w 3955504"/>
                  <a:gd name="connsiteY173" fmla="*/ 827512 h 2416334"/>
                  <a:gd name="connsiteX174" fmla="*/ 566845 w 3955504"/>
                  <a:gd name="connsiteY174" fmla="*/ 802686 h 2416334"/>
                  <a:gd name="connsiteX175" fmla="*/ 628908 w 3955504"/>
                  <a:gd name="connsiteY175" fmla="*/ 773724 h 2416334"/>
                  <a:gd name="connsiteX176" fmla="*/ 525469 w 3955504"/>
                  <a:gd name="connsiteY176" fmla="*/ 773724 h 2416334"/>
                  <a:gd name="connsiteX177" fmla="*/ 496506 w 3955504"/>
                  <a:gd name="connsiteY177" fmla="*/ 748898 h 2416334"/>
                  <a:gd name="connsiteX178" fmla="*/ 463406 w 3955504"/>
                  <a:gd name="connsiteY178" fmla="*/ 748898 h 2416334"/>
                  <a:gd name="connsiteX179" fmla="*/ 442718 w 3955504"/>
                  <a:gd name="connsiteY179" fmla="*/ 761311 h 2416334"/>
                  <a:gd name="connsiteX180" fmla="*/ 388930 w 3955504"/>
                  <a:gd name="connsiteY180" fmla="*/ 773724 h 2416334"/>
                  <a:gd name="connsiteX181" fmla="*/ 335142 w 3955504"/>
                  <a:gd name="connsiteY181" fmla="*/ 757173 h 2416334"/>
                  <a:gd name="connsiteX182" fmla="*/ 297904 w 3955504"/>
                  <a:gd name="connsiteY182" fmla="*/ 724073 h 2416334"/>
                  <a:gd name="connsiteX183" fmla="*/ 285491 w 3955504"/>
                  <a:gd name="connsiteY183" fmla="*/ 732348 h 2416334"/>
                  <a:gd name="connsiteX184" fmla="*/ 227565 w 3955504"/>
                  <a:gd name="connsiteY184" fmla="*/ 690972 h 2416334"/>
                  <a:gd name="connsiteX185" fmla="*/ 124126 w 3955504"/>
                  <a:gd name="connsiteY185" fmla="*/ 686835 h 2416334"/>
                  <a:gd name="connsiteX186" fmla="*/ 86888 w 3955504"/>
                  <a:gd name="connsiteY186" fmla="*/ 715798 h 2416334"/>
                  <a:gd name="connsiteX187" fmla="*/ 0 w 3955504"/>
                  <a:gd name="connsiteY187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76246 w 3955504"/>
                  <a:gd name="connsiteY68" fmla="*/ 641322 h 2416334"/>
                  <a:gd name="connsiteX69" fmla="*/ 2867326 w 3955504"/>
                  <a:gd name="connsiteY69" fmla="*/ 839924 h 2416334"/>
                  <a:gd name="connsiteX70" fmla="*/ 2809401 w 3955504"/>
                  <a:gd name="connsiteY70" fmla="*/ 930951 h 2416334"/>
                  <a:gd name="connsiteX71" fmla="*/ 2805263 w 3955504"/>
                  <a:gd name="connsiteY71" fmla="*/ 972326 h 2416334"/>
                  <a:gd name="connsiteX72" fmla="*/ 2792850 w 3955504"/>
                  <a:gd name="connsiteY72" fmla="*/ 102611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30088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7359 w 3955504"/>
                  <a:gd name="connsiteY78" fmla="*/ 1348844 h 2416334"/>
                  <a:gd name="connsiteX79" fmla="*/ 2416333 w 3955504"/>
                  <a:gd name="connsiteY79" fmla="*/ 1381944 h 2416334"/>
                  <a:gd name="connsiteX80" fmla="*/ 2453571 w 3955504"/>
                  <a:gd name="connsiteY80" fmla="*/ 1460558 h 2416334"/>
                  <a:gd name="connsiteX81" fmla="*/ 2430285 w 3955504"/>
                  <a:gd name="connsiteY81" fmla="*/ 1515372 h 2416334"/>
                  <a:gd name="connsiteX82" fmla="*/ 2355809 w 3955504"/>
                  <a:gd name="connsiteY82" fmla="*/ 1588277 h 2416334"/>
                  <a:gd name="connsiteX83" fmla="*/ 2285470 w 3955504"/>
                  <a:gd name="connsiteY83" fmla="*/ 1660699 h 2416334"/>
                  <a:gd name="connsiteX84" fmla="*/ 2177381 w 3955504"/>
                  <a:gd name="connsiteY84" fmla="*/ 1737229 h 2416334"/>
                  <a:gd name="connsiteX85" fmla="*/ 2139116 w 3955504"/>
                  <a:gd name="connsiteY85" fmla="*/ 1779150 h 2416334"/>
                  <a:gd name="connsiteX86" fmla="*/ 2066179 w 3955504"/>
                  <a:gd name="connsiteY86" fmla="*/ 1840155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79848 w 3955504"/>
                  <a:gd name="connsiteY100" fmla="*/ 1510209 h 2416334"/>
                  <a:gd name="connsiteX101" fmla="*/ 1656593 w 3955504"/>
                  <a:gd name="connsiteY101" fmla="*/ 1510722 h 2416334"/>
                  <a:gd name="connsiteX102" fmla="*/ 1617784 w 3955504"/>
                  <a:gd name="connsiteY102" fmla="*/ 1452283 h 2416334"/>
                  <a:gd name="connsiteX103" fmla="*/ 1675710 w 3955504"/>
                  <a:gd name="connsiteY103" fmla="*/ 1319881 h 2416334"/>
                  <a:gd name="connsiteX104" fmla="*/ 1659160 w 3955504"/>
                  <a:gd name="connsiteY104" fmla="*/ 1245405 h 2416334"/>
                  <a:gd name="connsiteX105" fmla="*/ 1634334 w 3955504"/>
                  <a:gd name="connsiteY105" fmla="*/ 1208167 h 2416334"/>
                  <a:gd name="connsiteX106" fmla="*/ 1638472 w 3955504"/>
                  <a:gd name="connsiteY106" fmla="*/ 1162654 h 2416334"/>
                  <a:gd name="connsiteX107" fmla="*/ 1584684 w 3955504"/>
                  <a:gd name="connsiteY107" fmla="*/ 1141966 h 2416334"/>
                  <a:gd name="connsiteX108" fmla="*/ 1497795 w 3955504"/>
                  <a:gd name="connsiteY108" fmla="*/ 1133691 h 2416334"/>
                  <a:gd name="connsiteX109" fmla="*/ 1456420 w 3955504"/>
                  <a:gd name="connsiteY109" fmla="*/ 1117141 h 2416334"/>
                  <a:gd name="connsiteX110" fmla="*/ 1410906 w 3955504"/>
                  <a:gd name="connsiteY110" fmla="*/ 1150241 h 2416334"/>
                  <a:gd name="connsiteX111" fmla="*/ 1444007 w 3955504"/>
                  <a:gd name="connsiteY111" fmla="*/ 1162654 h 2416334"/>
                  <a:gd name="connsiteX112" fmla="*/ 1410906 w 3955504"/>
                  <a:gd name="connsiteY112" fmla="*/ 1208167 h 2416334"/>
                  <a:gd name="connsiteX113" fmla="*/ 1406769 w 3955504"/>
                  <a:gd name="connsiteY113" fmla="*/ 1278505 h 2416334"/>
                  <a:gd name="connsiteX114" fmla="*/ 1381944 w 3955504"/>
                  <a:gd name="connsiteY114" fmla="*/ 1307468 h 2416334"/>
                  <a:gd name="connsiteX115" fmla="*/ 1357118 w 3955504"/>
                  <a:gd name="connsiteY115" fmla="*/ 1299193 h 2416334"/>
                  <a:gd name="connsiteX116" fmla="*/ 1328155 w 3955504"/>
                  <a:gd name="connsiteY116" fmla="*/ 1270230 h 2416334"/>
                  <a:gd name="connsiteX117" fmla="*/ 1266092 w 3955504"/>
                  <a:gd name="connsiteY117" fmla="*/ 1357119 h 2416334"/>
                  <a:gd name="connsiteX118" fmla="*/ 1266092 w 3955504"/>
                  <a:gd name="connsiteY118" fmla="*/ 1472971 h 2416334"/>
                  <a:gd name="connsiteX119" fmla="*/ 1282642 w 3955504"/>
                  <a:gd name="connsiteY119" fmla="*/ 1568134 h 2416334"/>
                  <a:gd name="connsiteX120" fmla="*/ 1336430 w 3955504"/>
                  <a:gd name="connsiteY120" fmla="*/ 1655023 h 2416334"/>
                  <a:gd name="connsiteX121" fmla="*/ 1344706 w 3955504"/>
                  <a:gd name="connsiteY121" fmla="*/ 1750187 h 2416334"/>
                  <a:gd name="connsiteX122" fmla="*/ 1324018 w 3955504"/>
                  <a:gd name="connsiteY122" fmla="*/ 1874314 h 2416334"/>
                  <a:gd name="connsiteX123" fmla="*/ 1299192 w 3955504"/>
                  <a:gd name="connsiteY123" fmla="*/ 1977753 h 2416334"/>
                  <a:gd name="connsiteX124" fmla="*/ 1217717 w 3955504"/>
                  <a:gd name="connsiteY124" fmla="*/ 2008274 h 2416334"/>
                  <a:gd name="connsiteX125" fmla="*/ 1186451 w 3955504"/>
                  <a:gd name="connsiteY125" fmla="*/ 2021180 h 2416334"/>
                  <a:gd name="connsiteX126" fmla="*/ 1102161 w 3955504"/>
                  <a:gd name="connsiteY126" fmla="*/ 1902764 h 2416334"/>
                  <a:gd name="connsiteX127" fmla="*/ 1092315 w 3955504"/>
                  <a:gd name="connsiteY127" fmla="*/ 1799838 h 2416334"/>
                  <a:gd name="connsiteX128" fmla="*/ 1079421 w 3955504"/>
                  <a:gd name="connsiteY128" fmla="*/ 1694859 h 2416334"/>
                  <a:gd name="connsiteX129" fmla="*/ 1050939 w 3955504"/>
                  <a:gd name="connsiteY129" fmla="*/ 1539172 h 2416334"/>
                  <a:gd name="connsiteX130" fmla="*/ 1075764 w 3955504"/>
                  <a:gd name="connsiteY130" fmla="*/ 1501934 h 2416334"/>
                  <a:gd name="connsiteX131" fmla="*/ 1088177 w 3955504"/>
                  <a:gd name="connsiteY131" fmla="*/ 1481246 h 2416334"/>
                  <a:gd name="connsiteX132" fmla="*/ 1088177 w 3955504"/>
                  <a:gd name="connsiteY132" fmla="*/ 1406770 h 2416334"/>
                  <a:gd name="connsiteX133" fmla="*/ 1108865 w 3955504"/>
                  <a:gd name="connsiteY133" fmla="*/ 1319881 h 2416334"/>
                  <a:gd name="connsiteX134" fmla="*/ 1026626 w 3955504"/>
                  <a:gd name="connsiteY134" fmla="*/ 1425372 h 2416334"/>
                  <a:gd name="connsiteX135" fmla="*/ 1026659 w 3955504"/>
                  <a:gd name="connsiteY135" fmla="*/ 1403625 h 2416334"/>
                  <a:gd name="connsiteX136" fmla="*/ 1001288 w 3955504"/>
                  <a:gd name="connsiteY136" fmla="*/ 1361257 h 2416334"/>
                  <a:gd name="connsiteX137" fmla="*/ 1021976 w 3955504"/>
                  <a:gd name="connsiteY137" fmla="*/ 1274368 h 2416334"/>
                  <a:gd name="connsiteX138" fmla="*/ 1088177 w 3955504"/>
                  <a:gd name="connsiteY138" fmla="*/ 1125416 h 2416334"/>
                  <a:gd name="connsiteX139" fmla="*/ 1183341 w 3955504"/>
                  <a:gd name="connsiteY139" fmla="*/ 1108866 h 2416334"/>
                  <a:gd name="connsiteX140" fmla="*/ 1261954 w 3955504"/>
                  <a:gd name="connsiteY140" fmla="*/ 1050940 h 2416334"/>
                  <a:gd name="connsiteX141" fmla="*/ 1332293 w 3955504"/>
                  <a:gd name="connsiteY141" fmla="*/ 1026115 h 2416334"/>
                  <a:gd name="connsiteX142" fmla="*/ 1410906 w 3955504"/>
                  <a:gd name="connsiteY142" fmla="*/ 1030252 h 2416334"/>
                  <a:gd name="connsiteX143" fmla="*/ 1435732 w 3955504"/>
                  <a:gd name="connsiteY143" fmla="*/ 1021977 h 2416334"/>
                  <a:gd name="connsiteX144" fmla="*/ 1477107 w 3955504"/>
                  <a:gd name="connsiteY144" fmla="*/ 1005427 h 2416334"/>
                  <a:gd name="connsiteX145" fmla="*/ 1423319 w 3955504"/>
                  <a:gd name="connsiteY145" fmla="*/ 976464 h 2416334"/>
                  <a:gd name="connsiteX146" fmla="*/ 1377806 w 3955504"/>
                  <a:gd name="connsiteY146" fmla="*/ 997152 h 2416334"/>
                  <a:gd name="connsiteX147" fmla="*/ 1348843 w 3955504"/>
                  <a:gd name="connsiteY147" fmla="*/ 976464 h 2416334"/>
                  <a:gd name="connsiteX148" fmla="*/ 1332293 w 3955504"/>
                  <a:gd name="connsiteY148" fmla="*/ 914400 h 2416334"/>
                  <a:gd name="connsiteX149" fmla="*/ 1204029 w 3955504"/>
                  <a:gd name="connsiteY149" fmla="*/ 984739 h 2416334"/>
                  <a:gd name="connsiteX150" fmla="*/ 1150240 w 3955504"/>
                  <a:gd name="connsiteY150" fmla="*/ 1034390 h 2416334"/>
                  <a:gd name="connsiteX151" fmla="*/ 1075764 w 3955504"/>
                  <a:gd name="connsiteY151" fmla="*/ 1021977 h 2416334"/>
                  <a:gd name="connsiteX152" fmla="*/ 1046801 w 3955504"/>
                  <a:gd name="connsiteY152" fmla="*/ 1026115 h 2416334"/>
                  <a:gd name="connsiteX153" fmla="*/ 968188 w 3955504"/>
                  <a:gd name="connsiteY153" fmla="*/ 976464 h 2416334"/>
                  <a:gd name="connsiteX154" fmla="*/ 918537 w 3955504"/>
                  <a:gd name="connsiteY154" fmla="*/ 976464 h 2416334"/>
                  <a:gd name="connsiteX155" fmla="*/ 901987 w 3955504"/>
                  <a:gd name="connsiteY155" fmla="*/ 988876 h 2416334"/>
                  <a:gd name="connsiteX156" fmla="*/ 877162 w 3955504"/>
                  <a:gd name="connsiteY156" fmla="*/ 976464 h 2416334"/>
                  <a:gd name="connsiteX157" fmla="*/ 860611 w 3955504"/>
                  <a:gd name="connsiteY157" fmla="*/ 885438 h 2416334"/>
                  <a:gd name="connsiteX158" fmla="*/ 901987 w 3955504"/>
                  <a:gd name="connsiteY158" fmla="*/ 860612 h 2416334"/>
                  <a:gd name="connsiteX159" fmla="*/ 914400 w 3955504"/>
                  <a:gd name="connsiteY159" fmla="*/ 839924 h 2416334"/>
                  <a:gd name="connsiteX160" fmla="*/ 810961 w 3955504"/>
                  <a:gd name="connsiteY160" fmla="*/ 935088 h 2416334"/>
                  <a:gd name="connsiteX161" fmla="*/ 761310 w 3955504"/>
                  <a:gd name="connsiteY161" fmla="*/ 972326 h 2416334"/>
                  <a:gd name="connsiteX162" fmla="*/ 724072 w 3955504"/>
                  <a:gd name="connsiteY162" fmla="*/ 1001289 h 2416334"/>
                  <a:gd name="connsiteX163" fmla="*/ 686834 w 3955504"/>
                  <a:gd name="connsiteY163" fmla="*/ 1026115 h 2416334"/>
                  <a:gd name="connsiteX164" fmla="*/ 649596 w 3955504"/>
                  <a:gd name="connsiteY164" fmla="*/ 1050940 h 2416334"/>
                  <a:gd name="connsiteX165" fmla="*/ 620633 w 3955504"/>
                  <a:gd name="connsiteY165" fmla="*/ 1079903 h 2416334"/>
                  <a:gd name="connsiteX166" fmla="*/ 525469 w 3955504"/>
                  <a:gd name="connsiteY166" fmla="*/ 1063353 h 2416334"/>
                  <a:gd name="connsiteX167" fmla="*/ 513057 w 3955504"/>
                  <a:gd name="connsiteY167" fmla="*/ 1030252 h 2416334"/>
                  <a:gd name="connsiteX168" fmla="*/ 435982 w 3955504"/>
                  <a:gd name="connsiteY168" fmla="*/ 1028680 h 2416334"/>
                  <a:gd name="connsiteX169" fmla="*/ 405480 w 3955504"/>
                  <a:gd name="connsiteY169" fmla="*/ 1059215 h 2416334"/>
                  <a:gd name="connsiteX170" fmla="*/ 347554 w 3955504"/>
                  <a:gd name="connsiteY170" fmla="*/ 1050940 h 2416334"/>
                  <a:gd name="connsiteX171" fmla="*/ 335142 w 3955504"/>
                  <a:gd name="connsiteY171" fmla="*/ 1038527 h 2416334"/>
                  <a:gd name="connsiteX172" fmla="*/ 380655 w 3955504"/>
                  <a:gd name="connsiteY172" fmla="*/ 980601 h 2416334"/>
                  <a:gd name="connsiteX173" fmla="*/ 513057 w 3955504"/>
                  <a:gd name="connsiteY173" fmla="*/ 827512 h 2416334"/>
                  <a:gd name="connsiteX174" fmla="*/ 566845 w 3955504"/>
                  <a:gd name="connsiteY174" fmla="*/ 802686 h 2416334"/>
                  <a:gd name="connsiteX175" fmla="*/ 628908 w 3955504"/>
                  <a:gd name="connsiteY175" fmla="*/ 773724 h 2416334"/>
                  <a:gd name="connsiteX176" fmla="*/ 525469 w 3955504"/>
                  <a:gd name="connsiteY176" fmla="*/ 773724 h 2416334"/>
                  <a:gd name="connsiteX177" fmla="*/ 496506 w 3955504"/>
                  <a:gd name="connsiteY177" fmla="*/ 748898 h 2416334"/>
                  <a:gd name="connsiteX178" fmla="*/ 463406 w 3955504"/>
                  <a:gd name="connsiteY178" fmla="*/ 748898 h 2416334"/>
                  <a:gd name="connsiteX179" fmla="*/ 442718 w 3955504"/>
                  <a:gd name="connsiteY179" fmla="*/ 761311 h 2416334"/>
                  <a:gd name="connsiteX180" fmla="*/ 388930 w 3955504"/>
                  <a:gd name="connsiteY180" fmla="*/ 773724 h 2416334"/>
                  <a:gd name="connsiteX181" fmla="*/ 335142 w 3955504"/>
                  <a:gd name="connsiteY181" fmla="*/ 757173 h 2416334"/>
                  <a:gd name="connsiteX182" fmla="*/ 297904 w 3955504"/>
                  <a:gd name="connsiteY182" fmla="*/ 724073 h 2416334"/>
                  <a:gd name="connsiteX183" fmla="*/ 285491 w 3955504"/>
                  <a:gd name="connsiteY183" fmla="*/ 732348 h 2416334"/>
                  <a:gd name="connsiteX184" fmla="*/ 227565 w 3955504"/>
                  <a:gd name="connsiteY184" fmla="*/ 690972 h 2416334"/>
                  <a:gd name="connsiteX185" fmla="*/ 124126 w 3955504"/>
                  <a:gd name="connsiteY185" fmla="*/ 686835 h 2416334"/>
                  <a:gd name="connsiteX186" fmla="*/ 86888 w 3955504"/>
                  <a:gd name="connsiteY186" fmla="*/ 715798 h 2416334"/>
                  <a:gd name="connsiteX187" fmla="*/ 0 w 3955504"/>
                  <a:gd name="connsiteY187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76246 w 3955504"/>
                  <a:gd name="connsiteY68" fmla="*/ 641322 h 2416334"/>
                  <a:gd name="connsiteX69" fmla="*/ 2867326 w 3955504"/>
                  <a:gd name="connsiteY69" fmla="*/ 839924 h 2416334"/>
                  <a:gd name="connsiteX70" fmla="*/ 2809401 w 3955504"/>
                  <a:gd name="connsiteY70" fmla="*/ 930951 h 2416334"/>
                  <a:gd name="connsiteX71" fmla="*/ 2805263 w 3955504"/>
                  <a:gd name="connsiteY71" fmla="*/ 972326 h 2416334"/>
                  <a:gd name="connsiteX72" fmla="*/ 2792850 w 3955504"/>
                  <a:gd name="connsiteY72" fmla="*/ 102611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30088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7359 w 3955504"/>
                  <a:gd name="connsiteY78" fmla="*/ 1348844 h 2416334"/>
                  <a:gd name="connsiteX79" fmla="*/ 2416333 w 3955504"/>
                  <a:gd name="connsiteY79" fmla="*/ 1381944 h 2416334"/>
                  <a:gd name="connsiteX80" fmla="*/ 2435449 w 3955504"/>
                  <a:gd name="connsiteY80" fmla="*/ 1460559 h 2416334"/>
                  <a:gd name="connsiteX81" fmla="*/ 2430285 w 3955504"/>
                  <a:gd name="connsiteY81" fmla="*/ 1515372 h 2416334"/>
                  <a:gd name="connsiteX82" fmla="*/ 2355809 w 3955504"/>
                  <a:gd name="connsiteY82" fmla="*/ 1588277 h 2416334"/>
                  <a:gd name="connsiteX83" fmla="*/ 2285470 w 3955504"/>
                  <a:gd name="connsiteY83" fmla="*/ 1660699 h 2416334"/>
                  <a:gd name="connsiteX84" fmla="*/ 2177381 w 3955504"/>
                  <a:gd name="connsiteY84" fmla="*/ 1737229 h 2416334"/>
                  <a:gd name="connsiteX85" fmla="*/ 2139116 w 3955504"/>
                  <a:gd name="connsiteY85" fmla="*/ 1779150 h 2416334"/>
                  <a:gd name="connsiteX86" fmla="*/ 2066179 w 3955504"/>
                  <a:gd name="connsiteY86" fmla="*/ 1840155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79848 w 3955504"/>
                  <a:gd name="connsiteY100" fmla="*/ 1510209 h 2416334"/>
                  <a:gd name="connsiteX101" fmla="*/ 1656593 w 3955504"/>
                  <a:gd name="connsiteY101" fmla="*/ 1510722 h 2416334"/>
                  <a:gd name="connsiteX102" fmla="*/ 1617784 w 3955504"/>
                  <a:gd name="connsiteY102" fmla="*/ 1452283 h 2416334"/>
                  <a:gd name="connsiteX103" fmla="*/ 1675710 w 3955504"/>
                  <a:gd name="connsiteY103" fmla="*/ 1319881 h 2416334"/>
                  <a:gd name="connsiteX104" fmla="*/ 1659160 w 3955504"/>
                  <a:gd name="connsiteY104" fmla="*/ 1245405 h 2416334"/>
                  <a:gd name="connsiteX105" fmla="*/ 1634334 w 3955504"/>
                  <a:gd name="connsiteY105" fmla="*/ 1208167 h 2416334"/>
                  <a:gd name="connsiteX106" fmla="*/ 1638472 w 3955504"/>
                  <a:gd name="connsiteY106" fmla="*/ 1162654 h 2416334"/>
                  <a:gd name="connsiteX107" fmla="*/ 1584684 w 3955504"/>
                  <a:gd name="connsiteY107" fmla="*/ 1141966 h 2416334"/>
                  <a:gd name="connsiteX108" fmla="*/ 1497795 w 3955504"/>
                  <a:gd name="connsiteY108" fmla="*/ 1133691 h 2416334"/>
                  <a:gd name="connsiteX109" fmla="*/ 1456420 w 3955504"/>
                  <a:gd name="connsiteY109" fmla="*/ 1117141 h 2416334"/>
                  <a:gd name="connsiteX110" fmla="*/ 1410906 w 3955504"/>
                  <a:gd name="connsiteY110" fmla="*/ 1150241 h 2416334"/>
                  <a:gd name="connsiteX111" fmla="*/ 1444007 w 3955504"/>
                  <a:gd name="connsiteY111" fmla="*/ 1162654 h 2416334"/>
                  <a:gd name="connsiteX112" fmla="*/ 1410906 w 3955504"/>
                  <a:gd name="connsiteY112" fmla="*/ 1208167 h 2416334"/>
                  <a:gd name="connsiteX113" fmla="*/ 1406769 w 3955504"/>
                  <a:gd name="connsiteY113" fmla="*/ 1278505 h 2416334"/>
                  <a:gd name="connsiteX114" fmla="*/ 1381944 w 3955504"/>
                  <a:gd name="connsiteY114" fmla="*/ 1307468 h 2416334"/>
                  <a:gd name="connsiteX115" fmla="*/ 1357118 w 3955504"/>
                  <a:gd name="connsiteY115" fmla="*/ 1299193 h 2416334"/>
                  <a:gd name="connsiteX116" fmla="*/ 1328155 w 3955504"/>
                  <a:gd name="connsiteY116" fmla="*/ 1270230 h 2416334"/>
                  <a:gd name="connsiteX117" fmla="*/ 1266092 w 3955504"/>
                  <a:gd name="connsiteY117" fmla="*/ 1357119 h 2416334"/>
                  <a:gd name="connsiteX118" fmla="*/ 1266092 w 3955504"/>
                  <a:gd name="connsiteY118" fmla="*/ 1472971 h 2416334"/>
                  <a:gd name="connsiteX119" fmla="*/ 1282642 w 3955504"/>
                  <a:gd name="connsiteY119" fmla="*/ 1568134 h 2416334"/>
                  <a:gd name="connsiteX120" fmla="*/ 1336430 w 3955504"/>
                  <a:gd name="connsiteY120" fmla="*/ 1655023 h 2416334"/>
                  <a:gd name="connsiteX121" fmla="*/ 1344706 w 3955504"/>
                  <a:gd name="connsiteY121" fmla="*/ 1750187 h 2416334"/>
                  <a:gd name="connsiteX122" fmla="*/ 1324018 w 3955504"/>
                  <a:gd name="connsiteY122" fmla="*/ 1874314 h 2416334"/>
                  <a:gd name="connsiteX123" fmla="*/ 1299192 w 3955504"/>
                  <a:gd name="connsiteY123" fmla="*/ 1977753 h 2416334"/>
                  <a:gd name="connsiteX124" fmla="*/ 1217717 w 3955504"/>
                  <a:gd name="connsiteY124" fmla="*/ 2008274 h 2416334"/>
                  <a:gd name="connsiteX125" fmla="*/ 1186451 w 3955504"/>
                  <a:gd name="connsiteY125" fmla="*/ 2021180 h 2416334"/>
                  <a:gd name="connsiteX126" fmla="*/ 1102161 w 3955504"/>
                  <a:gd name="connsiteY126" fmla="*/ 1902764 h 2416334"/>
                  <a:gd name="connsiteX127" fmla="*/ 1092315 w 3955504"/>
                  <a:gd name="connsiteY127" fmla="*/ 1799838 h 2416334"/>
                  <a:gd name="connsiteX128" fmla="*/ 1079421 w 3955504"/>
                  <a:gd name="connsiteY128" fmla="*/ 1694859 h 2416334"/>
                  <a:gd name="connsiteX129" fmla="*/ 1050939 w 3955504"/>
                  <a:gd name="connsiteY129" fmla="*/ 1539172 h 2416334"/>
                  <a:gd name="connsiteX130" fmla="*/ 1075764 w 3955504"/>
                  <a:gd name="connsiteY130" fmla="*/ 1501934 h 2416334"/>
                  <a:gd name="connsiteX131" fmla="*/ 1088177 w 3955504"/>
                  <a:gd name="connsiteY131" fmla="*/ 1481246 h 2416334"/>
                  <a:gd name="connsiteX132" fmla="*/ 1088177 w 3955504"/>
                  <a:gd name="connsiteY132" fmla="*/ 1406770 h 2416334"/>
                  <a:gd name="connsiteX133" fmla="*/ 1108865 w 3955504"/>
                  <a:gd name="connsiteY133" fmla="*/ 1319881 h 2416334"/>
                  <a:gd name="connsiteX134" fmla="*/ 1026626 w 3955504"/>
                  <a:gd name="connsiteY134" fmla="*/ 1425372 h 2416334"/>
                  <a:gd name="connsiteX135" fmla="*/ 1026659 w 3955504"/>
                  <a:gd name="connsiteY135" fmla="*/ 1403625 h 2416334"/>
                  <a:gd name="connsiteX136" fmla="*/ 1001288 w 3955504"/>
                  <a:gd name="connsiteY136" fmla="*/ 1361257 h 2416334"/>
                  <a:gd name="connsiteX137" fmla="*/ 1021976 w 3955504"/>
                  <a:gd name="connsiteY137" fmla="*/ 1274368 h 2416334"/>
                  <a:gd name="connsiteX138" fmla="*/ 1088177 w 3955504"/>
                  <a:gd name="connsiteY138" fmla="*/ 1125416 h 2416334"/>
                  <a:gd name="connsiteX139" fmla="*/ 1183341 w 3955504"/>
                  <a:gd name="connsiteY139" fmla="*/ 1108866 h 2416334"/>
                  <a:gd name="connsiteX140" fmla="*/ 1261954 w 3955504"/>
                  <a:gd name="connsiteY140" fmla="*/ 1050940 h 2416334"/>
                  <a:gd name="connsiteX141" fmla="*/ 1332293 w 3955504"/>
                  <a:gd name="connsiteY141" fmla="*/ 1026115 h 2416334"/>
                  <a:gd name="connsiteX142" fmla="*/ 1410906 w 3955504"/>
                  <a:gd name="connsiteY142" fmla="*/ 1030252 h 2416334"/>
                  <a:gd name="connsiteX143" fmla="*/ 1435732 w 3955504"/>
                  <a:gd name="connsiteY143" fmla="*/ 1021977 h 2416334"/>
                  <a:gd name="connsiteX144" fmla="*/ 1477107 w 3955504"/>
                  <a:gd name="connsiteY144" fmla="*/ 1005427 h 2416334"/>
                  <a:gd name="connsiteX145" fmla="*/ 1423319 w 3955504"/>
                  <a:gd name="connsiteY145" fmla="*/ 976464 h 2416334"/>
                  <a:gd name="connsiteX146" fmla="*/ 1377806 w 3955504"/>
                  <a:gd name="connsiteY146" fmla="*/ 997152 h 2416334"/>
                  <a:gd name="connsiteX147" fmla="*/ 1348843 w 3955504"/>
                  <a:gd name="connsiteY147" fmla="*/ 976464 h 2416334"/>
                  <a:gd name="connsiteX148" fmla="*/ 1332293 w 3955504"/>
                  <a:gd name="connsiteY148" fmla="*/ 914400 h 2416334"/>
                  <a:gd name="connsiteX149" fmla="*/ 1204029 w 3955504"/>
                  <a:gd name="connsiteY149" fmla="*/ 984739 h 2416334"/>
                  <a:gd name="connsiteX150" fmla="*/ 1150240 w 3955504"/>
                  <a:gd name="connsiteY150" fmla="*/ 1034390 h 2416334"/>
                  <a:gd name="connsiteX151" fmla="*/ 1075764 w 3955504"/>
                  <a:gd name="connsiteY151" fmla="*/ 1021977 h 2416334"/>
                  <a:gd name="connsiteX152" fmla="*/ 1046801 w 3955504"/>
                  <a:gd name="connsiteY152" fmla="*/ 1026115 h 2416334"/>
                  <a:gd name="connsiteX153" fmla="*/ 968188 w 3955504"/>
                  <a:gd name="connsiteY153" fmla="*/ 976464 h 2416334"/>
                  <a:gd name="connsiteX154" fmla="*/ 918537 w 3955504"/>
                  <a:gd name="connsiteY154" fmla="*/ 976464 h 2416334"/>
                  <a:gd name="connsiteX155" fmla="*/ 901987 w 3955504"/>
                  <a:gd name="connsiteY155" fmla="*/ 988876 h 2416334"/>
                  <a:gd name="connsiteX156" fmla="*/ 877162 w 3955504"/>
                  <a:gd name="connsiteY156" fmla="*/ 976464 h 2416334"/>
                  <a:gd name="connsiteX157" fmla="*/ 860611 w 3955504"/>
                  <a:gd name="connsiteY157" fmla="*/ 885438 h 2416334"/>
                  <a:gd name="connsiteX158" fmla="*/ 901987 w 3955504"/>
                  <a:gd name="connsiteY158" fmla="*/ 860612 h 2416334"/>
                  <a:gd name="connsiteX159" fmla="*/ 914400 w 3955504"/>
                  <a:gd name="connsiteY159" fmla="*/ 839924 h 2416334"/>
                  <a:gd name="connsiteX160" fmla="*/ 810961 w 3955504"/>
                  <a:gd name="connsiteY160" fmla="*/ 935088 h 2416334"/>
                  <a:gd name="connsiteX161" fmla="*/ 761310 w 3955504"/>
                  <a:gd name="connsiteY161" fmla="*/ 972326 h 2416334"/>
                  <a:gd name="connsiteX162" fmla="*/ 724072 w 3955504"/>
                  <a:gd name="connsiteY162" fmla="*/ 1001289 h 2416334"/>
                  <a:gd name="connsiteX163" fmla="*/ 686834 w 3955504"/>
                  <a:gd name="connsiteY163" fmla="*/ 1026115 h 2416334"/>
                  <a:gd name="connsiteX164" fmla="*/ 649596 w 3955504"/>
                  <a:gd name="connsiteY164" fmla="*/ 1050940 h 2416334"/>
                  <a:gd name="connsiteX165" fmla="*/ 620633 w 3955504"/>
                  <a:gd name="connsiteY165" fmla="*/ 1079903 h 2416334"/>
                  <a:gd name="connsiteX166" fmla="*/ 525469 w 3955504"/>
                  <a:gd name="connsiteY166" fmla="*/ 1063353 h 2416334"/>
                  <a:gd name="connsiteX167" fmla="*/ 513057 w 3955504"/>
                  <a:gd name="connsiteY167" fmla="*/ 1030252 h 2416334"/>
                  <a:gd name="connsiteX168" fmla="*/ 435982 w 3955504"/>
                  <a:gd name="connsiteY168" fmla="*/ 1028680 h 2416334"/>
                  <a:gd name="connsiteX169" fmla="*/ 405480 w 3955504"/>
                  <a:gd name="connsiteY169" fmla="*/ 1059215 h 2416334"/>
                  <a:gd name="connsiteX170" fmla="*/ 347554 w 3955504"/>
                  <a:gd name="connsiteY170" fmla="*/ 1050940 h 2416334"/>
                  <a:gd name="connsiteX171" fmla="*/ 335142 w 3955504"/>
                  <a:gd name="connsiteY171" fmla="*/ 1038527 h 2416334"/>
                  <a:gd name="connsiteX172" fmla="*/ 380655 w 3955504"/>
                  <a:gd name="connsiteY172" fmla="*/ 980601 h 2416334"/>
                  <a:gd name="connsiteX173" fmla="*/ 513057 w 3955504"/>
                  <a:gd name="connsiteY173" fmla="*/ 827512 h 2416334"/>
                  <a:gd name="connsiteX174" fmla="*/ 566845 w 3955504"/>
                  <a:gd name="connsiteY174" fmla="*/ 802686 h 2416334"/>
                  <a:gd name="connsiteX175" fmla="*/ 628908 w 3955504"/>
                  <a:gd name="connsiteY175" fmla="*/ 773724 h 2416334"/>
                  <a:gd name="connsiteX176" fmla="*/ 525469 w 3955504"/>
                  <a:gd name="connsiteY176" fmla="*/ 773724 h 2416334"/>
                  <a:gd name="connsiteX177" fmla="*/ 496506 w 3955504"/>
                  <a:gd name="connsiteY177" fmla="*/ 748898 h 2416334"/>
                  <a:gd name="connsiteX178" fmla="*/ 463406 w 3955504"/>
                  <a:gd name="connsiteY178" fmla="*/ 748898 h 2416334"/>
                  <a:gd name="connsiteX179" fmla="*/ 442718 w 3955504"/>
                  <a:gd name="connsiteY179" fmla="*/ 761311 h 2416334"/>
                  <a:gd name="connsiteX180" fmla="*/ 388930 w 3955504"/>
                  <a:gd name="connsiteY180" fmla="*/ 773724 h 2416334"/>
                  <a:gd name="connsiteX181" fmla="*/ 335142 w 3955504"/>
                  <a:gd name="connsiteY181" fmla="*/ 757173 h 2416334"/>
                  <a:gd name="connsiteX182" fmla="*/ 297904 w 3955504"/>
                  <a:gd name="connsiteY182" fmla="*/ 724073 h 2416334"/>
                  <a:gd name="connsiteX183" fmla="*/ 285491 w 3955504"/>
                  <a:gd name="connsiteY183" fmla="*/ 732348 h 2416334"/>
                  <a:gd name="connsiteX184" fmla="*/ 227565 w 3955504"/>
                  <a:gd name="connsiteY184" fmla="*/ 690972 h 2416334"/>
                  <a:gd name="connsiteX185" fmla="*/ 124126 w 3955504"/>
                  <a:gd name="connsiteY185" fmla="*/ 686835 h 2416334"/>
                  <a:gd name="connsiteX186" fmla="*/ 86888 w 3955504"/>
                  <a:gd name="connsiteY186" fmla="*/ 715798 h 2416334"/>
                  <a:gd name="connsiteX187" fmla="*/ 0 w 3955504"/>
                  <a:gd name="connsiteY187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76246 w 3955504"/>
                  <a:gd name="connsiteY68" fmla="*/ 641322 h 2416334"/>
                  <a:gd name="connsiteX69" fmla="*/ 2867326 w 3955504"/>
                  <a:gd name="connsiteY69" fmla="*/ 839924 h 2416334"/>
                  <a:gd name="connsiteX70" fmla="*/ 2809401 w 3955504"/>
                  <a:gd name="connsiteY70" fmla="*/ 930951 h 2416334"/>
                  <a:gd name="connsiteX71" fmla="*/ 2805263 w 3955504"/>
                  <a:gd name="connsiteY71" fmla="*/ 972326 h 2416334"/>
                  <a:gd name="connsiteX72" fmla="*/ 2792850 w 3955504"/>
                  <a:gd name="connsiteY72" fmla="*/ 102611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30088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7359 w 3955504"/>
                  <a:gd name="connsiteY78" fmla="*/ 1348844 h 2416334"/>
                  <a:gd name="connsiteX79" fmla="*/ 2394587 w 3955504"/>
                  <a:gd name="connsiteY79" fmla="*/ 1360198 h 2416334"/>
                  <a:gd name="connsiteX80" fmla="*/ 2435449 w 3955504"/>
                  <a:gd name="connsiteY80" fmla="*/ 1460559 h 2416334"/>
                  <a:gd name="connsiteX81" fmla="*/ 2430285 w 3955504"/>
                  <a:gd name="connsiteY81" fmla="*/ 1515372 h 2416334"/>
                  <a:gd name="connsiteX82" fmla="*/ 2355809 w 3955504"/>
                  <a:gd name="connsiteY82" fmla="*/ 1588277 h 2416334"/>
                  <a:gd name="connsiteX83" fmla="*/ 2285470 w 3955504"/>
                  <a:gd name="connsiteY83" fmla="*/ 1660699 h 2416334"/>
                  <a:gd name="connsiteX84" fmla="*/ 2177381 w 3955504"/>
                  <a:gd name="connsiteY84" fmla="*/ 1737229 h 2416334"/>
                  <a:gd name="connsiteX85" fmla="*/ 2139116 w 3955504"/>
                  <a:gd name="connsiteY85" fmla="*/ 1779150 h 2416334"/>
                  <a:gd name="connsiteX86" fmla="*/ 2066179 w 3955504"/>
                  <a:gd name="connsiteY86" fmla="*/ 1840155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79848 w 3955504"/>
                  <a:gd name="connsiteY100" fmla="*/ 1510209 h 2416334"/>
                  <a:gd name="connsiteX101" fmla="*/ 1656593 w 3955504"/>
                  <a:gd name="connsiteY101" fmla="*/ 1510722 h 2416334"/>
                  <a:gd name="connsiteX102" fmla="*/ 1617784 w 3955504"/>
                  <a:gd name="connsiteY102" fmla="*/ 1452283 h 2416334"/>
                  <a:gd name="connsiteX103" fmla="*/ 1675710 w 3955504"/>
                  <a:gd name="connsiteY103" fmla="*/ 1319881 h 2416334"/>
                  <a:gd name="connsiteX104" fmla="*/ 1659160 w 3955504"/>
                  <a:gd name="connsiteY104" fmla="*/ 1245405 h 2416334"/>
                  <a:gd name="connsiteX105" fmla="*/ 1634334 w 3955504"/>
                  <a:gd name="connsiteY105" fmla="*/ 1208167 h 2416334"/>
                  <a:gd name="connsiteX106" fmla="*/ 1638472 w 3955504"/>
                  <a:gd name="connsiteY106" fmla="*/ 1162654 h 2416334"/>
                  <a:gd name="connsiteX107" fmla="*/ 1584684 w 3955504"/>
                  <a:gd name="connsiteY107" fmla="*/ 1141966 h 2416334"/>
                  <a:gd name="connsiteX108" fmla="*/ 1497795 w 3955504"/>
                  <a:gd name="connsiteY108" fmla="*/ 1133691 h 2416334"/>
                  <a:gd name="connsiteX109" fmla="*/ 1456420 w 3955504"/>
                  <a:gd name="connsiteY109" fmla="*/ 1117141 h 2416334"/>
                  <a:gd name="connsiteX110" fmla="*/ 1410906 w 3955504"/>
                  <a:gd name="connsiteY110" fmla="*/ 1150241 h 2416334"/>
                  <a:gd name="connsiteX111" fmla="*/ 1444007 w 3955504"/>
                  <a:gd name="connsiteY111" fmla="*/ 1162654 h 2416334"/>
                  <a:gd name="connsiteX112" fmla="*/ 1410906 w 3955504"/>
                  <a:gd name="connsiteY112" fmla="*/ 1208167 h 2416334"/>
                  <a:gd name="connsiteX113" fmla="*/ 1406769 w 3955504"/>
                  <a:gd name="connsiteY113" fmla="*/ 1278505 h 2416334"/>
                  <a:gd name="connsiteX114" fmla="*/ 1381944 w 3955504"/>
                  <a:gd name="connsiteY114" fmla="*/ 1307468 h 2416334"/>
                  <a:gd name="connsiteX115" fmla="*/ 1357118 w 3955504"/>
                  <a:gd name="connsiteY115" fmla="*/ 1299193 h 2416334"/>
                  <a:gd name="connsiteX116" fmla="*/ 1328155 w 3955504"/>
                  <a:gd name="connsiteY116" fmla="*/ 1270230 h 2416334"/>
                  <a:gd name="connsiteX117" fmla="*/ 1266092 w 3955504"/>
                  <a:gd name="connsiteY117" fmla="*/ 1357119 h 2416334"/>
                  <a:gd name="connsiteX118" fmla="*/ 1266092 w 3955504"/>
                  <a:gd name="connsiteY118" fmla="*/ 1472971 h 2416334"/>
                  <a:gd name="connsiteX119" fmla="*/ 1282642 w 3955504"/>
                  <a:gd name="connsiteY119" fmla="*/ 1568134 h 2416334"/>
                  <a:gd name="connsiteX120" fmla="*/ 1336430 w 3955504"/>
                  <a:gd name="connsiteY120" fmla="*/ 1655023 h 2416334"/>
                  <a:gd name="connsiteX121" fmla="*/ 1344706 w 3955504"/>
                  <a:gd name="connsiteY121" fmla="*/ 1750187 h 2416334"/>
                  <a:gd name="connsiteX122" fmla="*/ 1324018 w 3955504"/>
                  <a:gd name="connsiteY122" fmla="*/ 1874314 h 2416334"/>
                  <a:gd name="connsiteX123" fmla="*/ 1299192 w 3955504"/>
                  <a:gd name="connsiteY123" fmla="*/ 1977753 h 2416334"/>
                  <a:gd name="connsiteX124" fmla="*/ 1217717 w 3955504"/>
                  <a:gd name="connsiteY124" fmla="*/ 2008274 h 2416334"/>
                  <a:gd name="connsiteX125" fmla="*/ 1186451 w 3955504"/>
                  <a:gd name="connsiteY125" fmla="*/ 2021180 h 2416334"/>
                  <a:gd name="connsiteX126" fmla="*/ 1102161 w 3955504"/>
                  <a:gd name="connsiteY126" fmla="*/ 1902764 h 2416334"/>
                  <a:gd name="connsiteX127" fmla="*/ 1092315 w 3955504"/>
                  <a:gd name="connsiteY127" fmla="*/ 1799838 h 2416334"/>
                  <a:gd name="connsiteX128" fmla="*/ 1079421 w 3955504"/>
                  <a:gd name="connsiteY128" fmla="*/ 1694859 h 2416334"/>
                  <a:gd name="connsiteX129" fmla="*/ 1050939 w 3955504"/>
                  <a:gd name="connsiteY129" fmla="*/ 1539172 h 2416334"/>
                  <a:gd name="connsiteX130" fmla="*/ 1075764 w 3955504"/>
                  <a:gd name="connsiteY130" fmla="*/ 1501934 h 2416334"/>
                  <a:gd name="connsiteX131" fmla="*/ 1088177 w 3955504"/>
                  <a:gd name="connsiteY131" fmla="*/ 1481246 h 2416334"/>
                  <a:gd name="connsiteX132" fmla="*/ 1088177 w 3955504"/>
                  <a:gd name="connsiteY132" fmla="*/ 1406770 h 2416334"/>
                  <a:gd name="connsiteX133" fmla="*/ 1108865 w 3955504"/>
                  <a:gd name="connsiteY133" fmla="*/ 1319881 h 2416334"/>
                  <a:gd name="connsiteX134" fmla="*/ 1026626 w 3955504"/>
                  <a:gd name="connsiteY134" fmla="*/ 1425372 h 2416334"/>
                  <a:gd name="connsiteX135" fmla="*/ 1026659 w 3955504"/>
                  <a:gd name="connsiteY135" fmla="*/ 1403625 h 2416334"/>
                  <a:gd name="connsiteX136" fmla="*/ 1001288 w 3955504"/>
                  <a:gd name="connsiteY136" fmla="*/ 1361257 h 2416334"/>
                  <a:gd name="connsiteX137" fmla="*/ 1021976 w 3955504"/>
                  <a:gd name="connsiteY137" fmla="*/ 1274368 h 2416334"/>
                  <a:gd name="connsiteX138" fmla="*/ 1088177 w 3955504"/>
                  <a:gd name="connsiteY138" fmla="*/ 1125416 h 2416334"/>
                  <a:gd name="connsiteX139" fmla="*/ 1183341 w 3955504"/>
                  <a:gd name="connsiteY139" fmla="*/ 1108866 h 2416334"/>
                  <a:gd name="connsiteX140" fmla="*/ 1261954 w 3955504"/>
                  <a:gd name="connsiteY140" fmla="*/ 1050940 h 2416334"/>
                  <a:gd name="connsiteX141" fmla="*/ 1332293 w 3955504"/>
                  <a:gd name="connsiteY141" fmla="*/ 1026115 h 2416334"/>
                  <a:gd name="connsiteX142" fmla="*/ 1410906 w 3955504"/>
                  <a:gd name="connsiteY142" fmla="*/ 1030252 h 2416334"/>
                  <a:gd name="connsiteX143" fmla="*/ 1435732 w 3955504"/>
                  <a:gd name="connsiteY143" fmla="*/ 1021977 h 2416334"/>
                  <a:gd name="connsiteX144" fmla="*/ 1477107 w 3955504"/>
                  <a:gd name="connsiteY144" fmla="*/ 1005427 h 2416334"/>
                  <a:gd name="connsiteX145" fmla="*/ 1423319 w 3955504"/>
                  <a:gd name="connsiteY145" fmla="*/ 976464 h 2416334"/>
                  <a:gd name="connsiteX146" fmla="*/ 1377806 w 3955504"/>
                  <a:gd name="connsiteY146" fmla="*/ 997152 h 2416334"/>
                  <a:gd name="connsiteX147" fmla="*/ 1348843 w 3955504"/>
                  <a:gd name="connsiteY147" fmla="*/ 976464 h 2416334"/>
                  <a:gd name="connsiteX148" fmla="*/ 1332293 w 3955504"/>
                  <a:gd name="connsiteY148" fmla="*/ 914400 h 2416334"/>
                  <a:gd name="connsiteX149" fmla="*/ 1204029 w 3955504"/>
                  <a:gd name="connsiteY149" fmla="*/ 984739 h 2416334"/>
                  <a:gd name="connsiteX150" fmla="*/ 1150240 w 3955504"/>
                  <a:gd name="connsiteY150" fmla="*/ 1034390 h 2416334"/>
                  <a:gd name="connsiteX151" fmla="*/ 1075764 w 3955504"/>
                  <a:gd name="connsiteY151" fmla="*/ 1021977 h 2416334"/>
                  <a:gd name="connsiteX152" fmla="*/ 1046801 w 3955504"/>
                  <a:gd name="connsiteY152" fmla="*/ 1026115 h 2416334"/>
                  <a:gd name="connsiteX153" fmla="*/ 968188 w 3955504"/>
                  <a:gd name="connsiteY153" fmla="*/ 976464 h 2416334"/>
                  <a:gd name="connsiteX154" fmla="*/ 918537 w 3955504"/>
                  <a:gd name="connsiteY154" fmla="*/ 976464 h 2416334"/>
                  <a:gd name="connsiteX155" fmla="*/ 901987 w 3955504"/>
                  <a:gd name="connsiteY155" fmla="*/ 988876 h 2416334"/>
                  <a:gd name="connsiteX156" fmla="*/ 877162 w 3955504"/>
                  <a:gd name="connsiteY156" fmla="*/ 976464 h 2416334"/>
                  <a:gd name="connsiteX157" fmla="*/ 860611 w 3955504"/>
                  <a:gd name="connsiteY157" fmla="*/ 885438 h 2416334"/>
                  <a:gd name="connsiteX158" fmla="*/ 901987 w 3955504"/>
                  <a:gd name="connsiteY158" fmla="*/ 860612 h 2416334"/>
                  <a:gd name="connsiteX159" fmla="*/ 914400 w 3955504"/>
                  <a:gd name="connsiteY159" fmla="*/ 839924 h 2416334"/>
                  <a:gd name="connsiteX160" fmla="*/ 810961 w 3955504"/>
                  <a:gd name="connsiteY160" fmla="*/ 935088 h 2416334"/>
                  <a:gd name="connsiteX161" fmla="*/ 761310 w 3955504"/>
                  <a:gd name="connsiteY161" fmla="*/ 972326 h 2416334"/>
                  <a:gd name="connsiteX162" fmla="*/ 724072 w 3955504"/>
                  <a:gd name="connsiteY162" fmla="*/ 1001289 h 2416334"/>
                  <a:gd name="connsiteX163" fmla="*/ 686834 w 3955504"/>
                  <a:gd name="connsiteY163" fmla="*/ 1026115 h 2416334"/>
                  <a:gd name="connsiteX164" fmla="*/ 649596 w 3955504"/>
                  <a:gd name="connsiteY164" fmla="*/ 1050940 h 2416334"/>
                  <a:gd name="connsiteX165" fmla="*/ 620633 w 3955504"/>
                  <a:gd name="connsiteY165" fmla="*/ 1079903 h 2416334"/>
                  <a:gd name="connsiteX166" fmla="*/ 525469 w 3955504"/>
                  <a:gd name="connsiteY166" fmla="*/ 1063353 h 2416334"/>
                  <a:gd name="connsiteX167" fmla="*/ 513057 w 3955504"/>
                  <a:gd name="connsiteY167" fmla="*/ 1030252 h 2416334"/>
                  <a:gd name="connsiteX168" fmla="*/ 435982 w 3955504"/>
                  <a:gd name="connsiteY168" fmla="*/ 1028680 h 2416334"/>
                  <a:gd name="connsiteX169" fmla="*/ 405480 w 3955504"/>
                  <a:gd name="connsiteY169" fmla="*/ 1059215 h 2416334"/>
                  <a:gd name="connsiteX170" fmla="*/ 347554 w 3955504"/>
                  <a:gd name="connsiteY170" fmla="*/ 1050940 h 2416334"/>
                  <a:gd name="connsiteX171" fmla="*/ 335142 w 3955504"/>
                  <a:gd name="connsiteY171" fmla="*/ 1038527 h 2416334"/>
                  <a:gd name="connsiteX172" fmla="*/ 380655 w 3955504"/>
                  <a:gd name="connsiteY172" fmla="*/ 980601 h 2416334"/>
                  <a:gd name="connsiteX173" fmla="*/ 513057 w 3955504"/>
                  <a:gd name="connsiteY173" fmla="*/ 827512 h 2416334"/>
                  <a:gd name="connsiteX174" fmla="*/ 566845 w 3955504"/>
                  <a:gd name="connsiteY174" fmla="*/ 802686 h 2416334"/>
                  <a:gd name="connsiteX175" fmla="*/ 628908 w 3955504"/>
                  <a:gd name="connsiteY175" fmla="*/ 773724 h 2416334"/>
                  <a:gd name="connsiteX176" fmla="*/ 525469 w 3955504"/>
                  <a:gd name="connsiteY176" fmla="*/ 773724 h 2416334"/>
                  <a:gd name="connsiteX177" fmla="*/ 496506 w 3955504"/>
                  <a:gd name="connsiteY177" fmla="*/ 748898 h 2416334"/>
                  <a:gd name="connsiteX178" fmla="*/ 463406 w 3955504"/>
                  <a:gd name="connsiteY178" fmla="*/ 748898 h 2416334"/>
                  <a:gd name="connsiteX179" fmla="*/ 442718 w 3955504"/>
                  <a:gd name="connsiteY179" fmla="*/ 761311 h 2416334"/>
                  <a:gd name="connsiteX180" fmla="*/ 388930 w 3955504"/>
                  <a:gd name="connsiteY180" fmla="*/ 773724 h 2416334"/>
                  <a:gd name="connsiteX181" fmla="*/ 335142 w 3955504"/>
                  <a:gd name="connsiteY181" fmla="*/ 757173 h 2416334"/>
                  <a:gd name="connsiteX182" fmla="*/ 297904 w 3955504"/>
                  <a:gd name="connsiteY182" fmla="*/ 724073 h 2416334"/>
                  <a:gd name="connsiteX183" fmla="*/ 285491 w 3955504"/>
                  <a:gd name="connsiteY183" fmla="*/ 732348 h 2416334"/>
                  <a:gd name="connsiteX184" fmla="*/ 227565 w 3955504"/>
                  <a:gd name="connsiteY184" fmla="*/ 690972 h 2416334"/>
                  <a:gd name="connsiteX185" fmla="*/ 124126 w 3955504"/>
                  <a:gd name="connsiteY185" fmla="*/ 686835 h 2416334"/>
                  <a:gd name="connsiteX186" fmla="*/ 86888 w 3955504"/>
                  <a:gd name="connsiteY186" fmla="*/ 715798 h 2416334"/>
                  <a:gd name="connsiteX187" fmla="*/ 0 w 3955504"/>
                  <a:gd name="connsiteY187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76246 w 3955504"/>
                  <a:gd name="connsiteY68" fmla="*/ 641322 h 2416334"/>
                  <a:gd name="connsiteX69" fmla="*/ 2867326 w 3955504"/>
                  <a:gd name="connsiteY69" fmla="*/ 839924 h 2416334"/>
                  <a:gd name="connsiteX70" fmla="*/ 2809401 w 3955504"/>
                  <a:gd name="connsiteY70" fmla="*/ 930951 h 2416334"/>
                  <a:gd name="connsiteX71" fmla="*/ 2805263 w 3955504"/>
                  <a:gd name="connsiteY71" fmla="*/ 972326 h 2416334"/>
                  <a:gd name="connsiteX72" fmla="*/ 2792850 w 3955504"/>
                  <a:gd name="connsiteY72" fmla="*/ 102611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30088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3734 w 3955504"/>
                  <a:gd name="connsiteY78" fmla="*/ 1323473 h 2416334"/>
                  <a:gd name="connsiteX79" fmla="*/ 2394587 w 3955504"/>
                  <a:gd name="connsiteY79" fmla="*/ 1360198 h 2416334"/>
                  <a:gd name="connsiteX80" fmla="*/ 2435449 w 3955504"/>
                  <a:gd name="connsiteY80" fmla="*/ 1460559 h 2416334"/>
                  <a:gd name="connsiteX81" fmla="*/ 2430285 w 3955504"/>
                  <a:gd name="connsiteY81" fmla="*/ 1515372 h 2416334"/>
                  <a:gd name="connsiteX82" fmla="*/ 2355809 w 3955504"/>
                  <a:gd name="connsiteY82" fmla="*/ 1588277 h 2416334"/>
                  <a:gd name="connsiteX83" fmla="*/ 2285470 w 3955504"/>
                  <a:gd name="connsiteY83" fmla="*/ 1660699 h 2416334"/>
                  <a:gd name="connsiteX84" fmla="*/ 2177381 w 3955504"/>
                  <a:gd name="connsiteY84" fmla="*/ 1737229 h 2416334"/>
                  <a:gd name="connsiteX85" fmla="*/ 2139116 w 3955504"/>
                  <a:gd name="connsiteY85" fmla="*/ 1779150 h 2416334"/>
                  <a:gd name="connsiteX86" fmla="*/ 2066179 w 3955504"/>
                  <a:gd name="connsiteY86" fmla="*/ 1840155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79848 w 3955504"/>
                  <a:gd name="connsiteY100" fmla="*/ 1510209 h 2416334"/>
                  <a:gd name="connsiteX101" fmla="*/ 1656593 w 3955504"/>
                  <a:gd name="connsiteY101" fmla="*/ 1510722 h 2416334"/>
                  <a:gd name="connsiteX102" fmla="*/ 1617784 w 3955504"/>
                  <a:gd name="connsiteY102" fmla="*/ 1452283 h 2416334"/>
                  <a:gd name="connsiteX103" fmla="*/ 1675710 w 3955504"/>
                  <a:gd name="connsiteY103" fmla="*/ 1319881 h 2416334"/>
                  <a:gd name="connsiteX104" fmla="*/ 1659160 w 3955504"/>
                  <a:gd name="connsiteY104" fmla="*/ 1245405 h 2416334"/>
                  <a:gd name="connsiteX105" fmla="*/ 1634334 w 3955504"/>
                  <a:gd name="connsiteY105" fmla="*/ 1208167 h 2416334"/>
                  <a:gd name="connsiteX106" fmla="*/ 1638472 w 3955504"/>
                  <a:gd name="connsiteY106" fmla="*/ 1162654 h 2416334"/>
                  <a:gd name="connsiteX107" fmla="*/ 1584684 w 3955504"/>
                  <a:gd name="connsiteY107" fmla="*/ 1141966 h 2416334"/>
                  <a:gd name="connsiteX108" fmla="*/ 1497795 w 3955504"/>
                  <a:gd name="connsiteY108" fmla="*/ 1133691 h 2416334"/>
                  <a:gd name="connsiteX109" fmla="*/ 1456420 w 3955504"/>
                  <a:gd name="connsiteY109" fmla="*/ 1117141 h 2416334"/>
                  <a:gd name="connsiteX110" fmla="*/ 1410906 w 3955504"/>
                  <a:gd name="connsiteY110" fmla="*/ 1150241 h 2416334"/>
                  <a:gd name="connsiteX111" fmla="*/ 1444007 w 3955504"/>
                  <a:gd name="connsiteY111" fmla="*/ 1162654 h 2416334"/>
                  <a:gd name="connsiteX112" fmla="*/ 1410906 w 3955504"/>
                  <a:gd name="connsiteY112" fmla="*/ 1208167 h 2416334"/>
                  <a:gd name="connsiteX113" fmla="*/ 1406769 w 3955504"/>
                  <a:gd name="connsiteY113" fmla="*/ 1278505 h 2416334"/>
                  <a:gd name="connsiteX114" fmla="*/ 1381944 w 3955504"/>
                  <a:gd name="connsiteY114" fmla="*/ 1307468 h 2416334"/>
                  <a:gd name="connsiteX115" fmla="*/ 1357118 w 3955504"/>
                  <a:gd name="connsiteY115" fmla="*/ 1299193 h 2416334"/>
                  <a:gd name="connsiteX116" fmla="*/ 1328155 w 3955504"/>
                  <a:gd name="connsiteY116" fmla="*/ 1270230 h 2416334"/>
                  <a:gd name="connsiteX117" fmla="*/ 1266092 w 3955504"/>
                  <a:gd name="connsiteY117" fmla="*/ 1357119 h 2416334"/>
                  <a:gd name="connsiteX118" fmla="*/ 1266092 w 3955504"/>
                  <a:gd name="connsiteY118" fmla="*/ 1472971 h 2416334"/>
                  <a:gd name="connsiteX119" fmla="*/ 1282642 w 3955504"/>
                  <a:gd name="connsiteY119" fmla="*/ 1568134 h 2416334"/>
                  <a:gd name="connsiteX120" fmla="*/ 1336430 w 3955504"/>
                  <a:gd name="connsiteY120" fmla="*/ 1655023 h 2416334"/>
                  <a:gd name="connsiteX121" fmla="*/ 1344706 w 3955504"/>
                  <a:gd name="connsiteY121" fmla="*/ 1750187 h 2416334"/>
                  <a:gd name="connsiteX122" fmla="*/ 1324018 w 3955504"/>
                  <a:gd name="connsiteY122" fmla="*/ 1874314 h 2416334"/>
                  <a:gd name="connsiteX123" fmla="*/ 1299192 w 3955504"/>
                  <a:gd name="connsiteY123" fmla="*/ 1977753 h 2416334"/>
                  <a:gd name="connsiteX124" fmla="*/ 1217717 w 3955504"/>
                  <a:gd name="connsiteY124" fmla="*/ 2008274 h 2416334"/>
                  <a:gd name="connsiteX125" fmla="*/ 1186451 w 3955504"/>
                  <a:gd name="connsiteY125" fmla="*/ 2021180 h 2416334"/>
                  <a:gd name="connsiteX126" fmla="*/ 1102161 w 3955504"/>
                  <a:gd name="connsiteY126" fmla="*/ 1902764 h 2416334"/>
                  <a:gd name="connsiteX127" fmla="*/ 1092315 w 3955504"/>
                  <a:gd name="connsiteY127" fmla="*/ 1799838 h 2416334"/>
                  <a:gd name="connsiteX128" fmla="*/ 1079421 w 3955504"/>
                  <a:gd name="connsiteY128" fmla="*/ 1694859 h 2416334"/>
                  <a:gd name="connsiteX129" fmla="*/ 1050939 w 3955504"/>
                  <a:gd name="connsiteY129" fmla="*/ 1539172 h 2416334"/>
                  <a:gd name="connsiteX130" fmla="*/ 1075764 w 3955504"/>
                  <a:gd name="connsiteY130" fmla="*/ 1501934 h 2416334"/>
                  <a:gd name="connsiteX131" fmla="*/ 1088177 w 3955504"/>
                  <a:gd name="connsiteY131" fmla="*/ 1481246 h 2416334"/>
                  <a:gd name="connsiteX132" fmla="*/ 1088177 w 3955504"/>
                  <a:gd name="connsiteY132" fmla="*/ 1406770 h 2416334"/>
                  <a:gd name="connsiteX133" fmla="*/ 1108865 w 3955504"/>
                  <a:gd name="connsiteY133" fmla="*/ 1319881 h 2416334"/>
                  <a:gd name="connsiteX134" fmla="*/ 1026626 w 3955504"/>
                  <a:gd name="connsiteY134" fmla="*/ 1425372 h 2416334"/>
                  <a:gd name="connsiteX135" fmla="*/ 1026659 w 3955504"/>
                  <a:gd name="connsiteY135" fmla="*/ 1403625 h 2416334"/>
                  <a:gd name="connsiteX136" fmla="*/ 1001288 w 3955504"/>
                  <a:gd name="connsiteY136" fmla="*/ 1361257 h 2416334"/>
                  <a:gd name="connsiteX137" fmla="*/ 1021976 w 3955504"/>
                  <a:gd name="connsiteY137" fmla="*/ 1274368 h 2416334"/>
                  <a:gd name="connsiteX138" fmla="*/ 1088177 w 3955504"/>
                  <a:gd name="connsiteY138" fmla="*/ 1125416 h 2416334"/>
                  <a:gd name="connsiteX139" fmla="*/ 1183341 w 3955504"/>
                  <a:gd name="connsiteY139" fmla="*/ 1108866 h 2416334"/>
                  <a:gd name="connsiteX140" fmla="*/ 1261954 w 3955504"/>
                  <a:gd name="connsiteY140" fmla="*/ 1050940 h 2416334"/>
                  <a:gd name="connsiteX141" fmla="*/ 1332293 w 3955504"/>
                  <a:gd name="connsiteY141" fmla="*/ 1026115 h 2416334"/>
                  <a:gd name="connsiteX142" fmla="*/ 1410906 w 3955504"/>
                  <a:gd name="connsiteY142" fmla="*/ 1030252 h 2416334"/>
                  <a:gd name="connsiteX143" fmla="*/ 1435732 w 3955504"/>
                  <a:gd name="connsiteY143" fmla="*/ 1021977 h 2416334"/>
                  <a:gd name="connsiteX144" fmla="*/ 1477107 w 3955504"/>
                  <a:gd name="connsiteY144" fmla="*/ 1005427 h 2416334"/>
                  <a:gd name="connsiteX145" fmla="*/ 1423319 w 3955504"/>
                  <a:gd name="connsiteY145" fmla="*/ 976464 h 2416334"/>
                  <a:gd name="connsiteX146" fmla="*/ 1377806 w 3955504"/>
                  <a:gd name="connsiteY146" fmla="*/ 997152 h 2416334"/>
                  <a:gd name="connsiteX147" fmla="*/ 1348843 w 3955504"/>
                  <a:gd name="connsiteY147" fmla="*/ 976464 h 2416334"/>
                  <a:gd name="connsiteX148" fmla="*/ 1332293 w 3955504"/>
                  <a:gd name="connsiteY148" fmla="*/ 914400 h 2416334"/>
                  <a:gd name="connsiteX149" fmla="*/ 1204029 w 3955504"/>
                  <a:gd name="connsiteY149" fmla="*/ 984739 h 2416334"/>
                  <a:gd name="connsiteX150" fmla="*/ 1150240 w 3955504"/>
                  <a:gd name="connsiteY150" fmla="*/ 1034390 h 2416334"/>
                  <a:gd name="connsiteX151" fmla="*/ 1075764 w 3955504"/>
                  <a:gd name="connsiteY151" fmla="*/ 1021977 h 2416334"/>
                  <a:gd name="connsiteX152" fmla="*/ 1046801 w 3955504"/>
                  <a:gd name="connsiteY152" fmla="*/ 1026115 h 2416334"/>
                  <a:gd name="connsiteX153" fmla="*/ 968188 w 3955504"/>
                  <a:gd name="connsiteY153" fmla="*/ 976464 h 2416334"/>
                  <a:gd name="connsiteX154" fmla="*/ 918537 w 3955504"/>
                  <a:gd name="connsiteY154" fmla="*/ 976464 h 2416334"/>
                  <a:gd name="connsiteX155" fmla="*/ 901987 w 3955504"/>
                  <a:gd name="connsiteY155" fmla="*/ 988876 h 2416334"/>
                  <a:gd name="connsiteX156" fmla="*/ 877162 w 3955504"/>
                  <a:gd name="connsiteY156" fmla="*/ 976464 h 2416334"/>
                  <a:gd name="connsiteX157" fmla="*/ 860611 w 3955504"/>
                  <a:gd name="connsiteY157" fmla="*/ 885438 h 2416334"/>
                  <a:gd name="connsiteX158" fmla="*/ 901987 w 3955504"/>
                  <a:gd name="connsiteY158" fmla="*/ 860612 h 2416334"/>
                  <a:gd name="connsiteX159" fmla="*/ 914400 w 3955504"/>
                  <a:gd name="connsiteY159" fmla="*/ 839924 h 2416334"/>
                  <a:gd name="connsiteX160" fmla="*/ 810961 w 3955504"/>
                  <a:gd name="connsiteY160" fmla="*/ 935088 h 2416334"/>
                  <a:gd name="connsiteX161" fmla="*/ 761310 w 3955504"/>
                  <a:gd name="connsiteY161" fmla="*/ 972326 h 2416334"/>
                  <a:gd name="connsiteX162" fmla="*/ 724072 w 3955504"/>
                  <a:gd name="connsiteY162" fmla="*/ 1001289 h 2416334"/>
                  <a:gd name="connsiteX163" fmla="*/ 686834 w 3955504"/>
                  <a:gd name="connsiteY163" fmla="*/ 1026115 h 2416334"/>
                  <a:gd name="connsiteX164" fmla="*/ 649596 w 3955504"/>
                  <a:gd name="connsiteY164" fmla="*/ 1050940 h 2416334"/>
                  <a:gd name="connsiteX165" fmla="*/ 620633 w 3955504"/>
                  <a:gd name="connsiteY165" fmla="*/ 1079903 h 2416334"/>
                  <a:gd name="connsiteX166" fmla="*/ 525469 w 3955504"/>
                  <a:gd name="connsiteY166" fmla="*/ 1063353 h 2416334"/>
                  <a:gd name="connsiteX167" fmla="*/ 513057 w 3955504"/>
                  <a:gd name="connsiteY167" fmla="*/ 1030252 h 2416334"/>
                  <a:gd name="connsiteX168" fmla="*/ 435982 w 3955504"/>
                  <a:gd name="connsiteY168" fmla="*/ 1028680 h 2416334"/>
                  <a:gd name="connsiteX169" fmla="*/ 405480 w 3955504"/>
                  <a:gd name="connsiteY169" fmla="*/ 1059215 h 2416334"/>
                  <a:gd name="connsiteX170" fmla="*/ 347554 w 3955504"/>
                  <a:gd name="connsiteY170" fmla="*/ 1050940 h 2416334"/>
                  <a:gd name="connsiteX171" fmla="*/ 335142 w 3955504"/>
                  <a:gd name="connsiteY171" fmla="*/ 1038527 h 2416334"/>
                  <a:gd name="connsiteX172" fmla="*/ 380655 w 3955504"/>
                  <a:gd name="connsiteY172" fmla="*/ 980601 h 2416334"/>
                  <a:gd name="connsiteX173" fmla="*/ 513057 w 3955504"/>
                  <a:gd name="connsiteY173" fmla="*/ 827512 h 2416334"/>
                  <a:gd name="connsiteX174" fmla="*/ 566845 w 3955504"/>
                  <a:gd name="connsiteY174" fmla="*/ 802686 h 2416334"/>
                  <a:gd name="connsiteX175" fmla="*/ 628908 w 3955504"/>
                  <a:gd name="connsiteY175" fmla="*/ 773724 h 2416334"/>
                  <a:gd name="connsiteX176" fmla="*/ 525469 w 3955504"/>
                  <a:gd name="connsiteY176" fmla="*/ 773724 h 2416334"/>
                  <a:gd name="connsiteX177" fmla="*/ 496506 w 3955504"/>
                  <a:gd name="connsiteY177" fmla="*/ 748898 h 2416334"/>
                  <a:gd name="connsiteX178" fmla="*/ 463406 w 3955504"/>
                  <a:gd name="connsiteY178" fmla="*/ 748898 h 2416334"/>
                  <a:gd name="connsiteX179" fmla="*/ 442718 w 3955504"/>
                  <a:gd name="connsiteY179" fmla="*/ 761311 h 2416334"/>
                  <a:gd name="connsiteX180" fmla="*/ 388930 w 3955504"/>
                  <a:gd name="connsiteY180" fmla="*/ 773724 h 2416334"/>
                  <a:gd name="connsiteX181" fmla="*/ 335142 w 3955504"/>
                  <a:gd name="connsiteY181" fmla="*/ 757173 h 2416334"/>
                  <a:gd name="connsiteX182" fmla="*/ 297904 w 3955504"/>
                  <a:gd name="connsiteY182" fmla="*/ 724073 h 2416334"/>
                  <a:gd name="connsiteX183" fmla="*/ 285491 w 3955504"/>
                  <a:gd name="connsiteY183" fmla="*/ 732348 h 2416334"/>
                  <a:gd name="connsiteX184" fmla="*/ 227565 w 3955504"/>
                  <a:gd name="connsiteY184" fmla="*/ 690972 h 2416334"/>
                  <a:gd name="connsiteX185" fmla="*/ 124126 w 3955504"/>
                  <a:gd name="connsiteY185" fmla="*/ 686835 h 2416334"/>
                  <a:gd name="connsiteX186" fmla="*/ 86888 w 3955504"/>
                  <a:gd name="connsiteY186" fmla="*/ 715798 h 2416334"/>
                  <a:gd name="connsiteX187" fmla="*/ 0 w 3955504"/>
                  <a:gd name="connsiteY187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76246 w 3955504"/>
                  <a:gd name="connsiteY68" fmla="*/ 641322 h 2416334"/>
                  <a:gd name="connsiteX69" fmla="*/ 2867326 w 3955504"/>
                  <a:gd name="connsiteY69" fmla="*/ 839924 h 2416334"/>
                  <a:gd name="connsiteX70" fmla="*/ 2809401 w 3955504"/>
                  <a:gd name="connsiteY70" fmla="*/ 930951 h 2416334"/>
                  <a:gd name="connsiteX71" fmla="*/ 2805263 w 3955504"/>
                  <a:gd name="connsiteY71" fmla="*/ 972326 h 2416334"/>
                  <a:gd name="connsiteX72" fmla="*/ 2792850 w 3955504"/>
                  <a:gd name="connsiteY72" fmla="*/ 102611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30088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3734 w 3955504"/>
                  <a:gd name="connsiteY78" fmla="*/ 1323473 h 2416334"/>
                  <a:gd name="connsiteX79" fmla="*/ 2394587 w 3955504"/>
                  <a:gd name="connsiteY79" fmla="*/ 1360198 h 2416334"/>
                  <a:gd name="connsiteX80" fmla="*/ 2435449 w 3955504"/>
                  <a:gd name="connsiteY80" fmla="*/ 1460559 h 2416334"/>
                  <a:gd name="connsiteX81" fmla="*/ 2430285 w 3955504"/>
                  <a:gd name="connsiteY81" fmla="*/ 1515372 h 2416334"/>
                  <a:gd name="connsiteX82" fmla="*/ 2355809 w 3955504"/>
                  <a:gd name="connsiteY82" fmla="*/ 1588277 h 2416334"/>
                  <a:gd name="connsiteX83" fmla="*/ 2285470 w 3955504"/>
                  <a:gd name="connsiteY83" fmla="*/ 1660699 h 2416334"/>
                  <a:gd name="connsiteX84" fmla="*/ 2177381 w 3955504"/>
                  <a:gd name="connsiteY84" fmla="*/ 1737229 h 2416334"/>
                  <a:gd name="connsiteX85" fmla="*/ 2139116 w 3955504"/>
                  <a:gd name="connsiteY85" fmla="*/ 1779150 h 2416334"/>
                  <a:gd name="connsiteX86" fmla="*/ 2066179 w 3955504"/>
                  <a:gd name="connsiteY86" fmla="*/ 1840155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79848 w 3955504"/>
                  <a:gd name="connsiteY100" fmla="*/ 1510209 h 2416334"/>
                  <a:gd name="connsiteX101" fmla="*/ 1663842 w 3955504"/>
                  <a:gd name="connsiteY101" fmla="*/ 1492600 h 2416334"/>
                  <a:gd name="connsiteX102" fmla="*/ 1617784 w 3955504"/>
                  <a:gd name="connsiteY102" fmla="*/ 1452283 h 2416334"/>
                  <a:gd name="connsiteX103" fmla="*/ 1675710 w 3955504"/>
                  <a:gd name="connsiteY103" fmla="*/ 1319881 h 2416334"/>
                  <a:gd name="connsiteX104" fmla="*/ 1659160 w 3955504"/>
                  <a:gd name="connsiteY104" fmla="*/ 1245405 h 2416334"/>
                  <a:gd name="connsiteX105" fmla="*/ 1634334 w 3955504"/>
                  <a:gd name="connsiteY105" fmla="*/ 1208167 h 2416334"/>
                  <a:gd name="connsiteX106" fmla="*/ 1638472 w 3955504"/>
                  <a:gd name="connsiteY106" fmla="*/ 1162654 h 2416334"/>
                  <a:gd name="connsiteX107" fmla="*/ 1584684 w 3955504"/>
                  <a:gd name="connsiteY107" fmla="*/ 1141966 h 2416334"/>
                  <a:gd name="connsiteX108" fmla="*/ 1497795 w 3955504"/>
                  <a:gd name="connsiteY108" fmla="*/ 1133691 h 2416334"/>
                  <a:gd name="connsiteX109" fmla="*/ 1456420 w 3955504"/>
                  <a:gd name="connsiteY109" fmla="*/ 1117141 h 2416334"/>
                  <a:gd name="connsiteX110" fmla="*/ 1410906 w 3955504"/>
                  <a:gd name="connsiteY110" fmla="*/ 1150241 h 2416334"/>
                  <a:gd name="connsiteX111" fmla="*/ 1444007 w 3955504"/>
                  <a:gd name="connsiteY111" fmla="*/ 1162654 h 2416334"/>
                  <a:gd name="connsiteX112" fmla="*/ 1410906 w 3955504"/>
                  <a:gd name="connsiteY112" fmla="*/ 1208167 h 2416334"/>
                  <a:gd name="connsiteX113" fmla="*/ 1406769 w 3955504"/>
                  <a:gd name="connsiteY113" fmla="*/ 1278505 h 2416334"/>
                  <a:gd name="connsiteX114" fmla="*/ 1381944 w 3955504"/>
                  <a:gd name="connsiteY114" fmla="*/ 1307468 h 2416334"/>
                  <a:gd name="connsiteX115" fmla="*/ 1357118 w 3955504"/>
                  <a:gd name="connsiteY115" fmla="*/ 1299193 h 2416334"/>
                  <a:gd name="connsiteX116" fmla="*/ 1328155 w 3955504"/>
                  <a:gd name="connsiteY116" fmla="*/ 1270230 h 2416334"/>
                  <a:gd name="connsiteX117" fmla="*/ 1266092 w 3955504"/>
                  <a:gd name="connsiteY117" fmla="*/ 1357119 h 2416334"/>
                  <a:gd name="connsiteX118" fmla="*/ 1266092 w 3955504"/>
                  <a:gd name="connsiteY118" fmla="*/ 1472971 h 2416334"/>
                  <a:gd name="connsiteX119" fmla="*/ 1282642 w 3955504"/>
                  <a:gd name="connsiteY119" fmla="*/ 1568134 h 2416334"/>
                  <a:gd name="connsiteX120" fmla="*/ 1336430 w 3955504"/>
                  <a:gd name="connsiteY120" fmla="*/ 1655023 h 2416334"/>
                  <a:gd name="connsiteX121" fmla="*/ 1344706 w 3955504"/>
                  <a:gd name="connsiteY121" fmla="*/ 1750187 h 2416334"/>
                  <a:gd name="connsiteX122" fmla="*/ 1324018 w 3955504"/>
                  <a:gd name="connsiteY122" fmla="*/ 1874314 h 2416334"/>
                  <a:gd name="connsiteX123" fmla="*/ 1299192 w 3955504"/>
                  <a:gd name="connsiteY123" fmla="*/ 1977753 h 2416334"/>
                  <a:gd name="connsiteX124" fmla="*/ 1217717 w 3955504"/>
                  <a:gd name="connsiteY124" fmla="*/ 2008274 h 2416334"/>
                  <a:gd name="connsiteX125" fmla="*/ 1186451 w 3955504"/>
                  <a:gd name="connsiteY125" fmla="*/ 2021180 h 2416334"/>
                  <a:gd name="connsiteX126" fmla="*/ 1102161 w 3955504"/>
                  <a:gd name="connsiteY126" fmla="*/ 1902764 h 2416334"/>
                  <a:gd name="connsiteX127" fmla="*/ 1092315 w 3955504"/>
                  <a:gd name="connsiteY127" fmla="*/ 1799838 h 2416334"/>
                  <a:gd name="connsiteX128" fmla="*/ 1079421 w 3955504"/>
                  <a:gd name="connsiteY128" fmla="*/ 1694859 h 2416334"/>
                  <a:gd name="connsiteX129" fmla="*/ 1050939 w 3955504"/>
                  <a:gd name="connsiteY129" fmla="*/ 1539172 h 2416334"/>
                  <a:gd name="connsiteX130" fmla="*/ 1075764 w 3955504"/>
                  <a:gd name="connsiteY130" fmla="*/ 1501934 h 2416334"/>
                  <a:gd name="connsiteX131" fmla="*/ 1088177 w 3955504"/>
                  <a:gd name="connsiteY131" fmla="*/ 1481246 h 2416334"/>
                  <a:gd name="connsiteX132" fmla="*/ 1088177 w 3955504"/>
                  <a:gd name="connsiteY132" fmla="*/ 1406770 h 2416334"/>
                  <a:gd name="connsiteX133" fmla="*/ 1108865 w 3955504"/>
                  <a:gd name="connsiteY133" fmla="*/ 1319881 h 2416334"/>
                  <a:gd name="connsiteX134" fmla="*/ 1026626 w 3955504"/>
                  <a:gd name="connsiteY134" fmla="*/ 1425372 h 2416334"/>
                  <a:gd name="connsiteX135" fmla="*/ 1026659 w 3955504"/>
                  <a:gd name="connsiteY135" fmla="*/ 1403625 h 2416334"/>
                  <a:gd name="connsiteX136" fmla="*/ 1001288 w 3955504"/>
                  <a:gd name="connsiteY136" fmla="*/ 1361257 h 2416334"/>
                  <a:gd name="connsiteX137" fmla="*/ 1021976 w 3955504"/>
                  <a:gd name="connsiteY137" fmla="*/ 1274368 h 2416334"/>
                  <a:gd name="connsiteX138" fmla="*/ 1088177 w 3955504"/>
                  <a:gd name="connsiteY138" fmla="*/ 1125416 h 2416334"/>
                  <a:gd name="connsiteX139" fmla="*/ 1183341 w 3955504"/>
                  <a:gd name="connsiteY139" fmla="*/ 1108866 h 2416334"/>
                  <a:gd name="connsiteX140" fmla="*/ 1261954 w 3955504"/>
                  <a:gd name="connsiteY140" fmla="*/ 1050940 h 2416334"/>
                  <a:gd name="connsiteX141" fmla="*/ 1332293 w 3955504"/>
                  <a:gd name="connsiteY141" fmla="*/ 1026115 h 2416334"/>
                  <a:gd name="connsiteX142" fmla="*/ 1410906 w 3955504"/>
                  <a:gd name="connsiteY142" fmla="*/ 1030252 h 2416334"/>
                  <a:gd name="connsiteX143" fmla="*/ 1435732 w 3955504"/>
                  <a:gd name="connsiteY143" fmla="*/ 1021977 h 2416334"/>
                  <a:gd name="connsiteX144" fmla="*/ 1477107 w 3955504"/>
                  <a:gd name="connsiteY144" fmla="*/ 1005427 h 2416334"/>
                  <a:gd name="connsiteX145" fmla="*/ 1423319 w 3955504"/>
                  <a:gd name="connsiteY145" fmla="*/ 976464 h 2416334"/>
                  <a:gd name="connsiteX146" fmla="*/ 1377806 w 3955504"/>
                  <a:gd name="connsiteY146" fmla="*/ 997152 h 2416334"/>
                  <a:gd name="connsiteX147" fmla="*/ 1348843 w 3955504"/>
                  <a:gd name="connsiteY147" fmla="*/ 976464 h 2416334"/>
                  <a:gd name="connsiteX148" fmla="*/ 1332293 w 3955504"/>
                  <a:gd name="connsiteY148" fmla="*/ 914400 h 2416334"/>
                  <a:gd name="connsiteX149" fmla="*/ 1204029 w 3955504"/>
                  <a:gd name="connsiteY149" fmla="*/ 984739 h 2416334"/>
                  <a:gd name="connsiteX150" fmla="*/ 1150240 w 3955504"/>
                  <a:gd name="connsiteY150" fmla="*/ 1034390 h 2416334"/>
                  <a:gd name="connsiteX151" fmla="*/ 1075764 w 3955504"/>
                  <a:gd name="connsiteY151" fmla="*/ 1021977 h 2416334"/>
                  <a:gd name="connsiteX152" fmla="*/ 1046801 w 3955504"/>
                  <a:gd name="connsiteY152" fmla="*/ 1026115 h 2416334"/>
                  <a:gd name="connsiteX153" fmla="*/ 968188 w 3955504"/>
                  <a:gd name="connsiteY153" fmla="*/ 976464 h 2416334"/>
                  <a:gd name="connsiteX154" fmla="*/ 918537 w 3955504"/>
                  <a:gd name="connsiteY154" fmla="*/ 976464 h 2416334"/>
                  <a:gd name="connsiteX155" fmla="*/ 901987 w 3955504"/>
                  <a:gd name="connsiteY155" fmla="*/ 988876 h 2416334"/>
                  <a:gd name="connsiteX156" fmla="*/ 877162 w 3955504"/>
                  <a:gd name="connsiteY156" fmla="*/ 976464 h 2416334"/>
                  <a:gd name="connsiteX157" fmla="*/ 860611 w 3955504"/>
                  <a:gd name="connsiteY157" fmla="*/ 885438 h 2416334"/>
                  <a:gd name="connsiteX158" fmla="*/ 901987 w 3955504"/>
                  <a:gd name="connsiteY158" fmla="*/ 860612 h 2416334"/>
                  <a:gd name="connsiteX159" fmla="*/ 914400 w 3955504"/>
                  <a:gd name="connsiteY159" fmla="*/ 839924 h 2416334"/>
                  <a:gd name="connsiteX160" fmla="*/ 810961 w 3955504"/>
                  <a:gd name="connsiteY160" fmla="*/ 935088 h 2416334"/>
                  <a:gd name="connsiteX161" fmla="*/ 761310 w 3955504"/>
                  <a:gd name="connsiteY161" fmla="*/ 972326 h 2416334"/>
                  <a:gd name="connsiteX162" fmla="*/ 724072 w 3955504"/>
                  <a:gd name="connsiteY162" fmla="*/ 1001289 h 2416334"/>
                  <a:gd name="connsiteX163" fmla="*/ 686834 w 3955504"/>
                  <a:gd name="connsiteY163" fmla="*/ 1026115 h 2416334"/>
                  <a:gd name="connsiteX164" fmla="*/ 649596 w 3955504"/>
                  <a:gd name="connsiteY164" fmla="*/ 1050940 h 2416334"/>
                  <a:gd name="connsiteX165" fmla="*/ 620633 w 3955504"/>
                  <a:gd name="connsiteY165" fmla="*/ 1079903 h 2416334"/>
                  <a:gd name="connsiteX166" fmla="*/ 525469 w 3955504"/>
                  <a:gd name="connsiteY166" fmla="*/ 1063353 h 2416334"/>
                  <a:gd name="connsiteX167" fmla="*/ 513057 w 3955504"/>
                  <a:gd name="connsiteY167" fmla="*/ 1030252 h 2416334"/>
                  <a:gd name="connsiteX168" fmla="*/ 435982 w 3955504"/>
                  <a:gd name="connsiteY168" fmla="*/ 1028680 h 2416334"/>
                  <a:gd name="connsiteX169" fmla="*/ 405480 w 3955504"/>
                  <a:gd name="connsiteY169" fmla="*/ 1059215 h 2416334"/>
                  <a:gd name="connsiteX170" fmla="*/ 347554 w 3955504"/>
                  <a:gd name="connsiteY170" fmla="*/ 1050940 h 2416334"/>
                  <a:gd name="connsiteX171" fmla="*/ 335142 w 3955504"/>
                  <a:gd name="connsiteY171" fmla="*/ 1038527 h 2416334"/>
                  <a:gd name="connsiteX172" fmla="*/ 380655 w 3955504"/>
                  <a:gd name="connsiteY172" fmla="*/ 980601 h 2416334"/>
                  <a:gd name="connsiteX173" fmla="*/ 513057 w 3955504"/>
                  <a:gd name="connsiteY173" fmla="*/ 827512 h 2416334"/>
                  <a:gd name="connsiteX174" fmla="*/ 566845 w 3955504"/>
                  <a:gd name="connsiteY174" fmla="*/ 802686 h 2416334"/>
                  <a:gd name="connsiteX175" fmla="*/ 628908 w 3955504"/>
                  <a:gd name="connsiteY175" fmla="*/ 773724 h 2416334"/>
                  <a:gd name="connsiteX176" fmla="*/ 525469 w 3955504"/>
                  <a:gd name="connsiteY176" fmla="*/ 773724 h 2416334"/>
                  <a:gd name="connsiteX177" fmla="*/ 496506 w 3955504"/>
                  <a:gd name="connsiteY177" fmla="*/ 748898 h 2416334"/>
                  <a:gd name="connsiteX178" fmla="*/ 463406 w 3955504"/>
                  <a:gd name="connsiteY178" fmla="*/ 748898 h 2416334"/>
                  <a:gd name="connsiteX179" fmla="*/ 442718 w 3955504"/>
                  <a:gd name="connsiteY179" fmla="*/ 761311 h 2416334"/>
                  <a:gd name="connsiteX180" fmla="*/ 388930 w 3955504"/>
                  <a:gd name="connsiteY180" fmla="*/ 773724 h 2416334"/>
                  <a:gd name="connsiteX181" fmla="*/ 335142 w 3955504"/>
                  <a:gd name="connsiteY181" fmla="*/ 757173 h 2416334"/>
                  <a:gd name="connsiteX182" fmla="*/ 297904 w 3955504"/>
                  <a:gd name="connsiteY182" fmla="*/ 724073 h 2416334"/>
                  <a:gd name="connsiteX183" fmla="*/ 285491 w 3955504"/>
                  <a:gd name="connsiteY183" fmla="*/ 732348 h 2416334"/>
                  <a:gd name="connsiteX184" fmla="*/ 227565 w 3955504"/>
                  <a:gd name="connsiteY184" fmla="*/ 690972 h 2416334"/>
                  <a:gd name="connsiteX185" fmla="*/ 124126 w 3955504"/>
                  <a:gd name="connsiteY185" fmla="*/ 686835 h 2416334"/>
                  <a:gd name="connsiteX186" fmla="*/ 86888 w 3955504"/>
                  <a:gd name="connsiteY186" fmla="*/ 715798 h 2416334"/>
                  <a:gd name="connsiteX187" fmla="*/ 0 w 3955504"/>
                  <a:gd name="connsiteY187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76246 w 3955504"/>
                  <a:gd name="connsiteY68" fmla="*/ 641322 h 2416334"/>
                  <a:gd name="connsiteX69" fmla="*/ 2867326 w 3955504"/>
                  <a:gd name="connsiteY69" fmla="*/ 839924 h 2416334"/>
                  <a:gd name="connsiteX70" fmla="*/ 2809401 w 3955504"/>
                  <a:gd name="connsiteY70" fmla="*/ 930951 h 2416334"/>
                  <a:gd name="connsiteX71" fmla="*/ 2805263 w 3955504"/>
                  <a:gd name="connsiteY71" fmla="*/ 972326 h 2416334"/>
                  <a:gd name="connsiteX72" fmla="*/ 2792850 w 3955504"/>
                  <a:gd name="connsiteY72" fmla="*/ 102611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30088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3734 w 3955504"/>
                  <a:gd name="connsiteY78" fmla="*/ 1323473 h 2416334"/>
                  <a:gd name="connsiteX79" fmla="*/ 2394587 w 3955504"/>
                  <a:gd name="connsiteY79" fmla="*/ 1360198 h 2416334"/>
                  <a:gd name="connsiteX80" fmla="*/ 2435449 w 3955504"/>
                  <a:gd name="connsiteY80" fmla="*/ 1460559 h 2416334"/>
                  <a:gd name="connsiteX81" fmla="*/ 2430285 w 3955504"/>
                  <a:gd name="connsiteY81" fmla="*/ 1515372 h 2416334"/>
                  <a:gd name="connsiteX82" fmla="*/ 2355809 w 3955504"/>
                  <a:gd name="connsiteY82" fmla="*/ 1588277 h 2416334"/>
                  <a:gd name="connsiteX83" fmla="*/ 2285470 w 3955504"/>
                  <a:gd name="connsiteY83" fmla="*/ 1660699 h 2416334"/>
                  <a:gd name="connsiteX84" fmla="*/ 2177381 w 3955504"/>
                  <a:gd name="connsiteY84" fmla="*/ 1737229 h 2416334"/>
                  <a:gd name="connsiteX85" fmla="*/ 2139116 w 3955504"/>
                  <a:gd name="connsiteY85" fmla="*/ 1779150 h 2416334"/>
                  <a:gd name="connsiteX86" fmla="*/ 2066179 w 3955504"/>
                  <a:gd name="connsiteY86" fmla="*/ 1840155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63842 w 3955504"/>
                  <a:gd name="connsiteY100" fmla="*/ 1492600 h 2416334"/>
                  <a:gd name="connsiteX101" fmla="*/ 1617784 w 3955504"/>
                  <a:gd name="connsiteY101" fmla="*/ 1452283 h 2416334"/>
                  <a:gd name="connsiteX102" fmla="*/ 1675710 w 3955504"/>
                  <a:gd name="connsiteY102" fmla="*/ 1319881 h 2416334"/>
                  <a:gd name="connsiteX103" fmla="*/ 1659160 w 3955504"/>
                  <a:gd name="connsiteY103" fmla="*/ 1245405 h 2416334"/>
                  <a:gd name="connsiteX104" fmla="*/ 1634334 w 3955504"/>
                  <a:gd name="connsiteY104" fmla="*/ 1208167 h 2416334"/>
                  <a:gd name="connsiteX105" fmla="*/ 1638472 w 3955504"/>
                  <a:gd name="connsiteY105" fmla="*/ 1162654 h 2416334"/>
                  <a:gd name="connsiteX106" fmla="*/ 1584684 w 3955504"/>
                  <a:gd name="connsiteY106" fmla="*/ 1141966 h 2416334"/>
                  <a:gd name="connsiteX107" fmla="*/ 1497795 w 3955504"/>
                  <a:gd name="connsiteY107" fmla="*/ 1133691 h 2416334"/>
                  <a:gd name="connsiteX108" fmla="*/ 1456420 w 3955504"/>
                  <a:gd name="connsiteY108" fmla="*/ 1117141 h 2416334"/>
                  <a:gd name="connsiteX109" fmla="*/ 1410906 w 3955504"/>
                  <a:gd name="connsiteY109" fmla="*/ 1150241 h 2416334"/>
                  <a:gd name="connsiteX110" fmla="*/ 1444007 w 3955504"/>
                  <a:gd name="connsiteY110" fmla="*/ 1162654 h 2416334"/>
                  <a:gd name="connsiteX111" fmla="*/ 1410906 w 3955504"/>
                  <a:gd name="connsiteY111" fmla="*/ 1208167 h 2416334"/>
                  <a:gd name="connsiteX112" fmla="*/ 1406769 w 3955504"/>
                  <a:gd name="connsiteY112" fmla="*/ 1278505 h 2416334"/>
                  <a:gd name="connsiteX113" fmla="*/ 1381944 w 3955504"/>
                  <a:gd name="connsiteY113" fmla="*/ 1307468 h 2416334"/>
                  <a:gd name="connsiteX114" fmla="*/ 1357118 w 3955504"/>
                  <a:gd name="connsiteY114" fmla="*/ 1299193 h 2416334"/>
                  <a:gd name="connsiteX115" fmla="*/ 1328155 w 3955504"/>
                  <a:gd name="connsiteY115" fmla="*/ 1270230 h 2416334"/>
                  <a:gd name="connsiteX116" fmla="*/ 1266092 w 3955504"/>
                  <a:gd name="connsiteY116" fmla="*/ 1357119 h 2416334"/>
                  <a:gd name="connsiteX117" fmla="*/ 1266092 w 3955504"/>
                  <a:gd name="connsiteY117" fmla="*/ 1472971 h 2416334"/>
                  <a:gd name="connsiteX118" fmla="*/ 1282642 w 3955504"/>
                  <a:gd name="connsiteY118" fmla="*/ 1568134 h 2416334"/>
                  <a:gd name="connsiteX119" fmla="*/ 1336430 w 3955504"/>
                  <a:gd name="connsiteY119" fmla="*/ 1655023 h 2416334"/>
                  <a:gd name="connsiteX120" fmla="*/ 1344706 w 3955504"/>
                  <a:gd name="connsiteY120" fmla="*/ 1750187 h 2416334"/>
                  <a:gd name="connsiteX121" fmla="*/ 1324018 w 3955504"/>
                  <a:gd name="connsiteY121" fmla="*/ 1874314 h 2416334"/>
                  <a:gd name="connsiteX122" fmla="*/ 1299192 w 3955504"/>
                  <a:gd name="connsiteY122" fmla="*/ 1977753 h 2416334"/>
                  <a:gd name="connsiteX123" fmla="*/ 1217717 w 3955504"/>
                  <a:gd name="connsiteY123" fmla="*/ 2008274 h 2416334"/>
                  <a:gd name="connsiteX124" fmla="*/ 1186451 w 3955504"/>
                  <a:gd name="connsiteY124" fmla="*/ 2021180 h 2416334"/>
                  <a:gd name="connsiteX125" fmla="*/ 1102161 w 3955504"/>
                  <a:gd name="connsiteY125" fmla="*/ 1902764 h 2416334"/>
                  <a:gd name="connsiteX126" fmla="*/ 1092315 w 3955504"/>
                  <a:gd name="connsiteY126" fmla="*/ 1799838 h 2416334"/>
                  <a:gd name="connsiteX127" fmla="*/ 1079421 w 3955504"/>
                  <a:gd name="connsiteY127" fmla="*/ 1694859 h 2416334"/>
                  <a:gd name="connsiteX128" fmla="*/ 1050939 w 3955504"/>
                  <a:gd name="connsiteY128" fmla="*/ 1539172 h 2416334"/>
                  <a:gd name="connsiteX129" fmla="*/ 1075764 w 3955504"/>
                  <a:gd name="connsiteY129" fmla="*/ 1501934 h 2416334"/>
                  <a:gd name="connsiteX130" fmla="*/ 1088177 w 3955504"/>
                  <a:gd name="connsiteY130" fmla="*/ 1481246 h 2416334"/>
                  <a:gd name="connsiteX131" fmla="*/ 1088177 w 3955504"/>
                  <a:gd name="connsiteY131" fmla="*/ 1406770 h 2416334"/>
                  <a:gd name="connsiteX132" fmla="*/ 1108865 w 3955504"/>
                  <a:gd name="connsiteY132" fmla="*/ 1319881 h 2416334"/>
                  <a:gd name="connsiteX133" fmla="*/ 1026626 w 3955504"/>
                  <a:gd name="connsiteY133" fmla="*/ 1425372 h 2416334"/>
                  <a:gd name="connsiteX134" fmla="*/ 1026659 w 3955504"/>
                  <a:gd name="connsiteY134" fmla="*/ 1403625 h 2416334"/>
                  <a:gd name="connsiteX135" fmla="*/ 1001288 w 3955504"/>
                  <a:gd name="connsiteY135" fmla="*/ 1361257 h 2416334"/>
                  <a:gd name="connsiteX136" fmla="*/ 1021976 w 3955504"/>
                  <a:gd name="connsiteY136" fmla="*/ 1274368 h 2416334"/>
                  <a:gd name="connsiteX137" fmla="*/ 1088177 w 3955504"/>
                  <a:gd name="connsiteY137" fmla="*/ 1125416 h 2416334"/>
                  <a:gd name="connsiteX138" fmla="*/ 1183341 w 3955504"/>
                  <a:gd name="connsiteY138" fmla="*/ 1108866 h 2416334"/>
                  <a:gd name="connsiteX139" fmla="*/ 1261954 w 3955504"/>
                  <a:gd name="connsiteY139" fmla="*/ 1050940 h 2416334"/>
                  <a:gd name="connsiteX140" fmla="*/ 1332293 w 3955504"/>
                  <a:gd name="connsiteY140" fmla="*/ 1026115 h 2416334"/>
                  <a:gd name="connsiteX141" fmla="*/ 1410906 w 3955504"/>
                  <a:gd name="connsiteY141" fmla="*/ 1030252 h 2416334"/>
                  <a:gd name="connsiteX142" fmla="*/ 1435732 w 3955504"/>
                  <a:gd name="connsiteY142" fmla="*/ 1021977 h 2416334"/>
                  <a:gd name="connsiteX143" fmla="*/ 1477107 w 3955504"/>
                  <a:gd name="connsiteY143" fmla="*/ 1005427 h 2416334"/>
                  <a:gd name="connsiteX144" fmla="*/ 1423319 w 3955504"/>
                  <a:gd name="connsiteY144" fmla="*/ 976464 h 2416334"/>
                  <a:gd name="connsiteX145" fmla="*/ 1377806 w 3955504"/>
                  <a:gd name="connsiteY145" fmla="*/ 997152 h 2416334"/>
                  <a:gd name="connsiteX146" fmla="*/ 1348843 w 3955504"/>
                  <a:gd name="connsiteY146" fmla="*/ 976464 h 2416334"/>
                  <a:gd name="connsiteX147" fmla="*/ 1332293 w 3955504"/>
                  <a:gd name="connsiteY147" fmla="*/ 914400 h 2416334"/>
                  <a:gd name="connsiteX148" fmla="*/ 1204029 w 3955504"/>
                  <a:gd name="connsiteY148" fmla="*/ 984739 h 2416334"/>
                  <a:gd name="connsiteX149" fmla="*/ 1150240 w 3955504"/>
                  <a:gd name="connsiteY149" fmla="*/ 1034390 h 2416334"/>
                  <a:gd name="connsiteX150" fmla="*/ 1075764 w 3955504"/>
                  <a:gd name="connsiteY150" fmla="*/ 1021977 h 2416334"/>
                  <a:gd name="connsiteX151" fmla="*/ 1046801 w 3955504"/>
                  <a:gd name="connsiteY151" fmla="*/ 1026115 h 2416334"/>
                  <a:gd name="connsiteX152" fmla="*/ 968188 w 3955504"/>
                  <a:gd name="connsiteY152" fmla="*/ 976464 h 2416334"/>
                  <a:gd name="connsiteX153" fmla="*/ 918537 w 3955504"/>
                  <a:gd name="connsiteY153" fmla="*/ 976464 h 2416334"/>
                  <a:gd name="connsiteX154" fmla="*/ 901987 w 3955504"/>
                  <a:gd name="connsiteY154" fmla="*/ 988876 h 2416334"/>
                  <a:gd name="connsiteX155" fmla="*/ 877162 w 3955504"/>
                  <a:gd name="connsiteY155" fmla="*/ 976464 h 2416334"/>
                  <a:gd name="connsiteX156" fmla="*/ 860611 w 3955504"/>
                  <a:gd name="connsiteY156" fmla="*/ 885438 h 2416334"/>
                  <a:gd name="connsiteX157" fmla="*/ 901987 w 3955504"/>
                  <a:gd name="connsiteY157" fmla="*/ 860612 h 2416334"/>
                  <a:gd name="connsiteX158" fmla="*/ 914400 w 3955504"/>
                  <a:gd name="connsiteY158" fmla="*/ 839924 h 2416334"/>
                  <a:gd name="connsiteX159" fmla="*/ 810961 w 3955504"/>
                  <a:gd name="connsiteY159" fmla="*/ 935088 h 2416334"/>
                  <a:gd name="connsiteX160" fmla="*/ 761310 w 3955504"/>
                  <a:gd name="connsiteY160" fmla="*/ 972326 h 2416334"/>
                  <a:gd name="connsiteX161" fmla="*/ 724072 w 3955504"/>
                  <a:gd name="connsiteY161" fmla="*/ 1001289 h 2416334"/>
                  <a:gd name="connsiteX162" fmla="*/ 686834 w 3955504"/>
                  <a:gd name="connsiteY162" fmla="*/ 1026115 h 2416334"/>
                  <a:gd name="connsiteX163" fmla="*/ 649596 w 3955504"/>
                  <a:gd name="connsiteY163" fmla="*/ 1050940 h 2416334"/>
                  <a:gd name="connsiteX164" fmla="*/ 620633 w 3955504"/>
                  <a:gd name="connsiteY164" fmla="*/ 1079903 h 2416334"/>
                  <a:gd name="connsiteX165" fmla="*/ 525469 w 3955504"/>
                  <a:gd name="connsiteY165" fmla="*/ 1063353 h 2416334"/>
                  <a:gd name="connsiteX166" fmla="*/ 513057 w 3955504"/>
                  <a:gd name="connsiteY166" fmla="*/ 1030252 h 2416334"/>
                  <a:gd name="connsiteX167" fmla="*/ 435982 w 3955504"/>
                  <a:gd name="connsiteY167" fmla="*/ 1028680 h 2416334"/>
                  <a:gd name="connsiteX168" fmla="*/ 405480 w 3955504"/>
                  <a:gd name="connsiteY168" fmla="*/ 1059215 h 2416334"/>
                  <a:gd name="connsiteX169" fmla="*/ 347554 w 3955504"/>
                  <a:gd name="connsiteY169" fmla="*/ 1050940 h 2416334"/>
                  <a:gd name="connsiteX170" fmla="*/ 335142 w 3955504"/>
                  <a:gd name="connsiteY170" fmla="*/ 1038527 h 2416334"/>
                  <a:gd name="connsiteX171" fmla="*/ 380655 w 3955504"/>
                  <a:gd name="connsiteY171" fmla="*/ 980601 h 2416334"/>
                  <a:gd name="connsiteX172" fmla="*/ 513057 w 3955504"/>
                  <a:gd name="connsiteY172" fmla="*/ 827512 h 2416334"/>
                  <a:gd name="connsiteX173" fmla="*/ 566845 w 3955504"/>
                  <a:gd name="connsiteY173" fmla="*/ 802686 h 2416334"/>
                  <a:gd name="connsiteX174" fmla="*/ 628908 w 3955504"/>
                  <a:gd name="connsiteY174" fmla="*/ 773724 h 2416334"/>
                  <a:gd name="connsiteX175" fmla="*/ 525469 w 3955504"/>
                  <a:gd name="connsiteY175" fmla="*/ 773724 h 2416334"/>
                  <a:gd name="connsiteX176" fmla="*/ 496506 w 3955504"/>
                  <a:gd name="connsiteY176" fmla="*/ 748898 h 2416334"/>
                  <a:gd name="connsiteX177" fmla="*/ 463406 w 3955504"/>
                  <a:gd name="connsiteY177" fmla="*/ 748898 h 2416334"/>
                  <a:gd name="connsiteX178" fmla="*/ 442718 w 3955504"/>
                  <a:gd name="connsiteY178" fmla="*/ 761311 h 2416334"/>
                  <a:gd name="connsiteX179" fmla="*/ 388930 w 3955504"/>
                  <a:gd name="connsiteY179" fmla="*/ 773724 h 2416334"/>
                  <a:gd name="connsiteX180" fmla="*/ 335142 w 3955504"/>
                  <a:gd name="connsiteY180" fmla="*/ 757173 h 2416334"/>
                  <a:gd name="connsiteX181" fmla="*/ 297904 w 3955504"/>
                  <a:gd name="connsiteY181" fmla="*/ 724073 h 2416334"/>
                  <a:gd name="connsiteX182" fmla="*/ 285491 w 3955504"/>
                  <a:gd name="connsiteY182" fmla="*/ 732348 h 2416334"/>
                  <a:gd name="connsiteX183" fmla="*/ 227565 w 3955504"/>
                  <a:gd name="connsiteY183" fmla="*/ 690972 h 2416334"/>
                  <a:gd name="connsiteX184" fmla="*/ 124126 w 3955504"/>
                  <a:gd name="connsiteY184" fmla="*/ 686835 h 2416334"/>
                  <a:gd name="connsiteX185" fmla="*/ 86888 w 3955504"/>
                  <a:gd name="connsiteY185" fmla="*/ 715798 h 2416334"/>
                  <a:gd name="connsiteX186" fmla="*/ 0 w 3955504"/>
                  <a:gd name="connsiteY186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76246 w 3955504"/>
                  <a:gd name="connsiteY68" fmla="*/ 641322 h 2416334"/>
                  <a:gd name="connsiteX69" fmla="*/ 2867326 w 3955504"/>
                  <a:gd name="connsiteY69" fmla="*/ 839924 h 2416334"/>
                  <a:gd name="connsiteX70" fmla="*/ 2809401 w 3955504"/>
                  <a:gd name="connsiteY70" fmla="*/ 930951 h 2416334"/>
                  <a:gd name="connsiteX71" fmla="*/ 2805263 w 3955504"/>
                  <a:gd name="connsiteY71" fmla="*/ 972326 h 2416334"/>
                  <a:gd name="connsiteX72" fmla="*/ 2768330 w 3955504"/>
                  <a:gd name="connsiteY72" fmla="*/ 101385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30088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3734 w 3955504"/>
                  <a:gd name="connsiteY78" fmla="*/ 1323473 h 2416334"/>
                  <a:gd name="connsiteX79" fmla="*/ 2394587 w 3955504"/>
                  <a:gd name="connsiteY79" fmla="*/ 1360198 h 2416334"/>
                  <a:gd name="connsiteX80" fmla="*/ 2435449 w 3955504"/>
                  <a:gd name="connsiteY80" fmla="*/ 1460559 h 2416334"/>
                  <a:gd name="connsiteX81" fmla="*/ 2430285 w 3955504"/>
                  <a:gd name="connsiteY81" fmla="*/ 1515372 h 2416334"/>
                  <a:gd name="connsiteX82" fmla="*/ 2355809 w 3955504"/>
                  <a:gd name="connsiteY82" fmla="*/ 1588277 h 2416334"/>
                  <a:gd name="connsiteX83" fmla="*/ 2285470 w 3955504"/>
                  <a:gd name="connsiteY83" fmla="*/ 1660699 h 2416334"/>
                  <a:gd name="connsiteX84" fmla="*/ 2177381 w 3955504"/>
                  <a:gd name="connsiteY84" fmla="*/ 1737229 h 2416334"/>
                  <a:gd name="connsiteX85" fmla="*/ 2139116 w 3955504"/>
                  <a:gd name="connsiteY85" fmla="*/ 1779150 h 2416334"/>
                  <a:gd name="connsiteX86" fmla="*/ 2066179 w 3955504"/>
                  <a:gd name="connsiteY86" fmla="*/ 1840155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63842 w 3955504"/>
                  <a:gd name="connsiteY100" fmla="*/ 1492600 h 2416334"/>
                  <a:gd name="connsiteX101" fmla="*/ 1617784 w 3955504"/>
                  <a:gd name="connsiteY101" fmla="*/ 1452283 h 2416334"/>
                  <a:gd name="connsiteX102" fmla="*/ 1675710 w 3955504"/>
                  <a:gd name="connsiteY102" fmla="*/ 1319881 h 2416334"/>
                  <a:gd name="connsiteX103" fmla="*/ 1659160 w 3955504"/>
                  <a:gd name="connsiteY103" fmla="*/ 1245405 h 2416334"/>
                  <a:gd name="connsiteX104" fmla="*/ 1634334 w 3955504"/>
                  <a:gd name="connsiteY104" fmla="*/ 1208167 h 2416334"/>
                  <a:gd name="connsiteX105" fmla="*/ 1638472 w 3955504"/>
                  <a:gd name="connsiteY105" fmla="*/ 1162654 h 2416334"/>
                  <a:gd name="connsiteX106" fmla="*/ 1584684 w 3955504"/>
                  <a:gd name="connsiteY106" fmla="*/ 1141966 h 2416334"/>
                  <a:gd name="connsiteX107" fmla="*/ 1497795 w 3955504"/>
                  <a:gd name="connsiteY107" fmla="*/ 1133691 h 2416334"/>
                  <a:gd name="connsiteX108" fmla="*/ 1456420 w 3955504"/>
                  <a:gd name="connsiteY108" fmla="*/ 1117141 h 2416334"/>
                  <a:gd name="connsiteX109" fmla="*/ 1410906 w 3955504"/>
                  <a:gd name="connsiteY109" fmla="*/ 1150241 h 2416334"/>
                  <a:gd name="connsiteX110" fmla="*/ 1444007 w 3955504"/>
                  <a:gd name="connsiteY110" fmla="*/ 1162654 h 2416334"/>
                  <a:gd name="connsiteX111" fmla="*/ 1410906 w 3955504"/>
                  <a:gd name="connsiteY111" fmla="*/ 1208167 h 2416334"/>
                  <a:gd name="connsiteX112" fmla="*/ 1406769 w 3955504"/>
                  <a:gd name="connsiteY112" fmla="*/ 1278505 h 2416334"/>
                  <a:gd name="connsiteX113" fmla="*/ 1381944 w 3955504"/>
                  <a:gd name="connsiteY113" fmla="*/ 1307468 h 2416334"/>
                  <a:gd name="connsiteX114" fmla="*/ 1357118 w 3955504"/>
                  <a:gd name="connsiteY114" fmla="*/ 1299193 h 2416334"/>
                  <a:gd name="connsiteX115" fmla="*/ 1328155 w 3955504"/>
                  <a:gd name="connsiteY115" fmla="*/ 1270230 h 2416334"/>
                  <a:gd name="connsiteX116" fmla="*/ 1266092 w 3955504"/>
                  <a:gd name="connsiteY116" fmla="*/ 1357119 h 2416334"/>
                  <a:gd name="connsiteX117" fmla="*/ 1266092 w 3955504"/>
                  <a:gd name="connsiteY117" fmla="*/ 1472971 h 2416334"/>
                  <a:gd name="connsiteX118" fmla="*/ 1282642 w 3955504"/>
                  <a:gd name="connsiteY118" fmla="*/ 1568134 h 2416334"/>
                  <a:gd name="connsiteX119" fmla="*/ 1336430 w 3955504"/>
                  <a:gd name="connsiteY119" fmla="*/ 1655023 h 2416334"/>
                  <a:gd name="connsiteX120" fmla="*/ 1344706 w 3955504"/>
                  <a:gd name="connsiteY120" fmla="*/ 1750187 h 2416334"/>
                  <a:gd name="connsiteX121" fmla="*/ 1324018 w 3955504"/>
                  <a:gd name="connsiteY121" fmla="*/ 1874314 h 2416334"/>
                  <a:gd name="connsiteX122" fmla="*/ 1299192 w 3955504"/>
                  <a:gd name="connsiteY122" fmla="*/ 1977753 h 2416334"/>
                  <a:gd name="connsiteX123" fmla="*/ 1217717 w 3955504"/>
                  <a:gd name="connsiteY123" fmla="*/ 2008274 h 2416334"/>
                  <a:gd name="connsiteX124" fmla="*/ 1186451 w 3955504"/>
                  <a:gd name="connsiteY124" fmla="*/ 2021180 h 2416334"/>
                  <a:gd name="connsiteX125" fmla="*/ 1102161 w 3955504"/>
                  <a:gd name="connsiteY125" fmla="*/ 1902764 h 2416334"/>
                  <a:gd name="connsiteX126" fmla="*/ 1092315 w 3955504"/>
                  <a:gd name="connsiteY126" fmla="*/ 1799838 h 2416334"/>
                  <a:gd name="connsiteX127" fmla="*/ 1079421 w 3955504"/>
                  <a:gd name="connsiteY127" fmla="*/ 1694859 h 2416334"/>
                  <a:gd name="connsiteX128" fmla="*/ 1050939 w 3955504"/>
                  <a:gd name="connsiteY128" fmla="*/ 1539172 h 2416334"/>
                  <a:gd name="connsiteX129" fmla="*/ 1075764 w 3955504"/>
                  <a:gd name="connsiteY129" fmla="*/ 1501934 h 2416334"/>
                  <a:gd name="connsiteX130" fmla="*/ 1088177 w 3955504"/>
                  <a:gd name="connsiteY130" fmla="*/ 1481246 h 2416334"/>
                  <a:gd name="connsiteX131" fmla="*/ 1088177 w 3955504"/>
                  <a:gd name="connsiteY131" fmla="*/ 1406770 h 2416334"/>
                  <a:gd name="connsiteX132" fmla="*/ 1108865 w 3955504"/>
                  <a:gd name="connsiteY132" fmla="*/ 1319881 h 2416334"/>
                  <a:gd name="connsiteX133" fmla="*/ 1026626 w 3955504"/>
                  <a:gd name="connsiteY133" fmla="*/ 1425372 h 2416334"/>
                  <a:gd name="connsiteX134" fmla="*/ 1026659 w 3955504"/>
                  <a:gd name="connsiteY134" fmla="*/ 1403625 h 2416334"/>
                  <a:gd name="connsiteX135" fmla="*/ 1001288 w 3955504"/>
                  <a:gd name="connsiteY135" fmla="*/ 1361257 h 2416334"/>
                  <a:gd name="connsiteX136" fmla="*/ 1021976 w 3955504"/>
                  <a:gd name="connsiteY136" fmla="*/ 1274368 h 2416334"/>
                  <a:gd name="connsiteX137" fmla="*/ 1088177 w 3955504"/>
                  <a:gd name="connsiteY137" fmla="*/ 1125416 h 2416334"/>
                  <a:gd name="connsiteX138" fmla="*/ 1183341 w 3955504"/>
                  <a:gd name="connsiteY138" fmla="*/ 1108866 h 2416334"/>
                  <a:gd name="connsiteX139" fmla="*/ 1261954 w 3955504"/>
                  <a:gd name="connsiteY139" fmla="*/ 1050940 h 2416334"/>
                  <a:gd name="connsiteX140" fmla="*/ 1332293 w 3955504"/>
                  <a:gd name="connsiteY140" fmla="*/ 1026115 h 2416334"/>
                  <a:gd name="connsiteX141" fmla="*/ 1410906 w 3955504"/>
                  <a:gd name="connsiteY141" fmla="*/ 1030252 h 2416334"/>
                  <a:gd name="connsiteX142" fmla="*/ 1435732 w 3955504"/>
                  <a:gd name="connsiteY142" fmla="*/ 1021977 h 2416334"/>
                  <a:gd name="connsiteX143" fmla="*/ 1477107 w 3955504"/>
                  <a:gd name="connsiteY143" fmla="*/ 1005427 h 2416334"/>
                  <a:gd name="connsiteX144" fmla="*/ 1423319 w 3955504"/>
                  <a:gd name="connsiteY144" fmla="*/ 976464 h 2416334"/>
                  <a:gd name="connsiteX145" fmla="*/ 1377806 w 3955504"/>
                  <a:gd name="connsiteY145" fmla="*/ 997152 h 2416334"/>
                  <a:gd name="connsiteX146" fmla="*/ 1348843 w 3955504"/>
                  <a:gd name="connsiteY146" fmla="*/ 976464 h 2416334"/>
                  <a:gd name="connsiteX147" fmla="*/ 1332293 w 3955504"/>
                  <a:gd name="connsiteY147" fmla="*/ 914400 h 2416334"/>
                  <a:gd name="connsiteX148" fmla="*/ 1204029 w 3955504"/>
                  <a:gd name="connsiteY148" fmla="*/ 984739 h 2416334"/>
                  <a:gd name="connsiteX149" fmla="*/ 1150240 w 3955504"/>
                  <a:gd name="connsiteY149" fmla="*/ 1034390 h 2416334"/>
                  <a:gd name="connsiteX150" fmla="*/ 1075764 w 3955504"/>
                  <a:gd name="connsiteY150" fmla="*/ 1021977 h 2416334"/>
                  <a:gd name="connsiteX151" fmla="*/ 1046801 w 3955504"/>
                  <a:gd name="connsiteY151" fmla="*/ 1026115 h 2416334"/>
                  <a:gd name="connsiteX152" fmla="*/ 968188 w 3955504"/>
                  <a:gd name="connsiteY152" fmla="*/ 976464 h 2416334"/>
                  <a:gd name="connsiteX153" fmla="*/ 918537 w 3955504"/>
                  <a:gd name="connsiteY153" fmla="*/ 976464 h 2416334"/>
                  <a:gd name="connsiteX154" fmla="*/ 901987 w 3955504"/>
                  <a:gd name="connsiteY154" fmla="*/ 988876 h 2416334"/>
                  <a:gd name="connsiteX155" fmla="*/ 877162 w 3955504"/>
                  <a:gd name="connsiteY155" fmla="*/ 976464 h 2416334"/>
                  <a:gd name="connsiteX156" fmla="*/ 860611 w 3955504"/>
                  <a:gd name="connsiteY156" fmla="*/ 885438 h 2416334"/>
                  <a:gd name="connsiteX157" fmla="*/ 901987 w 3955504"/>
                  <a:gd name="connsiteY157" fmla="*/ 860612 h 2416334"/>
                  <a:gd name="connsiteX158" fmla="*/ 914400 w 3955504"/>
                  <a:gd name="connsiteY158" fmla="*/ 839924 h 2416334"/>
                  <a:gd name="connsiteX159" fmla="*/ 810961 w 3955504"/>
                  <a:gd name="connsiteY159" fmla="*/ 935088 h 2416334"/>
                  <a:gd name="connsiteX160" fmla="*/ 761310 w 3955504"/>
                  <a:gd name="connsiteY160" fmla="*/ 972326 h 2416334"/>
                  <a:gd name="connsiteX161" fmla="*/ 724072 w 3955504"/>
                  <a:gd name="connsiteY161" fmla="*/ 1001289 h 2416334"/>
                  <a:gd name="connsiteX162" fmla="*/ 686834 w 3955504"/>
                  <a:gd name="connsiteY162" fmla="*/ 1026115 h 2416334"/>
                  <a:gd name="connsiteX163" fmla="*/ 649596 w 3955504"/>
                  <a:gd name="connsiteY163" fmla="*/ 1050940 h 2416334"/>
                  <a:gd name="connsiteX164" fmla="*/ 620633 w 3955504"/>
                  <a:gd name="connsiteY164" fmla="*/ 1079903 h 2416334"/>
                  <a:gd name="connsiteX165" fmla="*/ 525469 w 3955504"/>
                  <a:gd name="connsiteY165" fmla="*/ 1063353 h 2416334"/>
                  <a:gd name="connsiteX166" fmla="*/ 513057 w 3955504"/>
                  <a:gd name="connsiteY166" fmla="*/ 1030252 h 2416334"/>
                  <a:gd name="connsiteX167" fmla="*/ 435982 w 3955504"/>
                  <a:gd name="connsiteY167" fmla="*/ 1028680 h 2416334"/>
                  <a:gd name="connsiteX168" fmla="*/ 405480 w 3955504"/>
                  <a:gd name="connsiteY168" fmla="*/ 1059215 h 2416334"/>
                  <a:gd name="connsiteX169" fmla="*/ 347554 w 3955504"/>
                  <a:gd name="connsiteY169" fmla="*/ 1050940 h 2416334"/>
                  <a:gd name="connsiteX170" fmla="*/ 335142 w 3955504"/>
                  <a:gd name="connsiteY170" fmla="*/ 1038527 h 2416334"/>
                  <a:gd name="connsiteX171" fmla="*/ 380655 w 3955504"/>
                  <a:gd name="connsiteY171" fmla="*/ 980601 h 2416334"/>
                  <a:gd name="connsiteX172" fmla="*/ 513057 w 3955504"/>
                  <a:gd name="connsiteY172" fmla="*/ 827512 h 2416334"/>
                  <a:gd name="connsiteX173" fmla="*/ 566845 w 3955504"/>
                  <a:gd name="connsiteY173" fmla="*/ 802686 h 2416334"/>
                  <a:gd name="connsiteX174" fmla="*/ 628908 w 3955504"/>
                  <a:gd name="connsiteY174" fmla="*/ 773724 h 2416334"/>
                  <a:gd name="connsiteX175" fmla="*/ 525469 w 3955504"/>
                  <a:gd name="connsiteY175" fmla="*/ 773724 h 2416334"/>
                  <a:gd name="connsiteX176" fmla="*/ 496506 w 3955504"/>
                  <a:gd name="connsiteY176" fmla="*/ 748898 h 2416334"/>
                  <a:gd name="connsiteX177" fmla="*/ 463406 w 3955504"/>
                  <a:gd name="connsiteY177" fmla="*/ 748898 h 2416334"/>
                  <a:gd name="connsiteX178" fmla="*/ 442718 w 3955504"/>
                  <a:gd name="connsiteY178" fmla="*/ 761311 h 2416334"/>
                  <a:gd name="connsiteX179" fmla="*/ 388930 w 3955504"/>
                  <a:gd name="connsiteY179" fmla="*/ 773724 h 2416334"/>
                  <a:gd name="connsiteX180" fmla="*/ 335142 w 3955504"/>
                  <a:gd name="connsiteY180" fmla="*/ 757173 h 2416334"/>
                  <a:gd name="connsiteX181" fmla="*/ 297904 w 3955504"/>
                  <a:gd name="connsiteY181" fmla="*/ 724073 h 2416334"/>
                  <a:gd name="connsiteX182" fmla="*/ 285491 w 3955504"/>
                  <a:gd name="connsiteY182" fmla="*/ 732348 h 2416334"/>
                  <a:gd name="connsiteX183" fmla="*/ 227565 w 3955504"/>
                  <a:gd name="connsiteY183" fmla="*/ 690972 h 2416334"/>
                  <a:gd name="connsiteX184" fmla="*/ 124126 w 3955504"/>
                  <a:gd name="connsiteY184" fmla="*/ 686835 h 2416334"/>
                  <a:gd name="connsiteX185" fmla="*/ 86888 w 3955504"/>
                  <a:gd name="connsiteY185" fmla="*/ 715798 h 2416334"/>
                  <a:gd name="connsiteX186" fmla="*/ 0 w 3955504"/>
                  <a:gd name="connsiteY186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76246 w 3955504"/>
                  <a:gd name="connsiteY68" fmla="*/ 641322 h 2416334"/>
                  <a:gd name="connsiteX69" fmla="*/ 2867326 w 3955504"/>
                  <a:gd name="connsiteY69" fmla="*/ 839924 h 2416334"/>
                  <a:gd name="connsiteX70" fmla="*/ 2809401 w 3955504"/>
                  <a:gd name="connsiteY70" fmla="*/ 930951 h 2416334"/>
                  <a:gd name="connsiteX71" fmla="*/ 2777679 w 3955504"/>
                  <a:gd name="connsiteY71" fmla="*/ 957000 h 2416334"/>
                  <a:gd name="connsiteX72" fmla="*/ 2768330 w 3955504"/>
                  <a:gd name="connsiteY72" fmla="*/ 101385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30088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3734 w 3955504"/>
                  <a:gd name="connsiteY78" fmla="*/ 1323473 h 2416334"/>
                  <a:gd name="connsiteX79" fmla="*/ 2394587 w 3955504"/>
                  <a:gd name="connsiteY79" fmla="*/ 1360198 h 2416334"/>
                  <a:gd name="connsiteX80" fmla="*/ 2435449 w 3955504"/>
                  <a:gd name="connsiteY80" fmla="*/ 1460559 h 2416334"/>
                  <a:gd name="connsiteX81" fmla="*/ 2430285 w 3955504"/>
                  <a:gd name="connsiteY81" fmla="*/ 1515372 h 2416334"/>
                  <a:gd name="connsiteX82" fmla="*/ 2355809 w 3955504"/>
                  <a:gd name="connsiteY82" fmla="*/ 1588277 h 2416334"/>
                  <a:gd name="connsiteX83" fmla="*/ 2285470 w 3955504"/>
                  <a:gd name="connsiteY83" fmla="*/ 1660699 h 2416334"/>
                  <a:gd name="connsiteX84" fmla="*/ 2177381 w 3955504"/>
                  <a:gd name="connsiteY84" fmla="*/ 1737229 h 2416334"/>
                  <a:gd name="connsiteX85" fmla="*/ 2139116 w 3955504"/>
                  <a:gd name="connsiteY85" fmla="*/ 1779150 h 2416334"/>
                  <a:gd name="connsiteX86" fmla="*/ 2066179 w 3955504"/>
                  <a:gd name="connsiteY86" fmla="*/ 1840155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63842 w 3955504"/>
                  <a:gd name="connsiteY100" fmla="*/ 1492600 h 2416334"/>
                  <a:gd name="connsiteX101" fmla="*/ 1617784 w 3955504"/>
                  <a:gd name="connsiteY101" fmla="*/ 1452283 h 2416334"/>
                  <a:gd name="connsiteX102" fmla="*/ 1675710 w 3955504"/>
                  <a:gd name="connsiteY102" fmla="*/ 1319881 h 2416334"/>
                  <a:gd name="connsiteX103" fmla="*/ 1659160 w 3955504"/>
                  <a:gd name="connsiteY103" fmla="*/ 1245405 h 2416334"/>
                  <a:gd name="connsiteX104" fmla="*/ 1634334 w 3955504"/>
                  <a:gd name="connsiteY104" fmla="*/ 1208167 h 2416334"/>
                  <a:gd name="connsiteX105" fmla="*/ 1638472 w 3955504"/>
                  <a:gd name="connsiteY105" fmla="*/ 1162654 h 2416334"/>
                  <a:gd name="connsiteX106" fmla="*/ 1584684 w 3955504"/>
                  <a:gd name="connsiteY106" fmla="*/ 1141966 h 2416334"/>
                  <a:gd name="connsiteX107" fmla="*/ 1497795 w 3955504"/>
                  <a:gd name="connsiteY107" fmla="*/ 1133691 h 2416334"/>
                  <a:gd name="connsiteX108" fmla="*/ 1456420 w 3955504"/>
                  <a:gd name="connsiteY108" fmla="*/ 1117141 h 2416334"/>
                  <a:gd name="connsiteX109" fmla="*/ 1410906 w 3955504"/>
                  <a:gd name="connsiteY109" fmla="*/ 1150241 h 2416334"/>
                  <a:gd name="connsiteX110" fmla="*/ 1444007 w 3955504"/>
                  <a:gd name="connsiteY110" fmla="*/ 1162654 h 2416334"/>
                  <a:gd name="connsiteX111" fmla="*/ 1410906 w 3955504"/>
                  <a:gd name="connsiteY111" fmla="*/ 1208167 h 2416334"/>
                  <a:gd name="connsiteX112" fmla="*/ 1406769 w 3955504"/>
                  <a:gd name="connsiteY112" fmla="*/ 1278505 h 2416334"/>
                  <a:gd name="connsiteX113" fmla="*/ 1381944 w 3955504"/>
                  <a:gd name="connsiteY113" fmla="*/ 1307468 h 2416334"/>
                  <a:gd name="connsiteX114" fmla="*/ 1357118 w 3955504"/>
                  <a:gd name="connsiteY114" fmla="*/ 1299193 h 2416334"/>
                  <a:gd name="connsiteX115" fmla="*/ 1328155 w 3955504"/>
                  <a:gd name="connsiteY115" fmla="*/ 1270230 h 2416334"/>
                  <a:gd name="connsiteX116" fmla="*/ 1266092 w 3955504"/>
                  <a:gd name="connsiteY116" fmla="*/ 1357119 h 2416334"/>
                  <a:gd name="connsiteX117" fmla="*/ 1266092 w 3955504"/>
                  <a:gd name="connsiteY117" fmla="*/ 1472971 h 2416334"/>
                  <a:gd name="connsiteX118" fmla="*/ 1282642 w 3955504"/>
                  <a:gd name="connsiteY118" fmla="*/ 1568134 h 2416334"/>
                  <a:gd name="connsiteX119" fmla="*/ 1336430 w 3955504"/>
                  <a:gd name="connsiteY119" fmla="*/ 1655023 h 2416334"/>
                  <a:gd name="connsiteX120" fmla="*/ 1344706 w 3955504"/>
                  <a:gd name="connsiteY120" fmla="*/ 1750187 h 2416334"/>
                  <a:gd name="connsiteX121" fmla="*/ 1324018 w 3955504"/>
                  <a:gd name="connsiteY121" fmla="*/ 1874314 h 2416334"/>
                  <a:gd name="connsiteX122" fmla="*/ 1299192 w 3955504"/>
                  <a:gd name="connsiteY122" fmla="*/ 1977753 h 2416334"/>
                  <a:gd name="connsiteX123" fmla="*/ 1217717 w 3955504"/>
                  <a:gd name="connsiteY123" fmla="*/ 2008274 h 2416334"/>
                  <a:gd name="connsiteX124" fmla="*/ 1186451 w 3955504"/>
                  <a:gd name="connsiteY124" fmla="*/ 2021180 h 2416334"/>
                  <a:gd name="connsiteX125" fmla="*/ 1102161 w 3955504"/>
                  <a:gd name="connsiteY125" fmla="*/ 1902764 h 2416334"/>
                  <a:gd name="connsiteX126" fmla="*/ 1092315 w 3955504"/>
                  <a:gd name="connsiteY126" fmla="*/ 1799838 h 2416334"/>
                  <a:gd name="connsiteX127" fmla="*/ 1079421 w 3955504"/>
                  <a:gd name="connsiteY127" fmla="*/ 1694859 h 2416334"/>
                  <a:gd name="connsiteX128" fmla="*/ 1050939 w 3955504"/>
                  <a:gd name="connsiteY128" fmla="*/ 1539172 h 2416334"/>
                  <a:gd name="connsiteX129" fmla="*/ 1075764 w 3955504"/>
                  <a:gd name="connsiteY129" fmla="*/ 1501934 h 2416334"/>
                  <a:gd name="connsiteX130" fmla="*/ 1088177 w 3955504"/>
                  <a:gd name="connsiteY130" fmla="*/ 1481246 h 2416334"/>
                  <a:gd name="connsiteX131" fmla="*/ 1088177 w 3955504"/>
                  <a:gd name="connsiteY131" fmla="*/ 1406770 h 2416334"/>
                  <a:gd name="connsiteX132" fmla="*/ 1108865 w 3955504"/>
                  <a:gd name="connsiteY132" fmla="*/ 1319881 h 2416334"/>
                  <a:gd name="connsiteX133" fmla="*/ 1026626 w 3955504"/>
                  <a:gd name="connsiteY133" fmla="*/ 1425372 h 2416334"/>
                  <a:gd name="connsiteX134" fmla="*/ 1026659 w 3955504"/>
                  <a:gd name="connsiteY134" fmla="*/ 1403625 h 2416334"/>
                  <a:gd name="connsiteX135" fmla="*/ 1001288 w 3955504"/>
                  <a:gd name="connsiteY135" fmla="*/ 1361257 h 2416334"/>
                  <a:gd name="connsiteX136" fmla="*/ 1021976 w 3955504"/>
                  <a:gd name="connsiteY136" fmla="*/ 1274368 h 2416334"/>
                  <a:gd name="connsiteX137" fmla="*/ 1088177 w 3955504"/>
                  <a:gd name="connsiteY137" fmla="*/ 1125416 h 2416334"/>
                  <a:gd name="connsiteX138" fmla="*/ 1183341 w 3955504"/>
                  <a:gd name="connsiteY138" fmla="*/ 1108866 h 2416334"/>
                  <a:gd name="connsiteX139" fmla="*/ 1261954 w 3955504"/>
                  <a:gd name="connsiteY139" fmla="*/ 1050940 h 2416334"/>
                  <a:gd name="connsiteX140" fmla="*/ 1332293 w 3955504"/>
                  <a:gd name="connsiteY140" fmla="*/ 1026115 h 2416334"/>
                  <a:gd name="connsiteX141" fmla="*/ 1410906 w 3955504"/>
                  <a:gd name="connsiteY141" fmla="*/ 1030252 h 2416334"/>
                  <a:gd name="connsiteX142" fmla="*/ 1435732 w 3955504"/>
                  <a:gd name="connsiteY142" fmla="*/ 1021977 h 2416334"/>
                  <a:gd name="connsiteX143" fmla="*/ 1477107 w 3955504"/>
                  <a:gd name="connsiteY143" fmla="*/ 1005427 h 2416334"/>
                  <a:gd name="connsiteX144" fmla="*/ 1423319 w 3955504"/>
                  <a:gd name="connsiteY144" fmla="*/ 976464 h 2416334"/>
                  <a:gd name="connsiteX145" fmla="*/ 1377806 w 3955504"/>
                  <a:gd name="connsiteY145" fmla="*/ 997152 h 2416334"/>
                  <a:gd name="connsiteX146" fmla="*/ 1348843 w 3955504"/>
                  <a:gd name="connsiteY146" fmla="*/ 976464 h 2416334"/>
                  <a:gd name="connsiteX147" fmla="*/ 1332293 w 3955504"/>
                  <a:gd name="connsiteY147" fmla="*/ 914400 h 2416334"/>
                  <a:gd name="connsiteX148" fmla="*/ 1204029 w 3955504"/>
                  <a:gd name="connsiteY148" fmla="*/ 984739 h 2416334"/>
                  <a:gd name="connsiteX149" fmla="*/ 1150240 w 3955504"/>
                  <a:gd name="connsiteY149" fmla="*/ 1034390 h 2416334"/>
                  <a:gd name="connsiteX150" fmla="*/ 1075764 w 3955504"/>
                  <a:gd name="connsiteY150" fmla="*/ 1021977 h 2416334"/>
                  <a:gd name="connsiteX151" fmla="*/ 1046801 w 3955504"/>
                  <a:gd name="connsiteY151" fmla="*/ 1026115 h 2416334"/>
                  <a:gd name="connsiteX152" fmla="*/ 968188 w 3955504"/>
                  <a:gd name="connsiteY152" fmla="*/ 976464 h 2416334"/>
                  <a:gd name="connsiteX153" fmla="*/ 918537 w 3955504"/>
                  <a:gd name="connsiteY153" fmla="*/ 976464 h 2416334"/>
                  <a:gd name="connsiteX154" fmla="*/ 901987 w 3955504"/>
                  <a:gd name="connsiteY154" fmla="*/ 988876 h 2416334"/>
                  <a:gd name="connsiteX155" fmla="*/ 877162 w 3955504"/>
                  <a:gd name="connsiteY155" fmla="*/ 976464 h 2416334"/>
                  <a:gd name="connsiteX156" fmla="*/ 860611 w 3955504"/>
                  <a:gd name="connsiteY156" fmla="*/ 885438 h 2416334"/>
                  <a:gd name="connsiteX157" fmla="*/ 901987 w 3955504"/>
                  <a:gd name="connsiteY157" fmla="*/ 860612 h 2416334"/>
                  <a:gd name="connsiteX158" fmla="*/ 914400 w 3955504"/>
                  <a:gd name="connsiteY158" fmla="*/ 839924 h 2416334"/>
                  <a:gd name="connsiteX159" fmla="*/ 810961 w 3955504"/>
                  <a:gd name="connsiteY159" fmla="*/ 935088 h 2416334"/>
                  <a:gd name="connsiteX160" fmla="*/ 761310 w 3955504"/>
                  <a:gd name="connsiteY160" fmla="*/ 972326 h 2416334"/>
                  <a:gd name="connsiteX161" fmla="*/ 724072 w 3955504"/>
                  <a:gd name="connsiteY161" fmla="*/ 1001289 h 2416334"/>
                  <a:gd name="connsiteX162" fmla="*/ 686834 w 3955504"/>
                  <a:gd name="connsiteY162" fmla="*/ 1026115 h 2416334"/>
                  <a:gd name="connsiteX163" fmla="*/ 649596 w 3955504"/>
                  <a:gd name="connsiteY163" fmla="*/ 1050940 h 2416334"/>
                  <a:gd name="connsiteX164" fmla="*/ 620633 w 3955504"/>
                  <a:gd name="connsiteY164" fmla="*/ 1079903 h 2416334"/>
                  <a:gd name="connsiteX165" fmla="*/ 525469 w 3955504"/>
                  <a:gd name="connsiteY165" fmla="*/ 1063353 h 2416334"/>
                  <a:gd name="connsiteX166" fmla="*/ 513057 w 3955504"/>
                  <a:gd name="connsiteY166" fmla="*/ 1030252 h 2416334"/>
                  <a:gd name="connsiteX167" fmla="*/ 435982 w 3955504"/>
                  <a:gd name="connsiteY167" fmla="*/ 1028680 h 2416334"/>
                  <a:gd name="connsiteX168" fmla="*/ 405480 w 3955504"/>
                  <a:gd name="connsiteY168" fmla="*/ 1059215 h 2416334"/>
                  <a:gd name="connsiteX169" fmla="*/ 347554 w 3955504"/>
                  <a:gd name="connsiteY169" fmla="*/ 1050940 h 2416334"/>
                  <a:gd name="connsiteX170" fmla="*/ 335142 w 3955504"/>
                  <a:gd name="connsiteY170" fmla="*/ 1038527 h 2416334"/>
                  <a:gd name="connsiteX171" fmla="*/ 380655 w 3955504"/>
                  <a:gd name="connsiteY171" fmla="*/ 980601 h 2416334"/>
                  <a:gd name="connsiteX172" fmla="*/ 513057 w 3955504"/>
                  <a:gd name="connsiteY172" fmla="*/ 827512 h 2416334"/>
                  <a:gd name="connsiteX173" fmla="*/ 566845 w 3955504"/>
                  <a:gd name="connsiteY173" fmla="*/ 802686 h 2416334"/>
                  <a:gd name="connsiteX174" fmla="*/ 628908 w 3955504"/>
                  <a:gd name="connsiteY174" fmla="*/ 773724 h 2416334"/>
                  <a:gd name="connsiteX175" fmla="*/ 525469 w 3955504"/>
                  <a:gd name="connsiteY175" fmla="*/ 773724 h 2416334"/>
                  <a:gd name="connsiteX176" fmla="*/ 496506 w 3955504"/>
                  <a:gd name="connsiteY176" fmla="*/ 748898 h 2416334"/>
                  <a:gd name="connsiteX177" fmla="*/ 463406 w 3955504"/>
                  <a:gd name="connsiteY177" fmla="*/ 748898 h 2416334"/>
                  <a:gd name="connsiteX178" fmla="*/ 442718 w 3955504"/>
                  <a:gd name="connsiteY178" fmla="*/ 761311 h 2416334"/>
                  <a:gd name="connsiteX179" fmla="*/ 388930 w 3955504"/>
                  <a:gd name="connsiteY179" fmla="*/ 773724 h 2416334"/>
                  <a:gd name="connsiteX180" fmla="*/ 335142 w 3955504"/>
                  <a:gd name="connsiteY180" fmla="*/ 757173 h 2416334"/>
                  <a:gd name="connsiteX181" fmla="*/ 297904 w 3955504"/>
                  <a:gd name="connsiteY181" fmla="*/ 724073 h 2416334"/>
                  <a:gd name="connsiteX182" fmla="*/ 285491 w 3955504"/>
                  <a:gd name="connsiteY182" fmla="*/ 732348 h 2416334"/>
                  <a:gd name="connsiteX183" fmla="*/ 227565 w 3955504"/>
                  <a:gd name="connsiteY183" fmla="*/ 690972 h 2416334"/>
                  <a:gd name="connsiteX184" fmla="*/ 124126 w 3955504"/>
                  <a:gd name="connsiteY184" fmla="*/ 686835 h 2416334"/>
                  <a:gd name="connsiteX185" fmla="*/ 86888 w 3955504"/>
                  <a:gd name="connsiteY185" fmla="*/ 715798 h 2416334"/>
                  <a:gd name="connsiteX186" fmla="*/ 0 w 3955504"/>
                  <a:gd name="connsiteY186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76246 w 3955504"/>
                  <a:gd name="connsiteY68" fmla="*/ 641322 h 2416334"/>
                  <a:gd name="connsiteX69" fmla="*/ 2867326 w 3955504"/>
                  <a:gd name="connsiteY69" fmla="*/ 839924 h 2416334"/>
                  <a:gd name="connsiteX70" fmla="*/ 2787945 w 3955504"/>
                  <a:gd name="connsiteY70" fmla="*/ 918691 h 2416334"/>
                  <a:gd name="connsiteX71" fmla="*/ 2777679 w 3955504"/>
                  <a:gd name="connsiteY71" fmla="*/ 957000 h 2416334"/>
                  <a:gd name="connsiteX72" fmla="*/ 2768330 w 3955504"/>
                  <a:gd name="connsiteY72" fmla="*/ 101385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30088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3734 w 3955504"/>
                  <a:gd name="connsiteY78" fmla="*/ 1323473 h 2416334"/>
                  <a:gd name="connsiteX79" fmla="*/ 2394587 w 3955504"/>
                  <a:gd name="connsiteY79" fmla="*/ 1360198 h 2416334"/>
                  <a:gd name="connsiteX80" fmla="*/ 2435449 w 3955504"/>
                  <a:gd name="connsiteY80" fmla="*/ 1460559 h 2416334"/>
                  <a:gd name="connsiteX81" fmla="*/ 2430285 w 3955504"/>
                  <a:gd name="connsiteY81" fmla="*/ 1515372 h 2416334"/>
                  <a:gd name="connsiteX82" fmla="*/ 2355809 w 3955504"/>
                  <a:gd name="connsiteY82" fmla="*/ 1588277 h 2416334"/>
                  <a:gd name="connsiteX83" fmla="*/ 2285470 w 3955504"/>
                  <a:gd name="connsiteY83" fmla="*/ 1660699 h 2416334"/>
                  <a:gd name="connsiteX84" fmla="*/ 2177381 w 3955504"/>
                  <a:gd name="connsiteY84" fmla="*/ 1737229 h 2416334"/>
                  <a:gd name="connsiteX85" fmla="*/ 2139116 w 3955504"/>
                  <a:gd name="connsiteY85" fmla="*/ 1779150 h 2416334"/>
                  <a:gd name="connsiteX86" fmla="*/ 2066179 w 3955504"/>
                  <a:gd name="connsiteY86" fmla="*/ 1840155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63842 w 3955504"/>
                  <a:gd name="connsiteY100" fmla="*/ 1492600 h 2416334"/>
                  <a:gd name="connsiteX101" fmla="*/ 1617784 w 3955504"/>
                  <a:gd name="connsiteY101" fmla="*/ 1452283 h 2416334"/>
                  <a:gd name="connsiteX102" fmla="*/ 1675710 w 3955504"/>
                  <a:gd name="connsiteY102" fmla="*/ 1319881 h 2416334"/>
                  <a:gd name="connsiteX103" fmla="*/ 1659160 w 3955504"/>
                  <a:gd name="connsiteY103" fmla="*/ 1245405 h 2416334"/>
                  <a:gd name="connsiteX104" fmla="*/ 1634334 w 3955504"/>
                  <a:gd name="connsiteY104" fmla="*/ 1208167 h 2416334"/>
                  <a:gd name="connsiteX105" fmla="*/ 1638472 w 3955504"/>
                  <a:gd name="connsiteY105" fmla="*/ 1162654 h 2416334"/>
                  <a:gd name="connsiteX106" fmla="*/ 1584684 w 3955504"/>
                  <a:gd name="connsiteY106" fmla="*/ 1141966 h 2416334"/>
                  <a:gd name="connsiteX107" fmla="*/ 1497795 w 3955504"/>
                  <a:gd name="connsiteY107" fmla="*/ 1133691 h 2416334"/>
                  <a:gd name="connsiteX108" fmla="*/ 1456420 w 3955504"/>
                  <a:gd name="connsiteY108" fmla="*/ 1117141 h 2416334"/>
                  <a:gd name="connsiteX109" fmla="*/ 1410906 w 3955504"/>
                  <a:gd name="connsiteY109" fmla="*/ 1150241 h 2416334"/>
                  <a:gd name="connsiteX110" fmla="*/ 1444007 w 3955504"/>
                  <a:gd name="connsiteY110" fmla="*/ 1162654 h 2416334"/>
                  <a:gd name="connsiteX111" fmla="*/ 1410906 w 3955504"/>
                  <a:gd name="connsiteY111" fmla="*/ 1208167 h 2416334"/>
                  <a:gd name="connsiteX112" fmla="*/ 1406769 w 3955504"/>
                  <a:gd name="connsiteY112" fmla="*/ 1278505 h 2416334"/>
                  <a:gd name="connsiteX113" fmla="*/ 1381944 w 3955504"/>
                  <a:gd name="connsiteY113" fmla="*/ 1307468 h 2416334"/>
                  <a:gd name="connsiteX114" fmla="*/ 1357118 w 3955504"/>
                  <a:gd name="connsiteY114" fmla="*/ 1299193 h 2416334"/>
                  <a:gd name="connsiteX115" fmla="*/ 1328155 w 3955504"/>
                  <a:gd name="connsiteY115" fmla="*/ 1270230 h 2416334"/>
                  <a:gd name="connsiteX116" fmla="*/ 1266092 w 3955504"/>
                  <a:gd name="connsiteY116" fmla="*/ 1357119 h 2416334"/>
                  <a:gd name="connsiteX117" fmla="*/ 1266092 w 3955504"/>
                  <a:gd name="connsiteY117" fmla="*/ 1472971 h 2416334"/>
                  <a:gd name="connsiteX118" fmla="*/ 1282642 w 3955504"/>
                  <a:gd name="connsiteY118" fmla="*/ 1568134 h 2416334"/>
                  <a:gd name="connsiteX119" fmla="*/ 1336430 w 3955504"/>
                  <a:gd name="connsiteY119" fmla="*/ 1655023 h 2416334"/>
                  <a:gd name="connsiteX120" fmla="*/ 1344706 w 3955504"/>
                  <a:gd name="connsiteY120" fmla="*/ 1750187 h 2416334"/>
                  <a:gd name="connsiteX121" fmla="*/ 1324018 w 3955504"/>
                  <a:gd name="connsiteY121" fmla="*/ 1874314 h 2416334"/>
                  <a:gd name="connsiteX122" fmla="*/ 1299192 w 3955504"/>
                  <a:gd name="connsiteY122" fmla="*/ 1977753 h 2416334"/>
                  <a:gd name="connsiteX123" fmla="*/ 1217717 w 3955504"/>
                  <a:gd name="connsiteY123" fmla="*/ 2008274 h 2416334"/>
                  <a:gd name="connsiteX124" fmla="*/ 1186451 w 3955504"/>
                  <a:gd name="connsiteY124" fmla="*/ 2021180 h 2416334"/>
                  <a:gd name="connsiteX125" fmla="*/ 1102161 w 3955504"/>
                  <a:gd name="connsiteY125" fmla="*/ 1902764 h 2416334"/>
                  <a:gd name="connsiteX126" fmla="*/ 1092315 w 3955504"/>
                  <a:gd name="connsiteY126" fmla="*/ 1799838 h 2416334"/>
                  <a:gd name="connsiteX127" fmla="*/ 1079421 w 3955504"/>
                  <a:gd name="connsiteY127" fmla="*/ 1694859 h 2416334"/>
                  <a:gd name="connsiteX128" fmla="*/ 1050939 w 3955504"/>
                  <a:gd name="connsiteY128" fmla="*/ 1539172 h 2416334"/>
                  <a:gd name="connsiteX129" fmla="*/ 1075764 w 3955504"/>
                  <a:gd name="connsiteY129" fmla="*/ 1501934 h 2416334"/>
                  <a:gd name="connsiteX130" fmla="*/ 1088177 w 3955504"/>
                  <a:gd name="connsiteY130" fmla="*/ 1481246 h 2416334"/>
                  <a:gd name="connsiteX131" fmla="*/ 1088177 w 3955504"/>
                  <a:gd name="connsiteY131" fmla="*/ 1406770 h 2416334"/>
                  <a:gd name="connsiteX132" fmla="*/ 1108865 w 3955504"/>
                  <a:gd name="connsiteY132" fmla="*/ 1319881 h 2416334"/>
                  <a:gd name="connsiteX133" fmla="*/ 1026626 w 3955504"/>
                  <a:gd name="connsiteY133" fmla="*/ 1425372 h 2416334"/>
                  <a:gd name="connsiteX134" fmla="*/ 1026659 w 3955504"/>
                  <a:gd name="connsiteY134" fmla="*/ 1403625 h 2416334"/>
                  <a:gd name="connsiteX135" fmla="*/ 1001288 w 3955504"/>
                  <a:gd name="connsiteY135" fmla="*/ 1361257 h 2416334"/>
                  <a:gd name="connsiteX136" fmla="*/ 1021976 w 3955504"/>
                  <a:gd name="connsiteY136" fmla="*/ 1274368 h 2416334"/>
                  <a:gd name="connsiteX137" fmla="*/ 1088177 w 3955504"/>
                  <a:gd name="connsiteY137" fmla="*/ 1125416 h 2416334"/>
                  <a:gd name="connsiteX138" fmla="*/ 1183341 w 3955504"/>
                  <a:gd name="connsiteY138" fmla="*/ 1108866 h 2416334"/>
                  <a:gd name="connsiteX139" fmla="*/ 1261954 w 3955504"/>
                  <a:gd name="connsiteY139" fmla="*/ 1050940 h 2416334"/>
                  <a:gd name="connsiteX140" fmla="*/ 1332293 w 3955504"/>
                  <a:gd name="connsiteY140" fmla="*/ 1026115 h 2416334"/>
                  <a:gd name="connsiteX141" fmla="*/ 1410906 w 3955504"/>
                  <a:gd name="connsiteY141" fmla="*/ 1030252 h 2416334"/>
                  <a:gd name="connsiteX142" fmla="*/ 1435732 w 3955504"/>
                  <a:gd name="connsiteY142" fmla="*/ 1021977 h 2416334"/>
                  <a:gd name="connsiteX143" fmla="*/ 1477107 w 3955504"/>
                  <a:gd name="connsiteY143" fmla="*/ 1005427 h 2416334"/>
                  <a:gd name="connsiteX144" fmla="*/ 1423319 w 3955504"/>
                  <a:gd name="connsiteY144" fmla="*/ 976464 h 2416334"/>
                  <a:gd name="connsiteX145" fmla="*/ 1377806 w 3955504"/>
                  <a:gd name="connsiteY145" fmla="*/ 997152 h 2416334"/>
                  <a:gd name="connsiteX146" fmla="*/ 1348843 w 3955504"/>
                  <a:gd name="connsiteY146" fmla="*/ 976464 h 2416334"/>
                  <a:gd name="connsiteX147" fmla="*/ 1332293 w 3955504"/>
                  <a:gd name="connsiteY147" fmla="*/ 914400 h 2416334"/>
                  <a:gd name="connsiteX148" fmla="*/ 1204029 w 3955504"/>
                  <a:gd name="connsiteY148" fmla="*/ 984739 h 2416334"/>
                  <a:gd name="connsiteX149" fmla="*/ 1150240 w 3955504"/>
                  <a:gd name="connsiteY149" fmla="*/ 1034390 h 2416334"/>
                  <a:gd name="connsiteX150" fmla="*/ 1075764 w 3955504"/>
                  <a:gd name="connsiteY150" fmla="*/ 1021977 h 2416334"/>
                  <a:gd name="connsiteX151" fmla="*/ 1046801 w 3955504"/>
                  <a:gd name="connsiteY151" fmla="*/ 1026115 h 2416334"/>
                  <a:gd name="connsiteX152" fmla="*/ 968188 w 3955504"/>
                  <a:gd name="connsiteY152" fmla="*/ 976464 h 2416334"/>
                  <a:gd name="connsiteX153" fmla="*/ 918537 w 3955504"/>
                  <a:gd name="connsiteY153" fmla="*/ 976464 h 2416334"/>
                  <a:gd name="connsiteX154" fmla="*/ 901987 w 3955504"/>
                  <a:gd name="connsiteY154" fmla="*/ 988876 h 2416334"/>
                  <a:gd name="connsiteX155" fmla="*/ 877162 w 3955504"/>
                  <a:gd name="connsiteY155" fmla="*/ 976464 h 2416334"/>
                  <a:gd name="connsiteX156" fmla="*/ 860611 w 3955504"/>
                  <a:gd name="connsiteY156" fmla="*/ 885438 h 2416334"/>
                  <a:gd name="connsiteX157" fmla="*/ 901987 w 3955504"/>
                  <a:gd name="connsiteY157" fmla="*/ 860612 h 2416334"/>
                  <a:gd name="connsiteX158" fmla="*/ 914400 w 3955504"/>
                  <a:gd name="connsiteY158" fmla="*/ 839924 h 2416334"/>
                  <a:gd name="connsiteX159" fmla="*/ 810961 w 3955504"/>
                  <a:gd name="connsiteY159" fmla="*/ 935088 h 2416334"/>
                  <a:gd name="connsiteX160" fmla="*/ 761310 w 3955504"/>
                  <a:gd name="connsiteY160" fmla="*/ 972326 h 2416334"/>
                  <a:gd name="connsiteX161" fmla="*/ 724072 w 3955504"/>
                  <a:gd name="connsiteY161" fmla="*/ 1001289 h 2416334"/>
                  <a:gd name="connsiteX162" fmla="*/ 686834 w 3955504"/>
                  <a:gd name="connsiteY162" fmla="*/ 1026115 h 2416334"/>
                  <a:gd name="connsiteX163" fmla="*/ 649596 w 3955504"/>
                  <a:gd name="connsiteY163" fmla="*/ 1050940 h 2416334"/>
                  <a:gd name="connsiteX164" fmla="*/ 620633 w 3955504"/>
                  <a:gd name="connsiteY164" fmla="*/ 1079903 h 2416334"/>
                  <a:gd name="connsiteX165" fmla="*/ 525469 w 3955504"/>
                  <a:gd name="connsiteY165" fmla="*/ 1063353 h 2416334"/>
                  <a:gd name="connsiteX166" fmla="*/ 513057 w 3955504"/>
                  <a:gd name="connsiteY166" fmla="*/ 1030252 h 2416334"/>
                  <a:gd name="connsiteX167" fmla="*/ 435982 w 3955504"/>
                  <a:gd name="connsiteY167" fmla="*/ 1028680 h 2416334"/>
                  <a:gd name="connsiteX168" fmla="*/ 405480 w 3955504"/>
                  <a:gd name="connsiteY168" fmla="*/ 1059215 h 2416334"/>
                  <a:gd name="connsiteX169" fmla="*/ 347554 w 3955504"/>
                  <a:gd name="connsiteY169" fmla="*/ 1050940 h 2416334"/>
                  <a:gd name="connsiteX170" fmla="*/ 335142 w 3955504"/>
                  <a:gd name="connsiteY170" fmla="*/ 1038527 h 2416334"/>
                  <a:gd name="connsiteX171" fmla="*/ 380655 w 3955504"/>
                  <a:gd name="connsiteY171" fmla="*/ 980601 h 2416334"/>
                  <a:gd name="connsiteX172" fmla="*/ 513057 w 3955504"/>
                  <a:gd name="connsiteY172" fmla="*/ 827512 h 2416334"/>
                  <a:gd name="connsiteX173" fmla="*/ 566845 w 3955504"/>
                  <a:gd name="connsiteY173" fmla="*/ 802686 h 2416334"/>
                  <a:gd name="connsiteX174" fmla="*/ 628908 w 3955504"/>
                  <a:gd name="connsiteY174" fmla="*/ 773724 h 2416334"/>
                  <a:gd name="connsiteX175" fmla="*/ 525469 w 3955504"/>
                  <a:gd name="connsiteY175" fmla="*/ 773724 h 2416334"/>
                  <a:gd name="connsiteX176" fmla="*/ 496506 w 3955504"/>
                  <a:gd name="connsiteY176" fmla="*/ 748898 h 2416334"/>
                  <a:gd name="connsiteX177" fmla="*/ 463406 w 3955504"/>
                  <a:gd name="connsiteY177" fmla="*/ 748898 h 2416334"/>
                  <a:gd name="connsiteX178" fmla="*/ 442718 w 3955504"/>
                  <a:gd name="connsiteY178" fmla="*/ 761311 h 2416334"/>
                  <a:gd name="connsiteX179" fmla="*/ 388930 w 3955504"/>
                  <a:gd name="connsiteY179" fmla="*/ 773724 h 2416334"/>
                  <a:gd name="connsiteX180" fmla="*/ 335142 w 3955504"/>
                  <a:gd name="connsiteY180" fmla="*/ 757173 h 2416334"/>
                  <a:gd name="connsiteX181" fmla="*/ 297904 w 3955504"/>
                  <a:gd name="connsiteY181" fmla="*/ 724073 h 2416334"/>
                  <a:gd name="connsiteX182" fmla="*/ 285491 w 3955504"/>
                  <a:gd name="connsiteY182" fmla="*/ 732348 h 2416334"/>
                  <a:gd name="connsiteX183" fmla="*/ 227565 w 3955504"/>
                  <a:gd name="connsiteY183" fmla="*/ 690972 h 2416334"/>
                  <a:gd name="connsiteX184" fmla="*/ 124126 w 3955504"/>
                  <a:gd name="connsiteY184" fmla="*/ 686835 h 2416334"/>
                  <a:gd name="connsiteX185" fmla="*/ 86888 w 3955504"/>
                  <a:gd name="connsiteY185" fmla="*/ 715798 h 2416334"/>
                  <a:gd name="connsiteX186" fmla="*/ 0 w 3955504"/>
                  <a:gd name="connsiteY186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76246 w 3955504"/>
                  <a:gd name="connsiteY68" fmla="*/ 641322 h 2416334"/>
                  <a:gd name="connsiteX69" fmla="*/ 2861196 w 3955504"/>
                  <a:gd name="connsiteY69" fmla="*/ 818469 h 2416334"/>
                  <a:gd name="connsiteX70" fmla="*/ 2787945 w 3955504"/>
                  <a:gd name="connsiteY70" fmla="*/ 918691 h 2416334"/>
                  <a:gd name="connsiteX71" fmla="*/ 2777679 w 3955504"/>
                  <a:gd name="connsiteY71" fmla="*/ 957000 h 2416334"/>
                  <a:gd name="connsiteX72" fmla="*/ 2768330 w 3955504"/>
                  <a:gd name="connsiteY72" fmla="*/ 101385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30088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3734 w 3955504"/>
                  <a:gd name="connsiteY78" fmla="*/ 1323473 h 2416334"/>
                  <a:gd name="connsiteX79" fmla="*/ 2394587 w 3955504"/>
                  <a:gd name="connsiteY79" fmla="*/ 1360198 h 2416334"/>
                  <a:gd name="connsiteX80" fmla="*/ 2435449 w 3955504"/>
                  <a:gd name="connsiteY80" fmla="*/ 1460559 h 2416334"/>
                  <a:gd name="connsiteX81" fmla="*/ 2430285 w 3955504"/>
                  <a:gd name="connsiteY81" fmla="*/ 1515372 h 2416334"/>
                  <a:gd name="connsiteX82" fmla="*/ 2355809 w 3955504"/>
                  <a:gd name="connsiteY82" fmla="*/ 1588277 h 2416334"/>
                  <a:gd name="connsiteX83" fmla="*/ 2285470 w 3955504"/>
                  <a:gd name="connsiteY83" fmla="*/ 1660699 h 2416334"/>
                  <a:gd name="connsiteX84" fmla="*/ 2177381 w 3955504"/>
                  <a:gd name="connsiteY84" fmla="*/ 1737229 h 2416334"/>
                  <a:gd name="connsiteX85" fmla="*/ 2139116 w 3955504"/>
                  <a:gd name="connsiteY85" fmla="*/ 1779150 h 2416334"/>
                  <a:gd name="connsiteX86" fmla="*/ 2066179 w 3955504"/>
                  <a:gd name="connsiteY86" fmla="*/ 1840155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63842 w 3955504"/>
                  <a:gd name="connsiteY100" fmla="*/ 1492600 h 2416334"/>
                  <a:gd name="connsiteX101" fmla="*/ 1617784 w 3955504"/>
                  <a:gd name="connsiteY101" fmla="*/ 1452283 h 2416334"/>
                  <a:gd name="connsiteX102" fmla="*/ 1675710 w 3955504"/>
                  <a:gd name="connsiteY102" fmla="*/ 1319881 h 2416334"/>
                  <a:gd name="connsiteX103" fmla="*/ 1659160 w 3955504"/>
                  <a:gd name="connsiteY103" fmla="*/ 1245405 h 2416334"/>
                  <a:gd name="connsiteX104" fmla="*/ 1634334 w 3955504"/>
                  <a:gd name="connsiteY104" fmla="*/ 1208167 h 2416334"/>
                  <a:gd name="connsiteX105" fmla="*/ 1638472 w 3955504"/>
                  <a:gd name="connsiteY105" fmla="*/ 1162654 h 2416334"/>
                  <a:gd name="connsiteX106" fmla="*/ 1584684 w 3955504"/>
                  <a:gd name="connsiteY106" fmla="*/ 1141966 h 2416334"/>
                  <a:gd name="connsiteX107" fmla="*/ 1497795 w 3955504"/>
                  <a:gd name="connsiteY107" fmla="*/ 1133691 h 2416334"/>
                  <a:gd name="connsiteX108" fmla="*/ 1456420 w 3955504"/>
                  <a:gd name="connsiteY108" fmla="*/ 1117141 h 2416334"/>
                  <a:gd name="connsiteX109" fmla="*/ 1410906 w 3955504"/>
                  <a:gd name="connsiteY109" fmla="*/ 1150241 h 2416334"/>
                  <a:gd name="connsiteX110" fmla="*/ 1444007 w 3955504"/>
                  <a:gd name="connsiteY110" fmla="*/ 1162654 h 2416334"/>
                  <a:gd name="connsiteX111" fmla="*/ 1410906 w 3955504"/>
                  <a:gd name="connsiteY111" fmla="*/ 1208167 h 2416334"/>
                  <a:gd name="connsiteX112" fmla="*/ 1406769 w 3955504"/>
                  <a:gd name="connsiteY112" fmla="*/ 1278505 h 2416334"/>
                  <a:gd name="connsiteX113" fmla="*/ 1381944 w 3955504"/>
                  <a:gd name="connsiteY113" fmla="*/ 1307468 h 2416334"/>
                  <a:gd name="connsiteX114" fmla="*/ 1357118 w 3955504"/>
                  <a:gd name="connsiteY114" fmla="*/ 1299193 h 2416334"/>
                  <a:gd name="connsiteX115" fmla="*/ 1328155 w 3955504"/>
                  <a:gd name="connsiteY115" fmla="*/ 1270230 h 2416334"/>
                  <a:gd name="connsiteX116" fmla="*/ 1266092 w 3955504"/>
                  <a:gd name="connsiteY116" fmla="*/ 1357119 h 2416334"/>
                  <a:gd name="connsiteX117" fmla="*/ 1266092 w 3955504"/>
                  <a:gd name="connsiteY117" fmla="*/ 1472971 h 2416334"/>
                  <a:gd name="connsiteX118" fmla="*/ 1282642 w 3955504"/>
                  <a:gd name="connsiteY118" fmla="*/ 1568134 h 2416334"/>
                  <a:gd name="connsiteX119" fmla="*/ 1336430 w 3955504"/>
                  <a:gd name="connsiteY119" fmla="*/ 1655023 h 2416334"/>
                  <a:gd name="connsiteX120" fmla="*/ 1344706 w 3955504"/>
                  <a:gd name="connsiteY120" fmla="*/ 1750187 h 2416334"/>
                  <a:gd name="connsiteX121" fmla="*/ 1324018 w 3955504"/>
                  <a:gd name="connsiteY121" fmla="*/ 1874314 h 2416334"/>
                  <a:gd name="connsiteX122" fmla="*/ 1299192 w 3955504"/>
                  <a:gd name="connsiteY122" fmla="*/ 1977753 h 2416334"/>
                  <a:gd name="connsiteX123" fmla="*/ 1217717 w 3955504"/>
                  <a:gd name="connsiteY123" fmla="*/ 2008274 h 2416334"/>
                  <a:gd name="connsiteX124" fmla="*/ 1186451 w 3955504"/>
                  <a:gd name="connsiteY124" fmla="*/ 2021180 h 2416334"/>
                  <a:gd name="connsiteX125" fmla="*/ 1102161 w 3955504"/>
                  <a:gd name="connsiteY125" fmla="*/ 1902764 h 2416334"/>
                  <a:gd name="connsiteX126" fmla="*/ 1092315 w 3955504"/>
                  <a:gd name="connsiteY126" fmla="*/ 1799838 h 2416334"/>
                  <a:gd name="connsiteX127" fmla="*/ 1079421 w 3955504"/>
                  <a:gd name="connsiteY127" fmla="*/ 1694859 h 2416334"/>
                  <a:gd name="connsiteX128" fmla="*/ 1050939 w 3955504"/>
                  <a:gd name="connsiteY128" fmla="*/ 1539172 h 2416334"/>
                  <a:gd name="connsiteX129" fmla="*/ 1075764 w 3955504"/>
                  <a:gd name="connsiteY129" fmla="*/ 1501934 h 2416334"/>
                  <a:gd name="connsiteX130" fmla="*/ 1088177 w 3955504"/>
                  <a:gd name="connsiteY130" fmla="*/ 1481246 h 2416334"/>
                  <a:gd name="connsiteX131" fmla="*/ 1088177 w 3955504"/>
                  <a:gd name="connsiteY131" fmla="*/ 1406770 h 2416334"/>
                  <a:gd name="connsiteX132" fmla="*/ 1108865 w 3955504"/>
                  <a:gd name="connsiteY132" fmla="*/ 1319881 h 2416334"/>
                  <a:gd name="connsiteX133" fmla="*/ 1026626 w 3955504"/>
                  <a:gd name="connsiteY133" fmla="*/ 1425372 h 2416334"/>
                  <a:gd name="connsiteX134" fmla="*/ 1026659 w 3955504"/>
                  <a:gd name="connsiteY134" fmla="*/ 1403625 h 2416334"/>
                  <a:gd name="connsiteX135" fmla="*/ 1001288 w 3955504"/>
                  <a:gd name="connsiteY135" fmla="*/ 1361257 h 2416334"/>
                  <a:gd name="connsiteX136" fmla="*/ 1021976 w 3955504"/>
                  <a:gd name="connsiteY136" fmla="*/ 1274368 h 2416334"/>
                  <a:gd name="connsiteX137" fmla="*/ 1088177 w 3955504"/>
                  <a:gd name="connsiteY137" fmla="*/ 1125416 h 2416334"/>
                  <a:gd name="connsiteX138" fmla="*/ 1183341 w 3955504"/>
                  <a:gd name="connsiteY138" fmla="*/ 1108866 h 2416334"/>
                  <a:gd name="connsiteX139" fmla="*/ 1261954 w 3955504"/>
                  <a:gd name="connsiteY139" fmla="*/ 1050940 h 2416334"/>
                  <a:gd name="connsiteX140" fmla="*/ 1332293 w 3955504"/>
                  <a:gd name="connsiteY140" fmla="*/ 1026115 h 2416334"/>
                  <a:gd name="connsiteX141" fmla="*/ 1410906 w 3955504"/>
                  <a:gd name="connsiteY141" fmla="*/ 1030252 h 2416334"/>
                  <a:gd name="connsiteX142" fmla="*/ 1435732 w 3955504"/>
                  <a:gd name="connsiteY142" fmla="*/ 1021977 h 2416334"/>
                  <a:gd name="connsiteX143" fmla="*/ 1477107 w 3955504"/>
                  <a:gd name="connsiteY143" fmla="*/ 1005427 h 2416334"/>
                  <a:gd name="connsiteX144" fmla="*/ 1423319 w 3955504"/>
                  <a:gd name="connsiteY144" fmla="*/ 976464 h 2416334"/>
                  <a:gd name="connsiteX145" fmla="*/ 1377806 w 3955504"/>
                  <a:gd name="connsiteY145" fmla="*/ 997152 h 2416334"/>
                  <a:gd name="connsiteX146" fmla="*/ 1348843 w 3955504"/>
                  <a:gd name="connsiteY146" fmla="*/ 976464 h 2416334"/>
                  <a:gd name="connsiteX147" fmla="*/ 1332293 w 3955504"/>
                  <a:gd name="connsiteY147" fmla="*/ 914400 h 2416334"/>
                  <a:gd name="connsiteX148" fmla="*/ 1204029 w 3955504"/>
                  <a:gd name="connsiteY148" fmla="*/ 984739 h 2416334"/>
                  <a:gd name="connsiteX149" fmla="*/ 1150240 w 3955504"/>
                  <a:gd name="connsiteY149" fmla="*/ 1034390 h 2416334"/>
                  <a:gd name="connsiteX150" fmla="*/ 1075764 w 3955504"/>
                  <a:gd name="connsiteY150" fmla="*/ 1021977 h 2416334"/>
                  <a:gd name="connsiteX151" fmla="*/ 1046801 w 3955504"/>
                  <a:gd name="connsiteY151" fmla="*/ 1026115 h 2416334"/>
                  <a:gd name="connsiteX152" fmla="*/ 968188 w 3955504"/>
                  <a:gd name="connsiteY152" fmla="*/ 976464 h 2416334"/>
                  <a:gd name="connsiteX153" fmla="*/ 918537 w 3955504"/>
                  <a:gd name="connsiteY153" fmla="*/ 976464 h 2416334"/>
                  <a:gd name="connsiteX154" fmla="*/ 901987 w 3955504"/>
                  <a:gd name="connsiteY154" fmla="*/ 988876 h 2416334"/>
                  <a:gd name="connsiteX155" fmla="*/ 877162 w 3955504"/>
                  <a:gd name="connsiteY155" fmla="*/ 976464 h 2416334"/>
                  <a:gd name="connsiteX156" fmla="*/ 860611 w 3955504"/>
                  <a:gd name="connsiteY156" fmla="*/ 885438 h 2416334"/>
                  <a:gd name="connsiteX157" fmla="*/ 901987 w 3955504"/>
                  <a:gd name="connsiteY157" fmla="*/ 860612 h 2416334"/>
                  <a:gd name="connsiteX158" fmla="*/ 914400 w 3955504"/>
                  <a:gd name="connsiteY158" fmla="*/ 839924 h 2416334"/>
                  <a:gd name="connsiteX159" fmla="*/ 810961 w 3955504"/>
                  <a:gd name="connsiteY159" fmla="*/ 935088 h 2416334"/>
                  <a:gd name="connsiteX160" fmla="*/ 761310 w 3955504"/>
                  <a:gd name="connsiteY160" fmla="*/ 972326 h 2416334"/>
                  <a:gd name="connsiteX161" fmla="*/ 724072 w 3955504"/>
                  <a:gd name="connsiteY161" fmla="*/ 1001289 h 2416334"/>
                  <a:gd name="connsiteX162" fmla="*/ 686834 w 3955504"/>
                  <a:gd name="connsiteY162" fmla="*/ 1026115 h 2416334"/>
                  <a:gd name="connsiteX163" fmla="*/ 649596 w 3955504"/>
                  <a:gd name="connsiteY163" fmla="*/ 1050940 h 2416334"/>
                  <a:gd name="connsiteX164" fmla="*/ 620633 w 3955504"/>
                  <a:gd name="connsiteY164" fmla="*/ 1079903 h 2416334"/>
                  <a:gd name="connsiteX165" fmla="*/ 525469 w 3955504"/>
                  <a:gd name="connsiteY165" fmla="*/ 1063353 h 2416334"/>
                  <a:gd name="connsiteX166" fmla="*/ 513057 w 3955504"/>
                  <a:gd name="connsiteY166" fmla="*/ 1030252 h 2416334"/>
                  <a:gd name="connsiteX167" fmla="*/ 435982 w 3955504"/>
                  <a:gd name="connsiteY167" fmla="*/ 1028680 h 2416334"/>
                  <a:gd name="connsiteX168" fmla="*/ 405480 w 3955504"/>
                  <a:gd name="connsiteY168" fmla="*/ 1059215 h 2416334"/>
                  <a:gd name="connsiteX169" fmla="*/ 347554 w 3955504"/>
                  <a:gd name="connsiteY169" fmla="*/ 1050940 h 2416334"/>
                  <a:gd name="connsiteX170" fmla="*/ 335142 w 3955504"/>
                  <a:gd name="connsiteY170" fmla="*/ 1038527 h 2416334"/>
                  <a:gd name="connsiteX171" fmla="*/ 380655 w 3955504"/>
                  <a:gd name="connsiteY171" fmla="*/ 980601 h 2416334"/>
                  <a:gd name="connsiteX172" fmla="*/ 513057 w 3955504"/>
                  <a:gd name="connsiteY172" fmla="*/ 827512 h 2416334"/>
                  <a:gd name="connsiteX173" fmla="*/ 566845 w 3955504"/>
                  <a:gd name="connsiteY173" fmla="*/ 802686 h 2416334"/>
                  <a:gd name="connsiteX174" fmla="*/ 628908 w 3955504"/>
                  <a:gd name="connsiteY174" fmla="*/ 773724 h 2416334"/>
                  <a:gd name="connsiteX175" fmla="*/ 525469 w 3955504"/>
                  <a:gd name="connsiteY175" fmla="*/ 773724 h 2416334"/>
                  <a:gd name="connsiteX176" fmla="*/ 496506 w 3955504"/>
                  <a:gd name="connsiteY176" fmla="*/ 748898 h 2416334"/>
                  <a:gd name="connsiteX177" fmla="*/ 463406 w 3955504"/>
                  <a:gd name="connsiteY177" fmla="*/ 748898 h 2416334"/>
                  <a:gd name="connsiteX178" fmla="*/ 442718 w 3955504"/>
                  <a:gd name="connsiteY178" fmla="*/ 761311 h 2416334"/>
                  <a:gd name="connsiteX179" fmla="*/ 388930 w 3955504"/>
                  <a:gd name="connsiteY179" fmla="*/ 773724 h 2416334"/>
                  <a:gd name="connsiteX180" fmla="*/ 335142 w 3955504"/>
                  <a:gd name="connsiteY180" fmla="*/ 757173 h 2416334"/>
                  <a:gd name="connsiteX181" fmla="*/ 297904 w 3955504"/>
                  <a:gd name="connsiteY181" fmla="*/ 724073 h 2416334"/>
                  <a:gd name="connsiteX182" fmla="*/ 285491 w 3955504"/>
                  <a:gd name="connsiteY182" fmla="*/ 732348 h 2416334"/>
                  <a:gd name="connsiteX183" fmla="*/ 227565 w 3955504"/>
                  <a:gd name="connsiteY183" fmla="*/ 690972 h 2416334"/>
                  <a:gd name="connsiteX184" fmla="*/ 124126 w 3955504"/>
                  <a:gd name="connsiteY184" fmla="*/ 686835 h 2416334"/>
                  <a:gd name="connsiteX185" fmla="*/ 86888 w 3955504"/>
                  <a:gd name="connsiteY185" fmla="*/ 715798 h 2416334"/>
                  <a:gd name="connsiteX186" fmla="*/ 0 w 3955504"/>
                  <a:gd name="connsiteY186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54792 w 3955504"/>
                  <a:gd name="connsiteY68" fmla="*/ 625996 h 2416334"/>
                  <a:gd name="connsiteX69" fmla="*/ 2861196 w 3955504"/>
                  <a:gd name="connsiteY69" fmla="*/ 818469 h 2416334"/>
                  <a:gd name="connsiteX70" fmla="*/ 2787945 w 3955504"/>
                  <a:gd name="connsiteY70" fmla="*/ 918691 h 2416334"/>
                  <a:gd name="connsiteX71" fmla="*/ 2777679 w 3955504"/>
                  <a:gd name="connsiteY71" fmla="*/ 957000 h 2416334"/>
                  <a:gd name="connsiteX72" fmla="*/ 2768330 w 3955504"/>
                  <a:gd name="connsiteY72" fmla="*/ 101385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30088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3734 w 3955504"/>
                  <a:gd name="connsiteY78" fmla="*/ 1323473 h 2416334"/>
                  <a:gd name="connsiteX79" fmla="*/ 2394587 w 3955504"/>
                  <a:gd name="connsiteY79" fmla="*/ 1360198 h 2416334"/>
                  <a:gd name="connsiteX80" fmla="*/ 2435449 w 3955504"/>
                  <a:gd name="connsiteY80" fmla="*/ 1460559 h 2416334"/>
                  <a:gd name="connsiteX81" fmla="*/ 2430285 w 3955504"/>
                  <a:gd name="connsiteY81" fmla="*/ 1515372 h 2416334"/>
                  <a:gd name="connsiteX82" fmla="*/ 2355809 w 3955504"/>
                  <a:gd name="connsiteY82" fmla="*/ 1588277 h 2416334"/>
                  <a:gd name="connsiteX83" fmla="*/ 2285470 w 3955504"/>
                  <a:gd name="connsiteY83" fmla="*/ 1660699 h 2416334"/>
                  <a:gd name="connsiteX84" fmla="*/ 2177381 w 3955504"/>
                  <a:gd name="connsiteY84" fmla="*/ 1737229 h 2416334"/>
                  <a:gd name="connsiteX85" fmla="*/ 2139116 w 3955504"/>
                  <a:gd name="connsiteY85" fmla="*/ 1779150 h 2416334"/>
                  <a:gd name="connsiteX86" fmla="*/ 2066179 w 3955504"/>
                  <a:gd name="connsiteY86" fmla="*/ 1840155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63842 w 3955504"/>
                  <a:gd name="connsiteY100" fmla="*/ 1492600 h 2416334"/>
                  <a:gd name="connsiteX101" fmla="*/ 1617784 w 3955504"/>
                  <a:gd name="connsiteY101" fmla="*/ 1452283 h 2416334"/>
                  <a:gd name="connsiteX102" fmla="*/ 1675710 w 3955504"/>
                  <a:gd name="connsiteY102" fmla="*/ 1319881 h 2416334"/>
                  <a:gd name="connsiteX103" fmla="*/ 1659160 w 3955504"/>
                  <a:gd name="connsiteY103" fmla="*/ 1245405 h 2416334"/>
                  <a:gd name="connsiteX104" fmla="*/ 1634334 w 3955504"/>
                  <a:gd name="connsiteY104" fmla="*/ 1208167 h 2416334"/>
                  <a:gd name="connsiteX105" fmla="*/ 1638472 w 3955504"/>
                  <a:gd name="connsiteY105" fmla="*/ 1162654 h 2416334"/>
                  <a:gd name="connsiteX106" fmla="*/ 1584684 w 3955504"/>
                  <a:gd name="connsiteY106" fmla="*/ 1141966 h 2416334"/>
                  <a:gd name="connsiteX107" fmla="*/ 1497795 w 3955504"/>
                  <a:gd name="connsiteY107" fmla="*/ 1133691 h 2416334"/>
                  <a:gd name="connsiteX108" fmla="*/ 1456420 w 3955504"/>
                  <a:gd name="connsiteY108" fmla="*/ 1117141 h 2416334"/>
                  <a:gd name="connsiteX109" fmla="*/ 1410906 w 3955504"/>
                  <a:gd name="connsiteY109" fmla="*/ 1150241 h 2416334"/>
                  <a:gd name="connsiteX110" fmla="*/ 1444007 w 3955504"/>
                  <a:gd name="connsiteY110" fmla="*/ 1162654 h 2416334"/>
                  <a:gd name="connsiteX111" fmla="*/ 1410906 w 3955504"/>
                  <a:gd name="connsiteY111" fmla="*/ 1208167 h 2416334"/>
                  <a:gd name="connsiteX112" fmla="*/ 1406769 w 3955504"/>
                  <a:gd name="connsiteY112" fmla="*/ 1278505 h 2416334"/>
                  <a:gd name="connsiteX113" fmla="*/ 1381944 w 3955504"/>
                  <a:gd name="connsiteY113" fmla="*/ 1307468 h 2416334"/>
                  <a:gd name="connsiteX114" fmla="*/ 1357118 w 3955504"/>
                  <a:gd name="connsiteY114" fmla="*/ 1299193 h 2416334"/>
                  <a:gd name="connsiteX115" fmla="*/ 1328155 w 3955504"/>
                  <a:gd name="connsiteY115" fmla="*/ 1270230 h 2416334"/>
                  <a:gd name="connsiteX116" fmla="*/ 1266092 w 3955504"/>
                  <a:gd name="connsiteY116" fmla="*/ 1357119 h 2416334"/>
                  <a:gd name="connsiteX117" fmla="*/ 1266092 w 3955504"/>
                  <a:gd name="connsiteY117" fmla="*/ 1472971 h 2416334"/>
                  <a:gd name="connsiteX118" fmla="*/ 1282642 w 3955504"/>
                  <a:gd name="connsiteY118" fmla="*/ 1568134 h 2416334"/>
                  <a:gd name="connsiteX119" fmla="*/ 1336430 w 3955504"/>
                  <a:gd name="connsiteY119" fmla="*/ 1655023 h 2416334"/>
                  <a:gd name="connsiteX120" fmla="*/ 1344706 w 3955504"/>
                  <a:gd name="connsiteY120" fmla="*/ 1750187 h 2416334"/>
                  <a:gd name="connsiteX121" fmla="*/ 1324018 w 3955504"/>
                  <a:gd name="connsiteY121" fmla="*/ 1874314 h 2416334"/>
                  <a:gd name="connsiteX122" fmla="*/ 1299192 w 3955504"/>
                  <a:gd name="connsiteY122" fmla="*/ 1977753 h 2416334"/>
                  <a:gd name="connsiteX123" fmla="*/ 1217717 w 3955504"/>
                  <a:gd name="connsiteY123" fmla="*/ 2008274 h 2416334"/>
                  <a:gd name="connsiteX124" fmla="*/ 1186451 w 3955504"/>
                  <a:gd name="connsiteY124" fmla="*/ 2021180 h 2416334"/>
                  <a:gd name="connsiteX125" fmla="*/ 1102161 w 3955504"/>
                  <a:gd name="connsiteY125" fmla="*/ 1902764 h 2416334"/>
                  <a:gd name="connsiteX126" fmla="*/ 1092315 w 3955504"/>
                  <a:gd name="connsiteY126" fmla="*/ 1799838 h 2416334"/>
                  <a:gd name="connsiteX127" fmla="*/ 1079421 w 3955504"/>
                  <a:gd name="connsiteY127" fmla="*/ 1694859 h 2416334"/>
                  <a:gd name="connsiteX128" fmla="*/ 1050939 w 3955504"/>
                  <a:gd name="connsiteY128" fmla="*/ 1539172 h 2416334"/>
                  <a:gd name="connsiteX129" fmla="*/ 1075764 w 3955504"/>
                  <a:gd name="connsiteY129" fmla="*/ 1501934 h 2416334"/>
                  <a:gd name="connsiteX130" fmla="*/ 1088177 w 3955504"/>
                  <a:gd name="connsiteY130" fmla="*/ 1481246 h 2416334"/>
                  <a:gd name="connsiteX131" fmla="*/ 1088177 w 3955504"/>
                  <a:gd name="connsiteY131" fmla="*/ 1406770 h 2416334"/>
                  <a:gd name="connsiteX132" fmla="*/ 1108865 w 3955504"/>
                  <a:gd name="connsiteY132" fmla="*/ 1319881 h 2416334"/>
                  <a:gd name="connsiteX133" fmla="*/ 1026626 w 3955504"/>
                  <a:gd name="connsiteY133" fmla="*/ 1425372 h 2416334"/>
                  <a:gd name="connsiteX134" fmla="*/ 1026659 w 3955504"/>
                  <a:gd name="connsiteY134" fmla="*/ 1403625 h 2416334"/>
                  <a:gd name="connsiteX135" fmla="*/ 1001288 w 3955504"/>
                  <a:gd name="connsiteY135" fmla="*/ 1361257 h 2416334"/>
                  <a:gd name="connsiteX136" fmla="*/ 1021976 w 3955504"/>
                  <a:gd name="connsiteY136" fmla="*/ 1274368 h 2416334"/>
                  <a:gd name="connsiteX137" fmla="*/ 1088177 w 3955504"/>
                  <a:gd name="connsiteY137" fmla="*/ 1125416 h 2416334"/>
                  <a:gd name="connsiteX138" fmla="*/ 1183341 w 3955504"/>
                  <a:gd name="connsiteY138" fmla="*/ 1108866 h 2416334"/>
                  <a:gd name="connsiteX139" fmla="*/ 1261954 w 3955504"/>
                  <a:gd name="connsiteY139" fmla="*/ 1050940 h 2416334"/>
                  <a:gd name="connsiteX140" fmla="*/ 1332293 w 3955504"/>
                  <a:gd name="connsiteY140" fmla="*/ 1026115 h 2416334"/>
                  <a:gd name="connsiteX141" fmla="*/ 1410906 w 3955504"/>
                  <a:gd name="connsiteY141" fmla="*/ 1030252 h 2416334"/>
                  <a:gd name="connsiteX142" fmla="*/ 1435732 w 3955504"/>
                  <a:gd name="connsiteY142" fmla="*/ 1021977 h 2416334"/>
                  <a:gd name="connsiteX143" fmla="*/ 1477107 w 3955504"/>
                  <a:gd name="connsiteY143" fmla="*/ 1005427 h 2416334"/>
                  <a:gd name="connsiteX144" fmla="*/ 1423319 w 3955504"/>
                  <a:gd name="connsiteY144" fmla="*/ 976464 h 2416334"/>
                  <a:gd name="connsiteX145" fmla="*/ 1377806 w 3955504"/>
                  <a:gd name="connsiteY145" fmla="*/ 997152 h 2416334"/>
                  <a:gd name="connsiteX146" fmla="*/ 1348843 w 3955504"/>
                  <a:gd name="connsiteY146" fmla="*/ 976464 h 2416334"/>
                  <a:gd name="connsiteX147" fmla="*/ 1332293 w 3955504"/>
                  <a:gd name="connsiteY147" fmla="*/ 914400 h 2416334"/>
                  <a:gd name="connsiteX148" fmla="*/ 1204029 w 3955504"/>
                  <a:gd name="connsiteY148" fmla="*/ 984739 h 2416334"/>
                  <a:gd name="connsiteX149" fmla="*/ 1150240 w 3955504"/>
                  <a:gd name="connsiteY149" fmla="*/ 1034390 h 2416334"/>
                  <a:gd name="connsiteX150" fmla="*/ 1075764 w 3955504"/>
                  <a:gd name="connsiteY150" fmla="*/ 1021977 h 2416334"/>
                  <a:gd name="connsiteX151" fmla="*/ 1046801 w 3955504"/>
                  <a:gd name="connsiteY151" fmla="*/ 1026115 h 2416334"/>
                  <a:gd name="connsiteX152" fmla="*/ 968188 w 3955504"/>
                  <a:gd name="connsiteY152" fmla="*/ 976464 h 2416334"/>
                  <a:gd name="connsiteX153" fmla="*/ 918537 w 3955504"/>
                  <a:gd name="connsiteY153" fmla="*/ 976464 h 2416334"/>
                  <a:gd name="connsiteX154" fmla="*/ 901987 w 3955504"/>
                  <a:gd name="connsiteY154" fmla="*/ 988876 h 2416334"/>
                  <a:gd name="connsiteX155" fmla="*/ 877162 w 3955504"/>
                  <a:gd name="connsiteY155" fmla="*/ 976464 h 2416334"/>
                  <a:gd name="connsiteX156" fmla="*/ 860611 w 3955504"/>
                  <a:gd name="connsiteY156" fmla="*/ 885438 h 2416334"/>
                  <a:gd name="connsiteX157" fmla="*/ 901987 w 3955504"/>
                  <a:gd name="connsiteY157" fmla="*/ 860612 h 2416334"/>
                  <a:gd name="connsiteX158" fmla="*/ 914400 w 3955504"/>
                  <a:gd name="connsiteY158" fmla="*/ 839924 h 2416334"/>
                  <a:gd name="connsiteX159" fmla="*/ 810961 w 3955504"/>
                  <a:gd name="connsiteY159" fmla="*/ 935088 h 2416334"/>
                  <a:gd name="connsiteX160" fmla="*/ 761310 w 3955504"/>
                  <a:gd name="connsiteY160" fmla="*/ 972326 h 2416334"/>
                  <a:gd name="connsiteX161" fmla="*/ 724072 w 3955504"/>
                  <a:gd name="connsiteY161" fmla="*/ 1001289 h 2416334"/>
                  <a:gd name="connsiteX162" fmla="*/ 686834 w 3955504"/>
                  <a:gd name="connsiteY162" fmla="*/ 1026115 h 2416334"/>
                  <a:gd name="connsiteX163" fmla="*/ 649596 w 3955504"/>
                  <a:gd name="connsiteY163" fmla="*/ 1050940 h 2416334"/>
                  <a:gd name="connsiteX164" fmla="*/ 620633 w 3955504"/>
                  <a:gd name="connsiteY164" fmla="*/ 1079903 h 2416334"/>
                  <a:gd name="connsiteX165" fmla="*/ 525469 w 3955504"/>
                  <a:gd name="connsiteY165" fmla="*/ 1063353 h 2416334"/>
                  <a:gd name="connsiteX166" fmla="*/ 513057 w 3955504"/>
                  <a:gd name="connsiteY166" fmla="*/ 1030252 h 2416334"/>
                  <a:gd name="connsiteX167" fmla="*/ 435982 w 3955504"/>
                  <a:gd name="connsiteY167" fmla="*/ 1028680 h 2416334"/>
                  <a:gd name="connsiteX168" fmla="*/ 405480 w 3955504"/>
                  <a:gd name="connsiteY168" fmla="*/ 1059215 h 2416334"/>
                  <a:gd name="connsiteX169" fmla="*/ 347554 w 3955504"/>
                  <a:gd name="connsiteY169" fmla="*/ 1050940 h 2416334"/>
                  <a:gd name="connsiteX170" fmla="*/ 335142 w 3955504"/>
                  <a:gd name="connsiteY170" fmla="*/ 1038527 h 2416334"/>
                  <a:gd name="connsiteX171" fmla="*/ 380655 w 3955504"/>
                  <a:gd name="connsiteY171" fmla="*/ 980601 h 2416334"/>
                  <a:gd name="connsiteX172" fmla="*/ 513057 w 3955504"/>
                  <a:gd name="connsiteY172" fmla="*/ 827512 h 2416334"/>
                  <a:gd name="connsiteX173" fmla="*/ 566845 w 3955504"/>
                  <a:gd name="connsiteY173" fmla="*/ 802686 h 2416334"/>
                  <a:gd name="connsiteX174" fmla="*/ 628908 w 3955504"/>
                  <a:gd name="connsiteY174" fmla="*/ 773724 h 2416334"/>
                  <a:gd name="connsiteX175" fmla="*/ 525469 w 3955504"/>
                  <a:gd name="connsiteY175" fmla="*/ 773724 h 2416334"/>
                  <a:gd name="connsiteX176" fmla="*/ 496506 w 3955504"/>
                  <a:gd name="connsiteY176" fmla="*/ 748898 h 2416334"/>
                  <a:gd name="connsiteX177" fmla="*/ 463406 w 3955504"/>
                  <a:gd name="connsiteY177" fmla="*/ 748898 h 2416334"/>
                  <a:gd name="connsiteX178" fmla="*/ 442718 w 3955504"/>
                  <a:gd name="connsiteY178" fmla="*/ 761311 h 2416334"/>
                  <a:gd name="connsiteX179" fmla="*/ 388930 w 3955504"/>
                  <a:gd name="connsiteY179" fmla="*/ 773724 h 2416334"/>
                  <a:gd name="connsiteX180" fmla="*/ 335142 w 3955504"/>
                  <a:gd name="connsiteY180" fmla="*/ 757173 h 2416334"/>
                  <a:gd name="connsiteX181" fmla="*/ 297904 w 3955504"/>
                  <a:gd name="connsiteY181" fmla="*/ 724073 h 2416334"/>
                  <a:gd name="connsiteX182" fmla="*/ 285491 w 3955504"/>
                  <a:gd name="connsiteY182" fmla="*/ 732348 h 2416334"/>
                  <a:gd name="connsiteX183" fmla="*/ 227565 w 3955504"/>
                  <a:gd name="connsiteY183" fmla="*/ 690972 h 2416334"/>
                  <a:gd name="connsiteX184" fmla="*/ 124126 w 3955504"/>
                  <a:gd name="connsiteY184" fmla="*/ 686835 h 2416334"/>
                  <a:gd name="connsiteX185" fmla="*/ 86888 w 3955504"/>
                  <a:gd name="connsiteY185" fmla="*/ 715798 h 2416334"/>
                  <a:gd name="connsiteX186" fmla="*/ 0 w 3955504"/>
                  <a:gd name="connsiteY186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54792 w 3955504"/>
                  <a:gd name="connsiteY68" fmla="*/ 625996 h 2416334"/>
                  <a:gd name="connsiteX69" fmla="*/ 2861196 w 3955504"/>
                  <a:gd name="connsiteY69" fmla="*/ 818469 h 2416334"/>
                  <a:gd name="connsiteX70" fmla="*/ 2787945 w 3955504"/>
                  <a:gd name="connsiteY70" fmla="*/ 918691 h 2416334"/>
                  <a:gd name="connsiteX71" fmla="*/ 2777679 w 3955504"/>
                  <a:gd name="connsiteY71" fmla="*/ 957000 h 2416334"/>
                  <a:gd name="connsiteX72" fmla="*/ 2768330 w 3955504"/>
                  <a:gd name="connsiteY72" fmla="*/ 101385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08634 w 3955504"/>
                  <a:gd name="connsiteY76" fmla="*/ 1191617 h 2416334"/>
                  <a:gd name="connsiteX77" fmla="*/ 2627348 w 3955504"/>
                  <a:gd name="connsiteY77" fmla="*/ 1340569 h 2416334"/>
                  <a:gd name="connsiteX78" fmla="*/ 2503734 w 3955504"/>
                  <a:gd name="connsiteY78" fmla="*/ 1323473 h 2416334"/>
                  <a:gd name="connsiteX79" fmla="*/ 2394587 w 3955504"/>
                  <a:gd name="connsiteY79" fmla="*/ 1360198 h 2416334"/>
                  <a:gd name="connsiteX80" fmla="*/ 2435449 w 3955504"/>
                  <a:gd name="connsiteY80" fmla="*/ 1460559 h 2416334"/>
                  <a:gd name="connsiteX81" fmla="*/ 2430285 w 3955504"/>
                  <a:gd name="connsiteY81" fmla="*/ 1515372 h 2416334"/>
                  <a:gd name="connsiteX82" fmla="*/ 2355809 w 3955504"/>
                  <a:gd name="connsiteY82" fmla="*/ 1588277 h 2416334"/>
                  <a:gd name="connsiteX83" fmla="*/ 2285470 w 3955504"/>
                  <a:gd name="connsiteY83" fmla="*/ 1660699 h 2416334"/>
                  <a:gd name="connsiteX84" fmla="*/ 2177381 w 3955504"/>
                  <a:gd name="connsiteY84" fmla="*/ 1737229 h 2416334"/>
                  <a:gd name="connsiteX85" fmla="*/ 2139116 w 3955504"/>
                  <a:gd name="connsiteY85" fmla="*/ 1779150 h 2416334"/>
                  <a:gd name="connsiteX86" fmla="*/ 2066179 w 3955504"/>
                  <a:gd name="connsiteY86" fmla="*/ 1840155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63842 w 3955504"/>
                  <a:gd name="connsiteY100" fmla="*/ 1492600 h 2416334"/>
                  <a:gd name="connsiteX101" fmla="*/ 1617784 w 3955504"/>
                  <a:gd name="connsiteY101" fmla="*/ 1452283 h 2416334"/>
                  <a:gd name="connsiteX102" fmla="*/ 1675710 w 3955504"/>
                  <a:gd name="connsiteY102" fmla="*/ 1319881 h 2416334"/>
                  <a:gd name="connsiteX103" fmla="*/ 1659160 w 3955504"/>
                  <a:gd name="connsiteY103" fmla="*/ 1245405 h 2416334"/>
                  <a:gd name="connsiteX104" fmla="*/ 1634334 w 3955504"/>
                  <a:gd name="connsiteY104" fmla="*/ 1208167 h 2416334"/>
                  <a:gd name="connsiteX105" fmla="*/ 1638472 w 3955504"/>
                  <a:gd name="connsiteY105" fmla="*/ 1162654 h 2416334"/>
                  <a:gd name="connsiteX106" fmla="*/ 1584684 w 3955504"/>
                  <a:gd name="connsiteY106" fmla="*/ 1141966 h 2416334"/>
                  <a:gd name="connsiteX107" fmla="*/ 1497795 w 3955504"/>
                  <a:gd name="connsiteY107" fmla="*/ 1133691 h 2416334"/>
                  <a:gd name="connsiteX108" fmla="*/ 1456420 w 3955504"/>
                  <a:gd name="connsiteY108" fmla="*/ 1117141 h 2416334"/>
                  <a:gd name="connsiteX109" fmla="*/ 1410906 w 3955504"/>
                  <a:gd name="connsiteY109" fmla="*/ 1150241 h 2416334"/>
                  <a:gd name="connsiteX110" fmla="*/ 1444007 w 3955504"/>
                  <a:gd name="connsiteY110" fmla="*/ 1162654 h 2416334"/>
                  <a:gd name="connsiteX111" fmla="*/ 1410906 w 3955504"/>
                  <a:gd name="connsiteY111" fmla="*/ 1208167 h 2416334"/>
                  <a:gd name="connsiteX112" fmla="*/ 1406769 w 3955504"/>
                  <a:gd name="connsiteY112" fmla="*/ 1278505 h 2416334"/>
                  <a:gd name="connsiteX113" fmla="*/ 1381944 w 3955504"/>
                  <a:gd name="connsiteY113" fmla="*/ 1307468 h 2416334"/>
                  <a:gd name="connsiteX114" fmla="*/ 1357118 w 3955504"/>
                  <a:gd name="connsiteY114" fmla="*/ 1299193 h 2416334"/>
                  <a:gd name="connsiteX115" fmla="*/ 1328155 w 3955504"/>
                  <a:gd name="connsiteY115" fmla="*/ 1270230 h 2416334"/>
                  <a:gd name="connsiteX116" fmla="*/ 1266092 w 3955504"/>
                  <a:gd name="connsiteY116" fmla="*/ 1357119 h 2416334"/>
                  <a:gd name="connsiteX117" fmla="*/ 1266092 w 3955504"/>
                  <a:gd name="connsiteY117" fmla="*/ 1472971 h 2416334"/>
                  <a:gd name="connsiteX118" fmla="*/ 1282642 w 3955504"/>
                  <a:gd name="connsiteY118" fmla="*/ 1568134 h 2416334"/>
                  <a:gd name="connsiteX119" fmla="*/ 1336430 w 3955504"/>
                  <a:gd name="connsiteY119" fmla="*/ 1655023 h 2416334"/>
                  <a:gd name="connsiteX120" fmla="*/ 1344706 w 3955504"/>
                  <a:gd name="connsiteY120" fmla="*/ 1750187 h 2416334"/>
                  <a:gd name="connsiteX121" fmla="*/ 1324018 w 3955504"/>
                  <a:gd name="connsiteY121" fmla="*/ 1874314 h 2416334"/>
                  <a:gd name="connsiteX122" fmla="*/ 1299192 w 3955504"/>
                  <a:gd name="connsiteY122" fmla="*/ 1977753 h 2416334"/>
                  <a:gd name="connsiteX123" fmla="*/ 1217717 w 3955504"/>
                  <a:gd name="connsiteY123" fmla="*/ 2008274 h 2416334"/>
                  <a:gd name="connsiteX124" fmla="*/ 1186451 w 3955504"/>
                  <a:gd name="connsiteY124" fmla="*/ 2021180 h 2416334"/>
                  <a:gd name="connsiteX125" fmla="*/ 1102161 w 3955504"/>
                  <a:gd name="connsiteY125" fmla="*/ 1902764 h 2416334"/>
                  <a:gd name="connsiteX126" fmla="*/ 1092315 w 3955504"/>
                  <a:gd name="connsiteY126" fmla="*/ 1799838 h 2416334"/>
                  <a:gd name="connsiteX127" fmla="*/ 1079421 w 3955504"/>
                  <a:gd name="connsiteY127" fmla="*/ 1694859 h 2416334"/>
                  <a:gd name="connsiteX128" fmla="*/ 1050939 w 3955504"/>
                  <a:gd name="connsiteY128" fmla="*/ 1539172 h 2416334"/>
                  <a:gd name="connsiteX129" fmla="*/ 1075764 w 3955504"/>
                  <a:gd name="connsiteY129" fmla="*/ 1501934 h 2416334"/>
                  <a:gd name="connsiteX130" fmla="*/ 1088177 w 3955504"/>
                  <a:gd name="connsiteY130" fmla="*/ 1481246 h 2416334"/>
                  <a:gd name="connsiteX131" fmla="*/ 1088177 w 3955504"/>
                  <a:gd name="connsiteY131" fmla="*/ 1406770 h 2416334"/>
                  <a:gd name="connsiteX132" fmla="*/ 1108865 w 3955504"/>
                  <a:gd name="connsiteY132" fmla="*/ 1319881 h 2416334"/>
                  <a:gd name="connsiteX133" fmla="*/ 1026626 w 3955504"/>
                  <a:gd name="connsiteY133" fmla="*/ 1425372 h 2416334"/>
                  <a:gd name="connsiteX134" fmla="*/ 1026659 w 3955504"/>
                  <a:gd name="connsiteY134" fmla="*/ 1403625 h 2416334"/>
                  <a:gd name="connsiteX135" fmla="*/ 1001288 w 3955504"/>
                  <a:gd name="connsiteY135" fmla="*/ 1361257 h 2416334"/>
                  <a:gd name="connsiteX136" fmla="*/ 1021976 w 3955504"/>
                  <a:gd name="connsiteY136" fmla="*/ 1274368 h 2416334"/>
                  <a:gd name="connsiteX137" fmla="*/ 1088177 w 3955504"/>
                  <a:gd name="connsiteY137" fmla="*/ 1125416 h 2416334"/>
                  <a:gd name="connsiteX138" fmla="*/ 1183341 w 3955504"/>
                  <a:gd name="connsiteY138" fmla="*/ 1108866 h 2416334"/>
                  <a:gd name="connsiteX139" fmla="*/ 1261954 w 3955504"/>
                  <a:gd name="connsiteY139" fmla="*/ 1050940 h 2416334"/>
                  <a:gd name="connsiteX140" fmla="*/ 1332293 w 3955504"/>
                  <a:gd name="connsiteY140" fmla="*/ 1026115 h 2416334"/>
                  <a:gd name="connsiteX141" fmla="*/ 1410906 w 3955504"/>
                  <a:gd name="connsiteY141" fmla="*/ 1030252 h 2416334"/>
                  <a:gd name="connsiteX142" fmla="*/ 1435732 w 3955504"/>
                  <a:gd name="connsiteY142" fmla="*/ 1021977 h 2416334"/>
                  <a:gd name="connsiteX143" fmla="*/ 1477107 w 3955504"/>
                  <a:gd name="connsiteY143" fmla="*/ 1005427 h 2416334"/>
                  <a:gd name="connsiteX144" fmla="*/ 1423319 w 3955504"/>
                  <a:gd name="connsiteY144" fmla="*/ 976464 h 2416334"/>
                  <a:gd name="connsiteX145" fmla="*/ 1377806 w 3955504"/>
                  <a:gd name="connsiteY145" fmla="*/ 997152 h 2416334"/>
                  <a:gd name="connsiteX146" fmla="*/ 1348843 w 3955504"/>
                  <a:gd name="connsiteY146" fmla="*/ 976464 h 2416334"/>
                  <a:gd name="connsiteX147" fmla="*/ 1332293 w 3955504"/>
                  <a:gd name="connsiteY147" fmla="*/ 914400 h 2416334"/>
                  <a:gd name="connsiteX148" fmla="*/ 1204029 w 3955504"/>
                  <a:gd name="connsiteY148" fmla="*/ 984739 h 2416334"/>
                  <a:gd name="connsiteX149" fmla="*/ 1150240 w 3955504"/>
                  <a:gd name="connsiteY149" fmla="*/ 1034390 h 2416334"/>
                  <a:gd name="connsiteX150" fmla="*/ 1075764 w 3955504"/>
                  <a:gd name="connsiteY150" fmla="*/ 1021977 h 2416334"/>
                  <a:gd name="connsiteX151" fmla="*/ 1046801 w 3955504"/>
                  <a:gd name="connsiteY151" fmla="*/ 1026115 h 2416334"/>
                  <a:gd name="connsiteX152" fmla="*/ 968188 w 3955504"/>
                  <a:gd name="connsiteY152" fmla="*/ 976464 h 2416334"/>
                  <a:gd name="connsiteX153" fmla="*/ 918537 w 3955504"/>
                  <a:gd name="connsiteY153" fmla="*/ 976464 h 2416334"/>
                  <a:gd name="connsiteX154" fmla="*/ 901987 w 3955504"/>
                  <a:gd name="connsiteY154" fmla="*/ 988876 h 2416334"/>
                  <a:gd name="connsiteX155" fmla="*/ 877162 w 3955504"/>
                  <a:gd name="connsiteY155" fmla="*/ 976464 h 2416334"/>
                  <a:gd name="connsiteX156" fmla="*/ 860611 w 3955504"/>
                  <a:gd name="connsiteY156" fmla="*/ 885438 h 2416334"/>
                  <a:gd name="connsiteX157" fmla="*/ 901987 w 3955504"/>
                  <a:gd name="connsiteY157" fmla="*/ 860612 h 2416334"/>
                  <a:gd name="connsiteX158" fmla="*/ 914400 w 3955504"/>
                  <a:gd name="connsiteY158" fmla="*/ 839924 h 2416334"/>
                  <a:gd name="connsiteX159" fmla="*/ 810961 w 3955504"/>
                  <a:gd name="connsiteY159" fmla="*/ 935088 h 2416334"/>
                  <a:gd name="connsiteX160" fmla="*/ 761310 w 3955504"/>
                  <a:gd name="connsiteY160" fmla="*/ 972326 h 2416334"/>
                  <a:gd name="connsiteX161" fmla="*/ 724072 w 3955504"/>
                  <a:gd name="connsiteY161" fmla="*/ 1001289 h 2416334"/>
                  <a:gd name="connsiteX162" fmla="*/ 686834 w 3955504"/>
                  <a:gd name="connsiteY162" fmla="*/ 1026115 h 2416334"/>
                  <a:gd name="connsiteX163" fmla="*/ 649596 w 3955504"/>
                  <a:gd name="connsiteY163" fmla="*/ 1050940 h 2416334"/>
                  <a:gd name="connsiteX164" fmla="*/ 620633 w 3955504"/>
                  <a:gd name="connsiteY164" fmla="*/ 1079903 h 2416334"/>
                  <a:gd name="connsiteX165" fmla="*/ 525469 w 3955504"/>
                  <a:gd name="connsiteY165" fmla="*/ 1063353 h 2416334"/>
                  <a:gd name="connsiteX166" fmla="*/ 513057 w 3955504"/>
                  <a:gd name="connsiteY166" fmla="*/ 1030252 h 2416334"/>
                  <a:gd name="connsiteX167" fmla="*/ 435982 w 3955504"/>
                  <a:gd name="connsiteY167" fmla="*/ 1028680 h 2416334"/>
                  <a:gd name="connsiteX168" fmla="*/ 405480 w 3955504"/>
                  <a:gd name="connsiteY168" fmla="*/ 1059215 h 2416334"/>
                  <a:gd name="connsiteX169" fmla="*/ 347554 w 3955504"/>
                  <a:gd name="connsiteY169" fmla="*/ 1050940 h 2416334"/>
                  <a:gd name="connsiteX170" fmla="*/ 335142 w 3955504"/>
                  <a:gd name="connsiteY170" fmla="*/ 1038527 h 2416334"/>
                  <a:gd name="connsiteX171" fmla="*/ 380655 w 3955504"/>
                  <a:gd name="connsiteY171" fmla="*/ 980601 h 2416334"/>
                  <a:gd name="connsiteX172" fmla="*/ 513057 w 3955504"/>
                  <a:gd name="connsiteY172" fmla="*/ 827512 h 2416334"/>
                  <a:gd name="connsiteX173" fmla="*/ 566845 w 3955504"/>
                  <a:gd name="connsiteY173" fmla="*/ 802686 h 2416334"/>
                  <a:gd name="connsiteX174" fmla="*/ 628908 w 3955504"/>
                  <a:gd name="connsiteY174" fmla="*/ 773724 h 2416334"/>
                  <a:gd name="connsiteX175" fmla="*/ 525469 w 3955504"/>
                  <a:gd name="connsiteY175" fmla="*/ 773724 h 2416334"/>
                  <a:gd name="connsiteX176" fmla="*/ 496506 w 3955504"/>
                  <a:gd name="connsiteY176" fmla="*/ 748898 h 2416334"/>
                  <a:gd name="connsiteX177" fmla="*/ 463406 w 3955504"/>
                  <a:gd name="connsiteY177" fmla="*/ 748898 h 2416334"/>
                  <a:gd name="connsiteX178" fmla="*/ 442718 w 3955504"/>
                  <a:gd name="connsiteY178" fmla="*/ 761311 h 2416334"/>
                  <a:gd name="connsiteX179" fmla="*/ 388930 w 3955504"/>
                  <a:gd name="connsiteY179" fmla="*/ 773724 h 2416334"/>
                  <a:gd name="connsiteX180" fmla="*/ 335142 w 3955504"/>
                  <a:gd name="connsiteY180" fmla="*/ 757173 h 2416334"/>
                  <a:gd name="connsiteX181" fmla="*/ 297904 w 3955504"/>
                  <a:gd name="connsiteY181" fmla="*/ 724073 h 2416334"/>
                  <a:gd name="connsiteX182" fmla="*/ 285491 w 3955504"/>
                  <a:gd name="connsiteY182" fmla="*/ 732348 h 2416334"/>
                  <a:gd name="connsiteX183" fmla="*/ 227565 w 3955504"/>
                  <a:gd name="connsiteY183" fmla="*/ 690972 h 2416334"/>
                  <a:gd name="connsiteX184" fmla="*/ 124126 w 3955504"/>
                  <a:gd name="connsiteY184" fmla="*/ 686835 h 2416334"/>
                  <a:gd name="connsiteX185" fmla="*/ 86888 w 3955504"/>
                  <a:gd name="connsiteY185" fmla="*/ 715798 h 2416334"/>
                  <a:gd name="connsiteX186" fmla="*/ 0 w 3955504"/>
                  <a:gd name="connsiteY186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54792 w 3955504"/>
                  <a:gd name="connsiteY68" fmla="*/ 625996 h 2416334"/>
                  <a:gd name="connsiteX69" fmla="*/ 2861196 w 3955504"/>
                  <a:gd name="connsiteY69" fmla="*/ 818469 h 2416334"/>
                  <a:gd name="connsiteX70" fmla="*/ 2787945 w 3955504"/>
                  <a:gd name="connsiteY70" fmla="*/ 918691 h 2416334"/>
                  <a:gd name="connsiteX71" fmla="*/ 2777679 w 3955504"/>
                  <a:gd name="connsiteY71" fmla="*/ 957000 h 2416334"/>
                  <a:gd name="connsiteX72" fmla="*/ 2768330 w 3955504"/>
                  <a:gd name="connsiteY72" fmla="*/ 101385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08634 w 3955504"/>
                  <a:gd name="connsiteY76" fmla="*/ 1191617 h 2416334"/>
                  <a:gd name="connsiteX77" fmla="*/ 2639427 w 3955504"/>
                  <a:gd name="connsiteY77" fmla="*/ 1320407 h 2416334"/>
                  <a:gd name="connsiteX78" fmla="*/ 2627348 w 3955504"/>
                  <a:gd name="connsiteY78" fmla="*/ 1340569 h 2416334"/>
                  <a:gd name="connsiteX79" fmla="*/ 2503734 w 3955504"/>
                  <a:gd name="connsiteY79" fmla="*/ 1323473 h 2416334"/>
                  <a:gd name="connsiteX80" fmla="*/ 2394587 w 3955504"/>
                  <a:gd name="connsiteY80" fmla="*/ 1360198 h 2416334"/>
                  <a:gd name="connsiteX81" fmla="*/ 2435449 w 3955504"/>
                  <a:gd name="connsiteY81" fmla="*/ 1460559 h 2416334"/>
                  <a:gd name="connsiteX82" fmla="*/ 2430285 w 3955504"/>
                  <a:gd name="connsiteY82" fmla="*/ 1515372 h 2416334"/>
                  <a:gd name="connsiteX83" fmla="*/ 2355809 w 3955504"/>
                  <a:gd name="connsiteY83" fmla="*/ 1588277 h 2416334"/>
                  <a:gd name="connsiteX84" fmla="*/ 2285470 w 3955504"/>
                  <a:gd name="connsiteY84" fmla="*/ 1660699 h 2416334"/>
                  <a:gd name="connsiteX85" fmla="*/ 2177381 w 3955504"/>
                  <a:gd name="connsiteY85" fmla="*/ 1737229 h 2416334"/>
                  <a:gd name="connsiteX86" fmla="*/ 2139116 w 3955504"/>
                  <a:gd name="connsiteY86" fmla="*/ 1779150 h 2416334"/>
                  <a:gd name="connsiteX87" fmla="*/ 2066179 w 3955504"/>
                  <a:gd name="connsiteY87" fmla="*/ 1840155 h 2416334"/>
                  <a:gd name="connsiteX88" fmla="*/ 2035677 w 3955504"/>
                  <a:gd name="connsiteY88" fmla="*/ 1870176 h 2416334"/>
                  <a:gd name="connsiteX89" fmla="*/ 1903276 w 3955504"/>
                  <a:gd name="connsiteY89" fmla="*/ 1957065 h 2416334"/>
                  <a:gd name="connsiteX90" fmla="*/ 1870175 w 3955504"/>
                  <a:gd name="connsiteY90" fmla="*/ 1911552 h 2416334"/>
                  <a:gd name="connsiteX91" fmla="*/ 1795699 w 3955504"/>
                  <a:gd name="connsiteY91" fmla="*/ 1911552 h 2416334"/>
                  <a:gd name="connsiteX92" fmla="*/ 1766736 w 3955504"/>
                  <a:gd name="connsiteY92" fmla="*/ 1874314 h 2416334"/>
                  <a:gd name="connsiteX93" fmla="*/ 1812249 w 3955504"/>
                  <a:gd name="connsiteY93" fmla="*/ 1795700 h 2416334"/>
                  <a:gd name="connsiteX94" fmla="*/ 1816387 w 3955504"/>
                  <a:gd name="connsiteY94" fmla="*/ 1750187 h 2416334"/>
                  <a:gd name="connsiteX95" fmla="*/ 1890863 w 3955504"/>
                  <a:gd name="connsiteY95" fmla="*/ 1671573 h 2416334"/>
                  <a:gd name="connsiteX96" fmla="*/ 1890863 w 3955504"/>
                  <a:gd name="connsiteY96" fmla="*/ 1592960 h 2416334"/>
                  <a:gd name="connsiteX97" fmla="*/ 1870175 w 3955504"/>
                  <a:gd name="connsiteY97" fmla="*/ 1555722 h 2416334"/>
                  <a:gd name="connsiteX98" fmla="*/ 1791562 w 3955504"/>
                  <a:gd name="connsiteY98" fmla="*/ 1415045 h 2416334"/>
                  <a:gd name="connsiteX99" fmla="*/ 1750186 w 3955504"/>
                  <a:gd name="connsiteY99" fmla="*/ 1410907 h 2416334"/>
                  <a:gd name="connsiteX100" fmla="*/ 1700535 w 3955504"/>
                  <a:gd name="connsiteY100" fmla="*/ 1485383 h 2416334"/>
                  <a:gd name="connsiteX101" fmla="*/ 1663842 w 3955504"/>
                  <a:gd name="connsiteY101" fmla="*/ 1492600 h 2416334"/>
                  <a:gd name="connsiteX102" fmla="*/ 1617784 w 3955504"/>
                  <a:gd name="connsiteY102" fmla="*/ 1452283 h 2416334"/>
                  <a:gd name="connsiteX103" fmla="*/ 1675710 w 3955504"/>
                  <a:gd name="connsiteY103" fmla="*/ 1319881 h 2416334"/>
                  <a:gd name="connsiteX104" fmla="*/ 1659160 w 3955504"/>
                  <a:gd name="connsiteY104" fmla="*/ 1245405 h 2416334"/>
                  <a:gd name="connsiteX105" fmla="*/ 1634334 w 3955504"/>
                  <a:gd name="connsiteY105" fmla="*/ 1208167 h 2416334"/>
                  <a:gd name="connsiteX106" fmla="*/ 1638472 w 3955504"/>
                  <a:gd name="connsiteY106" fmla="*/ 1162654 h 2416334"/>
                  <a:gd name="connsiteX107" fmla="*/ 1584684 w 3955504"/>
                  <a:gd name="connsiteY107" fmla="*/ 1141966 h 2416334"/>
                  <a:gd name="connsiteX108" fmla="*/ 1497795 w 3955504"/>
                  <a:gd name="connsiteY108" fmla="*/ 1133691 h 2416334"/>
                  <a:gd name="connsiteX109" fmla="*/ 1456420 w 3955504"/>
                  <a:gd name="connsiteY109" fmla="*/ 1117141 h 2416334"/>
                  <a:gd name="connsiteX110" fmla="*/ 1410906 w 3955504"/>
                  <a:gd name="connsiteY110" fmla="*/ 1150241 h 2416334"/>
                  <a:gd name="connsiteX111" fmla="*/ 1444007 w 3955504"/>
                  <a:gd name="connsiteY111" fmla="*/ 1162654 h 2416334"/>
                  <a:gd name="connsiteX112" fmla="*/ 1410906 w 3955504"/>
                  <a:gd name="connsiteY112" fmla="*/ 1208167 h 2416334"/>
                  <a:gd name="connsiteX113" fmla="*/ 1406769 w 3955504"/>
                  <a:gd name="connsiteY113" fmla="*/ 1278505 h 2416334"/>
                  <a:gd name="connsiteX114" fmla="*/ 1381944 w 3955504"/>
                  <a:gd name="connsiteY114" fmla="*/ 1307468 h 2416334"/>
                  <a:gd name="connsiteX115" fmla="*/ 1357118 w 3955504"/>
                  <a:gd name="connsiteY115" fmla="*/ 1299193 h 2416334"/>
                  <a:gd name="connsiteX116" fmla="*/ 1328155 w 3955504"/>
                  <a:gd name="connsiteY116" fmla="*/ 1270230 h 2416334"/>
                  <a:gd name="connsiteX117" fmla="*/ 1266092 w 3955504"/>
                  <a:gd name="connsiteY117" fmla="*/ 1357119 h 2416334"/>
                  <a:gd name="connsiteX118" fmla="*/ 1266092 w 3955504"/>
                  <a:gd name="connsiteY118" fmla="*/ 1472971 h 2416334"/>
                  <a:gd name="connsiteX119" fmla="*/ 1282642 w 3955504"/>
                  <a:gd name="connsiteY119" fmla="*/ 1568134 h 2416334"/>
                  <a:gd name="connsiteX120" fmla="*/ 1336430 w 3955504"/>
                  <a:gd name="connsiteY120" fmla="*/ 1655023 h 2416334"/>
                  <a:gd name="connsiteX121" fmla="*/ 1344706 w 3955504"/>
                  <a:gd name="connsiteY121" fmla="*/ 1750187 h 2416334"/>
                  <a:gd name="connsiteX122" fmla="*/ 1324018 w 3955504"/>
                  <a:gd name="connsiteY122" fmla="*/ 1874314 h 2416334"/>
                  <a:gd name="connsiteX123" fmla="*/ 1299192 w 3955504"/>
                  <a:gd name="connsiteY123" fmla="*/ 1977753 h 2416334"/>
                  <a:gd name="connsiteX124" fmla="*/ 1217717 w 3955504"/>
                  <a:gd name="connsiteY124" fmla="*/ 2008274 h 2416334"/>
                  <a:gd name="connsiteX125" fmla="*/ 1186451 w 3955504"/>
                  <a:gd name="connsiteY125" fmla="*/ 2021180 h 2416334"/>
                  <a:gd name="connsiteX126" fmla="*/ 1102161 w 3955504"/>
                  <a:gd name="connsiteY126" fmla="*/ 1902764 h 2416334"/>
                  <a:gd name="connsiteX127" fmla="*/ 1092315 w 3955504"/>
                  <a:gd name="connsiteY127" fmla="*/ 1799838 h 2416334"/>
                  <a:gd name="connsiteX128" fmla="*/ 1079421 w 3955504"/>
                  <a:gd name="connsiteY128" fmla="*/ 1694859 h 2416334"/>
                  <a:gd name="connsiteX129" fmla="*/ 1050939 w 3955504"/>
                  <a:gd name="connsiteY129" fmla="*/ 1539172 h 2416334"/>
                  <a:gd name="connsiteX130" fmla="*/ 1075764 w 3955504"/>
                  <a:gd name="connsiteY130" fmla="*/ 1501934 h 2416334"/>
                  <a:gd name="connsiteX131" fmla="*/ 1088177 w 3955504"/>
                  <a:gd name="connsiteY131" fmla="*/ 1481246 h 2416334"/>
                  <a:gd name="connsiteX132" fmla="*/ 1088177 w 3955504"/>
                  <a:gd name="connsiteY132" fmla="*/ 1406770 h 2416334"/>
                  <a:gd name="connsiteX133" fmla="*/ 1108865 w 3955504"/>
                  <a:gd name="connsiteY133" fmla="*/ 1319881 h 2416334"/>
                  <a:gd name="connsiteX134" fmla="*/ 1026626 w 3955504"/>
                  <a:gd name="connsiteY134" fmla="*/ 1425372 h 2416334"/>
                  <a:gd name="connsiteX135" fmla="*/ 1026659 w 3955504"/>
                  <a:gd name="connsiteY135" fmla="*/ 1403625 h 2416334"/>
                  <a:gd name="connsiteX136" fmla="*/ 1001288 w 3955504"/>
                  <a:gd name="connsiteY136" fmla="*/ 1361257 h 2416334"/>
                  <a:gd name="connsiteX137" fmla="*/ 1021976 w 3955504"/>
                  <a:gd name="connsiteY137" fmla="*/ 1274368 h 2416334"/>
                  <a:gd name="connsiteX138" fmla="*/ 1088177 w 3955504"/>
                  <a:gd name="connsiteY138" fmla="*/ 1125416 h 2416334"/>
                  <a:gd name="connsiteX139" fmla="*/ 1183341 w 3955504"/>
                  <a:gd name="connsiteY139" fmla="*/ 1108866 h 2416334"/>
                  <a:gd name="connsiteX140" fmla="*/ 1261954 w 3955504"/>
                  <a:gd name="connsiteY140" fmla="*/ 1050940 h 2416334"/>
                  <a:gd name="connsiteX141" fmla="*/ 1332293 w 3955504"/>
                  <a:gd name="connsiteY141" fmla="*/ 1026115 h 2416334"/>
                  <a:gd name="connsiteX142" fmla="*/ 1410906 w 3955504"/>
                  <a:gd name="connsiteY142" fmla="*/ 1030252 h 2416334"/>
                  <a:gd name="connsiteX143" fmla="*/ 1435732 w 3955504"/>
                  <a:gd name="connsiteY143" fmla="*/ 1021977 h 2416334"/>
                  <a:gd name="connsiteX144" fmla="*/ 1477107 w 3955504"/>
                  <a:gd name="connsiteY144" fmla="*/ 1005427 h 2416334"/>
                  <a:gd name="connsiteX145" fmla="*/ 1423319 w 3955504"/>
                  <a:gd name="connsiteY145" fmla="*/ 976464 h 2416334"/>
                  <a:gd name="connsiteX146" fmla="*/ 1377806 w 3955504"/>
                  <a:gd name="connsiteY146" fmla="*/ 997152 h 2416334"/>
                  <a:gd name="connsiteX147" fmla="*/ 1348843 w 3955504"/>
                  <a:gd name="connsiteY147" fmla="*/ 976464 h 2416334"/>
                  <a:gd name="connsiteX148" fmla="*/ 1332293 w 3955504"/>
                  <a:gd name="connsiteY148" fmla="*/ 914400 h 2416334"/>
                  <a:gd name="connsiteX149" fmla="*/ 1204029 w 3955504"/>
                  <a:gd name="connsiteY149" fmla="*/ 984739 h 2416334"/>
                  <a:gd name="connsiteX150" fmla="*/ 1150240 w 3955504"/>
                  <a:gd name="connsiteY150" fmla="*/ 1034390 h 2416334"/>
                  <a:gd name="connsiteX151" fmla="*/ 1075764 w 3955504"/>
                  <a:gd name="connsiteY151" fmla="*/ 1021977 h 2416334"/>
                  <a:gd name="connsiteX152" fmla="*/ 1046801 w 3955504"/>
                  <a:gd name="connsiteY152" fmla="*/ 1026115 h 2416334"/>
                  <a:gd name="connsiteX153" fmla="*/ 968188 w 3955504"/>
                  <a:gd name="connsiteY153" fmla="*/ 976464 h 2416334"/>
                  <a:gd name="connsiteX154" fmla="*/ 918537 w 3955504"/>
                  <a:gd name="connsiteY154" fmla="*/ 976464 h 2416334"/>
                  <a:gd name="connsiteX155" fmla="*/ 901987 w 3955504"/>
                  <a:gd name="connsiteY155" fmla="*/ 988876 h 2416334"/>
                  <a:gd name="connsiteX156" fmla="*/ 877162 w 3955504"/>
                  <a:gd name="connsiteY156" fmla="*/ 976464 h 2416334"/>
                  <a:gd name="connsiteX157" fmla="*/ 860611 w 3955504"/>
                  <a:gd name="connsiteY157" fmla="*/ 885438 h 2416334"/>
                  <a:gd name="connsiteX158" fmla="*/ 901987 w 3955504"/>
                  <a:gd name="connsiteY158" fmla="*/ 860612 h 2416334"/>
                  <a:gd name="connsiteX159" fmla="*/ 914400 w 3955504"/>
                  <a:gd name="connsiteY159" fmla="*/ 839924 h 2416334"/>
                  <a:gd name="connsiteX160" fmla="*/ 810961 w 3955504"/>
                  <a:gd name="connsiteY160" fmla="*/ 935088 h 2416334"/>
                  <a:gd name="connsiteX161" fmla="*/ 761310 w 3955504"/>
                  <a:gd name="connsiteY161" fmla="*/ 972326 h 2416334"/>
                  <a:gd name="connsiteX162" fmla="*/ 724072 w 3955504"/>
                  <a:gd name="connsiteY162" fmla="*/ 1001289 h 2416334"/>
                  <a:gd name="connsiteX163" fmla="*/ 686834 w 3955504"/>
                  <a:gd name="connsiteY163" fmla="*/ 1026115 h 2416334"/>
                  <a:gd name="connsiteX164" fmla="*/ 649596 w 3955504"/>
                  <a:gd name="connsiteY164" fmla="*/ 1050940 h 2416334"/>
                  <a:gd name="connsiteX165" fmla="*/ 620633 w 3955504"/>
                  <a:gd name="connsiteY165" fmla="*/ 1079903 h 2416334"/>
                  <a:gd name="connsiteX166" fmla="*/ 525469 w 3955504"/>
                  <a:gd name="connsiteY166" fmla="*/ 1063353 h 2416334"/>
                  <a:gd name="connsiteX167" fmla="*/ 513057 w 3955504"/>
                  <a:gd name="connsiteY167" fmla="*/ 1030252 h 2416334"/>
                  <a:gd name="connsiteX168" fmla="*/ 435982 w 3955504"/>
                  <a:gd name="connsiteY168" fmla="*/ 1028680 h 2416334"/>
                  <a:gd name="connsiteX169" fmla="*/ 405480 w 3955504"/>
                  <a:gd name="connsiteY169" fmla="*/ 1059215 h 2416334"/>
                  <a:gd name="connsiteX170" fmla="*/ 347554 w 3955504"/>
                  <a:gd name="connsiteY170" fmla="*/ 1050940 h 2416334"/>
                  <a:gd name="connsiteX171" fmla="*/ 335142 w 3955504"/>
                  <a:gd name="connsiteY171" fmla="*/ 1038527 h 2416334"/>
                  <a:gd name="connsiteX172" fmla="*/ 380655 w 3955504"/>
                  <a:gd name="connsiteY172" fmla="*/ 980601 h 2416334"/>
                  <a:gd name="connsiteX173" fmla="*/ 513057 w 3955504"/>
                  <a:gd name="connsiteY173" fmla="*/ 827512 h 2416334"/>
                  <a:gd name="connsiteX174" fmla="*/ 566845 w 3955504"/>
                  <a:gd name="connsiteY174" fmla="*/ 802686 h 2416334"/>
                  <a:gd name="connsiteX175" fmla="*/ 628908 w 3955504"/>
                  <a:gd name="connsiteY175" fmla="*/ 773724 h 2416334"/>
                  <a:gd name="connsiteX176" fmla="*/ 525469 w 3955504"/>
                  <a:gd name="connsiteY176" fmla="*/ 773724 h 2416334"/>
                  <a:gd name="connsiteX177" fmla="*/ 496506 w 3955504"/>
                  <a:gd name="connsiteY177" fmla="*/ 748898 h 2416334"/>
                  <a:gd name="connsiteX178" fmla="*/ 463406 w 3955504"/>
                  <a:gd name="connsiteY178" fmla="*/ 748898 h 2416334"/>
                  <a:gd name="connsiteX179" fmla="*/ 442718 w 3955504"/>
                  <a:gd name="connsiteY179" fmla="*/ 761311 h 2416334"/>
                  <a:gd name="connsiteX180" fmla="*/ 388930 w 3955504"/>
                  <a:gd name="connsiteY180" fmla="*/ 773724 h 2416334"/>
                  <a:gd name="connsiteX181" fmla="*/ 335142 w 3955504"/>
                  <a:gd name="connsiteY181" fmla="*/ 757173 h 2416334"/>
                  <a:gd name="connsiteX182" fmla="*/ 297904 w 3955504"/>
                  <a:gd name="connsiteY182" fmla="*/ 724073 h 2416334"/>
                  <a:gd name="connsiteX183" fmla="*/ 285491 w 3955504"/>
                  <a:gd name="connsiteY183" fmla="*/ 732348 h 2416334"/>
                  <a:gd name="connsiteX184" fmla="*/ 227565 w 3955504"/>
                  <a:gd name="connsiteY184" fmla="*/ 690972 h 2416334"/>
                  <a:gd name="connsiteX185" fmla="*/ 124126 w 3955504"/>
                  <a:gd name="connsiteY185" fmla="*/ 686835 h 2416334"/>
                  <a:gd name="connsiteX186" fmla="*/ 86888 w 3955504"/>
                  <a:gd name="connsiteY186" fmla="*/ 715798 h 2416334"/>
                  <a:gd name="connsiteX187" fmla="*/ 0 w 3955504"/>
                  <a:gd name="connsiteY187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63134 w 3955504"/>
                  <a:gd name="connsiteY62" fmla="*/ 16964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54792 w 3955504"/>
                  <a:gd name="connsiteY68" fmla="*/ 625996 h 2416334"/>
                  <a:gd name="connsiteX69" fmla="*/ 2861196 w 3955504"/>
                  <a:gd name="connsiteY69" fmla="*/ 818469 h 2416334"/>
                  <a:gd name="connsiteX70" fmla="*/ 2787945 w 3955504"/>
                  <a:gd name="connsiteY70" fmla="*/ 918691 h 2416334"/>
                  <a:gd name="connsiteX71" fmla="*/ 2777679 w 3955504"/>
                  <a:gd name="connsiteY71" fmla="*/ 957000 h 2416334"/>
                  <a:gd name="connsiteX72" fmla="*/ 2768330 w 3955504"/>
                  <a:gd name="connsiteY72" fmla="*/ 101385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08634 w 3955504"/>
                  <a:gd name="connsiteY76" fmla="*/ 1191617 h 2416334"/>
                  <a:gd name="connsiteX77" fmla="*/ 2639427 w 3955504"/>
                  <a:gd name="connsiteY77" fmla="*/ 1320407 h 2416334"/>
                  <a:gd name="connsiteX78" fmla="*/ 2503734 w 3955504"/>
                  <a:gd name="connsiteY78" fmla="*/ 1323473 h 2416334"/>
                  <a:gd name="connsiteX79" fmla="*/ 2394587 w 3955504"/>
                  <a:gd name="connsiteY79" fmla="*/ 1360198 h 2416334"/>
                  <a:gd name="connsiteX80" fmla="*/ 2435449 w 3955504"/>
                  <a:gd name="connsiteY80" fmla="*/ 1460559 h 2416334"/>
                  <a:gd name="connsiteX81" fmla="*/ 2430285 w 3955504"/>
                  <a:gd name="connsiteY81" fmla="*/ 1515372 h 2416334"/>
                  <a:gd name="connsiteX82" fmla="*/ 2355809 w 3955504"/>
                  <a:gd name="connsiteY82" fmla="*/ 1588277 h 2416334"/>
                  <a:gd name="connsiteX83" fmla="*/ 2285470 w 3955504"/>
                  <a:gd name="connsiteY83" fmla="*/ 1660699 h 2416334"/>
                  <a:gd name="connsiteX84" fmla="*/ 2177381 w 3955504"/>
                  <a:gd name="connsiteY84" fmla="*/ 1737229 h 2416334"/>
                  <a:gd name="connsiteX85" fmla="*/ 2139116 w 3955504"/>
                  <a:gd name="connsiteY85" fmla="*/ 1779150 h 2416334"/>
                  <a:gd name="connsiteX86" fmla="*/ 2066179 w 3955504"/>
                  <a:gd name="connsiteY86" fmla="*/ 1840155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63842 w 3955504"/>
                  <a:gd name="connsiteY100" fmla="*/ 1492600 h 2416334"/>
                  <a:gd name="connsiteX101" fmla="*/ 1617784 w 3955504"/>
                  <a:gd name="connsiteY101" fmla="*/ 1452283 h 2416334"/>
                  <a:gd name="connsiteX102" fmla="*/ 1675710 w 3955504"/>
                  <a:gd name="connsiteY102" fmla="*/ 1319881 h 2416334"/>
                  <a:gd name="connsiteX103" fmla="*/ 1659160 w 3955504"/>
                  <a:gd name="connsiteY103" fmla="*/ 1245405 h 2416334"/>
                  <a:gd name="connsiteX104" fmla="*/ 1634334 w 3955504"/>
                  <a:gd name="connsiteY104" fmla="*/ 1208167 h 2416334"/>
                  <a:gd name="connsiteX105" fmla="*/ 1638472 w 3955504"/>
                  <a:gd name="connsiteY105" fmla="*/ 1162654 h 2416334"/>
                  <a:gd name="connsiteX106" fmla="*/ 1584684 w 3955504"/>
                  <a:gd name="connsiteY106" fmla="*/ 1141966 h 2416334"/>
                  <a:gd name="connsiteX107" fmla="*/ 1497795 w 3955504"/>
                  <a:gd name="connsiteY107" fmla="*/ 1133691 h 2416334"/>
                  <a:gd name="connsiteX108" fmla="*/ 1456420 w 3955504"/>
                  <a:gd name="connsiteY108" fmla="*/ 1117141 h 2416334"/>
                  <a:gd name="connsiteX109" fmla="*/ 1410906 w 3955504"/>
                  <a:gd name="connsiteY109" fmla="*/ 1150241 h 2416334"/>
                  <a:gd name="connsiteX110" fmla="*/ 1444007 w 3955504"/>
                  <a:gd name="connsiteY110" fmla="*/ 1162654 h 2416334"/>
                  <a:gd name="connsiteX111" fmla="*/ 1410906 w 3955504"/>
                  <a:gd name="connsiteY111" fmla="*/ 1208167 h 2416334"/>
                  <a:gd name="connsiteX112" fmla="*/ 1406769 w 3955504"/>
                  <a:gd name="connsiteY112" fmla="*/ 1278505 h 2416334"/>
                  <a:gd name="connsiteX113" fmla="*/ 1381944 w 3955504"/>
                  <a:gd name="connsiteY113" fmla="*/ 1307468 h 2416334"/>
                  <a:gd name="connsiteX114" fmla="*/ 1357118 w 3955504"/>
                  <a:gd name="connsiteY114" fmla="*/ 1299193 h 2416334"/>
                  <a:gd name="connsiteX115" fmla="*/ 1328155 w 3955504"/>
                  <a:gd name="connsiteY115" fmla="*/ 1270230 h 2416334"/>
                  <a:gd name="connsiteX116" fmla="*/ 1266092 w 3955504"/>
                  <a:gd name="connsiteY116" fmla="*/ 1357119 h 2416334"/>
                  <a:gd name="connsiteX117" fmla="*/ 1266092 w 3955504"/>
                  <a:gd name="connsiteY117" fmla="*/ 1472971 h 2416334"/>
                  <a:gd name="connsiteX118" fmla="*/ 1282642 w 3955504"/>
                  <a:gd name="connsiteY118" fmla="*/ 1568134 h 2416334"/>
                  <a:gd name="connsiteX119" fmla="*/ 1336430 w 3955504"/>
                  <a:gd name="connsiteY119" fmla="*/ 1655023 h 2416334"/>
                  <a:gd name="connsiteX120" fmla="*/ 1344706 w 3955504"/>
                  <a:gd name="connsiteY120" fmla="*/ 1750187 h 2416334"/>
                  <a:gd name="connsiteX121" fmla="*/ 1324018 w 3955504"/>
                  <a:gd name="connsiteY121" fmla="*/ 1874314 h 2416334"/>
                  <a:gd name="connsiteX122" fmla="*/ 1299192 w 3955504"/>
                  <a:gd name="connsiteY122" fmla="*/ 1977753 h 2416334"/>
                  <a:gd name="connsiteX123" fmla="*/ 1217717 w 3955504"/>
                  <a:gd name="connsiteY123" fmla="*/ 2008274 h 2416334"/>
                  <a:gd name="connsiteX124" fmla="*/ 1186451 w 3955504"/>
                  <a:gd name="connsiteY124" fmla="*/ 2021180 h 2416334"/>
                  <a:gd name="connsiteX125" fmla="*/ 1102161 w 3955504"/>
                  <a:gd name="connsiteY125" fmla="*/ 1902764 h 2416334"/>
                  <a:gd name="connsiteX126" fmla="*/ 1092315 w 3955504"/>
                  <a:gd name="connsiteY126" fmla="*/ 1799838 h 2416334"/>
                  <a:gd name="connsiteX127" fmla="*/ 1079421 w 3955504"/>
                  <a:gd name="connsiteY127" fmla="*/ 1694859 h 2416334"/>
                  <a:gd name="connsiteX128" fmla="*/ 1050939 w 3955504"/>
                  <a:gd name="connsiteY128" fmla="*/ 1539172 h 2416334"/>
                  <a:gd name="connsiteX129" fmla="*/ 1075764 w 3955504"/>
                  <a:gd name="connsiteY129" fmla="*/ 1501934 h 2416334"/>
                  <a:gd name="connsiteX130" fmla="*/ 1088177 w 3955504"/>
                  <a:gd name="connsiteY130" fmla="*/ 1481246 h 2416334"/>
                  <a:gd name="connsiteX131" fmla="*/ 1088177 w 3955504"/>
                  <a:gd name="connsiteY131" fmla="*/ 1406770 h 2416334"/>
                  <a:gd name="connsiteX132" fmla="*/ 1108865 w 3955504"/>
                  <a:gd name="connsiteY132" fmla="*/ 1319881 h 2416334"/>
                  <a:gd name="connsiteX133" fmla="*/ 1026626 w 3955504"/>
                  <a:gd name="connsiteY133" fmla="*/ 1425372 h 2416334"/>
                  <a:gd name="connsiteX134" fmla="*/ 1026659 w 3955504"/>
                  <a:gd name="connsiteY134" fmla="*/ 1403625 h 2416334"/>
                  <a:gd name="connsiteX135" fmla="*/ 1001288 w 3955504"/>
                  <a:gd name="connsiteY135" fmla="*/ 1361257 h 2416334"/>
                  <a:gd name="connsiteX136" fmla="*/ 1021976 w 3955504"/>
                  <a:gd name="connsiteY136" fmla="*/ 1274368 h 2416334"/>
                  <a:gd name="connsiteX137" fmla="*/ 1088177 w 3955504"/>
                  <a:gd name="connsiteY137" fmla="*/ 1125416 h 2416334"/>
                  <a:gd name="connsiteX138" fmla="*/ 1183341 w 3955504"/>
                  <a:gd name="connsiteY138" fmla="*/ 1108866 h 2416334"/>
                  <a:gd name="connsiteX139" fmla="*/ 1261954 w 3955504"/>
                  <a:gd name="connsiteY139" fmla="*/ 1050940 h 2416334"/>
                  <a:gd name="connsiteX140" fmla="*/ 1332293 w 3955504"/>
                  <a:gd name="connsiteY140" fmla="*/ 1026115 h 2416334"/>
                  <a:gd name="connsiteX141" fmla="*/ 1410906 w 3955504"/>
                  <a:gd name="connsiteY141" fmla="*/ 1030252 h 2416334"/>
                  <a:gd name="connsiteX142" fmla="*/ 1435732 w 3955504"/>
                  <a:gd name="connsiteY142" fmla="*/ 1021977 h 2416334"/>
                  <a:gd name="connsiteX143" fmla="*/ 1477107 w 3955504"/>
                  <a:gd name="connsiteY143" fmla="*/ 1005427 h 2416334"/>
                  <a:gd name="connsiteX144" fmla="*/ 1423319 w 3955504"/>
                  <a:gd name="connsiteY144" fmla="*/ 976464 h 2416334"/>
                  <a:gd name="connsiteX145" fmla="*/ 1377806 w 3955504"/>
                  <a:gd name="connsiteY145" fmla="*/ 997152 h 2416334"/>
                  <a:gd name="connsiteX146" fmla="*/ 1348843 w 3955504"/>
                  <a:gd name="connsiteY146" fmla="*/ 976464 h 2416334"/>
                  <a:gd name="connsiteX147" fmla="*/ 1332293 w 3955504"/>
                  <a:gd name="connsiteY147" fmla="*/ 914400 h 2416334"/>
                  <a:gd name="connsiteX148" fmla="*/ 1204029 w 3955504"/>
                  <a:gd name="connsiteY148" fmla="*/ 984739 h 2416334"/>
                  <a:gd name="connsiteX149" fmla="*/ 1150240 w 3955504"/>
                  <a:gd name="connsiteY149" fmla="*/ 1034390 h 2416334"/>
                  <a:gd name="connsiteX150" fmla="*/ 1075764 w 3955504"/>
                  <a:gd name="connsiteY150" fmla="*/ 1021977 h 2416334"/>
                  <a:gd name="connsiteX151" fmla="*/ 1046801 w 3955504"/>
                  <a:gd name="connsiteY151" fmla="*/ 1026115 h 2416334"/>
                  <a:gd name="connsiteX152" fmla="*/ 968188 w 3955504"/>
                  <a:gd name="connsiteY152" fmla="*/ 976464 h 2416334"/>
                  <a:gd name="connsiteX153" fmla="*/ 918537 w 3955504"/>
                  <a:gd name="connsiteY153" fmla="*/ 976464 h 2416334"/>
                  <a:gd name="connsiteX154" fmla="*/ 901987 w 3955504"/>
                  <a:gd name="connsiteY154" fmla="*/ 988876 h 2416334"/>
                  <a:gd name="connsiteX155" fmla="*/ 877162 w 3955504"/>
                  <a:gd name="connsiteY155" fmla="*/ 976464 h 2416334"/>
                  <a:gd name="connsiteX156" fmla="*/ 860611 w 3955504"/>
                  <a:gd name="connsiteY156" fmla="*/ 885438 h 2416334"/>
                  <a:gd name="connsiteX157" fmla="*/ 901987 w 3955504"/>
                  <a:gd name="connsiteY157" fmla="*/ 860612 h 2416334"/>
                  <a:gd name="connsiteX158" fmla="*/ 914400 w 3955504"/>
                  <a:gd name="connsiteY158" fmla="*/ 839924 h 2416334"/>
                  <a:gd name="connsiteX159" fmla="*/ 810961 w 3955504"/>
                  <a:gd name="connsiteY159" fmla="*/ 935088 h 2416334"/>
                  <a:gd name="connsiteX160" fmla="*/ 761310 w 3955504"/>
                  <a:gd name="connsiteY160" fmla="*/ 972326 h 2416334"/>
                  <a:gd name="connsiteX161" fmla="*/ 724072 w 3955504"/>
                  <a:gd name="connsiteY161" fmla="*/ 1001289 h 2416334"/>
                  <a:gd name="connsiteX162" fmla="*/ 686834 w 3955504"/>
                  <a:gd name="connsiteY162" fmla="*/ 1026115 h 2416334"/>
                  <a:gd name="connsiteX163" fmla="*/ 649596 w 3955504"/>
                  <a:gd name="connsiteY163" fmla="*/ 1050940 h 2416334"/>
                  <a:gd name="connsiteX164" fmla="*/ 620633 w 3955504"/>
                  <a:gd name="connsiteY164" fmla="*/ 1079903 h 2416334"/>
                  <a:gd name="connsiteX165" fmla="*/ 525469 w 3955504"/>
                  <a:gd name="connsiteY165" fmla="*/ 1063353 h 2416334"/>
                  <a:gd name="connsiteX166" fmla="*/ 513057 w 3955504"/>
                  <a:gd name="connsiteY166" fmla="*/ 1030252 h 2416334"/>
                  <a:gd name="connsiteX167" fmla="*/ 435982 w 3955504"/>
                  <a:gd name="connsiteY167" fmla="*/ 1028680 h 2416334"/>
                  <a:gd name="connsiteX168" fmla="*/ 405480 w 3955504"/>
                  <a:gd name="connsiteY168" fmla="*/ 1059215 h 2416334"/>
                  <a:gd name="connsiteX169" fmla="*/ 347554 w 3955504"/>
                  <a:gd name="connsiteY169" fmla="*/ 1050940 h 2416334"/>
                  <a:gd name="connsiteX170" fmla="*/ 335142 w 3955504"/>
                  <a:gd name="connsiteY170" fmla="*/ 1038527 h 2416334"/>
                  <a:gd name="connsiteX171" fmla="*/ 380655 w 3955504"/>
                  <a:gd name="connsiteY171" fmla="*/ 980601 h 2416334"/>
                  <a:gd name="connsiteX172" fmla="*/ 513057 w 3955504"/>
                  <a:gd name="connsiteY172" fmla="*/ 827512 h 2416334"/>
                  <a:gd name="connsiteX173" fmla="*/ 566845 w 3955504"/>
                  <a:gd name="connsiteY173" fmla="*/ 802686 h 2416334"/>
                  <a:gd name="connsiteX174" fmla="*/ 628908 w 3955504"/>
                  <a:gd name="connsiteY174" fmla="*/ 773724 h 2416334"/>
                  <a:gd name="connsiteX175" fmla="*/ 525469 w 3955504"/>
                  <a:gd name="connsiteY175" fmla="*/ 773724 h 2416334"/>
                  <a:gd name="connsiteX176" fmla="*/ 496506 w 3955504"/>
                  <a:gd name="connsiteY176" fmla="*/ 748898 h 2416334"/>
                  <a:gd name="connsiteX177" fmla="*/ 463406 w 3955504"/>
                  <a:gd name="connsiteY177" fmla="*/ 748898 h 2416334"/>
                  <a:gd name="connsiteX178" fmla="*/ 442718 w 3955504"/>
                  <a:gd name="connsiteY178" fmla="*/ 761311 h 2416334"/>
                  <a:gd name="connsiteX179" fmla="*/ 388930 w 3955504"/>
                  <a:gd name="connsiteY179" fmla="*/ 773724 h 2416334"/>
                  <a:gd name="connsiteX180" fmla="*/ 335142 w 3955504"/>
                  <a:gd name="connsiteY180" fmla="*/ 757173 h 2416334"/>
                  <a:gd name="connsiteX181" fmla="*/ 297904 w 3955504"/>
                  <a:gd name="connsiteY181" fmla="*/ 724073 h 2416334"/>
                  <a:gd name="connsiteX182" fmla="*/ 285491 w 3955504"/>
                  <a:gd name="connsiteY182" fmla="*/ 732348 h 2416334"/>
                  <a:gd name="connsiteX183" fmla="*/ 227565 w 3955504"/>
                  <a:gd name="connsiteY183" fmla="*/ 690972 h 2416334"/>
                  <a:gd name="connsiteX184" fmla="*/ 124126 w 3955504"/>
                  <a:gd name="connsiteY184" fmla="*/ 686835 h 2416334"/>
                  <a:gd name="connsiteX185" fmla="*/ 86888 w 3955504"/>
                  <a:gd name="connsiteY185" fmla="*/ 715798 h 2416334"/>
                  <a:gd name="connsiteX186" fmla="*/ 0 w 3955504"/>
                  <a:gd name="connsiteY186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35550 w 3955504"/>
                  <a:gd name="connsiteY62" fmla="*/ 163510 h 2416334"/>
                  <a:gd name="connsiteX63" fmla="*/ 3450722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54792 w 3955504"/>
                  <a:gd name="connsiteY68" fmla="*/ 625996 h 2416334"/>
                  <a:gd name="connsiteX69" fmla="*/ 2861196 w 3955504"/>
                  <a:gd name="connsiteY69" fmla="*/ 818469 h 2416334"/>
                  <a:gd name="connsiteX70" fmla="*/ 2787945 w 3955504"/>
                  <a:gd name="connsiteY70" fmla="*/ 918691 h 2416334"/>
                  <a:gd name="connsiteX71" fmla="*/ 2777679 w 3955504"/>
                  <a:gd name="connsiteY71" fmla="*/ 957000 h 2416334"/>
                  <a:gd name="connsiteX72" fmla="*/ 2768330 w 3955504"/>
                  <a:gd name="connsiteY72" fmla="*/ 101385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08634 w 3955504"/>
                  <a:gd name="connsiteY76" fmla="*/ 1191617 h 2416334"/>
                  <a:gd name="connsiteX77" fmla="*/ 2639427 w 3955504"/>
                  <a:gd name="connsiteY77" fmla="*/ 1320407 h 2416334"/>
                  <a:gd name="connsiteX78" fmla="*/ 2503734 w 3955504"/>
                  <a:gd name="connsiteY78" fmla="*/ 1323473 h 2416334"/>
                  <a:gd name="connsiteX79" fmla="*/ 2394587 w 3955504"/>
                  <a:gd name="connsiteY79" fmla="*/ 1360198 h 2416334"/>
                  <a:gd name="connsiteX80" fmla="*/ 2435449 w 3955504"/>
                  <a:gd name="connsiteY80" fmla="*/ 1460559 h 2416334"/>
                  <a:gd name="connsiteX81" fmla="*/ 2430285 w 3955504"/>
                  <a:gd name="connsiteY81" fmla="*/ 1515372 h 2416334"/>
                  <a:gd name="connsiteX82" fmla="*/ 2355809 w 3955504"/>
                  <a:gd name="connsiteY82" fmla="*/ 1588277 h 2416334"/>
                  <a:gd name="connsiteX83" fmla="*/ 2285470 w 3955504"/>
                  <a:gd name="connsiteY83" fmla="*/ 1660699 h 2416334"/>
                  <a:gd name="connsiteX84" fmla="*/ 2177381 w 3955504"/>
                  <a:gd name="connsiteY84" fmla="*/ 1737229 h 2416334"/>
                  <a:gd name="connsiteX85" fmla="*/ 2139116 w 3955504"/>
                  <a:gd name="connsiteY85" fmla="*/ 1779150 h 2416334"/>
                  <a:gd name="connsiteX86" fmla="*/ 2066179 w 3955504"/>
                  <a:gd name="connsiteY86" fmla="*/ 1840155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63842 w 3955504"/>
                  <a:gd name="connsiteY100" fmla="*/ 1492600 h 2416334"/>
                  <a:gd name="connsiteX101" fmla="*/ 1617784 w 3955504"/>
                  <a:gd name="connsiteY101" fmla="*/ 1452283 h 2416334"/>
                  <a:gd name="connsiteX102" fmla="*/ 1675710 w 3955504"/>
                  <a:gd name="connsiteY102" fmla="*/ 1319881 h 2416334"/>
                  <a:gd name="connsiteX103" fmla="*/ 1659160 w 3955504"/>
                  <a:gd name="connsiteY103" fmla="*/ 1245405 h 2416334"/>
                  <a:gd name="connsiteX104" fmla="*/ 1634334 w 3955504"/>
                  <a:gd name="connsiteY104" fmla="*/ 1208167 h 2416334"/>
                  <a:gd name="connsiteX105" fmla="*/ 1638472 w 3955504"/>
                  <a:gd name="connsiteY105" fmla="*/ 1162654 h 2416334"/>
                  <a:gd name="connsiteX106" fmla="*/ 1584684 w 3955504"/>
                  <a:gd name="connsiteY106" fmla="*/ 1141966 h 2416334"/>
                  <a:gd name="connsiteX107" fmla="*/ 1497795 w 3955504"/>
                  <a:gd name="connsiteY107" fmla="*/ 1133691 h 2416334"/>
                  <a:gd name="connsiteX108" fmla="*/ 1456420 w 3955504"/>
                  <a:gd name="connsiteY108" fmla="*/ 1117141 h 2416334"/>
                  <a:gd name="connsiteX109" fmla="*/ 1410906 w 3955504"/>
                  <a:gd name="connsiteY109" fmla="*/ 1150241 h 2416334"/>
                  <a:gd name="connsiteX110" fmla="*/ 1444007 w 3955504"/>
                  <a:gd name="connsiteY110" fmla="*/ 1162654 h 2416334"/>
                  <a:gd name="connsiteX111" fmla="*/ 1410906 w 3955504"/>
                  <a:gd name="connsiteY111" fmla="*/ 1208167 h 2416334"/>
                  <a:gd name="connsiteX112" fmla="*/ 1406769 w 3955504"/>
                  <a:gd name="connsiteY112" fmla="*/ 1278505 h 2416334"/>
                  <a:gd name="connsiteX113" fmla="*/ 1381944 w 3955504"/>
                  <a:gd name="connsiteY113" fmla="*/ 1307468 h 2416334"/>
                  <a:gd name="connsiteX114" fmla="*/ 1357118 w 3955504"/>
                  <a:gd name="connsiteY114" fmla="*/ 1299193 h 2416334"/>
                  <a:gd name="connsiteX115" fmla="*/ 1328155 w 3955504"/>
                  <a:gd name="connsiteY115" fmla="*/ 1270230 h 2416334"/>
                  <a:gd name="connsiteX116" fmla="*/ 1266092 w 3955504"/>
                  <a:gd name="connsiteY116" fmla="*/ 1357119 h 2416334"/>
                  <a:gd name="connsiteX117" fmla="*/ 1266092 w 3955504"/>
                  <a:gd name="connsiteY117" fmla="*/ 1472971 h 2416334"/>
                  <a:gd name="connsiteX118" fmla="*/ 1282642 w 3955504"/>
                  <a:gd name="connsiteY118" fmla="*/ 1568134 h 2416334"/>
                  <a:gd name="connsiteX119" fmla="*/ 1336430 w 3955504"/>
                  <a:gd name="connsiteY119" fmla="*/ 1655023 h 2416334"/>
                  <a:gd name="connsiteX120" fmla="*/ 1344706 w 3955504"/>
                  <a:gd name="connsiteY120" fmla="*/ 1750187 h 2416334"/>
                  <a:gd name="connsiteX121" fmla="*/ 1324018 w 3955504"/>
                  <a:gd name="connsiteY121" fmla="*/ 1874314 h 2416334"/>
                  <a:gd name="connsiteX122" fmla="*/ 1299192 w 3955504"/>
                  <a:gd name="connsiteY122" fmla="*/ 1977753 h 2416334"/>
                  <a:gd name="connsiteX123" fmla="*/ 1217717 w 3955504"/>
                  <a:gd name="connsiteY123" fmla="*/ 2008274 h 2416334"/>
                  <a:gd name="connsiteX124" fmla="*/ 1186451 w 3955504"/>
                  <a:gd name="connsiteY124" fmla="*/ 2021180 h 2416334"/>
                  <a:gd name="connsiteX125" fmla="*/ 1102161 w 3955504"/>
                  <a:gd name="connsiteY125" fmla="*/ 1902764 h 2416334"/>
                  <a:gd name="connsiteX126" fmla="*/ 1092315 w 3955504"/>
                  <a:gd name="connsiteY126" fmla="*/ 1799838 h 2416334"/>
                  <a:gd name="connsiteX127" fmla="*/ 1079421 w 3955504"/>
                  <a:gd name="connsiteY127" fmla="*/ 1694859 h 2416334"/>
                  <a:gd name="connsiteX128" fmla="*/ 1050939 w 3955504"/>
                  <a:gd name="connsiteY128" fmla="*/ 1539172 h 2416334"/>
                  <a:gd name="connsiteX129" fmla="*/ 1075764 w 3955504"/>
                  <a:gd name="connsiteY129" fmla="*/ 1501934 h 2416334"/>
                  <a:gd name="connsiteX130" fmla="*/ 1088177 w 3955504"/>
                  <a:gd name="connsiteY130" fmla="*/ 1481246 h 2416334"/>
                  <a:gd name="connsiteX131" fmla="*/ 1088177 w 3955504"/>
                  <a:gd name="connsiteY131" fmla="*/ 1406770 h 2416334"/>
                  <a:gd name="connsiteX132" fmla="*/ 1108865 w 3955504"/>
                  <a:gd name="connsiteY132" fmla="*/ 1319881 h 2416334"/>
                  <a:gd name="connsiteX133" fmla="*/ 1026626 w 3955504"/>
                  <a:gd name="connsiteY133" fmla="*/ 1425372 h 2416334"/>
                  <a:gd name="connsiteX134" fmla="*/ 1026659 w 3955504"/>
                  <a:gd name="connsiteY134" fmla="*/ 1403625 h 2416334"/>
                  <a:gd name="connsiteX135" fmla="*/ 1001288 w 3955504"/>
                  <a:gd name="connsiteY135" fmla="*/ 1361257 h 2416334"/>
                  <a:gd name="connsiteX136" fmla="*/ 1021976 w 3955504"/>
                  <a:gd name="connsiteY136" fmla="*/ 1274368 h 2416334"/>
                  <a:gd name="connsiteX137" fmla="*/ 1088177 w 3955504"/>
                  <a:gd name="connsiteY137" fmla="*/ 1125416 h 2416334"/>
                  <a:gd name="connsiteX138" fmla="*/ 1183341 w 3955504"/>
                  <a:gd name="connsiteY138" fmla="*/ 1108866 h 2416334"/>
                  <a:gd name="connsiteX139" fmla="*/ 1261954 w 3955504"/>
                  <a:gd name="connsiteY139" fmla="*/ 1050940 h 2416334"/>
                  <a:gd name="connsiteX140" fmla="*/ 1332293 w 3955504"/>
                  <a:gd name="connsiteY140" fmla="*/ 1026115 h 2416334"/>
                  <a:gd name="connsiteX141" fmla="*/ 1410906 w 3955504"/>
                  <a:gd name="connsiteY141" fmla="*/ 1030252 h 2416334"/>
                  <a:gd name="connsiteX142" fmla="*/ 1435732 w 3955504"/>
                  <a:gd name="connsiteY142" fmla="*/ 1021977 h 2416334"/>
                  <a:gd name="connsiteX143" fmla="*/ 1477107 w 3955504"/>
                  <a:gd name="connsiteY143" fmla="*/ 1005427 h 2416334"/>
                  <a:gd name="connsiteX144" fmla="*/ 1423319 w 3955504"/>
                  <a:gd name="connsiteY144" fmla="*/ 976464 h 2416334"/>
                  <a:gd name="connsiteX145" fmla="*/ 1377806 w 3955504"/>
                  <a:gd name="connsiteY145" fmla="*/ 997152 h 2416334"/>
                  <a:gd name="connsiteX146" fmla="*/ 1348843 w 3955504"/>
                  <a:gd name="connsiteY146" fmla="*/ 976464 h 2416334"/>
                  <a:gd name="connsiteX147" fmla="*/ 1332293 w 3955504"/>
                  <a:gd name="connsiteY147" fmla="*/ 914400 h 2416334"/>
                  <a:gd name="connsiteX148" fmla="*/ 1204029 w 3955504"/>
                  <a:gd name="connsiteY148" fmla="*/ 984739 h 2416334"/>
                  <a:gd name="connsiteX149" fmla="*/ 1150240 w 3955504"/>
                  <a:gd name="connsiteY149" fmla="*/ 1034390 h 2416334"/>
                  <a:gd name="connsiteX150" fmla="*/ 1075764 w 3955504"/>
                  <a:gd name="connsiteY150" fmla="*/ 1021977 h 2416334"/>
                  <a:gd name="connsiteX151" fmla="*/ 1046801 w 3955504"/>
                  <a:gd name="connsiteY151" fmla="*/ 1026115 h 2416334"/>
                  <a:gd name="connsiteX152" fmla="*/ 968188 w 3955504"/>
                  <a:gd name="connsiteY152" fmla="*/ 976464 h 2416334"/>
                  <a:gd name="connsiteX153" fmla="*/ 918537 w 3955504"/>
                  <a:gd name="connsiteY153" fmla="*/ 976464 h 2416334"/>
                  <a:gd name="connsiteX154" fmla="*/ 901987 w 3955504"/>
                  <a:gd name="connsiteY154" fmla="*/ 988876 h 2416334"/>
                  <a:gd name="connsiteX155" fmla="*/ 877162 w 3955504"/>
                  <a:gd name="connsiteY155" fmla="*/ 976464 h 2416334"/>
                  <a:gd name="connsiteX156" fmla="*/ 860611 w 3955504"/>
                  <a:gd name="connsiteY156" fmla="*/ 885438 h 2416334"/>
                  <a:gd name="connsiteX157" fmla="*/ 901987 w 3955504"/>
                  <a:gd name="connsiteY157" fmla="*/ 860612 h 2416334"/>
                  <a:gd name="connsiteX158" fmla="*/ 914400 w 3955504"/>
                  <a:gd name="connsiteY158" fmla="*/ 839924 h 2416334"/>
                  <a:gd name="connsiteX159" fmla="*/ 810961 w 3955504"/>
                  <a:gd name="connsiteY159" fmla="*/ 935088 h 2416334"/>
                  <a:gd name="connsiteX160" fmla="*/ 761310 w 3955504"/>
                  <a:gd name="connsiteY160" fmla="*/ 972326 h 2416334"/>
                  <a:gd name="connsiteX161" fmla="*/ 724072 w 3955504"/>
                  <a:gd name="connsiteY161" fmla="*/ 1001289 h 2416334"/>
                  <a:gd name="connsiteX162" fmla="*/ 686834 w 3955504"/>
                  <a:gd name="connsiteY162" fmla="*/ 1026115 h 2416334"/>
                  <a:gd name="connsiteX163" fmla="*/ 649596 w 3955504"/>
                  <a:gd name="connsiteY163" fmla="*/ 1050940 h 2416334"/>
                  <a:gd name="connsiteX164" fmla="*/ 620633 w 3955504"/>
                  <a:gd name="connsiteY164" fmla="*/ 1079903 h 2416334"/>
                  <a:gd name="connsiteX165" fmla="*/ 525469 w 3955504"/>
                  <a:gd name="connsiteY165" fmla="*/ 1063353 h 2416334"/>
                  <a:gd name="connsiteX166" fmla="*/ 513057 w 3955504"/>
                  <a:gd name="connsiteY166" fmla="*/ 1030252 h 2416334"/>
                  <a:gd name="connsiteX167" fmla="*/ 435982 w 3955504"/>
                  <a:gd name="connsiteY167" fmla="*/ 1028680 h 2416334"/>
                  <a:gd name="connsiteX168" fmla="*/ 405480 w 3955504"/>
                  <a:gd name="connsiteY168" fmla="*/ 1059215 h 2416334"/>
                  <a:gd name="connsiteX169" fmla="*/ 347554 w 3955504"/>
                  <a:gd name="connsiteY169" fmla="*/ 1050940 h 2416334"/>
                  <a:gd name="connsiteX170" fmla="*/ 335142 w 3955504"/>
                  <a:gd name="connsiteY170" fmla="*/ 1038527 h 2416334"/>
                  <a:gd name="connsiteX171" fmla="*/ 380655 w 3955504"/>
                  <a:gd name="connsiteY171" fmla="*/ 980601 h 2416334"/>
                  <a:gd name="connsiteX172" fmla="*/ 513057 w 3955504"/>
                  <a:gd name="connsiteY172" fmla="*/ 827512 h 2416334"/>
                  <a:gd name="connsiteX173" fmla="*/ 566845 w 3955504"/>
                  <a:gd name="connsiteY173" fmla="*/ 802686 h 2416334"/>
                  <a:gd name="connsiteX174" fmla="*/ 628908 w 3955504"/>
                  <a:gd name="connsiteY174" fmla="*/ 773724 h 2416334"/>
                  <a:gd name="connsiteX175" fmla="*/ 525469 w 3955504"/>
                  <a:gd name="connsiteY175" fmla="*/ 773724 h 2416334"/>
                  <a:gd name="connsiteX176" fmla="*/ 496506 w 3955504"/>
                  <a:gd name="connsiteY176" fmla="*/ 748898 h 2416334"/>
                  <a:gd name="connsiteX177" fmla="*/ 463406 w 3955504"/>
                  <a:gd name="connsiteY177" fmla="*/ 748898 h 2416334"/>
                  <a:gd name="connsiteX178" fmla="*/ 442718 w 3955504"/>
                  <a:gd name="connsiteY178" fmla="*/ 761311 h 2416334"/>
                  <a:gd name="connsiteX179" fmla="*/ 388930 w 3955504"/>
                  <a:gd name="connsiteY179" fmla="*/ 773724 h 2416334"/>
                  <a:gd name="connsiteX180" fmla="*/ 335142 w 3955504"/>
                  <a:gd name="connsiteY180" fmla="*/ 757173 h 2416334"/>
                  <a:gd name="connsiteX181" fmla="*/ 297904 w 3955504"/>
                  <a:gd name="connsiteY181" fmla="*/ 724073 h 2416334"/>
                  <a:gd name="connsiteX182" fmla="*/ 285491 w 3955504"/>
                  <a:gd name="connsiteY182" fmla="*/ 732348 h 2416334"/>
                  <a:gd name="connsiteX183" fmla="*/ 227565 w 3955504"/>
                  <a:gd name="connsiteY183" fmla="*/ 690972 h 2416334"/>
                  <a:gd name="connsiteX184" fmla="*/ 124126 w 3955504"/>
                  <a:gd name="connsiteY184" fmla="*/ 686835 h 2416334"/>
                  <a:gd name="connsiteX185" fmla="*/ 86888 w 3955504"/>
                  <a:gd name="connsiteY185" fmla="*/ 715798 h 2416334"/>
                  <a:gd name="connsiteX186" fmla="*/ 0 w 3955504"/>
                  <a:gd name="connsiteY186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508648 w 3955504"/>
                  <a:gd name="connsiteY60" fmla="*/ 86889 h 2416334"/>
                  <a:gd name="connsiteX61" fmla="*/ 3479685 w 3955504"/>
                  <a:gd name="connsiteY61" fmla="*/ 78614 h 2416334"/>
                  <a:gd name="connsiteX62" fmla="*/ 3435550 w 3955504"/>
                  <a:gd name="connsiteY62" fmla="*/ 163510 h 2416334"/>
                  <a:gd name="connsiteX63" fmla="*/ 3441526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54792 w 3955504"/>
                  <a:gd name="connsiteY68" fmla="*/ 625996 h 2416334"/>
                  <a:gd name="connsiteX69" fmla="*/ 2861196 w 3955504"/>
                  <a:gd name="connsiteY69" fmla="*/ 818469 h 2416334"/>
                  <a:gd name="connsiteX70" fmla="*/ 2787945 w 3955504"/>
                  <a:gd name="connsiteY70" fmla="*/ 918691 h 2416334"/>
                  <a:gd name="connsiteX71" fmla="*/ 2777679 w 3955504"/>
                  <a:gd name="connsiteY71" fmla="*/ 957000 h 2416334"/>
                  <a:gd name="connsiteX72" fmla="*/ 2768330 w 3955504"/>
                  <a:gd name="connsiteY72" fmla="*/ 101385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08634 w 3955504"/>
                  <a:gd name="connsiteY76" fmla="*/ 1191617 h 2416334"/>
                  <a:gd name="connsiteX77" fmla="*/ 2639427 w 3955504"/>
                  <a:gd name="connsiteY77" fmla="*/ 1320407 h 2416334"/>
                  <a:gd name="connsiteX78" fmla="*/ 2503734 w 3955504"/>
                  <a:gd name="connsiteY78" fmla="*/ 1323473 h 2416334"/>
                  <a:gd name="connsiteX79" fmla="*/ 2394587 w 3955504"/>
                  <a:gd name="connsiteY79" fmla="*/ 1360198 h 2416334"/>
                  <a:gd name="connsiteX80" fmla="*/ 2435449 w 3955504"/>
                  <a:gd name="connsiteY80" fmla="*/ 1460559 h 2416334"/>
                  <a:gd name="connsiteX81" fmla="*/ 2430285 w 3955504"/>
                  <a:gd name="connsiteY81" fmla="*/ 1515372 h 2416334"/>
                  <a:gd name="connsiteX82" fmla="*/ 2355809 w 3955504"/>
                  <a:gd name="connsiteY82" fmla="*/ 1588277 h 2416334"/>
                  <a:gd name="connsiteX83" fmla="*/ 2285470 w 3955504"/>
                  <a:gd name="connsiteY83" fmla="*/ 1660699 h 2416334"/>
                  <a:gd name="connsiteX84" fmla="*/ 2177381 w 3955504"/>
                  <a:gd name="connsiteY84" fmla="*/ 1737229 h 2416334"/>
                  <a:gd name="connsiteX85" fmla="*/ 2139116 w 3955504"/>
                  <a:gd name="connsiteY85" fmla="*/ 1779150 h 2416334"/>
                  <a:gd name="connsiteX86" fmla="*/ 2066179 w 3955504"/>
                  <a:gd name="connsiteY86" fmla="*/ 1840155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63842 w 3955504"/>
                  <a:gd name="connsiteY100" fmla="*/ 1492600 h 2416334"/>
                  <a:gd name="connsiteX101" fmla="*/ 1617784 w 3955504"/>
                  <a:gd name="connsiteY101" fmla="*/ 1452283 h 2416334"/>
                  <a:gd name="connsiteX102" fmla="*/ 1675710 w 3955504"/>
                  <a:gd name="connsiteY102" fmla="*/ 1319881 h 2416334"/>
                  <a:gd name="connsiteX103" fmla="*/ 1659160 w 3955504"/>
                  <a:gd name="connsiteY103" fmla="*/ 1245405 h 2416334"/>
                  <a:gd name="connsiteX104" fmla="*/ 1634334 w 3955504"/>
                  <a:gd name="connsiteY104" fmla="*/ 1208167 h 2416334"/>
                  <a:gd name="connsiteX105" fmla="*/ 1638472 w 3955504"/>
                  <a:gd name="connsiteY105" fmla="*/ 1162654 h 2416334"/>
                  <a:gd name="connsiteX106" fmla="*/ 1584684 w 3955504"/>
                  <a:gd name="connsiteY106" fmla="*/ 1141966 h 2416334"/>
                  <a:gd name="connsiteX107" fmla="*/ 1497795 w 3955504"/>
                  <a:gd name="connsiteY107" fmla="*/ 1133691 h 2416334"/>
                  <a:gd name="connsiteX108" fmla="*/ 1456420 w 3955504"/>
                  <a:gd name="connsiteY108" fmla="*/ 1117141 h 2416334"/>
                  <a:gd name="connsiteX109" fmla="*/ 1410906 w 3955504"/>
                  <a:gd name="connsiteY109" fmla="*/ 1150241 h 2416334"/>
                  <a:gd name="connsiteX110" fmla="*/ 1444007 w 3955504"/>
                  <a:gd name="connsiteY110" fmla="*/ 1162654 h 2416334"/>
                  <a:gd name="connsiteX111" fmla="*/ 1410906 w 3955504"/>
                  <a:gd name="connsiteY111" fmla="*/ 1208167 h 2416334"/>
                  <a:gd name="connsiteX112" fmla="*/ 1406769 w 3955504"/>
                  <a:gd name="connsiteY112" fmla="*/ 1278505 h 2416334"/>
                  <a:gd name="connsiteX113" fmla="*/ 1381944 w 3955504"/>
                  <a:gd name="connsiteY113" fmla="*/ 1307468 h 2416334"/>
                  <a:gd name="connsiteX114" fmla="*/ 1357118 w 3955504"/>
                  <a:gd name="connsiteY114" fmla="*/ 1299193 h 2416334"/>
                  <a:gd name="connsiteX115" fmla="*/ 1328155 w 3955504"/>
                  <a:gd name="connsiteY115" fmla="*/ 1270230 h 2416334"/>
                  <a:gd name="connsiteX116" fmla="*/ 1266092 w 3955504"/>
                  <a:gd name="connsiteY116" fmla="*/ 1357119 h 2416334"/>
                  <a:gd name="connsiteX117" fmla="*/ 1266092 w 3955504"/>
                  <a:gd name="connsiteY117" fmla="*/ 1472971 h 2416334"/>
                  <a:gd name="connsiteX118" fmla="*/ 1282642 w 3955504"/>
                  <a:gd name="connsiteY118" fmla="*/ 1568134 h 2416334"/>
                  <a:gd name="connsiteX119" fmla="*/ 1336430 w 3955504"/>
                  <a:gd name="connsiteY119" fmla="*/ 1655023 h 2416334"/>
                  <a:gd name="connsiteX120" fmla="*/ 1344706 w 3955504"/>
                  <a:gd name="connsiteY120" fmla="*/ 1750187 h 2416334"/>
                  <a:gd name="connsiteX121" fmla="*/ 1324018 w 3955504"/>
                  <a:gd name="connsiteY121" fmla="*/ 1874314 h 2416334"/>
                  <a:gd name="connsiteX122" fmla="*/ 1299192 w 3955504"/>
                  <a:gd name="connsiteY122" fmla="*/ 1977753 h 2416334"/>
                  <a:gd name="connsiteX123" fmla="*/ 1217717 w 3955504"/>
                  <a:gd name="connsiteY123" fmla="*/ 2008274 h 2416334"/>
                  <a:gd name="connsiteX124" fmla="*/ 1186451 w 3955504"/>
                  <a:gd name="connsiteY124" fmla="*/ 2021180 h 2416334"/>
                  <a:gd name="connsiteX125" fmla="*/ 1102161 w 3955504"/>
                  <a:gd name="connsiteY125" fmla="*/ 1902764 h 2416334"/>
                  <a:gd name="connsiteX126" fmla="*/ 1092315 w 3955504"/>
                  <a:gd name="connsiteY126" fmla="*/ 1799838 h 2416334"/>
                  <a:gd name="connsiteX127" fmla="*/ 1079421 w 3955504"/>
                  <a:gd name="connsiteY127" fmla="*/ 1694859 h 2416334"/>
                  <a:gd name="connsiteX128" fmla="*/ 1050939 w 3955504"/>
                  <a:gd name="connsiteY128" fmla="*/ 1539172 h 2416334"/>
                  <a:gd name="connsiteX129" fmla="*/ 1075764 w 3955504"/>
                  <a:gd name="connsiteY129" fmla="*/ 1501934 h 2416334"/>
                  <a:gd name="connsiteX130" fmla="*/ 1088177 w 3955504"/>
                  <a:gd name="connsiteY130" fmla="*/ 1481246 h 2416334"/>
                  <a:gd name="connsiteX131" fmla="*/ 1088177 w 3955504"/>
                  <a:gd name="connsiteY131" fmla="*/ 1406770 h 2416334"/>
                  <a:gd name="connsiteX132" fmla="*/ 1108865 w 3955504"/>
                  <a:gd name="connsiteY132" fmla="*/ 1319881 h 2416334"/>
                  <a:gd name="connsiteX133" fmla="*/ 1026626 w 3955504"/>
                  <a:gd name="connsiteY133" fmla="*/ 1425372 h 2416334"/>
                  <a:gd name="connsiteX134" fmla="*/ 1026659 w 3955504"/>
                  <a:gd name="connsiteY134" fmla="*/ 1403625 h 2416334"/>
                  <a:gd name="connsiteX135" fmla="*/ 1001288 w 3955504"/>
                  <a:gd name="connsiteY135" fmla="*/ 1361257 h 2416334"/>
                  <a:gd name="connsiteX136" fmla="*/ 1021976 w 3955504"/>
                  <a:gd name="connsiteY136" fmla="*/ 1274368 h 2416334"/>
                  <a:gd name="connsiteX137" fmla="*/ 1088177 w 3955504"/>
                  <a:gd name="connsiteY137" fmla="*/ 1125416 h 2416334"/>
                  <a:gd name="connsiteX138" fmla="*/ 1183341 w 3955504"/>
                  <a:gd name="connsiteY138" fmla="*/ 1108866 h 2416334"/>
                  <a:gd name="connsiteX139" fmla="*/ 1261954 w 3955504"/>
                  <a:gd name="connsiteY139" fmla="*/ 1050940 h 2416334"/>
                  <a:gd name="connsiteX140" fmla="*/ 1332293 w 3955504"/>
                  <a:gd name="connsiteY140" fmla="*/ 1026115 h 2416334"/>
                  <a:gd name="connsiteX141" fmla="*/ 1410906 w 3955504"/>
                  <a:gd name="connsiteY141" fmla="*/ 1030252 h 2416334"/>
                  <a:gd name="connsiteX142" fmla="*/ 1435732 w 3955504"/>
                  <a:gd name="connsiteY142" fmla="*/ 1021977 h 2416334"/>
                  <a:gd name="connsiteX143" fmla="*/ 1477107 w 3955504"/>
                  <a:gd name="connsiteY143" fmla="*/ 1005427 h 2416334"/>
                  <a:gd name="connsiteX144" fmla="*/ 1423319 w 3955504"/>
                  <a:gd name="connsiteY144" fmla="*/ 976464 h 2416334"/>
                  <a:gd name="connsiteX145" fmla="*/ 1377806 w 3955504"/>
                  <a:gd name="connsiteY145" fmla="*/ 997152 h 2416334"/>
                  <a:gd name="connsiteX146" fmla="*/ 1348843 w 3955504"/>
                  <a:gd name="connsiteY146" fmla="*/ 976464 h 2416334"/>
                  <a:gd name="connsiteX147" fmla="*/ 1332293 w 3955504"/>
                  <a:gd name="connsiteY147" fmla="*/ 914400 h 2416334"/>
                  <a:gd name="connsiteX148" fmla="*/ 1204029 w 3955504"/>
                  <a:gd name="connsiteY148" fmla="*/ 984739 h 2416334"/>
                  <a:gd name="connsiteX149" fmla="*/ 1150240 w 3955504"/>
                  <a:gd name="connsiteY149" fmla="*/ 1034390 h 2416334"/>
                  <a:gd name="connsiteX150" fmla="*/ 1075764 w 3955504"/>
                  <a:gd name="connsiteY150" fmla="*/ 1021977 h 2416334"/>
                  <a:gd name="connsiteX151" fmla="*/ 1046801 w 3955504"/>
                  <a:gd name="connsiteY151" fmla="*/ 1026115 h 2416334"/>
                  <a:gd name="connsiteX152" fmla="*/ 968188 w 3955504"/>
                  <a:gd name="connsiteY152" fmla="*/ 976464 h 2416334"/>
                  <a:gd name="connsiteX153" fmla="*/ 918537 w 3955504"/>
                  <a:gd name="connsiteY153" fmla="*/ 976464 h 2416334"/>
                  <a:gd name="connsiteX154" fmla="*/ 901987 w 3955504"/>
                  <a:gd name="connsiteY154" fmla="*/ 988876 h 2416334"/>
                  <a:gd name="connsiteX155" fmla="*/ 877162 w 3955504"/>
                  <a:gd name="connsiteY155" fmla="*/ 976464 h 2416334"/>
                  <a:gd name="connsiteX156" fmla="*/ 860611 w 3955504"/>
                  <a:gd name="connsiteY156" fmla="*/ 885438 h 2416334"/>
                  <a:gd name="connsiteX157" fmla="*/ 901987 w 3955504"/>
                  <a:gd name="connsiteY157" fmla="*/ 860612 h 2416334"/>
                  <a:gd name="connsiteX158" fmla="*/ 914400 w 3955504"/>
                  <a:gd name="connsiteY158" fmla="*/ 839924 h 2416334"/>
                  <a:gd name="connsiteX159" fmla="*/ 810961 w 3955504"/>
                  <a:gd name="connsiteY159" fmla="*/ 935088 h 2416334"/>
                  <a:gd name="connsiteX160" fmla="*/ 761310 w 3955504"/>
                  <a:gd name="connsiteY160" fmla="*/ 972326 h 2416334"/>
                  <a:gd name="connsiteX161" fmla="*/ 724072 w 3955504"/>
                  <a:gd name="connsiteY161" fmla="*/ 1001289 h 2416334"/>
                  <a:gd name="connsiteX162" fmla="*/ 686834 w 3955504"/>
                  <a:gd name="connsiteY162" fmla="*/ 1026115 h 2416334"/>
                  <a:gd name="connsiteX163" fmla="*/ 649596 w 3955504"/>
                  <a:gd name="connsiteY163" fmla="*/ 1050940 h 2416334"/>
                  <a:gd name="connsiteX164" fmla="*/ 620633 w 3955504"/>
                  <a:gd name="connsiteY164" fmla="*/ 1079903 h 2416334"/>
                  <a:gd name="connsiteX165" fmla="*/ 525469 w 3955504"/>
                  <a:gd name="connsiteY165" fmla="*/ 1063353 h 2416334"/>
                  <a:gd name="connsiteX166" fmla="*/ 513057 w 3955504"/>
                  <a:gd name="connsiteY166" fmla="*/ 1030252 h 2416334"/>
                  <a:gd name="connsiteX167" fmla="*/ 435982 w 3955504"/>
                  <a:gd name="connsiteY167" fmla="*/ 1028680 h 2416334"/>
                  <a:gd name="connsiteX168" fmla="*/ 405480 w 3955504"/>
                  <a:gd name="connsiteY168" fmla="*/ 1059215 h 2416334"/>
                  <a:gd name="connsiteX169" fmla="*/ 347554 w 3955504"/>
                  <a:gd name="connsiteY169" fmla="*/ 1050940 h 2416334"/>
                  <a:gd name="connsiteX170" fmla="*/ 335142 w 3955504"/>
                  <a:gd name="connsiteY170" fmla="*/ 1038527 h 2416334"/>
                  <a:gd name="connsiteX171" fmla="*/ 380655 w 3955504"/>
                  <a:gd name="connsiteY171" fmla="*/ 980601 h 2416334"/>
                  <a:gd name="connsiteX172" fmla="*/ 513057 w 3955504"/>
                  <a:gd name="connsiteY172" fmla="*/ 827512 h 2416334"/>
                  <a:gd name="connsiteX173" fmla="*/ 566845 w 3955504"/>
                  <a:gd name="connsiteY173" fmla="*/ 802686 h 2416334"/>
                  <a:gd name="connsiteX174" fmla="*/ 628908 w 3955504"/>
                  <a:gd name="connsiteY174" fmla="*/ 773724 h 2416334"/>
                  <a:gd name="connsiteX175" fmla="*/ 525469 w 3955504"/>
                  <a:gd name="connsiteY175" fmla="*/ 773724 h 2416334"/>
                  <a:gd name="connsiteX176" fmla="*/ 496506 w 3955504"/>
                  <a:gd name="connsiteY176" fmla="*/ 748898 h 2416334"/>
                  <a:gd name="connsiteX177" fmla="*/ 463406 w 3955504"/>
                  <a:gd name="connsiteY177" fmla="*/ 748898 h 2416334"/>
                  <a:gd name="connsiteX178" fmla="*/ 442718 w 3955504"/>
                  <a:gd name="connsiteY178" fmla="*/ 761311 h 2416334"/>
                  <a:gd name="connsiteX179" fmla="*/ 388930 w 3955504"/>
                  <a:gd name="connsiteY179" fmla="*/ 773724 h 2416334"/>
                  <a:gd name="connsiteX180" fmla="*/ 335142 w 3955504"/>
                  <a:gd name="connsiteY180" fmla="*/ 757173 h 2416334"/>
                  <a:gd name="connsiteX181" fmla="*/ 297904 w 3955504"/>
                  <a:gd name="connsiteY181" fmla="*/ 724073 h 2416334"/>
                  <a:gd name="connsiteX182" fmla="*/ 285491 w 3955504"/>
                  <a:gd name="connsiteY182" fmla="*/ 732348 h 2416334"/>
                  <a:gd name="connsiteX183" fmla="*/ 227565 w 3955504"/>
                  <a:gd name="connsiteY183" fmla="*/ 690972 h 2416334"/>
                  <a:gd name="connsiteX184" fmla="*/ 124126 w 3955504"/>
                  <a:gd name="connsiteY184" fmla="*/ 686835 h 2416334"/>
                  <a:gd name="connsiteX185" fmla="*/ 86888 w 3955504"/>
                  <a:gd name="connsiteY185" fmla="*/ 715798 h 2416334"/>
                  <a:gd name="connsiteX186" fmla="*/ 0 w 3955504"/>
                  <a:gd name="connsiteY186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499452 w 3955504"/>
                  <a:gd name="connsiteY60" fmla="*/ 74629 h 2416334"/>
                  <a:gd name="connsiteX61" fmla="*/ 3479685 w 3955504"/>
                  <a:gd name="connsiteY61" fmla="*/ 78614 h 2416334"/>
                  <a:gd name="connsiteX62" fmla="*/ 3435550 w 3955504"/>
                  <a:gd name="connsiteY62" fmla="*/ 163510 h 2416334"/>
                  <a:gd name="connsiteX63" fmla="*/ 3441526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34172 w 3955504"/>
                  <a:gd name="connsiteY65" fmla="*/ 562708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54792 w 3955504"/>
                  <a:gd name="connsiteY68" fmla="*/ 625996 h 2416334"/>
                  <a:gd name="connsiteX69" fmla="*/ 2861196 w 3955504"/>
                  <a:gd name="connsiteY69" fmla="*/ 818469 h 2416334"/>
                  <a:gd name="connsiteX70" fmla="*/ 2787945 w 3955504"/>
                  <a:gd name="connsiteY70" fmla="*/ 918691 h 2416334"/>
                  <a:gd name="connsiteX71" fmla="*/ 2777679 w 3955504"/>
                  <a:gd name="connsiteY71" fmla="*/ 957000 h 2416334"/>
                  <a:gd name="connsiteX72" fmla="*/ 2768330 w 3955504"/>
                  <a:gd name="connsiteY72" fmla="*/ 101385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08634 w 3955504"/>
                  <a:gd name="connsiteY76" fmla="*/ 1191617 h 2416334"/>
                  <a:gd name="connsiteX77" fmla="*/ 2639427 w 3955504"/>
                  <a:gd name="connsiteY77" fmla="*/ 1320407 h 2416334"/>
                  <a:gd name="connsiteX78" fmla="*/ 2503734 w 3955504"/>
                  <a:gd name="connsiteY78" fmla="*/ 1323473 h 2416334"/>
                  <a:gd name="connsiteX79" fmla="*/ 2394587 w 3955504"/>
                  <a:gd name="connsiteY79" fmla="*/ 1360198 h 2416334"/>
                  <a:gd name="connsiteX80" fmla="*/ 2435449 w 3955504"/>
                  <a:gd name="connsiteY80" fmla="*/ 1460559 h 2416334"/>
                  <a:gd name="connsiteX81" fmla="*/ 2430285 w 3955504"/>
                  <a:gd name="connsiteY81" fmla="*/ 1515372 h 2416334"/>
                  <a:gd name="connsiteX82" fmla="*/ 2355809 w 3955504"/>
                  <a:gd name="connsiteY82" fmla="*/ 1588277 h 2416334"/>
                  <a:gd name="connsiteX83" fmla="*/ 2285470 w 3955504"/>
                  <a:gd name="connsiteY83" fmla="*/ 1660699 h 2416334"/>
                  <a:gd name="connsiteX84" fmla="*/ 2177381 w 3955504"/>
                  <a:gd name="connsiteY84" fmla="*/ 1737229 h 2416334"/>
                  <a:gd name="connsiteX85" fmla="*/ 2139116 w 3955504"/>
                  <a:gd name="connsiteY85" fmla="*/ 1779150 h 2416334"/>
                  <a:gd name="connsiteX86" fmla="*/ 2066179 w 3955504"/>
                  <a:gd name="connsiteY86" fmla="*/ 1840155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63842 w 3955504"/>
                  <a:gd name="connsiteY100" fmla="*/ 1492600 h 2416334"/>
                  <a:gd name="connsiteX101" fmla="*/ 1617784 w 3955504"/>
                  <a:gd name="connsiteY101" fmla="*/ 1452283 h 2416334"/>
                  <a:gd name="connsiteX102" fmla="*/ 1675710 w 3955504"/>
                  <a:gd name="connsiteY102" fmla="*/ 1319881 h 2416334"/>
                  <a:gd name="connsiteX103" fmla="*/ 1659160 w 3955504"/>
                  <a:gd name="connsiteY103" fmla="*/ 1245405 h 2416334"/>
                  <a:gd name="connsiteX104" fmla="*/ 1634334 w 3955504"/>
                  <a:gd name="connsiteY104" fmla="*/ 1208167 h 2416334"/>
                  <a:gd name="connsiteX105" fmla="*/ 1638472 w 3955504"/>
                  <a:gd name="connsiteY105" fmla="*/ 1162654 h 2416334"/>
                  <a:gd name="connsiteX106" fmla="*/ 1584684 w 3955504"/>
                  <a:gd name="connsiteY106" fmla="*/ 1141966 h 2416334"/>
                  <a:gd name="connsiteX107" fmla="*/ 1497795 w 3955504"/>
                  <a:gd name="connsiteY107" fmla="*/ 1133691 h 2416334"/>
                  <a:gd name="connsiteX108" fmla="*/ 1456420 w 3955504"/>
                  <a:gd name="connsiteY108" fmla="*/ 1117141 h 2416334"/>
                  <a:gd name="connsiteX109" fmla="*/ 1410906 w 3955504"/>
                  <a:gd name="connsiteY109" fmla="*/ 1150241 h 2416334"/>
                  <a:gd name="connsiteX110" fmla="*/ 1444007 w 3955504"/>
                  <a:gd name="connsiteY110" fmla="*/ 1162654 h 2416334"/>
                  <a:gd name="connsiteX111" fmla="*/ 1410906 w 3955504"/>
                  <a:gd name="connsiteY111" fmla="*/ 1208167 h 2416334"/>
                  <a:gd name="connsiteX112" fmla="*/ 1406769 w 3955504"/>
                  <a:gd name="connsiteY112" fmla="*/ 1278505 h 2416334"/>
                  <a:gd name="connsiteX113" fmla="*/ 1381944 w 3955504"/>
                  <a:gd name="connsiteY113" fmla="*/ 1307468 h 2416334"/>
                  <a:gd name="connsiteX114" fmla="*/ 1357118 w 3955504"/>
                  <a:gd name="connsiteY114" fmla="*/ 1299193 h 2416334"/>
                  <a:gd name="connsiteX115" fmla="*/ 1328155 w 3955504"/>
                  <a:gd name="connsiteY115" fmla="*/ 1270230 h 2416334"/>
                  <a:gd name="connsiteX116" fmla="*/ 1266092 w 3955504"/>
                  <a:gd name="connsiteY116" fmla="*/ 1357119 h 2416334"/>
                  <a:gd name="connsiteX117" fmla="*/ 1266092 w 3955504"/>
                  <a:gd name="connsiteY117" fmla="*/ 1472971 h 2416334"/>
                  <a:gd name="connsiteX118" fmla="*/ 1282642 w 3955504"/>
                  <a:gd name="connsiteY118" fmla="*/ 1568134 h 2416334"/>
                  <a:gd name="connsiteX119" fmla="*/ 1336430 w 3955504"/>
                  <a:gd name="connsiteY119" fmla="*/ 1655023 h 2416334"/>
                  <a:gd name="connsiteX120" fmla="*/ 1344706 w 3955504"/>
                  <a:gd name="connsiteY120" fmla="*/ 1750187 h 2416334"/>
                  <a:gd name="connsiteX121" fmla="*/ 1324018 w 3955504"/>
                  <a:gd name="connsiteY121" fmla="*/ 1874314 h 2416334"/>
                  <a:gd name="connsiteX122" fmla="*/ 1299192 w 3955504"/>
                  <a:gd name="connsiteY122" fmla="*/ 1977753 h 2416334"/>
                  <a:gd name="connsiteX123" fmla="*/ 1217717 w 3955504"/>
                  <a:gd name="connsiteY123" fmla="*/ 2008274 h 2416334"/>
                  <a:gd name="connsiteX124" fmla="*/ 1186451 w 3955504"/>
                  <a:gd name="connsiteY124" fmla="*/ 2021180 h 2416334"/>
                  <a:gd name="connsiteX125" fmla="*/ 1102161 w 3955504"/>
                  <a:gd name="connsiteY125" fmla="*/ 1902764 h 2416334"/>
                  <a:gd name="connsiteX126" fmla="*/ 1092315 w 3955504"/>
                  <a:gd name="connsiteY126" fmla="*/ 1799838 h 2416334"/>
                  <a:gd name="connsiteX127" fmla="*/ 1079421 w 3955504"/>
                  <a:gd name="connsiteY127" fmla="*/ 1694859 h 2416334"/>
                  <a:gd name="connsiteX128" fmla="*/ 1050939 w 3955504"/>
                  <a:gd name="connsiteY128" fmla="*/ 1539172 h 2416334"/>
                  <a:gd name="connsiteX129" fmla="*/ 1075764 w 3955504"/>
                  <a:gd name="connsiteY129" fmla="*/ 1501934 h 2416334"/>
                  <a:gd name="connsiteX130" fmla="*/ 1088177 w 3955504"/>
                  <a:gd name="connsiteY130" fmla="*/ 1481246 h 2416334"/>
                  <a:gd name="connsiteX131" fmla="*/ 1088177 w 3955504"/>
                  <a:gd name="connsiteY131" fmla="*/ 1406770 h 2416334"/>
                  <a:gd name="connsiteX132" fmla="*/ 1108865 w 3955504"/>
                  <a:gd name="connsiteY132" fmla="*/ 1319881 h 2416334"/>
                  <a:gd name="connsiteX133" fmla="*/ 1026626 w 3955504"/>
                  <a:gd name="connsiteY133" fmla="*/ 1425372 h 2416334"/>
                  <a:gd name="connsiteX134" fmla="*/ 1026659 w 3955504"/>
                  <a:gd name="connsiteY134" fmla="*/ 1403625 h 2416334"/>
                  <a:gd name="connsiteX135" fmla="*/ 1001288 w 3955504"/>
                  <a:gd name="connsiteY135" fmla="*/ 1361257 h 2416334"/>
                  <a:gd name="connsiteX136" fmla="*/ 1021976 w 3955504"/>
                  <a:gd name="connsiteY136" fmla="*/ 1274368 h 2416334"/>
                  <a:gd name="connsiteX137" fmla="*/ 1088177 w 3955504"/>
                  <a:gd name="connsiteY137" fmla="*/ 1125416 h 2416334"/>
                  <a:gd name="connsiteX138" fmla="*/ 1183341 w 3955504"/>
                  <a:gd name="connsiteY138" fmla="*/ 1108866 h 2416334"/>
                  <a:gd name="connsiteX139" fmla="*/ 1261954 w 3955504"/>
                  <a:gd name="connsiteY139" fmla="*/ 1050940 h 2416334"/>
                  <a:gd name="connsiteX140" fmla="*/ 1332293 w 3955504"/>
                  <a:gd name="connsiteY140" fmla="*/ 1026115 h 2416334"/>
                  <a:gd name="connsiteX141" fmla="*/ 1410906 w 3955504"/>
                  <a:gd name="connsiteY141" fmla="*/ 1030252 h 2416334"/>
                  <a:gd name="connsiteX142" fmla="*/ 1435732 w 3955504"/>
                  <a:gd name="connsiteY142" fmla="*/ 1021977 h 2416334"/>
                  <a:gd name="connsiteX143" fmla="*/ 1477107 w 3955504"/>
                  <a:gd name="connsiteY143" fmla="*/ 1005427 h 2416334"/>
                  <a:gd name="connsiteX144" fmla="*/ 1423319 w 3955504"/>
                  <a:gd name="connsiteY144" fmla="*/ 976464 h 2416334"/>
                  <a:gd name="connsiteX145" fmla="*/ 1377806 w 3955504"/>
                  <a:gd name="connsiteY145" fmla="*/ 997152 h 2416334"/>
                  <a:gd name="connsiteX146" fmla="*/ 1348843 w 3955504"/>
                  <a:gd name="connsiteY146" fmla="*/ 976464 h 2416334"/>
                  <a:gd name="connsiteX147" fmla="*/ 1332293 w 3955504"/>
                  <a:gd name="connsiteY147" fmla="*/ 914400 h 2416334"/>
                  <a:gd name="connsiteX148" fmla="*/ 1204029 w 3955504"/>
                  <a:gd name="connsiteY148" fmla="*/ 984739 h 2416334"/>
                  <a:gd name="connsiteX149" fmla="*/ 1150240 w 3955504"/>
                  <a:gd name="connsiteY149" fmla="*/ 1034390 h 2416334"/>
                  <a:gd name="connsiteX150" fmla="*/ 1075764 w 3955504"/>
                  <a:gd name="connsiteY150" fmla="*/ 1021977 h 2416334"/>
                  <a:gd name="connsiteX151" fmla="*/ 1046801 w 3955504"/>
                  <a:gd name="connsiteY151" fmla="*/ 1026115 h 2416334"/>
                  <a:gd name="connsiteX152" fmla="*/ 968188 w 3955504"/>
                  <a:gd name="connsiteY152" fmla="*/ 976464 h 2416334"/>
                  <a:gd name="connsiteX153" fmla="*/ 918537 w 3955504"/>
                  <a:gd name="connsiteY153" fmla="*/ 976464 h 2416334"/>
                  <a:gd name="connsiteX154" fmla="*/ 901987 w 3955504"/>
                  <a:gd name="connsiteY154" fmla="*/ 988876 h 2416334"/>
                  <a:gd name="connsiteX155" fmla="*/ 877162 w 3955504"/>
                  <a:gd name="connsiteY155" fmla="*/ 976464 h 2416334"/>
                  <a:gd name="connsiteX156" fmla="*/ 860611 w 3955504"/>
                  <a:gd name="connsiteY156" fmla="*/ 885438 h 2416334"/>
                  <a:gd name="connsiteX157" fmla="*/ 901987 w 3955504"/>
                  <a:gd name="connsiteY157" fmla="*/ 860612 h 2416334"/>
                  <a:gd name="connsiteX158" fmla="*/ 914400 w 3955504"/>
                  <a:gd name="connsiteY158" fmla="*/ 839924 h 2416334"/>
                  <a:gd name="connsiteX159" fmla="*/ 810961 w 3955504"/>
                  <a:gd name="connsiteY159" fmla="*/ 935088 h 2416334"/>
                  <a:gd name="connsiteX160" fmla="*/ 761310 w 3955504"/>
                  <a:gd name="connsiteY160" fmla="*/ 972326 h 2416334"/>
                  <a:gd name="connsiteX161" fmla="*/ 724072 w 3955504"/>
                  <a:gd name="connsiteY161" fmla="*/ 1001289 h 2416334"/>
                  <a:gd name="connsiteX162" fmla="*/ 686834 w 3955504"/>
                  <a:gd name="connsiteY162" fmla="*/ 1026115 h 2416334"/>
                  <a:gd name="connsiteX163" fmla="*/ 649596 w 3955504"/>
                  <a:gd name="connsiteY163" fmla="*/ 1050940 h 2416334"/>
                  <a:gd name="connsiteX164" fmla="*/ 620633 w 3955504"/>
                  <a:gd name="connsiteY164" fmla="*/ 1079903 h 2416334"/>
                  <a:gd name="connsiteX165" fmla="*/ 525469 w 3955504"/>
                  <a:gd name="connsiteY165" fmla="*/ 1063353 h 2416334"/>
                  <a:gd name="connsiteX166" fmla="*/ 513057 w 3955504"/>
                  <a:gd name="connsiteY166" fmla="*/ 1030252 h 2416334"/>
                  <a:gd name="connsiteX167" fmla="*/ 435982 w 3955504"/>
                  <a:gd name="connsiteY167" fmla="*/ 1028680 h 2416334"/>
                  <a:gd name="connsiteX168" fmla="*/ 405480 w 3955504"/>
                  <a:gd name="connsiteY168" fmla="*/ 1059215 h 2416334"/>
                  <a:gd name="connsiteX169" fmla="*/ 347554 w 3955504"/>
                  <a:gd name="connsiteY169" fmla="*/ 1050940 h 2416334"/>
                  <a:gd name="connsiteX170" fmla="*/ 335142 w 3955504"/>
                  <a:gd name="connsiteY170" fmla="*/ 1038527 h 2416334"/>
                  <a:gd name="connsiteX171" fmla="*/ 380655 w 3955504"/>
                  <a:gd name="connsiteY171" fmla="*/ 980601 h 2416334"/>
                  <a:gd name="connsiteX172" fmla="*/ 513057 w 3955504"/>
                  <a:gd name="connsiteY172" fmla="*/ 827512 h 2416334"/>
                  <a:gd name="connsiteX173" fmla="*/ 566845 w 3955504"/>
                  <a:gd name="connsiteY173" fmla="*/ 802686 h 2416334"/>
                  <a:gd name="connsiteX174" fmla="*/ 628908 w 3955504"/>
                  <a:gd name="connsiteY174" fmla="*/ 773724 h 2416334"/>
                  <a:gd name="connsiteX175" fmla="*/ 525469 w 3955504"/>
                  <a:gd name="connsiteY175" fmla="*/ 773724 h 2416334"/>
                  <a:gd name="connsiteX176" fmla="*/ 496506 w 3955504"/>
                  <a:gd name="connsiteY176" fmla="*/ 748898 h 2416334"/>
                  <a:gd name="connsiteX177" fmla="*/ 463406 w 3955504"/>
                  <a:gd name="connsiteY177" fmla="*/ 748898 h 2416334"/>
                  <a:gd name="connsiteX178" fmla="*/ 442718 w 3955504"/>
                  <a:gd name="connsiteY178" fmla="*/ 761311 h 2416334"/>
                  <a:gd name="connsiteX179" fmla="*/ 388930 w 3955504"/>
                  <a:gd name="connsiteY179" fmla="*/ 773724 h 2416334"/>
                  <a:gd name="connsiteX180" fmla="*/ 335142 w 3955504"/>
                  <a:gd name="connsiteY180" fmla="*/ 757173 h 2416334"/>
                  <a:gd name="connsiteX181" fmla="*/ 297904 w 3955504"/>
                  <a:gd name="connsiteY181" fmla="*/ 724073 h 2416334"/>
                  <a:gd name="connsiteX182" fmla="*/ 285491 w 3955504"/>
                  <a:gd name="connsiteY182" fmla="*/ 732348 h 2416334"/>
                  <a:gd name="connsiteX183" fmla="*/ 227565 w 3955504"/>
                  <a:gd name="connsiteY183" fmla="*/ 690972 h 2416334"/>
                  <a:gd name="connsiteX184" fmla="*/ 124126 w 3955504"/>
                  <a:gd name="connsiteY184" fmla="*/ 686835 h 2416334"/>
                  <a:gd name="connsiteX185" fmla="*/ 86888 w 3955504"/>
                  <a:gd name="connsiteY185" fmla="*/ 715798 h 2416334"/>
                  <a:gd name="connsiteX186" fmla="*/ 0 w 3955504"/>
                  <a:gd name="connsiteY186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56202 w 3955504"/>
                  <a:gd name="connsiteY54" fmla="*/ 314455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499452 w 3955504"/>
                  <a:gd name="connsiteY60" fmla="*/ 74629 h 2416334"/>
                  <a:gd name="connsiteX61" fmla="*/ 3479685 w 3955504"/>
                  <a:gd name="connsiteY61" fmla="*/ 78614 h 2416334"/>
                  <a:gd name="connsiteX62" fmla="*/ 3435550 w 3955504"/>
                  <a:gd name="connsiteY62" fmla="*/ 163510 h 2416334"/>
                  <a:gd name="connsiteX63" fmla="*/ 3441526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12718 w 3955504"/>
                  <a:gd name="connsiteY65" fmla="*/ 556579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54792 w 3955504"/>
                  <a:gd name="connsiteY68" fmla="*/ 625996 h 2416334"/>
                  <a:gd name="connsiteX69" fmla="*/ 2861196 w 3955504"/>
                  <a:gd name="connsiteY69" fmla="*/ 818469 h 2416334"/>
                  <a:gd name="connsiteX70" fmla="*/ 2787945 w 3955504"/>
                  <a:gd name="connsiteY70" fmla="*/ 918691 h 2416334"/>
                  <a:gd name="connsiteX71" fmla="*/ 2777679 w 3955504"/>
                  <a:gd name="connsiteY71" fmla="*/ 957000 h 2416334"/>
                  <a:gd name="connsiteX72" fmla="*/ 2768330 w 3955504"/>
                  <a:gd name="connsiteY72" fmla="*/ 101385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08634 w 3955504"/>
                  <a:gd name="connsiteY76" fmla="*/ 1191617 h 2416334"/>
                  <a:gd name="connsiteX77" fmla="*/ 2639427 w 3955504"/>
                  <a:gd name="connsiteY77" fmla="*/ 1320407 h 2416334"/>
                  <a:gd name="connsiteX78" fmla="*/ 2503734 w 3955504"/>
                  <a:gd name="connsiteY78" fmla="*/ 1323473 h 2416334"/>
                  <a:gd name="connsiteX79" fmla="*/ 2394587 w 3955504"/>
                  <a:gd name="connsiteY79" fmla="*/ 1360198 h 2416334"/>
                  <a:gd name="connsiteX80" fmla="*/ 2435449 w 3955504"/>
                  <a:gd name="connsiteY80" fmla="*/ 1460559 h 2416334"/>
                  <a:gd name="connsiteX81" fmla="*/ 2430285 w 3955504"/>
                  <a:gd name="connsiteY81" fmla="*/ 1515372 h 2416334"/>
                  <a:gd name="connsiteX82" fmla="*/ 2355809 w 3955504"/>
                  <a:gd name="connsiteY82" fmla="*/ 1588277 h 2416334"/>
                  <a:gd name="connsiteX83" fmla="*/ 2285470 w 3955504"/>
                  <a:gd name="connsiteY83" fmla="*/ 1660699 h 2416334"/>
                  <a:gd name="connsiteX84" fmla="*/ 2177381 w 3955504"/>
                  <a:gd name="connsiteY84" fmla="*/ 1737229 h 2416334"/>
                  <a:gd name="connsiteX85" fmla="*/ 2139116 w 3955504"/>
                  <a:gd name="connsiteY85" fmla="*/ 1779150 h 2416334"/>
                  <a:gd name="connsiteX86" fmla="*/ 2066179 w 3955504"/>
                  <a:gd name="connsiteY86" fmla="*/ 1840155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63842 w 3955504"/>
                  <a:gd name="connsiteY100" fmla="*/ 1492600 h 2416334"/>
                  <a:gd name="connsiteX101" fmla="*/ 1617784 w 3955504"/>
                  <a:gd name="connsiteY101" fmla="*/ 1452283 h 2416334"/>
                  <a:gd name="connsiteX102" fmla="*/ 1675710 w 3955504"/>
                  <a:gd name="connsiteY102" fmla="*/ 1319881 h 2416334"/>
                  <a:gd name="connsiteX103" fmla="*/ 1659160 w 3955504"/>
                  <a:gd name="connsiteY103" fmla="*/ 1245405 h 2416334"/>
                  <a:gd name="connsiteX104" fmla="*/ 1634334 w 3955504"/>
                  <a:gd name="connsiteY104" fmla="*/ 1208167 h 2416334"/>
                  <a:gd name="connsiteX105" fmla="*/ 1638472 w 3955504"/>
                  <a:gd name="connsiteY105" fmla="*/ 1162654 h 2416334"/>
                  <a:gd name="connsiteX106" fmla="*/ 1584684 w 3955504"/>
                  <a:gd name="connsiteY106" fmla="*/ 1141966 h 2416334"/>
                  <a:gd name="connsiteX107" fmla="*/ 1497795 w 3955504"/>
                  <a:gd name="connsiteY107" fmla="*/ 1133691 h 2416334"/>
                  <a:gd name="connsiteX108" fmla="*/ 1456420 w 3955504"/>
                  <a:gd name="connsiteY108" fmla="*/ 1117141 h 2416334"/>
                  <a:gd name="connsiteX109" fmla="*/ 1410906 w 3955504"/>
                  <a:gd name="connsiteY109" fmla="*/ 1150241 h 2416334"/>
                  <a:gd name="connsiteX110" fmla="*/ 1444007 w 3955504"/>
                  <a:gd name="connsiteY110" fmla="*/ 1162654 h 2416334"/>
                  <a:gd name="connsiteX111" fmla="*/ 1410906 w 3955504"/>
                  <a:gd name="connsiteY111" fmla="*/ 1208167 h 2416334"/>
                  <a:gd name="connsiteX112" fmla="*/ 1406769 w 3955504"/>
                  <a:gd name="connsiteY112" fmla="*/ 1278505 h 2416334"/>
                  <a:gd name="connsiteX113" fmla="*/ 1381944 w 3955504"/>
                  <a:gd name="connsiteY113" fmla="*/ 1307468 h 2416334"/>
                  <a:gd name="connsiteX114" fmla="*/ 1357118 w 3955504"/>
                  <a:gd name="connsiteY114" fmla="*/ 1299193 h 2416334"/>
                  <a:gd name="connsiteX115" fmla="*/ 1328155 w 3955504"/>
                  <a:gd name="connsiteY115" fmla="*/ 1270230 h 2416334"/>
                  <a:gd name="connsiteX116" fmla="*/ 1266092 w 3955504"/>
                  <a:gd name="connsiteY116" fmla="*/ 1357119 h 2416334"/>
                  <a:gd name="connsiteX117" fmla="*/ 1266092 w 3955504"/>
                  <a:gd name="connsiteY117" fmla="*/ 1472971 h 2416334"/>
                  <a:gd name="connsiteX118" fmla="*/ 1282642 w 3955504"/>
                  <a:gd name="connsiteY118" fmla="*/ 1568134 h 2416334"/>
                  <a:gd name="connsiteX119" fmla="*/ 1336430 w 3955504"/>
                  <a:gd name="connsiteY119" fmla="*/ 1655023 h 2416334"/>
                  <a:gd name="connsiteX120" fmla="*/ 1344706 w 3955504"/>
                  <a:gd name="connsiteY120" fmla="*/ 1750187 h 2416334"/>
                  <a:gd name="connsiteX121" fmla="*/ 1324018 w 3955504"/>
                  <a:gd name="connsiteY121" fmla="*/ 1874314 h 2416334"/>
                  <a:gd name="connsiteX122" fmla="*/ 1299192 w 3955504"/>
                  <a:gd name="connsiteY122" fmla="*/ 1977753 h 2416334"/>
                  <a:gd name="connsiteX123" fmla="*/ 1217717 w 3955504"/>
                  <a:gd name="connsiteY123" fmla="*/ 2008274 h 2416334"/>
                  <a:gd name="connsiteX124" fmla="*/ 1186451 w 3955504"/>
                  <a:gd name="connsiteY124" fmla="*/ 2021180 h 2416334"/>
                  <a:gd name="connsiteX125" fmla="*/ 1102161 w 3955504"/>
                  <a:gd name="connsiteY125" fmla="*/ 1902764 h 2416334"/>
                  <a:gd name="connsiteX126" fmla="*/ 1092315 w 3955504"/>
                  <a:gd name="connsiteY126" fmla="*/ 1799838 h 2416334"/>
                  <a:gd name="connsiteX127" fmla="*/ 1079421 w 3955504"/>
                  <a:gd name="connsiteY127" fmla="*/ 1694859 h 2416334"/>
                  <a:gd name="connsiteX128" fmla="*/ 1050939 w 3955504"/>
                  <a:gd name="connsiteY128" fmla="*/ 1539172 h 2416334"/>
                  <a:gd name="connsiteX129" fmla="*/ 1075764 w 3955504"/>
                  <a:gd name="connsiteY129" fmla="*/ 1501934 h 2416334"/>
                  <a:gd name="connsiteX130" fmla="*/ 1088177 w 3955504"/>
                  <a:gd name="connsiteY130" fmla="*/ 1481246 h 2416334"/>
                  <a:gd name="connsiteX131" fmla="*/ 1088177 w 3955504"/>
                  <a:gd name="connsiteY131" fmla="*/ 1406770 h 2416334"/>
                  <a:gd name="connsiteX132" fmla="*/ 1108865 w 3955504"/>
                  <a:gd name="connsiteY132" fmla="*/ 1319881 h 2416334"/>
                  <a:gd name="connsiteX133" fmla="*/ 1026626 w 3955504"/>
                  <a:gd name="connsiteY133" fmla="*/ 1425372 h 2416334"/>
                  <a:gd name="connsiteX134" fmla="*/ 1026659 w 3955504"/>
                  <a:gd name="connsiteY134" fmla="*/ 1403625 h 2416334"/>
                  <a:gd name="connsiteX135" fmla="*/ 1001288 w 3955504"/>
                  <a:gd name="connsiteY135" fmla="*/ 1361257 h 2416334"/>
                  <a:gd name="connsiteX136" fmla="*/ 1021976 w 3955504"/>
                  <a:gd name="connsiteY136" fmla="*/ 1274368 h 2416334"/>
                  <a:gd name="connsiteX137" fmla="*/ 1088177 w 3955504"/>
                  <a:gd name="connsiteY137" fmla="*/ 1125416 h 2416334"/>
                  <a:gd name="connsiteX138" fmla="*/ 1183341 w 3955504"/>
                  <a:gd name="connsiteY138" fmla="*/ 1108866 h 2416334"/>
                  <a:gd name="connsiteX139" fmla="*/ 1261954 w 3955504"/>
                  <a:gd name="connsiteY139" fmla="*/ 1050940 h 2416334"/>
                  <a:gd name="connsiteX140" fmla="*/ 1332293 w 3955504"/>
                  <a:gd name="connsiteY140" fmla="*/ 1026115 h 2416334"/>
                  <a:gd name="connsiteX141" fmla="*/ 1410906 w 3955504"/>
                  <a:gd name="connsiteY141" fmla="*/ 1030252 h 2416334"/>
                  <a:gd name="connsiteX142" fmla="*/ 1435732 w 3955504"/>
                  <a:gd name="connsiteY142" fmla="*/ 1021977 h 2416334"/>
                  <a:gd name="connsiteX143" fmla="*/ 1477107 w 3955504"/>
                  <a:gd name="connsiteY143" fmla="*/ 1005427 h 2416334"/>
                  <a:gd name="connsiteX144" fmla="*/ 1423319 w 3955504"/>
                  <a:gd name="connsiteY144" fmla="*/ 976464 h 2416334"/>
                  <a:gd name="connsiteX145" fmla="*/ 1377806 w 3955504"/>
                  <a:gd name="connsiteY145" fmla="*/ 997152 h 2416334"/>
                  <a:gd name="connsiteX146" fmla="*/ 1348843 w 3955504"/>
                  <a:gd name="connsiteY146" fmla="*/ 976464 h 2416334"/>
                  <a:gd name="connsiteX147" fmla="*/ 1332293 w 3955504"/>
                  <a:gd name="connsiteY147" fmla="*/ 914400 h 2416334"/>
                  <a:gd name="connsiteX148" fmla="*/ 1204029 w 3955504"/>
                  <a:gd name="connsiteY148" fmla="*/ 984739 h 2416334"/>
                  <a:gd name="connsiteX149" fmla="*/ 1150240 w 3955504"/>
                  <a:gd name="connsiteY149" fmla="*/ 1034390 h 2416334"/>
                  <a:gd name="connsiteX150" fmla="*/ 1075764 w 3955504"/>
                  <a:gd name="connsiteY150" fmla="*/ 1021977 h 2416334"/>
                  <a:gd name="connsiteX151" fmla="*/ 1046801 w 3955504"/>
                  <a:gd name="connsiteY151" fmla="*/ 1026115 h 2416334"/>
                  <a:gd name="connsiteX152" fmla="*/ 968188 w 3955504"/>
                  <a:gd name="connsiteY152" fmla="*/ 976464 h 2416334"/>
                  <a:gd name="connsiteX153" fmla="*/ 918537 w 3955504"/>
                  <a:gd name="connsiteY153" fmla="*/ 976464 h 2416334"/>
                  <a:gd name="connsiteX154" fmla="*/ 901987 w 3955504"/>
                  <a:gd name="connsiteY154" fmla="*/ 988876 h 2416334"/>
                  <a:gd name="connsiteX155" fmla="*/ 877162 w 3955504"/>
                  <a:gd name="connsiteY155" fmla="*/ 976464 h 2416334"/>
                  <a:gd name="connsiteX156" fmla="*/ 860611 w 3955504"/>
                  <a:gd name="connsiteY156" fmla="*/ 885438 h 2416334"/>
                  <a:gd name="connsiteX157" fmla="*/ 901987 w 3955504"/>
                  <a:gd name="connsiteY157" fmla="*/ 860612 h 2416334"/>
                  <a:gd name="connsiteX158" fmla="*/ 914400 w 3955504"/>
                  <a:gd name="connsiteY158" fmla="*/ 839924 h 2416334"/>
                  <a:gd name="connsiteX159" fmla="*/ 810961 w 3955504"/>
                  <a:gd name="connsiteY159" fmla="*/ 935088 h 2416334"/>
                  <a:gd name="connsiteX160" fmla="*/ 761310 w 3955504"/>
                  <a:gd name="connsiteY160" fmla="*/ 972326 h 2416334"/>
                  <a:gd name="connsiteX161" fmla="*/ 724072 w 3955504"/>
                  <a:gd name="connsiteY161" fmla="*/ 1001289 h 2416334"/>
                  <a:gd name="connsiteX162" fmla="*/ 686834 w 3955504"/>
                  <a:gd name="connsiteY162" fmla="*/ 1026115 h 2416334"/>
                  <a:gd name="connsiteX163" fmla="*/ 649596 w 3955504"/>
                  <a:gd name="connsiteY163" fmla="*/ 1050940 h 2416334"/>
                  <a:gd name="connsiteX164" fmla="*/ 620633 w 3955504"/>
                  <a:gd name="connsiteY164" fmla="*/ 1079903 h 2416334"/>
                  <a:gd name="connsiteX165" fmla="*/ 525469 w 3955504"/>
                  <a:gd name="connsiteY165" fmla="*/ 1063353 h 2416334"/>
                  <a:gd name="connsiteX166" fmla="*/ 513057 w 3955504"/>
                  <a:gd name="connsiteY166" fmla="*/ 1030252 h 2416334"/>
                  <a:gd name="connsiteX167" fmla="*/ 435982 w 3955504"/>
                  <a:gd name="connsiteY167" fmla="*/ 1028680 h 2416334"/>
                  <a:gd name="connsiteX168" fmla="*/ 405480 w 3955504"/>
                  <a:gd name="connsiteY168" fmla="*/ 1059215 h 2416334"/>
                  <a:gd name="connsiteX169" fmla="*/ 347554 w 3955504"/>
                  <a:gd name="connsiteY169" fmla="*/ 1050940 h 2416334"/>
                  <a:gd name="connsiteX170" fmla="*/ 335142 w 3955504"/>
                  <a:gd name="connsiteY170" fmla="*/ 1038527 h 2416334"/>
                  <a:gd name="connsiteX171" fmla="*/ 380655 w 3955504"/>
                  <a:gd name="connsiteY171" fmla="*/ 980601 h 2416334"/>
                  <a:gd name="connsiteX172" fmla="*/ 513057 w 3955504"/>
                  <a:gd name="connsiteY172" fmla="*/ 827512 h 2416334"/>
                  <a:gd name="connsiteX173" fmla="*/ 566845 w 3955504"/>
                  <a:gd name="connsiteY173" fmla="*/ 802686 h 2416334"/>
                  <a:gd name="connsiteX174" fmla="*/ 628908 w 3955504"/>
                  <a:gd name="connsiteY174" fmla="*/ 773724 h 2416334"/>
                  <a:gd name="connsiteX175" fmla="*/ 525469 w 3955504"/>
                  <a:gd name="connsiteY175" fmla="*/ 773724 h 2416334"/>
                  <a:gd name="connsiteX176" fmla="*/ 496506 w 3955504"/>
                  <a:gd name="connsiteY176" fmla="*/ 748898 h 2416334"/>
                  <a:gd name="connsiteX177" fmla="*/ 463406 w 3955504"/>
                  <a:gd name="connsiteY177" fmla="*/ 748898 h 2416334"/>
                  <a:gd name="connsiteX178" fmla="*/ 442718 w 3955504"/>
                  <a:gd name="connsiteY178" fmla="*/ 761311 h 2416334"/>
                  <a:gd name="connsiteX179" fmla="*/ 388930 w 3955504"/>
                  <a:gd name="connsiteY179" fmla="*/ 773724 h 2416334"/>
                  <a:gd name="connsiteX180" fmla="*/ 335142 w 3955504"/>
                  <a:gd name="connsiteY180" fmla="*/ 757173 h 2416334"/>
                  <a:gd name="connsiteX181" fmla="*/ 297904 w 3955504"/>
                  <a:gd name="connsiteY181" fmla="*/ 724073 h 2416334"/>
                  <a:gd name="connsiteX182" fmla="*/ 285491 w 3955504"/>
                  <a:gd name="connsiteY182" fmla="*/ 732348 h 2416334"/>
                  <a:gd name="connsiteX183" fmla="*/ 227565 w 3955504"/>
                  <a:gd name="connsiteY183" fmla="*/ 690972 h 2416334"/>
                  <a:gd name="connsiteX184" fmla="*/ 124126 w 3955504"/>
                  <a:gd name="connsiteY184" fmla="*/ 686835 h 2416334"/>
                  <a:gd name="connsiteX185" fmla="*/ 86888 w 3955504"/>
                  <a:gd name="connsiteY185" fmla="*/ 715798 h 2416334"/>
                  <a:gd name="connsiteX186" fmla="*/ 0 w 3955504"/>
                  <a:gd name="connsiteY186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77656 w 3955504"/>
                  <a:gd name="connsiteY54" fmla="*/ 311390 h 2416334"/>
                  <a:gd name="connsiteX55" fmla="*/ 3847927 w 3955504"/>
                  <a:gd name="connsiteY55" fmla="*/ 268942 h 2416334"/>
                  <a:gd name="connsiteX56" fmla="*/ 3794139 w 3955504"/>
                  <a:gd name="connsiteY56" fmla="*/ 26894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499452 w 3955504"/>
                  <a:gd name="connsiteY60" fmla="*/ 74629 h 2416334"/>
                  <a:gd name="connsiteX61" fmla="*/ 3479685 w 3955504"/>
                  <a:gd name="connsiteY61" fmla="*/ 78614 h 2416334"/>
                  <a:gd name="connsiteX62" fmla="*/ 3435550 w 3955504"/>
                  <a:gd name="connsiteY62" fmla="*/ 163510 h 2416334"/>
                  <a:gd name="connsiteX63" fmla="*/ 3441526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12718 w 3955504"/>
                  <a:gd name="connsiteY65" fmla="*/ 556579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54792 w 3955504"/>
                  <a:gd name="connsiteY68" fmla="*/ 625996 h 2416334"/>
                  <a:gd name="connsiteX69" fmla="*/ 2861196 w 3955504"/>
                  <a:gd name="connsiteY69" fmla="*/ 818469 h 2416334"/>
                  <a:gd name="connsiteX70" fmla="*/ 2787945 w 3955504"/>
                  <a:gd name="connsiteY70" fmla="*/ 918691 h 2416334"/>
                  <a:gd name="connsiteX71" fmla="*/ 2777679 w 3955504"/>
                  <a:gd name="connsiteY71" fmla="*/ 957000 h 2416334"/>
                  <a:gd name="connsiteX72" fmla="*/ 2768330 w 3955504"/>
                  <a:gd name="connsiteY72" fmla="*/ 101385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08634 w 3955504"/>
                  <a:gd name="connsiteY76" fmla="*/ 1191617 h 2416334"/>
                  <a:gd name="connsiteX77" fmla="*/ 2639427 w 3955504"/>
                  <a:gd name="connsiteY77" fmla="*/ 1320407 h 2416334"/>
                  <a:gd name="connsiteX78" fmla="*/ 2503734 w 3955504"/>
                  <a:gd name="connsiteY78" fmla="*/ 1323473 h 2416334"/>
                  <a:gd name="connsiteX79" fmla="*/ 2394587 w 3955504"/>
                  <a:gd name="connsiteY79" fmla="*/ 1360198 h 2416334"/>
                  <a:gd name="connsiteX80" fmla="*/ 2435449 w 3955504"/>
                  <a:gd name="connsiteY80" fmla="*/ 1460559 h 2416334"/>
                  <a:gd name="connsiteX81" fmla="*/ 2430285 w 3955504"/>
                  <a:gd name="connsiteY81" fmla="*/ 1515372 h 2416334"/>
                  <a:gd name="connsiteX82" fmla="*/ 2355809 w 3955504"/>
                  <a:gd name="connsiteY82" fmla="*/ 1588277 h 2416334"/>
                  <a:gd name="connsiteX83" fmla="*/ 2285470 w 3955504"/>
                  <a:gd name="connsiteY83" fmla="*/ 1660699 h 2416334"/>
                  <a:gd name="connsiteX84" fmla="*/ 2177381 w 3955504"/>
                  <a:gd name="connsiteY84" fmla="*/ 1737229 h 2416334"/>
                  <a:gd name="connsiteX85" fmla="*/ 2139116 w 3955504"/>
                  <a:gd name="connsiteY85" fmla="*/ 1779150 h 2416334"/>
                  <a:gd name="connsiteX86" fmla="*/ 2066179 w 3955504"/>
                  <a:gd name="connsiteY86" fmla="*/ 1840155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63842 w 3955504"/>
                  <a:gd name="connsiteY100" fmla="*/ 1492600 h 2416334"/>
                  <a:gd name="connsiteX101" fmla="*/ 1617784 w 3955504"/>
                  <a:gd name="connsiteY101" fmla="*/ 1452283 h 2416334"/>
                  <a:gd name="connsiteX102" fmla="*/ 1675710 w 3955504"/>
                  <a:gd name="connsiteY102" fmla="*/ 1319881 h 2416334"/>
                  <a:gd name="connsiteX103" fmla="*/ 1659160 w 3955504"/>
                  <a:gd name="connsiteY103" fmla="*/ 1245405 h 2416334"/>
                  <a:gd name="connsiteX104" fmla="*/ 1634334 w 3955504"/>
                  <a:gd name="connsiteY104" fmla="*/ 1208167 h 2416334"/>
                  <a:gd name="connsiteX105" fmla="*/ 1638472 w 3955504"/>
                  <a:gd name="connsiteY105" fmla="*/ 1162654 h 2416334"/>
                  <a:gd name="connsiteX106" fmla="*/ 1584684 w 3955504"/>
                  <a:gd name="connsiteY106" fmla="*/ 1141966 h 2416334"/>
                  <a:gd name="connsiteX107" fmla="*/ 1497795 w 3955504"/>
                  <a:gd name="connsiteY107" fmla="*/ 1133691 h 2416334"/>
                  <a:gd name="connsiteX108" fmla="*/ 1456420 w 3955504"/>
                  <a:gd name="connsiteY108" fmla="*/ 1117141 h 2416334"/>
                  <a:gd name="connsiteX109" fmla="*/ 1410906 w 3955504"/>
                  <a:gd name="connsiteY109" fmla="*/ 1150241 h 2416334"/>
                  <a:gd name="connsiteX110" fmla="*/ 1444007 w 3955504"/>
                  <a:gd name="connsiteY110" fmla="*/ 1162654 h 2416334"/>
                  <a:gd name="connsiteX111" fmla="*/ 1410906 w 3955504"/>
                  <a:gd name="connsiteY111" fmla="*/ 1208167 h 2416334"/>
                  <a:gd name="connsiteX112" fmla="*/ 1406769 w 3955504"/>
                  <a:gd name="connsiteY112" fmla="*/ 1278505 h 2416334"/>
                  <a:gd name="connsiteX113" fmla="*/ 1381944 w 3955504"/>
                  <a:gd name="connsiteY113" fmla="*/ 1307468 h 2416334"/>
                  <a:gd name="connsiteX114" fmla="*/ 1357118 w 3955504"/>
                  <a:gd name="connsiteY114" fmla="*/ 1299193 h 2416334"/>
                  <a:gd name="connsiteX115" fmla="*/ 1328155 w 3955504"/>
                  <a:gd name="connsiteY115" fmla="*/ 1270230 h 2416334"/>
                  <a:gd name="connsiteX116" fmla="*/ 1266092 w 3955504"/>
                  <a:gd name="connsiteY116" fmla="*/ 1357119 h 2416334"/>
                  <a:gd name="connsiteX117" fmla="*/ 1266092 w 3955504"/>
                  <a:gd name="connsiteY117" fmla="*/ 1472971 h 2416334"/>
                  <a:gd name="connsiteX118" fmla="*/ 1282642 w 3955504"/>
                  <a:gd name="connsiteY118" fmla="*/ 1568134 h 2416334"/>
                  <a:gd name="connsiteX119" fmla="*/ 1336430 w 3955504"/>
                  <a:gd name="connsiteY119" fmla="*/ 1655023 h 2416334"/>
                  <a:gd name="connsiteX120" fmla="*/ 1344706 w 3955504"/>
                  <a:gd name="connsiteY120" fmla="*/ 1750187 h 2416334"/>
                  <a:gd name="connsiteX121" fmla="*/ 1324018 w 3955504"/>
                  <a:gd name="connsiteY121" fmla="*/ 1874314 h 2416334"/>
                  <a:gd name="connsiteX122" fmla="*/ 1299192 w 3955504"/>
                  <a:gd name="connsiteY122" fmla="*/ 1977753 h 2416334"/>
                  <a:gd name="connsiteX123" fmla="*/ 1217717 w 3955504"/>
                  <a:gd name="connsiteY123" fmla="*/ 2008274 h 2416334"/>
                  <a:gd name="connsiteX124" fmla="*/ 1186451 w 3955504"/>
                  <a:gd name="connsiteY124" fmla="*/ 2021180 h 2416334"/>
                  <a:gd name="connsiteX125" fmla="*/ 1102161 w 3955504"/>
                  <a:gd name="connsiteY125" fmla="*/ 1902764 h 2416334"/>
                  <a:gd name="connsiteX126" fmla="*/ 1092315 w 3955504"/>
                  <a:gd name="connsiteY126" fmla="*/ 1799838 h 2416334"/>
                  <a:gd name="connsiteX127" fmla="*/ 1079421 w 3955504"/>
                  <a:gd name="connsiteY127" fmla="*/ 1694859 h 2416334"/>
                  <a:gd name="connsiteX128" fmla="*/ 1050939 w 3955504"/>
                  <a:gd name="connsiteY128" fmla="*/ 1539172 h 2416334"/>
                  <a:gd name="connsiteX129" fmla="*/ 1075764 w 3955504"/>
                  <a:gd name="connsiteY129" fmla="*/ 1501934 h 2416334"/>
                  <a:gd name="connsiteX130" fmla="*/ 1088177 w 3955504"/>
                  <a:gd name="connsiteY130" fmla="*/ 1481246 h 2416334"/>
                  <a:gd name="connsiteX131" fmla="*/ 1088177 w 3955504"/>
                  <a:gd name="connsiteY131" fmla="*/ 1406770 h 2416334"/>
                  <a:gd name="connsiteX132" fmla="*/ 1108865 w 3955504"/>
                  <a:gd name="connsiteY132" fmla="*/ 1319881 h 2416334"/>
                  <a:gd name="connsiteX133" fmla="*/ 1026626 w 3955504"/>
                  <a:gd name="connsiteY133" fmla="*/ 1425372 h 2416334"/>
                  <a:gd name="connsiteX134" fmla="*/ 1026659 w 3955504"/>
                  <a:gd name="connsiteY134" fmla="*/ 1403625 h 2416334"/>
                  <a:gd name="connsiteX135" fmla="*/ 1001288 w 3955504"/>
                  <a:gd name="connsiteY135" fmla="*/ 1361257 h 2416334"/>
                  <a:gd name="connsiteX136" fmla="*/ 1021976 w 3955504"/>
                  <a:gd name="connsiteY136" fmla="*/ 1274368 h 2416334"/>
                  <a:gd name="connsiteX137" fmla="*/ 1088177 w 3955504"/>
                  <a:gd name="connsiteY137" fmla="*/ 1125416 h 2416334"/>
                  <a:gd name="connsiteX138" fmla="*/ 1183341 w 3955504"/>
                  <a:gd name="connsiteY138" fmla="*/ 1108866 h 2416334"/>
                  <a:gd name="connsiteX139" fmla="*/ 1261954 w 3955504"/>
                  <a:gd name="connsiteY139" fmla="*/ 1050940 h 2416334"/>
                  <a:gd name="connsiteX140" fmla="*/ 1332293 w 3955504"/>
                  <a:gd name="connsiteY140" fmla="*/ 1026115 h 2416334"/>
                  <a:gd name="connsiteX141" fmla="*/ 1410906 w 3955504"/>
                  <a:gd name="connsiteY141" fmla="*/ 1030252 h 2416334"/>
                  <a:gd name="connsiteX142" fmla="*/ 1435732 w 3955504"/>
                  <a:gd name="connsiteY142" fmla="*/ 1021977 h 2416334"/>
                  <a:gd name="connsiteX143" fmla="*/ 1477107 w 3955504"/>
                  <a:gd name="connsiteY143" fmla="*/ 1005427 h 2416334"/>
                  <a:gd name="connsiteX144" fmla="*/ 1423319 w 3955504"/>
                  <a:gd name="connsiteY144" fmla="*/ 976464 h 2416334"/>
                  <a:gd name="connsiteX145" fmla="*/ 1377806 w 3955504"/>
                  <a:gd name="connsiteY145" fmla="*/ 997152 h 2416334"/>
                  <a:gd name="connsiteX146" fmla="*/ 1348843 w 3955504"/>
                  <a:gd name="connsiteY146" fmla="*/ 976464 h 2416334"/>
                  <a:gd name="connsiteX147" fmla="*/ 1332293 w 3955504"/>
                  <a:gd name="connsiteY147" fmla="*/ 914400 h 2416334"/>
                  <a:gd name="connsiteX148" fmla="*/ 1204029 w 3955504"/>
                  <a:gd name="connsiteY148" fmla="*/ 984739 h 2416334"/>
                  <a:gd name="connsiteX149" fmla="*/ 1150240 w 3955504"/>
                  <a:gd name="connsiteY149" fmla="*/ 1034390 h 2416334"/>
                  <a:gd name="connsiteX150" fmla="*/ 1075764 w 3955504"/>
                  <a:gd name="connsiteY150" fmla="*/ 1021977 h 2416334"/>
                  <a:gd name="connsiteX151" fmla="*/ 1046801 w 3955504"/>
                  <a:gd name="connsiteY151" fmla="*/ 1026115 h 2416334"/>
                  <a:gd name="connsiteX152" fmla="*/ 968188 w 3955504"/>
                  <a:gd name="connsiteY152" fmla="*/ 976464 h 2416334"/>
                  <a:gd name="connsiteX153" fmla="*/ 918537 w 3955504"/>
                  <a:gd name="connsiteY153" fmla="*/ 976464 h 2416334"/>
                  <a:gd name="connsiteX154" fmla="*/ 901987 w 3955504"/>
                  <a:gd name="connsiteY154" fmla="*/ 988876 h 2416334"/>
                  <a:gd name="connsiteX155" fmla="*/ 877162 w 3955504"/>
                  <a:gd name="connsiteY155" fmla="*/ 976464 h 2416334"/>
                  <a:gd name="connsiteX156" fmla="*/ 860611 w 3955504"/>
                  <a:gd name="connsiteY156" fmla="*/ 885438 h 2416334"/>
                  <a:gd name="connsiteX157" fmla="*/ 901987 w 3955504"/>
                  <a:gd name="connsiteY157" fmla="*/ 860612 h 2416334"/>
                  <a:gd name="connsiteX158" fmla="*/ 914400 w 3955504"/>
                  <a:gd name="connsiteY158" fmla="*/ 839924 h 2416334"/>
                  <a:gd name="connsiteX159" fmla="*/ 810961 w 3955504"/>
                  <a:gd name="connsiteY159" fmla="*/ 935088 h 2416334"/>
                  <a:gd name="connsiteX160" fmla="*/ 761310 w 3955504"/>
                  <a:gd name="connsiteY160" fmla="*/ 972326 h 2416334"/>
                  <a:gd name="connsiteX161" fmla="*/ 724072 w 3955504"/>
                  <a:gd name="connsiteY161" fmla="*/ 1001289 h 2416334"/>
                  <a:gd name="connsiteX162" fmla="*/ 686834 w 3955504"/>
                  <a:gd name="connsiteY162" fmla="*/ 1026115 h 2416334"/>
                  <a:gd name="connsiteX163" fmla="*/ 649596 w 3955504"/>
                  <a:gd name="connsiteY163" fmla="*/ 1050940 h 2416334"/>
                  <a:gd name="connsiteX164" fmla="*/ 620633 w 3955504"/>
                  <a:gd name="connsiteY164" fmla="*/ 1079903 h 2416334"/>
                  <a:gd name="connsiteX165" fmla="*/ 525469 w 3955504"/>
                  <a:gd name="connsiteY165" fmla="*/ 1063353 h 2416334"/>
                  <a:gd name="connsiteX166" fmla="*/ 513057 w 3955504"/>
                  <a:gd name="connsiteY166" fmla="*/ 1030252 h 2416334"/>
                  <a:gd name="connsiteX167" fmla="*/ 435982 w 3955504"/>
                  <a:gd name="connsiteY167" fmla="*/ 1028680 h 2416334"/>
                  <a:gd name="connsiteX168" fmla="*/ 405480 w 3955504"/>
                  <a:gd name="connsiteY168" fmla="*/ 1059215 h 2416334"/>
                  <a:gd name="connsiteX169" fmla="*/ 347554 w 3955504"/>
                  <a:gd name="connsiteY169" fmla="*/ 1050940 h 2416334"/>
                  <a:gd name="connsiteX170" fmla="*/ 335142 w 3955504"/>
                  <a:gd name="connsiteY170" fmla="*/ 1038527 h 2416334"/>
                  <a:gd name="connsiteX171" fmla="*/ 380655 w 3955504"/>
                  <a:gd name="connsiteY171" fmla="*/ 980601 h 2416334"/>
                  <a:gd name="connsiteX172" fmla="*/ 513057 w 3955504"/>
                  <a:gd name="connsiteY172" fmla="*/ 827512 h 2416334"/>
                  <a:gd name="connsiteX173" fmla="*/ 566845 w 3955504"/>
                  <a:gd name="connsiteY173" fmla="*/ 802686 h 2416334"/>
                  <a:gd name="connsiteX174" fmla="*/ 628908 w 3955504"/>
                  <a:gd name="connsiteY174" fmla="*/ 773724 h 2416334"/>
                  <a:gd name="connsiteX175" fmla="*/ 525469 w 3955504"/>
                  <a:gd name="connsiteY175" fmla="*/ 773724 h 2416334"/>
                  <a:gd name="connsiteX176" fmla="*/ 496506 w 3955504"/>
                  <a:gd name="connsiteY176" fmla="*/ 748898 h 2416334"/>
                  <a:gd name="connsiteX177" fmla="*/ 463406 w 3955504"/>
                  <a:gd name="connsiteY177" fmla="*/ 748898 h 2416334"/>
                  <a:gd name="connsiteX178" fmla="*/ 442718 w 3955504"/>
                  <a:gd name="connsiteY178" fmla="*/ 761311 h 2416334"/>
                  <a:gd name="connsiteX179" fmla="*/ 388930 w 3955504"/>
                  <a:gd name="connsiteY179" fmla="*/ 773724 h 2416334"/>
                  <a:gd name="connsiteX180" fmla="*/ 335142 w 3955504"/>
                  <a:gd name="connsiteY180" fmla="*/ 757173 h 2416334"/>
                  <a:gd name="connsiteX181" fmla="*/ 297904 w 3955504"/>
                  <a:gd name="connsiteY181" fmla="*/ 724073 h 2416334"/>
                  <a:gd name="connsiteX182" fmla="*/ 285491 w 3955504"/>
                  <a:gd name="connsiteY182" fmla="*/ 732348 h 2416334"/>
                  <a:gd name="connsiteX183" fmla="*/ 227565 w 3955504"/>
                  <a:gd name="connsiteY183" fmla="*/ 690972 h 2416334"/>
                  <a:gd name="connsiteX184" fmla="*/ 124126 w 3955504"/>
                  <a:gd name="connsiteY184" fmla="*/ 686835 h 2416334"/>
                  <a:gd name="connsiteX185" fmla="*/ 86888 w 3955504"/>
                  <a:gd name="connsiteY185" fmla="*/ 715798 h 2416334"/>
                  <a:gd name="connsiteX186" fmla="*/ 0 w 3955504"/>
                  <a:gd name="connsiteY186" fmla="*/ 666147 h 2416334"/>
                  <a:gd name="connsiteX0" fmla="*/ 0 w 3955504"/>
                  <a:gd name="connsiteY0" fmla="*/ 666147 h 2416334"/>
                  <a:gd name="connsiteX1" fmla="*/ 57925 w 3955504"/>
                  <a:gd name="connsiteY1" fmla="*/ 856475 h 2416334"/>
                  <a:gd name="connsiteX2" fmla="*/ 86888 w 3955504"/>
                  <a:gd name="connsiteY2" fmla="*/ 976464 h 2416334"/>
                  <a:gd name="connsiteX3" fmla="*/ 82751 w 3955504"/>
                  <a:gd name="connsiteY3" fmla="*/ 1121278 h 2416334"/>
                  <a:gd name="connsiteX4" fmla="*/ 57925 w 3955504"/>
                  <a:gd name="connsiteY4" fmla="*/ 1245405 h 2416334"/>
                  <a:gd name="connsiteX5" fmla="*/ 239978 w 3955504"/>
                  <a:gd name="connsiteY5" fmla="*/ 1733637 h 2416334"/>
                  <a:gd name="connsiteX6" fmla="*/ 513057 w 3955504"/>
                  <a:gd name="connsiteY6" fmla="*/ 2259106 h 2416334"/>
                  <a:gd name="connsiteX7" fmla="*/ 1075764 w 3955504"/>
                  <a:gd name="connsiteY7" fmla="*/ 2416334 h 2416334"/>
                  <a:gd name="connsiteX8" fmla="*/ 1592959 w 3955504"/>
                  <a:gd name="connsiteY8" fmla="*/ 2395646 h 2416334"/>
                  <a:gd name="connsiteX9" fmla="*/ 2101878 w 3955504"/>
                  <a:gd name="connsiteY9" fmla="*/ 2325307 h 2416334"/>
                  <a:gd name="connsiteX10" fmla="*/ 2449433 w 3955504"/>
                  <a:gd name="connsiteY10" fmla="*/ 2325307 h 2416334"/>
                  <a:gd name="connsiteX11" fmla="*/ 3041104 w 3955504"/>
                  <a:gd name="connsiteY11" fmla="*/ 2370820 h 2416334"/>
                  <a:gd name="connsiteX12" fmla="*/ 3074204 w 3955504"/>
                  <a:gd name="connsiteY12" fmla="*/ 2337720 h 2416334"/>
                  <a:gd name="connsiteX13" fmla="*/ 3012141 w 3955504"/>
                  <a:gd name="connsiteY13" fmla="*/ 2279794 h 2416334"/>
                  <a:gd name="connsiteX14" fmla="*/ 3024554 w 3955504"/>
                  <a:gd name="connsiteY14" fmla="*/ 2250831 h 2416334"/>
                  <a:gd name="connsiteX15" fmla="*/ 2983178 w 3955504"/>
                  <a:gd name="connsiteY15" fmla="*/ 2122567 h 2416334"/>
                  <a:gd name="connsiteX16" fmla="*/ 2945940 w 3955504"/>
                  <a:gd name="connsiteY16" fmla="*/ 2097742 h 2416334"/>
                  <a:gd name="connsiteX17" fmla="*/ 3041104 w 3955504"/>
                  <a:gd name="connsiteY17" fmla="*/ 1965340 h 2416334"/>
                  <a:gd name="connsiteX18" fmla="*/ 3057654 w 3955504"/>
                  <a:gd name="connsiteY18" fmla="*/ 1977753 h 2416334"/>
                  <a:gd name="connsiteX19" fmla="*/ 3065929 w 3955504"/>
                  <a:gd name="connsiteY19" fmla="*/ 2106017 h 2416334"/>
                  <a:gd name="connsiteX20" fmla="*/ 3169368 w 3955504"/>
                  <a:gd name="connsiteY20" fmla="*/ 2267381 h 2416334"/>
                  <a:gd name="connsiteX21" fmla="*/ 3206606 w 3955504"/>
                  <a:gd name="connsiteY21" fmla="*/ 2271519 h 2416334"/>
                  <a:gd name="connsiteX22" fmla="*/ 3185918 w 3955504"/>
                  <a:gd name="connsiteY22" fmla="*/ 2362545 h 2416334"/>
                  <a:gd name="connsiteX23" fmla="*/ 3194193 w 3955504"/>
                  <a:gd name="connsiteY23" fmla="*/ 2391508 h 2416334"/>
                  <a:gd name="connsiteX24" fmla="*/ 3219019 w 3955504"/>
                  <a:gd name="connsiteY24" fmla="*/ 2151530 h 2416334"/>
                  <a:gd name="connsiteX25" fmla="*/ 3219019 w 3955504"/>
                  <a:gd name="connsiteY25" fmla="*/ 2101879 h 2416334"/>
                  <a:gd name="connsiteX26" fmla="*/ 3115580 w 3955504"/>
                  <a:gd name="connsiteY26" fmla="*/ 2060504 h 2416334"/>
                  <a:gd name="connsiteX27" fmla="*/ 3123855 w 3955504"/>
                  <a:gd name="connsiteY27" fmla="*/ 1961202 h 2416334"/>
                  <a:gd name="connsiteX28" fmla="*/ 3243844 w 3955504"/>
                  <a:gd name="connsiteY28" fmla="*/ 1981890 h 2416334"/>
                  <a:gd name="connsiteX29" fmla="*/ 3305907 w 3955504"/>
                  <a:gd name="connsiteY29" fmla="*/ 1733637 h 2416334"/>
                  <a:gd name="connsiteX30" fmla="*/ 3264532 w 3955504"/>
                  <a:gd name="connsiteY30" fmla="*/ 1733637 h 2416334"/>
                  <a:gd name="connsiteX31" fmla="*/ 3256257 w 3955504"/>
                  <a:gd name="connsiteY31" fmla="*/ 1650886 h 2416334"/>
                  <a:gd name="connsiteX32" fmla="*/ 3351420 w 3955504"/>
                  <a:gd name="connsiteY32" fmla="*/ 1485383 h 2416334"/>
                  <a:gd name="connsiteX33" fmla="*/ 3587261 w 3955504"/>
                  <a:gd name="connsiteY33" fmla="*/ 1340569 h 2416334"/>
                  <a:gd name="connsiteX34" fmla="*/ 3603811 w 3955504"/>
                  <a:gd name="connsiteY34" fmla="*/ 1270230 h 2416334"/>
                  <a:gd name="connsiteX35" fmla="*/ 3690700 w 3955504"/>
                  <a:gd name="connsiteY35" fmla="*/ 1266093 h 2416334"/>
                  <a:gd name="connsiteX36" fmla="*/ 3707250 w 3955504"/>
                  <a:gd name="connsiteY36" fmla="*/ 1232992 h 2416334"/>
                  <a:gd name="connsiteX37" fmla="*/ 3740351 w 3955504"/>
                  <a:gd name="connsiteY37" fmla="*/ 1224717 h 2416334"/>
                  <a:gd name="connsiteX38" fmla="*/ 3785864 w 3955504"/>
                  <a:gd name="connsiteY38" fmla="*/ 1154379 h 2416334"/>
                  <a:gd name="connsiteX39" fmla="*/ 3703113 w 3955504"/>
                  <a:gd name="connsiteY39" fmla="*/ 1220580 h 2416334"/>
                  <a:gd name="connsiteX40" fmla="*/ 3620362 w 3955504"/>
                  <a:gd name="connsiteY40" fmla="*/ 1141966 h 2416334"/>
                  <a:gd name="connsiteX41" fmla="*/ 3599674 w 3955504"/>
                  <a:gd name="connsiteY41" fmla="*/ 1141966 h 2416334"/>
                  <a:gd name="connsiteX42" fmla="*/ 3595536 w 3955504"/>
                  <a:gd name="connsiteY42" fmla="*/ 1042665 h 2416334"/>
                  <a:gd name="connsiteX43" fmla="*/ 3566573 w 3955504"/>
                  <a:gd name="connsiteY43" fmla="*/ 976464 h 2416334"/>
                  <a:gd name="connsiteX44" fmla="*/ 3574849 w 3955504"/>
                  <a:gd name="connsiteY44" fmla="*/ 910263 h 2416334"/>
                  <a:gd name="connsiteX45" fmla="*/ 3607949 w 3955504"/>
                  <a:gd name="connsiteY45" fmla="*/ 831649 h 2416334"/>
                  <a:gd name="connsiteX46" fmla="*/ 3607949 w 3955504"/>
                  <a:gd name="connsiteY46" fmla="*/ 794411 h 2416334"/>
                  <a:gd name="connsiteX47" fmla="*/ 3690700 w 3955504"/>
                  <a:gd name="connsiteY47" fmla="*/ 744761 h 2416334"/>
                  <a:gd name="connsiteX48" fmla="*/ 3736213 w 3955504"/>
                  <a:gd name="connsiteY48" fmla="*/ 662010 h 2416334"/>
                  <a:gd name="connsiteX49" fmla="*/ 3732076 w 3955504"/>
                  <a:gd name="connsiteY49" fmla="*/ 579258 h 2416334"/>
                  <a:gd name="connsiteX50" fmla="*/ 3781726 w 3955504"/>
                  <a:gd name="connsiteY50" fmla="*/ 546158 h 2416334"/>
                  <a:gd name="connsiteX51" fmla="*/ 3810689 w 3955504"/>
                  <a:gd name="connsiteY51" fmla="*/ 579258 h 2416334"/>
                  <a:gd name="connsiteX52" fmla="*/ 3955504 w 3955504"/>
                  <a:gd name="connsiteY52" fmla="*/ 405481 h 2416334"/>
                  <a:gd name="connsiteX53" fmla="*/ 3947229 w 3955504"/>
                  <a:gd name="connsiteY53" fmla="*/ 359968 h 2416334"/>
                  <a:gd name="connsiteX54" fmla="*/ 3877656 w 3955504"/>
                  <a:gd name="connsiteY54" fmla="*/ 311390 h 2416334"/>
                  <a:gd name="connsiteX55" fmla="*/ 3847927 w 3955504"/>
                  <a:gd name="connsiteY55" fmla="*/ 268942 h 2416334"/>
                  <a:gd name="connsiteX56" fmla="*/ 3803334 w 3955504"/>
                  <a:gd name="connsiteY56" fmla="*/ 256682 h 2416334"/>
                  <a:gd name="connsiteX57" fmla="*/ 3670012 w 3955504"/>
                  <a:gd name="connsiteY57" fmla="*/ 4138 h 2416334"/>
                  <a:gd name="connsiteX58" fmla="*/ 3620362 w 3955504"/>
                  <a:gd name="connsiteY58" fmla="*/ 0 h 2416334"/>
                  <a:gd name="connsiteX59" fmla="*/ 3612087 w 3955504"/>
                  <a:gd name="connsiteY59" fmla="*/ 28963 h 2416334"/>
                  <a:gd name="connsiteX60" fmla="*/ 3499452 w 3955504"/>
                  <a:gd name="connsiteY60" fmla="*/ 74629 h 2416334"/>
                  <a:gd name="connsiteX61" fmla="*/ 3479685 w 3955504"/>
                  <a:gd name="connsiteY61" fmla="*/ 78614 h 2416334"/>
                  <a:gd name="connsiteX62" fmla="*/ 3435550 w 3955504"/>
                  <a:gd name="connsiteY62" fmla="*/ 163510 h 2416334"/>
                  <a:gd name="connsiteX63" fmla="*/ 3441526 w 3955504"/>
                  <a:gd name="connsiteY63" fmla="*/ 446857 h 2416334"/>
                  <a:gd name="connsiteX64" fmla="*/ 3442447 w 3955504"/>
                  <a:gd name="connsiteY64" fmla="*/ 488232 h 2416334"/>
                  <a:gd name="connsiteX65" fmla="*/ 3412718 w 3955504"/>
                  <a:gd name="connsiteY65" fmla="*/ 556579 h 2416334"/>
                  <a:gd name="connsiteX66" fmla="*/ 3376246 w 3955504"/>
                  <a:gd name="connsiteY66" fmla="*/ 583396 h 2416334"/>
                  <a:gd name="connsiteX67" fmla="*/ 3367971 w 3955504"/>
                  <a:gd name="connsiteY67" fmla="*/ 612359 h 2416334"/>
                  <a:gd name="connsiteX68" fmla="*/ 3354792 w 3955504"/>
                  <a:gd name="connsiteY68" fmla="*/ 625996 h 2416334"/>
                  <a:gd name="connsiteX69" fmla="*/ 2861196 w 3955504"/>
                  <a:gd name="connsiteY69" fmla="*/ 818469 h 2416334"/>
                  <a:gd name="connsiteX70" fmla="*/ 2787945 w 3955504"/>
                  <a:gd name="connsiteY70" fmla="*/ 918691 h 2416334"/>
                  <a:gd name="connsiteX71" fmla="*/ 2777679 w 3955504"/>
                  <a:gd name="connsiteY71" fmla="*/ 957000 h 2416334"/>
                  <a:gd name="connsiteX72" fmla="*/ 2768330 w 3955504"/>
                  <a:gd name="connsiteY72" fmla="*/ 1013855 h 2416334"/>
                  <a:gd name="connsiteX73" fmla="*/ 2759750 w 3955504"/>
                  <a:gd name="connsiteY73" fmla="*/ 1071628 h 2416334"/>
                  <a:gd name="connsiteX74" fmla="*/ 2796988 w 3955504"/>
                  <a:gd name="connsiteY74" fmla="*/ 1079903 h 2416334"/>
                  <a:gd name="connsiteX75" fmla="*/ 2784575 w 3955504"/>
                  <a:gd name="connsiteY75" fmla="*/ 1150241 h 2416334"/>
                  <a:gd name="connsiteX76" fmla="*/ 2808634 w 3955504"/>
                  <a:gd name="connsiteY76" fmla="*/ 1191617 h 2416334"/>
                  <a:gd name="connsiteX77" fmla="*/ 2639427 w 3955504"/>
                  <a:gd name="connsiteY77" fmla="*/ 1320407 h 2416334"/>
                  <a:gd name="connsiteX78" fmla="*/ 2503734 w 3955504"/>
                  <a:gd name="connsiteY78" fmla="*/ 1323473 h 2416334"/>
                  <a:gd name="connsiteX79" fmla="*/ 2394587 w 3955504"/>
                  <a:gd name="connsiteY79" fmla="*/ 1360198 h 2416334"/>
                  <a:gd name="connsiteX80" fmla="*/ 2435449 w 3955504"/>
                  <a:gd name="connsiteY80" fmla="*/ 1460559 h 2416334"/>
                  <a:gd name="connsiteX81" fmla="*/ 2430285 w 3955504"/>
                  <a:gd name="connsiteY81" fmla="*/ 1515372 h 2416334"/>
                  <a:gd name="connsiteX82" fmla="*/ 2355809 w 3955504"/>
                  <a:gd name="connsiteY82" fmla="*/ 1588277 h 2416334"/>
                  <a:gd name="connsiteX83" fmla="*/ 2285470 w 3955504"/>
                  <a:gd name="connsiteY83" fmla="*/ 1660699 h 2416334"/>
                  <a:gd name="connsiteX84" fmla="*/ 2177381 w 3955504"/>
                  <a:gd name="connsiteY84" fmla="*/ 1737229 h 2416334"/>
                  <a:gd name="connsiteX85" fmla="*/ 2139116 w 3955504"/>
                  <a:gd name="connsiteY85" fmla="*/ 1779150 h 2416334"/>
                  <a:gd name="connsiteX86" fmla="*/ 2066179 w 3955504"/>
                  <a:gd name="connsiteY86" fmla="*/ 1840155 h 2416334"/>
                  <a:gd name="connsiteX87" fmla="*/ 2035677 w 3955504"/>
                  <a:gd name="connsiteY87" fmla="*/ 1870176 h 2416334"/>
                  <a:gd name="connsiteX88" fmla="*/ 1903276 w 3955504"/>
                  <a:gd name="connsiteY88" fmla="*/ 1957065 h 2416334"/>
                  <a:gd name="connsiteX89" fmla="*/ 1870175 w 3955504"/>
                  <a:gd name="connsiteY89" fmla="*/ 1911552 h 2416334"/>
                  <a:gd name="connsiteX90" fmla="*/ 1795699 w 3955504"/>
                  <a:gd name="connsiteY90" fmla="*/ 1911552 h 2416334"/>
                  <a:gd name="connsiteX91" fmla="*/ 1766736 w 3955504"/>
                  <a:gd name="connsiteY91" fmla="*/ 1874314 h 2416334"/>
                  <a:gd name="connsiteX92" fmla="*/ 1812249 w 3955504"/>
                  <a:gd name="connsiteY92" fmla="*/ 1795700 h 2416334"/>
                  <a:gd name="connsiteX93" fmla="*/ 1816387 w 3955504"/>
                  <a:gd name="connsiteY93" fmla="*/ 1750187 h 2416334"/>
                  <a:gd name="connsiteX94" fmla="*/ 1890863 w 3955504"/>
                  <a:gd name="connsiteY94" fmla="*/ 1671573 h 2416334"/>
                  <a:gd name="connsiteX95" fmla="*/ 1890863 w 3955504"/>
                  <a:gd name="connsiteY95" fmla="*/ 1592960 h 2416334"/>
                  <a:gd name="connsiteX96" fmla="*/ 1870175 w 3955504"/>
                  <a:gd name="connsiteY96" fmla="*/ 1555722 h 2416334"/>
                  <a:gd name="connsiteX97" fmla="*/ 1791562 w 3955504"/>
                  <a:gd name="connsiteY97" fmla="*/ 1415045 h 2416334"/>
                  <a:gd name="connsiteX98" fmla="*/ 1750186 w 3955504"/>
                  <a:gd name="connsiteY98" fmla="*/ 1410907 h 2416334"/>
                  <a:gd name="connsiteX99" fmla="*/ 1700535 w 3955504"/>
                  <a:gd name="connsiteY99" fmla="*/ 1485383 h 2416334"/>
                  <a:gd name="connsiteX100" fmla="*/ 1663842 w 3955504"/>
                  <a:gd name="connsiteY100" fmla="*/ 1492600 h 2416334"/>
                  <a:gd name="connsiteX101" fmla="*/ 1617784 w 3955504"/>
                  <a:gd name="connsiteY101" fmla="*/ 1452283 h 2416334"/>
                  <a:gd name="connsiteX102" fmla="*/ 1675710 w 3955504"/>
                  <a:gd name="connsiteY102" fmla="*/ 1319881 h 2416334"/>
                  <a:gd name="connsiteX103" fmla="*/ 1659160 w 3955504"/>
                  <a:gd name="connsiteY103" fmla="*/ 1245405 h 2416334"/>
                  <a:gd name="connsiteX104" fmla="*/ 1634334 w 3955504"/>
                  <a:gd name="connsiteY104" fmla="*/ 1208167 h 2416334"/>
                  <a:gd name="connsiteX105" fmla="*/ 1638472 w 3955504"/>
                  <a:gd name="connsiteY105" fmla="*/ 1162654 h 2416334"/>
                  <a:gd name="connsiteX106" fmla="*/ 1584684 w 3955504"/>
                  <a:gd name="connsiteY106" fmla="*/ 1141966 h 2416334"/>
                  <a:gd name="connsiteX107" fmla="*/ 1497795 w 3955504"/>
                  <a:gd name="connsiteY107" fmla="*/ 1133691 h 2416334"/>
                  <a:gd name="connsiteX108" fmla="*/ 1456420 w 3955504"/>
                  <a:gd name="connsiteY108" fmla="*/ 1117141 h 2416334"/>
                  <a:gd name="connsiteX109" fmla="*/ 1410906 w 3955504"/>
                  <a:gd name="connsiteY109" fmla="*/ 1150241 h 2416334"/>
                  <a:gd name="connsiteX110" fmla="*/ 1444007 w 3955504"/>
                  <a:gd name="connsiteY110" fmla="*/ 1162654 h 2416334"/>
                  <a:gd name="connsiteX111" fmla="*/ 1410906 w 3955504"/>
                  <a:gd name="connsiteY111" fmla="*/ 1208167 h 2416334"/>
                  <a:gd name="connsiteX112" fmla="*/ 1406769 w 3955504"/>
                  <a:gd name="connsiteY112" fmla="*/ 1278505 h 2416334"/>
                  <a:gd name="connsiteX113" fmla="*/ 1381944 w 3955504"/>
                  <a:gd name="connsiteY113" fmla="*/ 1307468 h 2416334"/>
                  <a:gd name="connsiteX114" fmla="*/ 1357118 w 3955504"/>
                  <a:gd name="connsiteY114" fmla="*/ 1299193 h 2416334"/>
                  <a:gd name="connsiteX115" fmla="*/ 1328155 w 3955504"/>
                  <a:gd name="connsiteY115" fmla="*/ 1270230 h 2416334"/>
                  <a:gd name="connsiteX116" fmla="*/ 1266092 w 3955504"/>
                  <a:gd name="connsiteY116" fmla="*/ 1357119 h 2416334"/>
                  <a:gd name="connsiteX117" fmla="*/ 1266092 w 3955504"/>
                  <a:gd name="connsiteY117" fmla="*/ 1472971 h 2416334"/>
                  <a:gd name="connsiteX118" fmla="*/ 1282642 w 3955504"/>
                  <a:gd name="connsiteY118" fmla="*/ 1568134 h 2416334"/>
                  <a:gd name="connsiteX119" fmla="*/ 1336430 w 3955504"/>
                  <a:gd name="connsiteY119" fmla="*/ 1655023 h 2416334"/>
                  <a:gd name="connsiteX120" fmla="*/ 1344706 w 3955504"/>
                  <a:gd name="connsiteY120" fmla="*/ 1750187 h 2416334"/>
                  <a:gd name="connsiteX121" fmla="*/ 1324018 w 3955504"/>
                  <a:gd name="connsiteY121" fmla="*/ 1874314 h 2416334"/>
                  <a:gd name="connsiteX122" fmla="*/ 1299192 w 3955504"/>
                  <a:gd name="connsiteY122" fmla="*/ 1977753 h 2416334"/>
                  <a:gd name="connsiteX123" fmla="*/ 1217717 w 3955504"/>
                  <a:gd name="connsiteY123" fmla="*/ 2008274 h 2416334"/>
                  <a:gd name="connsiteX124" fmla="*/ 1186451 w 3955504"/>
                  <a:gd name="connsiteY124" fmla="*/ 2021180 h 2416334"/>
                  <a:gd name="connsiteX125" fmla="*/ 1102161 w 3955504"/>
                  <a:gd name="connsiteY125" fmla="*/ 1902764 h 2416334"/>
                  <a:gd name="connsiteX126" fmla="*/ 1092315 w 3955504"/>
                  <a:gd name="connsiteY126" fmla="*/ 1799838 h 2416334"/>
                  <a:gd name="connsiteX127" fmla="*/ 1079421 w 3955504"/>
                  <a:gd name="connsiteY127" fmla="*/ 1694859 h 2416334"/>
                  <a:gd name="connsiteX128" fmla="*/ 1050939 w 3955504"/>
                  <a:gd name="connsiteY128" fmla="*/ 1539172 h 2416334"/>
                  <a:gd name="connsiteX129" fmla="*/ 1075764 w 3955504"/>
                  <a:gd name="connsiteY129" fmla="*/ 1501934 h 2416334"/>
                  <a:gd name="connsiteX130" fmla="*/ 1088177 w 3955504"/>
                  <a:gd name="connsiteY130" fmla="*/ 1481246 h 2416334"/>
                  <a:gd name="connsiteX131" fmla="*/ 1088177 w 3955504"/>
                  <a:gd name="connsiteY131" fmla="*/ 1406770 h 2416334"/>
                  <a:gd name="connsiteX132" fmla="*/ 1108865 w 3955504"/>
                  <a:gd name="connsiteY132" fmla="*/ 1319881 h 2416334"/>
                  <a:gd name="connsiteX133" fmla="*/ 1026626 w 3955504"/>
                  <a:gd name="connsiteY133" fmla="*/ 1425372 h 2416334"/>
                  <a:gd name="connsiteX134" fmla="*/ 1026659 w 3955504"/>
                  <a:gd name="connsiteY134" fmla="*/ 1403625 h 2416334"/>
                  <a:gd name="connsiteX135" fmla="*/ 1001288 w 3955504"/>
                  <a:gd name="connsiteY135" fmla="*/ 1361257 h 2416334"/>
                  <a:gd name="connsiteX136" fmla="*/ 1021976 w 3955504"/>
                  <a:gd name="connsiteY136" fmla="*/ 1274368 h 2416334"/>
                  <a:gd name="connsiteX137" fmla="*/ 1088177 w 3955504"/>
                  <a:gd name="connsiteY137" fmla="*/ 1125416 h 2416334"/>
                  <a:gd name="connsiteX138" fmla="*/ 1183341 w 3955504"/>
                  <a:gd name="connsiteY138" fmla="*/ 1108866 h 2416334"/>
                  <a:gd name="connsiteX139" fmla="*/ 1261954 w 3955504"/>
                  <a:gd name="connsiteY139" fmla="*/ 1050940 h 2416334"/>
                  <a:gd name="connsiteX140" fmla="*/ 1332293 w 3955504"/>
                  <a:gd name="connsiteY140" fmla="*/ 1026115 h 2416334"/>
                  <a:gd name="connsiteX141" fmla="*/ 1410906 w 3955504"/>
                  <a:gd name="connsiteY141" fmla="*/ 1030252 h 2416334"/>
                  <a:gd name="connsiteX142" fmla="*/ 1435732 w 3955504"/>
                  <a:gd name="connsiteY142" fmla="*/ 1021977 h 2416334"/>
                  <a:gd name="connsiteX143" fmla="*/ 1477107 w 3955504"/>
                  <a:gd name="connsiteY143" fmla="*/ 1005427 h 2416334"/>
                  <a:gd name="connsiteX144" fmla="*/ 1423319 w 3955504"/>
                  <a:gd name="connsiteY144" fmla="*/ 976464 h 2416334"/>
                  <a:gd name="connsiteX145" fmla="*/ 1377806 w 3955504"/>
                  <a:gd name="connsiteY145" fmla="*/ 997152 h 2416334"/>
                  <a:gd name="connsiteX146" fmla="*/ 1348843 w 3955504"/>
                  <a:gd name="connsiteY146" fmla="*/ 976464 h 2416334"/>
                  <a:gd name="connsiteX147" fmla="*/ 1332293 w 3955504"/>
                  <a:gd name="connsiteY147" fmla="*/ 914400 h 2416334"/>
                  <a:gd name="connsiteX148" fmla="*/ 1204029 w 3955504"/>
                  <a:gd name="connsiteY148" fmla="*/ 984739 h 2416334"/>
                  <a:gd name="connsiteX149" fmla="*/ 1150240 w 3955504"/>
                  <a:gd name="connsiteY149" fmla="*/ 1034390 h 2416334"/>
                  <a:gd name="connsiteX150" fmla="*/ 1075764 w 3955504"/>
                  <a:gd name="connsiteY150" fmla="*/ 1021977 h 2416334"/>
                  <a:gd name="connsiteX151" fmla="*/ 1046801 w 3955504"/>
                  <a:gd name="connsiteY151" fmla="*/ 1026115 h 2416334"/>
                  <a:gd name="connsiteX152" fmla="*/ 968188 w 3955504"/>
                  <a:gd name="connsiteY152" fmla="*/ 976464 h 2416334"/>
                  <a:gd name="connsiteX153" fmla="*/ 918537 w 3955504"/>
                  <a:gd name="connsiteY153" fmla="*/ 976464 h 2416334"/>
                  <a:gd name="connsiteX154" fmla="*/ 901987 w 3955504"/>
                  <a:gd name="connsiteY154" fmla="*/ 988876 h 2416334"/>
                  <a:gd name="connsiteX155" fmla="*/ 877162 w 3955504"/>
                  <a:gd name="connsiteY155" fmla="*/ 976464 h 2416334"/>
                  <a:gd name="connsiteX156" fmla="*/ 860611 w 3955504"/>
                  <a:gd name="connsiteY156" fmla="*/ 885438 h 2416334"/>
                  <a:gd name="connsiteX157" fmla="*/ 901987 w 3955504"/>
                  <a:gd name="connsiteY157" fmla="*/ 860612 h 2416334"/>
                  <a:gd name="connsiteX158" fmla="*/ 914400 w 3955504"/>
                  <a:gd name="connsiteY158" fmla="*/ 839924 h 2416334"/>
                  <a:gd name="connsiteX159" fmla="*/ 810961 w 3955504"/>
                  <a:gd name="connsiteY159" fmla="*/ 935088 h 2416334"/>
                  <a:gd name="connsiteX160" fmla="*/ 761310 w 3955504"/>
                  <a:gd name="connsiteY160" fmla="*/ 972326 h 2416334"/>
                  <a:gd name="connsiteX161" fmla="*/ 724072 w 3955504"/>
                  <a:gd name="connsiteY161" fmla="*/ 1001289 h 2416334"/>
                  <a:gd name="connsiteX162" fmla="*/ 686834 w 3955504"/>
                  <a:gd name="connsiteY162" fmla="*/ 1026115 h 2416334"/>
                  <a:gd name="connsiteX163" fmla="*/ 649596 w 3955504"/>
                  <a:gd name="connsiteY163" fmla="*/ 1050940 h 2416334"/>
                  <a:gd name="connsiteX164" fmla="*/ 620633 w 3955504"/>
                  <a:gd name="connsiteY164" fmla="*/ 1079903 h 2416334"/>
                  <a:gd name="connsiteX165" fmla="*/ 525469 w 3955504"/>
                  <a:gd name="connsiteY165" fmla="*/ 1063353 h 2416334"/>
                  <a:gd name="connsiteX166" fmla="*/ 513057 w 3955504"/>
                  <a:gd name="connsiteY166" fmla="*/ 1030252 h 2416334"/>
                  <a:gd name="connsiteX167" fmla="*/ 435982 w 3955504"/>
                  <a:gd name="connsiteY167" fmla="*/ 1028680 h 2416334"/>
                  <a:gd name="connsiteX168" fmla="*/ 405480 w 3955504"/>
                  <a:gd name="connsiteY168" fmla="*/ 1059215 h 2416334"/>
                  <a:gd name="connsiteX169" fmla="*/ 347554 w 3955504"/>
                  <a:gd name="connsiteY169" fmla="*/ 1050940 h 2416334"/>
                  <a:gd name="connsiteX170" fmla="*/ 335142 w 3955504"/>
                  <a:gd name="connsiteY170" fmla="*/ 1038527 h 2416334"/>
                  <a:gd name="connsiteX171" fmla="*/ 380655 w 3955504"/>
                  <a:gd name="connsiteY171" fmla="*/ 980601 h 2416334"/>
                  <a:gd name="connsiteX172" fmla="*/ 513057 w 3955504"/>
                  <a:gd name="connsiteY172" fmla="*/ 827512 h 2416334"/>
                  <a:gd name="connsiteX173" fmla="*/ 566845 w 3955504"/>
                  <a:gd name="connsiteY173" fmla="*/ 802686 h 2416334"/>
                  <a:gd name="connsiteX174" fmla="*/ 628908 w 3955504"/>
                  <a:gd name="connsiteY174" fmla="*/ 773724 h 2416334"/>
                  <a:gd name="connsiteX175" fmla="*/ 525469 w 3955504"/>
                  <a:gd name="connsiteY175" fmla="*/ 773724 h 2416334"/>
                  <a:gd name="connsiteX176" fmla="*/ 496506 w 3955504"/>
                  <a:gd name="connsiteY176" fmla="*/ 748898 h 2416334"/>
                  <a:gd name="connsiteX177" fmla="*/ 463406 w 3955504"/>
                  <a:gd name="connsiteY177" fmla="*/ 748898 h 2416334"/>
                  <a:gd name="connsiteX178" fmla="*/ 442718 w 3955504"/>
                  <a:gd name="connsiteY178" fmla="*/ 761311 h 2416334"/>
                  <a:gd name="connsiteX179" fmla="*/ 388930 w 3955504"/>
                  <a:gd name="connsiteY179" fmla="*/ 773724 h 2416334"/>
                  <a:gd name="connsiteX180" fmla="*/ 335142 w 3955504"/>
                  <a:gd name="connsiteY180" fmla="*/ 757173 h 2416334"/>
                  <a:gd name="connsiteX181" fmla="*/ 297904 w 3955504"/>
                  <a:gd name="connsiteY181" fmla="*/ 724073 h 2416334"/>
                  <a:gd name="connsiteX182" fmla="*/ 285491 w 3955504"/>
                  <a:gd name="connsiteY182" fmla="*/ 732348 h 2416334"/>
                  <a:gd name="connsiteX183" fmla="*/ 227565 w 3955504"/>
                  <a:gd name="connsiteY183" fmla="*/ 690972 h 2416334"/>
                  <a:gd name="connsiteX184" fmla="*/ 124126 w 3955504"/>
                  <a:gd name="connsiteY184" fmla="*/ 686835 h 2416334"/>
                  <a:gd name="connsiteX185" fmla="*/ 86888 w 3955504"/>
                  <a:gd name="connsiteY185" fmla="*/ 715798 h 2416334"/>
                  <a:gd name="connsiteX186" fmla="*/ 0 w 3955504"/>
                  <a:gd name="connsiteY186" fmla="*/ 666147 h 2416334"/>
                  <a:gd name="connsiteX0" fmla="*/ 0 w 3955504"/>
                  <a:gd name="connsiteY0" fmla="*/ 680398 h 2430585"/>
                  <a:gd name="connsiteX1" fmla="*/ 57925 w 3955504"/>
                  <a:gd name="connsiteY1" fmla="*/ 870726 h 2430585"/>
                  <a:gd name="connsiteX2" fmla="*/ 86888 w 3955504"/>
                  <a:gd name="connsiteY2" fmla="*/ 990715 h 2430585"/>
                  <a:gd name="connsiteX3" fmla="*/ 82751 w 3955504"/>
                  <a:gd name="connsiteY3" fmla="*/ 1135529 h 2430585"/>
                  <a:gd name="connsiteX4" fmla="*/ 57925 w 3955504"/>
                  <a:gd name="connsiteY4" fmla="*/ 1259656 h 2430585"/>
                  <a:gd name="connsiteX5" fmla="*/ 239978 w 3955504"/>
                  <a:gd name="connsiteY5" fmla="*/ 1747888 h 2430585"/>
                  <a:gd name="connsiteX6" fmla="*/ 513057 w 3955504"/>
                  <a:gd name="connsiteY6" fmla="*/ 2273357 h 2430585"/>
                  <a:gd name="connsiteX7" fmla="*/ 1075764 w 3955504"/>
                  <a:gd name="connsiteY7" fmla="*/ 2430585 h 2430585"/>
                  <a:gd name="connsiteX8" fmla="*/ 1592959 w 3955504"/>
                  <a:gd name="connsiteY8" fmla="*/ 2409897 h 2430585"/>
                  <a:gd name="connsiteX9" fmla="*/ 2101878 w 3955504"/>
                  <a:gd name="connsiteY9" fmla="*/ 2339558 h 2430585"/>
                  <a:gd name="connsiteX10" fmla="*/ 2449433 w 3955504"/>
                  <a:gd name="connsiteY10" fmla="*/ 2339558 h 2430585"/>
                  <a:gd name="connsiteX11" fmla="*/ 3041104 w 3955504"/>
                  <a:gd name="connsiteY11" fmla="*/ 2385071 h 2430585"/>
                  <a:gd name="connsiteX12" fmla="*/ 3074204 w 3955504"/>
                  <a:gd name="connsiteY12" fmla="*/ 2351971 h 2430585"/>
                  <a:gd name="connsiteX13" fmla="*/ 3012141 w 3955504"/>
                  <a:gd name="connsiteY13" fmla="*/ 2294045 h 2430585"/>
                  <a:gd name="connsiteX14" fmla="*/ 3024554 w 3955504"/>
                  <a:gd name="connsiteY14" fmla="*/ 2265082 h 2430585"/>
                  <a:gd name="connsiteX15" fmla="*/ 2983178 w 3955504"/>
                  <a:gd name="connsiteY15" fmla="*/ 2136818 h 2430585"/>
                  <a:gd name="connsiteX16" fmla="*/ 2945940 w 3955504"/>
                  <a:gd name="connsiteY16" fmla="*/ 2111993 h 2430585"/>
                  <a:gd name="connsiteX17" fmla="*/ 3041104 w 3955504"/>
                  <a:gd name="connsiteY17" fmla="*/ 1979591 h 2430585"/>
                  <a:gd name="connsiteX18" fmla="*/ 3057654 w 3955504"/>
                  <a:gd name="connsiteY18" fmla="*/ 1992004 h 2430585"/>
                  <a:gd name="connsiteX19" fmla="*/ 3065929 w 3955504"/>
                  <a:gd name="connsiteY19" fmla="*/ 2120268 h 2430585"/>
                  <a:gd name="connsiteX20" fmla="*/ 3169368 w 3955504"/>
                  <a:gd name="connsiteY20" fmla="*/ 2281632 h 2430585"/>
                  <a:gd name="connsiteX21" fmla="*/ 3206606 w 3955504"/>
                  <a:gd name="connsiteY21" fmla="*/ 2285770 h 2430585"/>
                  <a:gd name="connsiteX22" fmla="*/ 3185918 w 3955504"/>
                  <a:gd name="connsiteY22" fmla="*/ 2376796 h 2430585"/>
                  <a:gd name="connsiteX23" fmla="*/ 3194193 w 3955504"/>
                  <a:gd name="connsiteY23" fmla="*/ 2405759 h 2430585"/>
                  <a:gd name="connsiteX24" fmla="*/ 3219019 w 3955504"/>
                  <a:gd name="connsiteY24" fmla="*/ 2165781 h 2430585"/>
                  <a:gd name="connsiteX25" fmla="*/ 3219019 w 3955504"/>
                  <a:gd name="connsiteY25" fmla="*/ 2116130 h 2430585"/>
                  <a:gd name="connsiteX26" fmla="*/ 3115580 w 3955504"/>
                  <a:gd name="connsiteY26" fmla="*/ 2074755 h 2430585"/>
                  <a:gd name="connsiteX27" fmla="*/ 3123855 w 3955504"/>
                  <a:gd name="connsiteY27" fmla="*/ 1975453 h 2430585"/>
                  <a:gd name="connsiteX28" fmla="*/ 3243844 w 3955504"/>
                  <a:gd name="connsiteY28" fmla="*/ 1996141 h 2430585"/>
                  <a:gd name="connsiteX29" fmla="*/ 3305907 w 3955504"/>
                  <a:gd name="connsiteY29" fmla="*/ 1747888 h 2430585"/>
                  <a:gd name="connsiteX30" fmla="*/ 3264532 w 3955504"/>
                  <a:gd name="connsiteY30" fmla="*/ 1747888 h 2430585"/>
                  <a:gd name="connsiteX31" fmla="*/ 3256257 w 3955504"/>
                  <a:gd name="connsiteY31" fmla="*/ 1665137 h 2430585"/>
                  <a:gd name="connsiteX32" fmla="*/ 3351420 w 3955504"/>
                  <a:gd name="connsiteY32" fmla="*/ 1499634 h 2430585"/>
                  <a:gd name="connsiteX33" fmla="*/ 3587261 w 3955504"/>
                  <a:gd name="connsiteY33" fmla="*/ 1354820 h 2430585"/>
                  <a:gd name="connsiteX34" fmla="*/ 3603811 w 3955504"/>
                  <a:gd name="connsiteY34" fmla="*/ 1284481 h 2430585"/>
                  <a:gd name="connsiteX35" fmla="*/ 3690700 w 3955504"/>
                  <a:gd name="connsiteY35" fmla="*/ 1280344 h 2430585"/>
                  <a:gd name="connsiteX36" fmla="*/ 3707250 w 3955504"/>
                  <a:gd name="connsiteY36" fmla="*/ 1247243 h 2430585"/>
                  <a:gd name="connsiteX37" fmla="*/ 3740351 w 3955504"/>
                  <a:gd name="connsiteY37" fmla="*/ 1238968 h 2430585"/>
                  <a:gd name="connsiteX38" fmla="*/ 3785864 w 3955504"/>
                  <a:gd name="connsiteY38" fmla="*/ 1168630 h 2430585"/>
                  <a:gd name="connsiteX39" fmla="*/ 3703113 w 3955504"/>
                  <a:gd name="connsiteY39" fmla="*/ 1234831 h 2430585"/>
                  <a:gd name="connsiteX40" fmla="*/ 3620362 w 3955504"/>
                  <a:gd name="connsiteY40" fmla="*/ 1156217 h 2430585"/>
                  <a:gd name="connsiteX41" fmla="*/ 3599674 w 3955504"/>
                  <a:gd name="connsiteY41" fmla="*/ 1156217 h 2430585"/>
                  <a:gd name="connsiteX42" fmla="*/ 3595536 w 3955504"/>
                  <a:gd name="connsiteY42" fmla="*/ 1056916 h 2430585"/>
                  <a:gd name="connsiteX43" fmla="*/ 3566573 w 3955504"/>
                  <a:gd name="connsiteY43" fmla="*/ 990715 h 2430585"/>
                  <a:gd name="connsiteX44" fmla="*/ 3574849 w 3955504"/>
                  <a:gd name="connsiteY44" fmla="*/ 924514 h 2430585"/>
                  <a:gd name="connsiteX45" fmla="*/ 3607949 w 3955504"/>
                  <a:gd name="connsiteY45" fmla="*/ 845900 h 2430585"/>
                  <a:gd name="connsiteX46" fmla="*/ 3607949 w 3955504"/>
                  <a:gd name="connsiteY46" fmla="*/ 808662 h 2430585"/>
                  <a:gd name="connsiteX47" fmla="*/ 3690700 w 3955504"/>
                  <a:gd name="connsiteY47" fmla="*/ 759012 h 2430585"/>
                  <a:gd name="connsiteX48" fmla="*/ 3736213 w 3955504"/>
                  <a:gd name="connsiteY48" fmla="*/ 676261 h 2430585"/>
                  <a:gd name="connsiteX49" fmla="*/ 3732076 w 3955504"/>
                  <a:gd name="connsiteY49" fmla="*/ 593509 h 2430585"/>
                  <a:gd name="connsiteX50" fmla="*/ 3781726 w 3955504"/>
                  <a:gd name="connsiteY50" fmla="*/ 560409 h 2430585"/>
                  <a:gd name="connsiteX51" fmla="*/ 3810689 w 3955504"/>
                  <a:gd name="connsiteY51" fmla="*/ 593509 h 2430585"/>
                  <a:gd name="connsiteX52" fmla="*/ 3955504 w 3955504"/>
                  <a:gd name="connsiteY52" fmla="*/ 419732 h 2430585"/>
                  <a:gd name="connsiteX53" fmla="*/ 3947229 w 3955504"/>
                  <a:gd name="connsiteY53" fmla="*/ 374219 h 2430585"/>
                  <a:gd name="connsiteX54" fmla="*/ 3877656 w 3955504"/>
                  <a:gd name="connsiteY54" fmla="*/ 325641 h 2430585"/>
                  <a:gd name="connsiteX55" fmla="*/ 3847927 w 3955504"/>
                  <a:gd name="connsiteY55" fmla="*/ 283193 h 2430585"/>
                  <a:gd name="connsiteX56" fmla="*/ 3803334 w 3955504"/>
                  <a:gd name="connsiteY56" fmla="*/ 270933 h 2430585"/>
                  <a:gd name="connsiteX57" fmla="*/ 3679207 w 3955504"/>
                  <a:gd name="connsiteY57" fmla="*/ 0 h 2430585"/>
                  <a:gd name="connsiteX58" fmla="*/ 3620362 w 3955504"/>
                  <a:gd name="connsiteY58" fmla="*/ 14251 h 2430585"/>
                  <a:gd name="connsiteX59" fmla="*/ 3612087 w 3955504"/>
                  <a:gd name="connsiteY59" fmla="*/ 43214 h 2430585"/>
                  <a:gd name="connsiteX60" fmla="*/ 3499452 w 3955504"/>
                  <a:gd name="connsiteY60" fmla="*/ 88880 h 2430585"/>
                  <a:gd name="connsiteX61" fmla="*/ 3479685 w 3955504"/>
                  <a:gd name="connsiteY61" fmla="*/ 92865 h 2430585"/>
                  <a:gd name="connsiteX62" fmla="*/ 3435550 w 3955504"/>
                  <a:gd name="connsiteY62" fmla="*/ 177761 h 2430585"/>
                  <a:gd name="connsiteX63" fmla="*/ 3441526 w 3955504"/>
                  <a:gd name="connsiteY63" fmla="*/ 461108 h 2430585"/>
                  <a:gd name="connsiteX64" fmla="*/ 3442447 w 3955504"/>
                  <a:gd name="connsiteY64" fmla="*/ 502483 h 2430585"/>
                  <a:gd name="connsiteX65" fmla="*/ 3412718 w 3955504"/>
                  <a:gd name="connsiteY65" fmla="*/ 570830 h 2430585"/>
                  <a:gd name="connsiteX66" fmla="*/ 3376246 w 3955504"/>
                  <a:gd name="connsiteY66" fmla="*/ 597647 h 2430585"/>
                  <a:gd name="connsiteX67" fmla="*/ 3367971 w 3955504"/>
                  <a:gd name="connsiteY67" fmla="*/ 626610 h 2430585"/>
                  <a:gd name="connsiteX68" fmla="*/ 3354792 w 3955504"/>
                  <a:gd name="connsiteY68" fmla="*/ 640247 h 2430585"/>
                  <a:gd name="connsiteX69" fmla="*/ 2861196 w 3955504"/>
                  <a:gd name="connsiteY69" fmla="*/ 832720 h 2430585"/>
                  <a:gd name="connsiteX70" fmla="*/ 2787945 w 3955504"/>
                  <a:gd name="connsiteY70" fmla="*/ 932942 h 2430585"/>
                  <a:gd name="connsiteX71" fmla="*/ 2777679 w 3955504"/>
                  <a:gd name="connsiteY71" fmla="*/ 971251 h 2430585"/>
                  <a:gd name="connsiteX72" fmla="*/ 2768330 w 3955504"/>
                  <a:gd name="connsiteY72" fmla="*/ 1028106 h 2430585"/>
                  <a:gd name="connsiteX73" fmla="*/ 2759750 w 3955504"/>
                  <a:gd name="connsiteY73" fmla="*/ 1085879 h 2430585"/>
                  <a:gd name="connsiteX74" fmla="*/ 2796988 w 3955504"/>
                  <a:gd name="connsiteY74" fmla="*/ 1094154 h 2430585"/>
                  <a:gd name="connsiteX75" fmla="*/ 2784575 w 3955504"/>
                  <a:gd name="connsiteY75" fmla="*/ 1164492 h 2430585"/>
                  <a:gd name="connsiteX76" fmla="*/ 2808634 w 3955504"/>
                  <a:gd name="connsiteY76" fmla="*/ 1205868 h 2430585"/>
                  <a:gd name="connsiteX77" fmla="*/ 2639427 w 3955504"/>
                  <a:gd name="connsiteY77" fmla="*/ 1334658 h 2430585"/>
                  <a:gd name="connsiteX78" fmla="*/ 2503734 w 3955504"/>
                  <a:gd name="connsiteY78" fmla="*/ 1337724 h 2430585"/>
                  <a:gd name="connsiteX79" fmla="*/ 2394587 w 3955504"/>
                  <a:gd name="connsiteY79" fmla="*/ 1374449 h 2430585"/>
                  <a:gd name="connsiteX80" fmla="*/ 2435449 w 3955504"/>
                  <a:gd name="connsiteY80" fmla="*/ 1474810 h 2430585"/>
                  <a:gd name="connsiteX81" fmla="*/ 2430285 w 3955504"/>
                  <a:gd name="connsiteY81" fmla="*/ 1529623 h 2430585"/>
                  <a:gd name="connsiteX82" fmla="*/ 2355809 w 3955504"/>
                  <a:gd name="connsiteY82" fmla="*/ 1602528 h 2430585"/>
                  <a:gd name="connsiteX83" fmla="*/ 2285470 w 3955504"/>
                  <a:gd name="connsiteY83" fmla="*/ 1674950 h 2430585"/>
                  <a:gd name="connsiteX84" fmla="*/ 2177381 w 3955504"/>
                  <a:gd name="connsiteY84" fmla="*/ 1751480 h 2430585"/>
                  <a:gd name="connsiteX85" fmla="*/ 2139116 w 3955504"/>
                  <a:gd name="connsiteY85" fmla="*/ 1793401 h 2430585"/>
                  <a:gd name="connsiteX86" fmla="*/ 2066179 w 3955504"/>
                  <a:gd name="connsiteY86" fmla="*/ 1854406 h 2430585"/>
                  <a:gd name="connsiteX87" fmla="*/ 2035677 w 3955504"/>
                  <a:gd name="connsiteY87" fmla="*/ 1884427 h 2430585"/>
                  <a:gd name="connsiteX88" fmla="*/ 1903276 w 3955504"/>
                  <a:gd name="connsiteY88" fmla="*/ 1971316 h 2430585"/>
                  <a:gd name="connsiteX89" fmla="*/ 1870175 w 3955504"/>
                  <a:gd name="connsiteY89" fmla="*/ 1925803 h 2430585"/>
                  <a:gd name="connsiteX90" fmla="*/ 1795699 w 3955504"/>
                  <a:gd name="connsiteY90" fmla="*/ 1925803 h 2430585"/>
                  <a:gd name="connsiteX91" fmla="*/ 1766736 w 3955504"/>
                  <a:gd name="connsiteY91" fmla="*/ 1888565 h 2430585"/>
                  <a:gd name="connsiteX92" fmla="*/ 1812249 w 3955504"/>
                  <a:gd name="connsiteY92" fmla="*/ 1809951 h 2430585"/>
                  <a:gd name="connsiteX93" fmla="*/ 1816387 w 3955504"/>
                  <a:gd name="connsiteY93" fmla="*/ 1764438 h 2430585"/>
                  <a:gd name="connsiteX94" fmla="*/ 1890863 w 3955504"/>
                  <a:gd name="connsiteY94" fmla="*/ 1685824 h 2430585"/>
                  <a:gd name="connsiteX95" fmla="*/ 1890863 w 3955504"/>
                  <a:gd name="connsiteY95" fmla="*/ 1607211 h 2430585"/>
                  <a:gd name="connsiteX96" fmla="*/ 1870175 w 3955504"/>
                  <a:gd name="connsiteY96" fmla="*/ 1569973 h 2430585"/>
                  <a:gd name="connsiteX97" fmla="*/ 1791562 w 3955504"/>
                  <a:gd name="connsiteY97" fmla="*/ 1429296 h 2430585"/>
                  <a:gd name="connsiteX98" fmla="*/ 1750186 w 3955504"/>
                  <a:gd name="connsiteY98" fmla="*/ 1425158 h 2430585"/>
                  <a:gd name="connsiteX99" fmla="*/ 1700535 w 3955504"/>
                  <a:gd name="connsiteY99" fmla="*/ 1499634 h 2430585"/>
                  <a:gd name="connsiteX100" fmla="*/ 1663842 w 3955504"/>
                  <a:gd name="connsiteY100" fmla="*/ 1506851 h 2430585"/>
                  <a:gd name="connsiteX101" fmla="*/ 1617784 w 3955504"/>
                  <a:gd name="connsiteY101" fmla="*/ 1466534 h 2430585"/>
                  <a:gd name="connsiteX102" fmla="*/ 1675710 w 3955504"/>
                  <a:gd name="connsiteY102" fmla="*/ 1334132 h 2430585"/>
                  <a:gd name="connsiteX103" fmla="*/ 1659160 w 3955504"/>
                  <a:gd name="connsiteY103" fmla="*/ 1259656 h 2430585"/>
                  <a:gd name="connsiteX104" fmla="*/ 1634334 w 3955504"/>
                  <a:gd name="connsiteY104" fmla="*/ 1222418 h 2430585"/>
                  <a:gd name="connsiteX105" fmla="*/ 1638472 w 3955504"/>
                  <a:gd name="connsiteY105" fmla="*/ 1176905 h 2430585"/>
                  <a:gd name="connsiteX106" fmla="*/ 1584684 w 3955504"/>
                  <a:gd name="connsiteY106" fmla="*/ 1156217 h 2430585"/>
                  <a:gd name="connsiteX107" fmla="*/ 1497795 w 3955504"/>
                  <a:gd name="connsiteY107" fmla="*/ 1147942 h 2430585"/>
                  <a:gd name="connsiteX108" fmla="*/ 1456420 w 3955504"/>
                  <a:gd name="connsiteY108" fmla="*/ 1131392 h 2430585"/>
                  <a:gd name="connsiteX109" fmla="*/ 1410906 w 3955504"/>
                  <a:gd name="connsiteY109" fmla="*/ 1164492 h 2430585"/>
                  <a:gd name="connsiteX110" fmla="*/ 1444007 w 3955504"/>
                  <a:gd name="connsiteY110" fmla="*/ 1176905 h 2430585"/>
                  <a:gd name="connsiteX111" fmla="*/ 1410906 w 3955504"/>
                  <a:gd name="connsiteY111" fmla="*/ 1222418 h 2430585"/>
                  <a:gd name="connsiteX112" fmla="*/ 1406769 w 3955504"/>
                  <a:gd name="connsiteY112" fmla="*/ 1292756 h 2430585"/>
                  <a:gd name="connsiteX113" fmla="*/ 1381944 w 3955504"/>
                  <a:gd name="connsiteY113" fmla="*/ 1321719 h 2430585"/>
                  <a:gd name="connsiteX114" fmla="*/ 1357118 w 3955504"/>
                  <a:gd name="connsiteY114" fmla="*/ 1313444 h 2430585"/>
                  <a:gd name="connsiteX115" fmla="*/ 1328155 w 3955504"/>
                  <a:gd name="connsiteY115" fmla="*/ 1284481 h 2430585"/>
                  <a:gd name="connsiteX116" fmla="*/ 1266092 w 3955504"/>
                  <a:gd name="connsiteY116" fmla="*/ 1371370 h 2430585"/>
                  <a:gd name="connsiteX117" fmla="*/ 1266092 w 3955504"/>
                  <a:gd name="connsiteY117" fmla="*/ 1487222 h 2430585"/>
                  <a:gd name="connsiteX118" fmla="*/ 1282642 w 3955504"/>
                  <a:gd name="connsiteY118" fmla="*/ 1582385 h 2430585"/>
                  <a:gd name="connsiteX119" fmla="*/ 1336430 w 3955504"/>
                  <a:gd name="connsiteY119" fmla="*/ 1669274 h 2430585"/>
                  <a:gd name="connsiteX120" fmla="*/ 1344706 w 3955504"/>
                  <a:gd name="connsiteY120" fmla="*/ 1764438 h 2430585"/>
                  <a:gd name="connsiteX121" fmla="*/ 1324018 w 3955504"/>
                  <a:gd name="connsiteY121" fmla="*/ 1888565 h 2430585"/>
                  <a:gd name="connsiteX122" fmla="*/ 1299192 w 3955504"/>
                  <a:gd name="connsiteY122" fmla="*/ 1992004 h 2430585"/>
                  <a:gd name="connsiteX123" fmla="*/ 1217717 w 3955504"/>
                  <a:gd name="connsiteY123" fmla="*/ 2022525 h 2430585"/>
                  <a:gd name="connsiteX124" fmla="*/ 1186451 w 3955504"/>
                  <a:gd name="connsiteY124" fmla="*/ 2035431 h 2430585"/>
                  <a:gd name="connsiteX125" fmla="*/ 1102161 w 3955504"/>
                  <a:gd name="connsiteY125" fmla="*/ 1917015 h 2430585"/>
                  <a:gd name="connsiteX126" fmla="*/ 1092315 w 3955504"/>
                  <a:gd name="connsiteY126" fmla="*/ 1814089 h 2430585"/>
                  <a:gd name="connsiteX127" fmla="*/ 1079421 w 3955504"/>
                  <a:gd name="connsiteY127" fmla="*/ 1709110 h 2430585"/>
                  <a:gd name="connsiteX128" fmla="*/ 1050939 w 3955504"/>
                  <a:gd name="connsiteY128" fmla="*/ 1553423 h 2430585"/>
                  <a:gd name="connsiteX129" fmla="*/ 1075764 w 3955504"/>
                  <a:gd name="connsiteY129" fmla="*/ 1516185 h 2430585"/>
                  <a:gd name="connsiteX130" fmla="*/ 1088177 w 3955504"/>
                  <a:gd name="connsiteY130" fmla="*/ 1495497 h 2430585"/>
                  <a:gd name="connsiteX131" fmla="*/ 1088177 w 3955504"/>
                  <a:gd name="connsiteY131" fmla="*/ 1421021 h 2430585"/>
                  <a:gd name="connsiteX132" fmla="*/ 1108865 w 3955504"/>
                  <a:gd name="connsiteY132" fmla="*/ 1334132 h 2430585"/>
                  <a:gd name="connsiteX133" fmla="*/ 1026626 w 3955504"/>
                  <a:gd name="connsiteY133" fmla="*/ 1439623 h 2430585"/>
                  <a:gd name="connsiteX134" fmla="*/ 1026659 w 3955504"/>
                  <a:gd name="connsiteY134" fmla="*/ 1417876 h 2430585"/>
                  <a:gd name="connsiteX135" fmla="*/ 1001288 w 3955504"/>
                  <a:gd name="connsiteY135" fmla="*/ 1375508 h 2430585"/>
                  <a:gd name="connsiteX136" fmla="*/ 1021976 w 3955504"/>
                  <a:gd name="connsiteY136" fmla="*/ 1288619 h 2430585"/>
                  <a:gd name="connsiteX137" fmla="*/ 1088177 w 3955504"/>
                  <a:gd name="connsiteY137" fmla="*/ 1139667 h 2430585"/>
                  <a:gd name="connsiteX138" fmla="*/ 1183341 w 3955504"/>
                  <a:gd name="connsiteY138" fmla="*/ 1123117 h 2430585"/>
                  <a:gd name="connsiteX139" fmla="*/ 1261954 w 3955504"/>
                  <a:gd name="connsiteY139" fmla="*/ 1065191 h 2430585"/>
                  <a:gd name="connsiteX140" fmla="*/ 1332293 w 3955504"/>
                  <a:gd name="connsiteY140" fmla="*/ 1040366 h 2430585"/>
                  <a:gd name="connsiteX141" fmla="*/ 1410906 w 3955504"/>
                  <a:gd name="connsiteY141" fmla="*/ 1044503 h 2430585"/>
                  <a:gd name="connsiteX142" fmla="*/ 1435732 w 3955504"/>
                  <a:gd name="connsiteY142" fmla="*/ 1036228 h 2430585"/>
                  <a:gd name="connsiteX143" fmla="*/ 1477107 w 3955504"/>
                  <a:gd name="connsiteY143" fmla="*/ 1019678 h 2430585"/>
                  <a:gd name="connsiteX144" fmla="*/ 1423319 w 3955504"/>
                  <a:gd name="connsiteY144" fmla="*/ 990715 h 2430585"/>
                  <a:gd name="connsiteX145" fmla="*/ 1377806 w 3955504"/>
                  <a:gd name="connsiteY145" fmla="*/ 1011403 h 2430585"/>
                  <a:gd name="connsiteX146" fmla="*/ 1348843 w 3955504"/>
                  <a:gd name="connsiteY146" fmla="*/ 990715 h 2430585"/>
                  <a:gd name="connsiteX147" fmla="*/ 1332293 w 3955504"/>
                  <a:gd name="connsiteY147" fmla="*/ 928651 h 2430585"/>
                  <a:gd name="connsiteX148" fmla="*/ 1204029 w 3955504"/>
                  <a:gd name="connsiteY148" fmla="*/ 998990 h 2430585"/>
                  <a:gd name="connsiteX149" fmla="*/ 1150240 w 3955504"/>
                  <a:gd name="connsiteY149" fmla="*/ 1048641 h 2430585"/>
                  <a:gd name="connsiteX150" fmla="*/ 1075764 w 3955504"/>
                  <a:gd name="connsiteY150" fmla="*/ 1036228 h 2430585"/>
                  <a:gd name="connsiteX151" fmla="*/ 1046801 w 3955504"/>
                  <a:gd name="connsiteY151" fmla="*/ 1040366 h 2430585"/>
                  <a:gd name="connsiteX152" fmla="*/ 968188 w 3955504"/>
                  <a:gd name="connsiteY152" fmla="*/ 990715 h 2430585"/>
                  <a:gd name="connsiteX153" fmla="*/ 918537 w 3955504"/>
                  <a:gd name="connsiteY153" fmla="*/ 990715 h 2430585"/>
                  <a:gd name="connsiteX154" fmla="*/ 901987 w 3955504"/>
                  <a:gd name="connsiteY154" fmla="*/ 1003127 h 2430585"/>
                  <a:gd name="connsiteX155" fmla="*/ 877162 w 3955504"/>
                  <a:gd name="connsiteY155" fmla="*/ 990715 h 2430585"/>
                  <a:gd name="connsiteX156" fmla="*/ 860611 w 3955504"/>
                  <a:gd name="connsiteY156" fmla="*/ 899689 h 2430585"/>
                  <a:gd name="connsiteX157" fmla="*/ 901987 w 3955504"/>
                  <a:gd name="connsiteY157" fmla="*/ 874863 h 2430585"/>
                  <a:gd name="connsiteX158" fmla="*/ 914400 w 3955504"/>
                  <a:gd name="connsiteY158" fmla="*/ 854175 h 2430585"/>
                  <a:gd name="connsiteX159" fmla="*/ 810961 w 3955504"/>
                  <a:gd name="connsiteY159" fmla="*/ 949339 h 2430585"/>
                  <a:gd name="connsiteX160" fmla="*/ 761310 w 3955504"/>
                  <a:gd name="connsiteY160" fmla="*/ 986577 h 2430585"/>
                  <a:gd name="connsiteX161" fmla="*/ 724072 w 3955504"/>
                  <a:gd name="connsiteY161" fmla="*/ 1015540 h 2430585"/>
                  <a:gd name="connsiteX162" fmla="*/ 686834 w 3955504"/>
                  <a:gd name="connsiteY162" fmla="*/ 1040366 h 2430585"/>
                  <a:gd name="connsiteX163" fmla="*/ 649596 w 3955504"/>
                  <a:gd name="connsiteY163" fmla="*/ 1065191 h 2430585"/>
                  <a:gd name="connsiteX164" fmla="*/ 620633 w 3955504"/>
                  <a:gd name="connsiteY164" fmla="*/ 1094154 h 2430585"/>
                  <a:gd name="connsiteX165" fmla="*/ 525469 w 3955504"/>
                  <a:gd name="connsiteY165" fmla="*/ 1077604 h 2430585"/>
                  <a:gd name="connsiteX166" fmla="*/ 513057 w 3955504"/>
                  <a:gd name="connsiteY166" fmla="*/ 1044503 h 2430585"/>
                  <a:gd name="connsiteX167" fmla="*/ 435982 w 3955504"/>
                  <a:gd name="connsiteY167" fmla="*/ 1042931 h 2430585"/>
                  <a:gd name="connsiteX168" fmla="*/ 405480 w 3955504"/>
                  <a:gd name="connsiteY168" fmla="*/ 1073466 h 2430585"/>
                  <a:gd name="connsiteX169" fmla="*/ 347554 w 3955504"/>
                  <a:gd name="connsiteY169" fmla="*/ 1065191 h 2430585"/>
                  <a:gd name="connsiteX170" fmla="*/ 335142 w 3955504"/>
                  <a:gd name="connsiteY170" fmla="*/ 1052778 h 2430585"/>
                  <a:gd name="connsiteX171" fmla="*/ 380655 w 3955504"/>
                  <a:gd name="connsiteY171" fmla="*/ 994852 h 2430585"/>
                  <a:gd name="connsiteX172" fmla="*/ 513057 w 3955504"/>
                  <a:gd name="connsiteY172" fmla="*/ 841763 h 2430585"/>
                  <a:gd name="connsiteX173" fmla="*/ 566845 w 3955504"/>
                  <a:gd name="connsiteY173" fmla="*/ 816937 h 2430585"/>
                  <a:gd name="connsiteX174" fmla="*/ 628908 w 3955504"/>
                  <a:gd name="connsiteY174" fmla="*/ 787975 h 2430585"/>
                  <a:gd name="connsiteX175" fmla="*/ 525469 w 3955504"/>
                  <a:gd name="connsiteY175" fmla="*/ 787975 h 2430585"/>
                  <a:gd name="connsiteX176" fmla="*/ 496506 w 3955504"/>
                  <a:gd name="connsiteY176" fmla="*/ 763149 h 2430585"/>
                  <a:gd name="connsiteX177" fmla="*/ 463406 w 3955504"/>
                  <a:gd name="connsiteY177" fmla="*/ 763149 h 2430585"/>
                  <a:gd name="connsiteX178" fmla="*/ 442718 w 3955504"/>
                  <a:gd name="connsiteY178" fmla="*/ 775562 h 2430585"/>
                  <a:gd name="connsiteX179" fmla="*/ 388930 w 3955504"/>
                  <a:gd name="connsiteY179" fmla="*/ 787975 h 2430585"/>
                  <a:gd name="connsiteX180" fmla="*/ 335142 w 3955504"/>
                  <a:gd name="connsiteY180" fmla="*/ 771424 h 2430585"/>
                  <a:gd name="connsiteX181" fmla="*/ 297904 w 3955504"/>
                  <a:gd name="connsiteY181" fmla="*/ 738324 h 2430585"/>
                  <a:gd name="connsiteX182" fmla="*/ 285491 w 3955504"/>
                  <a:gd name="connsiteY182" fmla="*/ 746599 h 2430585"/>
                  <a:gd name="connsiteX183" fmla="*/ 227565 w 3955504"/>
                  <a:gd name="connsiteY183" fmla="*/ 705223 h 2430585"/>
                  <a:gd name="connsiteX184" fmla="*/ 124126 w 3955504"/>
                  <a:gd name="connsiteY184" fmla="*/ 701086 h 2430585"/>
                  <a:gd name="connsiteX185" fmla="*/ 86888 w 3955504"/>
                  <a:gd name="connsiteY185" fmla="*/ 730049 h 2430585"/>
                  <a:gd name="connsiteX186" fmla="*/ 0 w 3955504"/>
                  <a:gd name="connsiteY186" fmla="*/ 680398 h 2430585"/>
                  <a:gd name="connsiteX0" fmla="*/ 0 w 3955504"/>
                  <a:gd name="connsiteY0" fmla="*/ 680398 h 2430585"/>
                  <a:gd name="connsiteX1" fmla="*/ 57925 w 3955504"/>
                  <a:gd name="connsiteY1" fmla="*/ 870726 h 2430585"/>
                  <a:gd name="connsiteX2" fmla="*/ 86888 w 3955504"/>
                  <a:gd name="connsiteY2" fmla="*/ 990715 h 2430585"/>
                  <a:gd name="connsiteX3" fmla="*/ 82751 w 3955504"/>
                  <a:gd name="connsiteY3" fmla="*/ 1135529 h 2430585"/>
                  <a:gd name="connsiteX4" fmla="*/ 57925 w 3955504"/>
                  <a:gd name="connsiteY4" fmla="*/ 1259656 h 2430585"/>
                  <a:gd name="connsiteX5" fmla="*/ 239978 w 3955504"/>
                  <a:gd name="connsiteY5" fmla="*/ 1747888 h 2430585"/>
                  <a:gd name="connsiteX6" fmla="*/ 513057 w 3955504"/>
                  <a:gd name="connsiteY6" fmla="*/ 2273357 h 2430585"/>
                  <a:gd name="connsiteX7" fmla="*/ 1075764 w 3955504"/>
                  <a:gd name="connsiteY7" fmla="*/ 2430585 h 2430585"/>
                  <a:gd name="connsiteX8" fmla="*/ 1592959 w 3955504"/>
                  <a:gd name="connsiteY8" fmla="*/ 2409897 h 2430585"/>
                  <a:gd name="connsiteX9" fmla="*/ 2101878 w 3955504"/>
                  <a:gd name="connsiteY9" fmla="*/ 2339558 h 2430585"/>
                  <a:gd name="connsiteX10" fmla="*/ 2449433 w 3955504"/>
                  <a:gd name="connsiteY10" fmla="*/ 2339558 h 2430585"/>
                  <a:gd name="connsiteX11" fmla="*/ 3041104 w 3955504"/>
                  <a:gd name="connsiteY11" fmla="*/ 2385071 h 2430585"/>
                  <a:gd name="connsiteX12" fmla="*/ 3074204 w 3955504"/>
                  <a:gd name="connsiteY12" fmla="*/ 2351971 h 2430585"/>
                  <a:gd name="connsiteX13" fmla="*/ 3012141 w 3955504"/>
                  <a:gd name="connsiteY13" fmla="*/ 2294045 h 2430585"/>
                  <a:gd name="connsiteX14" fmla="*/ 3024554 w 3955504"/>
                  <a:gd name="connsiteY14" fmla="*/ 2265082 h 2430585"/>
                  <a:gd name="connsiteX15" fmla="*/ 2983178 w 3955504"/>
                  <a:gd name="connsiteY15" fmla="*/ 2136818 h 2430585"/>
                  <a:gd name="connsiteX16" fmla="*/ 2945940 w 3955504"/>
                  <a:gd name="connsiteY16" fmla="*/ 2111993 h 2430585"/>
                  <a:gd name="connsiteX17" fmla="*/ 3041104 w 3955504"/>
                  <a:gd name="connsiteY17" fmla="*/ 1979591 h 2430585"/>
                  <a:gd name="connsiteX18" fmla="*/ 3057654 w 3955504"/>
                  <a:gd name="connsiteY18" fmla="*/ 1992004 h 2430585"/>
                  <a:gd name="connsiteX19" fmla="*/ 3065929 w 3955504"/>
                  <a:gd name="connsiteY19" fmla="*/ 2120268 h 2430585"/>
                  <a:gd name="connsiteX20" fmla="*/ 3169368 w 3955504"/>
                  <a:gd name="connsiteY20" fmla="*/ 2281632 h 2430585"/>
                  <a:gd name="connsiteX21" fmla="*/ 3206606 w 3955504"/>
                  <a:gd name="connsiteY21" fmla="*/ 2285770 h 2430585"/>
                  <a:gd name="connsiteX22" fmla="*/ 3185918 w 3955504"/>
                  <a:gd name="connsiteY22" fmla="*/ 2376796 h 2430585"/>
                  <a:gd name="connsiteX23" fmla="*/ 3194193 w 3955504"/>
                  <a:gd name="connsiteY23" fmla="*/ 2405759 h 2430585"/>
                  <a:gd name="connsiteX24" fmla="*/ 3219019 w 3955504"/>
                  <a:gd name="connsiteY24" fmla="*/ 2165781 h 2430585"/>
                  <a:gd name="connsiteX25" fmla="*/ 3219019 w 3955504"/>
                  <a:gd name="connsiteY25" fmla="*/ 2116130 h 2430585"/>
                  <a:gd name="connsiteX26" fmla="*/ 3115580 w 3955504"/>
                  <a:gd name="connsiteY26" fmla="*/ 2074755 h 2430585"/>
                  <a:gd name="connsiteX27" fmla="*/ 3123855 w 3955504"/>
                  <a:gd name="connsiteY27" fmla="*/ 1975453 h 2430585"/>
                  <a:gd name="connsiteX28" fmla="*/ 3243844 w 3955504"/>
                  <a:gd name="connsiteY28" fmla="*/ 1996141 h 2430585"/>
                  <a:gd name="connsiteX29" fmla="*/ 3305907 w 3955504"/>
                  <a:gd name="connsiteY29" fmla="*/ 1747888 h 2430585"/>
                  <a:gd name="connsiteX30" fmla="*/ 3264532 w 3955504"/>
                  <a:gd name="connsiteY30" fmla="*/ 1747888 h 2430585"/>
                  <a:gd name="connsiteX31" fmla="*/ 3256257 w 3955504"/>
                  <a:gd name="connsiteY31" fmla="*/ 1665137 h 2430585"/>
                  <a:gd name="connsiteX32" fmla="*/ 3351420 w 3955504"/>
                  <a:gd name="connsiteY32" fmla="*/ 1499634 h 2430585"/>
                  <a:gd name="connsiteX33" fmla="*/ 3587261 w 3955504"/>
                  <a:gd name="connsiteY33" fmla="*/ 1354820 h 2430585"/>
                  <a:gd name="connsiteX34" fmla="*/ 3603811 w 3955504"/>
                  <a:gd name="connsiteY34" fmla="*/ 1284481 h 2430585"/>
                  <a:gd name="connsiteX35" fmla="*/ 3690700 w 3955504"/>
                  <a:gd name="connsiteY35" fmla="*/ 1280344 h 2430585"/>
                  <a:gd name="connsiteX36" fmla="*/ 3707250 w 3955504"/>
                  <a:gd name="connsiteY36" fmla="*/ 1247243 h 2430585"/>
                  <a:gd name="connsiteX37" fmla="*/ 3740351 w 3955504"/>
                  <a:gd name="connsiteY37" fmla="*/ 1238968 h 2430585"/>
                  <a:gd name="connsiteX38" fmla="*/ 3785864 w 3955504"/>
                  <a:gd name="connsiteY38" fmla="*/ 1168630 h 2430585"/>
                  <a:gd name="connsiteX39" fmla="*/ 3703113 w 3955504"/>
                  <a:gd name="connsiteY39" fmla="*/ 1234831 h 2430585"/>
                  <a:gd name="connsiteX40" fmla="*/ 3620362 w 3955504"/>
                  <a:gd name="connsiteY40" fmla="*/ 1156217 h 2430585"/>
                  <a:gd name="connsiteX41" fmla="*/ 3599674 w 3955504"/>
                  <a:gd name="connsiteY41" fmla="*/ 1156217 h 2430585"/>
                  <a:gd name="connsiteX42" fmla="*/ 3595536 w 3955504"/>
                  <a:gd name="connsiteY42" fmla="*/ 1056916 h 2430585"/>
                  <a:gd name="connsiteX43" fmla="*/ 3566573 w 3955504"/>
                  <a:gd name="connsiteY43" fmla="*/ 990715 h 2430585"/>
                  <a:gd name="connsiteX44" fmla="*/ 3574849 w 3955504"/>
                  <a:gd name="connsiteY44" fmla="*/ 924514 h 2430585"/>
                  <a:gd name="connsiteX45" fmla="*/ 3607949 w 3955504"/>
                  <a:gd name="connsiteY45" fmla="*/ 845900 h 2430585"/>
                  <a:gd name="connsiteX46" fmla="*/ 3620209 w 3955504"/>
                  <a:gd name="connsiteY46" fmla="*/ 817857 h 2430585"/>
                  <a:gd name="connsiteX47" fmla="*/ 3690700 w 3955504"/>
                  <a:gd name="connsiteY47" fmla="*/ 759012 h 2430585"/>
                  <a:gd name="connsiteX48" fmla="*/ 3736213 w 3955504"/>
                  <a:gd name="connsiteY48" fmla="*/ 676261 h 2430585"/>
                  <a:gd name="connsiteX49" fmla="*/ 3732076 w 3955504"/>
                  <a:gd name="connsiteY49" fmla="*/ 593509 h 2430585"/>
                  <a:gd name="connsiteX50" fmla="*/ 3781726 w 3955504"/>
                  <a:gd name="connsiteY50" fmla="*/ 560409 h 2430585"/>
                  <a:gd name="connsiteX51" fmla="*/ 3810689 w 3955504"/>
                  <a:gd name="connsiteY51" fmla="*/ 593509 h 2430585"/>
                  <a:gd name="connsiteX52" fmla="*/ 3955504 w 3955504"/>
                  <a:gd name="connsiteY52" fmla="*/ 419732 h 2430585"/>
                  <a:gd name="connsiteX53" fmla="*/ 3947229 w 3955504"/>
                  <a:gd name="connsiteY53" fmla="*/ 374219 h 2430585"/>
                  <a:gd name="connsiteX54" fmla="*/ 3877656 w 3955504"/>
                  <a:gd name="connsiteY54" fmla="*/ 325641 h 2430585"/>
                  <a:gd name="connsiteX55" fmla="*/ 3847927 w 3955504"/>
                  <a:gd name="connsiteY55" fmla="*/ 283193 h 2430585"/>
                  <a:gd name="connsiteX56" fmla="*/ 3803334 w 3955504"/>
                  <a:gd name="connsiteY56" fmla="*/ 270933 h 2430585"/>
                  <a:gd name="connsiteX57" fmla="*/ 3679207 w 3955504"/>
                  <a:gd name="connsiteY57" fmla="*/ 0 h 2430585"/>
                  <a:gd name="connsiteX58" fmla="*/ 3620362 w 3955504"/>
                  <a:gd name="connsiteY58" fmla="*/ 14251 h 2430585"/>
                  <a:gd name="connsiteX59" fmla="*/ 3612087 w 3955504"/>
                  <a:gd name="connsiteY59" fmla="*/ 43214 h 2430585"/>
                  <a:gd name="connsiteX60" fmla="*/ 3499452 w 3955504"/>
                  <a:gd name="connsiteY60" fmla="*/ 88880 h 2430585"/>
                  <a:gd name="connsiteX61" fmla="*/ 3479685 w 3955504"/>
                  <a:gd name="connsiteY61" fmla="*/ 92865 h 2430585"/>
                  <a:gd name="connsiteX62" fmla="*/ 3435550 w 3955504"/>
                  <a:gd name="connsiteY62" fmla="*/ 177761 h 2430585"/>
                  <a:gd name="connsiteX63" fmla="*/ 3441526 w 3955504"/>
                  <a:gd name="connsiteY63" fmla="*/ 461108 h 2430585"/>
                  <a:gd name="connsiteX64" fmla="*/ 3442447 w 3955504"/>
                  <a:gd name="connsiteY64" fmla="*/ 502483 h 2430585"/>
                  <a:gd name="connsiteX65" fmla="*/ 3412718 w 3955504"/>
                  <a:gd name="connsiteY65" fmla="*/ 570830 h 2430585"/>
                  <a:gd name="connsiteX66" fmla="*/ 3376246 w 3955504"/>
                  <a:gd name="connsiteY66" fmla="*/ 597647 h 2430585"/>
                  <a:gd name="connsiteX67" fmla="*/ 3367971 w 3955504"/>
                  <a:gd name="connsiteY67" fmla="*/ 626610 h 2430585"/>
                  <a:gd name="connsiteX68" fmla="*/ 3354792 w 3955504"/>
                  <a:gd name="connsiteY68" fmla="*/ 640247 h 2430585"/>
                  <a:gd name="connsiteX69" fmla="*/ 2861196 w 3955504"/>
                  <a:gd name="connsiteY69" fmla="*/ 832720 h 2430585"/>
                  <a:gd name="connsiteX70" fmla="*/ 2787945 w 3955504"/>
                  <a:gd name="connsiteY70" fmla="*/ 932942 h 2430585"/>
                  <a:gd name="connsiteX71" fmla="*/ 2777679 w 3955504"/>
                  <a:gd name="connsiteY71" fmla="*/ 971251 h 2430585"/>
                  <a:gd name="connsiteX72" fmla="*/ 2768330 w 3955504"/>
                  <a:gd name="connsiteY72" fmla="*/ 1028106 h 2430585"/>
                  <a:gd name="connsiteX73" fmla="*/ 2759750 w 3955504"/>
                  <a:gd name="connsiteY73" fmla="*/ 1085879 h 2430585"/>
                  <a:gd name="connsiteX74" fmla="*/ 2796988 w 3955504"/>
                  <a:gd name="connsiteY74" fmla="*/ 1094154 h 2430585"/>
                  <a:gd name="connsiteX75" fmla="*/ 2784575 w 3955504"/>
                  <a:gd name="connsiteY75" fmla="*/ 1164492 h 2430585"/>
                  <a:gd name="connsiteX76" fmla="*/ 2808634 w 3955504"/>
                  <a:gd name="connsiteY76" fmla="*/ 1205868 h 2430585"/>
                  <a:gd name="connsiteX77" fmla="*/ 2639427 w 3955504"/>
                  <a:gd name="connsiteY77" fmla="*/ 1334658 h 2430585"/>
                  <a:gd name="connsiteX78" fmla="*/ 2503734 w 3955504"/>
                  <a:gd name="connsiteY78" fmla="*/ 1337724 h 2430585"/>
                  <a:gd name="connsiteX79" fmla="*/ 2394587 w 3955504"/>
                  <a:gd name="connsiteY79" fmla="*/ 1374449 h 2430585"/>
                  <a:gd name="connsiteX80" fmla="*/ 2435449 w 3955504"/>
                  <a:gd name="connsiteY80" fmla="*/ 1474810 h 2430585"/>
                  <a:gd name="connsiteX81" fmla="*/ 2430285 w 3955504"/>
                  <a:gd name="connsiteY81" fmla="*/ 1529623 h 2430585"/>
                  <a:gd name="connsiteX82" fmla="*/ 2355809 w 3955504"/>
                  <a:gd name="connsiteY82" fmla="*/ 1602528 h 2430585"/>
                  <a:gd name="connsiteX83" fmla="*/ 2285470 w 3955504"/>
                  <a:gd name="connsiteY83" fmla="*/ 1674950 h 2430585"/>
                  <a:gd name="connsiteX84" fmla="*/ 2177381 w 3955504"/>
                  <a:gd name="connsiteY84" fmla="*/ 1751480 h 2430585"/>
                  <a:gd name="connsiteX85" fmla="*/ 2139116 w 3955504"/>
                  <a:gd name="connsiteY85" fmla="*/ 1793401 h 2430585"/>
                  <a:gd name="connsiteX86" fmla="*/ 2066179 w 3955504"/>
                  <a:gd name="connsiteY86" fmla="*/ 1854406 h 2430585"/>
                  <a:gd name="connsiteX87" fmla="*/ 2035677 w 3955504"/>
                  <a:gd name="connsiteY87" fmla="*/ 1884427 h 2430585"/>
                  <a:gd name="connsiteX88" fmla="*/ 1903276 w 3955504"/>
                  <a:gd name="connsiteY88" fmla="*/ 1971316 h 2430585"/>
                  <a:gd name="connsiteX89" fmla="*/ 1870175 w 3955504"/>
                  <a:gd name="connsiteY89" fmla="*/ 1925803 h 2430585"/>
                  <a:gd name="connsiteX90" fmla="*/ 1795699 w 3955504"/>
                  <a:gd name="connsiteY90" fmla="*/ 1925803 h 2430585"/>
                  <a:gd name="connsiteX91" fmla="*/ 1766736 w 3955504"/>
                  <a:gd name="connsiteY91" fmla="*/ 1888565 h 2430585"/>
                  <a:gd name="connsiteX92" fmla="*/ 1812249 w 3955504"/>
                  <a:gd name="connsiteY92" fmla="*/ 1809951 h 2430585"/>
                  <a:gd name="connsiteX93" fmla="*/ 1816387 w 3955504"/>
                  <a:gd name="connsiteY93" fmla="*/ 1764438 h 2430585"/>
                  <a:gd name="connsiteX94" fmla="*/ 1890863 w 3955504"/>
                  <a:gd name="connsiteY94" fmla="*/ 1685824 h 2430585"/>
                  <a:gd name="connsiteX95" fmla="*/ 1890863 w 3955504"/>
                  <a:gd name="connsiteY95" fmla="*/ 1607211 h 2430585"/>
                  <a:gd name="connsiteX96" fmla="*/ 1870175 w 3955504"/>
                  <a:gd name="connsiteY96" fmla="*/ 1569973 h 2430585"/>
                  <a:gd name="connsiteX97" fmla="*/ 1791562 w 3955504"/>
                  <a:gd name="connsiteY97" fmla="*/ 1429296 h 2430585"/>
                  <a:gd name="connsiteX98" fmla="*/ 1750186 w 3955504"/>
                  <a:gd name="connsiteY98" fmla="*/ 1425158 h 2430585"/>
                  <a:gd name="connsiteX99" fmla="*/ 1700535 w 3955504"/>
                  <a:gd name="connsiteY99" fmla="*/ 1499634 h 2430585"/>
                  <a:gd name="connsiteX100" fmla="*/ 1663842 w 3955504"/>
                  <a:gd name="connsiteY100" fmla="*/ 1506851 h 2430585"/>
                  <a:gd name="connsiteX101" fmla="*/ 1617784 w 3955504"/>
                  <a:gd name="connsiteY101" fmla="*/ 1466534 h 2430585"/>
                  <a:gd name="connsiteX102" fmla="*/ 1675710 w 3955504"/>
                  <a:gd name="connsiteY102" fmla="*/ 1334132 h 2430585"/>
                  <a:gd name="connsiteX103" fmla="*/ 1659160 w 3955504"/>
                  <a:gd name="connsiteY103" fmla="*/ 1259656 h 2430585"/>
                  <a:gd name="connsiteX104" fmla="*/ 1634334 w 3955504"/>
                  <a:gd name="connsiteY104" fmla="*/ 1222418 h 2430585"/>
                  <a:gd name="connsiteX105" fmla="*/ 1638472 w 3955504"/>
                  <a:gd name="connsiteY105" fmla="*/ 1176905 h 2430585"/>
                  <a:gd name="connsiteX106" fmla="*/ 1584684 w 3955504"/>
                  <a:gd name="connsiteY106" fmla="*/ 1156217 h 2430585"/>
                  <a:gd name="connsiteX107" fmla="*/ 1497795 w 3955504"/>
                  <a:gd name="connsiteY107" fmla="*/ 1147942 h 2430585"/>
                  <a:gd name="connsiteX108" fmla="*/ 1456420 w 3955504"/>
                  <a:gd name="connsiteY108" fmla="*/ 1131392 h 2430585"/>
                  <a:gd name="connsiteX109" fmla="*/ 1410906 w 3955504"/>
                  <a:gd name="connsiteY109" fmla="*/ 1164492 h 2430585"/>
                  <a:gd name="connsiteX110" fmla="*/ 1444007 w 3955504"/>
                  <a:gd name="connsiteY110" fmla="*/ 1176905 h 2430585"/>
                  <a:gd name="connsiteX111" fmla="*/ 1410906 w 3955504"/>
                  <a:gd name="connsiteY111" fmla="*/ 1222418 h 2430585"/>
                  <a:gd name="connsiteX112" fmla="*/ 1406769 w 3955504"/>
                  <a:gd name="connsiteY112" fmla="*/ 1292756 h 2430585"/>
                  <a:gd name="connsiteX113" fmla="*/ 1381944 w 3955504"/>
                  <a:gd name="connsiteY113" fmla="*/ 1321719 h 2430585"/>
                  <a:gd name="connsiteX114" fmla="*/ 1357118 w 3955504"/>
                  <a:gd name="connsiteY114" fmla="*/ 1313444 h 2430585"/>
                  <a:gd name="connsiteX115" fmla="*/ 1328155 w 3955504"/>
                  <a:gd name="connsiteY115" fmla="*/ 1284481 h 2430585"/>
                  <a:gd name="connsiteX116" fmla="*/ 1266092 w 3955504"/>
                  <a:gd name="connsiteY116" fmla="*/ 1371370 h 2430585"/>
                  <a:gd name="connsiteX117" fmla="*/ 1266092 w 3955504"/>
                  <a:gd name="connsiteY117" fmla="*/ 1487222 h 2430585"/>
                  <a:gd name="connsiteX118" fmla="*/ 1282642 w 3955504"/>
                  <a:gd name="connsiteY118" fmla="*/ 1582385 h 2430585"/>
                  <a:gd name="connsiteX119" fmla="*/ 1336430 w 3955504"/>
                  <a:gd name="connsiteY119" fmla="*/ 1669274 h 2430585"/>
                  <a:gd name="connsiteX120" fmla="*/ 1344706 w 3955504"/>
                  <a:gd name="connsiteY120" fmla="*/ 1764438 h 2430585"/>
                  <a:gd name="connsiteX121" fmla="*/ 1324018 w 3955504"/>
                  <a:gd name="connsiteY121" fmla="*/ 1888565 h 2430585"/>
                  <a:gd name="connsiteX122" fmla="*/ 1299192 w 3955504"/>
                  <a:gd name="connsiteY122" fmla="*/ 1992004 h 2430585"/>
                  <a:gd name="connsiteX123" fmla="*/ 1217717 w 3955504"/>
                  <a:gd name="connsiteY123" fmla="*/ 2022525 h 2430585"/>
                  <a:gd name="connsiteX124" fmla="*/ 1186451 w 3955504"/>
                  <a:gd name="connsiteY124" fmla="*/ 2035431 h 2430585"/>
                  <a:gd name="connsiteX125" fmla="*/ 1102161 w 3955504"/>
                  <a:gd name="connsiteY125" fmla="*/ 1917015 h 2430585"/>
                  <a:gd name="connsiteX126" fmla="*/ 1092315 w 3955504"/>
                  <a:gd name="connsiteY126" fmla="*/ 1814089 h 2430585"/>
                  <a:gd name="connsiteX127" fmla="*/ 1079421 w 3955504"/>
                  <a:gd name="connsiteY127" fmla="*/ 1709110 h 2430585"/>
                  <a:gd name="connsiteX128" fmla="*/ 1050939 w 3955504"/>
                  <a:gd name="connsiteY128" fmla="*/ 1553423 h 2430585"/>
                  <a:gd name="connsiteX129" fmla="*/ 1075764 w 3955504"/>
                  <a:gd name="connsiteY129" fmla="*/ 1516185 h 2430585"/>
                  <a:gd name="connsiteX130" fmla="*/ 1088177 w 3955504"/>
                  <a:gd name="connsiteY130" fmla="*/ 1495497 h 2430585"/>
                  <a:gd name="connsiteX131" fmla="*/ 1088177 w 3955504"/>
                  <a:gd name="connsiteY131" fmla="*/ 1421021 h 2430585"/>
                  <a:gd name="connsiteX132" fmla="*/ 1108865 w 3955504"/>
                  <a:gd name="connsiteY132" fmla="*/ 1334132 h 2430585"/>
                  <a:gd name="connsiteX133" fmla="*/ 1026626 w 3955504"/>
                  <a:gd name="connsiteY133" fmla="*/ 1439623 h 2430585"/>
                  <a:gd name="connsiteX134" fmla="*/ 1026659 w 3955504"/>
                  <a:gd name="connsiteY134" fmla="*/ 1417876 h 2430585"/>
                  <a:gd name="connsiteX135" fmla="*/ 1001288 w 3955504"/>
                  <a:gd name="connsiteY135" fmla="*/ 1375508 h 2430585"/>
                  <a:gd name="connsiteX136" fmla="*/ 1021976 w 3955504"/>
                  <a:gd name="connsiteY136" fmla="*/ 1288619 h 2430585"/>
                  <a:gd name="connsiteX137" fmla="*/ 1088177 w 3955504"/>
                  <a:gd name="connsiteY137" fmla="*/ 1139667 h 2430585"/>
                  <a:gd name="connsiteX138" fmla="*/ 1183341 w 3955504"/>
                  <a:gd name="connsiteY138" fmla="*/ 1123117 h 2430585"/>
                  <a:gd name="connsiteX139" fmla="*/ 1261954 w 3955504"/>
                  <a:gd name="connsiteY139" fmla="*/ 1065191 h 2430585"/>
                  <a:gd name="connsiteX140" fmla="*/ 1332293 w 3955504"/>
                  <a:gd name="connsiteY140" fmla="*/ 1040366 h 2430585"/>
                  <a:gd name="connsiteX141" fmla="*/ 1410906 w 3955504"/>
                  <a:gd name="connsiteY141" fmla="*/ 1044503 h 2430585"/>
                  <a:gd name="connsiteX142" fmla="*/ 1435732 w 3955504"/>
                  <a:gd name="connsiteY142" fmla="*/ 1036228 h 2430585"/>
                  <a:gd name="connsiteX143" fmla="*/ 1477107 w 3955504"/>
                  <a:gd name="connsiteY143" fmla="*/ 1019678 h 2430585"/>
                  <a:gd name="connsiteX144" fmla="*/ 1423319 w 3955504"/>
                  <a:gd name="connsiteY144" fmla="*/ 990715 h 2430585"/>
                  <a:gd name="connsiteX145" fmla="*/ 1377806 w 3955504"/>
                  <a:gd name="connsiteY145" fmla="*/ 1011403 h 2430585"/>
                  <a:gd name="connsiteX146" fmla="*/ 1348843 w 3955504"/>
                  <a:gd name="connsiteY146" fmla="*/ 990715 h 2430585"/>
                  <a:gd name="connsiteX147" fmla="*/ 1332293 w 3955504"/>
                  <a:gd name="connsiteY147" fmla="*/ 928651 h 2430585"/>
                  <a:gd name="connsiteX148" fmla="*/ 1204029 w 3955504"/>
                  <a:gd name="connsiteY148" fmla="*/ 998990 h 2430585"/>
                  <a:gd name="connsiteX149" fmla="*/ 1150240 w 3955504"/>
                  <a:gd name="connsiteY149" fmla="*/ 1048641 h 2430585"/>
                  <a:gd name="connsiteX150" fmla="*/ 1075764 w 3955504"/>
                  <a:gd name="connsiteY150" fmla="*/ 1036228 h 2430585"/>
                  <a:gd name="connsiteX151" fmla="*/ 1046801 w 3955504"/>
                  <a:gd name="connsiteY151" fmla="*/ 1040366 h 2430585"/>
                  <a:gd name="connsiteX152" fmla="*/ 968188 w 3955504"/>
                  <a:gd name="connsiteY152" fmla="*/ 990715 h 2430585"/>
                  <a:gd name="connsiteX153" fmla="*/ 918537 w 3955504"/>
                  <a:gd name="connsiteY153" fmla="*/ 990715 h 2430585"/>
                  <a:gd name="connsiteX154" fmla="*/ 901987 w 3955504"/>
                  <a:gd name="connsiteY154" fmla="*/ 1003127 h 2430585"/>
                  <a:gd name="connsiteX155" fmla="*/ 877162 w 3955504"/>
                  <a:gd name="connsiteY155" fmla="*/ 990715 h 2430585"/>
                  <a:gd name="connsiteX156" fmla="*/ 860611 w 3955504"/>
                  <a:gd name="connsiteY156" fmla="*/ 899689 h 2430585"/>
                  <a:gd name="connsiteX157" fmla="*/ 901987 w 3955504"/>
                  <a:gd name="connsiteY157" fmla="*/ 874863 h 2430585"/>
                  <a:gd name="connsiteX158" fmla="*/ 914400 w 3955504"/>
                  <a:gd name="connsiteY158" fmla="*/ 854175 h 2430585"/>
                  <a:gd name="connsiteX159" fmla="*/ 810961 w 3955504"/>
                  <a:gd name="connsiteY159" fmla="*/ 949339 h 2430585"/>
                  <a:gd name="connsiteX160" fmla="*/ 761310 w 3955504"/>
                  <a:gd name="connsiteY160" fmla="*/ 986577 h 2430585"/>
                  <a:gd name="connsiteX161" fmla="*/ 724072 w 3955504"/>
                  <a:gd name="connsiteY161" fmla="*/ 1015540 h 2430585"/>
                  <a:gd name="connsiteX162" fmla="*/ 686834 w 3955504"/>
                  <a:gd name="connsiteY162" fmla="*/ 1040366 h 2430585"/>
                  <a:gd name="connsiteX163" fmla="*/ 649596 w 3955504"/>
                  <a:gd name="connsiteY163" fmla="*/ 1065191 h 2430585"/>
                  <a:gd name="connsiteX164" fmla="*/ 620633 w 3955504"/>
                  <a:gd name="connsiteY164" fmla="*/ 1094154 h 2430585"/>
                  <a:gd name="connsiteX165" fmla="*/ 525469 w 3955504"/>
                  <a:gd name="connsiteY165" fmla="*/ 1077604 h 2430585"/>
                  <a:gd name="connsiteX166" fmla="*/ 513057 w 3955504"/>
                  <a:gd name="connsiteY166" fmla="*/ 1044503 h 2430585"/>
                  <a:gd name="connsiteX167" fmla="*/ 435982 w 3955504"/>
                  <a:gd name="connsiteY167" fmla="*/ 1042931 h 2430585"/>
                  <a:gd name="connsiteX168" fmla="*/ 405480 w 3955504"/>
                  <a:gd name="connsiteY168" fmla="*/ 1073466 h 2430585"/>
                  <a:gd name="connsiteX169" fmla="*/ 347554 w 3955504"/>
                  <a:gd name="connsiteY169" fmla="*/ 1065191 h 2430585"/>
                  <a:gd name="connsiteX170" fmla="*/ 335142 w 3955504"/>
                  <a:gd name="connsiteY170" fmla="*/ 1052778 h 2430585"/>
                  <a:gd name="connsiteX171" fmla="*/ 380655 w 3955504"/>
                  <a:gd name="connsiteY171" fmla="*/ 994852 h 2430585"/>
                  <a:gd name="connsiteX172" fmla="*/ 513057 w 3955504"/>
                  <a:gd name="connsiteY172" fmla="*/ 841763 h 2430585"/>
                  <a:gd name="connsiteX173" fmla="*/ 566845 w 3955504"/>
                  <a:gd name="connsiteY173" fmla="*/ 816937 h 2430585"/>
                  <a:gd name="connsiteX174" fmla="*/ 628908 w 3955504"/>
                  <a:gd name="connsiteY174" fmla="*/ 787975 h 2430585"/>
                  <a:gd name="connsiteX175" fmla="*/ 525469 w 3955504"/>
                  <a:gd name="connsiteY175" fmla="*/ 787975 h 2430585"/>
                  <a:gd name="connsiteX176" fmla="*/ 496506 w 3955504"/>
                  <a:gd name="connsiteY176" fmla="*/ 763149 h 2430585"/>
                  <a:gd name="connsiteX177" fmla="*/ 463406 w 3955504"/>
                  <a:gd name="connsiteY177" fmla="*/ 763149 h 2430585"/>
                  <a:gd name="connsiteX178" fmla="*/ 442718 w 3955504"/>
                  <a:gd name="connsiteY178" fmla="*/ 775562 h 2430585"/>
                  <a:gd name="connsiteX179" fmla="*/ 388930 w 3955504"/>
                  <a:gd name="connsiteY179" fmla="*/ 787975 h 2430585"/>
                  <a:gd name="connsiteX180" fmla="*/ 335142 w 3955504"/>
                  <a:gd name="connsiteY180" fmla="*/ 771424 h 2430585"/>
                  <a:gd name="connsiteX181" fmla="*/ 297904 w 3955504"/>
                  <a:gd name="connsiteY181" fmla="*/ 738324 h 2430585"/>
                  <a:gd name="connsiteX182" fmla="*/ 285491 w 3955504"/>
                  <a:gd name="connsiteY182" fmla="*/ 746599 h 2430585"/>
                  <a:gd name="connsiteX183" fmla="*/ 227565 w 3955504"/>
                  <a:gd name="connsiteY183" fmla="*/ 705223 h 2430585"/>
                  <a:gd name="connsiteX184" fmla="*/ 124126 w 3955504"/>
                  <a:gd name="connsiteY184" fmla="*/ 701086 h 2430585"/>
                  <a:gd name="connsiteX185" fmla="*/ 86888 w 3955504"/>
                  <a:gd name="connsiteY185" fmla="*/ 730049 h 2430585"/>
                  <a:gd name="connsiteX186" fmla="*/ 0 w 3955504"/>
                  <a:gd name="connsiteY186" fmla="*/ 680398 h 2430585"/>
                  <a:gd name="connsiteX0" fmla="*/ 0 w 3955504"/>
                  <a:gd name="connsiteY0" fmla="*/ 680398 h 2430585"/>
                  <a:gd name="connsiteX1" fmla="*/ 57925 w 3955504"/>
                  <a:gd name="connsiteY1" fmla="*/ 870726 h 2430585"/>
                  <a:gd name="connsiteX2" fmla="*/ 86888 w 3955504"/>
                  <a:gd name="connsiteY2" fmla="*/ 990715 h 2430585"/>
                  <a:gd name="connsiteX3" fmla="*/ 82751 w 3955504"/>
                  <a:gd name="connsiteY3" fmla="*/ 1135529 h 2430585"/>
                  <a:gd name="connsiteX4" fmla="*/ 57925 w 3955504"/>
                  <a:gd name="connsiteY4" fmla="*/ 1259656 h 2430585"/>
                  <a:gd name="connsiteX5" fmla="*/ 239978 w 3955504"/>
                  <a:gd name="connsiteY5" fmla="*/ 1747888 h 2430585"/>
                  <a:gd name="connsiteX6" fmla="*/ 513057 w 3955504"/>
                  <a:gd name="connsiteY6" fmla="*/ 2273357 h 2430585"/>
                  <a:gd name="connsiteX7" fmla="*/ 1075764 w 3955504"/>
                  <a:gd name="connsiteY7" fmla="*/ 2430585 h 2430585"/>
                  <a:gd name="connsiteX8" fmla="*/ 1592959 w 3955504"/>
                  <a:gd name="connsiteY8" fmla="*/ 2409897 h 2430585"/>
                  <a:gd name="connsiteX9" fmla="*/ 2101878 w 3955504"/>
                  <a:gd name="connsiteY9" fmla="*/ 2339558 h 2430585"/>
                  <a:gd name="connsiteX10" fmla="*/ 2449433 w 3955504"/>
                  <a:gd name="connsiteY10" fmla="*/ 2339558 h 2430585"/>
                  <a:gd name="connsiteX11" fmla="*/ 3041104 w 3955504"/>
                  <a:gd name="connsiteY11" fmla="*/ 2385071 h 2430585"/>
                  <a:gd name="connsiteX12" fmla="*/ 3074204 w 3955504"/>
                  <a:gd name="connsiteY12" fmla="*/ 2351971 h 2430585"/>
                  <a:gd name="connsiteX13" fmla="*/ 3012141 w 3955504"/>
                  <a:gd name="connsiteY13" fmla="*/ 2294045 h 2430585"/>
                  <a:gd name="connsiteX14" fmla="*/ 3024554 w 3955504"/>
                  <a:gd name="connsiteY14" fmla="*/ 2265082 h 2430585"/>
                  <a:gd name="connsiteX15" fmla="*/ 2983178 w 3955504"/>
                  <a:gd name="connsiteY15" fmla="*/ 2136818 h 2430585"/>
                  <a:gd name="connsiteX16" fmla="*/ 2945940 w 3955504"/>
                  <a:gd name="connsiteY16" fmla="*/ 2111993 h 2430585"/>
                  <a:gd name="connsiteX17" fmla="*/ 3041104 w 3955504"/>
                  <a:gd name="connsiteY17" fmla="*/ 1979591 h 2430585"/>
                  <a:gd name="connsiteX18" fmla="*/ 3057654 w 3955504"/>
                  <a:gd name="connsiteY18" fmla="*/ 1992004 h 2430585"/>
                  <a:gd name="connsiteX19" fmla="*/ 3065929 w 3955504"/>
                  <a:gd name="connsiteY19" fmla="*/ 2120268 h 2430585"/>
                  <a:gd name="connsiteX20" fmla="*/ 3169368 w 3955504"/>
                  <a:gd name="connsiteY20" fmla="*/ 2281632 h 2430585"/>
                  <a:gd name="connsiteX21" fmla="*/ 3206606 w 3955504"/>
                  <a:gd name="connsiteY21" fmla="*/ 2285770 h 2430585"/>
                  <a:gd name="connsiteX22" fmla="*/ 3185918 w 3955504"/>
                  <a:gd name="connsiteY22" fmla="*/ 2376796 h 2430585"/>
                  <a:gd name="connsiteX23" fmla="*/ 3194193 w 3955504"/>
                  <a:gd name="connsiteY23" fmla="*/ 2405759 h 2430585"/>
                  <a:gd name="connsiteX24" fmla="*/ 3219019 w 3955504"/>
                  <a:gd name="connsiteY24" fmla="*/ 2165781 h 2430585"/>
                  <a:gd name="connsiteX25" fmla="*/ 3219019 w 3955504"/>
                  <a:gd name="connsiteY25" fmla="*/ 2116130 h 2430585"/>
                  <a:gd name="connsiteX26" fmla="*/ 3115580 w 3955504"/>
                  <a:gd name="connsiteY26" fmla="*/ 2074755 h 2430585"/>
                  <a:gd name="connsiteX27" fmla="*/ 3123855 w 3955504"/>
                  <a:gd name="connsiteY27" fmla="*/ 1975453 h 2430585"/>
                  <a:gd name="connsiteX28" fmla="*/ 3243844 w 3955504"/>
                  <a:gd name="connsiteY28" fmla="*/ 1996141 h 2430585"/>
                  <a:gd name="connsiteX29" fmla="*/ 3305907 w 3955504"/>
                  <a:gd name="connsiteY29" fmla="*/ 1747888 h 2430585"/>
                  <a:gd name="connsiteX30" fmla="*/ 3264532 w 3955504"/>
                  <a:gd name="connsiteY30" fmla="*/ 1747888 h 2430585"/>
                  <a:gd name="connsiteX31" fmla="*/ 3256257 w 3955504"/>
                  <a:gd name="connsiteY31" fmla="*/ 1665137 h 2430585"/>
                  <a:gd name="connsiteX32" fmla="*/ 3351420 w 3955504"/>
                  <a:gd name="connsiteY32" fmla="*/ 1499634 h 2430585"/>
                  <a:gd name="connsiteX33" fmla="*/ 3587261 w 3955504"/>
                  <a:gd name="connsiteY33" fmla="*/ 1354820 h 2430585"/>
                  <a:gd name="connsiteX34" fmla="*/ 3603811 w 3955504"/>
                  <a:gd name="connsiteY34" fmla="*/ 1284481 h 2430585"/>
                  <a:gd name="connsiteX35" fmla="*/ 3690700 w 3955504"/>
                  <a:gd name="connsiteY35" fmla="*/ 1280344 h 2430585"/>
                  <a:gd name="connsiteX36" fmla="*/ 3707250 w 3955504"/>
                  <a:gd name="connsiteY36" fmla="*/ 1247243 h 2430585"/>
                  <a:gd name="connsiteX37" fmla="*/ 3740351 w 3955504"/>
                  <a:gd name="connsiteY37" fmla="*/ 1238968 h 2430585"/>
                  <a:gd name="connsiteX38" fmla="*/ 3785864 w 3955504"/>
                  <a:gd name="connsiteY38" fmla="*/ 1168630 h 2430585"/>
                  <a:gd name="connsiteX39" fmla="*/ 3703113 w 3955504"/>
                  <a:gd name="connsiteY39" fmla="*/ 1234831 h 2430585"/>
                  <a:gd name="connsiteX40" fmla="*/ 3620362 w 3955504"/>
                  <a:gd name="connsiteY40" fmla="*/ 1156217 h 2430585"/>
                  <a:gd name="connsiteX41" fmla="*/ 3599674 w 3955504"/>
                  <a:gd name="connsiteY41" fmla="*/ 1156217 h 2430585"/>
                  <a:gd name="connsiteX42" fmla="*/ 3595536 w 3955504"/>
                  <a:gd name="connsiteY42" fmla="*/ 1056916 h 2430585"/>
                  <a:gd name="connsiteX43" fmla="*/ 3566573 w 3955504"/>
                  <a:gd name="connsiteY43" fmla="*/ 990715 h 2430585"/>
                  <a:gd name="connsiteX44" fmla="*/ 3574849 w 3955504"/>
                  <a:gd name="connsiteY44" fmla="*/ 924514 h 2430585"/>
                  <a:gd name="connsiteX45" fmla="*/ 3607949 w 3955504"/>
                  <a:gd name="connsiteY45" fmla="*/ 845900 h 2430585"/>
                  <a:gd name="connsiteX46" fmla="*/ 3620209 w 3955504"/>
                  <a:gd name="connsiteY46" fmla="*/ 817857 h 2430585"/>
                  <a:gd name="connsiteX47" fmla="*/ 3690700 w 3955504"/>
                  <a:gd name="connsiteY47" fmla="*/ 759012 h 2430585"/>
                  <a:gd name="connsiteX48" fmla="*/ 3736213 w 3955504"/>
                  <a:gd name="connsiteY48" fmla="*/ 676261 h 2430585"/>
                  <a:gd name="connsiteX49" fmla="*/ 3732076 w 3955504"/>
                  <a:gd name="connsiteY49" fmla="*/ 593509 h 2430585"/>
                  <a:gd name="connsiteX50" fmla="*/ 3769466 w 3955504"/>
                  <a:gd name="connsiteY50" fmla="*/ 584928 h 2430585"/>
                  <a:gd name="connsiteX51" fmla="*/ 3810689 w 3955504"/>
                  <a:gd name="connsiteY51" fmla="*/ 593509 h 2430585"/>
                  <a:gd name="connsiteX52" fmla="*/ 3955504 w 3955504"/>
                  <a:gd name="connsiteY52" fmla="*/ 419732 h 2430585"/>
                  <a:gd name="connsiteX53" fmla="*/ 3947229 w 3955504"/>
                  <a:gd name="connsiteY53" fmla="*/ 374219 h 2430585"/>
                  <a:gd name="connsiteX54" fmla="*/ 3877656 w 3955504"/>
                  <a:gd name="connsiteY54" fmla="*/ 325641 h 2430585"/>
                  <a:gd name="connsiteX55" fmla="*/ 3847927 w 3955504"/>
                  <a:gd name="connsiteY55" fmla="*/ 283193 h 2430585"/>
                  <a:gd name="connsiteX56" fmla="*/ 3803334 w 3955504"/>
                  <a:gd name="connsiteY56" fmla="*/ 270933 h 2430585"/>
                  <a:gd name="connsiteX57" fmla="*/ 3679207 w 3955504"/>
                  <a:gd name="connsiteY57" fmla="*/ 0 h 2430585"/>
                  <a:gd name="connsiteX58" fmla="*/ 3620362 w 3955504"/>
                  <a:gd name="connsiteY58" fmla="*/ 14251 h 2430585"/>
                  <a:gd name="connsiteX59" fmla="*/ 3612087 w 3955504"/>
                  <a:gd name="connsiteY59" fmla="*/ 43214 h 2430585"/>
                  <a:gd name="connsiteX60" fmla="*/ 3499452 w 3955504"/>
                  <a:gd name="connsiteY60" fmla="*/ 88880 h 2430585"/>
                  <a:gd name="connsiteX61" fmla="*/ 3479685 w 3955504"/>
                  <a:gd name="connsiteY61" fmla="*/ 92865 h 2430585"/>
                  <a:gd name="connsiteX62" fmla="*/ 3435550 w 3955504"/>
                  <a:gd name="connsiteY62" fmla="*/ 177761 h 2430585"/>
                  <a:gd name="connsiteX63" fmla="*/ 3441526 w 3955504"/>
                  <a:gd name="connsiteY63" fmla="*/ 461108 h 2430585"/>
                  <a:gd name="connsiteX64" fmla="*/ 3442447 w 3955504"/>
                  <a:gd name="connsiteY64" fmla="*/ 502483 h 2430585"/>
                  <a:gd name="connsiteX65" fmla="*/ 3412718 w 3955504"/>
                  <a:gd name="connsiteY65" fmla="*/ 570830 h 2430585"/>
                  <a:gd name="connsiteX66" fmla="*/ 3376246 w 3955504"/>
                  <a:gd name="connsiteY66" fmla="*/ 597647 h 2430585"/>
                  <a:gd name="connsiteX67" fmla="*/ 3367971 w 3955504"/>
                  <a:gd name="connsiteY67" fmla="*/ 626610 h 2430585"/>
                  <a:gd name="connsiteX68" fmla="*/ 3354792 w 3955504"/>
                  <a:gd name="connsiteY68" fmla="*/ 640247 h 2430585"/>
                  <a:gd name="connsiteX69" fmla="*/ 2861196 w 3955504"/>
                  <a:gd name="connsiteY69" fmla="*/ 832720 h 2430585"/>
                  <a:gd name="connsiteX70" fmla="*/ 2787945 w 3955504"/>
                  <a:gd name="connsiteY70" fmla="*/ 932942 h 2430585"/>
                  <a:gd name="connsiteX71" fmla="*/ 2777679 w 3955504"/>
                  <a:gd name="connsiteY71" fmla="*/ 971251 h 2430585"/>
                  <a:gd name="connsiteX72" fmla="*/ 2768330 w 3955504"/>
                  <a:gd name="connsiteY72" fmla="*/ 1028106 h 2430585"/>
                  <a:gd name="connsiteX73" fmla="*/ 2759750 w 3955504"/>
                  <a:gd name="connsiteY73" fmla="*/ 1085879 h 2430585"/>
                  <a:gd name="connsiteX74" fmla="*/ 2796988 w 3955504"/>
                  <a:gd name="connsiteY74" fmla="*/ 1094154 h 2430585"/>
                  <a:gd name="connsiteX75" fmla="*/ 2784575 w 3955504"/>
                  <a:gd name="connsiteY75" fmla="*/ 1164492 h 2430585"/>
                  <a:gd name="connsiteX76" fmla="*/ 2808634 w 3955504"/>
                  <a:gd name="connsiteY76" fmla="*/ 1205868 h 2430585"/>
                  <a:gd name="connsiteX77" fmla="*/ 2639427 w 3955504"/>
                  <a:gd name="connsiteY77" fmla="*/ 1334658 h 2430585"/>
                  <a:gd name="connsiteX78" fmla="*/ 2503734 w 3955504"/>
                  <a:gd name="connsiteY78" fmla="*/ 1337724 h 2430585"/>
                  <a:gd name="connsiteX79" fmla="*/ 2394587 w 3955504"/>
                  <a:gd name="connsiteY79" fmla="*/ 1374449 h 2430585"/>
                  <a:gd name="connsiteX80" fmla="*/ 2435449 w 3955504"/>
                  <a:gd name="connsiteY80" fmla="*/ 1474810 h 2430585"/>
                  <a:gd name="connsiteX81" fmla="*/ 2430285 w 3955504"/>
                  <a:gd name="connsiteY81" fmla="*/ 1529623 h 2430585"/>
                  <a:gd name="connsiteX82" fmla="*/ 2355809 w 3955504"/>
                  <a:gd name="connsiteY82" fmla="*/ 1602528 h 2430585"/>
                  <a:gd name="connsiteX83" fmla="*/ 2285470 w 3955504"/>
                  <a:gd name="connsiteY83" fmla="*/ 1674950 h 2430585"/>
                  <a:gd name="connsiteX84" fmla="*/ 2177381 w 3955504"/>
                  <a:gd name="connsiteY84" fmla="*/ 1751480 h 2430585"/>
                  <a:gd name="connsiteX85" fmla="*/ 2139116 w 3955504"/>
                  <a:gd name="connsiteY85" fmla="*/ 1793401 h 2430585"/>
                  <a:gd name="connsiteX86" fmla="*/ 2066179 w 3955504"/>
                  <a:gd name="connsiteY86" fmla="*/ 1854406 h 2430585"/>
                  <a:gd name="connsiteX87" fmla="*/ 2035677 w 3955504"/>
                  <a:gd name="connsiteY87" fmla="*/ 1884427 h 2430585"/>
                  <a:gd name="connsiteX88" fmla="*/ 1903276 w 3955504"/>
                  <a:gd name="connsiteY88" fmla="*/ 1971316 h 2430585"/>
                  <a:gd name="connsiteX89" fmla="*/ 1870175 w 3955504"/>
                  <a:gd name="connsiteY89" fmla="*/ 1925803 h 2430585"/>
                  <a:gd name="connsiteX90" fmla="*/ 1795699 w 3955504"/>
                  <a:gd name="connsiteY90" fmla="*/ 1925803 h 2430585"/>
                  <a:gd name="connsiteX91" fmla="*/ 1766736 w 3955504"/>
                  <a:gd name="connsiteY91" fmla="*/ 1888565 h 2430585"/>
                  <a:gd name="connsiteX92" fmla="*/ 1812249 w 3955504"/>
                  <a:gd name="connsiteY92" fmla="*/ 1809951 h 2430585"/>
                  <a:gd name="connsiteX93" fmla="*/ 1816387 w 3955504"/>
                  <a:gd name="connsiteY93" fmla="*/ 1764438 h 2430585"/>
                  <a:gd name="connsiteX94" fmla="*/ 1890863 w 3955504"/>
                  <a:gd name="connsiteY94" fmla="*/ 1685824 h 2430585"/>
                  <a:gd name="connsiteX95" fmla="*/ 1890863 w 3955504"/>
                  <a:gd name="connsiteY95" fmla="*/ 1607211 h 2430585"/>
                  <a:gd name="connsiteX96" fmla="*/ 1870175 w 3955504"/>
                  <a:gd name="connsiteY96" fmla="*/ 1569973 h 2430585"/>
                  <a:gd name="connsiteX97" fmla="*/ 1791562 w 3955504"/>
                  <a:gd name="connsiteY97" fmla="*/ 1429296 h 2430585"/>
                  <a:gd name="connsiteX98" fmla="*/ 1750186 w 3955504"/>
                  <a:gd name="connsiteY98" fmla="*/ 1425158 h 2430585"/>
                  <a:gd name="connsiteX99" fmla="*/ 1700535 w 3955504"/>
                  <a:gd name="connsiteY99" fmla="*/ 1499634 h 2430585"/>
                  <a:gd name="connsiteX100" fmla="*/ 1663842 w 3955504"/>
                  <a:gd name="connsiteY100" fmla="*/ 1506851 h 2430585"/>
                  <a:gd name="connsiteX101" fmla="*/ 1617784 w 3955504"/>
                  <a:gd name="connsiteY101" fmla="*/ 1466534 h 2430585"/>
                  <a:gd name="connsiteX102" fmla="*/ 1675710 w 3955504"/>
                  <a:gd name="connsiteY102" fmla="*/ 1334132 h 2430585"/>
                  <a:gd name="connsiteX103" fmla="*/ 1659160 w 3955504"/>
                  <a:gd name="connsiteY103" fmla="*/ 1259656 h 2430585"/>
                  <a:gd name="connsiteX104" fmla="*/ 1634334 w 3955504"/>
                  <a:gd name="connsiteY104" fmla="*/ 1222418 h 2430585"/>
                  <a:gd name="connsiteX105" fmla="*/ 1638472 w 3955504"/>
                  <a:gd name="connsiteY105" fmla="*/ 1176905 h 2430585"/>
                  <a:gd name="connsiteX106" fmla="*/ 1584684 w 3955504"/>
                  <a:gd name="connsiteY106" fmla="*/ 1156217 h 2430585"/>
                  <a:gd name="connsiteX107" fmla="*/ 1497795 w 3955504"/>
                  <a:gd name="connsiteY107" fmla="*/ 1147942 h 2430585"/>
                  <a:gd name="connsiteX108" fmla="*/ 1456420 w 3955504"/>
                  <a:gd name="connsiteY108" fmla="*/ 1131392 h 2430585"/>
                  <a:gd name="connsiteX109" fmla="*/ 1410906 w 3955504"/>
                  <a:gd name="connsiteY109" fmla="*/ 1164492 h 2430585"/>
                  <a:gd name="connsiteX110" fmla="*/ 1444007 w 3955504"/>
                  <a:gd name="connsiteY110" fmla="*/ 1176905 h 2430585"/>
                  <a:gd name="connsiteX111" fmla="*/ 1410906 w 3955504"/>
                  <a:gd name="connsiteY111" fmla="*/ 1222418 h 2430585"/>
                  <a:gd name="connsiteX112" fmla="*/ 1406769 w 3955504"/>
                  <a:gd name="connsiteY112" fmla="*/ 1292756 h 2430585"/>
                  <a:gd name="connsiteX113" fmla="*/ 1381944 w 3955504"/>
                  <a:gd name="connsiteY113" fmla="*/ 1321719 h 2430585"/>
                  <a:gd name="connsiteX114" fmla="*/ 1357118 w 3955504"/>
                  <a:gd name="connsiteY114" fmla="*/ 1313444 h 2430585"/>
                  <a:gd name="connsiteX115" fmla="*/ 1328155 w 3955504"/>
                  <a:gd name="connsiteY115" fmla="*/ 1284481 h 2430585"/>
                  <a:gd name="connsiteX116" fmla="*/ 1266092 w 3955504"/>
                  <a:gd name="connsiteY116" fmla="*/ 1371370 h 2430585"/>
                  <a:gd name="connsiteX117" fmla="*/ 1266092 w 3955504"/>
                  <a:gd name="connsiteY117" fmla="*/ 1487222 h 2430585"/>
                  <a:gd name="connsiteX118" fmla="*/ 1282642 w 3955504"/>
                  <a:gd name="connsiteY118" fmla="*/ 1582385 h 2430585"/>
                  <a:gd name="connsiteX119" fmla="*/ 1336430 w 3955504"/>
                  <a:gd name="connsiteY119" fmla="*/ 1669274 h 2430585"/>
                  <a:gd name="connsiteX120" fmla="*/ 1344706 w 3955504"/>
                  <a:gd name="connsiteY120" fmla="*/ 1764438 h 2430585"/>
                  <a:gd name="connsiteX121" fmla="*/ 1324018 w 3955504"/>
                  <a:gd name="connsiteY121" fmla="*/ 1888565 h 2430585"/>
                  <a:gd name="connsiteX122" fmla="*/ 1299192 w 3955504"/>
                  <a:gd name="connsiteY122" fmla="*/ 1992004 h 2430585"/>
                  <a:gd name="connsiteX123" fmla="*/ 1217717 w 3955504"/>
                  <a:gd name="connsiteY123" fmla="*/ 2022525 h 2430585"/>
                  <a:gd name="connsiteX124" fmla="*/ 1186451 w 3955504"/>
                  <a:gd name="connsiteY124" fmla="*/ 2035431 h 2430585"/>
                  <a:gd name="connsiteX125" fmla="*/ 1102161 w 3955504"/>
                  <a:gd name="connsiteY125" fmla="*/ 1917015 h 2430585"/>
                  <a:gd name="connsiteX126" fmla="*/ 1092315 w 3955504"/>
                  <a:gd name="connsiteY126" fmla="*/ 1814089 h 2430585"/>
                  <a:gd name="connsiteX127" fmla="*/ 1079421 w 3955504"/>
                  <a:gd name="connsiteY127" fmla="*/ 1709110 h 2430585"/>
                  <a:gd name="connsiteX128" fmla="*/ 1050939 w 3955504"/>
                  <a:gd name="connsiteY128" fmla="*/ 1553423 h 2430585"/>
                  <a:gd name="connsiteX129" fmla="*/ 1075764 w 3955504"/>
                  <a:gd name="connsiteY129" fmla="*/ 1516185 h 2430585"/>
                  <a:gd name="connsiteX130" fmla="*/ 1088177 w 3955504"/>
                  <a:gd name="connsiteY130" fmla="*/ 1495497 h 2430585"/>
                  <a:gd name="connsiteX131" fmla="*/ 1088177 w 3955504"/>
                  <a:gd name="connsiteY131" fmla="*/ 1421021 h 2430585"/>
                  <a:gd name="connsiteX132" fmla="*/ 1108865 w 3955504"/>
                  <a:gd name="connsiteY132" fmla="*/ 1334132 h 2430585"/>
                  <a:gd name="connsiteX133" fmla="*/ 1026626 w 3955504"/>
                  <a:gd name="connsiteY133" fmla="*/ 1439623 h 2430585"/>
                  <a:gd name="connsiteX134" fmla="*/ 1026659 w 3955504"/>
                  <a:gd name="connsiteY134" fmla="*/ 1417876 h 2430585"/>
                  <a:gd name="connsiteX135" fmla="*/ 1001288 w 3955504"/>
                  <a:gd name="connsiteY135" fmla="*/ 1375508 h 2430585"/>
                  <a:gd name="connsiteX136" fmla="*/ 1021976 w 3955504"/>
                  <a:gd name="connsiteY136" fmla="*/ 1288619 h 2430585"/>
                  <a:gd name="connsiteX137" fmla="*/ 1088177 w 3955504"/>
                  <a:gd name="connsiteY137" fmla="*/ 1139667 h 2430585"/>
                  <a:gd name="connsiteX138" fmla="*/ 1183341 w 3955504"/>
                  <a:gd name="connsiteY138" fmla="*/ 1123117 h 2430585"/>
                  <a:gd name="connsiteX139" fmla="*/ 1261954 w 3955504"/>
                  <a:gd name="connsiteY139" fmla="*/ 1065191 h 2430585"/>
                  <a:gd name="connsiteX140" fmla="*/ 1332293 w 3955504"/>
                  <a:gd name="connsiteY140" fmla="*/ 1040366 h 2430585"/>
                  <a:gd name="connsiteX141" fmla="*/ 1410906 w 3955504"/>
                  <a:gd name="connsiteY141" fmla="*/ 1044503 h 2430585"/>
                  <a:gd name="connsiteX142" fmla="*/ 1435732 w 3955504"/>
                  <a:gd name="connsiteY142" fmla="*/ 1036228 h 2430585"/>
                  <a:gd name="connsiteX143" fmla="*/ 1477107 w 3955504"/>
                  <a:gd name="connsiteY143" fmla="*/ 1019678 h 2430585"/>
                  <a:gd name="connsiteX144" fmla="*/ 1423319 w 3955504"/>
                  <a:gd name="connsiteY144" fmla="*/ 990715 h 2430585"/>
                  <a:gd name="connsiteX145" fmla="*/ 1377806 w 3955504"/>
                  <a:gd name="connsiteY145" fmla="*/ 1011403 h 2430585"/>
                  <a:gd name="connsiteX146" fmla="*/ 1348843 w 3955504"/>
                  <a:gd name="connsiteY146" fmla="*/ 990715 h 2430585"/>
                  <a:gd name="connsiteX147" fmla="*/ 1332293 w 3955504"/>
                  <a:gd name="connsiteY147" fmla="*/ 928651 h 2430585"/>
                  <a:gd name="connsiteX148" fmla="*/ 1204029 w 3955504"/>
                  <a:gd name="connsiteY148" fmla="*/ 998990 h 2430585"/>
                  <a:gd name="connsiteX149" fmla="*/ 1150240 w 3955504"/>
                  <a:gd name="connsiteY149" fmla="*/ 1048641 h 2430585"/>
                  <a:gd name="connsiteX150" fmla="*/ 1075764 w 3955504"/>
                  <a:gd name="connsiteY150" fmla="*/ 1036228 h 2430585"/>
                  <a:gd name="connsiteX151" fmla="*/ 1046801 w 3955504"/>
                  <a:gd name="connsiteY151" fmla="*/ 1040366 h 2430585"/>
                  <a:gd name="connsiteX152" fmla="*/ 968188 w 3955504"/>
                  <a:gd name="connsiteY152" fmla="*/ 990715 h 2430585"/>
                  <a:gd name="connsiteX153" fmla="*/ 918537 w 3955504"/>
                  <a:gd name="connsiteY153" fmla="*/ 990715 h 2430585"/>
                  <a:gd name="connsiteX154" fmla="*/ 901987 w 3955504"/>
                  <a:gd name="connsiteY154" fmla="*/ 1003127 h 2430585"/>
                  <a:gd name="connsiteX155" fmla="*/ 877162 w 3955504"/>
                  <a:gd name="connsiteY155" fmla="*/ 990715 h 2430585"/>
                  <a:gd name="connsiteX156" fmla="*/ 860611 w 3955504"/>
                  <a:gd name="connsiteY156" fmla="*/ 899689 h 2430585"/>
                  <a:gd name="connsiteX157" fmla="*/ 901987 w 3955504"/>
                  <a:gd name="connsiteY157" fmla="*/ 874863 h 2430585"/>
                  <a:gd name="connsiteX158" fmla="*/ 914400 w 3955504"/>
                  <a:gd name="connsiteY158" fmla="*/ 854175 h 2430585"/>
                  <a:gd name="connsiteX159" fmla="*/ 810961 w 3955504"/>
                  <a:gd name="connsiteY159" fmla="*/ 949339 h 2430585"/>
                  <a:gd name="connsiteX160" fmla="*/ 761310 w 3955504"/>
                  <a:gd name="connsiteY160" fmla="*/ 986577 h 2430585"/>
                  <a:gd name="connsiteX161" fmla="*/ 724072 w 3955504"/>
                  <a:gd name="connsiteY161" fmla="*/ 1015540 h 2430585"/>
                  <a:gd name="connsiteX162" fmla="*/ 686834 w 3955504"/>
                  <a:gd name="connsiteY162" fmla="*/ 1040366 h 2430585"/>
                  <a:gd name="connsiteX163" fmla="*/ 649596 w 3955504"/>
                  <a:gd name="connsiteY163" fmla="*/ 1065191 h 2430585"/>
                  <a:gd name="connsiteX164" fmla="*/ 620633 w 3955504"/>
                  <a:gd name="connsiteY164" fmla="*/ 1094154 h 2430585"/>
                  <a:gd name="connsiteX165" fmla="*/ 525469 w 3955504"/>
                  <a:gd name="connsiteY165" fmla="*/ 1077604 h 2430585"/>
                  <a:gd name="connsiteX166" fmla="*/ 513057 w 3955504"/>
                  <a:gd name="connsiteY166" fmla="*/ 1044503 h 2430585"/>
                  <a:gd name="connsiteX167" fmla="*/ 435982 w 3955504"/>
                  <a:gd name="connsiteY167" fmla="*/ 1042931 h 2430585"/>
                  <a:gd name="connsiteX168" fmla="*/ 405480 w 3955504"/>
                  <a:gd name="connsiteY168" fmla="*/ 1073466 h 2430585"/>
                  <a:gd name="connsiteX169" fmla="*/ 347554 w 3955504"/>
                  <a:gd name="connsiteY169" fmla="*/ 1065191 h 2430585"/>
                  <a:gd name="connsiteX170" fmla="*/ 335142 w 3955504"/>
                  <a:gd name="connsiteY170" fmla="*/ 1052778 h 2430585"/>
                  <a:gd name="connsiteX171" fmla="*/ 380655 w 3955504"/>
                  <a:gd name="connsiteY171" fmla="*/ 994852 h 2430585"/>
                  <a:gd name="connsiteX172" fmla="*/ 513057 w 3955504"/>
                  <a:gd name="connsiteY172" fmla="*/ 841763 h 2430585"/>
                  <a:gd name="connsiteX173" fmla="*/ 566845 w 3955504"/>
                  <a:gd name="connsiteY173" fmla="*/ 816937 h 2430585"/>
                  <a:gd name="connsiteX174" fmla="*/ 628908 w 3955504"/>
                  <a:gd name="connsiteY174" fmla="*/ 787975 h 2430585"/>
                  <a:gd name="connsiteX175" fmla="*/ 525469 w 3955504"/>
                  <a:gd name="connsiteY175" fmla="*/ 787975 h 2430585"/>
                  <a:gd name="connsiteX176" fmla="*/ 496506 w 3955504"/>
                  <a:gd name="connsiteY176" fmla="*/ 763149 h 2430585"/>
                  <a:gd name="connsiteX177" fmla="*/ 463406 w 3955504"/>
                  <a:gd name="connsiteY177" fmla="*/ 763149 h 2430585"/>
                  <a:gd name="connsiteX178" fmla="*/ 442718 w 3955504"/>
                  <a:gd name="connsiteY178" fmla="*/ 775562 h 2430585"/>
                  <a:gd name="connsiteX179" fmla="*/ 388930 w 3955504"/>
                  <a:gd name="connsiteY179" fmla="*/ 787975 h 2430585"/>
                  <a:gd name="connsiteX180" fmla="*/ 335142 w 3955504"/>
                  <a:gd name="connsiteY180" fmla="*/ 771424 h 2430585"/>
                  <a:gd name="connsiteX181" fmla="*/ 297904 w 3955504"/>
                  <a:gd name="connsiteY181" fmla="*/ 738324 h 2430585"/>
                  <a:gd name="connsiteX182" fmla="*/ 285491 w 3955504"/>
                  <a:gd name="connsiteY182" fmla="*/ 746599 h 2430585"/>
                  <a:gd name="connsiteX183" fmla="*/ 227565 w 3955504"/>
                  <a:gd name="connsiteY183" fmla="*/ 705223 h 2430585"/>
                  <a:gd name="connsiteX184" fmla="*/ 124126 w 3955504"/>
                  <a:gd name="connsiteY184" fmla="*/ 701086 h 2430585"/>
                  <a:gd name="connsiteX185" fmla="*/ 86888 w 3955504"/>
                  <a:gd name="connsiteY185" fmla="*/ 730049 h 2430585"/>
                  <a:gd name="connsiteX186" fmla="*/ 0 w 3955504"/>
                  <a:gd name="connsiteY186" fmla="*/ 680398 h 2430585"/>
                  <a:gd name="connsiteX0" fmla="*/ 0 w 3952438"/>
                  <a:gd name="connsiteY0" fmla="*/ 658943 h 2430585"/>
                  <a:gd name="connsiteX1" fmla="*/ 54859 w 3952438"/>
                  <a:gd name="connsiteY1" fmla="*/ 870726 h 2430585"/>
                  <a:gd name="connsiteX2" fmla="*/ 83822 w 3952438"/>
                  <a:gd name="connsiteY2" fmla="*/ 990715 h 2430585"/>
                  <a:gd name="connsiteX3" fmla="*/ 79685 w 3952438"/>
                  <a:gd name="connsiteY3" fmla="*/ 1135529 h 2430585"/>
                  <a:gd name="connsiteX4" fmla="*/ 54859 w 3952438"/>
                  <a:gd name="connsiteY4" fmla="*/ 1259656 h 2430585"/>
                  <a:gd name="connsiteX5" fmla="*/ 236912 w 3952438"/>
                  <a:gd name="connsiteY5" fmla="*/ 1747888 h 2430585"/>
                  <a:gd name="connsiteX6" fmla="*/ 509991 w 3952438"/>
                  <a:gd name="connsiteY6" fmla="*/ 2273357 h 2430585"/>
                  <a:gd name="connsiteX7" fmla="*/ 1072698 w 3952438"/>
                  <a:gd name="connsiteY7" fmla="*/ 2430585 h 2430585"/>
                  <a:gd name="connsiteX8" fmla="*/ 1589893 w 3952438"/>
                  <a:gd name="connsiteY8" fmla="*/ 2409897 h 2430585"/>
                  <a:gd name="connsiteX9" fmla="*/ 2098812 w 3952438"/>
                  <a:gd name="connsiteY9" fmla="*/ 2339558 h 2430585"/>
                  <a:gd name="connsiteX10" fmla="*/ 2446367 w 3952438"/>
                  <a:gd name="connsiteY10" fmla="*/ 2339558 h 2430585"/>
                  <a:gd name="connsiteX11" fmla="*/ 3038038 w 3952438"/>
                  <a:gd name="connsiteY11" fmla="*/ 2385071 h 2430585"/>
                  <a:gd name="connsiteX12" fmla="*/ 3071138 w 3952438"/>
                  <a:gd name="connsiteY12" fmla="*/ 2351971 h 2430585"/>
                  <a:gd name="connsiteX13" fmla="*/ 3009075 w 3952438"/>
                  <a:gd name="connsiteY13" fmla="*/ 2294045 h 2430585"/>
                  <a:gd name="connsiteX14" fmla="*/ 3021488 w 3952438"/>
                  <a:gd name="connsiteY14" fmla="*/ 2265082 h 2430585"/>
                  <a:gd name="connsiteX15" fmla="*/ 2980112 w 3952438"/>
                  <a:gd name="connsiteY15" fmla="*/ 2136818 h 2430585"/>
                  <a:gd name="connsiteX16" fmla="*/ 2942874 w 3952438"/>
                  <a:gd name="connsiteY16" fmla="*/ 2111993 h 2430585"/>
                  <a:gd name="connsiteX17" fmla="*/ 3038038 w 3952438"/>
                  <a:gd name="connsiteY17" fmla="*/ 1979591 h 2430585"/>
                  <a:gd name="connsiteX18" fmla="*/ 3054588 w 3952438"/>
                  <a:gd name="connsiteY18" fmla="*/ 1992004 h 2430585"/>
                  <a:gd name="connsiteX19" fmla="*/ 3062863 w 3952438"/>
                  <a:gd name="connsiteY19" fmla="*/ 2120268 h 2430585"/>
                  <a:gd name="connsiteX20" fmla="*/ 3166302 w 3952438"/>
                  <a:gd name="connsiteY20" fmla="*/ 2281632 h 2430585"/>
                  <a:gd name="connsiteX21" fmla="*/ 3203540 w 3952438"/>
                  <a:gd name="connsiteY21" fmla="*/ 2285770 h 2430585"/>
                  <a:gd name="connsiteX22" fmla="*/ 3182852 w 3952438"/>
                  <a:gd name="connsiteY22" fmla="*/ 2376796 h 2430585"/>
                  <a:gd name="connsiteX23" fmla="*/ 3191127 w 3952438"/>
                  <a:gd name="connsiteY23" fmla="*/ 2405759 h 2430585"/>
                  <a:gd name="connsiteX24" fmla="*/ 3215953 w 3952438"/>
                  <a:gd name="connsiteY24" fmla="*/ 2165781 h 2430585"/>
                  <a:gd name="connsiteX25" fmla="*/ 3215953 w 3952438"/>
                  <a:gd name="connsiteY25" fmla="*/ 2116130 h 2430585"/>
                  <a:gd name="connsiteX26" fmla="*/ 3112514 w 3952438"/>
                  <a:gd name="connsiteY26" fmla="*/ 2074755 h 2430585"/>
                  <a:gd name="connsiteX27" fmla="*/ 3120789 w 3952438"/>
                  <a:gd name="connsiteY27" fmla="*/ 1975453 h 2430585"/>
                  <a:gd name="connsiteX28" fmla="*/ 3240778 w 3952438"/>
                  <a:gd name="connsiteY28" fmla="*/ 1996141 h 2430585"/>
                  <a:gd name="connsiteX29" fmla="*/ 3302841 w 3952438"/>
                  <a:gd name="connsiteY29" fmla="*/ 1747888 h 2430585"/>
                  <a:gd name="connsiteX30" fmla="*/ 3261466 w 3952438"/>
                  <a:gd name="connsiteY30" fmla="*/ 1747888 h 2430585"/>
                  <a:gd name="connsiteX31" fmla="*/ 3253191 w 3952438"/>
                  <a:gd name="connsiteY31" fmla="*/ 1665137 h 2430585"/>
                  <a:gd name="connsiteX32" fmla="*/ 3348354 w 3952438"/>
                  <a:gd name="connsiteY32" fmla="*/ 1499634 h 2430585"/>
                  <a:gd name="connsiteX33" fmla="*/ 3584195 w 3952438"/>
                  <a:gd name="connsiteY33" fmla="*/ 1354820 h 2430585"/>
                  <a:gd name="connsiteX34" fmla="*/ 3600745 w 3952438"/>
                  <a:gd name="connsiteY34" fmla="*/ 1284481 h 2430585"/>
                  <a:gd name="connsiteX35" fmla="*/ 3687634 w 3952438"/>
                  <a:gd name="connsiteY35" fmla="*/ 1280344 h 2430585"/>
                  <a:gd name="connsiteX36" fmla="*/ 3704184 w 3952438"/>
                  <a:gd name="connsiteY36" fmla="*/ 1247243 h 2430585"/>
                  <a:gd name="connsiteX37" fmla="*/ 3737285 w 3952438"/>
                  <a:gd name="connsiteY37" fmla="*/ 1238968 h 2430585"/>
                  <a:gd name="connsiteX38" fmla="*/ 3782798 w 3952438"/>
                  <a:gd name="connsiteY38" fmla="*/ 1168630 h 2430585"/>
                  <a:gd name="connsiteX39" fmla="*/ 3700047 w 3952438"/>
                  <a:gd name="connsiteY39" fmla="*/ 1234831 h 2430585"/>
                  <a:gd name="connsiteX40" fmla="*/ 3617296 w 3952438"/>
                  <a:gd name="connsiteY40" fmla="*/ 1156217 h 2430585"/>
                  <a:gd name="connsiteX41" fmla="*/ 3596608 w 3952438"/>
                  <a:gd name="connsiteY41" fmla="*/ 1156217 h 2430585"/>
                  <a:gd name="connsiteX42" fmla="*/ 3592470 w 3952438"/>
                  <a:gd name="connsiteY42" fmla="*/ 1056916 h 2430585"/>
                  <a:gd name="connsiteX43" fmla="*/ 3563507 w 3952438"/>
                  <a:gd name="connsiteY43" fmla="*/ 990715 h 2430585"/>
                  <a:gd name="connsiteX44" fmla="*/ 3571783 w 3952438"/>
                  <a:gd name="connsiteY44" fmla="*/ 924514 h 2430585"/>
                  <a:gd name="connsiteX45" fmla="*/ 3604883 w 3952438"/>
                  <a:gd name="connsiteY45" fmla="*/ 845900 h 2430585"/>
                  <a:gd name="connsiteX46" fmla="*/ 3617143 w 3952438"/>
                  <a:gd name="connsiteY46" fmla="*/ 817857 h 2430585"/>
                  <a:gd name="connsiteX47" fmla="*/ 3687634 w 3952438"/>
                  <a:gd name="connsiteY47" fmla="*/ 759012 h 2430585"/>
                  <a:gd name="connsiteX48" fmla="*/ 3733147 w 3952438"/>
                  <a:gd name="connsiteY48" fmla="*/ 676261 h 2430585"/>
                  <a:gd name="connsiteX49" fmla="*/ 3729010 w 3952438"/>
                  <a:gd name="connsiteY49" fmla="*/ 593509 h 2430585"/>
                  <a:gd name="connsiteX50" fmla="*/ 3766400 w 3952438"/>
                  <a:gd name="connsiteY50" fmla="*/ 584928 h 2430585"/>
                  <a:gd name="connsiteX51" fmla="*/ 3807623 w 3952438"/>
                  <a:gd name="connsiteY51" fmla="*/ 593509 h 2430585"/>
                  <a:gd name="connsiteX52" fmla="*/ 3952438 w 3952438"/>
                  <a:gd name="connsiteY52" fmla="*/ 419732 h 2430585"/>
                  <a:gd name="connsiteX53" fmla="*/ 3944163 w 3952438"/>
                  <a:gd name="connsiteY53" fmla="*/ 374219 h 2430585"/>
                  <a:gd name="connsiteX54" fmla="*/ 3874590 w 3952438"/>
                  <a:gd name="connsiteY54" fmla="*/ 325641 h 2430585"/>
                  <a:gd name="connsiteX55" fmla="*/ 3844861 w 3952438"/>
                  <a:gd name="connsiteY55" fmla="*/ 283193 h 2430585"/>
                  <a:gd name="connsiteX56" fmla="*/ 3800268 w 3952438"/>
                  <a:gd name="connsiteY56" fmla="*/ 270933 h 2430585"/>
                  <a:gd name="connsiteX57" fmla="*/ 3676141 w 3952438"/>
                  <a:gd name="connsiteY57" fmla="*/ 0 h 2430585"/>
                  <a:gd name="connsiteX58" fmla="*/ 3617296 w 3952438"/>
                  <a:gd name="connsiteY58" fmla="*/ 14251 h 2430585"/>
                  <a:gd name="connsiteX59" fmla="*/ 3609021 w 3952438"/>
                  <a:gd name="connsiteY59" fmla="*/ 43214 h 2430585"/>
                  <a:gd name="connsiteX60" fmla="*/ 3496386 w 3952438"/>
                  <a:gd name="connsiteY60" fmla="*/ 88880 h 2430585"/>
                  <a:gd name="connsiteX61" fmla="*/ 3476619 w 3952438"/>
                  <a:gd name="connsiteY61" fmla="*/ 92865 h 2430585"/>
                  <a:gd name="connsiteX62" fmla="*/ 3432484 w 3952438"/>
                  <a:gd name="connsiteY62" fmla="*/ 177761 h 2430585"/>
                  <a:gd name="connsiteX63" fmla="*/ 3438460 w 3952438"/>
                  <a:gd name="connsiteY63" fmla="*/ 461108 h 2430585"/>
                  <a:gd name="connsiteX64" fmla="*/ 3439381 w 3952438"/>
                  <a:gd name="connsiteY64" fmla="*/ 502483 h 2430585"/>
                  <a:gd name="connsiteX65" fmla="*/ 3409652 w 3952438"/>
                  <a:gd name="connsiteY65" fmla="*/ 570830 h 2430585"/>
                  <a:gd name="connsiteX66" fmla="*/ 3373180 w 3952438"/>
                  <a:gd name="connsiteY66" fmla="*/ 597647 h 2430585"/>
                  <a:gd name="connsiteX67" fmla="*/ 3364905 w 3952438"/>
                  <a:gd name="connsiteY67" fmla="*/ 626610 h 2430585"/>
                  <a:gd name="connsiteX68" fmla="*/ 3351726 w 3952438"/>
                  <a:gd name="connsiteY68" fmla="*/ 640247 h 2430585"/>
                  <a:gd name="connsiteX69" fmla="*/ 2858130 w 3952438"/>
                  <a:gd name="connsiteY69" fmla="*/ 832720 h 2430585"/>
                  <a:gd name="connsiteX70" fmla="*/ 2784879 w 3952438"/>
                  <a:gd name="connsiteY70" fmla="*/ 932942 h 2430585"/>
                  <a:gd name="connsiteX71" fmla="*/ 2774613 w 3952438"/>
                  <a:gd name="connsiteY71" fmla="*/ 971251 h 2430585"/>
                  <a:gd name="connsiteX72" fmla="*/ 2765264 w 3952438"/>
                  <a:gd name="connsiteY72" fmla="*/ 1028106 h 2430585"/>
                  <a:gd name="connsiteX73" fmla="*/ 2756684 w 3952438"/>
                  <a:gd name="connsiteY73" fmla="*/ 1085879 h 2430585"/>
                  <a:gd name="connsiteX74" fmla="*/ 2793922 w 3952438"/>
                  <a:gd name="connsiteY74" fmla="*/ 1094154 h 2430585"/>
                  <a:gd name="connsiteX75" fmla="*/ 2781509 w 3952438"/>
                  <a:gd name="connsiteY75" fmla="*/ 1164492 h 2430585"/>
                  <a:gd name="connsiteX76" fmla="*/ 2805568 w 3952438"/>
                  <a:gd name="connsiteY76" fmla="*/ 1205868 h 2430585"/>
                  <a:gd name="connsiteX77" fmla="*/ 2636361 w 3952438"/>
                  <a:gd name="connsiteY77" fmla="*/ 1334658 h 2430585"/>
                  <a:gd name="connsiteX78" fmla="*/ 2500668 w 3952438"/>
                  <a:gd name="connsiteY78" fmla="*/ 1337724 h 2430585"/>
                  <a:gd name="connsiteX79" fmla="*/ 2391521 w 3952438"/>
                  <a:gd name="connsiteY79" fmla="*/ 1374449 h 2430585"/>
                  <a:gd name="connsiteX80" fmla="*/ 2432383 w 3952438"/>
                  <a:gd name="connsiteY80" fmla="*/ 1474810 h 2430585"/>
                  <a:gd name="connsiteX81" fmla="*/ 2427219 w 3952438"/>
                  <a:gd name="connsiteY81" fmla="*/ 1529623 h 2430585"/>
                  <a:gd name="connsiteX82" fmla="*/ 2352743 w 3952438"/>
                  <a:gd name="connsiteY82" fmla="*/ 1602528 h 2430585"/>
                  <a:gd name="connsiteX83" fmla="*/ 2282404 w 3952438"/>
                  <a:gd name="connsiteY83" fmla="*/ 1674950 h 2430585"/>
                  <a:gd name="connsiteX84" fmla="*/ 2174315 w 3952438"/>
                  <a:gd name="connsiteY84" fmla="*/ 1751480 h 2430585"/>
                  <a:gd name="connsiteX85" fmla="*/ 2136050 w 3952438"/>
                  <a:gd name="connsiteY85" fmla="*/ 1793401 h 2430585"/>
                  <a:gd name="connsiteX86" fmla="*/ 2063113 w 3952438"/>
                  <a:gd name="connsiteY86" fmla="*/ 1854406 h 2430585"/>
                  <a:gd name="connsiteX87" fmla="*/ 2032611 w 3952438"/>
                  <a:gd name="connsiteY87" fmla="*/ 1884427 h 2430585"/>
                  <a:gd name="connsiteX88" fmla="*/ 1900210 w 3952438"/>
                  <a:gd name="connsiteY88" fmla="*/ 1971316 h 2430585"/>
                  <a:gd name="connsiteX89" fmla="*/ 1867109 w 3952438"/>
                  <a:gd name="connsiteY89" fmla="*/ 1925803 h 2430585"/>
                  <a:gd name="connsiteX90" fmla="*/ 1792633 w 3952438"/>
                  <a:gd name="connsiteY90" fmla="*/ 1925803 h 2430585"/>
                  <a:gd name="connsiteX91" fmla="*/ 1763670 w 3952438"/>
                  <a:gd name="connsiteY91" fmla="*/ 1888565 h 2430585"/>
                  <a:gd name="connsiteX92" fmla="*/ 1809183 w 3952438"/>
                  <a:gd name="connsiteY92" fmla="*/ 1809951 h 2430585"/>
                  <a:gd name="connsiteX93" fmla="*/ 1813321 w 3952438"/>
                  <a:gd name="connsiteY93" fmla="*/ 1764438 h 2430585"/>
                  <a:gd name="connsiteX94" fmla="*/ 1887797 w 3952438"/>
                  <a:gd name="connsiteY94" fmla="*/ 1685824 h 2430585"/>
                  <a:gd name="connsiteX95" fmla="*/ 1887797 w 3952438"/>
                  <a:gd name="connsiteY95" fmla="*/ 1607211 h 2430585"/>
                  <a:gd name="connsiteX96" fmla="*/ 1867109 w 3952438"/>
                  <a:gd name="connsiteY96" fmla="*/ 1569973 h 2430585"/>
                  <a:gd name="connsiteX97" fmla="*/ 1788496 w 3952438"/>
                  <a:gd name="connsiteY97" fmla="*/ 1429296 h 2430585"/>
                  <a:gd name="connsiteX98" fmla="*/ 1747120 w 3952438"/>
                  <a:gd name="connsiteY98" fmla="*/ 1425158 h 2430585"/>
                  <a:gd name="connsiteX99" fmla="*/ 1697469 w 3952438"/>
                  <a:gd name="connsiteY99" fmla="*/ 1499634 h 2430585"/>
                  <a:gd name="connsiteX100" fmla="*/ 1660776 w 3952438"/>
                  <a:gd name="connsiteY100" fmla="*/ 1506851 h 2430585"/>
                  <a:gd name="connsiteX101" fmla="*/ 1614718 w 3952438"/>
                  <a:gd name="connsiteY101" fmla="*/ 1466534 h 2430585"/>
                  <a:gd name="connsiteX102" fmla="*/ 1672644 w 3952438"/>
                  <a:gd name="connsiteY102" fmla="*/ 1334132 h 2430585"/>
                  <a:gd name="connsiteX103" fmla="*/ 1656094 w 3952438"/>
                  <a:gd name="connsiteY103" fmla="*/ 1259656 h 2430585"/>
                  <a:gd name="connsiteX104" fmla="*/ 1631268 w 3952438"/>
                  <a:gd name="connsiteY104" fmla="*/ 1222418 h 2430585"/>
                  <a:gd name="connsiteX105" fmla="*/ 1635406 w 3952438"/>
                  <a:gd name="connsiteY105" fmla="*/ 1176905 h 2430585"/>
                  <a:gd name="connsiteX106" fmla="*/ 1581618 w 3952438"/>
                  <a:gd name="connsiteY106" fmla="*/ 1156217 h 2430585"/>
                  <a:gd name="connsiteX107" fmla="*/ 1494729 w 3952438"/>
                  <a:gd name="connsiteY107" fmla="*/ 1147942 h 2430585"/>
                  <a:gd name="connsiteX108" fmla="*/ 1453354 w 3952438"/>
                  <a:gd name="connsiteY108" fmla="*/ 1131392 h 2430585"/>
                  <a:gd name="connsiteX109" fmla="*/ 1407840 w 3952438"/>
                  <a:gd name="connsiteY109" fmla="*/ 1164492 h 2430585"/>
                  <a:gd name="connsiteX110" fmla="*/ 1440941 w 3952438"/>
                  <a:gd name="connsiteY110" fmla="*/ 1176905 h 2430585"/>
                  <a:gd name="connsiteX111" fmla="*/ 1407840 w 3952438"/>
                  <a:gd name="connsiteY111" fmla="*/ 1222418 h 2430585"/>
                  <a:gd name="connsiteX112" fmla="*/ 1403703 w 3952438"/>
                  <a:gd name="connsiteY112" fmla="*/ 1292756 h 2430585"/>
                  <a:gd name="connsiteX113" fmla="*/ 1378878 w 3952438"/>
                  <a:gd name="connsiteY113" fmla="*/ 1321719 h 2430585"/>
                  <a:gd name="connsiteX114" fmla="*/ 1354052 w 3952438"/>
                  <a:gd name="connsiteY114" fmla="*/ 1313444 h 2430585"/>
                  <a:gd name="connsiteX115" fmla="*/ 1325089 w 3952438"/>
                  <a:gd name="connsiteY115" fmla="*/ 1284481 h 2430585"/>
                  <a:gd name="connsiteX116" fmla="*/ 1263026 w 3952438"/>
                  <a:gd name="connsiteY116" fmla="*/ 1371370 h 2430585"/>
                  <a:gd name="connsiteX117" fmla="*/ 1263026 w 3952438"/>
                  <a:gd name="connsiteY117" fmla="*/ 1487222 h 2430585"/>
                  <a:gd name="connsiteX118" fmla="*/ 1279576 w 3952438"/>
                  <a:gd name="connsiteY118" fmla="*/ 1582385 h 2430585"/>
                  <a:gd name="connsiteX119" fmla="*/ 1333364 w 3952438"/>
                  <a:gd name="connsiteY119" fmla="*/ 1669274 h 2430585"/>
                  <a:gd name="connsiteX120" fmla="*/ 1341640 w 3952438"/>
                  <a:gd name="connsiteY120" fmla="*/ 1764438 h 2430585"/>
                  <a:gd name="connsiteX121" fmla="*/ 1320952 w 3952438"/>
                  <a:gd name="connsiteY121" fmla="*/ 1888565 h 2430585"/>
                  <a:gd name="connsiteX122" fmla="*/ 1296126 w 3952438"/>
                  <a:gd name="connsiteY122" fmla="*/ 1992004 h 2430585"/>
                  <a:gd name="connsiteX123" fmla="*/ 1214651 w 3952438"/>
                  <a:gd name="connsiteY123" fmla="*/ 2022525 h 2430585"/>
                  <a:gd name="connsiteX124" fmla="*/ 1183385 w 3952438"/>
                  <a:gd name="connsiteY124" fmla="*/ 2035431 h 2430585"/>
                  <a:gd name="connsiteX125" fmla="*/ 1099095 w 3952438"/>
                  <a:gd name="connsiteY125" fmla="*/ 1917015 h 2430585"/>
                  <a:gd name="connsiteX126" fmla="*/ 1089249 w 3952438"/>
                  <a:gd name="connsiteY126" fmla="*/ 1814089 h 2430585"/>
                  <a:gd name="connsiteX127" fmla="*/ 1076355 w 3952438"/>
                  <a:gd name="connsiteY127" fmla="*/ 1709110 h 2430585"/>
                  <a:gd name="connsiteX128" fmla="*/ 1047873 w 3952438"/>
                  <a:gd name="connsiteY128" fmla="*/ 1553423 h 2430585"/>
                  <a:gd name="connsiteX129" fmla="*/ 1072698 w 3952438"/>
                  <a:gd name="connsiteY129" fmla="*/ 1516185 h 2430585"/>
                  <a:gd name="connsiteX130" fmla="*/ 1085111 w 3952438"/>
                  <a:gd name="connsiteY130" fmla="*/ 1495497 h 2430585"/>
                  <a:gd name="connsiteX131" fmla="*/ 1085111 w 3952438"/>
                  <a:gd name="connsiteY131" fmla="*/ 1421021 h 2430585"/>
                  <a:gd name="connsiteX132" fmla="*/ 1105799 w 3952438"/>
                  <a:gd name="connsiteY132" fmla="*/ 1334132 h 2430585"/>
                  <a:gd name="connsiteX133" fmla="*/ 1023560 w 3952438"/>
                  <a:gd name="connsiteY133" fmla="*/ 1439623 h 2430585"/>
                  <a:gd name="connsiteX134" fmla="*/ 1023593 w 3952438"/>
                  <a:gd name="connsiteY134" fmla="*/ 1417876 h 2430585"/>
                  <a:gd name="connsiteX135" fmla="*/ 998222 w 3952438"/>
                  <a:gd name="connsiteY135" fmla="*/ 1375508 h 2430585"/>
                  <a:gd name="connsiteX136" fmla="*/ 1018910 w 3952438"/>
                  <a:gd name="connsiteY136" fmla="*/ 1288619 h 2430585"/>
                  <a:gd name="connsiteX137" fmla="*/ 1085111 w 3952438"/>
                  <a:gd name="connsiteY137" fmla="*/ 1139667 h 2430585"/>
                  <a:gd name="connsiteX138" fmla="*/ 1180275 w 3952438"/>
                  <a:gd name="connsiteY138" fmla="*/ 1123117 h 2430585"/>
                  <a:gd name="connsiteX139" fmla="*/ 1258888 w 3952438"/>
                  <a:gd name="connsiteY139" fmla="*/ 1065191 h 2430585"/>
                  <a:gd name="connsiteX140" fmla="*/ 1329227 w 3952438"/>
                  <a:gd name="connsiteY140" fmla="*/ 1040366 h 2430585"/>
                  <a:gd name="connsiteX141" fmla="*/ 1407840 w 3952438"/>
                  <a:gd name="connsiteY141" fmla="*/ 1044503 h 2430585"/>
                  <a:gd name="connsiteX142" fmla="*/ 1432666 w 3952438"/>
                  <a:gd name="connsiteY142" fmla="*/ 1036228 h 2430585"/>
                  <a:gd name="connsiteX143" fmla="*/ 1474041 w 3952438"/>
                  <a:gd name="connsiteY143" fmla="*/ 1019678 h 2430585"/>
                  <a:gd name="connsiteX144" fmla="*/ 1420253 w 3952438"/>
                  <a:gd name="connsiteY144" fmla="*/ 990715 h 2430585"/>
                  <a:gd name="connsiteX145" fmla="*/ 1374740 w 3952438"/>
                  <a:gd name="connsiteY145" fmla="*/ 1011403 h 2430585"/>
                  <a:gd name="connsiteX146" fmla="*/ 1345777 w 3952438"/>
                  <a:gd name="connsiteY146" fmla="*/ 990715 h 2430585"/>
                  <a:gd name="connsiteX147" fmla="*/ 1329227 w 3952438"/>
                  <a:gd name="connsiteY147" fmla="*/ 928651 h 2430585"/>
                  <a:gd name="connsiteX148" fmla="*/ 1200963 w 3952438"/>
                  <a:gd name="connsiteY148" fmla="*/ 998990 h 2430585"/>
                  <a:gd name="connsiteX149" fmla="*/ 1147174 w 3952438"/>
                  <a:gd name="connsiteY149" fmla="*/ 1048641 h 2430585"/>
                  <a:gd name="connsiteX150" fmla="*/ 1072698 w 3952438"/>
                  <a:gd name="connsiteY150" fmla="*/ 1036228 h 2430585"/>
                  <a:gd name="connsiteX151" fmla="*/ 1043735 w 3952438"/>
                  <a:gd name="connsiteY151" fmla="*/ 1040366 h 2430585"/>
                  <a:gd name="connsiteX152" fmla="*/ 965122 w 3952438"/>
                  <a:gd name="connsiteY152" fmla="*/ 990715 h 2430585"/>
                  <a:gd name="connsiteX153" fmla="*/ 915471 w 3952438"/>
                  <a:gd name="connsiteY153" fmla="*/ 990715 h 2430585"/>
                  <a:gd name="connsiteX154" fmla="*/ 898921 w 3952438"/>
                  <a:gd name="connsiteY154" fmla="*/ 1003127 h 2430585"/>
                  <a:gd name="connsiteX155" fmla="*/ 874096 w 3952438"/>
                  <a:gd name="connsiteY155" fmla="*/ 990715 h 2430585"/>
                  <a:gd name="connsiteX156" fmla="*/ 857545 w 3952438"/>
                  <a:gd name="connsiteY156" fmla="*/ 899689 h 2430585"/>
                  <a:gd name="connsiteX157" fmla="*/ 898921 w 3952438"/>
                  <a:gd name="connsiteY157" fmla="*/ 874863 h 2430585"/>
                  <a:gd name="connsiteX158" fmla="*/ 911334 w 3952438"/>
                  <a:gd name="connsiteY158" fmla="*/ 854175 h 2430585"/>
                  <a:gd name="connsiteX159" fmla="*/ 807895 w 3952438"/>
                  <a:gd name="connsiteY159" fmla="*/ 949339 h 2430585"/>
                  <a:gd name="connsiteX160" fmla="*/ 758244 w 3952438"/>
                  <a:gd name="connsiteY160" fmla="*/ 986577 h 2430585"/>
                  <a:gd name="connsiteX161" fmla="*/ 721006 w 3952438"/>
                  <a:gd name="connsiteY161" fmla="*/ 1015540 h 2430585"/>
                  <a:gd name="connsiteX162" fmla="*/ 683768 w 3952438"/>
                  <a:gd name="connsiteY162" fmla="*/ 1040366 h 2430585"/>
                  <a:gd name="connsiteX163" fmla="*/ 646530 w 3952438"/>
                  <a:gd name="connsiteY163" fmla="*/ 1065191 h 2430585"/>
                  <a:gd name="connsiteX164" fmla="*/ 617567 w 3952438"/>
                  <a:gd name="connsiteY164" fmla="*/ 1094154 h 2430585"/>
                  <a:gd name="connsiteX165" fmla="*/ 522403 w 3952438"/>
                  <a:gd name="connsiteY165" fmla="*/ 1077604 h 2430585"/>
                  <a:gd name="connsiteX166" fmla="*/ 509991 w 3952438"/>
                  <a:gd name="connsiteY166" fmla="*/ 1044503 h 2430585"/>
                  <a:gd name="connsiteX167" fmla="*/ 432916 w 3952438"/>
                  <a:gd name="connsiteY167" fmla="*/ 1042931 h 2430585"/>
                  <a:gd name="connsiteX168" fmla="*/ 402414 w 3952438"/>
                  <a:gd name="connsiteY168" fmla="*/ 1073466 h 2430585"/>
                  <a:gd name="connsiteX169" fmla="*/ 344488 w 3952438"/>
                  <a:gd name="connsiteY169" fmla="*/ 1065191 h 2430585"/>
                  <a:gd name="connsiteX170" fmla="*/ 332076 w 3952438"/>
                  <a:gd name="connsiteY170" fmla="*/ 1052778 h 2430585"/>
                  <a:gd name="connsiteX171" fmla="*/ 377589 w 3952438"/>
                  <a:gd name="connsiteY171" fmla="*/ 994852 h 2430585"/>
                  <a:gd name="connsiteX172" fmla="*/ 509991 w 3952438"/>
                  <a:gd name="connsiteY172" fmla="*/ 841763 h 2430585"/>
                  <a:gd name="connsiteX173" fmla="*/ 563779 w 3952438"/>
                  <a:gd name="connsiteY173" fmla="*/ 816937 h 2430585"/>
                  <a:gd name="connsiteX174" fmla="*/ 625842 w 3952438"/>
                  <a:gd name="connsiteY174" fmla="*/ 787975 h 2430585"/>
                  <a:gd name="connsiteX175" fmla="*/ 522403 w 3952438"/>
                  <a:gd name="connsiteY175" fmla="*/ 787975 h 2430585"/>
                  <a:gd name="connsiteX176" fmla="*/ 493440 w 3952438"/>
                  <a:gd name="connsiteY176" fmla="*/ 763149 h 2430585"/>
                  <a:gd name="connsiteX177" fmla="*/ 460340 w 3952438"/>
                  <a:gd name="connsiteY177" fmla="*/ 763149 h 2430585"/>
                  <a:gd name="connsiteX178" fmla="*/ 439652 w 3952438"/>
                  <a:gd name="connsiteY178" fmla="*/ 775562 h 2430585"/>
                  <a:gd name="connsiteX179" fmla="*/ 385864 w 3952438"/>
                  <a:gd name="connsiteY179" fmla="*/ 787975 h 2430585"/>
                  <a:gd name="connsiteX180" fmla="*/ 332076 w 3952438"/>
                  <a:gd name="connsiteY180" fmla="*/ 771424 h 2430585"/>
                  <a:gd name="connsiteX181" fmla="*/ 294838 w 3952438"/>
                  <a:gd name="connsiteY181" fmla="*/ 738324 h 2430585"/>
                  <a:gd name="connsiteX182" fmla="*/ 282425 w 3952438"/>
                  <a:gd name="connsiteY182" fmla="*/ 746599 h 2430585"/>
                  <a:gd name="connsiteX183" fmla="*/ 224499 w 3952438"/>
                  <a:gd name="connsiteY183" fmla="*/ 705223 h 2430585"/>
                  <a:gd name="connsiteX184" fmla="*/ 121060 w 3952438"/>
                  <a:gd name="connsiteY184" fmla="*/ 701086 h 2430585"/>
                  <a:gd name="connsiteX185" fmla="*/ 83822 w 3952438"/>
                  <a:gd name="connsiteY185" fmla="*/ 730049 h 2430585"/>
                  <a:gd name="connsiteX186" fmla="*/ 0 w 3952438"/>
                  <a:gd name="connsiteY186" fmla="*/ 658943 h 2430585"/>
                  <a:gd name="connsiteX0" fmla="*/ 0 w 3952438"/>
                  <a:gd name="connsiteY0" fmla="*/ 658943 h 2430585"/>
                  <a:gd name="connsiteX1" fmla="*/ 54859 w 3952438"/>
                  <a:gd name="connsiteY1" fmla="*/ 870726 h 2430585"/>
                  <a:gd name="connsiteX2" fmla="*/ 83822 w 3952438"/>
                  <a:gd name="connsiteY2" fmla="*/ 990715 h 2430585"/>
                  <a:gd name="connsiteX3" fmla="*/ 79685 w 3952438"/>
                  <a:gd name="connsiteY3" fmla="*/ 1135529 h 2430585"/>
                  <a:gd name="connsiteX4" fmla="*/ 54859 w 3952438"/>
                  <a:gd name="connsiteY4" fmla="*/ 1259656 h 2430585"/>
                  <a:gd name="connsiteX5" fmla="*/ 236912 w 3952438"/>
                  <a:gd name="connsiteY5" fmla="*/ 1747888 h 2430585"/>
                  <a:gd name="connsiteX6" fmla="*/ 509991 w 3952438"/>
                  <a:gd name="connsiteY6" fmla="*/ 2273357 h 2430585"/>
                  <a:gd name="connsiteX7" fmla="*/ 1072698 w 3952438"/>
                  <a:gd name="connsiteY7" fmla="*/ 2430585 h 2430585"/>
                  <a:gd name="connsiteX8" fmla="*/ 1589893 w 3952438"/>
                  <a:gd name="connsiteY8" fmla="*/ 2409897 h 2430585"/>
                  <a:gd name="connsiteX9" fmla="*/ 2098812 w 3952438"/>
                  <a:gd name="connsiteY9" fmla="*/ 2339558 h 2430585"/>
                  <a:gd name="connsiteX10" fmla="*/ 2446367 w 3952438"/>
                  <a:gd name="connsiteY10" fmla="*/ 2339558 h 2430585"/>
                  <a:gd name="connsiteX11" fmla="*/ 3038038 w 3952438"/>
                  <a:gd name="connsiteY11" fmla="*/ 2385071 h 2430585"/>
                  <a:gd name="connsiteX12" fmla="*/ 3071138 w 3952438"/>
                  <a:gd name="connsiteY12" fmla="*/ 2351971 h 2430585"/>
                  <a:gd name="connsiteX13" fmla="*/ 3009075 w 3952438"/>
                  <a:gd name="connsiteY13" fmla="*/ 2294045 h 2430585"/>
                  <a:gd name="connsiteX14" fmla="*/ 3021488 w 3952438"/>
                  <a:gd name="connsiteY14" fmla="*/ 2265082 h 2430585"/>
                  <a:gd name="connsiteX15" fmla="*/ 2980112 w 3952438"/>
                  <a:gd name="connsiteY15" fmla="*/ 2136818 h 2430585"/>
                  <a:gd name="connsiteX16" fmla="*/ 2942874 w 3952438"/>
                  <a:gd name="connsiteY16" fmla="*/ 2111993 h 2430585"/>
                  <a:gd name="connsiteX17" fmla="*/ 3038038 w 3952438"/>
                  <a:gd name="connsiteY17" fmla="*/ 1979591 h 2430585"/>
                  <a:gd name="connsiteX18" fmla="*/ 3054588 w 3952438"/>
                  <a:gd name="connsiteY18" fmla="*/ 1992004 h 2430585"/>
                  <a:gd name="connsiteX19" fmla="*/ 3062863 w 3952438"/>
                  <a:gd name="connsiteY19" fmla="*/ 2120268 h 2430585"/>
                  <a:gd name="connsiteX20" fmla="*/ 3166302 w 3952438"/>
                  <a:gd name="connsiteY20" fmla="*/ 2281632 h 2430585"/>
                  <a:gd name="connsiteX21" fmla="*/ 3203540 w 3952438"/>
                  <a:gd name="connsiteY21" fmla="*/ 2285770 h 2430585"/>
                  <a:gd name="connsiteX22" fmla="*/ 3182852 w 3952438"/>
                  <a:gd name="connsiteY22" fmla="*/ 2376796 h 2430585"/>
                  <a:gd name="connsiteX23" fmla="*/ 3191127 w 3952438"/>
                  <a:gd name="connsiteY23" fmla="*/ 2405759 h 2430585"/>
                  <a:gd name="connsiteX24" fmla="*/ 3215953 w 3952438"/>
                  <a:gd name="connsiteY24" fmla="*/ 2165781 h 2430585"/>
                  <a:gd name="connsiteX25" fmla="*/ 3215953 w 3952438"/>
                  <a:gd name="connsiteY25" fmla="*/ 2116130 h 2430585"/>
                  <a:gd name="connsiteX26" fmla="*/ 3112514 w 3952438"/>
                  <a:gd name="connsiteY26" fmla="*/ 2074755 h 2430585"/>
                  <a:gd name="connsiteX27" fmla="*/ 3120789 w 3952438"/>
                  <a:gd name="connsiteY27" fmla="*/ 1975453 h 2430585"/>
                  <a:gd name="connsiteX28" fmla="*/ 3240778 w 3952438"/>
                  <a:gd name="connsiteY28" fmla="*/ 1996141 h 2430585"/>
                  <a:gd name="connsiteX29" fmla="*/ 3302841 w 3952438"/>
                  <a:gd name="connsiteY29" fmla="*/ 1747888 h 2430585"/>
                  <a:gd name="connsiteX30" fmla="*/ 3261466 w 3952438"/>
                  <a:gd name="connsiteY30" fmla="*/ 1747888 h 2430585"/>
                  <a:gd name="connsiteX31" fmla="*/ 3253191 w 3952438"/>
                  <a:gd name="connsiteY31" fmla="*/ 1665137 h 2430585"/>
                  <a:gd name="connsiteX32" fmla="*/ 3348354 w 3952438"/>
                  <a:gd name="connsiteY32" fmla="*/ 1499634 h 2430585"/>
                  <a:gd name="connsiteX33" fmla="*/ 3584195 w 3952438"/>
                  <a:gd name="connsiteY33" fmla="*/ 1354820 h 2430585"/>
                  <a:gd name="connsiteX34" fmla="*/ 3600745 w 3952438"/>
                  <a:gd name="connsiteY34" fmla="*/ 1284481 h 2430585"/>
                  <a:gd name="connsiteX35" fmla="*/ 3687634 w 3952438"/>
                  <a:gd name="connsiteY35" fmla="*/ 1280344 h 2430585"/>
                  <a:gd name="connsiteX36" fmla="*/ 3704184 w 3952438"/>
                  <a:gd name="connsiteY36" fmla="*/ 1247243 h 2430585"/>
                  <a:gd name="connsiteX37" fmla="*/ 3737285 w 3952438"/>
                  <a:gd name="connsiteY37" fmla="*/ 1238968 h 2430585"/>
                  <a:gd name="connsiteX38" fmla="*/ 3782798 w 3952438"/>
                  <a:gd name="connsiteY38" fmla="*/ 1168630 h 2430585"/>
                  <a:gd name="connsiteX39" fmla="*/ 3700047 w 3952438"/>
                  <a:gd name="connsiteY39" fmla="*/ 1234831 h 2430585"/>
                  <a:gd name="connsiteX40" fmla="*/ 3617296 w 3952438"/>
                  <a:gd name="connsiteY40" fmla="*/ 1156217 h 2430585"/>
                  <a:gd name="connsiteX41" fmla="*/ 3596608 w 3952438"/>
                  <a:gd name="connsiteY41" fmla="*/ 1156217 h 2430585"/>
                  <a:gd name="connsiteX42" fmla="*/ 3592470 w 3952438"/>
                  <a:gd name="connsiteY42" fmla="*/ 1056916 h 2430585"/>
                  <a:gd name="connsiteX43" fmla="*/ 3563507 w 3952438"/>
                  <a:gd name="connsiteY43" fmla="*/ 990715 h 2430585"/>
                  <a:gd name="connsiteX44" fmla="*/ 3571783 w 3952438"/>
                  <a:gd name="connsiteY44" fmla="*/ 924514 h 2430585"/>
                  <a:gd name="connsiteX45" fmla="*/ 3604883 w 3952438"/>
                  <a:gd name="connsiteY45" fmla="*/ 845900 h 2430585"/>
                  <a:gd name="connsiteX46" fmla="*/ 3617143 w 3952438"/>
                  <a:gd name="connsiteY46" fmla="*/ 817857 h 2430585"/>
                  <a:gd name="connsiteX47" fmla="*/ 3687634 w 3952438"/>
                  <a:gd name="connsiteY47" fmla="*/ 759012 h 2430585"/>
                  <a:gd name="connsiteX48" fmla="*/ 3733147 w 3952438"/>
                  <a:gd name="connsiteY48" fmla="*/ 676261 h 2430585"/>
                  <a:gd name="connsiteX49" fmla="*/ 3729010 w 3952438"/>
                  <a:gd name="connsiteY49" fmla="*/ 593509 h 2430585"/>
                  <a:gd name="connsiteX50" fmla="*/ 3766400 w 3952438"/>
                  <a:gd name="connsiteY50" fmla="*/ 584928 h 2430585"/>
                  <a:gd name="connsiteX51" fmla="*/ 3807623 w 3952438"/>
                  <a:gd name="connsiteY51" fmla="*/ 593509 h 2430585"/>
                  <a:gd name="connsiteX52" fmla="*/ 3952438 w 3952438"/>
                  <a:gd name="connsiteY52" fmla="*/ 419732 h 2430585"/>
                  <a:gd name="connsiteX53" fmla="*/ 3944163 w 3952438"/>
                  <a:gd name="connsiteY53" fmla="*/ 374219 h 2430585"/>
                  <a:gd name="connsiteX54" fmla="*/ 3874590 w 3952438"/>
                  <a:gd name="connsiteY54" fmla="*/ 325641 h 2430585"/>
                  <a:gd name="connsiteX55" fmla="*/ 3844861 w 3952438"/>
                  <a:gd name="connsiteY55" fmla="*/ 283193 h 2430585"/>
                  <a:gd name="connsiteX56" fmla="*/ 3800268 w 3952438"/>
                  <a:gd name="connsiteY56" fmla="*/ 270933 h 2430585"/>
                  <a:gd name="connsiteX57" fmla="*/ 3676141 w 3952438"/>
                  <a:gd name="connsiteY57" fmla="*/ 0 h 2430585"/>
                  <a:gd name="connsiteX58" fmla="*/ 3617296 w 3952438"/>
                  <a:gd name="connsiteY58" fmla="*/ 14251 h 2430585"/>
                  <a:gd name="connsiteX59" fmla="*/ 3609021 w 3952438"/>
                  <a:gd name="connsiteY59" fmla="*/ 43214 h 2430585"/>
                  <a:gd name="connsiteX60" fmla="*/ 3496386 w 3952438"/>
                  <a:gd name="connsiteY60" fmla="*/ 88880 h 2430585"/>
                  <a:gd name="connsiteX61" fmla="*/ 3476619 w 3952438"/>
                  <a:gd name="connsiteY61" fmla="*/ 92865 h 2430585"/>
                  <a:gd name="connsiteX62" fmla="*/ 3432484 w 3952438"/>
                  <a:gd name="connsiteY62" fmla="*/ 177761 h 2430585"/>
                  <a:gd name="connsiteX63" fmla="*/ 3438460 w 3952438"/>
                  <a:gd name="connsiteY63" fmla="*/ 461108 h 2430585"/>
                  <a:gd name="connsiteX64" fmla="*/ 3439381 w 3952438"/>
                  <a:gd name="connsiteY64" fmla="*/ 502483 h 2430585"/>
                  <a:gd name="connsiteX65" fmla="*/ 3409652 w 3952438"/>
                  <a:gd name="connsiteY65" fmla="*/ 570830 h 2430585"/>
                  <a:gd name="connsiteX66" fmla="*/ 3373180 w 3952438"/>
                  <a:gd name="connsiteY66" fmla="*/ 597647 h 2430585"/>
                  <a:gd name="connsiteX67" fmla="*/ 3364905 w 3952438"/>
                  <a:gd name="connsiteY67" fmla="*/ 626610 h 2430585"/>
                  <a:gd name="connsiteX68" fmla="*/ 3351726 w 3952438"/>
                  <a:gd name="connsiteY68" fmla="*/ 640247 h 2430585"/>
                  <a:gd name="connsiteX69" fmla="*/ 2858130 w 3952438"/>
                  <a:gd name="connsiteY69" fmla="*/ 832720 h 2430585"/>
                  <a:gd name="connsiteX70" fmla="*/ 2784879 w 3952438"/>
                  <a:gd name="connsiteY70" fmla="*/ 932942 h 2430585"/>
                  <a:gd name="connsiteX71" fmla="*/ 2774613 w 3952438"/>
                  <a:gd name="connsiteY71" fmla="*/ 971251 h 2430585"/>
                  <a:gd name="connsiteX72" fmla="*/ 2765264 w 3952438"/>
                  <a:gd name="connsiteY72" fmla="*/ 1028106 h 2430585"/>
                  <a:gd name="connsiteX73" fmla="*/ 2756684 w 3952438"/>
                  <a:gd name="connsiteY73" fmla="*/ 1085879 h 2430585"/>
                  <a:gd name="connsiteX74" fmla="*/ 2793922 w 3952438"/>
                  <a:gd name="connsiteY74" fmla="*/ 1094154 h 2430585"/>
                  <a:gd name="connsiteX75" fmla="*/ 2781509 w 3952438"/>
                  <a:gd name="connsiteY75" fmla="*/ 1164492 h 2430585"/>
                  <a:gd name="connsiteX76" fmla="*/ 2805568 w 3952438"/>
                  <a:gd name="connsiteY76" fmla="*/ 1205868 h 2430585"/>
                  <a:gd name="connsiteX77" fmla="*/ 2636361 w 3952438"/>
                  <a:gd name="connsiteY77" fmla="*/ 1334658 h 2430585"/>
                  <a:gd name="connsiteX78" fmla="*/ 2500668 w 3952438"/>
                  <a:gd name="connsiteY78" fmla="*/ 1337724 h 2430585"/>
                  <a:gd name="connsiteX79" fmla="*/ 2391521 w 3952438"/>
                  <a:gd name="connsiteY79" fmla="*/ 1374449 h 2430585"/>
                  <a:gd name="connsiteX80" fmla="*/ 2432383 w 3952438"/>
                  <a:gd name="connsiteY80" fmla="*/ 1474810 h 2430585"/>
                  <a:gd name="connsiteX81" fmla="*/ 2427219 w 3952438"/>
                  <a:gd name="connsiteY81" fmla="*/ 1529623 h 2430585"/>
                  <a:gd name="connsiteX82" fmla="*/ 2352743 w 3952438"/>
                  <a:gd name="connsiteY82" fmla="*/ 1602528 h 2430585"/>
                  <a:gd name="connsiteX83" fmla="*/ 2282404 w 3952438"/>
                  <a:gd name="connsiteY83" fmla="*/ 1674950 h 2430585"/>
                  <a:gd name="connsiteX84" fmla="*/ 2174315 w 3952438"/>
                  <a:gd name="connsiteY84" fmla="*/ 1751480 h 2430585"/>
                  <a:gd name="connsiteX85" fmla="*/ 2136050 w 3952438"/>
                  <a:gd name="connsiteY85" fmla="*/ 1793401 h 2430585"/>
                  <a:gd name="connsiteX86" fmla="*/ 2063113 w 3952438"/>
                  <a:gd name="connsiteY86" fmla="*/ 1854406 h 2430585"/>
                  <a:gd name="connsiteX87" fmla="*/ 2032611 w 3952438"/>
                  <a:gd name="connsiteY87" fmla="*/ 1884427 h 2430585"/>
                  <a:gd name="connsiteX88" fmla="*/ 1900210 w 3952438"/>
                  <a:gd name="connsiteY88" fmla="*/ 1971316 h 2430585"/>
                  <a:gd name="connsiteX89" fmla="*/ 1867109 w 3952438"/>
                  <a:gd name="connsiteY89" fmla="*/ 1925803 h 2430585"/>
                  <a:gd name="connsiteX90" fmla="*/ 1792633 w 3952438"/>
                  <a:gd name="connsiteY90" fmla="*/ 1925803 h 2430585"/>
                  <a:gd name="connsiteX91" fmla="*/ 1763670 w 3952438"/>
                  <a:gd name="connsiteY91" fmla="*/ 1888565 h 2430585"/>
                  <a:gd name="connsiteX92" fmla="*/ 1809183 w 3952438"/>
                  <a:gd name="connsiteY92" fmla="*/ 1809951 h 2430585"/>
                  <a:gd name="connsiteX93" fmla="*/ 1813321 w 3952438"/>
                  <a:gd name="connsiteY93" fmla="*/ 1764438 h 2430585"/>
                  <a:gd name="connsiteX94" fmla="*/ 1887797 w 3952438"/>
                  <a:gd name="connsiteY94" fmla="*/ 1685824 h 2430585"/>
                  <a:gd name="connsiteX95" fmla="*/ 1887797 w 3952438"/>
                  <a:gd name="connsiteY95" fmla="*/ 1607211 h 2430585"/>
                  <a:gd name="connsiteX96" fmla="*/ 1867109 w 3952438"/>
                  <a:gd name="connsiteY96" fmla="*/ 1569973 h 2430585"/>
                  <a:gd name="connsiteX97" fmla="*/ 1788496 w 3952438"/>
                  <a:gd name="connsiteY97" fmla="*/ 1429296 h 2430585"/>
                  <a:gd name="connsiteX98" fmla="*/ 1747120 w 3952438"/>
                  <a:gd name="connsiteY98" fmla="*/ 1425158 h 2430585"/>
                  <a:gd name="connsiteX99" fmla="*/ 1697469 w 3952438"/>
                  <a:gd name="connsiteY99" fmla="*/ 1499634 h 2430585"/>
                  <a:gd name="connsiteX100" fmla="*/ 1660776 w 3952438"/>
                  <a:gd name="connsiteY100" fmla="*/ 1506851 h 2430585"/>
                  <a:gd name="connsiteX101" fmla="*/ 1614718 w 3952438"/>
                  <a:gd name="connsiteY101" fmla="*/ 1466534 h 2430585"/>
                  <a:gd name="connsiteX102" fmla="*/ 1672644 w 3952438"/>
                  <a:gd name="connsiteY102" fmla="*/ 1334132 h 2430585"/>
                  <a:gd name="connsiteX103" fmla="*/ 1656094 w 3952438"/>
                  <a:gd name="connsiteY103" fmla="*/ 1259656 h 2430585"/>
                  <a:gd name="connsiteX104" fmla="*/ 1631268 w 3952438"/>
                  <a:gd name="connsiteY104" fmla="*/ 1222418 h 2430585"/>
                  <a:gd name="connsiteX105" fmla="*/ 1635406 w 3952438"/>
                  <a:gd name="connsiteY105" fmla="*/ 1176905 h 2430585"/>
                  <a:gd name="connsiteX106" fmla="*/ 1581618 w 3952438"/>
                  <a:gd name="connsiteY106" fmla="*/ 1156217 h 2430585"/>
                  <a:gd name="connsiteX107" fmla="*/ 1494729 w 3952438"/>
                  <a:gd name="connsiteY107" fmla="*/ 1147942 h 2430585"/>
                  <a:gd name="connsiteX108" fmla="*/ 1453354 w 3952438"/>
                  <a:gd name="connsiteY108" fmla="*/ 1131392 h 2430585"/>
                  <a:gd name="connsiteX109" fmla="*/ 1407840 w 3952438"/>
                  <a:gd name="connsiteY109" fmla="*/ 1164492 h 2430585"/>
                  <a:gd name="connsiteX110" fmla="*/ 1440941 w 3952438"/>
                  <a:gd name="connsiteY110" fmla="*/ 1176905 h 2430585"/>
                  <a:gd name="connsiteX111" fmla="*/ 1407840 w 3952438"/>
                  <a:gd name="connsiteY111" fmla="*/ 1222418 h 2430585"/>
                  <a:gd name="connsiteX112" fmla="*/ 1403703 w 3952438"/>
                  <a:gd name="connsiteY112" fmla="*/ 1292756 h 2430585"/>
                  <a:gd name="connsiteX113" fmla="*/ 1378878 w 3952438"/>
                  <a:gd name="connsiteY113" fmla="*/ 1321719 h 2430585"/>
                  <a:gd name="connsiteX114" fmla="*/ 1354052 w 3952438"/>
                  <a:gd name="connsiteY114" fmla="*/ 1313444 h 2430585"/>
                  <a:gd name="connsiteX115" fmla="*/ 1325089 w 3952438"/>
                  <a:gd name="connsiteY115" fmla="*/ 1284481 h 2430585"/>
                  <a:gd name="connsiteX116" fmla="*/ 1263026 w 3952438"/>
                  <a:gd name="connsiteY116" fmla="*/ 1371370 h 2430585"/>
                  <a:gd name="connsiteX117" fmla="*/ 1263026 w 3952438"/>
                  <a:gd name="connsiteY117" fmla="*/ 1487222 h 2430585"/>
                  <a:gd name="connsiteX118" fmla="*/ 1279576 w 3952438"/>
                  <a:gd name="connsiteY118" fmla="*/ 1582385 h 2430585"/>
                  <a:gd name="connsiteX119" fmla="*/ 1333364 w 3952438"/>
                  <a:gd name="connsiteY119" fmla="*/ 1669274 h 2430585"/>
                  <a:gd name="connsiteX120" fmla="*/ 1341640 w 3952438"/>
                  <a:gd name="connsiteY120" fmla="*/ 1764438 h 2430585"/>
                  <a:gd name="connsiteX121" fmla="*/ 1320952 w 3952438"/>
                  <a:gd name="connsiteY121" fmla="*/ 1888565 h 2430585"/>
                  <a:gd name="connsiteX122" fmla="*/ 1296126 w 3952438"/>
                  <a:gd name="connsiteY122" fmla="*/ 1992004 h 2430585"/>
                  <a:gd name="connsiteX123" fmla="*/ 1214651 w 3952438"/>
                  <a:gd name="connsiteY123" fmla="*/ 2022525 h 2430585"/>
                  <a:gd name="connsiteX124" fmla="*/ 1183385 w 3952438"/>
                  <a:gd name="connsiteY124" fmla="*/ 2035431 h 2430585"/>
                  <a:gd name="connsiteX125" fmla="*/ 1099095 w 3952438"/>
                  <a:gd name="connsiteY125" fmla="*/ 1917015 h 2430585"/>
                  <a:gd name="connsiteX126" fmla="*/ 1089249 w 3952438"/>
                  <a:gd name="connsiteY126" fmla="*/ 1814089 h 2430585"/>
                  <a:gd name="connsiteX127" fmla="*/ 1076355 w 3952438"/>
                  <a:gd name="connsiteY127" fmla="*/ 1709110 h 2430585"/>
                  <a:gd name="connsiteX128" fmla="*/ 1047873 w 3952438"/>
                  <a:gd name="connsiteY128" fmla="*/ 1553423 h 2430585"/>
                  <a:gd name="connsiteX129" fmla="*/ 1072698 w 3952438"/>
                  <a:gd name="connsiteY129" fmla="*/ 1516185 h 2430585"/>
                  <a:gd name="connsiteX130" fmla="*/ 1085111 w 3952438"/>
                  <a:gd name="connsiteY130" fmla="*/ 1495497 h 2430585"/>
                  <a:gd name="connsiteX131" fmla="*/ 1085111 w 3952438"/>
                  <a:gd name="connsiteY131" fmla="*/ 1421021 h 2430585"/>
                  <a:gd name="connsiteX132" fmla="*/ 1105799 w 3952438"/>
                  <a:gd name="connsiteY132" fmla="*/ 1334132 h 2430585"/>
                  <a:gd name="connsiteX133" fmla="*/ 1023560 w 3952438"/>
                  <a:gd name="connsiteY133" fmla="*/ 1439623 h 2430585"/>
                  <a:gd name="connsiteX134" fmla="*/ 1023593 w 3952438"/>
                  <a:gd name="connsiteY134" fmla="*/ 1417876 h 2430585"/>
                  <a:gd name="connsiteX135" fmla="*/ 998222 w 3952438"/>
                  <a:gd name="connsiteY135" fmla="*/ 1375508 h 2430585"/>
                  <a:gd name="connsiteX136" fmla="*/ 1018910 w 3952438"/>
                  <a:gd name="connsiteY136" fmla="*/ 1288619 h 2430585"/>
                  <a:gd name="connsiteX137" fmla="*/ 1085111 w 3952438"/>
                  <a:gd name="connsiteY137" fmla="*/ 1139667 h 2430585"/>
                  <a:gd name="connsiteX138" fmla="*/ 1180275 w 3952438"/>
                  <a:gd name="connsiteY138" fmla="*/ 1123117 h 2430585"/>
                  <a:gd name="connsiteX139" fmla="*/ 1258888 w 3952438"/>
                  <a:gd name="connsiteY139" fmla="*/ 1065191 h 2430585"/>
                  <a:gd name="connsiteX140" fmla="*/ 1329227 w 3952438"/>
                  <a:gd name="connsiteY140" fmla="*/ 1040366 h 2430585"/>
                  <a:gd name="connsiteX141" fmla="*/ 1407840 w 3952438"/>
                  <a:gd name="connsiteY141" fmla="*/ 1044503 h 2430585"/>
                  <a:gd name="connsiteX142" fmla="*/ 1432666 w 3952438"/>
                  <a:gd name="connsiteY142" fmla="*/ 1036228 h 2430585"/>
                  <a:gd name="connsiteX143" fmla="*/ 1474041 w 3952438"/>
                  <a:gd name="connsiteY143" fmla="*/ 1019678 h 2430585"/>
                  <a:gd name="connsiteX144" fmla="*/ 1420253 w 3952438"/>
                  <a:gd name="connsiteY144" fmla="*/ 990715 h 2430585"/>
                  <a:gd name="connsiteX145" fmla="*/ 1374740 w 3952438"/>
                  <a:gd name="connsiteY145" fmla="*/ 1011403 h 2430585"/>
                  <a:gd name="connsiteX146" fmla="*/ 1345777 w 3952438"/>
                  <a:gd name="connsiteY146" fmla="*/ 990715 h 2430585"/>
                  <a:gd name="connsiteX147" fmla="*/ 1329227 w 3952438"/>
                  <a:gd name="connsiteY147" fmla="*/ 928651 h 2430585"/>
                  <a:gd name="connsiteX148" fmla="*/ 1200963 w 3952438"/>
                  <a:gd name="connsiteY148" fmla="*/ 998990 h 2430585"/>
                  <a:gd name="connsiteX149" fmla="*/ 1147174 w 3952438"/>
                  <a:gd name="connsiteY149" fmla="*/ 1048641 h 2430585"/>
                  <a:gd name="connsiteX150" fmla="*/ 1072698 w 3952438"/>
                  <a:gd name="connsiteY150" fmla="*/ 1036228 h 2430585"/>
                  <a:gd name="connsiteX151" fmla="*/ 1043735 w 3952438"/>
                  <a:gd name="connsiteY151" fmla="*/ 1040366 h 2430585"/>
                  <a:gd name="connsiteX152" fmla="*/ 965122 w 3952438"/>
                  <a:gd name="connsiteY152" fmla="*/ 990715 h 2430585"/>
                  <a:gd name="connsiteX153" fmla="*/ 915471 w 3952438"/>
                  <a:gd name="connsiteY153" fmla="*/ 990715 h 2430585"/>
                  <a:gd name="connsiteX154" fmla="*/ 898921 w 3952438"/>
                  <a:gd name="connsiteY154" fmla="*/ 1003127 h 2430585"/>
                  <a:gd name="connsiteX155" fmla="*/ 874096 w 3952438"/>
                  <a:gd name="connsiteY155" fmla="*/ 990715 h 2430585"/>
                  <a:gd name="connsiteX156" fmla="*/ 857545 w 3952438"/>
                  <a:gd name="connsiteY156" fmla="*/ 899689 h 2430585"/>
                  <a:gd name="connsiteX157" fmla="*/ 898921 w 3952438"/>
                  <a:gd name="connsiteY157" fmla="*/ 874863 h 2430585"/>
                  <a:gd name="connsiteX158" fmla="*/ 911334 w 3952438"/>
                  <a:gd name="connsiteY158" fmla="*/ 854175 h 2430585"/>
                  <a:gd name="connsiteX159" fmla="*/ 807895 w 3952438"/>
                  <a:gd name="connsiteY159" fmla="*/ 949339 h 2430585"/>
                  <a:gd name="connsiteX160" fmla="*/ 758244 w 3952438"/>
                  <a:gd name="connsiteY160" fmla="*/ 986577 h 2430585"/>
                  <a:gd name="connsiteX161" fmla="*/ 721006 w 3952438"/>
                  <a:gd name="connsiteY161" fmla="*/ 1015540 h 2430585"/>
                  <a:gd name="connsiteX162" fmla="*/ 683768 w 3952438"/>
                  <a:gd name="connsiteY162" fmla="*/ 1040366 h 2430585"/>
                  <a:gd name="connsiteX163" fmla="*/ 646530 w 3952438"/>
                  <a:gd name="connsiteY163" fmla="*/ 1065191 h 2430585"/>
                  <a:gd name="connsiteX164" fmla="*/ 617567 w 3952438"/>
                  <a:gd name="connsiteY164" fmla="*/ 1094154 h 2430585"/>
                  <a:gd name="connsiteX165" fmla="*/ 522403 w 3952438"/>
                  <a:gd name="connsiteY165" fmla="*/ 1077604 h 2430585"/>
                  <a:gd name="connsiteX166" fmla="*/ 509991 w 3952438"/>
                  <a:gd name="connsiteY166" fmla="*/ 1044503 h 2430585"/>
                  <a:gd name="connsiteX167" fmla="*/ 432916 w 3952438"/>
                  <a:gd name="connsiteY167" fmla="*/ 1042931 h 2430585"/>
                  <a:gd name="connsiteX168" fmla="*/ 402414 w 3952438"/>
                  <a:gd name="connsiteY168" fmla="*/ 1073466 h 2430585"/>
                  <a:gd name="connsiteX169" fmla="*/ 344488 w 3952438"/>
                  <a:gd name="connsiteY169" fmla="*/ 1065191 h 2430585"/>
                  <a:gd name="connsiteX170" fmla="*/ 332076 w 3952438"/>
                  <a:gd name="connsiteY170" fmla="*/ 1052778 h 2430585"/>
                  <a:gd name="connsiteX171" fmla="*/ 377589 w 3952438"/>
                  <a:gd name="connsiteY171" fmla="*/ 994852 h 2430585"/>
                  <a:gd name="connsiteX172" fmla="*/ 509991 w 3952438"/>
                  <a:gd name="connsiteY172" fmla="*/ 841763 h 2430585"/>
                  <a:gd name="connsiteX173" fmla="*/ 563779 w 3952438"/>
                  <a:gd name="connsiteY173" fmla="*/ 816937 h 2430585"/>
                  <a:gd name="connsiteX174" fmla="*/ 625842 w 3952438"/>
                  <a:gd name="connsiteY174" fmla="*/ 787975 h 2430585"/>
                  <a:gd name="connsiteX175" fmla="*/ 522403 w 3952438"/>
                  <a:gd name="connsiteY175" fmla="*/ 787975 h 2430585"/>
                  <a:gd name="connsiteX176" fmla="*/ 493440 w 3952438"/>
                  <a:gd name="connsiteY176" fmla="*/ 763149 h 2430585"/>
                  <a:gd name="connsiteX177" fmla="*/ 460340 w 3952438"/>
                  <a:gd name="connsiteY177" fmla="*/ 763149 h 2430585"/>
                  <a:gd name="connsiteX178" fmla="*/ 439652 w 3952438"/>
                  <a:gd name="connsiteY178" fmla="*/ 775562 h 2430585"/>
                  <a:gd name="connsiteX179" fmla="*/ 385864 w 3952438"/>
                  <a:gd name="connsiteY179" fmla="*/ 787975 h 2430585"/>
                  <a:gd name="connsiteX180" fmla="*/ 332076 w 3952438"/>
                  <a:gd name="connsiteY180" fmla="*/ 771424 h 2430585"/>
                  <a:gd name="connsiteX181" fmla="*/ 294838 w 3952438"/>
                  <a:gd name="connsiteY181" fmla="*/ 738324 h 2430585"/>
                  <a:gd name="connsiteX182" fmla="*/ 282425 w 3952438"/>
                  <a:gd name="connsiteY182" fmla="*/ 746599 h 2430585"/>
                  <a:gd name="connsiteX183" fmla="*/ 224499 w 3952438"/>
                  <a:gd name="connsiteY183" fmla="*/ 705223 h 2430585"/>
                  <a:gd name="connsiteX184" fmla="*/ 121060 w 3952438"/>
                  <a:gd name="connsiteY184" fmla="*/ 701086 h 2430585"/>
                  <a:gd name="connsiteX185" fmla="*/ 86886 w 3952438"/>
                  <a:gd name="connsiteY185" fmla="*/ 711659 h 2430585"/>
                  <a:gd name="connsiteX186" fmla="*/ 0 w 3952438"/>
                  <a:gd name="connsiteY186" fmla="*/ 658943 h 2430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</a:cxnLst>
                <a:rect l="l" t="t" r="r" b="b"/>
                <a:pathLst>
                  <a:path w="3952438" h="2430585">
                    <a:moveTo>
                      <a:pt x="0" y="658943"/>
                    </a:moveTo>
                    <a:lnTo>
                      <a:pt x="54859" y="870726"/>
                    </a:lnTo>
                    <a:lnTo>
                      <a:pt x="83822" y="990715"/>
                    </a:lnTo>
                    <a:lnTo>
                      <a:pt x="79685" y="1135529"/>
                    </a:lnTo>
                    <a:lnTo>
                      <a:pt x="54859" y="1259656"/>
                    </a:lnTo>
                    <a:lnTo>
                      <a:pt x="236912" y="1747888"/>
                    </a:lnTo>
                    <a:lnTo>
                      <a:pt x="509991" y="2273357"/>
                    </a:lnTo>
                    <a:lnTo>
                      <a:pt x="1072698" y="2430585"/>
                    </a:lnTo>
                    <a:lnTo>
                      <a:pt x="1589893" y="2409897"/>
                    </a:lnTo>
                    <a:lnTo>
                      <a:pt x="2098812" y="2339558"/>
                    </a:lnTo>
                    <a:lnTo>
                      <a:pt x="2446367" y="2339558"/>
                    </a:lnTo>
                    <a:lnTo>
                      <a:pt x="3038038" y="2385071"/>
                    </a:lnTo>
                    <a:lnTo>
                      <a:pt x="3071138" y="2351971"/>
                    </a:lnTo>
                    <a:lnTo>
                      <a:pt x="3009075" y="2294045"/>
                    </a:lnTo>
                    <a:lnTo>
                      <a:pt x="3021488" y="2265082"/>
                    </a:lnTo>
                    <a:lnTo>
                      <a:pt x="2980112" y="2136818"/>
                    </a:lnTo>
                    <a:lnTo>
                      <a:pt x="2942874" y="2111993"/>
                    </a:lnTo>
                    <a:lnTo>
                      <a:pt x="3038038" y="1979591"/>
                    </a:lnTo>
                    <a:lnTo>
                      <a:pt x="3054588" y="1992004"/>
                    </a:lnTo>
                    <a:lnTo>
                      <a:pt x="3062863" y="2120268"/>
                    </a:lnTo>
                    <a:lnTo>
                      <a:pt x="3166302" y="2281632"/>
                    </a:lnTo>
                    <a:lnTo>
                      <a:pt x="3203540" y="2285770"/>
                    </a:lnTo>
                    <a:lnTo>
                      <a:pt x="3182852" y="2376796"/>
                    </a:lnTo>
                    <a:lnTo>
                      <a:pt x="3191127" y="2405759"/>
                    </a:lnTo>
                    <a:lnTo>
                      <a:pt x="3215953" y="2165781"/>
                    </a:lnTo>
                    <a:lnTo>
                      <a:pt x="3215953" y="2116130"/>
                    </a:lnTo>
                    <a:lnTo>
                      <a:pt x="3112514" y="2074755"/>
                    </a:lnTo>
                    <a:lnTo>
                      <a:pt x="3120789" y="1975453"/>
                    </a:lnTo>
                    <a:lnTo>
                      <a:pt x="3240778" y="1996141"/>
                    </a:lnTo>
                    <a:lnTo>
                      <a:pt x="3302841" y="1747888"/>
                    </a:lnTo>
                    <a:lnTo>
                      <a:pt x="3261466" y="1747888"/>
                    </a:lnTo>
                    <a:lnTo>
                      <a:pt x="3253191" y="1665137"/>
                    </a:lnTo>
                    <a:lnTo>
                      <a:pt x="3348354" y="1499634"/>
                    </a:lnTo>
                    <a:lnTo>
                      <a:pt x="3584195" y="1354820"/>
                    </a:lnTo>
                    <a:lnTo>
                      <a:pt x="3600745" y="1284481"/>
                    </a:lnTo>
                    <a:lnTo>
                      <a:pt x="3687634" y="1280344"/>
                    </a:lnTo>
                    <a:lnTo>
                      <a:pt x="3704184" y="1247243"/>
                    </a:lnTo>
                    <a:lnTo>
                      <a:pt x="3737285" y="1238968"/>
                    </a:lnTo>
                    <a:lnTo>
                      <a:pt x="3782798" y="1168630"/>
                    </a:lnTo>
                    <a:lnTo>
                      <a:pt x="3700047" y="1234831"/>
                    </a:lnTo>
                    <a:lnTo>
                      <a:pt x="3617296" y="1156217"/>
                    </a:lnTo>
                    <a:lnTo>
                      <a:pt x="3596608" y="1156217"/>
                    </a:lnTo>
                    <a:lnTo>
                      <a:pt x="3592470" y="1056916"/>
                    </a:lnTo>
                    <a:lnTo>
                      <a:pt x="3563507" y="990715"/>
                    </a:lnTo>
                    <a:lnTo>
                      <a:pt x="3571783" y="924514"/>
                    </a:lnTo>
                    <a:lnTo>
                      <a:pt x="3604883" y="845900"/>
                    </a:lnTo>
                    <a:lnTo>
                      <a:pt x="3617143" y="817857"/>
                    </a:lnTo>
                    <a:lnTo>
                      <a:pt x="3687634" y="759012"/>
                    </a:lnTo>
                    <a:lnTo>
                      <a:pt x="3733147" y="676261"/>
                    </a:lnTo>
                    <a:lnTo>
                      <a:pt x="3729010" y="593509"/>
                    </a:lnTo>
                    <a:lnTo>
                      <a:pt x="3766400" y="584928"/>
                    </a:lnTo>
                    <a:lnTo>
                      <a:pt x="3807623" y="593509"/>
                    </a:lnTo>
                    <a:lnTo>
                      <a:pt x="3952438" y="419732"/>
                    </a:lnTo>
                    <a:lnTo>
                      <a:pt x="3944163" y="374219"/>
                    </a:lnTo>
                    <a:lnTo>
                      <a:pt x="3874590" y="325641"/>
                    </a:lnTo>
                    <a:lnTo>
                      <a:pt x="3844861" y="283193"/>
                    </a:lnTo>
                    <a:lnTo>
                      <a:pt x="3800268" y="270933"/>
                    </a:lnTo>
                    <a:lnTo>
                      <a:pt x="3676141" y="0"/>
                    </a:lnTo>
                    <a:lnTo>
                      <a:pt x="3617296" y="14251"/>
                    </a:lnTo>
                    <a:lnTo>
                      <a:pt x="3609021" y="43214"/>
                    </a:lnTo>
                    <a:lnTo>
                      <a:pt x="3496386" y="88880"/>
                    </a:lnTo>
                    <a:lnTo>
                      <a:pt x="3476619" y="92865"/>
                    </a:lnTo>
                    <a:lnTo>
                      <a:pt x="3432484" y="177761"/>
                    </a:lnTo>
                    <a:lnTo>
                      <a:pt x="3438460" y="461108"/>
                    </a:lnTo>
                    <a:lnTo>
                      <a:pt x="3439381" y="502483"/>
                    </a:lnTo>
                    <a:lnTo>
                      <a:pt x="3409652" y="570830"/>
                    </a:lnTo>
                    <a:lnTo>
                      <a:pt x="3373180" y="597647"/>
                    </a:lnTo>
                    <a:lnTo>
                      <a:pt x="3364905" y="626610"/>
                    </a:lnTo>
                    <a:lnTo>
                      <a:pt x="3351726" y="640247"/>
                    </a:lnTo>
                    <a:lnTo>
                      <a:pt x="2858130" y="832720"/>
                    </a:lnTo>
                    <a:lnTo>
                      <a:pt x="2784879" y="932942"/>
                    </a:lnTo>
                    <a:lnTo>
                      <a:pt x="2774613" y="971251"/>
                    </a:lnTo>
                    <a:lnTo>
                      <a:pt x="2765264" y="1028106"/>
                    </a:lnTo>
                    <a:lnTo>
                      <a:pt x="2756684" y="1085879"/>
                    </a:lnTo>
                    <a:lnTo>
                      <a:pt x="2793922" y="1094154"/>
                    </a:lnTo>
                    <a:lnTo>
                      <a:pt x="2781509" y="1164492"/>
                    </a:lnTo>
                    <a:lnTo>
                      <a:pt x="2805568" y="1205868"/>
                    </a:lnTo>
                    <a:cubicBezTo>
                      <a:pt x="2750187" y="1253906"/>
                      <a:pt x="2691742" y="1286620"/>
                      <a:pt x="2636361" y="1334658"/>
                    </a:cubicBezTo>
                    <a:lnTo>
                      <a:pt x="2500668" y="1337724"/>
                    </a:lnTo>
                    <a:lnTo>
                      <a:pt x="2391521" y="1374449"/>
                    </a:lnTo>
                    <a:lnTo>
                      <a:pt x="2432383" y="1474810"/>
                    </a:lnTo>
                    <a:lnTo>
                      <a:pt x="2427219" y="1529623"/>
                    </a:lnTo>
                    <a:lnTo>
                      <a:pt x="2352743" y="1602528"/>
                    </a:lnTo>
                    <a:lnTo>
                      <a:pt x="2282404" y="1674950"/>
                    </a:lnTo>
                    <a:lnTo>
                      <a:pt x="2174315" y="1751480"/>
                    </a:lnTo>
                    <a:lnTo>
                      <a:pt x="2136050" y="1793401"/>
                    </a:lnTo>
                    <a:lnTo>
                      <a:pt x="2063113" y="1854406"/>
                    </a:lnTo>
                    <a:lnTo>
                      <a:pt x="2032611" y="1884427"/>
                    </a:lnTo>
                    <a:lnTo>
                      <a:pt x="1900210" y="1971316"/>
                    </a:lnTo>
                    <a:lnTo>
                      <a:pt x="1867109" y="1925803"/>
                    </a:lnTo>
                    <a:lnTo>
                      <a:pt x="1792633" y="1925803"/>
                    </a:lnTo>
                    <a:lnTo>
                      <a:pt x="1763670" y="1888565"/>
                    </a:lnTo>
                    <a:lnTo>
                      <a:pt x="1809183" y="1809951"/>
                    </a:lnTo>
                    <a:lnTo>
                      <a:pt x="1813321" y="1764438"/>
                    </a:lnTo>
                    <a:lnTo>
                      <a:pt x="1887797" y="1685824"/>
                    </a:lnTo>
                    <a:lnTo>
                      <a:pt x="1887797" y="1607211"/>
                    </a:lnTo>
                    <a:lnTo>
                      <a:pt x="1867109" y="1569973"/>
                    </a:lnTo>
                    <a:lnTo>
                      <a:pt x="1788496" y="1429296"/>
                    </a:lnTo>
                    <a:lnTo>
                      <a:pt x="1747120" y="1425158"/>
                    </a:lnTo>
                    <a:lnTo>
                      <a:pt x="1697469" y="1499634"/>
                    </a:lnTo>
                    <a:lnTo>
                      <a:pt x="1660776" y="1506851"/>
                    </a:lnTo>
                    <a:lnTo>
                      <a:pt x="1614718" y="1466534"/>
                    </a:lnTo>
                    <a:lnTo>
                      <a:pt x="1672644" y="1334132"/>
                    </a:lnTo>
                    <a:lnTo>
                      <a:pt x="1656094" y="1259656"/>
                    </a:lnTo>
                    <a:lnTo>
                      <a:pt x="1631268" y="1222418"/>
                    </a:lnTo>
                    <a:lnTo>
                      <a:pt x="1635406" y="1176905"/>
                    </a:lnTo>
                    <a:lnTo>
                      <a:pt x="1581618" y="1156217"/>
                    </a:lnTo>
                    <a:lnTo>
                      <a:pt x="1494729" y="1147942"/>
                    </a:lnTo>
                    <a:lnTo>
                      <a:pt x="1453354" y="1131392"/>
                    </a:lnTo>
                    <a:lnTo>
                      <a:pt x="1407840" y="1164492"/>
                    </a:lnTo>
                    <a:lnTo>
                      <a:pt x="1440941" y="1176905"/>
                    </a:lnTo>
                    <a:lnTo>
                      <a:pt x="1407840" y="1222418"/>
                    </a:lnTo>
                    <a:lnTo>
                      <a:pt x="1403703" y="1292756"/>
                    </a:lnTo>
                    <a:lnTo>
                      <a:pt x="1378878" y="1321719"/>
                    </a:lnTo>
                    <a:lnTo>
                      <a:pt x="1354052" y="1313444"/>
                    </a:lnTo>
                    <a:lnTo>
                      <a:pt x="1325089" y="1284481"/>
                    </a:lnTo>
                    <a:lnTo>
                      <a:pt x="1263026" y="1371370"/>
                    </a:lnTo>
                    <a:lnTo>
                      <a:pt x="1263026" y="1487222"/>
                    </a:lnTo>
                    <a:lnTo>
                      <a:pt x="1279576" y="1582385"/>
                    </a:lnTo>
                    <a:lnTo>
                      <a:pt x="1333364" y="1669274"/>
                    </a:lnTo>
                    <a:lnTo>
                      <a:pt x="1341640" y="1764438"/>
                    </a:lnTo>
                    <a:lnTo>
                      <a:pt x="1320952" y="1888565"/>
                    </a:lnTo>
                    <a:lnTo>
                      <a:pt x="1296126" y="1992004"/>
                    </a:lnTo>
                    <a:cubicBezTo>
                      <a:pt x="1260511" y="2010635"/>
                      <a:pt x="1250266" y="2003894"/>
                      <a:pt x="1214651" y="2022525"/>
                    </a:cubicBezTo>
                    <a:lnTo>
                      <a:pt x="1183385" y="2035431"/>
                    </a:lnTo>
                    <a:lnTo>
                      <a:pt x="1099095" y="1917015"/>
                    </a:lnTo>
                    <a:lnTo>
                      <a:pt x="1089249" y="1814089"/>
                    </a:lnTo>
                    <a:lnTo>
                      <a:pt x="1076355" y="1709110"/>
                    </a:lnTo>
                    <a:lnTo>
                      <a:pt x="1047873" y="1553423"/>
                    </a:lnTo>
                    <a:lnTo>
                      <a:pt x="1072698" y="1516185"/>
                    </a:lnTo>
                    <a:lnTo>
                      <a:pt x="1085111" y="1495497"/>
                    </a:lnTo>
                    <a:lnTo>
                      <a:pt x="1085111" y="1421021"/>
                    </a:lnTo>
                    <a:lnTo>
                      <a:pt x="1105799" y="1334132"/>
                    </a:lnTo>
                    <a:lnTo>
                      <a:pt x="1023560" y="1439623"/>
                    </a:lnTo>
                    <a:lnTo>
                      <a:pt x="1023593" y="1417876"/>
                    </a:lnTo>
                    <a:lnTo>
                      <a:pt x="998222" y="1375508"/>
                    </a:lnTo>
                    <a:lnTo>
                      <a:pt x="1018910" y="1288619"/>
                    </a:lnTo>
                    <a:lnTo>
                      <a:pt x="1085111" y="1139667"/>
                    </a:lnTo>
                    <a:lnTo>
                      <a:pt x="1180275" y="1123117"/>
                    </a:lnTo>
                    <a:lnTo>
                      <a:pt x="1258888" y="1065191"/>
                    </a:lnTo>
                    <a:lnTo>
                      <a:pt x="1329227" y="1040366"/>
                    </a:lnTo>
                    <a:lnTo>
                      <a:pt x="1407840" y="1044503"/>
                    </a:lnTo>
                    <a:lnTo>
                      <a:pt x="1432666" y="1036228"/>
                    </a:lnTo>
                    <a:lnTo>
                      <a:pt x="1474041" y="1019678"/>
                    </a:lnTo>
                    <a:lnTo>
                      <a:pt x="1420253" y="990715"/>
                    </a:lnTo>
                    <a:lnTo>
                      <a:pt x="1374740" y="1011403"/>
                    </a:lnTo>
                    <a:lnTo>
                      <a:pt x="1345777" y="990715"/>
                    </a:lnTo>
                    <a:lnTo>
                      <a:pt x="1329227" y="928651"/>
                    </a:lnTo>
                    <a:lnTo>
                      <a:pt x="1200963" y="998990"/>
                    </a:lnTo>
                    <a:lnTo>
                      <a:pt x="1147174" y="1048641"/>
                    </a:lnTo>
                    <a:lnTo>
                      <a:pt x="1072698" y="1036228"/>
                    </a:lnTo>
                    <a:lnTo>
                      <a:pt x="1043735" y="1040366"/>
                    </a:lnTo>
                    <a:lnTo>
                      <a:pt x="965122" y="990715"/>
                    </a:lnTo>
                    <a:lnTo>
                      <a:pt x="915471" y="990715"/>
                    </a:lnTo>
                    <a:lnTo>
                      <a:pt x="898921" y="1003127"/>
                    </a:lnTo>
                    <a:lnTo>
                      <a:pt x="874096" y="990715"/>
                    </a:lnTo>
                    <a:lnTo>
                      <a:pt x="857545" y="899689"/>
                    </a:lnTo>
                    <a:lnTo>
                      <a:pt x="898921" y="874863"/>
                    </a:lnTo>
                    <a:lnTo>
                      <a:pt x="911334" y="854175"/>
                    </a:lnTo>
                    <a:lnTo>
                      <a:pt x="807895" y="949339"/>
                    </a:lnTo>
                    <a:lnTo>
                      <a:pt x="758244" y="986577"/>
                    </a:lnTo>
                    <a:lnTo>
                      <a:pt x="721006" y="1015540"/>
                    </a:lnTo>
                    <a:lnTo>
                      <a:pt x="683768" y="1040366"/>
                    </a:lnTo>
                    <a:lnTo>
                      <a:pt x="646530" y="1065191"/>
                    </a:lnTo>
                    <a:lnTo>
                      <a:pt x="617567" y="1094154"/>
                    </a:lnTo>
                    <a:lnTo>
                      <a:pt x="522403" y="1077604"/>
                    </a:lnTo>
                    <a:lnTo>
                      <a:pt x="509991" y="1044503"/>
                    </a:lnTo>
                    <a:lnTo>
                      <a:pt x="432916" y="1042931"/>
                    </a:lnTo>
                    <a:lnTo>
                      <a:pt x="402414" y="1073466"/>
                    </a:lnTo>
                    <a:lnTo>
                      <a:pt x="344488" y="1065191"/>
                    </a:lnTo>
                    <a:lnTo>
                      <a:pt x="332076" y="1052778"/>
                    </a:lnTo>
                    <a:lnTo>
                      <a:pt x="377589" y="994852"/>
                    </a:lnTo>
                    <a:lnTo>
                      <a:pt x="509991" y="841763"/>
                    </a:lnTo>
                    <a:lnTo>
                      <a:pt x="563779" y="816937"/>
                    </a:lnTo>
                    <a:lnTo>
                      <a:pt x="625842" y="787975"/>
                    </a:lnTo>
                    <a:lnTo>
                      <a:pt x="522403" y="787975"/>
                    </a:lnTo>
                    <a:lnTo>
                      <a:pt x="493440" y="763149"/>
                    </a:lnTo>
                    <a:lnTo>
                      <a:pt x="460340" y="763149"/>
                    </a:lnTo>
                    <a:lnTo>
                      <a:pt x="439652" y="775562"/>
                    </a:lnTo>
                    <a:lnTo>
                      <a:pt x="385864" y="787975"/>
                    </a:lnTo>
                    <a:lnTo>
                      <a:pt x="332076" y="771424"/>
                    </a:lnTo>
                    <a:lnTo>
                      <a:pt x="294838" y="738324"/>
                    </a:lnTo>
                    <a:lnTo>
                      <a:pt x="282425" y="746599"/>
                    </a:lnTo>
                    <a:lnTo>
                      <a:pt x="224499" y="705223"/>
                    </a:lnTo>
                    <a:lnTo>
                      <a:pt x="121060" y="701086"/>
                    </a:lnTo>
                    <a:lnTo>
                      <a:pt x="86886" y="711659"/>
                    </a:lnTo>
                    <a:lnTo>
                      <a:pt x="0" y="65894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4" name="Forme libre 223"/>
              <p:cNvSpPr/>
              <p:nvPr/>
            </p:nvSpPr>
            <p:spPr>
              <a:xfrm>
                <a:off x="952500" y="1207770"/>
                <a:ext cx="3352800" cy="3335655"/>
              </a:xfrm>
              <a:custGeom>
                <a:avLst/>
                <a:gdLst>
                  <a:gd name="connsiteX0" fmla="*/ 2200275 w 3352800"/>
                  <a:gd name="connsiteY0" fmla="*/ 428625 h 3305175"/>
                  <a:gd name="connsiteX1" fmla="*/ 2762250 w 3352800"/>
                  <a:gd name="connsiteY1" fmla="*/ 1590675 h 3305175"/>
                  <a:gd name="connsiteX2" fmla="*/ 3019425 w 3352800"/>
                  <a:gd name="connsiteY2" fmla="*/ 2343150 h 3305175"/>
                  <a:gd name="connsiteX3" fmla="*/ 3200400 w 3352800"/>
                  <a:gd name="connsiteY3" fmla="*/ 2924175 h 3305175"/>
                  <a:gd name="connsiteX4" fmla="*/ 3352800 w 3352800"/>
                  <a:gd name="connsiteY4" fmla="*/ 3295650 h 3305175"/>
                  <a:gd name="connsiteX5" fmla="*/ 2009775 w 3352800"/>
                  <a:gd name="connsiteY5" fmla="*/ 3305175 h 3305175"/>
                  <a:gd name="connsiteX6" fmla="*/ 1352550 w 3352800"/>
                  <a:gd name="connsiteY6" fmla="*/ 3228975 h 3305175"/>
                  <a:gd name="connsiteX7" fmla="*/ 838200 w 3352800"/>
                  <a:gd name="connsiteY7" fmla="*/ 2895600 h 3305175"/>
                  <a:gd name="connsiteX8" fmla="*/ 600075 w 3352800"/>
                  <a:gd name="connsiteY8" fmla="*/ 2676525 h 3305175"/>
                  <a:gd name="connsiteX9" fmla="*/ 219075 w 3352800"/>
                  <a:gd name="connsiteY9" fmla="*/ 2133600 h 3305175"/>
                  <a:gd name="connsiteX10" fmla="*/ 85725 w 3352800"/>
                  <a:gd name="connsiteY10" fmla="*/ 1457325 h 3305175"/>
                  <a:gd name="connsiteX11" fmla="*/ 9525 w 3352800"/>
                  <a:gd name="connsiteY11" fmla="*/ 790575 h 3305175"/>
                  <a:gd name="connsiteX12" fmla="*/ 0 w 3352800"/>
                  <a:gd name="connsiteY12" fmla="*/ 371475 h 3305175"/>
                  <a:gd name="connsiteX13" fmla="*/ 76200 w 3352800"/>
                  <a:gd name="connsiteY13" fmla="*/ 352425 h 3305175"/>
                  <a:gd name="connsiteX14" fmla="*/ 142875 w 3352800"/>
                  <a:gd name="connsiteY14" fmla="*/ 266700 h 3305175"/>
                  <a:gd name="connsiteX15" fmla="*/ 161925 w 3352800"/>
                  <a:gd name="connsiteY15" fmla="*/ 180975 h 3305175"/>
                  <a:gd name="connsiteX16" fmla="*/ 171450 w 3352800"/>
                  <a:gd name="connsiteY16" fmla="*/ 66675 h 3305175"/>
                  <a:gd name="connsiteX17" fmla="*/ 142875 w 3352800"/>
                  <a:gd name="connsiteY17" fmla="*/ 0 h 3305175"/>
                  <a:gd name="connsiteX18" fmla="*/ 685800 w 3352800"/>
                  <a:gd name="connsiteY18" fmla="*/ 161925 h 3305175"/>
                  <a:gd name="connsiteX19" fmla="*/ 1371600 w 3352800"/>
                  <a:gd name="connsiteY19" fmla="*/ 304800 h 3305175"/>
                  <a:gd name="connsiteX20" fmla="*/ 1828800 w 3352800"/>
                  <a:gd name="connsiteY20" fmla="*/ 381000 h 3305175"/>
                  <a:gd name="connsiteX21" fmla="*/ 1943100 w 3352800"/>
                  <a:gd name="connsiteY21" fmla="*/ 390525 h 3305175"/>
                  <a:gd name="connsiteX22" fmla="*/ 2038350 w 3352800"/>
                  <a:gd name="connsiteY22" fmla="*/ 409575 h 3305175"/>
                  <a:gd name="connsiteX23" fmla="*/ 2200275 w 3352800"/>
                  <a:gd name="connsiteY23" fmla="*/ 428625 h 3305175"/>
                  <a:gd name="connsiteX0" fmla="*/ 2200275 w 3352800"/>
                  <a:gd name="connsiteY0" fmla="*/ 459105 h 3335655"/>
                  <a:gd name="connsiteX1" fmla="*/ 2762250 w 3352800"/>
                  <a:gd name="connsiteY1" fmla="*/ 1621155 h 3335655"/>
                  <a:gd name="connsiteX2" fmla="*/ 3019425 w 3352800"/>
                  <a:gd name="connsiteY2" fmla="*/ 2373630 h 3335655"/>
                  <a:gd name="connsiteX3" fmla="*/ 3200400 w 3352800"/>
                  <a:gd name="connsiteY3" fmla="*/ 2954655 h 3335655"/>
                  <a:gd name="connsiteX4" fmla="*/ 3352800 w 3352800"/>
                  <a:gd name="connsiteY4" fmla="*/ 3326130 h 3335655"/>
                  <a:gd name="connsiteX5" fmla="*/ 2009775 w 3352800"/>
                  <a:gd name="connsiteY5" fmla="*/ 3335655 h 3335655"/>
                  <a:gd name="connsiteX6" fmla="*/ 1352550 w 3352800"/>
                  <a:gd name="connsiteY6" fmla="*/ 3259455 h 3335655"/>
                  <a:gd name="connsiteX7" fmla="*/ 838200 w 3352800"/>
                  <a:gd name="connsiteY7" fmla="*/ 2926080 h 3335655"/>
                  <a:gd name="connsiteX8" fmla="*/ 600075 w 3352800"/>
                  <a:gd name="connsiteY8" fmla="*/ 2707005 h 3335655"/>
                  <a:gd name="connsiteX9" fmla="*/ 219075 w 3352800"/>
                  <a:gd name="connsiteY9" fmla="*/ 2164080 h 3335655"/>
                  <a:gd name="connsiteX10" fmla="*/ 85725 w 3352800"/>
                  <a:gd name="connsiteY10" fmla="*/ 1487805 h 3335655"/>
                  <a:gd name="connsiteX11" fmla="*/ 9525 w 3352800"/>
                  <a:gd name="connsiteY11" fmla="*/ 821055 h 3335655"/>
                  <a:gd name="connsiteX12" fmla="*/ 0 w 3352800"/>
                  <a:gd name="connsiteY12" fmla="*/ 401955 h 3335655"/>
                  <a:gd name="connsiteX13" fmla="*/ 76200 w 3352800"/>
                  <a:gd name="connsiteY13" fmla="*/ 382905 h 3335655"/>
                  <a:gd name="connsiteX14" fmla="*/ 142875 w 3352800"/>
                  <a:gd name="connsiteY14" fmla="*/ 297180 h 3335655"/>
                  <a:gd name="connsiteX15" fmla="*/ 161925 w 3352800"/>
                  <a:gd name="connsiteY15" fmla="*/ 211455 h 3335655"/>
                  <a:gd name="connsiteX16" fmla="*/ 171450 w 3352800"/>
                  <a:gd name="connsiteY16" fmla="*/ 97155 h 3335655"/>
                  <a:gd name="connsiteX17" fmla="*/ 123825 w 3352800"/>
                  <a:gd name="connsiteY17" fmla="*/ 0 h 3335655"/>
                  <a:gd name="connsiteX18" fmla="*/ 685800 w 3352800"/>
                  <a:gd name="connsiteY18" fmla="*/ 192405 h 3335655"/>
                  <a:gd name="connsiteX19" fmla="*/ 1371600 w 3352800"/>
                  <a:gd name="connsiteY19" fmla="*/ 335280 h 3335655"/>
                  <a:gd name="connsiteX20" fmla="*/ 1828800 w 3352800"/>
                  <a:gd name="connsiteY20" fmla="*/ 411480 h 3335655"/>
                  <a:gd name="connsiteX21" fmla="*/ 1943100 w 3352800"/>
                  <a:gd name="connsiteY21" fmla="*/ 421005 h 3335655"/>
                  <a:gd name="connsiteX22" fmla="*/ 2038350 w 3352800"/>
                  <a:gd name="connsiteY22" fmla="*/ 440055 h 3335655"/>
                  <a:gd name="connsiteX23" fmla="*/ 2200275 w 3352800"/>
                  <a:gd name="connsiteY23" fmla="*/ 459105 h 3335655"/>
                  <a:gd name="connsiteX0" fmla="*/ 2200275 w 3352800"/>
                  <a:gd name="connsiteY0" fmla="*/ 459105 h 3335655"/>
                  <a:gd name="connsiteX1" fmla="*/ 2762250 w 3352800"/>
                  <a:gd name="connsiteY1" fmla="*/ 1621155 h 3335655"/>
                  <a:gd name="connsiteX2" fmla="*/ 3019425 w 3352800"/>
                  <a:gd name="connsiteY2" fmla="*/ 2373630 h 3335655"/>
                  <a:gd name="connsiteX3" fmla="*/ 3200400 w 3352800"/>
                  <a:gd name="connsiteY3" fmla="*/ 2954655 h 3335655"/>
                  <a:gd name="connsiteX4" fmla="*/ 3352800 w 3352800"/>
                  <a:gd name="connsiteY4" fmla="*/ 3326130 h 3335655"/>
                  <a:gd name="connsiteX5" fmla="*/ 2009775 w 3352800"/>
                  <a:gd name="connsiteY5" fmla="*/ 3335655 h 3335655"/>
                  <a:gd name="connsiteX6" fmla="*/ 1352550 w 3352800"/>
                  <a:gd name="connsiteY6" fmla="*/ 3259455 h 3335655"/>
                  <a:gd name="connsiteX7" fmla="*/ 838200 w 3352800"/>
                  <a:gd name="connsiteY7" fmla="*/ 2926080 h 3335655"/>
                  <a:gd name="connsiteX8" fmla="*/ 600075 w 3352800"/>
                  <a:gd name="connsiteY8" fmla="*/ 2707005 h 3335655"/>
                  <a:gd name="connsiteX9" fmla="*/ 219075 w 3352800"/>
                  <a:gd name="connsiteY9" fmla="*/ 2164080 h 3335655"/>
                  <a:gd name="connsiteX10" fmla="*/ 85725 w 3352800"/>
                  <a:gd name="connsiteY10" fmla="*/ 1487805 h 3335655"/>
                  <a:gd name="connsiteX11" fmla="*/ 9525 w 3352800"/>
                  <a:gd name="connsiteY11" fmla="*/ 821055 h 3335655"/>
                  <a:gd name="connsiteX12" fmla="*/ 0 w 3352800"/>
                  <a:gd name="connsiteY12" fmla="*/ 401955 h 3335655"/>
                  <a:gd name="connsiteX13" fmla="*/ 76200 w 3352800"/>
                  <a:gd name="connsiteY13" fmla="*/ 382905 h 3335655"/>
                  <a:gd name="connsiteX14" fmla="*/ 142875 w 3352800"/>
                  <a:gd name="connsiteY14" fmla="*/ 297180 h 3335655"/>
                  <a:gd name="connsiteX15" fmla="*/ 161925 w 3352800"/>
                  <a:gd name="connsiteY15" fmla="*/ 211455 h 3335655"/>
                  <a:gd name="connsiteX16" fmla="*/ 156210 w 3352800"/>
                  <a:gd name="connsiteY16" fmla="*/ 85725 h 3335655"/>
                  <a:gd name="connsiteX17" fmla="*/ 123825 w 3352800"/>
                  <a:gd name="connsiteY17" fmla="*/ 0 h 3335655"/>
                  <a:gd name="connsiteX18" fmla="*/ 685800 w 3352800"/>
                  <a:gd name="connsiteY18" fmla="*/ 192405 h 3335655"/>
                  <a:gd name="connsiteX19" fmla="*/ 1371600 w 3352800"/>
                  <a:gd name="connsiteY19" fmla="*/ 335280 h 3335655"/>
                  <a:gd name="connsiteX20" fmla="*/ 1828800 w 3352800"/>
                  <a:gd name="connsiteY20" fmla="*/ 411480 h 3335655"/>
                  <a:gd name="connsiteX21" fmla="*/ 1943100 w 3352800"/>
                  <a:gd name="connsiteY21" fmla="*/ 421005 h 3335655"/>
                  <a:gd name="connsiteX22" fmla="*/ 2038350 w 3352800"/>
                  <a:gd name="connsiteY22" fmla="*/ 440055 h 3335655"/>
                  <a:gd name="connsiteX23" fmla="*/ 2200275 w 3352800"/>
                  <a:gd name="connsiteY23" fmla="*/ 459105 h 3335655"/>
                  <a:gd name="connsiteX0" fmla="*/ 2200275 w 3352800"/>
                  <a:gd name="connsiteY0" fmla="*/ 459105 h 3335655"/>
                  <a:gd name="connsiteX1" fmla="*/ 2762250 w 3352800"/>
                  <a:gd name="connsiteY1" fmla="*/ 1621155 h 3335655"/>
                  <a:gd name="connsiteX2" fmla="*/ 3019425 w 3352800"/>
                  <a:gd name="connsiteY2" fmla="*/ 2373630 h 3335655"/>
                  <a:gd name="connsiteX3" fmla="*/ 3200400 w 3352800"/>
                  <a:gd name="connsiteY3" fmla="*/ 2954655 h 3335655"/>
                  <a:gd name="connsiteX4" fmla="*/ 3352800 w 3352800"/>
                  <a:gd name="connsiteY4" fmla="*/ 3326130 h 3335655"/>
                  <a:gd name="connsiteX5" fmla="*/ 2009775 w 3352800"/>
                  <a:gd name="connsiteY5" fmla="*/ 3335655 h 3335655"/>
                  <a:gd name="connsiteX6" fmla="*/ 1352550 w 3352800"/>
                  <a:gd name="connsiteY6" fmla="*/ 3259455 h 3335655"/>
                  <a:gd name="connsiteX7" fmla="*/ 838200 w 3352800"/>
                  <a:gd name="connsiteY7" fmla="*/ 2926080 h 3335655"/>
                  <a:gd name="connsiteX8" fmla="*/ 600075 w 3352800"/>
                  <a:gd name="connsiteY8" fmla="*/ 2707005 h 3335655"/>
                  <a:gd name="connsiteX9" fmla="*/ 219075 w 3352800"/>
                  <a:gd name="connsiteY9" fmla="*/ 2164080 h 3335655"/>
                  <a:gd name="connsiteX10" fmla="*/ 85725 w 3352800"/>
                  <a:gd name="connsiteY10" fmla="*/ 1487805 h 3335655"/>
                  <a:gd name="connsiteX11" fmla="*/ 9525 w 3352800"/>
                  <a:gd name="connsiteY11" fmla="*/ 821055 h 3335655"/>
                  <a:gd name="connsiteX12" fmla="*/ 0 w 3352800"/>
                  <a:gd name="connsiteY12" fmla="*/ 401955 h 3335655"/>
                  <a:gd name="connsiteX13" fmla="*/ 76200 w 3352800"/>
                  <a:gd name="connsiteY13" fmla="*/ 382905 h 3335655"/>
                  <a:gd name="connsiteX14" fmla="*/ 142875 w 3352800"/>
                  <a:gd name="connsiteY14" fmla="*/ 297180 h 3335655"/>
                  <a:gd name="connsiteX15" fmla="*/ 142875 w 3352800"/>
                  <a:gd name="connsiteY15" fmla="*/ 200025 h 3335655"/>
                  <a:gd name="connsiteX16" fmla="*/ 156210 w 3352800"/>
                  <a:gd name="connsiteY16" fmla="*/ 85725 h 3335655"/>
                  <a:gd name="connsiteX17" fmla="*/ 123825 w 3352800"/>
                  <a:gd name="connsiteY17" fmla="*/ 0 h 3335655"/>
                  <a:gd name="connsiteX18" fmla="*/ 685800 w 3352800"/>
                  <a:gd name="connsiteY18" fmla="*/ 192405 h 3335655"/>
                  <a:gd name="connsiteX19" fmla="*/ 1371600 w 3352800"/>
                  <a:gd name="connsiteY19" fmla="*/ 335280 h 3335655"/>
                  <a:gd name="connsiteX20" fmla="*/ 1828800 w 3352800"/>
                  <a:gd name="connsiteY20" fmla="*/ 411480 h 3335655"/>
                  <a:gd name="connsiteX21" fmla="*/ 1943100 w 3352800"/>
                  <a:gd name="connsiteY21" fmla="*/ 421005 h 3335655"/>
                  <a:gd name="connsiteX22" fmla="*/ 2038350 w 3352800"/>
                  <a:gd name="connsiteY22" fmla="*/ 440055 h 3335655"/>
                  <a:gd name="connsiteX23" fmla="*/ 2200275 w 3352800"/>
                  <a:gd name="connsiteY23" fmla="*/ 459105 h 3335655"/>
                  <a:gd name="connsiteX0" fmla="*/ 2200275 w 3352800"/>
                  <a:gd name="connsiteY0" fmla="*/ 459105 h 3335655"/>
                  <a:gd name="connsiteX1" fmla="*/ 2762250 w 3352800"/>
                  <a:gd name="connsiteY1" fmla="*/ 1621155 h 3335655"/>
                  <a:gd name="connsiteX2" fmla="*/ 3019425 w 3352800"/>
                  <a:gd name="connsiteY2" fmla="*/ 2373630 h 3335655"/>
                  <a:gd name="connsiteX3" fmla="*/ 3200400 w 3352800"/>
                  <a:gd name="connsiteY3" fmla="*/ 2954655 h 3335655"/>
                  <a:gd name="connsiteX4" fmla="*/ 3352800 w 3352800"/>
                  <a:gd name="connsiteY4" fmla="*/ 3326130 h 3335655"/>
                  <a:gd name="connsiteX5" fmla="*/ 2009775 w 3352800"/>
                  <a:gd name="connsiteY5" fmla="*/ 3335655 h 3335655"/>
                  <a:gd name="connsiteX6" fmla="*/ 1352550 w 3352800"/>
                  <a:gd name="connsiteY6" fmla="*/ 3259455 h 3335655"/>
                  <a:gd name="connsiteX7" fmla="*/ 838200 w 3352800"/>
                  <a:gd name="connsiteY7" fmla="*/ 2926080 h 3335655"/>
                  <a:gd name="connsiteX8" fmla="*/ 600075 w 3352800"/>
                  <a:gd name="connsiteY8" fmla="*/ 2707005 h 3335655"/>
                  <a:gd name="connsiteX9" fmla="*/ 219075 w 3352800"/>
                  <a:gd name="connsiteY9" fmla="*/ 2164080 h 3335655"/>
                  <a:gd name="connsiteX10" fmla="*/ 85725 w 3352800"/>
                  <a:gd name="connsiteY10" fmla="*/ 1487805 h 3335655"/>
                  <a:gd name="connsiteX11" fmla="*/ 9525 w 3352800"/>
                  <a:gd name="connsiteY11" fmla="*/ 821055 h 3335655"/>
                  <a:gd name="connsiteX12" fmla="*/ 0 w 3352800"/>
                  <a:gd name="connsiteY12" fmla="*/ 401955 h 3335655"/>
                  <a:gd name="connsiteX13" fmla="*/ 76200 w 3352800"/>
                  <a:gd name="connsiteY13" fmla="*/ 382905 h 3335655"/>
                  <a:gd name="connsiteX14" fmla="*/ 121920 w 3352800"/>
                  <a:gd name="connsiteY14" fmla="*/ 297180 h 3335655"/>
                  <a:gd name="connsiteX15" fmla="*/ 142875 w 3352800"/>
                  <a:gd name="connsiteY15" fmla="*/ 297180 h 3335655"/>
                  <a:gd name="connsiteX16" fmla="*/ 142875 w 3352800"/>
                  <a:gd name="connsiteY16" fmla="*/ 200025 h 3335655"/>
                  <a:gd name="connsiteX17" fmla="*/ 156210 w 3352800"/>
                  <a:gd name="connsiteY17" fmla="*/ 85725 h 3335655"/>
                  <a:gd name="connsiteX18" fmla="*/ 123825 w 3352800"/>
                  <a:gd name="connsiteY18" fmla="*/ 0 h 3335655"/>
                  <a:gd name="connsiteX19" fmla="*/ 685800 w 3352800"/>
                  <a:gd name="connsiteY19" fmla="*/ 192405 h 3335655"/>
                  <a:gd name="connsiteX20" fmla="*/ 1371600 w 3352800"/>
                  <a:gd name="connsiteY20" fmla="*/ 335280 h 3335655"/>
                  <a:gd name="connsiteX21" fmla="*/ 1828800 w 3352800"/>
                  <a:gd name="connsiteY21" fmla="*/ 411480 h 3335655"/>
                  <a:gd name="connsiteX22" fmla="*/ 1943100 w 3352800"/>
                  <a:gd name="connsiteY22" fmla="*/ 421005 h 3335655"/>
                  <a:gd name="connsiteX23" fmla="*/ 2038350 w 3352800"/>
                  <a:gd name="connsiteY23" fmla="*/ 440055 h 3335655"/>
                  <a:gd name="connsiteX24" fmla="*/ 2200275 w 3352800"/>
                  <a:gd name="connsiteY24" fmla="*/ 459105 h 3335655"/>
                  <a:gd name="connsiteX0" fmla="*/ 2200275 w 3352800"/>
                  <a:gd name="connsiteY0" fmla="*/ 459105 h 3335655"/>
                  <a:gd name="connsiteX1" fmla="*/ 2762250 w 3352800"/>
                  <a:gd name="connsiteY1" fmla="*/ 1621155 h 3335655"/>
                  <a:gd name="connsiteX2" fmla="*/ 3019425 w 3352800"/>
                  <a:gd name="connsiteY2" fmla="*/ 2373630 h 3335655"/>
                  <a:gd name="connsiteX3" fmla="*/ 3200400 w 3352800"/>
                  <a:gd name="connsiteY3" fmla="*/ 2954655 h 3335655"/>
                  <a:gd name="connsiteX4" fmla="*/ 3352800 w 3352800"/>
                  <a:gd name="connsiteY4" fmla="*/ 3326130 h 3335655"/>
                  <a:gd name="connsiteX5" fmla="*/ 2009775 w 3352800"/>
                  <a:gd name="connsiteY5" fmla="*/ 3335655 h 3335655"/>
                  <a:gd name="connsiteX6" fmla="*/ 1352550 w 3352800"/>
                  <a:gd name="connsiteY6" fmla="*/ 3259455 h 3335655"/>
                  <a:gd name="connsiteX7" fmla="*/ 838200 w 3352800"/>
                  <a:gd name="connsiteY7" fmla="*/ 2926080 h 3335655"/>
                  <a:gd name="connsiteX8" fmla="*/ 600075 w 3352800"/>
                  <a:gd name="connsiteY8" fmla="*/ 2707005 h 3335655"/>
                  <a:gd name="connsiteX9" fmla="*/ 219075 w 3352800"/>
                  <a:gd name="connsiteY9" fmla="*/ 2164080 h 3335655"/>
                  <a:gd name="connsiteX10" fmla="*/ 85725 w 3352800"/>
                  <a:gd name="connsiteY10" fmla="*/ 1487805 h 3335655"/>
                  <a:gd name="connsiteX11" fmla="*/ 9525 w 3352800"/>
                  <a:gd name="connsiteY11" fmla="*/ 821055 h 3335655"/>
                  <a:gd name="connsiteX12" fmla="*/ 0 w 3352800"/>
                  <a:gd name="connsiteY12" fmla="*/ 401955 h 3335655"/>
                  <a:gd name="connsiteX13" fmla="*/ 64770 w 3352800"/>
                  <a:gd name="connsiteY13" fmla="*/ 371475 h 3335655"/>
                  <a:gd name="connsiteX14" fmla="*/ 121920 w 3352800"/>
                  <a:gd name="connsiteY14" fmla="*/ 297180 h 3335655"/>
                  <a:gd name="connsiteX15" fmla="*/ 142875 w 3352800"/>
                  <a:gd name="connsiteY15" fmla="*/ 297180 h 3335655"/>
                  <a:gd name="connsiteX16" fmla="*/ 142875 w 3352800"/>
                  <a:gd name="connsiteY16" fmla="*/ 200025 h 3335655"/>
                  <a:gd name="connsiteX17" fmla="*/ 156210 w 3352800"/>
                  <a:gd name="connsiteY17" fmla="*/ 85725 h 3335655"/>
                  <a:gd name="connsiteX18" fmla="*/ 123825 w 3352800"/>
                  <a:gd name="connsiteY18" fmla="*/ 0 h 3335655"/>
                  <a:gd name="connsiteX19" fmla="*/ 685800 w 3352800"/>
                  <a:gd name="connsiteY19" fmla="*/ 192405 h 3335655"/>
                  <a:gd name="connsiteX20" fmla="*/ 1371600 w 3352800"/>
                  <a:gd name="connsiteY20" fmla="*/ 335280 h 3335655"/>
                  <a:gd name="connsiteX21" fmla="*/ 1828800 w 3352800"/>
                  <a:gd name="connsiteY21" fmla="*/ 411480 h 3335655"/>
                  <a:gd name="connsiteX22" fmla="*/ 1943100 w 3352800"/>
                  <a:gd name="connsiteY22" fmla="*/ 421005 h 3335655"/>
                  <a:gd name="connsiteX23" fmla="*/ 2038350 w 3352800"/>
                  <a:gd name="connsiteY23" fmla="*/ 440055 h 3335655"/>
                  <a:gd name="connsiteX24" fmla="*/ 2200275 w 3352800"/>
                  <a:gd name="connsiteY24" fmla="*/ 459105 h 3335655"/>
                  <a:gd name="connsiteX0" fmla="*/ 2200275 w 3352800"/>
                  <a:gd name="connsiteY0" fmla="*/ 459105 h 3335655"/>
                  <a:gd name="connsiteX1" fmla="*/ 2762250 w 3352800"/>
                  <a:gd name="connsiteY1" fmla="*/ 1621155 h 3335655"/>
                  <a:gd name="connsiteX2" fmla="*/ 3019425 w 3352800"/>
                  <a:gd name="connsiteY2" fmla="*/ 2373630 h 3335655"/>
                  <a:gd name="connsiteX3" fmla="*/ 3200400 w 3352800"/>
                  <a:gd name="connsiteY3" fmla="*/ 2954655 h 3335655"/>
                  <a:gd name="connsiteX4" fmla="*/ 3352800 w 3352800"/>
                  <a:gd name="connsiteY4" fmla="*/ 3326130 h 3335655"/>
                  <a:gd name="connsiteX5" fmla="*/ 2009775 w 3352800"/>
                  <a:gd name="connsiteY5" fmla="*/ 3335655 h 3335655"/>
                  <a:gd name="connsiteX6" fmla="*/ 1352550 w 3352800"/>
                  <a:gd name="connsiteY6" fmla="*/ 3259455 h 3335655"/>
                  <a:gd name="connsiteX7" fmla="*/ 838200 w 3352800"/>
                  <a:gd name="connsiteY7" fmla="*/ 2926080 h 3335655"/>
                  <a:gd name="connsiteX8" fmla="*/ 600075 w 3352800"/>
                  <a:gd name="connsiteY8" fmla="*/ 2707005 h 3335655"/>
                  <a:gd name="connsiteX9" fmla="*/ 219075 w 3352800"/>
                  <a:gd name="connsiteY9" fmla="*/ 2164080 h 3335655"/>
                  <a:gd name="connsiteX10" fmla="*/ 85725 w 3352800"/>
                  <a:gd name="connsiteY10" fmla="*/ 1487805 h 3335655"/>
                  <a:gd name="connsiteX11" fmla="*/ 9525 w 3352800"/>
                  <a:gd name="connsiteY11" fmla="*/ 821055 h 3335655"/>
                  <a:gd name="connsiteX12" fmla="*/ 0 w 3352800"/>
                  <a:gd name="connsiteY12" fmla="*/ 401955 h 3335655"/>
                  <a:gd name="connsiteX13" fmla="*/ 64770 w 3352800"/>
                  <a:gd name="connsiteY13" fmla="*/ 371475 h 3335655"/>
                  <a:gd name="connsiteX14" fmla="*/ 121920 w 3352800"/>
                  <a:gd name="connsiteY14" fmla="*/ 297180 h 3335655"/>
                  <a:gd name="connsiteX15" fmla="*/ 142875 w 3352800"/>
                  <a:gd name="connsiteY15" fmla="*/ 297180 h 3335655"/>
                  <a:gd name="connsiteX16" fmla="*/ 142875 w 3352800"/>
                  <a:gd name="connsiteY16" fmla="*/ 200025 h 3335655"/>
                  <a:gd name="connsiteX17" fmla="*/ 156210 w 3352800"/>
                  <a:gd name="connsiteY17" fmla="*/ 85725 h 3335655"/>
                  <a:gd name="connsiteX18" fmla="*/ 123825 w 3352800"/>
                  <a:gd name="connsiteY18" fmla="*/ 0 h 3335655"/>
                  <a:gd name="connsiteX19" fmla="*/ 697230 w 3352800"/>
                  <a:gd name="connsiteY19" fmla="*/ 169545 h 3335655"/>
                  <a:gd name="connsiteX20" fmla="*/ 1371600 w 3352800"/>
                  <a:gd name="connsiteY20" fmla="*/ 335280 h 3335655"/>
                  <a:gd name="connsiteX21" fmla="*/ 1828800 w 3352800"/>
                  <a:gd name="connsiteY21" fmla="*/ 411480 h 3335655"/>
                  <a:gd name="connsiteX22" fmla="*/ 1943100 w 3352800"/>
                  <a:gd name="connsiteY22" fmla="*/ 421005 h 3335655"/>
                  <a:gd name="connsiteX23" fmla="*/ 2038350 w 3352800"/>
                  <a:gd name="connsiteY23" fmla="*/ 440055 h 3335655"/>
                  <a:gd name="connsiteX24" fmla="*/ 2200275 w 3352800"/>
                  <a:gd name="connsiteY24" fmla="*/ 459105 h 3335655"/>
                  <a:gd name="connsiteX0" fmla="*/ 2200275 w 3352800"/>
                  <a:gd name="connsiteY0" fmla="*/ 459105 h 3335655"/>
                  <a:gd name="connsiteX1" fmla="*/ 2762250 w 3352800"/>
                  <a:gd name="connsiteY1" fmla="*/ 1621155 h 3335655"/>
                  <a:gd name="connsiteX2" fmla="*/ 3019425 w 3352800"/>
                  <a:gd name="connsiteY2" fmla="*/ 2373630 h 3335655"/>
                  <a:gd name="connsiteX3" fmla="*/ 3200400 w 3352800"/>
                  <a:gd name="connsiteY3" fmla="*/ 2954655 h 3335655"/>
                  <a:gd name="connsiteX4" fmla="*/ 3352800 w 3352800"/>
                  <a:gd name="connsiteY4" fmla="*/ 3326130 h 3335655"/>
                  <a:gd name="connsiteX5" fmla="*/ 2009775 w 3352800"/>
                  <a:gd name="connsiteY5" fmla="*/ 3335655 h 3335655"/>
                  <a:gd name="connsiteX6" fmla="*/ 1352550 w 3352800"/>
                  <a:gd name="connsiteY6" fmla="*/ 3259455 h 3335655"/>
                  <a:gd name="connsiteX7" fmla="*/ 838200 w 3352800"/>
                  <a:gd name="connsiteY7" fmla="*/ 2926080 h 3335655"/>
                  <a:gd name="connsiteX8" fmla="*/ 600075 w 3352800"/>
                  <a:gd name="connsiteY8" fmla="*/ 2707005 h 3335655"/>
                  <a:gd name="connsiteX9" fmla="*/ 219075 w 3352800"/>
                  <a:gd name="connsiteY9" fmla="*/ 2164080 h 3335655"/>
                  <a:gd name="connsiteX10" fmla="*/ 85725 w 3352800"/>
                  <a:gd name="connsiteY10" fmla="*/ 1487805 h 3335655"/>
                  <a:gd name="connsiteX11" fmla="*/ 9525 w 3352800"/>
                  <a:gd name="connsiteY11" fmla="*/ 821055 h 3335655"/>
                  <a:gd name="connsiteX12" fmla="*/ 0 w 3352800"/>
                  <a:gd name="connsiteY12" fmla="*/ 401955 h 3335655"/>
                  <a:gd name="connsiteX13" fmla="*/ 64770 w 3352800"/>
                  <a:gd name="connsiteY13" fmla="*/ 371475 h 3335655"/>
                  <a:gd name="connsiteX14" fmla="*/ 121920 w 3352800"/>
                  <a:gd name="connsiteY14" fmla="*/ 297180 h 3335655"/>
                  <a:gd name="connsiteX15" fmla="*/ 142875 w 3352800"/>
                  <a:gd name="connsiteY15" fmla="*/ 297180 h 3335655"/>
                  <a:gd name="connsiteX16" fmla="*/ 142875 w 3352800"/>
                  <a:gd name="connsiteY16" fmla="*/ 200025 h 3335655"/>
                  <a:gd name="connsiteX17" fmla="*/ 156210 w 3352800"/>
                  <a:gd name="connsiteY17" fmla="*/ 85725 h 3335655"/>
                  <a:gd name="connsiteX18" fmla="*/ 123825 w 3352800"/>
                  <a:gd name="connsiteY18" fmla="*/ 0 h 3335655"/>
                  <a:gd name="connsiteX19" fmla="*/ 697230 w 3352800"/>
                  <a:gd name="connsiteY19" fmla="*/ 169545 h 3335655"/>
                  <a:gd name="connsiteX20" fmla="*/ 1375410 w 3352800"/>
                  <a:gd name="connsiteY20" fmla="*/ 312420 h 3335655"/>
                  <a:gd name="connsiteX21" fmla="*/ 1828800 w 3352800"/>
                  <a:gd name="connsiteY21" fmla="*/ 411480 h 3335655"/>
                  <a:gd name="connsiteX22" fmla="*/ 1943100 w 3352800"/>
                  <a:gd name="connsiteY22" fmla="*/ 421005 h 3335655"/>
                  <a:gd name="connsiteX23" fmla="*/ 2038350 w 3352800"/>
                  <a:gd name="connsiteY23" fmla="*/ 440055 h 3335655"/>
                  <a:gd name="connsiteX24" fmla="*/ 2200275 w 3352800"/>
                  <a:gd name="connsiteY24" fmla="*/ 459105 h 3335655"/>
                  <a:gd name="connsiteX0" fmla="*/ 2200275 w 3352800"/>
                  <a:gd name="connsiteY0" fmla="*/ 459105 h 3335655"/>
                  <a:gd name="connsiteX1" fmla="*/ 2762250 w 3352800"/>
                  <a:gd name="connsiteY1" fmla="*/ 1621155 h 3335655"/>
                  <a:gd name="connsiteX2" fmla="*/ 3019425 w 3352800"/>
                  <a:gd name="connsiteY2" fmla="*/ 2373630 h 3335655"/>
                  <a:gd name="connsiteX3" fmla="*/ 3200400 w 3352800"/>
                  <a:gd name="connsiteY3" fmla="*/ 2954655 h 3335655"/>
                  <a:gd name="connsiteX4" fmla="*/ 3352800 w 3352800"/>
                  <a:gd name="connsiteY4" fmla="*/ 3326130 h 3335655"/>
                  <a:gd name="connsiteX5" fmla="*/ 2009775 w 3352800"/>
                  <a:gd name="connsiteY5" fmla="*/ 3335655 h 3335655"/>
                  <a:gd name="connsiteX6" fmla="*/ 1352550 w 3352800"/>
                  <a:gd name="connsiteY6" fmla="*/ 3259455 h 3335655"/>
                  <a:gd name="connsiteX7" fmla="*/ 838200 w 3352800"/>
                  <a:gd name="connsiteY7" fmla="*/ 2926080 h 3335655"/>
                  <a:gd name="connsiteX8" fmla="*/ 600075 w 3352800"/>
                  <a:gd name="connsiteY8" fmla="*/ 2707005 h 3335655"/>
                  <a:gd name="connsiteX9" fmla="*/ 219075 w 3352800"/>
                  <a:gd name="connsiteY9" fmla="*/ 2164080 h 3335655"/>
                  <a:gd name="connsiteX10" fmla="*/ 85725 w 3352800"/>
                  <a:gd name="connsiteY10" fmla="*/ 1487805 h 3335655"/>
                  <a:gd name="connsiteX11" fmla="*/ 9525 w 3352800"/>
                  <a:gd name="connsiteY11" fmla="*/ 821055 h 3335655"/>
                  <a:gd name="connsiteX12" fmla="*/ 0 w 3352800"/>
                  <a:gd name="connsiteY12" fmla="*/ 401955 h 3335655"/>
                  <a:gd name="connsiteX13" fmla="*/ 64770 w 3352800"/>
                  <a:gd name="connsiteY13" fmla="*/ 371475 h 3335655"/>
                  <a:gd name="connsiteX14" fmla="*/ 121920 w 3352800"/>
                  <a:gd name="connsiteY14" fmla="*/ 297180 h 3335655"/>
                  <a:gd name="connsiteX15" fmla="*/ 142875 w 3352800"/>
                  <a:gd name="connsiteY15" fmla="*/ 297180 h 3335655"/>
                  <a:gd name="connsiteX16" fmla="*/ 142875 w 3352800"/>
                  <a:gd name="connsiteY16" fmla="*/ 200025 h 3335655"/>
                  <a:gd name="connsiteX17" fmla="*/ 156210 w 3352800"/>
                  <a:gd name="connsiteY17" fmla="*/ 85725 h 3335655"/>
                  <a:gd name="connsiteX18" fmla="*/ 123825 w 3352800"/>
                  <a:gd name="connsiteY18" fmla="*/ 0 h 3335655"/>
                  <a:gd name="connsiteX19" fmla="*/ 697230 w 3352800"/>
                  <a:gd name="connsiteY19" fmla="*/ 169545 h 3335655"/>
                  <a:gd name="connsiteX20" fmla="*/ 1375410 w 3352800"/>
                  <a:gd name="connsiteY20" fmla="*/ 312420 h 3335655"/>
                  <a:gd name="connsiteX21" fmla="*/ 1832610 w 3352800"/>
                  <a:gd name="connsiteY21" fmla="*/ 392430 h 3335655"/>
                  <a:gd name="connsiteX22" fmla="*/ 1943100 w 3352800"/>
                  <a:gd name="connsiteY22" fmla="*/ 421005 h 3335655"/>
                  <a:gd name="connsiteX23" fmla="*/ 2038350 w 3352800"/>
                  <a:gd name="connsiteY23" fmla="*/ 440055 h 3335655"/>
                  <a:gd name="connsiteX24" fmla="*/ 2200275 w 3352800"/>
                  <a:gd name="connsiteY24" fmla="*/ 459105 h 3335655"/>
                  <a:gd name="connsiteX0" fmla="*/ 2200275 w 3352800"/>
                  <a:gd name="connsiteY0" fmla="*/ 459105 h 3335655"/>
                  <a:gd name="connsiteX1" fmla="*/ 2762250 w 3352800"/>
                  <a:gd name="connsiteY1" fmla="*/ 1621155 h 3335655"/>
                  <a:gd name="connsiteX2" fmla="*/ 3019425 w 3352800"/>
                  <a:gd name="connsiteY2" fmla="*/ 2373630 h 3335655"/>
                  <a:gd name="connsiteX3" fmla="*/ 3200400 w 3352800"/>
                  <a:gd name="connsiteY3" fmla="*/ 2954655 h 3335655"/>
                  <a:gd name="connsiteX4" fmla="*/ 3352800 w 3352800"/>
                  <a:gd name="connsiteY4" fmla="*/ 3326130 h 3335655"/>
                  <a:gd name="connsiteX5" fmla="*/ 2009775 w 3352800"/>
                  <a:gd name="connsiteY5" fmla="*/ 3335655 h 3335655"/>
                  <a:gd name="connsiteX6" fmla="*/ 1352550 w 3352800"/>
                  <a:gd name="connsiteY6" fmla="*/ 3259455 h 3335655"/>
                  <a:gd name="connsiteX7" fmla="*/ 838200 w 3352800"/>
                  <a:gd name="connsiteY7" fmla="*/ 2926080 h 3335655"/>
                  <a:gd name="connsiteX8" fmla="*/ 600075 w 3352800"/>
                  <a:gd name="connsiteY8" fmla="*/ 2707005 h 3335655"/>
                  <a:gd name="connsiteX9" fmla="*/ 219075 w 3352800"/>
                  <a:gd name="connsiteY9" fmla="*/ 2164080 h 3335655"/>
                  <a:gd name="connsiteX10" fmla="*/ 85725 w 3352800"/>
                  <a:gd name="connsiteY10" fmla="*/ 1487805 h 3335655"/>
                  <a:gd name="connsiteX11" fmla="*/ 9525 w 3352800"/>
                  <a:gd name="connsiteY11" fmla="*/ 821055 h 3335655"/>
                  <a:gd name="connsiteX12" fmla="*/ 0 w 3352800"/>
                  <a:gd name="connsiteY12" fmla="*/ 401955 h 3335655"/>
                  <a:gd name="connsiteX13" fmla="*/ 64770 w 3352800"/>
                  <a:gd name="connsiteY13" fmla="*/ 371475 h 3335655"/>
                  <a:gd name="connsiteX14" fmla="*/ 121920 w 3352800"/>
                  <a:gd name="connsiteY14" fmla="*/ 297180 h 3335655"/>
                  <a:gd name="connsiteX15" fmla="*/ 142875 w 3352800"/>
                  <a:gd name="connsiteY15" fmla="*/ 297180 h 3335655"/>
                  <a:gd name="connsiteX16" fmla="*/ 142875 w 3352800"/>
                  <a:gd name="connsiteY16" fmla="*/ 200025 h 3335655"/>
                  <a:gd name="connsiteX17" fmla="*/ 156210 w 3352800"/>
                  <a:gd name="connsiteY17" fmla="*/ 85725 h 3335655"/>
                  <a:gd name="connsiteX18" fmla="*/ 123825 w 3352800"/>
                  <a:gd name="connsiteY18" fmla="*/ 0 h 3335655"/>
                  <a:gd name="connsiteX19" fmla="*/ 697230 w 3352800"/>
                  <a:gd name="connsiteY19" fmla="*/ 169545 h 3335655"/>
                  <a:gd name="connsiteX20" fmla="*/ 1375410 w 3352800"/>
                  <a:gd name="connsiteY20" fmla="*/ 312420 h 3335655"/>
                  <a:gd name="connsiteX21" fmla="*/ 1832610 w 3352800"/>
                  <a:gd name="connsiteY21" fmla="*/ 392430 h 3335655"/>
                  <a:gd name="connsiteX22" fmla="*/ 1950720 w 3352800"/>
                  <a:gd name="connsiteY22" fmla="*/ 405765 h 3335655"/>
                  <a:gd name="connsiteX23" fmla="*/ 2038350 w 3352800"/>
                  <a:gd name="connsiteY23" fmla="*/ 440055 h 3335655"/>
                  <a:gd name="connsiteX24" fmla="*/ 2200275 w 3352800"/>
                  <a:gd name="connsiteY24" fmla="*/ 459105 h 3335655"/>
                  <a:gd name="connsiteX0" fmla="*/ 2204085 w 3352800"/>
                  <a:gd name="connsiteY0" fmla="*/ 443865 h 3335655"/>
                  <a:gd name="connsiteX1" fmla="*/ 2762250 w 3352800"/>
                  <a:gd name="connsiteY1" fmla="*/ 1621155 h 3335655"/>
                  <a:gd name="connsiteX2" fmla="*/ 3019425 w 3352800"/>
                  <a:gd name="connsiteY2" fmla="*/ 2373630 h 3335655"/>
                  <a:gd name="connsiteX3" fmla="*/ 3200400 w 3352800"/>
                  <a:gd name="connsiteY3" fmla="*/ 2954655 h 3335655"/>
                  <a:gd name="connsiteX4" fmla="*/ 3352800 w 3352800"/>
                  <a:gd name="connsiteY4" fmla="*/ 3326130 h 3335655"/>
                  <a:gd name="connsiteX5" fmla="*/ 2009775 w 3352800"/>
                  <a:gd name="connsiteY5" fmla="*/ 3335655 h 3335655"/>
                  <a:gd name="connsiteX6" fmla="*/ 1352550 w 3352800"/>
                  <a:gd name="connsiteY6" fmla="*/ 3259455 h 3335655"/>
                  <a:gd name="connsiteX7" fmla="*/ 838200 w 3352800"/>
                  <a:gd name="connsiteY7" fmla="*/ 2926080 h 3335655"/>
                  <a:gd name="connsiteX8" fmla="*/ 600075 w 3352800"/>
                  <a:gd name="connsiteY8" fmla="*/ 2707005 h 3335655"/>
                  <a:gd name="connsiteX9" fmla="*/ 219075 w 3352800"/>
                  <a:gd name="connsiteY9" fmla="*/ 2164080 h 3335655"/>
                  <a:gd name="connsiteX10" fmla="*/ 85725 w 3352800"/>
                  <a:gd name="connsiteY10" fmla="*/ 1487805 h 3335655"/>
                  <a:gd name="connsiteX11" fmla="*/ 9525 w 3352800"/>
                  <a:gd name="connsiteY11" fmla="*/ 821055 h 3335655"/>
                  <a:gd name="connsiteX12" fmla="*/ 0 w 3352800"/>
                  <a:gd name="connsiteY12" fmla="*/ 401955 h 3335655"/>
                  <a:gd name="connsiteX13" fmla="*/ 64770 w 3352800"/>
                  <a:gd name="connsiteY13" fmla="*/ 371475 h 3335655"/>
                  <a:gd name="connsiteX14" fmla="*/ 121920 w 3352800"/>
                  <a:gd name="connsiteY14" fmla="*/ 297180 h 3335655"/>
                  <a:gd name="connsiteX15" fmla="*/ 142875 w 3352800"/>
                  <a:gd name="connsiteY15" fmla="*/ 297180 h 3335655"/>
                  <a:gd name="connsiteX16" fmla="*/ 142875 w 3352800"/>
                  <a:gd name="connsiteY16" fmla="*/ 200025 h 3335655"/>
                  <a:gd name="connsiteX17" fmla="*/ 156210 w 3352800"/>
                  <a:gd name="connsiteY17" fmla="*/ 85725 h 3335655"/>
                  <a:gd name="connsiteX18" fmla="*/ 123825 w 3352800"/>
                  <a:gd name="connsiteY18" fmla="*/ 0 h 3335655"/>
                  <a:gd name="connsiteX19" fmla="*/ 697230 w 3352800"/>
                  <a:gd name="connsiteY19" fmla="*/ 169545 h 3335655"/>
                  <a:gd name="connsiteX20" fmla="*/ 1375410 w 3352800"/>
                  <a:gd name="connsiteY20" fmla="*/ 312420 h 3335655"/>
                  <a:gd name="connsiteX21" fmla="*/ 1832610 w 3352800"/>
                  <a:gd name="connsiteY21" fmla="*/ 392430 h 3335655"/>
                  <a:gd name="connsiteX22" fmla="*/ 1950720 w 3352800"/>
                  <a:gd name="connsiteY22" fmla="*/ 405765 h 3335655"/>
                  <a:gd name="connsiteX23" fmla="*/ 2038350 w 3352800"/>
                  <a:gd name="connsiteY23" fmla="*/ 440055 h 3335655"/>
                  <a:gd name="connsiteX24" fmla="*/ 2204085 w 3352800"/>
                  <a:gd name="connsiteY24" fmla="*/ 443865 h 333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52800" h="3335655">
                    <a:moveTo>
                      <a:pt x="2204085" y="443865"/>
                    </a:moveTo>
                    <a:lnTo>
                      <a:pt x="2762250" y="1621155"/>
                    </a:lnTo>
                    <a:lnTo>
                      <a:pt x="3019425" y="2373630"/>
                    </a:lnTo>
                    <a:lnTo>
                      <a:pt x="3200400" y="2954655"/>
                    </a:lnTo>
                    <a:lnTo>
                      <a:pt x="3352800" y="3326130"/>
                    </a:lnTo>
                    <a:lnTo>
                      <a:pt x="2009775" y="3335655"/>
                    </a:lnTo>
                    <a:lnTo>
                      <a:pt x="1352550" y="3259455"/>
                    </a:lnTo>
                    <a:lnTo>
                      <a:pt x="838200" y="2926080"/>
                    </a:lnTo>
                    <a:lnTo>
                      <a:pt x="600075" y="2707005"/>
                    </a:lnTo>
                    <a:lnTo>
                      <a:pt x="219075" y="2164080"/>
                    </a:lnTo>
                    <a:lnTo>
                      <a:pt x="85725" y="1487805"/>
                    </a:lnTo>
                    <a:lnTo>
                      <a:pt x="9525" y="821055"/>
                    </a:lnTo>
                    <a:lnTo>
                      <a:pt x="0" y="401955"/>
                    </a:lnTo>
                    <a:lnTo>
                      <a:pt x="64770" y="371475"/>
                    </a:lnTo>
                    <a:cubicBezTo>
                      <a:pt x="85090" y="346710"/>
                      <a:pt x="101600" y="321945"/>
                      <a:pt x="121920" y="297180"/>
                    </a:cubicBezTo>
                    <a:lnTo>
                      <a:pt x="142875" y="297180"/>
                    </a:lnTo>
                    <a:lnTo>
                      <a:pt x="142875" y="200025"/>
                    </a:lnTo>
                    <a:lnTo>
                      <a:pt x="156210" y="85725"/>
                    </a:lnTo>
                    <a:lnTo>
                      <a:pt x="123825" y="0"/>
                    </a:lnTo>
                    <a:lnTo>
                      <a:pt x="697230" y="169545"/>
                    </a:lnTo>
                    <a:lnTo>
                      <a:pt x="1375410" y="312420"/>
                    </a:lnTo>
                    <a:lnTo>
                      <a:pt x="1832610" y="392430"/>
                    </a:lnTo>
                    <a:lnTo>
                      <a:pt x="1950720" y="405765"/>
                    </a:lnTo>
                    <a:lnTo>
                      <a:pt x="2038350" y="440055"/>
                    </a:lnTo>
                    <a:lnTo>
                      <a:pt x="2204085" y="44386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" name="Groupe 7"/>
              <p:cNvGrpSpPr/>
              <p:nvPr/>
            </p:nvGrpSpPr>
            <p:grpSpPr>
              <a:xfrm>
                <a:off x="334370" y="1037230"/>
                <a:ext cx="8625385" cy="5553575"/>
                <a:chOff x="334370" y="1037230"/>
                <a:chExt cx="8625385" cy="5553575"/>
              </a:xfrm>
            </p:grpSpPr>
            <p:sp>
              <p:nvSpPr>
                <p:cNvPr id="4" name="Forme libre 3"/>
                <p:cNvSpPr/>
                <p:nvPr/>
              </p:nvSpPr>
              <p:spPr>
                <a:xfrm>
                  <a:off x="2872854" y="1037230"/>
                  <a:ext cx="6086901" cy="4148919"/>
                </a:xfrm>
                <a:custGeom>
                  <a:avLst/>
                  <a:gdLst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516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10686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12442 w 6086901"/>
                    <a:gd name="connsiteY147" fmla="*/ 1726442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78322 w 6086901"/>
                    <a:gd name="connsiteY151" fmla="*/ 1514901 h 4148919"/>
                    <a:gd name="connsiteX152" fmla="*/ 3916907 w 6086901"/>
                    <a:gd name="connsiteY152" fmla="*/ 1419367 h 4148919"/>
                    <a:gd name="connsiteX153" fmla="*/ 3855492 w 6086901"/>
                    <a:gd name="connsiteY153" fmla="*/ 1412543 h 4148919"/>
                    <a:gd name="connsiteX154" fmla="*/ 3807725 w 6086901"/>
                    <a:gd name="connsiteY154" fmla="*/ 1487606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73606 w 6086901"/>
                    <a:gd name="connsiteY162" fmla="*/ 1221474 h 4148919"/>
                    <a:gd name="connsiteX163" fmla="*/ 3780430 w 6086901"/>
                    <a:gd name="connsiteY163" fmla="*/ 1173707 h 4148919"/>
                    <a:gd name="connsiteX164" fmla="*/ 3698543 w 6086901"/>
                    <a:gd name="connsiteY164" fmla="*/ 1139588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57349 w 6086901"/>
                    <a:gd name="connsiteY176" fmla="*/ 1419367 h 4148919"/>
                    <a:gd name="connsiteX177" fmla="*/ 3364173 w 6086901"/>
                    <a:gd name="connsiteY177" fmla="*/ 1514901 h 4148919"/>
                    <a:gd name="connsiteX178" fmla="*/ 3377821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32412 w 6086901"/>
                    <a:gd name="connsiteY181" fmla="*/ 1808328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84645 w 6086901"/>
                    <a:gd name="connsiteY184" fmla="*/ 1992573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19116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57349 w 6086901"/>
                    <a:gd name="connsiteY218" fmla="*/ 962167 h 4148919"/>
                    <a:gd name="connsiteX219" fmla="*/ 3289110 w 6086901"/>
                    <a:gd name="connsiteY219" fmla="*/ 1003110 h 4148919"/>
                    <a:gd name="connsiteX220" fmla="*/ 3254991 w 6086901"/>
                    <a:gd name="connsiteY220" fmla="*/ 1037230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30406 h 4148919"/>
                    <a:gd name="connsiteX223" fmla="*/ 3118513 w 6086901"/>
                    <a:gd name="connsiteY223" fmla="*/ 989463 h 4148919"/>
                    <a:gd name="connsiteX224" fmla="*/ 3063922 w 6086901"/>
                    <a:gd name="connsiteY224" fmla="*/ 975815 h 4148919"/>
                    <a:gd name="connsiteX225" fmla="*/ 3029803 w 6086901"/>
                    <a:gd name="connsiteY225" fmla="*/ 968991 h 4148919"/>
                    <a:gd name="connsiteX226" fmla="*/ 3016155 w 6086901"/>
                    <a:gd name="connsiteY226" fmla="*/ 989463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13797 w 6086901"/>
                    <a:gd name="connsiteY231" fmla="*/ 941695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78173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38483 w 6086901"/>
                    <a:gd name="connsiteY240" fmla="*/ 1057701 h 4148919"/>
                    <a:gd name="connsiteX241" fmla="*/ 2477068 w 6086901"/>
                    <a:gd name="connsiteY241" fmla="*/ 1057701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516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10686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12442 w 6086901"/>
                    <a:gd name="connsiteY147" fmla="*/ 1726442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78322 w 6086901"/>
                    <a:gd name="connsiteY151" fmla="*/ 1514901 h 4148919"/>
                    <a:gd name="connsiteX152" fmla="*/ 3916907 w 6086901"/>
                    <a:gd name="connsiteY152" fmla="*/ 1419367 h 4148919"/>
                    <a:gd name="connsiteX153" fmla="*/ 3855492 w 6086901"/>
                    <a:gd name="connsiteY153" fmla="*/ 1412543 h 4148919"/>
                    <a:gd name="connsiteX154" fmla="*/ 3807725 w 6086901"/>
                    <a:gd name="connsiteY154" fmla="*/ 1487606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73606 w 6086901"/>
                    <a:gd name="connsiteY162" fmla="*/ 1221474 h 4148919"/>
                    <a:gd name="connsiteX163" fmla="*/ 3780430 w 6086901"/>
                    <a:gd name="connsiteY163" fmla="*/ 1173707 h 4148919"/>
                    <a:gd name="connsiteX164" fmla="*/ 3698543 w 6086901"/>
                    <a:gd name="connsiteY164" fmla="*/ 1139588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57349 w 6086901"/>
                    <a:gd name="connsiteY176" fmla="*/ 1419367 h 4148919"/>
                    <a:gd name="connsiteX177" fmla="*/ 3364173 w 6086901"/>
                    <a:gd name="connsiteY177" fmla="*/ 1514901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32412 w 6086901"/>
                    <a:gd name="connsiteY181" fmla="*/ 1808328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84645 w 6086901"/>
                    <a:gd name="connsiteY184" fmla="*/ 1992573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19116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57349 w 6086901"/>
                    <a:gd name="connsiteY218" fmla="*/ 962167 h 4148919"/>
                    <a:gd name="connsiteX219" fmla="*/ 3289110 w 6086901"/>
                    <a:gd name="connsiteY219" fmla="*/ 1003110 h 4148919"/>
                    <a:gd name="connsiteX220" fmla="*/ 3254991 w 6086901"/>
                    <a:gd name="connsiteY220" fmla="*/ 1037230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30406 h 4148919"/>
                    <a:gd name="connsiteX223" fmla="*/ 3118513 w 6086901"/>
                    <a:gd name="connsiteY223" fmla="*/ 989463 h 4148919"/>
                    <a:gd name="connsiteX224" fmla="*/ 3063922 w 6086901"/>
                    <a:gd name="connsiteY224" fmla="*/ 975815 h 4148919"/>
                    <a:gd name="connsiteX225" fmla="*/ 3029803 w 6086901"/>
                    <a:gd name="connsiteY225" fmla="*/ 968991 h 4148919"/>
                    <a:gd name="connsiteX226" fmla="*/ 3016155 w 6086901"/>
                    <a:gd name="connsiteY226" fmla="*/ 989463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13797 w 6086901"/>
                    <a:gd name="connsiteY231" fmla="*/ 941695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78173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38483 w 6086901"/>
                    <a:gd name="connsiteY240" fmla="*/ 1057701 h 4148919"/>
                    <a:gd name="connsiteX241" fmla="*/ 2477068 w 6086901"/>
                    <a:gd name="connsiteY241" fmla="*/ 1057701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516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10686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12442 w 6086901"/>
                    <a:gd name="connsiteY147" fmla="*/ 1726442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78322 w 6086901"/>
                    <a:gd name="connsiteY151" fmla="*/ 1514901 h 4148919"/>
                    <a:gd name="connsiteX152" fmla="*/ 3916907 w 6086901"/>
                    <a:gd name="connsiteY152" fmla="*/ 1419367 h 4148919"/>
                    <a:gd name="connsiteX153" fmla="*/ 3855492 w 6086901"/>
                    <a:gd name="connsiteY153" fmla="*/ 1412543 h 4148919"/>
                    <a:gd name="connsiteX154" fmla="*/ 3807725 w 6086901"/>
                    <a:gd name="connsiteY154" fmla="*/ 1487606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73606 w 6086901"/>
                    <a:gd name="connsiteY162" fmla="*/ 1221474 h 4148919"/>
                    <a:gd name="connsiteX163" fmla="*/ 3780430 w 6086901"/>
                    <a:gd name="connsiteY163" fmla="*/ 1173707 h 4148919"/>
                    <a:gd name="connsiteX164" fmla="*/ 3698543 w 6086901"/>
                    <a:gd name="connsiteY164" fmla="*/ 1139588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57349 w 6086901"/>
                    <a:gd name="connsiteY176" fmla="*/ 1419367 h 4148919"/>
                    <a:gd name="connsiteX177" fmla="*/ 3364173 w 6086901"/>
                    <a:gd name="connsiteY177" fmla="*/ 1514901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84645 w 6086901"/>
                    <a:gd name="connsiteY184" fmla="*/ 1992573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19116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57349 w 6086901"/>
                    <a:gd name="connsiteY218" fmla="*/ 962167 h 4148919"/>
                    <a:gd name="connsiteX219" fmla="*/ 3289110 w 6086901"/>
                    <a:gd name="connsiteY219" fmla="*/ 1003110 h 4148919"/>
                    <a:gd name="connsiteX220" fmla="*/ 3254991 w 6086901"/>
                    <a:gd name="connsiteY220" fmla="*/ 1037230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30406 h 4148919"/>
                    <a:gd name="connsiteX223" fmla="*/ 3118513 w 6086901"/>
                    <a:gd name="connsiteY223" fmla="*/ 989463 h 4148919"/>
                    <a:gd name="connsiteX224" fmla="*/ 3063922 w 6086901"/>
                    <a:gd name="connsiteY224" fmla="*/ 975815 h 4148919"/>
                    <a:gd name="connsiteX225" fmla="*/ 3029803 w 6086901"/>
                    <a:gd name="connsiteY225" fmla="*/ 968991 h 4148919"/>
                    <a:gd name="connsiteX226" fmla="*/ 3016155 w 6086901"/>
                    <a:gd name="connsiteY226" fmla="*/ 989463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13797 w 6086901"/>
                    <a:gd name="connsiteY231" fmla="*/ 941695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78173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38483 w 6086901"/>
                    <a:gd name="connsiteY240" fmla="*/ 1057701 h 4148919"/>
                    <a:gd name="connsiteX241" fmla="*/ 2477068 w 6086901"/>
                    <a:gd name="connsiteY241" fmla="*/ 1057701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516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10686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12442 w 6086901"/>
                    <a:gd name="connsiteY147" fmla="*/ 1726442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78322 w 6086901"/>
                    <a:gd name="connsiteY151" fmla="*/ 1514901 h 4148919"/>
                    <a:gd name="connsiteX152" fmla="*/ 3916907 w 6086901"/>
                    <a:gd name="connsiteY152" fmla="*/ 1419367 h 4148919"/>
                    <a:gd name="connsiteX153" fmla="*/ 3855492 w 6086901"/>
                    <a:gd name="connsiteY153" fmla="*/ 1412543 h 4148919"/>
                    <a:gd name="connsiteX154" fmla="*/ 3807725 w 6086901"/>
                    <a:gd name="connsiteY154" fmla="*/ 1487606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73606 w 6086901"/>
                    <a:gd name="connsiteY162" fmla="*/ 1221474 h 4148919"/>
                    <a:gd name="connsiteX163" fmla="*/ 3780430 w 6086901"/>
                    <a:gd name="connsiteY163" fmla="*/ 1173707 h 4148919"/>
                    <a:gd name="connsiteX164" fmla="*/ 3698543 w 6086901"/>
                    <a:gd name="connsiteY164" fmla="*/ 1139588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57349 w 6086901"/>
                    <a:gd name="connsiteY176" fmla="*/ 1419367 h 4148919"/>
                    <a:gd name="connsiteX177" fmla="*/ 3364173 w 6086901"/>
                    <a:gd name="connsiteY177" fmla="*/ 1514901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19116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57349 w 6086901"/>
                    <a:gd name="connsiteY218" fmla="*/ 962167 h 4148919"/>
                    <a:gd name="connsiteX219" fmla="*/ 3289110 w 6086901"/>
                    <a:gd name="connsiteY219" fmla="*/ 1003110 h 4148919"/>
                    <a:gd name="connsiteX220" fmla="*/ 3254991 w 6086901"/>
                    <a:gd name="connsiteY220" fmla="*/ 1037230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30406 h 4148919"/>
                    <a:gd name="connsiteX223" fmla="*/ 3118513 w 6086901"/>
                    <a:gd name="connsiteY223" fmla="*/ 989463 h 4148919"/>
                    <a:gd name="connsiteX224" fmla="*/ 3063922 w 6086901"/>
                    <a:gd name="connsiteY224" fmla="*/ 975815 h 4148919"/>
                    <a:gd name="connsiteX225" fmla="*/ 3029803 w 6086901"/>
                    <a:gd name="connsiteY225" fmla="*/ 968991 h 4148919"/>
                    <a:gd name="connsiteX226" fmla="*/ 3016155 w 6086901"/>
                    <a:gd name="connsiteY226" fmla="*/ 989463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13797 w 6086901"/>
                    <a:gd name="connsiteY231" fmla="*/ 941695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78173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38483 w 6086901"/>
                    <a:gd name="connsiteY240" fmla="*/ 1057701 h 4148919"/>
                    <a:gd name="connsiteX241" fmla="*/ 2477068 w 6086901"/>
                    <a:gd name="connsiteY241" fmla="*/ 1057701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516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10686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12442 w 6086901"/>
                    <a:gd name="connsiteY147" fmla="*/ 1726442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78322 w 6086901"/>
                    <a:gd name="connsiteY151" fmla="*/ 1514901 h 4148919"/>
                    <a:gd name="connsiteX152" fmla="*/ 3916907 w 6086901"/>
                    <a:gd name="connsiteY152" fmla="*/ 1419367 h 4148919"/>
                    <a:gd name="connsiteX153" fmla="*/ 3855492 w 6086901"/>
                    <a:gd name="connsiteY153" fmla="*/ 1412543 h 4148919"/>
                    <a:gd name="connsiteX154" fmla="*/ 3807725 w 6086901"/>
                    <a:gd name="connsiteY154" fmla="*/ 1487606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8543 w 6086901"/>
                    <a:gd name="connsiteY164" fmla="*/ 1139588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57349 w 6086901"/>
                    <a:gd name="connsiteY176" fmla="*/ 1419367 h 4148919"/>
                    <a:gd name="connsiteX177" fmla="*/ 3364173 w 6086901"/>
                    <a:gd name="connsiteY177" fmla="*/ 1514901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19116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57349 w 6086901"/>
                    <a:gd name="connsiteY218" fmla="*/ 962167 h 4148919"/>
                    <a:gd name="connsiteX219" fmla="*/ 3289110 w 6086901"/>
                    <a:gd name="connsiteY219" fmla="*/ 1003110 h 4148919"/>
                    <a:gd name="connsiteX220" fmla="*/ 3254991 w 6086901"/>
                    <a:gd name="connsiteY220" fmla="*/ 1037230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30406 h 4148919"/>
                    <a:gd name="connsiteX223" fmla="*/ 3118513 w 6086901"/>
                    <a:gd name="connsiteY223" fmla="*/ 989463 h 4148919"/>
                    <a:gd name="connsiteX224" fmla="*/ 3063922 w 6086901"/>
                    <a:gd name="connsiteY224" fmla="*/ 975815 h 4148919"/>
                    <a:gd name="connsiteX225" fmla="*/ 3029803 w 6086901"/>
                    <a:gd name="connsiteY225" fmla="*/ 968991 h 4148919"/>
                    <a:gd name="connsiteX226" fmla="*/ 3016155 w 6086901"/>
                    <a:gd name="connsiteY226" fmla="*/ 989463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13797 w 6086901"/>
                    <a:gd name="connsiteY231" fmla="*/ 941695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78173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38483 w 6086901"/>
                    <a:gd name="connsiteY240" fmla="*/ 1057701 h 4148919"/>
                    <a:gd name="connsiteX241" fmla="*/ 2477068 w 6086901"/>
                    <a:gd name="connsiteY241" fmla="*/ 1057701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516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10686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12442 w 6086901"/>
                    <a:gd name="connsiteY147" fmla="*/ 1726442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78322 w 6086901"/>
                    <a:gd name="connsiteY151" fmla="*/ 1514901 h 4148919"/>
                    <a:gd name="connsiteX152" fmla="*/ 3916907 w 6086901"/>
                    <a:gd name="connsiteY152" fmla="*/ 1419367 h 4148919"/>
                    <a:gd name="connsiteX153" fmla="*/ 3855492 w 6086901"/>
                    <a:gd name="connsiteY153" fmla="*/ 1412543 h 4148919"/>
                    <a:gd name="connsiteX154" fmla="*/ 3807725 w 6086901"/>
                    <a:gd name="connsiteY154" fmla="*/ 1487606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57349 w 6086901"/>
                    <a:gd name="connsiteY176" fmla="*/ 1419367 h 4148919"/>
                    <a:gd name="connsiteX177" fmla="*/ 3364173 w 6086901"/>
                    <a:gd name="connsiteY177" fmla="*/ 1514901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19116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57349 w 6086901"/>
                    <a:gd name="connsiteY218" fmla="*/ 962167 h 4148919"/>
                    <a:gd name="connsiteX219" fmla="*/ 3289110 w 6086901"/>
                    <a:gd name="connsiteY219" fmla="*/ 1003110 h 4148919"/>
                    <a:gd name="connsiteX220" fmla="*/ 3254991 w 6086901"/>
                    <a:gd name="connsiteY220" fmla="*/ 1037230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30406 h 4148919"/>
                    <a:gd name="connsiteX223" fmla="*/ 3118513 w 6086901"/>
                    <a:gd name="connsiteY223" fmla="*/ 989463 h 4148919"/>
                    <a:gd name="connsiteX224" fmla="*/ 3063922 w 6086901"/>
                    <a:gd name="connsiteY224" fmla="*/ 975815 h 4148919"/>
                    <a:gd name="connsiteX225" fmla="*/ 3029803 w 6086901"/>
                    <a:gd name="connsiteY225" fmla="*/ 968991 h 4148919"/>
                    <a:gd name="connsiteX226" fmla="*/ 3016155 w 6086901"/>
                    <a:gd name="connsiteY226" fmla="*/ 989463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13797 w 6086901"/>
                    <a:gd name="connsiteY231" fmla="*/ 941695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78173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38483 w 6086901"/>
                    <a:gd name="connsiteY240" fmla="*/ 1057701 h 4148919"/>
                    <a:gd name="connsiteX241" fmla="*/ 2477068 w 6086901"/>
                    <a:gd name="connsiteY241" fmla="*/ 1057701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516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10686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78322 w 6086901"/>
                    <a:gd name="connsiteY151" fmla="*/ 1514901 h 4148919"/>
                    <a:gd name="connsiteX152" fmla="*/ 3916907 w 6086901"/>
                    <a:gd name="connsiteY152" fmla="*/ 1419367 h 4148919"/>
                    <a:gd name="connsiteX153" fmla="*/ 3855492 w 6086901"/>
                    <a:gd name="connsiteY153" fmla="*/ 1412543 h 4148919"/>
                    <a:gd name="connsiteX154" fmla="*/ 3807725 w 6086901"/>
                    <a:gd name="connsiteY154" fmla="*/ 1487606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57349 w 6086901"/>
                    <a:gd name="connsiteY176" fmla="*/ 1419367 h 4148919"/>
                    <a:gd name="connsiteX177" fmla="*/ 3364173 w 6086901"/>
                    <a:gd name="connsiteY177" fmla="*/ 1514901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19116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57349 w 6086901"/>
                    <a:gd name="connsiteY218" fmla="*/ 962167 h 4148919"/>
                    <a:gd name="connsiteX219" fmla="*/ 3289110 w 6086901"/>
                    <a:gd name="connsiteY219" fmla="*/ 1003110 h 4148919"/>
                    <a:gd name="connsiteX220" fmla="*/ 3254991 w 6086901"/>
                    <a:gd name="connsiteY220" fmla="*/ 1037230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30406 h 4148919"/>
                    <a:gd name="connsiteX223" fmla="*/ 3118513 w 6086901"/>
                    <a:gd name="connsiteY223" fmla="*/ 989463 h 4148919"/>
                    <a:gd name="connsiteX224" fmla="*/ 3063922 w 6086901"/>
                    <a:gd name="connsiteY224" fmla="*/ 975815 h 4148919"/>
                    <a:gd name="connsiteX225" fmla="*/ 3029803 w 6086901"/>
                    <a:gd name="connsiteY225" fmla="*/ 968991 h 4148919"/>
                    <a:gd name="connsiteX226" fmla="*/ 3016155 w 6086901"/>
                    <a:gd name="connsiteY226" fmla="*/ 989463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13797 w 6086901"/>
                    <a:gd name="connsiteY231" fmla="*/ 941695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78173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38483 w 6086901"/>
                    <a:gd name="connsiteY240" fmla="*/ 1057701 h 4148919"/>
                    <a:gd name="connsiteX241" fmla="*/ 2477068 w 6086901"/>
                    <a:gd name="connsiteY241" fmla="*/ 1057701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516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10686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55492 w 6086901"/>
                    <a:gd name="connsiteY153" fmla="*/ 1412543 h 4148919"/>
                    <a:gd name="connsiteX154" fmla="*/ 3807725 w 6086901"/>
                    <a:gd name="connsiteY154" fmla="*/ 1487606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57349 w 6086901"/>
                    <a:gd name="connsiteY176" fmla="*/ 1419367 h 4148919"/>
                    <a:gd name="connsiteX177" fmla="*/ 3364173 w 6086901"/>
                    <a:gd name="connsiteY177" fmla="*/ 1514901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19116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57349 w 6086901"/>
                    <a:gd name="connsiteY218" fmla="*/ 962167 h 4148919"/>
                    <a:gd name="connsiteX219" fmla="*/ 3289110 w 6086901"/>
                    <a:gd name="connsiteY219" fmla="*/ 1003110 h 4148919"/>
                    <a:gd name="connsiteX220" fmla="*/ 3254991 w 6086901"/>
                    <a:gd name="connsiteY220" fmla="*/ 1037230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30406 h 4148919"/>
                    <a:gd name="connsiteX223" fmla="*/ 3118513 w 6086901"/>
                    <a:gd name="connsiteY223" fmla="*/ 989463 h 4148919"/>
                    <a:gd name="connsiteX224" fmla="*/ 3063922 w 6086901"/>
                    <a:gd name="connsiteY224" fmla="*/ 975815 h 4148919"/>
                    <a:gd name="connsiteX225" fmla="*/ 3029803 w 6086901"/>
                    <a:gd name="connsiteY225" fmla="*/ 968991 h 4148919"/>
                    <a:gd name="connsiteX226" fmla="*/ 3016155 w 6086901"/>
                    <a:gd name="connsiteY226" fmla="*/ 989463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13797 w 6086901"/>
                    <a:gd name="connsiteY231" fmla="*/ 941695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78173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38483 w 6086901"/>
                    <a:gd name="connsiteY240" fmla="*/ 1057701 h 4148919"/>
                    <a:gd name="connsiteX241" fmla="*/ 2477068 w 6086901"/>
                    <a:gd name="connsiteY241" fmla="*/ 1057701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10686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55492 w 6086901"/>
                    <a:gd name="connsiteY153" fmla="*/ 1412543 h 4148919"/>
                    <a:gd name="connsiteX154" fmla="*/ 3807725 w 6086901"/>
                    <a:gd name="connsiteY154" fmla="*/ 1487606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57349 w 6086901"/>
                    <a:gd name="connsiteY176" fmla="*/ 1419367 h 4148919"/>
                    <a:gd name="connsiteX177" fmla="*/ 3364173 w 6086901"/>
                    <a:gd name="connsiteY177" fmla="*/ 1514901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19116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57349 w 6086901"/>
                    <a:gd name="connsiteY218" fmla="*/ 962167 h 4148919"/>
                    <a:gd name="connsiteX219" fmla="*/ 3289110 w 6086901"/>
                    <a:gd name="connsiteY219" fmla="*/ 1003110 h 4148919"/>
                    <a:gd name="connsiteX220" fmla="*/ 3254991 w 6086901"/>
                    <a:gd name="connsiteY220" fmla="*/ 1037230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30406 h 4148919"/>
                    <a:gd name="connsiteX223" fmla="*/ 3118513 w 6086901"/>
                    <a:gd name="connsiteY223" fmla="*/ 989463 h 4148919"/>
                    <a:gd name="connsiteX224" fmla="*/ 3063922 w 6086901"/>
                    <a:gd name="connsiteY224" fmla="*/ 975815 h 4148919"/>
                    <a:gd name="connsiteX225" fmla="*/ 3029803 w 6086901"/>
                    <a:gd name="connsiteY225" fmla="*/ 968991 h 4148919"/>
                    <a:gd name="connsiteX226" fmla="*/ 3016155 w 6086901"/>
                    <a:gd name="connsiteY226" fmla="*/ 989463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13797 w 6086901"/>
                    <a:gd name="connsiteY231" fmla="*/ 941695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78173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38483 w 6086901"/>
                    <a:gd name="connsiteY240" fmla="*/ 1057701 h 4148919"/>
                    <a:gd name="connsiteX241" fmla="*/ 2477068 w 6086901"/>
                    <a:gd name="connsiteY241" fmla="*/ 1057701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10686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55492 w 6086901"/>
                    <a:gd name="connsiteY153" fmla="*/ 1412543 h 4148919"/>
                    <a:gd name="connsiteX154" fmla="*/ 3807725 w 6086901"/>
                    <a:gd name="connsiteY154" fmla="*/ 1487606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57349 w 6086901"/>
                    <a:gd name="connsiteY176" fmla="*/ 1419367 h 4148919"/>
                    <a:gd name="connsiteX177" fmla="*/ 3364173 w 6086901"/>
                    <a:gd name="connsiteY177" fmla="*/ 1514901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19116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57349 w 6086901"/>
                    <a:gd name="connsiteY218" fmla="*/ 962167 h 4148919"/>
                    <a:gd name="connsiteX219" fmla="*/ 3289110 w 6086901"/>
                    <a:gd name="connsiteY219" fmla="*/ 1003110 h 4148919"/>
                    <a:gd name="connsiteX220" fmla="*/ 3254991 w 6086901"/>
                    <a:gd name="connsiteY220" fmla="*/ 1037230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30406 h 4148919"/>
                    <a:gd name="connsiteX223" fmla="*/ 3118513 w 6086901"/>
                    <a:gd name="connsiteY223" fmla="*/ 989463 h 4148919"/>
                    <a:gd name="connsiteX224" fmla="*/ 3063922 w 6086901"/>
                    <a:gd name="connsiteY224" fmla="*/ 975815 h 4148919"/>
                    <a:gd name="connsiteX225" fmla="*/ 3029803 w 6086901"/>
                    <a:gd name="connsiteY225" fmla="*/ 968991 h 4148919"/>
                    <a:gd name="connsiteX226" fmla="*/ 3016155 w 6086901"/>
                    <a:gd name="connsiteY226" fmla="*/ 989463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13797 w 6086901"/>
                    <a:gd name="connsiteY231" fmla="*/ 941695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92687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38483 w 6086901"/>
                    <a:gd name="connsiteY240" fmla="*/ 1057701 h 4148919"/>
                    <a:gd name="connsiteX241" fmla="*/ 2477068 w 6086901"/>
                    <a:gd name="connsiteY241" fmla="*/ 1057701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10686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55492 w 6086901"/>
                    <a:gd name="connsiteY153" fmla="*/ 1412543 h 4148919"/>
                    <a:gd name="connsiteX154" fmla="*/ 3807725 w 6086901"/>
                    <a:gd name="connsiteY154" fmla="*/ 1487606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57349 w 6086901"/>
                    <a:gd name="connsiteY176" fmla="*/ 1419367 h 4148919"/>
                    <a:gd name="connsiteX177" fmla="*/ 3364173 w 6086901"/>
                    <a:gd name="connsiteY177" fmla="*/ 1514901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19116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57349 w 6086901"/>
                    <a:gd name="connsiteY218" fmla="*/ 962167 h 4148919"/>
                    <a:gd name="connsiteX219" fmla="*/ 3289110 w 6086901"/>
                    <a:gd name="connsiteY219" fmla="*/ 1003110 h 4148919"/>
                    <a:gd name="connsiteX220" fmla="*/ 3254991 w 6086901"/>
                    <a:gd name="connsiteY220" fmla="*/ 1037230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30406 h 4148919"/>
                    <a:gd name="connsiteX223" fmla="*/ 3118513 w 6086901"/>
                    <a:gd name="connsiteY223" fmla="*/ 989463 h 4148919"/>
                    <a:gd name="connsiteX224" fmla="*/ 3063922 w 6086901"/>
                    <a:gd name="connsiteY224" fmla="*/ 975815 h 4148919"/>
                    <a:gd name="connsiteX225" fmla="*/ 3029803 w 6086901"/>
                    <a:gd name="connsiteY225" fmla="*/ 968991 h 4148919"/>
                    <a:gd name="connsiteX226" fmla="*/ 3016155 w 6086901"/>
                    <a:gd name="connsiteY226" fmla="*/ 989463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13797 w 6086901"/>
                    <a:gd name="connsiteY231" fmla="*/ 941695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92687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27597 w 6086901"/>
                    <a:gd name="connsiteY240" fmla="*/ 1086730 h 4148919"/>
                    <a:gd name="connsiteX241" fmla="*/ 2477068 w 6086901"/>
                    <a:gd name="connsiteY241" fmla="*/ 1057701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10686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55492 w 6086901"/>
                    <a:gd name="connsiteY153" fmla="*/ 1412543 h 4148919"/>
                    <a:gd name="connsiteX154" fmla="*/ 3807725 w 6086901"/>
                    <a:gd name="connsiteY154" fmla="*/ 1487606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57349 w 6086901"/>
                    <a:gd name="connsiteY176" fmla="*/ 1419367 h 4148919"/>
                    <a:gd name="connsiteX177" fmla="*/ 3364173 w 6086901"/>
                    <a:gd name="connsiteY177" fmla="*/ 1514901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19116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57349 w 6086901"/>
                    <a:gd name="connsiteY218" fmla="*/ 962167 h 4148919"/>
                    <a:gd name="connsiteX219" fmla="*/ 3289110 w 6086901"/>
                    <a:gd name="connsiteY219" fmla="*/ 1003110 h 4148919"/>
                    <a:gd name="connsiteX220" fmla="*/ 3254991 w 6086901"/>
                    <a:gd name="connsiteY220" fmla="*/ 1037230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30406 h 4148919"/>
                    <a:gd name="connsiteX223" fmla="*/ 3118513 w 6086901"/>
                    <a:gd name="connsiteY223" fmla="*/ 989463 h 4148919"/>
                    <a:gd name="connsiteX224" fmla="*/ 3063922 w 6086901"/>
                    <a:gd name="connsiteY224" fmla="*/ 975815 h 4148919"/>
                    <a:gd name="connsiteX225" fmla="*/ 3029803 w 6086901"/>
                    <a:gd name="connsiteY225" fmla="*/ 968991 h 4148919"/>
                    <a:gd name="connsiteX226" fmla="*/ 3016155 w 6086901"/>
                    <a:gd name="connsiteY226" fmla="*/ 989463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13797 w 6086901"/>
                    <a:gd name="connsiteY231" fmla="*/ 941695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92687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27597 w 6086901"/>
                    <a:gd name="connsiteY240" fmla="*/ 1086730 h 4148919"/>
                    <a:gd name="connsiteX241" fmla="*/ 2458925 w 6086901"/>
                    <a:gd name="connsiteY241" fmla="*/ 1061329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10686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55492 w 6086901"/>
                    <a:gd name="connsiteY153" fmla="*/ 1412543 h 4148919"/>
                    <a:gd name="connsiteX154" fmla="*/ 3807725 w 6086901"/>
                    <a:gd name="connsiteY154" fmla="*/ 1487606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57349 w 6086901"/>
                    <a:gd name="connsiteY176" fmla="*/ 1419367 h 4148919"/>
                    <a:gd name="connsiteX177" fmla="*/ 3364173 w 6086901"/>
                    <a:gd name="connsiteY177" fmla="*/ 1514901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19116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57349 w 6086901"/>
                    <a:gd name="connsiteY218" fmla="*/ 962167 h 4148919"/>
                    <a:gd name="connsiteX219" fmla="*/ 3289110 w 6086901"/>
                    <a:gd name="connsiteY219" fmla="*/ 1003110 h 4148919"/>
                    <a:gd name="connsiteX220" fmla="*/ 3254991 w 6086901"/>
                    <a:gd name="connsiteY220" fmla="*/ 1037230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30406 h 4148919"/>
                    <a:gd name="connsiteX223" fmla="*/ 3118513 w 6086901"/>
                    <a:gd name="connsiteY223" fmla="*/ 989463 h 4148919"/>
                    <a:gd name="connsiteX224" fmla="*/ 3063922 w 6086901"/>
                    <a:gd name="connsiteY224" fmla="*/ 975815 h 4148919"/>
                    <a:gd name="connsiteX225" fmla="*/ 3029803 w 6086901"/>
                    <a:gd name="connsiteY225" fmla="*/ 968991 h 4148919"/>
                    <a:gd name="connsiteX226" fmla="*/ 3016155 w 6086901"/>
                    <a:gd name="connsiteY226" fmla="*/ 989463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21055 w 6086901"/>
                    <a:gd name="connsiteY231" fmla="*/ 956209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92687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27597 w 6086901"/>
                    <a:gd name="connsiteY240" fmla="*/ 1086730 h 4148919"/>
                    <a:gd name="connsiteX241" fmla="*/ 2458925 w 6086901"/>
                    <a:gd name="connsiteY241" fmla="*/ 1061329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10686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55492 w 6086901"/>
                    <a:gd name="connsiteY153" fmla="*/ 1412543 h 4148919"/>
                    <a:gd name="connsiteX154" fmla="*/ 3807725 w 6086901"/>
                    <a:gd name="connsiteY154" fmla="*/ 1487606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57349 w 6086901"/>
                    <a:gd name="connsiteY176" fmla="*/ 1419367 h 4148919"/>
                    <a:gd name="connsiteX177" fmla="*/ 3364173 w 6086901"/>
                    <a:gd name="connsiteY177" fmla="*/ 1514901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19116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57349 w 6086901"/>
                    <a:gd name="connsiteY218" fmla="*/ 962167 h 4148919"/>
                    <a:gd name="connsiteX219" fmla="*/ 3289110 w 6086901"/>
                    <a:gd name="connsiteY219" fmla="*/ 1003110 h 4148919"/>
                    <a:gd name="connsiteX220" fmla="*/ 3254991 w 6086901"/>
                    <a:gd name="connsiteY220" fmla="*/ 1037230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30406 h 4148919"/>
                    <a:gd name="connsiteX223" fmla="*/ 3118513 w 6086901"/>
                    <a:gd name="connsiteY223" fmla="*/ 989463 h 4148919"/>
                    <a:gd name="connsiteX224" fmla="*/ 3063922 w 6086901"/>
                    <a:gd name="connsiteY224" fmla="*/ 975815 h 4148919"/>
                    <a:gd name="connsiteX225" fmla="*/ 3029803 w 6086901"/>
                    <a:gd name="connsiteY225" fmla="*/ 968991 h 4148919"/>
                    <a:gd name="connsiteX226" fmla="*/ 2994384 w 6086901"/>
                    <a:gd name="connsiteY226" fmla="*/ 996720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21055 w 6086901"/>
                    <a:gd name="connsiteY231" fmla="*/ 956209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92687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27597 w 6086901"/>
                    <a:gd name="connsiteY240" fmla="*/ 1086730 h 4148919"/>
                    <a:gd name="connsiteX241" fmla="*/ 2458925 w 6086901"/>
                    <a:gd name="connsiteY241" fmla="*/ 1061329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10686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55492 w 6086901"/>
                    <a:gd name="connsiteY153" fmla="*/ 1412543 h 4148919"/>
                    <a:gd name="connsiteX154" fmla="*/ 3807725 w 6086901"/>
                    <a:gd name="connsiteY154" fmla="*/ 1487606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57349 w 6086901"/>
                    <a:gd name="connsiteY176" fmla="*/ 1419367 h 4148919"/>
                    <a:gd name="connsiteX177" fmla="*/ 3364173 w 6086901"/>
                    <a:gd name="connsiteY177" fmla="*/ 1514901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19116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57349 w 6086901"/>
                    <a:gd name="connsiteY218" fmla="*/ 962167 h 4148919"/>
                    <a:gd name="connsiteX219" fmla="*/ 3289110 w 6086901"/>
                    <a:gd name="connsiteY219" fmla="*/ 1003110 h 4148919"/>
                    <a:gd name="connsiteX220" fmla="*/ 3254991 w 6086901"/>
                    <a:gd name="connsiteY220" fmla="*/ 1037230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30406 h 4148919"/>
                    <a:gd name="connsiteX223" fmla="*/ 3118513 w 6086901"/>
                    <a:gd name="connsiteY223" fmla="*/ 989463 h 4148919"/>
                    <a:gd name="connsiteX224" fmla="*/ 3063922 w 6086901"/>
                    <a:gd name="connsiteY224" fmla="*/ 975815 h 4148919"/>
                    <a:gd name="connsiteX225" fmla="*/ 3044318 w 6086901"/>
                    <a:gd name="connsiteY225" fmla="*/ 983506 h 4148919"/>
                    <a:gd name="connsiteX226" fmla="*/ 2994384 w 6086901"/>
                    <a:gd name="connsiteY226" fmla="*/ 996720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21055 w 6086901"/>
                    <a:gd name="connsiteY231" fmla="*/ 956209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92687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27597 w 6086901"/>
                    <a:gd name="connsiteY240" fmla="*/ 1086730 h 4148919"/>
                    <a:gd name="connsiteX241" fmla="*/ 2458925 w 6086901"/>
                    <a:gd name="connsiteY241" fmla="*/ 1061329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10686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55492 w 6086901"/>
                    <a:gd name="connsiteY153" fmla="*/ 1412543 h 4148919"/>
                    <a:gd name="connsiteX154" fmla="*/ 3807725 w 6086901"/>
                    <a:gd name="connsiteY154" fmla="*/ 1487606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57349 w 6086901"/>
                    <a:gd name="connsiteY176" fmla="*/ 1419367 h 4148919"/>
                    <a:gd name="connsiteX177" fmla="*/ 3364173 w 6086901"/>
                    <a:gd name="connsiteY177" fmla="*/ 1514901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19116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57349 w 6086901"/>
                    <a:gd name="connsiteY218" fmla="*/ 962167 h 4148919"/>
                    <a:gd name="connsiteX219" fmla="*/ 3289110 w 6086901"/>
                    <a:gd name="connsiteY219" fmla="*/ 1003110 h 4148919"/>
                    <a:gd name="connsiteX220" fmla="*/ 3254991 w 6086901"/>
                    <a:gd name="connsiteY220" fmla="*/ 1037230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30406 h 4148919"/>
                    <a:gd name="connsiteX223" fmla="*/ 3118513 w 6086901"/>
                    <a:gd name="connsiteY223" fmla="*/ 1003978 h 4148919"/>
                    <a:gd name="connsiteX224" fmla="*/ 3063922 w 6086901"/>
                    <a:gd name="connsiteY224" fmla="*/ 975815 h 4148919"/>
                    <a:gd name="connsiteX225" fmla="*/ 3044318 w 6086901"/>
                    <a:gd name="connsiteY225" fmla="*/ 983506 h 4148919"/>
                    <a:gd name="connsiteX226" fmla="*/ 2994384 w 6086901"/>
                    <a:gd name="connsiteY226" fmla="*/ 996720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21055 w 6086901"/>
                    <a:gd name="connsiteY231" fmla="*/ 956209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92687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27597 w 6086901"/>
                    <a:gd name="connsiteY240" fmla="*/ 1086730 h 4148919"/>
                    <a:gd name="connsiteX241" fmla="*/ 2458925 w 6086901"/>
                    <a:gd name="connsiteY241" fmla="*/ 1061329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10686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55492 w 6086901"/>
                    <a:gd name="connsiteY153" fmla="*/ 1412543 h 4148919"/>
                    <a:gd name="connsiteX154" fmla="*/ 3807725 w 6086901"/>
                    <a:gd name="connsiteY154" fmla="*/ 1487606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57349 w 6086901"/>
                    <a:gd name="connsiteY176" fmla="*/ 1419367 h 4148919"/>
                    <a:gd name="connsiteX177" fmla="*/ 3364173 w 6086901"/>
                    <a:gd name="connsiteY177" fmla="*/ 1514901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19116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57349 w 6086901"/>
                    <a:gd name="connsiteY218" fmla="*/ 962167 h 4148919"/>
                    <a:gd name="connsiteX219" fmla="*/ 3289110 w 6086901"/>
                    <a:gd name="connsiteY219" fmla="*/ 1003110 h 4148919"/>
                    <a:gd name="connsiteX220" fmla="*/ 3254991 w 6086901"/>
                    <a:gd name="connsiteY220" fmla="*/ 1037230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44920 h 4148919"/>
                    <a:gd name="connsiteX223" fmla="*/ 3118513 w 6086901"/>
                    <a:gd name="connsiteY223" fmla="*/ 1003978 h 4148919"/>
                    <a:gd name="connsiteX224" fmla="*/ 3063922 w 6086901"/>
                    <a:gd name="connsiteY224" fmla="*/ 975815 h 4148919"/>
                    <a:gd name="connsiteX225" fmla="*/ 3044318 w 6086901"/>
                    <a:gd name="connsiteY225" fmla="*/ 983506 h 4148919"/>
                    <a:gd name="connsiteX226" fmla="*/ 2994384 w 6086901"/>
                    <a:gd name="connsiteY226" fmla="*/ 996720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21055 w 6086901"/>
                    <a:gd name="connsiteY231" fmla="*/ 956209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92687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27597 w 6086901"/>
                    <a:gd name="connsiteY240" fmla="*/ 1086730 h 4148919"/>
                    <a:gd name="connsiteX241" fmla="*/ 2458925 w 6086901"/>
                    <a:gd name="connsiteY241" fmla="*/ 1061329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10686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55492 w 6086901"/>
                    <a:gd name="connsiteY153" fmla="*/ 1412543 h 4148919"/>
                    <a:gd name="connsiteX154" fmla="*/ 3807725 w 6086901"/>
                    <a:gd name="connsiteY154" fmla="*/ 1487606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57349 w 6086901"/>
                    <a:gd name="connsiteY176" fmla="*/ 1419367 h 4148919"/>
                    <a:gd name="connsiteX177" fmla="*/ 3364173 w 6086901"/>
                    <a:gd name="connsiteY177" fmla="*/ 1514901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19116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57349 w 6086901"/>
                    <a:gd name="connsiteY218" fmla="*/ 962167 h 4148919"/>
                    <a:gd name="connsiteX219" fmla="*/ 3289110 w 6086901"/>
                    <a:gd name="connsiteY219" fmla="*/ 1003110 h 4148919"/>
                    <a:gd name="connsiteX220" fmla="*/ 3251363 w 6086901"/>
                    <a:gd name="connsiteY220" fmla="*/ 1048116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44920 h 4148919"/>
                    <a:gd name="connsiteX223" fmla="*/ 3118513 w 6086901"/>
                    <a:gd name="connsiteY223" fmla="*/ 1003978 h 4148919"/>
                    <a:gd name="connsiteX224" fmla="*/ 3063922 w 6086901"/>
                    <a:gd name="connsiteY224" fmla="*/ 975815 h 4148919"/>
                    <a:gd name="connsiteX225" fmla="*/ 3044318 w 6086901"/>
                    <a:gd name="connsiteY225" fmla="*/ 983506 h 4148919"/>
                    <a:gd name="connsiteX226" fmla="*/ 2994384 w 6086901"/>
                    <a:gd name="connsiteY226" fmla="*/ 996720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21055 w 6086901"/>
                    <a:gd name="connsiteY231" fmla="*/ 956209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92687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27597 w 6086901"/>
                    <a:gd name="connsiteY240" fmla="*/ 1086730 h 4148919"/>
                    <a:gd name="connsiteX241" fmla="*/ 2458925 w 6086901"/>
                    <a:gd name="connsiteY241" fmla="*/ 1061329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10686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55492 w 6086901"/>
                    <a:gd name="connsiteY153" fmla="*/ 1412543 h 4148919"/>
                    <a:gd name="connsiteX154" fmla="*/ 3807725 w 6086901"/>
                    <a:gd name="connsiteY154" fmla="*/ 1487606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57349 w 6086901"/>
                    <a:gd name="connsiteY176" fmla="*/ 1419367 h 4148919"/>
                    <a:gd name="connsiteX177" fmla="*/ 3364173 w 6086901"/>
                    <a:gd name="connsiteY177" fmla="*/ 1514901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04602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57349 w 6086901"/>
                    <a:gd name="connsiteY218" fmla="*/ 962167 h 4148919"/>
                    <a:gd name="connsiteX219" fmla="*/ 3289110 w 6086901"/>
                    <a:gd name="connsiteY219" fmla="*/ 1003110 h 4148919"/>
                    <a:gd name="connsiteX220" fmla="*/ 3251363 w 6086901"/>
                    <a:gd name="connsiteY220" fmla="*/ 1048116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44920 h 4148919"/>
                    <a:gd name="connsiteX223" fmla="*/ 3118513 w 6086901"/>
                    <a:gd name="connsiteY223" fmla="*/ 1003978 h 4148919"/>
                    <a:gd name="connsiteX224" fmla="*/ 3063922 w 6086901"/>
                    <a:gd name="connsiteY224" fmla="*/ 975815 h 4148919"/>
                    <a:gd name="connsiteX225" fmla="*/ 3044318 w 6086901"/>
                    <a:gd name="connsiteY225" fmla="*/ 983506 h 4148919"/>
                    <a:gd name="connsiteX226" fmla="*/ 2994384 w 6086901"/>
                    <a:gd name="connsiteY226" fmla="*/ 996720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21055 w 6086901"/>
                    <a:gd name="connsiteY231" fmla="*/ 956209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92687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27597 w 6086901"/>
                    <a:gd name="connsiteY240" fmla="*/ 1086730 h 4148919"/>
                    <a:gd name="connsiteX241" fmla="*/ 2458925 w 6086901"/>
                    <a:gd name="connsiteY241" fmla="*/ 1061329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10686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55492 w 6086901"/>
                    <a:gd name="connsiteY153" fmla="*/ 1412543 h 4148919"/>
                    <a:gd name="connsiteX154" fmla="*/ 3807725 w 6086901"/>
                    <a:gd name="connsiteY154" fmla="*/ 1487606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57349 w 6086901"/>
                    <a:gd name="connsiteY176" fmla="*/ 1419367 h 4148919"/>
                    <a:gd name="connsiteX177" fmla="*/ 3364173 w 6086901"/>
                    <a:gd name="connsiteY177" fmla="*/ 1514901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04602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71863 w 6086901"/>
                    <a:gd name="connsiteY218" fmla="*/ 969424 h 4148919"/>
                    <a:gd name="connsiteX219" fmla="*/ 3289110 w 6086901"/>
                    <a:gd name="connsiteY219" fmla="*/ 1003110 h 4148919"/>
                    <a:gd name="connsiteX220" fmla="*/ 3251363 w 6086901"/>
                    <a:gd name="connsiteY220" fmla="*/ 1048116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44920 h 4148919"/>
                    <a:gd name="connsiteX223" fmla="*/ 3118513 w 6086901"/>
                    <a:gd name="connsiteY223" fmla="*/ 1003978 h 4148919"/>
                    <a:gd name="connsiteX224" fmla="*/ 3063922 w 6086901"/>
                    <a:gd name="connsiteY224" fmla="*/ 975815 h 4148919"/>
                    <a:gd name="connsiteX225" fmla="*/ 3044318 w 6086901"/>
                    <a:gd name="connsiteY225" fmla="*/ 983506 h 4148919"/>
                    <a:gd name="connsiteX226" fmla="*/ 2994384 w 6086901"/>
                    <a:gd name="connsiteY226" fmla="*/ 996720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21055 w 6086901"/>
                    <a:gd name="connsiteY231" fmla="*/ 956209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92687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27597 w 6086901"/>
                    <a:gd name="connsiteY240" fmla="*/ 1086730 h 4148919"/>
                    <a:gd name="connsiteX241" fmla="*/ 2458925 w 6086901"/>
                    <a:gd name="connsiteY241" fmla="*/ 1061329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25200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55492 w 6086901"/>
                    <a:gd name="connsiteY153" fmla="*/ 1412543 h 4148919"/>
                    <a:gd name="connsiteX154" fmla="*/ 3807725 w 6086901"/>
                    <a:gd name="connsiteY154" fmla="*/ 1487606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57349 w 6086901"/>
                    <a:gd name="connsiteY176" fmla="*/ 1419367 h 4148919"/>
                    <a:gd name="connsiteX177" fmla="*/ 3364173 w 6086901"/>
                    <a:gd name="connsiteY177" fmla="*/ 1514901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04602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71863 w 6086901"/>
                    <a:gd name="connsiteY218" fmla="*/ 969424 h 4148919"/>
                    <a:gd name="connsiteX219" fmla="*/ 3289110 w 6086901"/>
                    <a:gd name="connsiteY219" fmla="*/ 1003110 h 4148919"/>
                    <a:gd name="connsiteX220" fmla="*/ 3251363 w 6086901"/>
                    <a:gd name="connsiteY220" fmla="*/ 1048116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44920 h 4148919"/>
                    <a:gd name="connsiteX223" fmla="*/ 3118513 w 6086901"/>
                    <a:gd name="connsiteY223" fmla="*/ 1003978 h 4148919"/>
                    <a:gd name="connsiteX224" fmla="*/ 3063922 w 6086901"/>
                    <a:gd name="connsiteY224" fmla="*/ 975815 h 4148919"/>
                    <a:gd name="connsiteX225" fmla="*/ 3044318 w 6086901"/>
                    <a:gd name="connsiteY225" fmla="*/ 983506 h 4148919"/>
                    <a:gd name="connsiteX226" fmla="*/ 2994384 w 6086901"/>
                    <a:gd name="connsiteY226" fmla="*/ 996720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21055 w 6086901"/>
                    <a:gd name="connsiteY231" fmla="*/ 956209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92687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27597 w 6086901"/>
                    <a:gd name="connsiteY240" fmla="*/ 1086730 h 4148919"/>
                    <a:gd name="connsiteX241" fmla="*/ 2458925 w 6086901"/>
                    <a:gd name="connsiteY241" fmla="*/ 1061329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25200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55492 w 6086901"/>
                    <a:gd name="connsiteY153" fmla="*/ 1412543 h 4148919"/>
                    <a:gd name="connsiteX154" fmla="*/ 3807725 w 6086901"/>
                    <a:gd name="connsiteY154" fmla="*/ 1487606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75760 w 6086901"/>
                    <a:gd name="connsiteY176" fmla="*/ 1416298 h 4148919"/>
                    <a:gd name="connsiteX177" fmla="*/ 3364173 w 6086901"/>
                    <a:gd name="connsiteY177" fmla="*/ 1514901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04602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71863 w 6086901"/>
                    <a:gd name="connsiteY218" fmla="*/ 969424 h 4148919"/>
                    <a:gd name="connsiteX219" fmla="*/ 3289110 w 6086901"/>
                    <a:gd name="connsiteY219" fmla="*/ 1003110 h 4148919"/>
                    <a:gd name="connsiteX220" fmla="*/ 3251363 w 6086901"/>
                    <a:gd name="connsiteY220" fmla="*/ 1048116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44920 h 4148919"/>
                    <a:gd name="connsiteX223" fmla="*/ 3118513 w 6086901"/>
                    <a:gd name="connsiteY223" fmla="*/ 1003978 h 4148919"/>
                    <a:gd name="connsiteX224" fmla="*/ 3063922 w 6086901"/>
                    <a:gd name="connsiteY224" fmla="*/ 975815 h 4148919"/>
                    <a:gd name="connsiteX225" fmla="*/ 3044318 w 6086901"/>
                    <a:gd name="connsiteY225" fmla="*/ 983506 h 4148919"/>
                    <a:gd name="connsiteX226" fmla="*/ 2994384 w 6086901"/>
                    <a:gd name="connsiteY226" fmla="*/ 996720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21055 w 6086901"/>
                    <a:gd name="connsiteY231" fmla="*/ 956209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92687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27597 w 6086901"/>
                    <a:gd name="connsiteY240" fmla="*/ 1086730 h 4148919"/>
                    <a:gd name="connsiteX241" fmla="*/ 2458925 w 6086901"/>
                    <a:gd name="connsiteY241" fmla="*/ 1061329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25200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55492 w 6086901"/>
                    <a:gd name="connsiteY153" fmla="*/ 1412543 h 4148919"/>
                    <a:gd name="connsiteX154" fmla="*/ 3807725 w 6086901"/>
                    <a:gd name="connsiteY154" fmla="*/ 1487606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75760 w 6086901"/>
                    <a:gd name="connsiteY176" fmla="*/ 1416298 h 4148919"/>
                    <a:gd name="connsiteX177" fmla="*/ 3379516 w 6086901"/>
                    <a:gd name="connsiteY177" fmla="*/ 1511833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04602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71863 w 6086901"/>
                    <a:gd name="connsiteY218" fmla="*/ 969424 h 4148919"/>
                    <a:gd name="connsiteX219" fmla="*/ 3289110 w 6086901"/>
                    <a:gd name="connsiteY219" fmla="*/ 1003110 h 4148919"/>
                    <a:gd name="connsiteX220" fmla="*/ 3251363 w 6086901"/>
                    <a:gd name="connsiteY220" fmla="*/ 1048116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44920 h 4148919"/>
                    <a:gd name="connsiteX223" fmla="*/ 3118513 w 6086901"/>
                    <a:gd name="connsiteY223" fmla="*/ 1003978 h 4148919"/>
                    <a:gd name="connsiteX224" fmla="*/ 3063922 w 6086901"/>
                    <a:gd name="connsiteY224" fmla="*/ 975815 h 4148919"/>
                    <a:gd name="connsiteX225" fmla="*/ 3044318 w 6086901"/>
                    <a:gd name="connsiteY225" fmla="*/ 983506 h 4148919"/>
                    <a:gd name="connsiteX226" fmla="*/ 2994384 w 6086901"/>
                    <a:gd name="connsiteY226" fmla="*/ 996720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21055 w 6086901"/>
                    <a:gd name="connsiteY231" fmla="*/ 956209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92687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27597 w 6086901"/>
                    <a:gd name="connsiteY240" fmla="*/ 1086730 h 4148919"/>
                    <a:gd name="connsiteX241" fmla="*/ 2458925 w 6086901"/>
                    <a:gd name="connsiteY241" fmla="*/ 1061329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25200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64697 w 6086901"/>
                    <a:gd name="connsiteY153" fmla="*/ 1415612 h 4148919"/>
                    <a:gd name="connsiteX154" fmla="*/ 3807725 w 6086901"/>
                    <a:gd name="connsiteY154" fmla="*/ 1487606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75760 w 6086901"/>
                    <a:gd name="connsiteY176" fmla="*/ 1416298 h 4148919"/>
                    <a:gd name="connsiteX177" fmla="*/ 3379516 w 6086901"/>
                    <a:gd name="connsiteY177" fmla="*/ 1511833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04602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71863 w 6086901"/>
                    <a:gd name="connsiteY218" fmla="*/ 969424 h 4148919"/>
                    <a:gd name="connsiteX219" fmla="*/ 3289110 w 6086901"/>
                    <a:gd name="connsiteY219" fmla="*/ 1003110 h 4148919"/>
                    <a:gd name="connsiteX220" fmla="*/ 3251363 w 6086901"/>
                    <a:gd name="connsiteY220" fmla="*/ 1048116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44920 h 4148919"/>
                    <a:gd name="connsiteX223" fmla="*/ 3118513 w 6086901"/>
                    <a:gd name="connsiteY223" fmla="*/ 1003978 h 4148919"/>
                    <a:gd name="connsiteX224" fmla="*/ 3063922 w 6086901"/>
                    <a:gd name="connsiteY224" fmla="*/ 975815 h 4148919"/>
                    <a:gd name="connsiteX225" fmla="*/ 3044318 w 6086901"/>
                    <a:gd name="connsiteY225" fmla="*/ 983506 h 4148919"/>
                    <a:gd name="connsiteX226" fmla="*/ 2994384 w 6086901"/>
                    <a:gd name="connsiteY226" fmla="*/ 996720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21055 w 6086901"/>
                    <a:gd name="connsiteY231" fmla="*/ 956209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92687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27597 w 6086901"/>
                    <a:gd name="connsiteY240" fmla="*/ 1086730 h 4148919"/>
                    <a:gd name="connsiteX241" fmla="*/ 2458925 w 6086901"/>
                    <a:gd name="connsiteY241" fmla="*/ 1061329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25200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64697 w 6086901"/>
                    <a:gd name="connsiteY153" fmla="*/ 1415612 h 4148919"/>
                    <a:gd name="connsiteX154" fmla="*/ 3816930 w 6086901"/>
                    <a:gd name="connsiteY154" fmla="*/ 1509085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59958 w 6086901"/>
                    <a:gd name="connsiteY157" fmla="*/ 1467134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75760 w 6086901"/>
                    <a:gd name="connsiteY176" fmla="*/ 1416298 h 4148919"/>
                    <a:gd name="connsiteX177" fmla="*/ 3379516 w 6086901"/>
                    <a:gd name="connsiteY177" fmla="*/ 1511833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04602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71863 w 6086901"/>
                    <a:gd name="connsiteY218" fmla="*/ 969424 h 4148919"/>
                    <a:gd name="connsiteX219" fmla="*/ 3289110 w 6086901"/>
                    <a:gd name="connsiteY219" fmla="*/ 1003110 h 4148919"/>
                    <a:gd name="connsiteX220" fmla="*/ 3251363 w 6086901"/>
                    <a:gd name="connsiteY220" fmla="*/ 1048116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44920 h 4148919"/>
                    <a:gd name="connsiteX223" fmla="*/ 3118513 w 6086901"/>
                    <a:gd name="connsiteY223" fmla="*/ 1003978 h 4148919"/>
                    <a:gd name="connsiteX224" fmla="*/ 3063922 w 6086901"/>
                    <a:gd name="connsiteY224" fmla="*/ 975815 h 4148919"/>
                    <a:gd name="connsiteX225" fmla="*/ 3044318 w 6086901"/>
                    <a:gd name="connsiteY225" fmla="*/ 983506 h 4148919"/>
                    <a:gd name="connsiteX226" fmla="*/ 2994384 w 6086901"/>
                    <a:gd name="connsiteY226" fmla="*/ 996720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21055 w 6086901"/>
                    <a:gd name="connsiteY231" fmla="*/ 956209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92687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27597 w 6086901"/>
                    <a:gd name="connsiteY240" fmla="*/ 1086730 h 4148919"/>
                    <a:gd name="connsiteX241" fmla="*/ 2458925 w 6086901"/>
                    <a:gd name="connsiteY241" fmla="*/ 1061329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25200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64697 w 6086901"/>
                    <a:gd name="connsiteY153" fmla="*/ 1415612 h 4148919"/>
                    <a:gd name="connsiteX154" fmla="*/ 3816930 w 6086901"/>
                    <a:gd name="connsiteY154" fmla="*/ 1509085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41547 w 6086901"/>
                    <a:gd name="connsiteY157" fmla="*/ 1464066 h 4148919"/>
                    <a:gd name="connsiteX158" fmla="*/ 3780430 w 6086901"/>
                    <a:gd name="connsiteY158" fmla="*/ 1412543 h 4148919"/>
                    <a:gd name="connsiteX159" fmla="*/ 3807725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75760 w 6086901"/>
                    <a:gd name="connsiteY176" fmla="*/ 1416298 h 4148919"/>
                    <a:gd name="connsiteX177" fmla="*/ 3379516 w 6086901"/>
                    <a:gd name="connsiteY177" fmla="*/ 1511833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04602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71863 w 6086901"/>
                    <a:gd name="connsiteY218" fmla="*/ 969424 h 4148919"/>
                    <a:gd name="connsiteX219" fmla="*/ 3289110 w 6086901"/>
                    <a:gd name="connsiteY219" fmla="*/ 1003110 h 4148919"/>
                    <a:gd name="connsiteX220" fmla="*/ 3251363 w 6086901"/>
                    <a:gd name="connsiteY220" fmla="*/ 1048116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44920 h 4148919"/>
                    <a:gd name="connsiteX223" fmla="*/ 3118513 w 6086901"/>
                    <a:gd name="connsiteY223" fmla="*/ 1003978 h 4148919"/>
                    <a:gd name="connsiteX224" fmla="*/ 3063922 w 6086901"/>
                    <a:gd name="connsiteY224" fmla="*/ 975815 h 4148919"/>
                    <a:gd name="connsiteX225" fmla="*/ 3044318 w 6086901"/>
                    <a:gd name="connsiteY225" fmla="*/ 983506 h 4148919"/>
                    <a:gd name="connsiteX226" fmla="*/ 2994384 w 6086901"/>
                    <a:gd name="connsiteY226" fmla="*/ 996720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21055 w 6086901"/>
                    <a:gd name="connsiteY231" fmla="*/ 956209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92687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27597 w 6086901"/>
                    <a:gd name="connsiteY240" fmla="*/ 1086730 h 4148919"/>
                    <a:gd name="connsiteX241" fmla="*/ 2458925 w 6086901"/>
                    <a:gd name="connsiteY241" fmla="*/ 1061329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25200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64697 w 6086901"/>
                    <a:gd name="connsiteY153" fmla="*/ 1415612 h 4148919"/>
                    <a:gd name="connsiteX154" fmla="*/ 3816930 w 6086901"/>
                    <a:gd name="connsiteY154" fmla="*/ 1509085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41547 w 6086901"/>
                    <a:gd name="connsiteY157" fmla="*/ 1464066 h 4148919"/>
                    <a:gd name="connsiteX158" fmla="*/ 3780430 w 6086901"/>
                    <a:gd name="connsiteY158" fmla="*/ 1412543 h 4148919"/>
                    <a:gd name="connsiteX159" fmla="*/ 3798519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75760 w 6086901"/>
                    <a:gd name="connsiteY176" fmla="*/ 1416298 h 4148919"/>
                    <a:gd name="connsiteX177" fmla="*/ 3379516 w 6086901"/>
                    <a:gd name="connsiteY177" fmla="*/ 1511833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04602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71863 w 6086901"/>
                    <a:gd name="connsiteY218" fmla="*/ 969424 h 4148919"/>
                    <a:gd name="connsiteX219" fmla="*/ 3289110 w 6086901"/>
                    <a:gd name="connsiteY219" fmla="*/ 1003110 h 4148919"/>
                    <a:gd name="connsiteX220" fmla="*/ 3251363 w 6086901"/>
                    <a:gd name="connsiteY220" fmla="*/ 1048116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44920 h 4148919"/>
                    <a:gd name="connsiteX223" fmla="*/ 3118513 w 6086901"/>
                    <a:gd name="connsiteY223" fmla="*/ 1003978 h 4148919"/>
                    <a:gd name="connsiteX224" fmla="*/ 3063922 w 6086901"/>
                    <a:gd name="connsiteY224" fmla="*/ 975815 h 4148919"/>
                    <a:gd name="connsiteX225" fmla="*/ 3044318 w 6086901"/>
                    <a:gd name="connsiteY225" fmla="*/ 983506 h 4148919"/>
                    <a:gd name="connsiteX226" fmla="*/ 2994384 w 6086901"/>
                    <a:gd name="connsiteY226" fmla="*/ 996720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21055 w 6086901"/>
                    <a:gd name="connsiteY231" fmla="*/ 956209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92687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27597 w 6086901"/>
                    <a:gd name="connsiteY240" fmla="*/ 1086730 h 4148919"/>
                    <a:gd name="connsiteX241" fmla="*/ 2458925 w 6086901"/>
                    <a:gd name="connsiteY241" fmla="*/ 1061329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71098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25200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64697 w 6086901"/>
                    <a:gd name="connsiteY153" fmla="*/ 1415612 h 4148919"/>
                    <a:gd name="connsiteX154" fmla="*/ 3816930 w 6086901"/>
                    <a:gd name="connsiteY154" fmla="*/ 1509085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41547 w 6086901"/>
                    <a:gd name="connsiteY157" fmla="*/ 1464066 h 4148919"/>
                    <a:gd name="connsiteX158" fmla="*/ 3780430 w 6086901"/>
                    <a:gd name="connsiteY158" fmla="*/ 1412543 h 4148919"/>
                    <a:gd name="connsiteX159" fmla="*/ 3798519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75760 w 6086901"/>
                    <a:gd name="connsiteY176" fmla="*/ 1416298 h 4148919"/>
                    <a:gd name="connsiteX177" fmla="*/ 3379516 w 6086901"/>
                    <a:gd name="connsiteY177" fmla="*/ 1511833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04602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71863 w 6086901"/>
                    <a:gd name="connsiteY218" fmla="*/ 969424 h 4148919"/>
                    <a:gd name="connsiteX219" fmla="*/ 3289110 w 6086901"/>
                    <a:gd name="connsiteY219" fmla="*/ 1003110 h 4148919"/>
                    <a:gd name="connsiteX220" fmla="*/ 3251363 w 6086901"/>
                    <a:gd name="connsiteY220" fmla="*/ 1048116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44920 h 4148919"/>
                    <a:gd name="connsiteX223" fmla="*/ 3118513 w 6086901"/>
                    <a:gd name="connsiteY223" fmla="*/ 1003978 h 4148919"/>
                    <a:gd name="connsiteX224" fmla="*/ 3063922 w 6086901"/>
                    <a:gd name="connsiteY224" fmla="*/ 975815 h 4148919"/>
                    <a:gd name="connsiteX225" fmla="*/ 3044318 w 6086901"/>
                    <a:gd name="connsiteY225" fmla="*/ 983506 h 4148919"/>
                    <a:gd name="connsiteX226" fmla="*/ 2994384 w 6086901"/>
                    <a:gd name="connsiteY226" fmla="*/ 996720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21055 w 6086901"/>
                    <a:gd name="connsiteY231" fmla="*/ 956209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92687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27597 w 6086901"/>
                    <a:gd name="connsiteY240" fmla="*/ 1086730 h 4148919"/>
                    <a:gd name="connsiteX241" fmla="*/ 2458925 w 6086901"/>
                    <a:gd name="connsiteY241" fmla="*/ 1061329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95646 h 4148919"/>
                    <a:gd name="connsiteX253" fmla="*/ 2415653 w 6086901"/>
                    <a:gd name="connsiteY253" fmla="*/ 730155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25200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64697 w 6086901"/>
                    <a:gd name="connsiteY153" fmla="*/ 1415612 h 4148919"/>
                    <a:gd name="connsiteX154" fmla="*/ 3816930 w 6086901"/>
                    <a:gd name="connsiteY154" fmla="*/ 1509085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41547 w 6086901"/>
                    <a:gd name="connsiteY157" fmla="*/ 1464066 h 4148919"/>
                    <a:gd name="connsiteX158" fmla="*/ 3780430 w 6086901"/>
                    <a:gd name="connsiteY158" fmla="*/ 1412543 h 4148919"/>
                    <a:gd name="connsiteX159" fmla="*/ 3798519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75760 w 6086901"/>
                    <a:gd name="connsiteY176" fmla="*/ 1416298 h 4148919"/>
                    <a:gd name="connsiteX177" fmla="*/ 3379516 w 6086901"/>
                    <a:gd name="connsiteY177" fmla="*/ 1511833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04602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71863 w 6086901"/>
                    <a:gd name="connsiteY218" fmla="*/ 969424 h 4148919"/>
                    <a:gd name="connsiteX219" fmla="*/ 3289110 w 6086901"/>
                    <a:gd name="connsiteY219" fmla="*/ 1003110 h 4148919"/>
                    <a:gd name="connsiteX220" fmla="*/ 3251363 w 6086901"/>
                    <a:gd name="connsiteY220" fmla="*/ 1048116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44920 h 4148919"/>
                    <a:gd name="connsiteX223" fmla="*/ 3118513 w 6086901"/>
                    <a:gd name="connsiteY223" fmla="*/ 1003978 h 4148919"/>
                    <a:gd name="connsiteX224" fmla="*/ 3063922 w 6086901"/>
                    <a:gd name="connsiteY224" fmla="*/ 975815 h 4148919"/>
                    <a:gd name="connsiteX225" fmla="*/ 3044318 w 6086901"/>
                    <a:gd name="connsiteY225" fmla="*/ 983506 h 4148919"/>
                    <a:gd name="connsiteX226" fmla="*/ 2994384 w 6086901"/>
                    <a:gd name="connsiteY226" fmla="*/ 996720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21055 w 6086901"/>
                    <a:gd name="connsiteY231" fmla="*/ 956209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92687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27597 w 6086901"/>
                    <a:gd name="connsiteY240" fmla="*/ 1086730 h 4148919"/>
                    <a:gd name="connsiteX241" fmla="*/ 2458925 w 6086901"/>
                    <a:gd name="connsiteY241" fmla="*/ 1061329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95646 h 4148919"/>
                    <a:gd name="connsiteX253" fmla="*/ 2403379 w 6086901"/>
                    <a:gd name="connsiteY253" fmla="*/ 736292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31409 w 6086901"/>
                    <a:gd name="connsiteY257" fmla="*/ 689212 h 4148919"/>
                    <a:gd name="connsiteX258" fmla="*/ 2197289 w 6086901"/>
                    <a:gd name="connsiteY258" fmla="*/ 716507 h 4148919"/>
                    <a:gd name="connsiteX259" fmla="*/ 2149522 w 6086901"/>
                    <a:gd name="connsiteY259" fmla="*/ 682388 h 4148919"/>
                    <a:gd name="connsiteX260" fmla="*/ 2053988 w 6086901"/>
                    <a:gd name="connsiteY260" fmla="*/ 655092 h 4148919"/>
                    <a:gd name="connsiteX261" fmla="*/ 1965277 w 6086901"/>
                    <a:gd name="connsiteY261" fmla="*/ 641445 h 4148919"/>
                    <a:gd name="connsiteX262" fmla="*/ 1705970 w 6086901"/>
                    <a:gd name="connsiteY262" fmla="*/ 661916 h 4148919"/>
                    <a:gd name="connsiteX263" fmla="*/ 1569492 w 6086901"/>
                    <a:gd name="connsiteY263" fmla="*/ 661916 h 4148919"/>
                    <a:gd name="connsiteX264" fmla="*/ 1494430 w 6086901"/>
                    <a:gd name="connsiteY264" fmla="*/ 668740 h 4148919"/>
                    <a:gd name="connsiteX265" fmla="*/ 955343 w 6086901"/>
                    <a:gd name="connsiteY265" fmla="*/ 661916 h 4148919"/>
                    <a:gd name="connsiteX266" fmla="*/ 818865 w 6086901"/>
                    <a:gd name="connsiteY266" fmla="*/ 648269 h 4148919"/>
                    <a:gd name="connsiteX267" fmla="*/ 95534 w 6086901"/>
                    <a:gd name="connsiteY267" fmla="*/ 600501 h 4148919"/>
                    <a:gd name="connsiteX268" fmla="*/ 0 w 6086901"/>
                    <a:gd name="connsiteY268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25200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64697 w 6086901"/>
                    <a:gd name="connsiteY153" fmla="*/ 1415612 h 4148919"/>
                    <a:gd name="connsiteX154" fmla="*/ 3816930 w 6086901"/>
                    <a:gd name="connsiteY154" fmla="*/ 1509085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41547 w 6086901"/>
                    <a:gd name="connsiteY157" fmla="*/ 1464066 h 4148919"/>
                    <a:gd name="connsiteX158" fmla="*/ 3780430 w 6086901"/>
                    <a:gd name="connsiteY158" fmla="*/ 1412543 h 4148919"/>
                    <a:gd name="connsiteX159" fmla="*/ 3798519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75760 w 6086901"/>
                    <a:gd name="connsiteY176" fmla="*/ 1416298 h 4148919"/>
                    <a:gd name="connsiteX177" fmla="*/ 3379516 w 6086901"/>
                    <a:gd name="connsiteY177" fmla="*/ 1511833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04602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71863 w 6086901"/>
                    <a:gd name="connsiteY218" fmla="*/ 969424 h 4148919"/>
                    <a:gd name="connsiteX219" fmla="*/ 3289110 w 6086901"/>
                    <a:gd name="connsiteY219" fmla="*/ 1003110 h 4148919"/>
                    <a:gd name="connsiteX220" fmla="*/ 3251363 w 6086901"/>
                    <a:gd name="connsiteY220" fmla="*/ 1048116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44920 h 4148919"/>
                    <a:gd name="connsiteX223" fmla="*/ 3118513 w 6086901"/>
                    <a:gd name="connsiteY223" fmla="*/ 1003978 h 4148919"/>
                    <a:gd name="connsiteX224" fmla="*/ 3063922 w 6086901"/>
                    <a:gd name="connsiteY224" fmla="*/ 975815 h 4148919"/>
                    <a:gd name="connsiteX225" fmla="*/ 3044318 w 6086901"/>
                    <a:gd name="connsiteY225" fmla="*/ 983506 h 4148919"/>
                    <a:gd name="connsiteX226" fmla="*/ 2994384 w 6086901"/>
                    <a:gd name="connsiteY226" fmla="*/ 996720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21055 w 6086901"/>
                    <a:gd name="connsiteY231" fmla="*/ 956209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92687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27597 w 6086901"/>
                    <a:gd name="connsiteY240" fmla="*/ 1086730 h 4148919"/>
                    <a:gd name="connsiteX241" fmla="*/ 2458925 w 6086901"/>
                    <a:gd name="connsiteY241" fmla="*/ 1061329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58955 w 6086901"/>
                    <a:gd name="connsiteY250" fmla="*/ 750627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95646 h 4148919"/>
                    <a:gd name="connsiteX253" fmla="*/ 2403379 w 6086901"/>
                    <a:gd name="connsiteY253" fmla="*/ 736292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57605 w 6086901"/>
                    <a:gd name="connsiteY257" fmla="*/ 708722 h 4148919"/>
                    <a:gd name="connsiteX258" fmla="*/ 2231409 w 6086901"/>
                    <a:gd name="connsiteY258" fmla="*/ 689212 h 4148919"/>
                    <a:gd name="connsiteX259" fmla="*/ 2197289 w 6086901"/>
                    <a:gd name="connsiteY259" fmla="*/ 716507 h 4148919"/>
                    <a:gd name="connsiteX260" fmla="*/ 2149522 w 6086901"/>
                    <a:gd name="connsiteY260" fmla="*/ 682388 h 4148919"/>
                    <a:gd name="connsiteX261" fmla="*/ 2053988 w 6086901"/>
                    <a:gd name="connsiteY261" fmla="*/ 655092 h 4148919"/>
                    <a:gd name="connsiteX262" fmla="*/ 1965277 w 6086901"/>
                    <a:gd name="connsiteY262" fmla="*/ 641445 h 4148919"/>
                    <a:gd name="connsiteX263" fmla="*/ 1705970 w 6086901"/>
                    <a:gd name="connsiteY263" fmla="*/ 661916 h 4148919"/>
                    <a:gd name="connsiteX264" fmla="*/ 1569492 w 6086901"/>
                    <a:gd name="connsiteY264" fmla="*/ 661916 h 4148919"/>
                    <a:gd name="connsiteX265" fmla="*/ 1494430 w 6086901"/>
                    <a:gd name="connsiteY265" fmla="*/ 668740 h 4148919"/>
                    <a:gd name="connsiteX266" fmla="*/ 955343 w 6086901"/>
                    <a:gd name="connsiteY266" fmla="*/ 661916 h 4148919"/>
                    <a:gd name="connsiteX267" fmla="*/ 818865 w 6086901"/>
                    <a:gd name="connsiteY267" fmla="*/ 648269 h 4148919"/>
                    <a:gd name="connsiteX268" fmla="*/ 95534 w 6086901"/>
                    <a:gd name="connsiteY268" fmla="*/ 600501 h 4148919"/>
                    <a:gd name="connsiteX269" fmla="*/ 0 w 6086901"/>
                    <a:gd name="connsiteY269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25200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64697 w 6086901"/>
                    <a:gd name="connsiteY153" fmla="*/ 1415612 h 4148919"/>
                    <a:gd name="connsiteX154" fmla="*/ 3816930 w 6086901"/>
                    <a:gd name="connsiteY154" fmla="*/ 1509085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41547 w 6086901"/>
                    <a:gd name="connsiteY157" fmla="*/ 1464066 h 4148919"/>
                    <a:gd name="connsiteX158" fmla="*/ 3780430 w 6086901"/>
                    <a:gd name="connsiteY158" fmla="*/ 1412543 h 4148919"/>
                    <a:gd name="connsiteX159" fmla="*/ 3798519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75760 w 6086901"/>
                    <a:gd name="connsiteY176" fmla="*/ 1416298 h 4148919"/>
                    <a:gd name="connsiteX177" fmla="*/ 3379516 w 6086901"/>
                    <a:gd name="connsiteY177" fmla="*/ 1511833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04602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71863 w 6086901"/>
                    <a:gd name="connsiteY218" fmla="*/ 969424 h 4148919"/>
                    <a:gd name="connsiteX219" fmla="*/ 3289110 w 6086901"/>
                    <a:gd name="connsiteY219" fmla="*/ 1003110 h 4148919"/>
                    <a:gd name="connsiteX220" fmla="*/ 3251363 w 6086901"/>
                    <a:gd name="connsiteY220" fmla="*/ 1048116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44920 h 4148919"/>
                    <a:gd name="connsiteX223" fmla="*/ 3118513 w 6086901"/>
                    <a:gd name="connsiteY223" fmla="*/ 1003978 h 4148919"/>
                    <a:gd name="connsiteX224" fmla="*/ 3063922 w 6086901"/>
                    <a:gd name="connsiteY224" fmla="*/ 975815 h 4148919"/>
                    <a:gd name="connsiteX225" fmla="*/ 3044318 w 6086901"/>
                    <a:gd name="connsiteY225" fmla="*/ 983506 h 4148919"/>
                    <a:gd name="connsiteX226" fmla="*/ 2994384 w 6086901"/>
                    <a:gd name="connsiteY226" fmla="*/ 996720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21055 w 6086901"/>
                    <a:gd name="connsiteY231" fmla="*/ 956209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92687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27597 w 6086901"/>
                    <a:gd name="connsiteY240" fmla="*/ 1086730 h 4148919"/>
                    <a:gd name="connsiteX241" fmla="*/ 2458925 w 6086901"/>
                    <a:gd name="connsiteY241" fmla="*/ 1061329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61313 w 6086901"/>
                    <a:gd name="connsiteY248" fmla="*/ 771098 h 4148919"/>
                    <a:gd name="connsiteX249" fmla="*/ 2606722 w 6086901"/>
                    <a:gd name="connsiteY249" fmla="*/ 750627 h 4148919"/>
                    <a:gd name="connsiteX250" fmla="*/ 2574297 w 6086901"/>
                    <a:gd name="connsiteY250" fmla="*/ 765969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95646 h 4148919"/>
                    <a:gd name="connsiteX253" fmla="*/ 2403379 w 6086901"/>
                    <a:gd name="connsiteY253" fmla="*/ 736292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57605 w 6086901"/>
                    <a:gd name="connsiteY257" fmla="*/ 708722 h 4148919"/>
                    <a:gd name="connsiteX258" fmla="*/ 2231409 w 6086901"/>
                    <a:gd name="connsiteY258" fmla="*/ 689212 h 4148919"/>
                    <a:gd name="connsiteX259" fmla="*/ 2197289 w 6086901"/>
                    <a:gd name="connsiteY259" fmla="*/ 716507 h 4148919"/>
                    <a:gd name="connsiteX260" fmla="*/ 2149522 w 6086901"/>
                    <a:gd name="connsiteY260" fmla="*/ 682388 h 4148919"/>
                    <a:gd name="connsiteX261" fmla="*/ 2053988 w 6086901"/>
                    <a:gd name="connsiteY261" fmla="*/ 655092 h 4148919"/>
                    <a:gd name="connsiteX262" fmla="*/ 1965277 w 6086901"/>
                    <a:gd name="connsiteY262" fmla="*/ 641445 h 4148919"/>
                    <a:gd name="connsiteX263" fmla="*/ 1705970 w 6086901"/>
                    <a:gd name="connsiteY263" fmla="*/ 661916 h 4148919"/>
                    <a:gd name="connsiteX264" fmla="*/ 1569492 w 6086901"/>
                    <a:gd name="connsiteY264" fmla="*/ 661916 h 4148919"/>
                    <a:gd name="connsiteX265" fmla="*/ 1494430 w 6086901"/>
                    <a:gd name="connsiteY265" fmla="*/ 668740 h 4148919"/>
                    <a:gd name="connsiteX266" fmla="*/ 955343 w 6086901"/>
                    <a:gd name="connsiteY266" fmla="*/ 661916 h 4148919"/>
                    <a:gd name="connsiteX267" fmla="*/ 818865 w 6086901"/>
                    <a:gd name="connsiteY267" fmla="*/ 648269 h 4148919"/>
                    <a:gd name="connsiteX268" fmla="*/ 95534 w 6086901"/>
                    <a:gd name="connsiteY268" fmla="*/ 600501 h 4148919"/>
                    <a:gd name="connsiteX269" fmla="*/ 0 w 6086901"/>
                    <a:gd name="connsiteY269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25200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64697 w 6086901"/>
                    <a:gd name="connsiteY153" fmla="*/ 1415612 h 4148919"/>
                    <a:gd name="connsiteX154" fmla="*/ 3816930 w 6086901"/>
                    <a:gd name="connsiteY154" fmla="*/ 1509085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41547 w 6086901"/>
                    <a:gd name="connsiteY157" fmla="*/ 1464066 h 4148919"/>
                    <a:gd name="connsiteX158" fmla="*/ 3780430 w 6086901"/>
                    <a:gd name="connsiteY158" fmla="*/ 1412543 h 4148919"/>
                    <a:gd name="connsiteX159" fmla="*/ 3798519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75760 w 6086901"/>
                    <a:gd name="connsiteY176" fmla="*/ 1416298 h 4148919"/>
                    <a:gd name="connsiteX177" fmla="*/ 3379516 w 6086901"/>
                    <a:gd name="connsiteY177" fmla="*/ 1511833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04602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71863 w 6086901"/>
                    <a:gd name="connsiteY218" fmla="*/ 969424 h 4148919"/>
                    <a:gd name="connsiteX219" fmla="*/ 3289110 w 6086901"/>
                    <a:gd name="connsiteY219" fmla="*/ 1003110 h 4148919"/>
                    <a:gd name="connsiteX220" fmla="*/ 3251363 w 6086901"/>
                    <a:gd name="connsiteY220" fmla="*/ 1048116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44920 h 4148919"/>
                    <a:gd name="connsiteX223" fmla="*/ 3118513 w 6086901"/>
                    <a:gd name="connsiteY223" fmla="*/ 1003978 h 4148919"/>
                    <a:gd name="connsiteX224" fmla="*/ 3063922 w 6086901"/>
                    <a:gd name="connsiteY224" fmla="*/ 975815 h 4148919"/>
                    <a:gd name="connsiteX225" fmla="*/ 3044318 w 6086901"/>
                    <a:gd name="connsiteY225" fmla="*/ 983506 h 4148919"/>
                    <a:gd name="connsiteX226" fmla="*/ 2994384 w 6086901"/>
                    <a:gd name="connsiteY226" fmla="*/ 996720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21055 w 6086901"/>
                    <a:gd name="connsiteY231" fmla="*/ 956209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92687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27597 w 6086901"/>
                    <a:gd name="connsiteY240" fmla="*/ 1086730 h 4148919"/>
                    <a:gd name="connsiteX241" fmla="*/ 2458925 w 6086901"/>
                    <a:gd name="connsiteY241" fmla="*/ 1061329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55176 w 6086901"/>
                    <a:gd name="connsiteY248" fmla="*/ 798714 h 4148919"/>
                    <a:gd name="connsiteX249" fmla="*/ 2606722 w 6086901"/>
                    <a:gd name="connsiteY249" fmla="*/ 750627 h 4148919"/>
                    <a:gd name="connsiteX250" fmla="*/ 2574297 w 6086901"/>
                    <a:gd name="connsiteY250" fmla="*/ 765969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95646 h 4148919"/>
                    <a:gd name="connsiteX253" fmla="*/ 2403379 w 6086901"/>
                    <a:gd name="connsiteY253" fmla="*/ 736292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57605 w 6086901"/>
                    <a:gd name="connsiteY257" fmla="*/ 708722 h 4148919"/>
                    <a:gd name="connsiteX258" fmla="*/ 2231409 w 6086901"/>
                    <a:gd name="connsiteY258" fmla="*/ 689212 h 4148919"/>
                    <a:gd name="connsiteX259" fmla="*/ 2197289 w 6086901"/>
                    <a:gd name="connsiteY259" fmla="*/ 716507 h 4148919"/>
                    <a:gd name="connsiteX260" fmla="*/ 2149522 w 6086901"/>
                    <a:gd name="connsiteY260" fmla="*/ 682388 h 4148919"/>
                    <a:gd name="connsiteX261" fmla="*/ 2053988 w 6086901"/>
                    <a:gd name="connsiteY261" fmla="*/ 655092 h 4148919"/>
                    <a:gd name="connsiteX262" fmla="*/ 1965277 w 6086901"/>
                    <a:gd name="connsiteY262" fmla="*/ 641445 h 4148919"/>
                    <a:gd name="connsiteX263" fmla="*/ 1705970 w 6086901"/>
                    <a:gd name="connsiteY263" fmla="*/ 661916 h 4148919"/>
                    <a:gd name="connsiteX264" fmla="*/ 1569492 w 6086901"/>
                    <a:gd name="connsiteY264" fmla="*/ 661916 h 4148919"/>
                    <a:gd name="connsiteX265" fmla="*/ 1494430 w 6086901"/>
                    <a:gd name="connsiteY265" fmla="*/ 668740 h 4148919"/>
                    <a:gd name="connsiteX266" fmla="*/ 955343 w 6086901"/>
                    <a:gd name="connsiteY266" fmla="*/ 661916 h 4148919"/>
                    <a:gd name="connsiteX267" fmla="*/ 818865 w 6086901"/>
                    <a:gd name="connsiteY267" fmla="*/ 648269 h 4148919"/>
                    <a:gd name="connsiteX268" fmla="*/ 95534 w 6086901"/>
                    <a:gd name="connsiteY268" fmla="*/ 600501 h 4148919"/>
                    <a:gd name="connsiteX269" fmla="*/ 0 w 6086901"/>
                    <a:gd name="connsiteY269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026089 w 6086901"/>
                    <a:gd name="connsiteY141" fmla="*/ 1977030 h 4148919"/>
                    <a:gd name="connsiteX142" fmla="*/ 3991970 w 6086901"/>
                    <a:gd name="connsiteY142" fmla="*/ 1917510 h 4148919"/>
                    <a:gd name="connsiteX143" fmla="*/ 3916907 w 6086901"/>
                    <a:gd name="connsiteY143" fmla="*/ 1925200 h 4148919"/>
                    <a:gd name="connsiteX144" fmla="*/ 3903259 w 6086901"/>
                    <a:gd name="connsiteY144" fmla="*/ 1897039 h 4148919"/>
                    <a:gd name="connsiteX145" fmla="*/ 3951027 w 6086901"/>
                    <a:gd name="connsiteY145" fmla="*/ 1821976 h 4148919"/>
                    <a:gd name="connsiteX146" fmla="*/ 3951027 w 6086901"/>
                    <a:gd name="connsiteY146" fmla="*/ 1781033 h 4148919"/>
                    <a:gd name="connsiteX147" fmla="*/ 4001557 w 6086901"/>
                    <a:gd name="connsiteY147" fmla="*/ 1719185 h 4148919"/>
                    <a:gd name="connsiteX148" fmla="*/ 4026089 w 6086901"/>
                    <a:gd name="connsiteY148" fmla="*/ 1692322 h 4148919"/>
                    <a:gd name="connsiteX149" fmla="*/ 4019265 w 6086901"/>
                    <a:gd name="connsiteY149" fmla="*/ 1603612 h 4148919"/>
                    <a:gd name="connsiteX150" fmla="*/ 3998794 w 6086901"/>
                    <a:gd name="connsiteY150" fmla="*/ 1562669 h 4148919"/>
                    <a:gd name="connsiteX151" fmla="*/ 3960179 w 6086901"/>
                    <a:gd name="connsiteY151" fmla="*/ 1518529 h 4148919"/>
                    <a:gd name="connsiteX152" fmla="*/ 3916907 w 6086901"/>
                    <a:gd name="connsiteY152" fmla="*/ 1419367 h 4148919"/>
                    <a:gd name="connsiteX153" fmla="*/ 3864697 w 6086901"/>
                    <a:gd name="connsiteY153" fmla="*/ 1415612 h 4148919"/>
                    <a:gd name="connsiteX154" fmla="*/ 3816930 w 6086901"/>
                    <a:gd name="connsiteY154" fmla="*/ 1509085 h 4148919"/>
                    <a:gd name="connsiteX155" fmla="*/ 3787253 w 6086901"/>
                    <a:gd name="connsiteY155" fmla="*/ 1508077 h 4148919"/>
                    <a:gd name="connsiteX156" fmla="*/ 3759958 w 6086901"/>
                    <a:gd name="connsiteY156" fmla="*/ 1508077 h 4148919"/>
                    <a:gd name="connsiteX157" fmla="*/ 3741547 w 6086901"/>
                    <a:gd name="connsiteY157" fmla="*/ 1464066 h 4148919"/>
                    <a:gd name="connsiteX158" fmla="*/ 3780430 w 6086901"/>
                    <a:gd name="connsiteY158" fmla="*/ 1412543 h 4148919"/>
                    <a:gd name="connsiteX159" fmla="*/ 3798519 w 6086901"/>
                    <a:gd name="connsiteY159" fmla="*/ 1357952 h 4148919"/>
                    <a:gd name="connsiteX160" fmla="*/ 3807725 w 6086901"/>
                    <a:gd name="connsiteY160" fmla="*/ 1310185 h 4148919"/>
                    <a:gd name="connsiteX161" fmla="*/ 3800901 w 6086901"/>
                    <a:gd name="connsiteY161" fmla="*/ 1276066 h 4148919"/>
                    <a:gd name="connsiteX162" fmla="*/ 3755463 w 6086901"/>
                    <a:gd name="connsiteY162" fmla="*/ 1225102 h 4148919"/>
                    <a:gd name="connsiteX163" fmla="*/ 3780430 w 6086901"/>
                    <a:gd name="connsiteY163" fmla="*/ 1173707 h 4148919"/>
                    <a:gd name="connsiteX164" fmla="*/ 3691286 w 6086901"/>
                    <a:gd name="connsiteY164" fmla="*/ 1154103 h 4148919"/>
                    <a:gd name="connsiteX165" fmla="*/ 3603009 w 6086901"/>
                    <a:gd name="connsiteY165" fmla="*/ 1139588 h 4148919"/>
                    <a:gd name="connsiteX166" fmla="*/ 3575713 w 6086901"/>
                    <a:gd name="connsiteY166" fmla="*/ 1112292 h 4148919"/>
                    <a:gd name="connsiteX167" fmla="*/ 3534770 w 6086901"/>
                    <a:gd name="connsiteY167" fmla="*/ 1132764 h 4148919"/>
                    <a:gd name="connsiteX168" fmla="*/ 3514298 w 6086901"/>
                    <a:gd name="connsiteY168" fmla="*/ 1139588 h 4148919"/>
                    <a:gd name="connsiteX169" fmla="*/ 3514298 w 6086901"/>
                    <a:gd name="connsiteY169" fmla="*/ 1187355 h 4148919"/>
                    <a:gd name="connsiteX170" fmla="*/ 3548418 w 6086901"/>
                    <a:gd name="connsiteY170" fmla="*/ 1194179 h 4148919"/>
                    <a:gd name="connsiteX171" fmla="*/ 3507474 w 6086901"/>
                    <a:gd name="connsiteY171" fmla="*/ 1214651 h 4148919"/>
                    <a:gd name="connsiteX172" fmla="*/ 3500650 w 6086901"/>
                    <a:gd name="connsiteY172" fmla="*/ 1303361 h 4148919"/>
                    <a:gd name="connsiteX173" fmla="*/ 3473355 w 6086901"/>
                    <a:gd name="connsiteY173" fmla="*/ 1310185 h 4148919"/>
                    <a:gd name="connsiteX174" fmla="*/ 3446059 w 6086901"/>
                    <a:gd name="connsiteY174" fmla="*/ 1262418 h 4148919"/>
                    <a:gd name="connsiteX175" fmla="*/ 3391468 w 6086901"/>
                    <a:gd name="connsiteY175" fmla="*/ 1330657 h 4148919"/>
                    <a:gd name="connsiteX176" fmla="*/ 3375760 w 6086901"/>
                    <a:gd name="connsiteY176" fmla="*/ 1416298 h 4148919"/>
                    <a:gd name="connsiteX177" fmla="*/ 3379516 w 6086901"/>
                    <a:gd name="connsiteY177" fmla="*/ 1511833 h 4148919"/>
                    <a:gd name="connsiteX178" fmla="*/ 3395963 w 6086901"/>
                    <a:gd name="connsiteY178" fmla="*/ 1603612 h 4148919"/>
                    <a:gd name="connsiteX179" fmla="*/ 3418764 w 6086901"/>
                    <a:gd name="connsiteY179" fmla="*/ 1658203 h 4148919"/>
                    <a:gd name="connsiteX180" fmla="*/ 3439236 w 6086901"/>
                    <a:gd name="connsiteY180" fmla="*/ 1705970 h 4148919"/>
                    <a:gd name="connsiteX181" fmla="*/ 3446926 w 6086901"/>
                    <a:gd name="connsiteY181" fmla="*/ 1804700 h 4148919"/>
                    <a:gd name="connsiteX182" fmla="*/ 3418764 w 6086901"/>
                    <a:gd name="connsiteY182" fmla="*/ 1903863 h 4148919"/>
                    <a:gd name="connsiteX183" fmla="*/ 3405116 w 6086901"/>
                    <a:gd name="connsiteY183" fmla="*/ 1951630 h 4148919"/>
                    <a:gd name="connsiteX184" fmla="*/ 3399159 w 6086901"/>
                    <a:gd name="connsiteY184" fmla="*/ 2007087 h 4148919"/>
                    <a:gd name="connsiteX185" fmla="*/ 3295934 w 6086901"/>
                    <a:gd name="connsiteY185" fmla="*/ 2033516 h 4148919"/>
                    <a:gd name="connsiteX186" fmla="*/ 3220871 w 6086901"/>
                    <a:gd name="connsiteY186" fmla="*/ 1917510 h 4148919"/>
                    <a:gd name="connsiteX187" fmla="*/ 3227695 w 6086901"/>
                    <a:gd name="connsiteY187" fmla="*/ 1835624 h 4148919"/>
                    <a:gd name="connsiteX188" fmla="*/ 3186752 w 6086901"/>
                    <a:gd name="connsiteY188" fmla="*/ 1726442 h 4148919"/>
                    <a:gd name="connsiteX189" fmla="*/ 3179928 w 6086901"/>
                    <a:gd name="connsiteY189" fmla="*/ 1658203 h 4148919"/>
                    <a:gd name="connsiteX190" fmla="*/ 3186752 w 6086901"/>
                    <a:gd name="connsiteY190" fmla="*/ 1610436 h 4148919"/>
                    <a:gd name="connsiteX191" fmla="*/ 3193576 w 6086901"/>
                    <a:gd name="connsiteY191" fmla="*/ 1535373 h 4148919"/>
                    <a:gd name="connsiteX192" fmla="*/ 3220871 w 6086901"/>
                    <a:gd name="connsiteY192" fmla="*/ 1521725 h 4148919"/>
                    <a:gd name="connsiteX193" fmla="*/ 3220871 w 6086901"/>
                    <a:gd name="connsiteY193" fmla="*/ 1426191 h 4148919"/>
                    <a:gd name="connsiteX194" fmla="*/ 3241343 w 6086901"/>
                    <a:gd name="connsiteY194" fmla="*/ 1371600 h 4148919"/>
                    <a:gd name="connsiteX195" fmla="*/ 3241343 w 6086901"/>
                    <a:gd name="connsiteY195" fmla="*/ 1303361 h 4148919"/>
                    <a:gd name="connsiteX196" fmla="*/ 3207224 w 6086901"/>
                    <a:gd name="connsiteY196" fmla="*/ 1323833 h 4148919"/>
                    <a:gd name="connsiteX197" fmla="*/ 3186752 w 6086901"/>
                    <a:gd name="connsiteY197" fmla="*/ 1385248 h 4148919"/>
                    <a:gd name="connsiteX198" fmla="*/ 3152633 w 6086901"/>
                    <a:gd name="connsiteY198" fmla="*/ 1426191 h 4148919"/>
                    <a:gd name="connsiteX199" fmla="*/ 3138985 w 6086901"/>
                    <a:gd name="connsiteY199" fmla="*/ 1446663 h 4148919"/>
                    <a:gd name="connsiteX200" fmla="*/ 3132161 w 6086901"/>
                    <a:gd name="connsiteY200" fmla="*/ 1392071 h 4148919"/>
                    <a:gd name="connsiteX201" fmla="*/ 3152633 w 6086901"/>
                    <a:gd name="connsiteY201" fmla="*/ 1337480 h 4148919"/>
                    <a:gd name="connsiteX202" fmla="*/ 3159456 w 6086901"/>
                    <a:gd name="connsiteY202" fmla="*/ 1282889 h 4148919"/>
                    <a:gd name="connsiteX203" fmla="*/ 3207224 w 6086901"/>
                    <a:gd name="connsiteY203" fmla="*/ 1160060 h 4148919"/>
                    <a:gd name="connsiteX204" fmla="*/ 3254991 w 6086901"/>
                    <a:gd name="connsiteY204" fmla="*/ 1160060 h 4148919"/>
                    <a:gd name="connsiteX205" fmla="*/ 3282286 w 6086901"/>
                    <a:gd name="connsiteY205" fmla="*/ 1160060 h 4148919"/>
                    <a:gd name="connsiteX206" fmla="*/ 3289110 w 6086901"/>
                    <a:gd name="connsiteY206" fmla="*/ 1180531 h 4148919"/>
                    <a:gd name="connsiteX207" fmla="*/ 3336877 w 6086901"/>
                    <a:gd name="connsiteY207" fmla="*/ 1104602 h 4148919"/>
                    <a:gd name="connsiteX208" fmla="*/ 3446059 w 6086901"/>
                    <a:gd name="connsiteY208" fmla="*/ 1064525 h 4148919"/>
                    <a:gd name="connsiteX209" fmla="*/ 3548418 w 6086901"/>
                    <a:gd name="connsiteY209" fmla="*/ 1071349 h 4148919"/>
                    <a:gd name="connsiteX210" fmla="*/ 3555242 w 6086901"/>
                    <a:gd name="connsiteY210" fmla="*/ 1078173 h 4148919"/>
                    <a:gd name="connsiteX211" fmla="*/ 3568889 w 6086901"/>
                    <a:gd name="connsiteY211" fmla="*/ 1044054 h 4148919"/>
                    <a:gd name="connsiteX212" fmla="*/ 3616656 w 6086901"/>
                    <a:gd name="connsiteY212" fmla="*/ 1044054 h 4148919"/>
                    <a:gd name="connsiteX213" fmla="*/ 3623480 w 6086901"/>
                    <a:gd name="connsiteY213" fmla="*/ 1030406 h 4148919"/>
                    <a:gd name="connsiteX214" fmla="*/ 3562065 w 6086901"/>
                    <a:gd name="connsiteY214" fmla="*/ 982639 h 4148919"/>
                    <a:gd name="connsiteX215" fmla="*/ 3493827 w 6086901"/>
                    <a:gd name="connsiteY215" fmla="*/ 996286 h 4148919"/>
                    <a:gd name="connsiteX216" fmla="*/ 3466531 w 6086901"/>
                    <a:gd name="connsiteY216" fmla="*/ 982639 h 4148919"/>
                    <a:gd name="connsiteX217" fmla="*/ 3459707 w 6086901"/>
                    <a:gd name="connsiteY217" fmla="*/ 914400 h 4148919"/>
                    <a:gd name="connsiteX218" fmla="*/ 3371863 w 6086901"/>
                    <a:gd name="connsiteY218" fmla="*/ 969424 h 4148919"/>
                    <a:gd name="connsiteX219" fmla="*/ 3289110 w 6086901"/>
                    <a:gd name="connsiteY219" fmla="*/ 1003110 h 4148919"/>
                    <a:gd name="connsiteX220" fmla="*/ 3251363 w 6086901"/>
                    <a:gd name="connsiteY220" fmla="*/ 1048116 h 4148919"/>
                    <a:gd name="connsiteX221" fmla="*/ 3200400 w 6086901"/>
                    <a:gd name="connsiteY221" fmla="*/ 1016758 h 4148919"/>
                    <a:gd name="connsiteX222" fmla="*/ 3179928 w 6086901"/>
                    <a:gd name="connsiteY222" fmla="*/ 1044920 h 4148919"/>
                    <a:gd name="connsiteX223" fmla="*/ 3118513 w 6086901"/>
                    <a:gd name="connsiteY223" fmla="*/ 1003978 h 4148919"/>
                    <a:gd name="connsiteX224" fmla="*/ 3063922 w 6086901"/>
                    <a:gd name="connsiteY224" fmla="*/ 975815 h 4148919"/>
                    <a:gd name="connsiteX225" fmla="*/ 3044318 w 6086901"/>
                    <a:gd name="connsiteY225" fmla="*/ 983506 h 4148919"/>
                    <a:gd name="connsiteX226" fmla="*/ 2994384 w 6086901"/>
                    <a:gd name="connsiteY226" fmla="*/ 996720 h 4148919"/>
                    <a:gd name="connsiteX227" fmla="*/ 2995683 w 6086901"/>
                    <a:gd name="connsiteY227" fmla="*/ 914400 h 4148919"/>
                    <a:gd name="connsiteX228" fmla="*/ 3036627 w 6086901"/>
                    <a:gd name="connsiteY228" fmla="*/ 900752 h 4148919"/>
                    <a:gd name="connsiteX229" fmla="*/ 3057098 w 6086901"/>
                    <a:gd name="connsiteY229" fmla="*/ 839337 h 4148919"/>
                    <a:gd name="connsiteX230" fmla="*/ 3009331 w 6086901"/>
                    <a:gd name="connsiteY230" fmla="*/ 846161 h 4148919"/>
                    <a:gd name="connsiteX231" fmla="*/ 2921055 w 6086901"/>
                    <a:gd name="connsiteY231" fmla="*/ 956209 h 4148919"/>
                    <a:gd name="connsiteX232" fmla="*/ 2866030 w 6086901"/>
                    <a:gd name="connsiteY232" fmla="*/ 975815 h 4148919"/>
                    <a:gd name="connsiteX233" fmla="*/ 2831910 w 6086901"/>
                    <a:gd name="connsiteY233" fmla="*/ 1016758 h 4148919"/>
                    <a:gd name="connsiteX234" fmla="*/ 2784143 w 6086901"/>
                    <a:gd name="connsiteY234" fmla="*/ 1030406 h 4148919"/>
                    <a:gd name="connsiteX235" fmla="*/ 2729552 w 6086901"/>
                    <a:gd name="connsiteY235" fmla="*/ 1092687 h 4148919"/>
                    <a:gd name="connsiteX236" fmla="*/ 2647665 w 6086901"/>
                    <a:gd name="connsiteY236" fmla="*/ 1071349 h 4148919"/>
                    <a:gd name="connsiteX237" fmla="*/ 2640842 w 6086901"/>
                    <a:gd name="connsiteY237" fmla="*/ 1037230 h 4148919"/>
                    <a:gd name="connsiteX238" fmla="*/ 2613546 w 6086901"/>
                    <a:gd name="connsiteY238" fmla="*/ 1030406 h 4148919"/>
                    <a:gd name="connsiteX239" fmla="*/ 2545307 w 6086901"/>
                    <a:gd name="connsiteY239" fmla="*/ 1050877 h 4148919"/>
                    <a:gd name="connsiteX240" fmla="*/ 2527597 w 6086901"/>
                    <a:gd name="connsiteY240" fmla="*/ 1086730 h 4148919"/>
                    <a:gd name="connsiteX241" fmla="*/ 2458925 w 6086901"/>
                    <a:gd name="connsiteY241" fmla="*/ 1061329 h 4148919"/>
                    <a:gd name="connsiteX242" fmla="*/ 2524836 w 6086901"/>
                    <a:gd name="connsiteY242" fmla="*/ 1003110 h 4148919"/>
                    <a:gd name="connsiteX243" fmla="*/ 2524836 w 6086901"/>
                    <a:gd name="connsiteY243" fmla="*/ 1003110 h 4148919"/>
                    <a:gd name="connsiteX244" fmla="*/ 2599898 w 6086901"/>
                    <a:gd name="connsiteY244" fmla="*/ 914400 h 4148919"/>
                    <a:gd name="connsiteX245" fmla="*/ 2640842 w 6086901"/>
                    <a:gd name="connsiteY245" fmla="*/ 852985 h 4148919"/>
                    <a:gd name="connsiteX246" fmla="*/ 2715904 w 6086901"/>
                    <a:gd name="connsiteY246" fmla="*/ 832513 h 4148919"/>
                    <a:gd name="connsiteX247" fmla="*/ 2784143 w 6086901"/>
                    <a:gd name="connsiteY247" fmla="*/ 777922 h 4148919"/>
                    <a:gd name="connsiteX248" fmla="*/ 2652108 w 6086901"/>
                    <a:gd name="connsiteY248" fmla="*/ 777235 h 4148919"/>
                    <a:gd name="connsiteX249" fmla="*/ 2606722 w 6086901"/>
                    <a:gd name="connsiteY249" fmla="*/ 750627 h 4148919"/>
                    <a:gd name="connsiteX250" fmla="*/ 2574297 w 6086901"/>
                    <a:gd name="connsiteY250" fmla="*/ 765969 h 4148919"/>
                    <a:gd name="connsiteX251" fmla="*/ 2545307 w 6086901"/>
                    <a:gd name="connsiteY251" fmla="*/ 771098 h 4148919"/>
                    <a:gd name="connsiteX252" fmla="*/ 2497540 w 6086901"/>
                    <a:gd name="connsiteY252" fmla="*/ 795646 h 4148919"/>
                    <a:gd name="connsiteX253" fmla="*/ 2403379 w 6086901"/>
                    <a:gd name="connsiteY253" fmla="*/ 736292 h 4148919"/>
                    <a:gd name="connsiteX254" fmla="*/ 2395182 w 6086901"/>
                    <a:gd name="connsiteY254" fmla="*/ 736979 h 4148919"/>
                    <a:gd name="connsiteX255" fmla="*/ 2361062 w 6086901"/>
                    <a:gd name="connsiteY255" fmla="*/ 702860 h 4148919"/>
                    <a:gd name="connsiteX256" fmla="*/ 2354239 w 6086901"/>
                    <a:gd name="connsiteY256" fmla="*/ 696036 h 4148919"/>
                    <a:gd name="connsiteX257" fmla="*/ 2257605 w 6086901"/>
                    <a:gd name="connsiteY257" fmla="*/ 708722 h 4148919"/>
                    <a:gd name="connsiteX258" fmla="*/ 2231409 w 6086901"/>
                    <a:gd name="connsiteY258" fmla="*/ 689212 h 4148919"/>
                    <a:gd name="connsiteX259" fmla="*/ 2197289 w 6086901"/>
                    <a:gd name="connsiteY259" fmla="*/ 716507 h 4148919"/>
                    <a:gd name="connsiteX260" fmla="*/ 2149522 w 6086901"/>
                    <a:gd name="connsiteY260" fmla="*/ 682388 h 4148919"/>
                    <a:gd name="connsiteX261" fmla="*/ 2053988 w 6086901"/>
                    <a:gd name="connsiteY261" fmla="*/ 655092 h 4148919"/>
                    <a:gd name="connsiteX262" fmla="*/ 1965277 w 6086901"/>
                    <a:gd name="connsiteY262" fmla="*/ 641445 h 4148919"/>
                    <a:gd name="connsiteX263" fmla="*/ 1705970 w 6086901"/>
                    <a:gd name="connsiteY263" fmla="*/ 661916 h 4148919"/>
                    <a:gd name="connsiteX264" fmla="*/ 1569492 w 6086901"/>
                    <a:gd name="connsiteY264" fmla="*/ 661916 h 4148919"/>
                    <a:gd name="connsiteX265" fmla="*/ 1494430 w 6086901"/>
                    <a:gd name="connsiteY265" fmla="*/ 668740 h 4148919"/>
                    <a:gd name="connsiteX266" fmla="*/ 955343 w 6086901"/>
                    <a:gd name="connsiteY266" fmla="*/ 661916 h 4148919"/>
                    <a:gd name="connsiteX267" fmla="*/ 818865 w 6086901"/>
                    <a:gd name="connsiteY267" fmla="*/ 648269 h 4148919"/>
                    <a:gd name="connsiteX268" fmla="*/ 95534 w 6086901"/>
                    <a:gd name="connsiteY268" fmla="*/ 600501 h 4148919"/>
                    <a:gd name="connsiteX269" fmla="*/ 0 w 6086901"/>
                    <a:gd name="connsiteY269" fmla="*/ 566382 h 4148919"/>
                    <a:gd name="connsiteX0" fmla="*/ 4667534 w 6086901"/>
                    <a:gd name="connsiteY0" fmla="*/ 4148919 h 4148919"/>
                    <a:gd name="connsiteX1" fmla="*/ 4647062 w 6086901"/>
                    <a:gd name="connsiteY1" fmla="*/ 4026089 h 4148919"/>
                    <a:gd name="connsiteX2" fmla="*/ 4660710 w 6086901"/>
                    <a:gd name="connsiteY2" fmla="*/ 4012442 h 4148919"/>
                    <a:gd name="connsiteX3" fmla="*/ 4688006 w 6086901"/>
                    <a:gd name="connsiteY3" fmla="*/ 3835021 h 4148919"/>
                    <a:gd name="connsiteX4" fmla="*/ 4708477 w 6086901"/>
                    <a:gd name="connsiteY4" fmla="*/ 3807725 h 4148919"/>
                    <a:gd name="connsiteX5" fmla="*/ 4701653 w 6086901"/>
                    <a:gd name="connsiteY5" fmla="*/ 3732663 h 4148919"/>
                    <a:gd name="connsiteX6" fmla="*/ 4735773 w 6086901"/>
                    <a:gd name="connsiteY6" fmla="*/ 3732663 h 4148919"/>
                    <a:gd name="connsiteX7" fmla="*/ 4797188 w 6086901"/>
                    <a:gd name="connsiteY7" fmla="*/ 3671248 h 4148919"/>
                    <a:gd name="connsiteX8" fmla="*/ 4885898 w 6086901"/>
                    <a:gd name="connsiteY8" fmla="*/ 3568889 h 4148919"/>
                    <a:gd name="connsiteX9" fmla="*/ 4933665 w 6086901"/>
                    <a:gd name="connsiteY9" fmla="*/ 3487003 h 4148919"/>
                    <a:gd name="connsiteX10" fmla="*/ 4981433 w 6086901"/>
                    <a:gd name="connsiteY10" fmla="*/ 3425588 h 4148919"/>
                    <a:gd name="connsiteX11" fmla="*/ 4988256 w 6086901"/>
                    <a:gd name="connsiteY11" fmla="*/ 3391469 h 4148919"/>
                    <a:gd name="connsiteX12" fmla="*/ 5049671 w 6086901"/>
                    <a:gd name="connsiteY12" fmla="*/ 3309582 h 4148919"/>
                    <a:gd name="connsiteX13" fmla="*/ 5076967 w 6086901"/>
                    <a:gd name="connsiteY13" fmla="*/ 3275463 h 4148919"/>
                    <a:gd name="connsiteX14" fmla="*/ 5138382 w 6086901"/>
                    <a:gd name="connsiteY14" fmla="*/ 3254991 h 4148919"/>
                    <a:gd name="connsiteX15" fmla="*/ 5152030 w 6086901"/>
                    <a:gd name="connsiteY15" fmla="*/ 3200400 h 4148919"/>
                    <a:gd name="connsiteX16" fmla="*/ 5247564 w 6086901"/>
                    <a:gd name="connsiteY16" fmla="*/ 3063922 h 4148919"/>
                    <a:gd name="connsiteX17" fmla="*/ 5295331 w 6086901"/>
                    <a:gd name="connsiteY17" fmla="*/ 3057098 h 4148919"/>
                    <a:gd name="connsiteX18" fmla="*/ 5349922 w 6086901"/>
                    <a:gd name="connsiteY18" fmla="*/ 2995683 h 4148919"/>
                    <a:gd name="connsiteX19" fmla="*/ 5349922 w 6086901"/>
                    <a:gd name="connsiteY19" fmla="*/ 2995683 h 4148919"/>
                    <a:gd name="connsiteX20" fmla="*/ 5261212 w 6086901"/>
                    <a:gd name="connsiteY20" fmla="*/ 3022979 h 4148919"/>
                    <a:gd name="connsiteX21" fmla="*/ 5254388 w 6086901"/>
                    <a:gd name="connsiteY21" fmla="*/ 3009331 h 4148919"/>
                    <a:gd name="connsiteX22" fmla="*/ 5295331 w 6086901"/>
                    <a:gd name="connsiteY22" fmla="*/ 2975212 h 4148919"/>
                    <a:gd name="connsiteX23" fmla="*/ 5295331 w 6086901"/>
                    <a:gd name="connsiteY23" fmla="*/ 2913797 h 4148919"/>
                    <a:gd name="connsiteX24" fmla="*/ 5268036 w 6086901"/>
                    <a:gd name="connsiteY24" fmla="*/ 2913797 h 4148919"/>
                    <a:gd name="connsiteX25" fmla="*/ 5315803 w 6086901"/>
                    <a:gd name="connsiteY25" fmla="*/ 2866030 h 4148919"/>
                    <a:gd name="connsiteX26" fmla="*/ 5363570 w 6086901"/>
                    <a:gd name="connsiteY26" fmla="*/ 2872854 h 4148919"/>
                    <a:gd name="connsiteX27" fmla="*/ 5418161 w 6086901"/>
                    <a:gd name="connsiteY27" fmla="*/ 2777319 h 4148919"/>
                    <a:gd name="connsiteX28" fmla="*/ 5390865 w 6086901"/>
                    <a:gd name="connsiteY28" fmla="*/ 2715904 h 4148919"/>
                    <a:gd name="connsiteX29" fmla="*/ 5363570 w 6086901"/>
                    <a:gd name="connsiteY29" fmla="*/ 2763671 h 4148919"/>
                    <a:gd name="connsiteX30" fmla="*/ 5302155 w 6086901"/>
                    <a:gd name="connsiteY30" fmla="*/ 2756848 h 4148919"/>
                    <a:gd name="connsiteX31" fmla="*/ 5240740 w 6086901"/>
                    <a:gd name="connsiteY31" fmla="*/ 2777319 h 4148919"/>
                    <a:gd name="connsiteX32" fmla="*/ 5233916 w 6086901"/>
                    <a:gd name="connsiteY32" fmla="*/ 2709080 h 4148919"/>
                    <a:gd name="connsiteX33" fmla="*/ 5268036 w 6086901"/>
                    <a:gd name="connsiteY33" fmla="*/ 2736376 h 4148919"/>
                    <a:gd name="connsiteX34" fmla="*/ 5349922 w 6086901"/>
                    <a:gd name="connsiteY34" fmla="*/ 2674961 h 4148919"/>
                    <a:gd name="connsiteX35" fmla="*/ 5315803 w 6086901"/>
                    <a:gd name="connsiteY35" fmla="*/ 2552131 h 4148919"/>
                    <a:gd name="connsiteX36" fmla="*/ 5158853 w 6086901"/>
                    <a:gd name="connsiteY36" fmla="*/ 2552131 h 4148919"/>
                    <a:gd name="connsiteX37" fmla="*/ 5240740 w 6086901"/>
                    <a:gd name="connsiteY37" fmla="*/ 2518012 h 4148919"/>
                    <a:gd name="connsiteX38" fmla="*/ 5186149 w 6086901"/>
                    <a:gd name="connsiteY38" fmla="*/ 2483892 h 4148919"/>
                    <a:gd name="connsiteX39" fmla="*/ 5213445 w 6086901"/>
                    <a:gd name="connsiteY39" fmla="*/ 2442949 h 4148919"/>
                    <a:gd name="connsiteX40" fmla="*/ 5158853 w 6086901"/>
                    <a:gd name="connsiteY40" fmla="*/ 2402006 h 4148919"/>
                    <a:gd name="connsiteX41" fmla="*/ 5165677 w 6086901"/>
                    <a:gd name="connsiteY41" fmla="*/ 2381534 h 4148919"/>
                    <a:gd name="connsiteX42" fmla="*/ 5199797 w 6086901"/>
                    <a:gd name="connsiteY42" fmla="*/ 2381534 h 4148919"/>
                    <a:gd name="connsiteX43" fmla="*/ 5206621 w 6086901"/>
                    <a:gd name="connsiteY43" fmla="*/ 2367886 h 4148919"/>
                    <a:gd name="connsiteX44" fmla="*/ 5152030 w 6086901"/>
                    <a:gd name="connsiteY44" fmla="*/ 2299648 h 4148919"/>
                    <a:gd name="connsiteX45" fmla="*/ 5172501 w 6086901"/>
                    <a:gd name="connsiteY45" fmla="*/ 2279176 h 4148919"/>
                    <a:gd name="connsiteX46" fmla="*/ 5152030 w 6086901"/>
                    <a:gd name="connsiteY46" fmla="*/ 2258704 h 4148919"/>
                    <a:gd name="connsiteX47" fmla="*/ 5117910 w 6086901"/>
                    <a:gd name="connsiteY47" fmla="*/ 2135874 h 4148919"/>
                    <a:gd name="connsiteX48" fmla="*/ 5083791 w 6086901"/>
                    <a:gd name="connsiteY48" fmla="*/ 2115403 h 4148919"/>
                    <a:gd name="connsiteX49" fmla="*/ 5152030 w 6086901"/>
                    <a:gd name="connsiteY49" fmla="*/ 2019869 h 4148919"/>
                    <a:gd name="connsiteX50" fmla="*/ 5158853 w 6086901"/>
                    <a:gd name="connsiteY50" fmla="*/ 2142698 h 4148919"/>
                    <a:gd name="connsiteX51" fmla="*/ 5199797 w 6086901"/>
                    <a:gd name="connsiteY51" fmla="*/ 2190466 h 4148919"/>
                    <a:gd name="connsiteX52" fmla="*/ 5206621 w 6086901"/>
                    <a:gd name="connsiteY52" fmla="*/ 2204113 h 4148919"/>
                    <a:gd name="connsiteX53" fmla="*/ 5261212 w 6086901"/>
                    <a:gd name="connsiteY53" fmla="*/ 2299648 h 4148919"/>
                    <a:gd name="connsiteX54" fmla="*/ 5308979 w 6086901"/>
                    <a:gd name="connsiteY54" fmla="*/ 2306471 h 4148919"/>
                    <a:gd name="connsiteX55" fmla="*/ 5274859 w 6086901"/>
                    <a:gd name="connsiteY55" fmla="*/ 2367886 h 4148919"/>
                    <a:gd name="connsiteX56" fmla="*/ 5308979 w 6086901"/>
                    <a:gd name="connsiteY56" fmla="*/ 2429301 h 4148919"/>
                    <a:gd name="connsiteX57" fmla="*/ 5343098 w 6086901"/>
                    <a:gd name="connsiteY57" fmla="*/ 2340591 h 4148919"/>
                    <a:gd name="connsiteX58" fmla="*/ 5356746 w 6086901"/>
                    <a:gd name="connsiteY58" fmla="*/ 2115403 h 4148919"/>
                    <a:gd name="connsiteX59" fmla="*/ 5254388 w 6086901"/>
                    <a:gd name="connsiteY59" fmla="*/ 2074460 h 4148919"/>
                    <a:gd name="connsiteX60" fmla="*/ 5254388 w 6086901"/>
                    <a:gd name="connsiteY60" fmla="*/ 2006221 h 4148919"/>
                    <a:gd name="connsiteX61" fmla="*/ 5349922 w 6086901"/>
                    <a:gd name="connsiteY61" fmla="*/ 2026692 h 4148919"/>
                    <a:gd name="connsiteX62" fmla="*/ 5356746 w 6086901"/>
                    <a:gd name="connsiteY62" fmla="*/ 2060812 h 4148919"/>
                    <a:gd name="connsiteX63" fmla="*/ 5404513 w 6086901"/>
                    <a:gd name="connsiteY63" fmla="*/ 1931158 h 4148919"/>
                    <a:gd name="connsiteX64" fmla="*/ 5404513 w 6086901"/>
                    <a:gd name="connsiteY64" fmla="*/ 1931158 h 4148919"/>
                    <a:gd name="connsiteX65" fmla="*/ 5445456 w 6086901"/>
                    <a:gd name="connsiteY65" fmla="*/ 1746913 h 4148919"/>
                    <a:gd name="connsiteX66" fmla="*/ 5397689 w 6086901"/>
                    <a:gd name="connsiteY66" fmla="*/ 1733266 h 4148919"/>
                    <a:gd name="connsiteX67" fmla="*/ 5397689 w 6086901"/>
                    <a:gd name="connsiteY67" fmla="*/ 1665027 h 4148919"/>
                    <a:gd name="connsiteX68" fmla="*/ 5479576 w 6086901"/>
                    <a:gd name="connsiteY68" fmla="*/ 1521725 h 4148919"/>
                    <a:gd name="connsiteX69" fmla="*/ 5704764 w 6086901"/>
                    <a:gd name="connsiteY69" fmla="*/ 1385248 h 4148919"/>
                    <a:gd name="connsiteX70" fmla="*/ 5732059 w 6086901"/>
                    <a:gd name="connsiteY70" fmla="*/ 1317009 h 4148919"/>
                    <a:gd name="connsiteX71" fmla="*/ 5759355 w 6086901"/>
                    <a:gd name="connsiteY71" fmla="*/ 1310185 h 4148919"/>
                    <a:gd name="connsiteX72" fmla="*/ 5807122 w 6086901"/>
                    <a:gd name="connsiteY72" fmla="*/ 1310185 h 4148919"/>
                    <a:gd name="connsiteX73" fmla="*/ 5834418 w 6086901"/>
                    <a:gd name="connsiteY73" fmla="*/ 1262418 h 4148919"/>
                    <a:gd name="connsiteX74" fmla="*/ 5861713 w 6086901"/>
                    <a:gd name="connsiteY74" fmla="*/ 1276066 h 4148919"/>
                    <a:gd name="connsiteX75" fmla="*/ 5936776 w 6086901"/>
                    <a:gd name="connsiteY75" fmla="*/ 1173707 h 4148919"/>
                    <a:gd name="connsiteX76" fmla="*/ 5868537 w 6086901"/>
                    <a:gd name="connsiteY76" fmla="*/ 1132764 h 4148919"/>
                    <a:gd name="connsiteX77" fmla="*/ 5868537 w 6086901"/>
                    <a:gd name="connsiteY77" fmla="*/ 1194179 h 4148919"/>
                    <a:gd name="connsiteX78" fmla="*/ 5854889 w 6086901"/>
                    <a:gd name="connsiteY78" fmla="*/ 1221474 h 4148919"/>
                    <a:gd name="connsiteX79" fmla="*/ 5813946 w 6086901"/>
                    <a:gd name="connsiteY79" fmla="*/ 1214651 h 4148919"/>
                    <a:gd name="connsiteX80" fmla="*/ 5752531 w 6086901"/>
                    <a:gd name="connsiteY80" fmla="*/ 1153236 h 4148919"/>
                    <a:gd name="connsiteX81" fmla="*/ 5725236 w 6086901"/>
                    <a:gd name="connsiteY81" fmla="*/ 1146412 h 4148919"/>
                    <a:gd name="connsiteX82" fmla="*/ 5725236 w 6086901"/>
                    <a:gd name="connsiteY82" fmla="*/ 1084997 h 4148919"/>
                    <a:gd name="connsiteX83" fmla="*/ 5732059 w 6086901"/>
                    <a:gd name="connsiteY83" fmla="*/ 1057701 h 4148919"/>
                    <a:gd name="connsiteX84" fmla="*/ 5711588 w 6086901"/>
                    <a:gd name="connsiteY84" fmla="*/ 1044054 h 4148919"/>
                    <a:gd name="connsiteX85" fmla="*/ 5704764 w 6086901"/>
                    <a:gd name="connsiteY85" fmla="*/ 975815 h 4148919"/>
                    <a:gd name="connsiteX86" fmla="*/ 5711588 w 6086901"/>
                    <a:gd name="connsiteY86" fmla="*/ 928048 h 4148919"/>
                    <a:gd name="connsiteX87" fmla="*/ 5738883 w 6086901"/>
                    <a:gd name="connsiteY87" fmla="*/ 873457 h 4148919"/>
                    <a:gd name="connsiteX88" fmla="*/ 5745707 w 6086901"/>
                    <a:gd name="connsiteY88" fmla="*/ 818866 h 4148919"/>
                    <a:gd name="connsiteX89" fmla="*/ 5813946 w 6086901"/>
                    <a:gd name="connsiteY89" fmla="*/ 784746 h 4148919"/>
                    <a:gd name="connsiteX90" fmla="*/ 5813946 w 6086901"/>
                    <a:gd name="connsiteY90" fmla="*/ 784746 h 4148919"/>
                    <a:gd name="connsiteX91" fmla="*/ 5861713 w 6086901"/>
                    <a:gd name="connsiteY91" fmla="*/ 696036 h 4148919"/>
                    <a:gd name="connsiteX92" fmla="*/ 5868537 w 6086901"/>
                    <a:gd name="connsiteY92" fmla="*/ 648269 h 4148919"/>
                    <a:gd name="connsiteX93" fmla="*/ 5861713 w 6086901"/>
                    <a:gd name="connsiteY93" fmla="*/ 607325 h 4148919"/>
                    <a:gd name="connsiteX94" fmla="*/ 5895833 w 6086901"/>
                    <a:gd name="connsiteY94" fmla="*/ 600501 h 4148919"/>
                    <a:gd name="connsiteX95" fmla="*/ 5909480 w 6086901"/>
                    <a:gd name="connsiteY95" fmla="*/ 620973 h 4148919"/>
                    <a:gd name="connsiteX96" fmla="*/ 5970895 w 6086901"/>
                    <a:gd name="connsiteY96" fmla="*/ 566382 h 4148919"/>
                    <a:gd name="connsiteX97" fmla="*/ 6086901 w 6086901"/>
                    <a:gd name="connsiteY97" fmla="*/ 443552 h 4148919"/>
                    <a:gd name="connsiteX98" fmla="*/ 6086901 w 6086901"/>
                    <a:gd name="connsiteY98" fmla="*/ 382137 h 4148919"/>
                    <a:gd name="connsiteX99" fmla="*/ 6045958 w 6086901"/>
                    <a:gd name="connsiteY99" fmla="*/ 348018 h 4148919"/>
                    <a:gd name="connsiteX100" fmla="*/ 5991367 w 6086901"/>
                    <a:gd name="connsiteY100" fmla="*/ 320722 h 4148919"/>
                    <a:gd name="connsiteX101" fmla="*/ 5970895 w 6086901"/>
                    <a:gd name="connsiteY101" fmla="*/ 279779 h 4148919"/>
                    <a:gd name="connsiteX102" fmla="*/ 5916304 w 6086901"/>
                    <a:gd name="connsiteY102" fmla="*/ 266131 h 4148919"/>
                    <a:gd name="connsiteX103" fmla="*/ 5820770 w 6086901"/>
                    <a:gd name="connsiteY103" fmla="*/ 47767 h 4148919"/>
                    <a:gd name="connsiteX104" fmla="*/ 5793474 w 6086901"/>
                    <a:gd name="connsiteY104" fmla="*/ 6824 h 4148919"/>
                    <a:gd name="connsiteX105" fmla="*/ 5732059 w 6086901"/>
                    <a:gd name="connsiteY105" fmla="*/ 0 h 4148919"/>
                    <a:gd name="connsiteX106" fmla="*/ 5704764 w 6086901"/>
                    <a:gd name="connsiteY106" fmla="*/ 40943 h 4148919"/>
                    <a:gd name="connsiteX107" fmla="*/ 5622877 w 6086901"/>
                    <a:gd name="connsiteY107" fmla="*/ 88710 h 4148919"/>
                    <a:gd name="connsiteX108" fmla="*/ 5588758 w 6086901"/>
                    <a:gd name="connsiteY108" fmla="*/ 61415 h 4148919"/>
                    <a:gd name="connsiteX109" fmla="*/ 5554639 w 6086901"/>
                    <a:gd name="connsiteY109" fmla="*/ 191069 h 4148919"/>
                    <a:gd name="connsiteX110" fmla="*/ 5547815 w 6086901"/>
                    <a:gd name="connsiteY110" fmla="*/ 464024 h 4148919"/>
                    <a:gd name="connsiteX111" fmla="*/ 5534167 w 6086901"/>
                    <a:gd name="connsiteY111" fmla="*/ 484495 h 4148919"/>
                    <a:gd name="connsiteX112" fmla="*/ 5527343 w 6086901"/>
                    <a:gd name="connsiteY112" fmla="*/ 573206 h 4148919"/>
                    <a:gd name="connsiteX113" fmla="*/ 5472752 w 6086901"/>
                    <a:gd name="connsiteY113" fmla="*/ 586854 h 4148919"/>
                    <a:gd name="connsiteX114" fmla="*/ 5472752 w 6086901"/>
                    <a:gd name="connsiteY114" fmla="*/ 607325 h 4148919"/>
                    <a:gd name="connsiteX115" fmla="*/ 5452280 w 6086901"/>
                    <a:gd name="connsiteY115" fmla="*/ 627797 h 4148919"/>
                    <a:gd name="connsiteX116" fmla="*/ 5465928 w 6086901"/>
                    <a:gd name="connsiteY116" fmla="*/ 648269 h 4148919"/>
                    <a:gd name="connsiteX117" fmla="*/ 4974609 w 6086901"/>
                    <a:gd name="connsiteY117" fmla="*/ 839337 h 4148919"/>
                    <a:gd name="connsiteX118" fmla="*/ 4899546 w 6086901"/>
                    <a:gd name="connsiteY118" fmla="*/ 934871 h 4148919"/>
                    <a:gd name="connsiteX119" fmla="*/ 4899546 w 6086901"/>
                    <a:gd name="connsiteY119" fmla="*/ 989463 h 4148919"/>
                    <a:gd name="connsiteX120" fmla="*/ 4885898 w 6086901"/>
                    <a:gd name="connsiteY120" fmla="*/ 1037230 h 4148919"/>
                    <a:gd name="connsiteX121" fmla="*/ 4838131 w 6086901"/>
                    <a:gd name="connsiteY121" fmla="*/ 1098645 h 4148919"/>
                    <a:gd name="connsiteX122" fmla="*/ 4885898 w 6086901"/>
                    <a:gd name="connsiteY122" fmla="*/ 1112292 h 4148919"/>
                    <a:gd name="connsiteX123" fmla="*/ 4872250 w 6086901"/>
                    <a:gd name="connsiteY123" fmla="*/ 1166883 h 4148919"/>
                    <a:gd name="connsiteX124" fmla="*/ 4920018 w 6086901"/>
                    <a:gd name="connsiteY124" fmla="*/ 1221474 h 4148919"/>
                    <a:gd name="connsiteX125" fmla="*/ 4810836 w 6086901"/>
                    <a:gd name="connsiteY125" fmla="*/ 1282889 h 4148919"/>
                    <a:gd name="connsiteX126" fmla="*/ 4735773 w 6086901"/>
                    <a:gd name="connsiteY126" fmla="*/ 1344304 h 4148919"/>
                    <a:gd name="connsiteX127" fmla="*/ 4667534 w 6086901"/>
                    <a:gd name="connsiteY127" fmla="*/ 1344304 h 4148919"/>
                    <a:gd name="connsiteX128" fmla="*/ 4633415 w 6086901"/>
                    <a:gd name="connsiteY128" fmla="*/ 1344304 h 4148919"/>
                    <a:gd name="connsiteX129" fmla="*/ 4544704 w 6086901"/>
                    <a:gd name="connsiteY129" fmla="*/ 1371600 h 4148919"/>
                    <a:gd name="connsiteX130" fmla="*/ 4503761 w 6086901"/>
                    <a:gd name="connsiteY130" fmla="*/ 1398895 h 4148919"/>
                    <a:gd name="connsiteX131" fmla="*/ 4531056 w 6086901"/>
                    <a:gd name="connsiteY131" fmla="*/ 1473958 h 4148919"/>
                    <a:gd name="connsiteX132" fmla="*/ 4551528 w 6086901"/>
                    <a:gd name="connsiteY132" fmla="*/ 1494430 h 4148919"/>
                    <a:gd name="connsiteX133" fmla="*/ 4510585 w 6086901"/>
                    <a:gd name="connsiteY133" fmla="*/ 1576316 h 4148919"/>
                    <a:gd name="connsiteX134" fmla="*/ 4462818 w 6086901"/>
                    <a:gd name="connsiteY134" fmla="*/ 1617260 h 4148919"/>
                    <a:gd name="connsiteX135" fmla="*/ 4435522 w 6086901"/>
                    <a:gd name="connsiteY135" fmla="*/ 1637731 h 4148919"/>
                    <a:gd name="connsiteX136" fmla="*/ 4394579 w 6086901"/>
                    <a:gd name="connsiteY136" fmla="*/ 1685498 h 4148919"/>
                    <a:gd name="connsiteX137" fmla="*/ 4326340 w 6086901"/>
                    <a:gd name="connsiteY137" fmla="*/ 1740089 h 4148919"/>
                    <a:gd name="connsiteX138" fmla="*/ 4251277 w 6086901"/>
                    <a:gd name="connsiteY138" fmla="*/ 1781033 h 4148919"/>
                    <a:gd name="connsiteX139" fmla="*/ 4189862 w 6086901"/>
                    <a:gd name="connsiteY139" fmla="*/ 1862919 h 4148919"/>
                    <a:gd name="connsiteX140" fmla="*/ 4155743 w 6086901"/>
                    <a:gd name="connsiteY140" fmla="*/ 1862919 h 4148919"/>
                    <a:gd name="connsiteX141" fmla="*/ 4135500 w 6086901"/>
                    <a:gd name="connsiteY141" fmla="*/ 1902351 h 4148919"/>
                    <a:gd name="connsiteX142" fmla="*/ 4026089 w 6086901"/>
                    <a:gd name="connsiteY142" fmla="*/ 1977030 h 4148919"/>
                    <a:gd name="connsiteX143" fmla="*/ 3991970 w 6086901"/>
                    <a:gd name="connsiteY143" fmla="*/ 1917510 h 4148919"/>
                    <a:gd name="connsiteX144" fmla="*/ 3916907 w 6086901"/>
                    <a:gd name="connsiteY144" fmla="*/ 1925200 h 4148919"/>
                    <a:gd name="connsiteX145" fmla="*/ 3903259 w 6086901"/>
                    <a:gd name="connsiteY145" fmla="*/ 1897039 h 4148919"/>
                    <a:gd name="connsiteX146" fmla="*/ 3951027 w 6086901"/>
                    <a:gd name="connsiteY146" fmla="*/ 1821976 h 4148919"/>
                    <a:gd name="connsiteX147" fmla="*/ 3951027 w 6086901"/>
                    <a:gd name="connsiteY147" fmla="*/ 1781033 h 4148919"/>
                    <a:gd name="connsiteX148" fmla="*/ 4001557 w 6086901"/>
                    <a:gd name="connsiteY148" fmla="*/ 1719185 h 4148919"/>
                    <a:gd name="connsiteX149" fmla="*/ 4026089 w 6086901"/>
                    <a:gd name="connsiteY149" fmla="*/ 1692322 h 4148919"/>
                    <a:gd name="connsiteX150" fmla="*/ 4019265 w 6086901"/>
                    <a:gd name="connsiteY150" fmla="*/ 1603612 h 4148919"/>
                    <a:gd name="connsiteX151" fmla="*/ 3998794 w 6086901"/>
                    <a:gd name="connsiteY151" fmla="*/ 1562669 h 4148919"/>
                    <a:gd name="connsiteX152" fmla="*/ 3960179 w 6086901"/>
                    <a:gd name="connsiteY152" fmla="*/ 1518529 h 4148919"/>
                    <a:gd name="connsiteX153" fmla="*/ 3916907 w 6086901"/>
                    <a:gd name="connsiteY153" fmla="*/ 1419367 h 4148919"/>
                    <a:gd name="connsiteX154" fmla="*/ 3864697 w 6086901"/>
                    <a:gd name="connsiteY154" fmla="*/ 1415612 h 4148919"/>
                    <a:gd name="connsiteX155" fmla="*/ 3816930 w 6086901"/>
                    <a:gd name="connsiteY155" fmla="*/ 1509085 h 4148919"/>
                    <a:gd name="connsiteX156" fmla="*/ 3787253 w 6086901"/>
                    <a:gd name="connsiteY156" fmla="*/ 1508077 h 4148919"/>
                    <a:gd name="connsiteX157" fmla="*/ 3759958 w 6086901"/>
                    <a:gd name="connsiteY157" fmla="*/ 1508077 h 4148919"/>
                    <a:gd name="connsiteX158" fmla="*/ 3741547 w 6086901"/>
                    <a:gd name="connsiteY158" fmla="*/ 1464066 h 4148919"/>
                    <a:gd name="connsiteX159" fmla="*/ 3780430 w 6086901"/>
                    <a:gd name="connsiteY159" fmla="*/ 1412543 h 4148919"/>
                    <a:gd name="connsiteX160" fmla="*/ 3798519 w 6086901"/>
                    <a:gd name="connsiteY160" fmla="*/ 1357952 h 4148919"/>
                    <a:gd name="connsiteX161" fmla="*/ 3807725 w 6086901"/>
                    <a:gd name="connsiteY161" fmla="*/ 1310185 h 4148919"/>
                    <a:gd name="connsiteX162" fmla="*/ 3800901 w 6086901"/>
                    <a:gd name="connsiteY162" fmla="*/ 1276066 h 4148919"/>
                    <a:gd name="connsiteX163" fmla="*/ 3755463 w 6086901"/>
                    <a:gd name="connsiteY163" fmla="*/ 1225102 h 4148919"/>
                    <a:gd name="connsiteX164" fmla="*/ 3780430 w 6086901"/>
                    <a:gd name="connsiteY164" fmla="*/ 1173707 h 4148919"/>
                    <a:gd name="connsiteX165" fmla="*/ 3691286 w 6086901"/>
                    <a:gd name="connsiteY165" fmla="*/ 1154103 h 4148919"/>
                    <a:gd name="connsiteX166" fmla="*/ 3603009 w 6086901"/>
                    <a:gd name="connsiteY166" fmla="*/ 1139588 h 4148919"/>
                    <a:gd name="connsiteX167" fmla="*/ 3575713 w 6086901"/>
                    <a:gd name="connsiteY167" fmla="*/ 1112292 h 4148919"/>
                    <a:gd name="connsiteX168" fmla="*/ 3534770 w 6086901"/>
                    <a:gd name="connsiteY168" fmla="*/ 1132764 h 4148919"/>
                    <a:gd name="connsiteX169" fmla="*/ 3514298 w 6086901"/>
                    <a:gd name="connsiteY169" fmla="*/ 1139588 h 4148919"/>
                    <a:gd name="connsiteX170" fmla="*/ 3514298 w 6086901"/>
                    <a:gd name="connsiteY170" fmla="*/ 1187355 h 4148919"/>
                    <a:gd name="connsiteX171" fmla="*/ 3548418 w 6086901"/>
                    <a:gd name="connsiteY171" fmla="*/ 1194179 h 4148919"/>
                    <a:gd name="connsiteX172" fmla="*/ 3507474 w 6086901"/>
                    <a:gd name="connsiteY172" fmla="*/ 1214651 h 4148919"/>
                    <a:gd name="connsiteX173" fmla="*/ 3500650 w 6086901"/>
                    <a:gd name="connsiteY173" fmla="*/ 1303361 h 4148919"/>
                    <a:gd name="connsiteX174" fmla="*/ 3473355 w 6086901"/>
                    <a:gd name="connsiteY174" fmla="*/ 1310185 h 4148919"/>
                    <a:gd name="connsiteX175" fmla="*/ 3446059 w 6086901"/>
                    <a:gd name="connsiteY175" fmla="*/ 1262418 h 4148919"/>
                    <a:gd name="connsiteX176" fmla="*/ 3391468 w 6086901"/>
                    <a:gd name="connsiteY176" fmla="*/ 1330657 h 4148919"/>
                    <a:gd name="connsiteX177" fmla="*/ 3375760 w 6086901"/>
                    <a:gd name="connsiteY177" fmla="*/ 1416298 h 4148919"/>
                    <a:gd name="connsiteX178" fmla="*/ 3379516 w 6086901"/>
                    <a:gd name="connsiteY178" fmla="*/ 1511833 h 4148919"/>
                    <a:gd name="connsiteX179" fmla="*/ 3395963 w 6086901"/>
                    <a:gd name="connsiteY179" fmla="*/ 1603612 h 4148919"/>
                    <a:gd name="connsiteX180" fmla="*/ 3418764 w 6086901"/>
                    <a:gd name="connsiteY180" fmla="*/ 1658203 h 4148919"/>
                    <a:gd name="connsiteX181" fmla="*/ 3439236 w 6086901"/>
                    <a:gd name="connsiteY181" fmla="*/ 1705970 h 4148919"/>
                    <a:gd name="connsiteX182" fmla="*/ 3446926 w 6086901"/>
                    <a:gd name="connsiteY182" fmla="*/ 1804700 h 4148919"/>
                    <a:gd name="connsiteX183" fmla="*/ 3418764 w 6086901"/>
                    <a:gd name="connsiteY183" fmla="*/ 1903863 h 4148919"/>
                    <a:gd name="connsiteX184" fmla="*/ 3405116 w 6086901"/>
                    <a:gd name="connsiteY184" fmla="*/ 1951630 h 4148919"/>
                    <a:gd name="connsiteX185" fmla="*/ 3399159 w 6086901"/>
                    <a:gd name="connsiteY185" fmla="*/ 2007087 h 4148919"/>
                    <a:gd name="connsiteX186" fmla="*/ 3295934 w 6086901"/>
                    <a:gd name="connsiteY186" fmla="*/ 2033516 h 4148919"/>
                    <a:gd name="connsiteX187" fmla="*/ 3220871 w 6086901"/>
                    <a:gd name="connsiteY187" fmla="*/ 1917510 h 4148919"/>
                    <a:gd name="connsiteX188" fmla="*/ 3227695 w 6086901"/>
                    <a:gd name="connsiteY188" fmla="*/ 1835624 h 4148919"/>
                    <a:gd name="connsiteX189" fmla="*/ 3186752 w 6086901"/>
                    <a:gd name="connsiteY189" fmla="*/ 1726442 h 4148919"/>
                    <a:gd name="connsiteX190" fmla="*/ 3179928 w 6086901"/>
                    <a:gd name="connsiteY190" fmla="*/ 1658203 h 4148919"/>
                    <a:gd name="connsiteX191" fmla="*/ 3186752 w 6086901"/>
                    <a:gd name="connsiteY191" fmla="*/ 1610436 h 4148919"/>
                    <a:gd name="connsiteX192" fmla="*/ 3193576 w 6086901"/>
                    <a:gd name="connsiteY192" fmla="*/ 1535373 h 4148919"/>
                    <a:gd name="connsiteX193" fmla="*/ 3220871 w 6086901"/>
                    <a:gd name="connsiteY193" fmla="*/ 1521725 h 4148919"/>
                    <a:gd name="connsiteX194" fmla="*/ 3220871 w 6086901"/>
                    <a:gd name="connsiteY194" fmla="*/ 1426191 h 4148919"/>
                    <a:gd name="connsiteX195" fmla="*/ 3241343 w 6086901"/>
                    <a:gd name="connsiteY195" fmla="*/ 1371600 h 4148919"/>
                    <a:gd name="connsiteX196" fmla="*/ 3241343 w 6086901"/>
                    <a:gd name="connsiteY196" fmla="*/ 1303361 h 4148919"/>
                    <a:gd name="connsiteX197" fmla="*/ 3207224 w 6086901"/>
                    <a:gd name="connsiteY197" fmla="*/ 1323833 h 4148919"/>
                    <a:gd name="connsiteX198" fmla="*/ 3186752 w 6086901"/>
                    <a:gd name="connsiteY198" fmla="*/ 1385248 h 4148919"/>
                    <a:gd name="connsiteX199" fmla="*/ 3152633 w 6086901"/>
                    <a:gd name="connsiteY199" fmla="*/ 1426191 h 4148919"/>
                    <a:gd name="connsiteX200" fmla="*/ 3138985 w 6086901"/>
                    <a:gd name="connsiteY200" fmla="*/ 1446663 h 4148919"/>
                    <a:gd name="connsiteX201" fmla="*/ 3132161 w 6086901"/>
                    <a:gd name="connsiteY201" fmla="*/ 1392071 h 4148919"/>
                    <a:gd name="connsiteX202" fmla="*/ 3152633 w 6086901"/>
                    <a:gd name="connsiteY202" fmla="*/ 1337480 h 4148919"/>
                    <a:gd name="connsiteX203" fmla="*/ 3159456 w 6086901"/>
                    <a:gd name="connsiteY203" fmla="*/ 1282889 h 4148919"/>
                    <a:gd name="connsiteX204" fmla="*/ 3207224 w 6086901"/>
                    <a:gd name="connsiteY204" fmla="*/ 1160060 h 4148919"/>
                    <a:gd name="connsiteX205" fmla="*/ 3254991 w 6086901"/>
                    <a:gd name="connsiteY205" fmla="*/ 1160060 h 4148919"/>
                    <a:gd name="connsiteX206" fmla="*/ 3282286 w 6086901"/>
                    <a:gd name="connsiteY206" fmla="*/ 1160060 h 4148919"/>
                    <a:gd name="connsiteX207" fmla="*/ 3289110 w 6086901"/>
                    <a:gd name="connsiteY207" fmla="*/ 1180531 h 4148919"/>
                    <a:gd name="connsiteX208" fmla="*/ 3336877 w 6086901"/>
                    <a:gd name="connsiteY208" fmla="*/ 1104602 h 4148919"/>
                    <a:gd name="connsiteX209" fmla="*/ 3446059 w 6086901"/>
                    <a:gd name="connsiteY209" fmla="*/ 1064525 h 4148919"/>
                    <a:gd name="connsiteX210" fmla="*/ 3548418 w 6086901"/>
                    <a:gd name="connsiteY210" fmla="*/ 1071349 h 4148919"/>
                    <a:gd name="connsiteX211" fmla="*/ 3555242 w 6086901"/>
                    <a:gd name="connsiteY211" fmla="*/ 1078173 h 4148919"/>
                    <a:gd name="connsiteX212" fmla="*/ 3568889 w 6086901"/>
                    <a:gd name="connsiteY212" fmla="*/ 1044054 h 4148919"/>
                    <a:gd name="connsiteX213" fmla="*/ 3616656 w 6086901"/>
                    <a:gd name="connsiteY213" fmla="*/ 1044054 h 4148919"/>
                    <a:gd name="connsiteX214" fmla="*/ 3623480 w 6086901"/>
                    <a:gd name="connsiteY214" fmla="*/ 1030406 h 4148919"/>
                    <a:gd name="connsiteX215" fmla="*/ 3562065 w 6086901"/>
                    <a:gd name="connsiteY215" fmla="*/ 982639 h 4148919"/>
                    <a:gd name="connsiteX216" fmla="*/ 3493827 w 6086901"/>
                    <a:gd name="connsiteY216" fmla="*/ 996286 h 4148919"/>
                    <a:gd name="connsiteX217" fmla="*/ 3466531 w 6086901"/>
                    <a:gd name="connsiteY217" fmla="*/ 982639 h 4148919"/>
                    <a:gd name="connsiteX218" fmla="*/ 3459707 w 6086901"/>
                    <a:gd name="connsiteY218" fmla="*/ 914400 h 4148919"/>
                    <a:gd name="connsiteX219" fmla="*/ 3371863 w 6086901"/>
                    <a:gd name="connsiteY219" fmla="*/ 969424 h 4148919"/>
                    <a:gd name="connsiteX220" fmla="*/ 3289110 w 6086901"/>
                    <a:gd name="connsiteY220" fmla="*/ 1003110 h 4148919"/>
                    <a:gd name="connsiteX221" fmla="*/ 3251363 w 6086901"/>
                    <a:gd name="connsiteY221" fmla="*/ 1048116 h 4148919"/>
                    <a:gd name="connsiteX222" fmla="*/ 3200400 w 6086901"/>
                    <a:gd name="connsiteY222" fmla="*/ 1016758 h 4148919"/>
                    <a:gd name="connsiteX223" fmla="*/ 3179928 w 6086901"/>
                    <a:gd name="connsiteY223" fmla="*/ 1044920 h 4148919"/>
                    <a:gd name="connsiteX224" fmla="*/ 3118513 w 6086901"/>
                    <a:gd name="connsiteY224" fmla="*/ 1003978 h 4148919"/>
                    <a:gd name="connsiteX225" fmla="*/ 3063922 w 6086901"/>
                    <a:gd name="connsiteY225" fmla="*/ 975815 h 4148919"/>
                    <a:gd name="connsiteX226" fmla="*/ 3044318 w 6086901"/>
                    <a:gd name="connsiteY226" fmla="*/ 983506 h 4148919"/>
                    <a:gd name="connsiteX227" fmla="*/ 2994384 w 6086901"/>
                    <a:gd name="connsiteY227" fmla="*/ 996720 h 4148919"/>
                    <a:gd name="connsiteX228" fmla="*/ 2995683 w 6086901"/>
                    <a:gd name="connsiteY228" fmla="*/ 914400 h 4148919"/>
                    <a:gd name="connsiteX229" fmla="*/ 3036627 w 6086901"/>
                    <a:gd name="connsiteY229" fmla="*/ 900752 h 4148919"/>
                    <a:gd name="connsiteX230" fmla="*/ 3057098 w 6086901"/>
                    <a:gd name="connsiteY230" fmla="*/ 839337 h 4148919"/>
                    <a:gd name="connsiteX231" fmla="*/ 3009331 w 6086901"/>
                    <a:gd name="connsiteY231" fmla="*/ 846161 h 4148919"/>
                    <a:gd name="connsiteX232" fmla="*/ 2921055 w 6086901"/>
                    <a:gd name="connsiteY232" fmla="*/ 956209 h 4148919"/>
                    <a:gd name="connsiteX233" fmla="*/ 2866030 w 6086901"/>
                    <a:gd name="connsiteY233" fmla="*/ 975815 h 4148919"/>
                    <a:gd name="connsiteX234" fmla="*/ 2831910 w 6086901"/>
                    <a:gd name="connsiteY234" fmla="*/ 1016758 h 4148919"/>
                    <a:gd name="connsiteX235" fmla="*/ 2784143 w 6086901"/>
                    <a:gd name="connsiteY235" fmla="*/ 1030406 h 4148919"/>
                    <a:gd name="connsiteX236" fmla="*/ 2729552 w 6086901"/>
                    <a:gd name="connsiteY236" fmla="*/ 1092687 h 4148919"/>
                    <a:gd name="connsiteX237" fmla="*/ 2647665 w 6086901"/>
                    <a:gd name="connsiteY237" fmla="*/ 1071349 h 4148919"/>
                    <a:gd name="connsiteX238" fmla="*/ 2640842 w 6086901"/>
                    <a:gd name="connsiteY238" fmla="*/ 1037230 h 4148919"/>
                    <a:gd name="connsiteX239" fmla="*/ 2613546 w 6086901"/>
                    <a:gd name="connsiteY239" fmla="*/ 1030406 h 4148919"/>
                    <a:gd name="connsiteX240" fmla="*/ 2545307 w 6086901"/>
                    <a:gd name="connsiteY240" fmla="*/ 1050877 h 4148919"/>
                    <a:gd name="connsiteX241" fmla="*/ 2527597 w 6086901"/>
                    <a:gd name="connsiteY241" fmla="*/ 1086730 h 4148919"/>
                    <a:gd name="connsiteX242" fmla="*/ 2458925 w 6086901"/>
                    <a:gd name="connsiteY242" fmla="*/ 1061329 h 4148919"/>
                    <a:gd name="connsiteX243" fmla="*/ 2524836 w 6086901"/>
                    <a:gd name="connsiteY243" fmla="*/ 1003110 h 4148919"/>
                    <a:gd name="connsiteX244" fmla="*/ 2524836 w 6086901"/>
                    <a:gd name="connsiteY244" fmla="*/ 1003110 h 4148919"/>
                    <a:gd name="connsiteX245" fmla="*/ 2599898 w 6086901"/>
                    <a:gd name="connsiteY245" fmla="*/ 914400 h 4148919"/>
                    <a:gd name="connsiteX246" fmla="*/ 2640842 w 6086901"/>
                    <a:gd name="connsiteY246" fmla="*/ 852985 h 4148919"/>
                    <a:gd name="connsiteX247" fmla="*/ 2715904 w 6086901"/>
                    <a:gd name="connsiteY247" fmla="*/ 832513 h 4148919"/>
                    <a:gd name="connsiteX248" fmla="*/ 2784143 w 6086901"/>
                    <a:gd name="connsiteY248" fmla="*/ 777922 h 4148919"/>
                    <a:gd name="connsiteX249" fmla="*/ 2652108 w 6086901"/>
                    <a:gd name="connsiteY249" fmla="*/ 777235 h 4148919"/>
                    <a:gd name="connsiteX250" fmla="*/ 2606722 w 6086901"/>
                    <a:gd name="connsiteY250" fmla="*/ 750627 h 4148919"/>
                    <a:gd name="connsiteX251" fmla="*/ 2574297 w 6086901"/>
                    <a:gd name="connsiteY251" fmla="*/ 765969 h 4148919"/>
                    <a:gd name="connsiteX252" fmla="*/ 2545307 w 6086901"/>
                    <a:gd name="connsiteY252" fmla="*/ 771098 h 4148919"/>
                    <a:gd name="connsiteX253" fmla="*/ 2497540 w 6086901"/>
                    <a:gd name="connsiteY253" fmla="*/ 795646 h 4148919"/>
                    <a:gd name="connsiteX254" fmla="*/ 2403379 w 6086901"/>
                    <a:gd name="connsiteY254" fmla="*/ 736292 h 4148919"/>
                    <a:gd name="connsiteX255" fmla="*/ 2395182 w 6086901"/>
                    <a:gd name="connsiteY255" fmla="*/ 736979 h 4148919"/>
                    <a:gd name="connsiteX256" fmla="*/ 2361062 w 6086901"/>
                    <a:gd name="connsiteY256" fmla="*/ 702860 h 4148919"/>
                    <a:gd name="connsiteX257" fmla="*/ 2354239 w 6086901"/>
                    <a:gd name="connsiteY257" fmla="*/ 696036 h 4148919"/>
                    <a:gd name="connsiteX258" fmla="*/ 2257605 w 6086901"/>
                    <a:gd name="connsiteY258" fmla="*/ 708722 h 4148919"/>
                    <a:gd name="connsiteX259" fmla="*/ 2231409 w 6086901"/>
                    <a:gd name="connsiteY259" fmla="*/ 689212 h 4148919"/>
                    <a:gd name="connsiteX260" fmla="*/ 2197289 w 6086901"/>
                    <a:gd name="connsiteY260" fmla="*/ 716507 h 4148919"/>
                    <a:gd name="connsiteX261" fmla="*/ 2149522 w 6086901"/>
                    <a:gd name="connsiteY261" fmla="*/ 682388 h 4148919"/>
                    <a:gd name="connsiteX262" fmla="*/ 2053988 w 6086901"/>
                    <a:gd name="connsiteY262" fmla="*/ 655092 h 4148919"/>
                    <a:gd name="connsiteX263" fmla="*/ 1965277 w 6086901"/>
                    <a:gd name="connsiteY263" fmla="*/ 641445 h 4148919"/>
                    <a:gd name="connsiteX264" fmla="*/ 1705970 w 6086901"/>
                    <a:gd name="connsiteY264" fmla="*/ 661916 h 4148919"/>
                    <a:gd name="connsiteX265" fmla="*/ 1569492 w 6086901"/>
                    <a:gd name="connsiteY265" fmla="*/ 661916 h 4148919"/>
                    <a:gd name="connsiteX266" fmla="*/ 1494430 w 6086901"/>
                    <a:gd name="connsiteY266" fmla="*/ 668740 h 4148919"/>
                    <a:gd name="connsiteX267" fmla="*/ 955343 w 6086901"/>
                    <a:gd name="connsiteY267" fmla="*/ 661916 h 4148919"/>
                    <a:gd name="connsiteX268" fmla="*/ 818865 w 6086901"/>
                    <a:gd name="connsiteY268" fmla="*/ 648269 h 4148919"/>
                    <a:gd name="connsiteX269" fmla="*/ 95534 w 6086901"/>
                    <a:gd name="connsiteY269" fmla="*/ 600501 h 4148919"/>
                    <a:gd name="connsiteX270" fmla="*/ 0 w 6086901"/>
                    <a:gd name="connsiteY270" fmla="*/ 566382 h 4148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</a:cxnLst>
                  <a:rect l="l" t="t" r="r" b="b"/>
                  <a:pathLst>
                    <a:path w="6086901" h="4148919">
                      <a:moveTo>
                        <a:pt x="4667534" y="4148919"/>
                      </a:moveTo>
                      <a:lnTo>
                        <a:pt x="4647062" y="4026089"/>
                      </a:lnTo>
                      <a:lnTo>
                        <a:pt x="4660710" y="4012442"/>
                      </a:lnTo>
                      <a:lnTo>
                        <a:pt x="4688006" y="3835021"/>
                      </a:lnTo>
                      <a:lnTo>
                        <a:pt x="4708477" y="3807725"/>
                      </a:lnTo>
                      <a:lnTo>
                        <a:pt x="4701653" y="3732663"/>
                      </a:lnTo>
                      <a:lnTo>
                        <a:pt x="4735773" y="3732663"/>
                      </a:lnTo>
                      <a:lnTo>
                        <a:pt x="4797188" y="3671248"/>
                      </a:lnTo>
                      <a:lnTo>
                        <a:pt x="4885898" y="3568889"/>
                      </a:lnTo>
                      <a:lnTo>
                        <a:pt x="4933665" y="3487003"/>
                      </a:lnTo>
                      <a:lnTo>
                        <a:pt x="4981433" y="3425588"/>
                      </a:lnTo>
                      <a:lnTo>
                        <a:pt x="4988256" y="3391469"/>
                      </a:lnTo>
                      <a:lnTo>
                        <a:pt x="5049671" y="3309582"/>
                      </a:lnTo>
                      <a:lnTo>
                        <a:pt x="5076967" y="3275463"/>
                      </a:lnTo>
                      <a:lnTo>
                        <a:pt x="5138382" y="3254991"/>
                      </a:lnTo>
                      <a:lnTo>
                        <a:pt x="5152030" y="3200400"/>
                      </a:lnTo>
                      <a:lnTo>
                        <a:pt x="5247564" y="3063922"/>
                      </a:lnTo>
                      <a:lnTo>
                        <a:pt x="5295331" y="3057098"/>
                      </a:lnTo>
                      <a:lnTo>
                        <a:pt x="5349922" y="2995683"/>
                      </a:lnTo>
                      <a:lnTo>
                        <a:pt x="5349922" y="2995683"/>
                      </a:lnTo>
                      <a:lnTo>
                        <a:pt x="5261212" y="3022979"/>
                      </a:lnTo>
                      <a:lnTo>
                        <a:pt x="5254388" y="3009331"/>
                      </a:lnTo>
                      <a:lnTo>
                        <a:pt x="5295331" y="2975212"/>
                      </a:lnTo>
                      <a:lnTo>
                        <a:pt x="5295331" y="2913797"/>
                      </a:lnTo>
                      <a:lnTo>
                        <a:pt x="5268036" y="2913797"/>
                      </a:lnTo>
                      <a:lnTo>
                        <a:pt x="5315803" y="2866030"/>
                      </a:lnTo>
                      <a:lnTo>
                        <a:pt x="5363570" y="2872854"/>
                      </a:lnTo>
                      <a:lnTo>
                        <a:pt x="5418161" y="2777319"/>
                      </a:lnTo>
                      <a:lnTo>
                        <a:pt x="5390865" y="2715904"/>
                      </a:lnTo>
                      <a:lnTo>
                        <a:pt x="5363570" y="2763671"/>
                      </a:lnTo>
                      <a:lnTo>
                        <a:pt x="5302155" y="2756848"/>
                      </a:lnTo>
                      <a:lnTo>
                        <a:pt x="5240740" y="2777319"/>
                      </a:lnTo>
                      <a:lnTo>
                        <a:pt x="5233916" y="2709080"/>
                      </a:lnTo>
                      <a:lnTo>
                        <a:pt x="5268036" y="2736376"/>
                      </a:lnTo>
                      <a:lnTo>
                        <a:pt x="5349922" y="2674961"/>
                      </a:lnTo>
                      <a:lnTo>
                        <a:pt x="5315803" y="2552131"/>
                      </a:lnTo>
                      <a:lnTo>
                        <a:pt x="5158853" y="2552131"/>
                      </a:lnTo>
                      <a:lnTo>
                        <a:pt x="5240740" y="2518012"/>
                      </a:lnTo>
                      <a:lnTo>
                        <a:pt x="5186149" y="2483892"/>
                      </a:lnTo>
                      <a:lnTo>
                        <a:pt x="5213445" y="2442949"/>
                      </a:lnTo>
                      <a:lnTo>
                        <a:pt x="5158853" y="2402006"/>
                      </a:lnTo>
                      <a:lnTo>
                        <a:pt x="5165677" y="2381534"/>
                      </a:lnTo>
                      <a:lnTo>
                        <a:pt x="5199797" y="2381534"/>
                      </a:lnTo>
                      <a:lnTo>
                        <a:pt x="5206621" y="2367886"/>
                      </a:lnTo>
                      <a:lnTo>
                        <a:pt x="5152030" y="2299648"/>
                      </a:lnTo>
                      <a:lnTo>
                        <a:pt x="5172501" y="2279176"/>
                      </a:lnTo>
                      <a:lnTo>
                        <a:pt x="5152030" y="2258704"/>
                      </a:lnTo>
                      <a:lnTo>
                        <a:pt x="5117910" y="2135874"/>
                      </a:lnTo>
                      <a:lnTo>
                        <a:pt x="5083791" y="2115403"/>
                      </a:lnTo>
                      <a:lnTo>
                        <a:pt x="5152030" y="2019869"/>
                      </a:lnTo>
                      <a:lnTo>
                        <a:pt x="5158853" y="2142698"/>
                      </a:lnTo>
                      <a:lnTo>
                        <a:pt x="5199797" y="2190466"/>
                      </a:lnTo>
                      <a:lnTo>
                        <a:pt x="5206621" y="2204113"/>
                      </a:lnTo>
                      <a:lnTo>
                        <a:pt x="5261212" y="2299648"/>
                      </a:lnTo>
                      <a:lnTo>
                        <a:pt x="5308979" y="2306471"/>
                      </a:lnTo>
                      <a:lnTo>
                        <a:pt x="5274859" y="2367886"/>
                      </a:lnTo>
                      <a:lnTo>
                        <a:pt x="5308979" y="2429301"/>
                      </a:lnTo>
                      <a:lnTo>
                        <a:pt x="5343098" y="2340591"/>
                      </a:lnTo>
                      <a:lnTo>
                        <a:pt x="5356746" y="2115403"/>
                      </a:lnTo>
                      <a:lnTo>
                        <a:pt x="5254388" y="2074460"/>
                      </a:lnTo>
                      <a:lnTo>
                        <a:pt x="5254388" y="2006221"/>
                      </a:lnTo>
                      <a:lnTo>
                        <a:pt x="5349922" y="2026692"/>
                      </a:lnTo>
                      <a:lnTo>
                        <a:pt x="5356746" y="2060812"/>
                      </a:lnTo>
                      <a:lnTo>
                        <a:pt x="5404513" y="1931158"/>
                      </a:lnTo>
                      <a:lnTo>
                        <a:pt x="5404513" y="1931158"/>
                      </a:lnTo>
                      <a:lnTo>
                        <a:pt x="5445456" y="1746913"/>
                      </a:lnTo>
                      <a:lnTo>
                        <a:pt x="5397689" y="1733266"/>
                      </a:lnTo>
                      <a:lnTo>
                        <a:pt x="5397689" y="1665027"/>
                      </a:lnTo>
                      <a:lnTo>
                        <a:pt x="5479576" y="1521725"/>
                      </a:lnTo>
                      <a:lnTo>
                        <a:pt x="5704764" y="1385248"/>
                      </a:lnTo>
                      <a:lnTo>
                        <a:pt x="5732059" y="1317009"/>
                      </a:lnTo>
                      <a:lnTo>
                        <a:pt x="5759355" y="1310185"/>
                      </a:lnTo>
                      <a:lnTo>
                        <a:pt x="5807122" y="1310185"/>
                      </a:lnTo>
                      <a:lnTo>
                        <a:pt x="5834418" y="1262418"/>
                      </a:lnTo>
                      <a:lnTo>
                        <a:pt x="5861713" y="1276066"/>
                      </a:lnTo>
                      <a:lnTo>
                        <a:pt x="5936776" y="1173707"/>
                      </a:lnTo>
                      <a:lnTo>
                        <a:pt x="5868537" y="1132764"/>
                      </a:lnTo>
                      <a:lnTo>
                        <a:pt x="5868537" y="1194179"/>
                      </a:lnTo>
                      <a:lnTo>
                        <a:pt x="5854889" y="1221474"/>
                      </a:lnTo>
                      <a:lnTo>
                        <a:pt x="5813946" y="1214651"/>
                      </a:lnTo>
                      <a:lnTo>
                        <a:pt x="5752531" y="1153236"/>
                      </a:lnTo>
                      <a:lnTo>
                        <a:pt x="5725236" y="1146412"/>
                      </a:lnTo>
                      <a:lnTo>
                        <a:pt x="5725236" y="1084997"/>
                      </a:lnTo>
                      <a:lnTo>
                        <a:pt x="5732059" y="1057701"/>
                      </a:lnTo>
                      <a:lnTo>
                        <a:pt x="5711588" y="1044054"/>
                      </a:lnTo>
                      <a:lnTo>
                        <a:pt x="5704764" y="975815"/>
                      </a:lnTo>
                      <a:lnTo>
                        <a:pt x="5711588" y="928048"/>
                      </a:lnTo>
                      <a:lnTo>
                        <a:pt x="5738883" y="873457"/>
                      </a:lnTo>
                      <a:lnTo>
                        <a:pt x="5745707" y="818866"/>
                      </a:lnTo>
                      <a:lnTo>
                        <a:pt x="5813946" y="784746"/>
                      </a:lnTo>
                      <a:lnTo>
                        <a:pt x="5813946" y="784746"/>
                      </a:lnTo>
                      <a:lnTo>
                        <a:pt x="5861713" y="696036"/>
                      </a:lnTo>
                      <a:lnTo>
                        <a:pt x="5868537" y="648269"/>
                      </a:lnTo>
                      <a:lnTo>
                        <a:pt x="5861713" y="607325"/>
                      </a:lnTo>
                      <a:lnTo>
                        <a:pt x="5895833" y="600501"/>
                      </a:lnTo>
                      <a:lnTo>
                        <a:pt x="5909480" y="620973"/>
                      </a:lnTo>
                      <a:lnTo>
                        <a:pt x="5970895" y="566382"/>
                      </a:lnTo>
                      <a:lnTo>
                        <a:pt x="6086901" y="443552"/>
                      </a:lnTo>
                      <a:lnTo>
                        <a:pt x="6086901" y="382137"/>
                      </a:lnTo>
                      <a:lnTo>
                        <a:pt x="6045958" y="348018"/>
                      </a:lnTo>
                      <a:lnTo>
                        <a:pt x="5991367" y="320722"/>
                      </a:lnTo>
                      <a:lnTo>
                        <a:pt x="5970895" y="279779"/>
                      </a:lnTo>
                      <a:lnTo>
                        <a:pt x="5916304" y="266131"/>
                      </a:lnTo>
                      <a:lnTo>
                        <a:pt x="5820770" y="47767"/>
                      </a:lnTo>
                      <a:lnTo>
                        <a:pt x="5793474" y="6824"/>
                      </a:lnTo>
                      <a:lnTo>
                        <a:pt x="5732059" y="0"/>
                      </a:lnTo>
                      <a:lnTo>
                        <a:pt x="5704764" y="40943"/>
                      </a:lnTo>
                      <a:lnTo>
                        <a:pt x="5622877" y="88710"/>
                      </a:lnTo>
                      <a:lnTo>
                        <a:pt x="5588758" y="61415"/>
                      </a:lnTo>
                      <a:lnTo>
                        <a:pt x="5554639" y="191069"/>
                      </a:lnTo>
                      <a:lnTo>
                        <a:pt x="5547815" y="464024"/>
                      </a:lnTo>
                      <a:lnTo>
                        <a:pt x="5534167" y="484495"/>
                      </a:lnTo>
                      <a:lnTo>
                        <a:pt x="5527343" y="573206"/>
                      </a:lnTo>
                      <a:lnTo>
                        <a:pt x="5472752" y="586854"/>
                      </a:lnTo>
                      <a:lnTo>
                        <a:pt x="5472752" y="607325"/>
                      </a:lnTo>
                      <a:lnTo>
                        <a:pt x="5452280" y="627797"/>
                      </a:lnTo>
                      <a:lnTo>
                        <a:pt x="5465928" y="648269"/>
                      </a:lnTo>
                      <a:lnTo>
                        <a:pt x="4974609" y="839337"/>
                      </a:lnTo>
                      <a:lnTo>
                        <a:pt x="4899546" y="934871"/>
                      </a:lnTo>
                      <a:lnTo>
                        <a:pt x="4899546" y="989463"/>
                      </a:lnTo>
                      <a:lnTo>
                        <a:pt x="4885898" y="1037230"/>
                      </a:lnTo>
                      <a:lnTo>
                        <a:pt x="4838131" y="1098645"/>
                      </a:lnTo>
                      <a:lnTo>
                        <a:pt x="4885898" y="1112292"/>
                      </a:lnTo>
                      <a:lnTo>
                        <a:pt x="4872250" y="1166883"/>
                      </a:lnTo>
                      <a:lnTo>
                        <a:pt x="4920018" y="1221474"/>
                      </a:lnTo>
                      <a:lnTo>
                        <a:pt x="4810836" y="1282889"/>
                      </a:lnTo>
                      <a:lnTo>
                        <a:pt x="4735773" y="1344304"/>
                      </a:lnTo>
                      <a:lnTo>
                        <a:pt x="4667534" y="1344304"/>
                      </a:lnTo>
                      <a:lnTo>
                        <a:pt x="4633415" y="1344304"/>
                      </a:lnTo>
                      <a:lnTo>
                        <a:pt x="4544704" y="1371600"/>
                      </a:lnTo>
                      <a:lnTo>
                        <a:pt x="4503761" y="1398895"/>
                      </a:lnTo>
                      <a:lnTo>
                        <a:pt x="4531056" y="1473958"/>
                      </a:lnTo>
                      <a:lnTo>
                        <a:pt x="4551528" y="1494430"/>
                      </a:lnTo>
                      <a:lnTo>
                        <a:pt x="4510585" y="1576316"/>
                      </a:lnTo>
                      <a:lnTo>
                        <a:pt x="4462818" y="1617260"/>
                      </a:lnTo>
                      <a:lnTo>
                        <a:pt x="4435522" y="1637731"/>
                      </a:lnTo>
                      <a:lnTo>
                        <a:pt x="4394579" y="1685498"/>
                      </a:lnTo>
                      <a:lnTo>
                        <a:pt x="4326340" y="1740089"/>
                      </a:lnTo>
                      <a:lnTo>
                        <a:pt x="4251277" y="1781033"/>
                      </a:lnTo>
                      <a:lnTo>
                        <a:pt x="4189862" y="1862919"/>
                      </a:lnTo>
                      <a:lnTo>
                        <a:pt x="4155743" y="1862919"/>
                      </a:lnTo>
                      <a:cubicBezTo>
                        <a:pt x="4145927" y="1874017"/>
                        <a:pt x="4145316" y="1891253"/>
                        <a:pt x="4135500" y="1902351"/>
                      </a:cubicBezTo>
                      <a:lnTo>
                        <a:pt x="4026089" y="1977030"/>
                      </a:lnTo>
                      <a:lnTo>
                        <a:pt x="3991970" y="1917510"/>
                      </a:lnTo>
                      <a:lnTo>
                        <a:pt x="3916907" y="1925200"/>
                      </a:lnTo>
                      <a:lnTo>
                        <a:pt x="3903259" y="1897039"/>
                      </a:lnTo>
                      <a:lnTo>
                        <a:pt x="3951027" y="1821976"/>
                      </a:lnTo>
                      <a:lnTo>
                        <a:pt x="3951027" y="1781033"/>
                      </a:lnTo>
                      <a:lnTo>
                        <a:pt x="4001557" y="1719185"/>
                      </a:lnTo>
                      <a:lnTo>
                        <a:pt x="4026089" y="1692322"/>
                      </a:lnTo>
                      <a:lnTo>
                        <a:pt x="4019265" y="1603612"/>
                      </a:lnTo>
                      <a:lnTo>
                        <a:pt x="3998794" y="1562669"/>
                      </a:lnTo>
                      <a:lnTo>
                        <a:pt x="3960179" y="1518529"/>
                      </a:lnTo>
                      <a:lnTo>
                        <a:pt x="3916907" y="1419367"/>
                      </a:lnTo>
                      <a:lnTo>
                        <a:pt x="3864697" y="1415612"/>
                      </a:lnTo>
                      <a:lnTo>
                        <a:pt x="3816930" y="1509085"/>
                      </a:lnTo>
                      <a:lnTo>
                        <a:pt x="3787253" y="1508077"/>
                      </a:lnTo>
                      <a:lnTo>
                        <a:pt x="3759958" y="1508077"/>
                      </a:lnTo>
                      <a:lnTo>
                        <a:pt x="3741547" y="1464066"/>
                      </a:lnTo>
                      <a:lnTo>
                        <a:pt x="3780430" y="1412543"/>
                      </a:lnTo>
                      <a:lnTo>
                        <a:pt x="3798519" y="1357952"/>
                      </a:lnTo>
                      <a:lnTo>
                        <a:pt x="3807725" y="1310185"/>
                      </a:lnTo>
                      <a:lnTo>
                        <a:pt x="3800901" y="1276066"/>
                      </a:lnTo>
                      <a:lnTo>
                        <a:pt x="3755463" y="1225102"/>
                      </a:lnTo>
                      <a:lnTo>
                        <a:pt x="3780430" y="1173707"/>
                      </a:lnTo>
                      <a:lnTo>
                        <a:pt x="3691286" y="1154103"/>
                      </a:lnTo>
                      <a:lnTo>
                        <a:pt x="3603009" y="1139588"/>
                      </a:lnTo>
                      <a:lnTo>
                        <a:pt x="3575713" y="1112292"/>
                      </a:lnTo>
                      <a:lnTo>
                        <a:pt x="3534770" y="1132764"/>
                      </a:lnTo>
                      <a:lnTo>
                        <a:pt x="3514298" y="1139588"/>
                      </a:lnTo>
                      <a:lnTo>
                        <a:pt x="3514298" y="1187355"/>
                      </a:lnTo>
                      <a:lnTo>
                        <a:pt x="3548418" y="1194179"/>
                      </a:lnTo>
                      <a:lnTo>
                        <a:pt x="3507474" y="1214651"/>
                      </a:lnTo>
                      <a:lnTo>
                        <a:pt x="3500650" y="1303361"/>
                      </a:lnTo>
                      <a:lnTo>
                        <a:pt x="3473355" y="1310185"/>
                      </a:lnTo>
                      <a:lnTo>
                        <a:pt x="3446059" y="1262418"/>
                      </a:lnTo>
                      <a:lnTo>
                        <a:pt x="3391468" y="1330657"/>
                      </a:lnTo>
                      <a:lnTo>
                        <a:pt x="3375760" y="1416298"/>
                      </a:lnTo>
                      <a:lnTo>
                        <a:pt x="3379516" y="1511833"/>
                      </a:lnTo>
                      <a:lnTo>
                        <a:pt x="3395963" y="1603612"/>
                      </a:lnTo>
                      <a:lnTo>
                        <a:pt x="3418764" y="1658203"/>
                      </a:lnTo>
                      <a:lnTo>
                        <a:pt x="3439236" y="1705970"/>
                      </a:lnTo>
                      <a:lnTo>
                        <a:pt x="3446926" y="1804700"/>
                      </a:lnTo>
                      <a:lnTo>
                        <a:pt x="3418764" y="1903863"/>
                      </a:lnTo>
                      <a:lnTo>
                        <a:pt x="3405116" y="1951630"/>
                      </a:lnTo>
                      <a:lnTo>
                        <a:pt x="3399159" y="2007087"/>
                      </a:lnTo>
                      <a:lnTo>
                        <a:pt x="3295934" y="2033516"/>
                      </a:lnTo>
                      <a:lnTo>
                        <a:pt x="3220871" y="1917510"/>
                      </a:lnTo>
                      <a:lnTo>
                        <a:pt x="3227695" y="1835624"/>
                      </a:lnTo>
                      <a:lnTo>
                        <a:pt x="3186752" y="1726442"/>
                      </a:lnTo>
                      <a:lnTo>
                        <a:pt x="3179928" y="1658203"/>
                      </a:lnTo>
                      <a:lnTo>
                        <a:pt x="3186752" y="1610436"/>
                      </a:lnTo>
                      <a:lnTo>
                        <a:pt x="3193576" y="1535373"/>
                      </a:lnTo>
                      <a:lnTo>
                        <a:pt x="3220871" y="1521725"/>
                      </a:lnTo>
                      <a:lnTo>
                        <a:pt x="3220871" y="1426191"/>
                      </a:lnTo>
                      <a:lnTo>
                        <a:pt x="3241343" y="1371600"/>
                      </a:lnTo>
                      <a:lnTo>
                        <a:pt x="3241343" y="1303361"/>
                      </a:lnTo>
                      <a:lnTo>
                        <a:pt x="3207224" y="1323833"/>
                      </a:lnTo>
                      <a:lnTo>
                        <a:pt x="3186752" y="1385248"/>
                      </a:lnTo>
                      <a:lnTo>
                        <a:pt x="3152633" y="1426191"/>
                      </a:lnTo>
                      <a:lnTo>
                        <a:pt x="3138985" y="1446663"/>
                      </a:lnTo>
                      <a:lnTo>
                        <a:pt x="3132161" y="1392071"/>
                      </a:lnTo>
                      <a:lnTo>
                        <a:pt x="3152633" y="1337480"/>
                      </a:lnTo>
                      <a:lnTo>
                        <a:pt x="3159456" y="1282889"/>
                      </a:lnTo>
                      <a:lnTo>
                        <a:pt x="3207224" y="1160060"/>
                      </a:lnTo>
                      <a:lnTo>
                        <a:pt x="3254991" y="1160060"/>
                      </a:lnTo>
                      <a:lnTo>
                        <a:pt x="3282286" y="1160060"/>
                      </a:lnTo>
                      <a:lnTo>
                        <a:pt x="3289110" y="1180531"/>
                      </a:lnTo>
                      <a:lnTo>
                        <a:pt x="3336877" y="1104602"/>
                      </a:lnTo>
                      <a:lnTo>
                        <a:pt x="3446059" y="1064525"/>
                      </a:lnTo>
                      <a:lnTo>
                        <a:pt x="3548418" y="1071349"/>
                      </a:lnTo>
                      <a:lnTo>
                        <a:pt x="3555242" y="1078173"/>
                      </a:lnTo>
                      <a:lnTo>
                        <a:pt x="3568889" y="1044054"/>
                      </a:lnTo>
                      <a:lnTo>
                        <a:pt x="3616656" y="1044054"/>
                      </a:lnTo>
                      <a:lnTo>
                        <a:pt x="3623480" y="1030406"/>
                      </a:lnTo>
                      <a:lnTo>
                        <a:pt x="3562065" y="982639"/>
                      </a:lnTo>
                      <a:lnTo>
                        <a:pt x="3493827" y="996286"/>
                      </a:lnTo>
                      <a:lnTo>
                        <a:pt x="3466531" y="982639"/>
                      </a:lnTo>
                      <a:lnTo>
                        <a:pt x="3459707" y="914400"/>
                      </a:lnTo>
                      <a:lnTo>
                        <a:pt x="3371863" y="969424"/>
                      </a:lnTo>
                      <a:lnTo>
                        <a:pt x="3289110" y="1003110"/>
                      </a:lnTo>
                      <a:lnTo>
                        <a:pt x="3251363" y="1048116"/>
                      </a:lnTo>
                      <a:lnTo>
                        <a:pt x="3200400" y="1016758"/>
                      </a:lnTo>
                      <a:lnTo>
                        <a:pt x="3179928" y="1044920"/>
                      </a:lnTo>
                      <a:lnTo>
                        <a:pt x="3118513" y="1003978"/>
                      </a:lnTo>
                      <a:lnTo>
                        <a:pt x="3063922" y="975815"/>
                      </a:lnTo>
                      <a:lnTo>
                        <a:pt x="3044318" y="983506"/>
                      </a:lnTo>
                      <a:lnTo>
                        <a:pt x="2994384" y="996720"/>
                      </a:lnTo>
                      <a:lnTo>
                        <a:pt x="2995683" y="914400"/>
                      </a:lnTo>
                      <a:lnTo>
                        <a:pt x="3036627" y="900752"/>
                      </a:lnTo>
                      <a:lnTo>
                        <a:pt x="3057098" y="839337"/>
                      </a:lnTo>
                      <a:lnTo>
                        <a:pt x="3009331" y="846161"/>
                      </a:lnTo>
                      <a:lnTo>
                        <a:pt x="2921055" y="956209"/>
                      </a:lnTo>
                      <a:lnTo>
                        <a:pt x="2866030" y="975815"/>
                      </a:lnTo>
                      <a:lnTo>
                        <a:pt x="2831910" y="1016758"/>
                      </a:lnTo>
                      <a:lnTo>
                        <a:pt x="2784143" y="1030406"/>
                      </a:lnTo>
                      <a:lnTo>
                        <a:pt x="2729552" y="1092687"/>
                      </a:lnTo>
                      <a:lnTo>
                        <a:pt x="2647665" y="1071349"/>
                      </a:lnTo>
                      <a:lnTo>
                        <a:pt x="2640842" y="1037230"/>
                      </a:lnTo>
                      <a:lnTo>
                        <a:pt x="2613546" y="1030406"/>
                      </a:lnTo>
                      <a:lnTo>
                        <a:pt x="2545307" y="1050877"/>
                      </a:lnTo>
                      <a:lnTo>
                        <a:pt x="2527597" y="1086730"/>
                      </a:lnTo>
                      <a:lnTo>
                        <a:pt x="2458925" y="1061329"/>
                      </a:lnTo>
                      <a:lnTo>
                        <a:pt x="2524836" y="1003110"/>
                      </a:lnTo>
                      <a:lnTo>
                        <a:pt x="2524836" y="1003110"/>
                      </a:lnTo>
                      <a:lnTo>
                        <a:pt x="2599898" y="914400"/>
                      </a:lnTo>
                      <a:lnTo>
                        <a:pt x="2640842" y="852985"/>
                      </a:lnTo>
                      <a:lnTo>
                        <a:pt x="2715904" y="832513"/>
                      </a:lnTo>
                      <a:lnTo>
                        <a:pt x="2784143" y="777922"/>
                      </a:lnTo>
                      <a:lnTo>
                        <a:pt x="2652108" y="777235"/>
                      </a:lnTo>
                      <a:lnTo>
                        <a:pt x="2606722" y="750627"/>
                      </a:lnTo>
                      <a:lnTo>
                        <a:pt x="2574297" y="765969"/>
                      </a:lnTo>
                      <a:lnTo>
                        <a:pt x="2545307" y="771098"/>
                      </a:lnTo>
                      <a:lnTo>
                        <a:pt x="2497540" y="795646"/>
                      </a:lnTo>
                      <a:lnTo>
                        <a:pt x="2403379" y="736292"/>
                      </a:lnTo>
                      <a:lnTo>
                        <a:pt x="2395182" y="736979"/>
                      </a:lnTo>
                      <a:lnTo>
                        <a:pt x="2361062" y="702860"/>
                      </a:lnTo>
                      <a:lnTo>
                        <a:pt x="2354239" y="696036"/>
                      </a:lnTo>
                      <a:cubicBezTo>
                        <a:pt x="2319982" y="694128"/>
                        <a:pt x="2291862" y="710630"/>
                        <a:pt x="2257605" y="708722"/>
                      </a:cubicBezTo>
                      <a:lnTo>
                        <a:pt x="2231409" y="689212"/>
                      </a:lnTo>
                      <a:lnTo>
                        <a:pt x="2197289" y="716507"/>
                      </a:lnTo>
                      <a:lnTo>
                        <a:pt x="2149522" y="682388"/>
                      </a:lnTo>
                      <a:lnTo>
                        <a:pt x="2053988" y="655092"/>
                      </a:lnTo>
                      <a:lnTo>
                        <a:pt x="1965277" y="641445"/>
                      </a:lnTo>
                      <a:lnTo>
                        <a:pt x="1705970" y="661916"/>
                      </a:lnTo>
                      <a:lnTo>
                        <a:pt x="1569492" y="661916"/>
                      </a:lnTo>
                      <a:lnTo>
                        <a:pt x="1494430" y="668740"/>
                      </a:lnTo>
                      <a:lnTo>
                        <a:pt x="955343" y="661916"/>
                      </a:lnTo>
                      <a:lnTo>
                        <a:pt x="818865" y="648269"/>
                      </a:lnTo>
                      <a:lnTo>
                        <a:pt x="95534" y="600501"/>
                      </a:lnTo>
                      <a:lnTo>
                        <a:pt x="0" y="566382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" name="Forme libre 5"/>
                <p:cNvSpPr/>
                <p:nvPr/>
              </p:nvSpPr>
              <p:spPr>
                <a:xfrm>
                  <a:off x="334370" y="1187355"/>
                  <a:ext cx="2770496" cy="4196687"/>
                </a:xfrm>
                <a:custGeom>
                  <a:avLst/>
                  <a:gdLst>
                    <a:gd name="connsiteX0" fmla="*/ 2538484 w 2770496"/>
                    <a:gd name="connsiteY0" fmla="*/ 416257 h 4196687"/>
                    <a:gd name="connsiteX1" fmla="*/ 2422478 w 2770496"/>
                    <a:gd name="connsiteY1" fmla="*/ 402609 h 4196687"/>
                    <a:gd name="connsiteX2" fmla="*/ 1610436 w 2770496"/>
                    <a:gd name="connsiteY2" fmla="*/ 259308 h 4196687"/>
                    <a:gd name="connsiteX3" fmla="*/ 1023582 w 2770496"/>
                    <a:gd name="connsiteY3" fmla="*/ 109182 h 4196687"/>
                    <a:gd name="connsiteX4" fmla="*/ 702860 w 2770496"/>
                    <a:gd name="connsiteY4" fmla="*/ 0 h 4196687"/>
                    <a:gd name="connsiteX5" fmla="*/ 757451 w 2770496"/>
                    <a:gd name="connsiteY5" fmla="*/ 88711 h 4196687"/>
                    <a:gd name="connsiteX6" fmla="*/ 757451 w 2770496"/>
                    <a:gd name="connsiteY6" fmla="*/ 122830 h 4196687"/>
                    <a:gd name="connsiteX7" fmla="*/ 757451 w 2770496"/>
                    <a:gd name="connsiteY7" fmla="*/ 156949 h 4196687"/>
                    <a:gd name="connsiteX8" fmla="*/ 757451 w 2770496"/>
                    <a:gd name="connsiteY8" fmla="*/ 232012 h 4196687"/>
                    <a:gd name="connsiteX9" fmla="*/ 750627 w 2770496"/>
                    <a:gd name="connsiteY9" fmla="*/ 266132 h 4196687"/>
                    <a:gd name="connsiteX10" fmla="*/ 730155 w 2770496"/>
                    <a:gd name="connsiteY10" fmla="*/ 293427 h 4196687"/>
                    <a:gd name="connsiteX11" fmla="*/ 716508 w 2770496"/>
                    <a:gd name="connsiteY11" fmla="*/ 341194 h 4196687"/>
                    <a:gd name="connsiteX12" fmla="*/ 648269 w 2770496"/>
                    <a:gd name="connsiteY12" fmla="*/ 395785 h 4196687"/>
                    <a:gd name="connsiteX13" fmla="*/ 620973 w 2770496"/>
                    <a:gd name="connsiteY13" fmla="*/ 402609 h 4196687"/>
                    <a:gd name="connsiteX14" fmla="*/ 586854 w 2770496"/>
                    <a:gd name="connsiteY14" fmla="*/ 341194 h 4196687"/>
                    <a:gd name="connsiteX15" fmla="*/ 648269 w 2770496"/>
                    <a:gd name="connsiteY15" fmla="*/ 348018 h 4196687"/>
                    <a:gd name="connsiteX16" fmla="*/ 696036 w 2770496"/>
                    <a:gd name="connsiteY16" fmla="*/ 293427 h 4196687"/>
                    <a:gd name="connsiteX17" fmla="*/ 668740 w 2770496"/>
                    <a:gd name="connsiteY17" fmla="*/ 252484 h 4196687"/>
                    <a:gd name="connsiteX18" fmla="*/ 668740 w 2770496"/>
                    <a:gd name="connsiteY18" fmla="*/ 252484 h 4196687"/>
                    <a:gd name="connsiteX19" fmla="*/ 627797 w 2770496"/>
                    <a:gd name="connsiteY19" fmla="*/ 163773 h 4196687"/>
                    <a:gd name="connsiteX20" fmla="*/ 518615 w 2770496"/>
                    <a:gd name="connsiteY20" fmla="*/ 129654 h 4196687"/>
                    <a:gd name="connsiteX21" fmla="*/ 443552 w 2770496"/>
                    <a:gd name="connsiteY21" fmla="*/ 75063 h 4196687"/>
                    <a:gd name="connsiteX22" fmla="*/ 423081 w 2770496"/>
                    <a:gd name="connsiteY22" fmla="*/ 116006 h 4196687"/>
                    <a:gd name="connsiteX23" fmla="*/ 423081 w 2770496"/>
                    <a:gd name="connsiteY23" fmla="*/ 170597 h 4196687"/>
                    <a:gd name="connsiteX24" fmla="*/ 436729 w 2770496"/>
                    <a:gd name="connsiteY24" fmla="*/ 300251 h 4196687"/>
                    <a:gd name="connsiteX25" fmla="*/ 443552 w 2770496"/>
                    <a:gd name="connsiteY25" fmla="*/ 307075 h 4196687"/>
                    <a:gd name="connsiteX26" fmla="*/ 423081 w 2770496"/>
                    <a:gd name="connsiteY26" fmla="*/ 348018 h 4196687"/>
                    <a:gd name="connsiteX27" fmla="*/ 464024 w 2770496"/>
                    <a:gd name="connsiteY27" fmla="*/ 361666 h 4196687"/>
                    <a:gd name="connsiteX28" fmla="*/ 443552 w 2770496"/>
                    <a:gd name="connsiteY28" fmla="*/ 395785 h 4196687"/>
                    <a:gd name="connsiteX29" fmla="*/ 457200 w 2770496"/>
                    <a:gd name="connsiteY29" fmla="*/ 450376 h 4196687"/>
                    <a:gd name="connsiteX30" fmla="*/ 416257 w 2770496"/>
                    <a:gd name="connsiteY30" fmla="*/ 484496 h 4196687"/>
                    <a:gd name="connsiteX31" fmla="*/ 464024 w 2770496"/>
                    <a:gd name="connsiteY31" fmla="*/ 545911 h 4196687"/>
                    <a:gd name="connsiteX32" fmla="*/ 402609 w 2770496"/>
                    <a:gd name="connsiteY32" fmla="*/ 552735 h 4196687"/>
                    <a:gd name="connsiteX33" fmla="*/ 361666 w 2770496"/>
                    <a:gd name="connsiteY33" fmla="*/ 696036 h 4196687"/>
                    <a:gd name="connsiteX34" fmla="*/ 320723 w 2770496"/>
                    <a:gd name="connsiteY34" fmla="*/ 771099 h 4196687"/>
                    <a:gd name="connsiteX35" fmla="*/ 259308 w 2770496"/>
                    <a:gd name="connsiteY35" fmla="*/ 928048 h 4196687"/>
                    <a:gd name="connsiteX36" fmla="*/ 170597 w 2770496"/>
                    <a:gd name="connsiteY36" fmla="*/ 1078173 h 4196687"/>
                    <a:gd name="connsiteX37" fmla="*/ 156949 w 2770496"/>
                    <a:gd name="connsiteY37" fmla="*/ 1112293 h 4196687"/>
                    <a:gd name="connsiteX38" fmla="*/ 122830 w 2770496"/>
                    <a:gd name="connsiteY38" fmla="*/ 1173708 h 4196687"/>
                    <a:gd name="connsiteX39" fmla="*/ 129654 w 2770496"/>
                    <a:gd name="connsiteY39" fmla="*/ 1221475 h 4196687"/>
                    <a:gd name="connsiteX40" fmla="*/ 95534 w 2770496"/>
                    <a:gd name="connsiteY40" fmla="*/ 1289714 h 4196687"/>
                    <a:gd name="connsiteX41" fmla="*/ 102358 w 2770496"/>
                    <a:gd name="connsiteY41" fmla="*/ 1378424 h 4196687"/>
                    <a:gd name="connsiteX42" fmla="*/ 95534 w 2770496"/>
                    <a:gd name="connsiteY42" fmla="*/ 1405720 h 4196687"/>
                    <a:gd name="connsiteX43" fmla="*/ 102358 w 2770496"/>
                    <a:gd name="connsiteY43" fmla="*/ 1446663 h 4196687"/>
                    <a:gd name="connsiteX44" fmla="*/ 95534 w 2770496"/>
                    <a:gd name="connsiteY44" fmla="*/ 1494430 h 4196687"/>
                    <a:gd name="connsiteX45" fmla="*/ 81887 w 2770496"/>
                    <a:gd name="connsiteY45" fmla="*/ 1528549 h 4196687"/>
                    <a:gd name="connsiteX46" fmla="*/ 81887 w 2770496"/>
                    <a:gd name="connsiteY46" fmla="*/ 1583141 h 4196687"/>
                    <a:gd name="connsiteX47" fmla="*/ 0 w 2770496"/>
                    <a:gd name="connsiteY47" fmla="*/ 1671851 h 4196687"/>
                    <a:gd name="connsiteX48" fmla="*/ 0 w 2770496"/>
                    <a:gd name="connsiteY48" fmla="*/ 1746914 h 4196687"/>
                    <a:gd name="connsiteX49" fmla="*/ 40943 w 2770496"/>
                    <a:gd name="connsiteY49" fmla="*/ 1815152 h 4196687"/>
                    <a:gd name="connsiteX50" fmla="*/ 47767 w 2770496"/>
                    <a:gd name="connsiteY50" fmla="*/ 1903863 h 4196687"/>
                    <a:gd name="connsiteX51" fmla="*/ 40943 w 2770496"/>
                    <a:gd name="connsiteY51" fmla="*/ 1972102 h 4196687"/>
                    <a:gd name="connsiteX52" fmla="*/ 27296 w 2770496"/>
                    <a:gd name="connsiteY52" fmla="*/ 1999397 h 4196687"/>
                    <a:gd name="connsiteX53" fmla="*/ 34120 w 2770496"/>
                    <a:gd name="connsiteY53" fmla="*/ 2060812 h 4196687"/>
                    <a:gd name="connsiteX54" fmla="*/ 34120 w 2770496"/>
                    <a:gd name="connsiteY54" fmla="*/ 2101755 h 4196687"/>
                    <a:gd name="connsiteX55" fmla="*/ 75063 w 2770496"/>
                    <a:gd name="connsiteY55" fmla="*/ 2142699 h 4196687"/>
                    <a:gd name="connsiteX56" fmla="*/ 75063 w 2770496"/>
                    <a:gd name="connsiteY56" fmla="*/ 2204114 h 4196687"/>
                    <a:gd name="connsiteX57" fmla="*/ 68239 w 2770496"/>
                    <a:gd name="connsiteY57" fmla="*/ 2245057 h 4196687"/>
                    <a:gd name="connsiteX58" fmla="*/ 102358 w 2770496"/>
                    <a:gd name="connsiteY58" fmla="*/ 2299648 h 4196687"/>
                    <a:gd name="connsiteX59" fmla="*/ 122830 w 2770496"/>
                    <a:gd name="connsiteY59" fmla="*/ 2313296 h 4196687"/>
                    <a:gd name="connsiteX60" fmla="*/ 150126 w 2770496"/>
                    <a:gd name="connsiteY60" fmla="*/ 2292824 h 4196687"/>
                    <a:gd name="connsiteX61" fmla="*/ 177421 w 2770496"/>
                    <a:gd name="connsiteY61" fmla="*/ 2354239 h 4196687"/>
                    <a:gd name="connsiteX62" fmla="*/ 150126 w 2770496"/>
                    <a:gd name="connsiteY62" fmla="*/ 2347415 h 4196687"/>
                    <a:gd name="connsiteX63" fmla="*/ 136478 w 2770496"/>
                    <a:gd name="connsiteY63" fmla="*/ 2442949 h 4196687"/>
                    <a:gd name="connsiteX64" fmla="*/ 170597 w 2770496"/>
                    <a:gd name="connsiteY64" fmla="*/ 2524836 h 4196687"/>
                    <a:gd name="connsiteX65" fmla="*/ 211540 w 2770496"/>
                    <a:gd name="connsiteY65" fmla="*/ 2565779 h 4196687"/>
                    <a:gd name="connsiteX66" fmla="*/ 225188 w 2770496"/>
                    <a:gd name="connsiteY66" fmla="*/ 2593075 h 4196687"/>
                    <a:gd name="connsiteX67" fmla="*/ 204717 w 2770496"/>
                    <a:gd name="connsiteY67" fmla="*/ 2620370 h 4196687"/>
                    <a:gd name="connsiteX68" fmla="*/ 197893 w 2770496"/>
                    <a:gd name="connsiteY68" fmla="*/ 2668138 h 4196687"/>
                    <a:gd name="connsiteX69" fmla="*/ 225188 w 2770496"/>
                    <a:gd name="connsiteY69" fmla="*/ 2743200 h 4196687"/>
                    <a:gd name="connsiteX70" fmla="*/ 252484 w 2770496"/>
                    <a:gd name="connsiteY70" fmla="*/ 2790967 h 4196687"/>
                    <a:gd name="connsiteX71" fmla="*/ 252484 w 2770496"/>
                    <a:gd name="connsiteY71" fmla="*/ 2838735 h 4196687"/>
                    <a:gd name="connsiteX72" fmla="*/ 286603 w 2770496"/>
                    <a:gd name="connsiteY72" fmla="*/ 2859206 h 4196687"/>
                    <a:gd name="connsiteX73" fmla="*/ 300251 w 2770496"/>
                    <a:gd name="connsiteY73" fmla="*/ 2906973 h 4196687"/>
                    <a:gd name="connsiteX74" fmla="*/ 300251 w 2770496"/>
                    <a:gd name="connsiteY74" fmla="*/ 2906973 h 4196687"/>
                    <a:gd name="connsiteX75" fmla="*/ 327546 w 2770496"/>
                    <a:gd name="connsiteY75" fmla="*/ 2954741 h 4196687"/>
                    <a:gd name="connsiteX76" fmla="*/ 320723 w 2770496"/>
                    <a:gd name="connsiteY76" fmla="*/ 3029803 h 4196687"/>
                    <a:gd name="connsiteX77" fmla="*/ 313899 w 2770496"/>
                    <a:gd name="connsiteY77" fmla="*/ 3111690 h 4196687"/>
                    <a:gd name="connsiteX78" fmla="*/ 375314 w 2770496"/>
                    <a:gd name="connsiteY78" fmla="*/ 3145809 h 4196687"/>
                    <a:gd name="connsiteX79" fmla="*/ 423081 w 2770496"/>
                    <a:gd name="connsiteY79" fmla="*/ 3179929 h 4196687"/>
                    <a:gd name="connsiteX80" fmla="*/ 470848 w 2770496"/>
                    <a:gd name="connsiteY80" fmla="*/ 3173105 h 4196687"/>
                    <a:gd name="connsiteX81" fmla="*/ 545911 w 2770496"/>
                    <a:gd name="connsiteY81" fmla="*/ 3241344 h 4196687"/>
                    <a:gd name="connsiteX82" fmla="*/ 593678 w 2770496"/>
                    <a:gd name="connsiteY82" fmla="*/ 3295935 h 4196687"/>
                    <a:gd name="connsiteX83" fmla="*/ 648269 w 2770496"/>
                    <a:gd name="connsiteY83" fmla="*/ 3316406 h 4196687"/>
                    <a:gd name="connsiteX84" fmla="*/ 655093 w 2770496"/>
                    <a:gd name="connsiteY84" fmla="*/ 3364173 h 4196687"/>
                    <a:gd name="connsiteX85" fmla="*/ 716508 w 2770496"/>
                    <a:gd name="connsiteY85" fmla="*/ 3405117 h 4196687"/>
                    <a:gd name="connsiteX86" fmla="*/ 771099 w 2770496"/>
                    <a:gd name="connsiteY86" fmla="*/ 3439236 h 4196687"/>
                    <a:gd name="connsiteX87" fmla="*/ 798394 w 2770496"/>
                    <a:gd name="connsiteY87" fmla="*/ 3487003 h 4196687"/>
                    <a:gd name="connsiteX88" fmla="*/ 812042 w 2770496"/>
                    <a:gd name="connsiteY88" fmla="*/ 3541594 h 4196687"/>
                    <a:gd name="connsiteX89" fmla="*/ 812042 w 2770496"/>
                    <a:gd name="connsiteY89" fmla="*/ 3630305 h 4196687"/>
                    <a:gd name="connsiteX90" fmla="*/ 846161 w 2770496"/>
                    <a:gd name="connsiteY90" fmla="*/ 3637129 h 4196687"/>
                    <a:gd name="connsiteX91" fmla="*/ 852985 w 2770496"/>
                    <a:gd name="connsiteY91" fmla="*/ 3684896 h 4196687"/>
                    <a:gd name="connsiteX92" fmla="*/ 907576 w 2770496"/>
                    <a:gd name="connsiteY92" fmla="*/ 3684896 h 4196687"/>
                    <a:gd name="connsiteX93" fmla="*/ 989463 w 2770496"/>
                    <a:gd name="connsiteY93" fmla="*/ 3698544 h 4196687"/>
                    <a:gd name="connsiteX94" fmla="*/ 1044054 w 2770496"/>
                    <a:gd name="connsiteY94" fmla="*/ 3719015 h 4196687"/>
                    <a:gd name="connsiteX95" fmla="*/ 1105469 w 2770496"/>
                    <a:gd name="connsiteY95" fmla="*/ 3725839 h 4196687"/>
                    <a:gd name="connsiteX96" fmla="*/ 1241946 w 2770496"/>
                    <a:gd name="connsiteY96" fmla="*/ 3739487 h 4196687"/>
                    <a:gd name="connsiteX97" fmla="*/ 1248770 w 2770496"/>
                    <a:gd name="connsiteY97" fmla="*/ 3766782 h 4196687"/>
                    <a:gd name="connsiteX98" fmla="*/ 1890215 w 2770496"/>
                    <a:gd name="connsiteY98" fmla="*/ 4148920 h 4196687"/>
                    <a:gd name="connsiteX99" fmla="*/ 2408830 w 2770496"/>
                    <a:gd name="connsiteY99" fmla="*/ 4196687 h 4196687"/>
                    <a:gd name="connsiteX100" fmla="*/ 2436126 w 2770496"/>
                    <a:gd name="connsiteY100" fmla="*/ 4121624 h 4196687"/>
                    <a:gd name="connsiteX101" fmla="*/ 2709081 w 2770496"/>
                    <a:gd name="connsiteY101" fmla="*/ 4142096 h 4196687"/>
                    <a:gd name="connsiteX102" fmla="*/ 2770496 w 2770496"/>
                    <a:gd name="connsiteY102" fmla="*/ 4189863 h 4196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2770496" h="4196687">
                      <a:moveTo>
                        <a:pt x="2538484" y="416257"/>
                      </a:moveTo>
                      <a:lnTo>
                        <a:pt x="2422478" y="402609"/>
                      </a:lnTo>
                      <a:lnTo>
                        <a:pt x="1610436" y="259308"/>
                      </a:lnTo>
                      <a:lnTo>
                        <a:pt x="1023582" y="109182"/>
                      </a:lnTo>
                      <a:lnTo>
                        <a:pt x="702860" y="0"/>
                      </a:lnTo>
                      <a:lnTo>
                        <a:pt x="757451" y="88711"/>
                      </a:lnTo>
                      <a:lnTo>
                        <a:pt x="757451" y="122830"/>
                      </a:lnTo>
                      <a:lnTo>
                        <a:pt x="757451" y="156949"/>
                      </a:lnTo>
                      <a:lnTo>
                        <a:pt x="757451" y="232012"/>
                      </a:lnTo>
                      <a:lnTo>
                        <a:pt x="750627" y="266132"/>
                      </a:lnTo>
                      <a:lnTo>
                        <a:pt x="730155" y="293427"/>
                      </a:lnTo>
                      <a:lnTo>
                        <a:pt x="716508" y="341194"/>
                      </a:lnTo>
                      <a:lnTo>
                        <a:pt x="648269" y="395785"/>
                      </a:lnTo>
                      <a:lnTo>
                        <a:pt x="620973" y="402609"/>
                      </a:lnTo>
                      <a:lnTo>
                        <a:pt x="586854" y="341194"/>
                      </a:lnTo>
                      <a:lnTo>
                        <a:pt x="648269" y="348018"/>
                      </a:lnTo>
                      <a:lnTo>
                        <a:pt x="696036" y="293427"/>
                      </a:lnTo>
                      <a:lnTo>
                        <a:pt x="668740" y="252484"/>
                      </a:lnTo>
                      <a:lnTo>
                        <a:pt x="668740" y="252484"/>
                      </a:lnTo>
                      <a:lnTo>
                        <a:pt x="627797" y="163773"/>
                      </a:lnTo>
                      <a:lnTo>
                        <a:pt x="518615" y="129654"/>
                      </a:lnTo>
                      <a:lnTo>
                        <a:pt x="443552" y="75063"/>
                      </a:lnTo>
                      <a:lnTo>
                        <a:pt x="423081" y="116006"/>
                      </a:lnTo>
                      <a:lnTo>
                        <a:pt x="423081" y="170597"/>
                      </a:lnTo>
                      <a:lnTo>
                        <a:pt x="436729" y="300251"/>
                      </a:lnTo>
                      <a:lnTo>
                        <a:pt x="443552" y="307075"/>
                      </a:lnTo>
                      <a:lnTo>
                        <a:pt x="423081" y="348018"/>
                      </a:lnTo>
                      <a:lnTo>
                        <a:pt x="464024" y="361666"/>
                      </a:lnTo>
                      <a:lnTo>
                        <a:pt x="443552" y="395785"/>
                      </a:lnTo>
                      <a:lnTo>
                        <a:pt x="457200" y="450376"/>
                      </a:lnTo>
                      <a:lnTo>
                        <a:pt x="416257" y="484496"/>
                      </a:lnTo>
                      <a:lnTo>
                        <a:pt x="464024" y="545911"/>
                      </a:lnTo>
                      <a:lnTo>
                        <a:pt x="402609" y="552735"/>
                      </a:lnTo>
                      <a:lnTo>
                        <a:pt x="361666" y="696036"/>
                      </a:lnTo>
                      <a:lnTo>
                        <a:pt x="320723" y="771099"/>
                      </a:lnTo>
                      <a:lnTo>
                        <a:pt x="259308" y="928048"/>
                      </a:lnTo>
                      <a:lnTo>
                        <a:pt x="170597" y="1078173"/>
                      </a:lnTo>
                      <a:lnTo>
                        <a:pt x="156949" y="1112293"/>
                      </a:lnTo>
                      <a:lnTo>
                        <a:pt x="122830" y="1173708"/>
                      </a:lnTo>
                      <a:lnTo>
                        <a:pt x="129654" y="1221475"/>
                      </a:lnTo>
                      <a:lnTo>
                        <a:pt x="95534" y="1289714"/>
                      </a:lnTo>
                      <a:lnTo>
                        <a:pt x="102358" y="1378424"/>
                      </a:lnTo>
                      <a:lnTo>
                        <a:pt x="95534" y="1405720"/>
                      </a:lnTo>
                      <a:lnTo>
                        <a:pt x="102358" y="1446663"/>
                      </a:lnTo>
                      <a:lnTo>
                        <a:pt x="95534" y="1494430"/>
                      </a:lnTo>
                      <a:lnTo>
                        <a:pt x="81887" y="1528549"/>
                      </a:lnTo>
                      <a:lnTo>
                        <a:pt x="81887" y="1583141"/>
                      </a:lnTo>
                      <a:lnTo>
                        <a:pt x="0" y="1671851"/>
                      </a:lnTo>
                      <a:lnTo>
                        <a:pt x="0" y="1746914"/>
                      </a:lnTo>
                      <a:lnTo>
                        <a:pt x="40943" y="1815152"/>
                      </a:lnTo>
                      <a:lnTo>
                        <a:pt x="47767" y="1903863"/>
                      </a:lnTo>
                      <a:lnTo>
                        <a:pt x="40943" y="1972102"/>
                      </a:lnTo>
                      <a:lnTo>
                        <a:pt x="27296" y="1999397"/>
                      </a:lnTo>
                      <a:lnTo>
                        <a:pt x="34120" y="2060812"/>
                      </a:lnTo>
                      <a:lnTo>
                        <a:pt x="34120" y="2101755"/>
                      </a:lnTo>
                      <a:lnTo>
                        <a:pt x="75063" y="2142699"/>
                      </a:lnTo>
                      <a:lnTo>
                        <a:pt x="75063" y="2204114"/>
                      </a:lnTo>
                      <a:lnTo>
                        <a:pt x="68239" y="2245057"/>
                      </a:lnTo>
                      <a:lnTo>
                        <a:pt x="102358" y="2299648"/>
                      </a:lnTo>
                      <a:lnTo>
                        <a:pt x="122830" y="2313296"/>
                      </a:lnTo>
                      <a:lnTo>
                        <a:pt x="150126" y="2292824"/>
                      </a:lnTo>
                      <a:lnTo>
                        <a:pt x="177421" y="2354239"/>
                      </a:lnTo>
                      <a:lnTo>
                        <a:pt x="150126" y="2347415"/>
                      </a:lnTo>
                      <a:lnTo>
                        <a:pt x="136478" y="2442949"/>
                      </a:lnTo>
                      <a:lnTo>
                        <a:pt x="170597" y="2524836"/>
                      </a:lnTo>
                      <a:lnTo>
                        <a:pt x="211540" y="2565779"/>
                      </a:lnTo>
                      <a:lnTo>
                        <a:pt x="225188" y="2593075"/>
                      </a:lnTo>
                      <a:lnTo>
                        <a:pt x="204717" y="2620370"/>
                      </a:lnTo>
                      <a:lnTo>
                        <a:pt x="197893" y="2668138"/>
                      </a:lnTo>
                      <a:lnTo>
                        <a:pt x="225188" y="2743200"/>
                      </a:lnTo>
                      <a:lnTo>
                        <a:pt x="252484" y="2790967"/>
                      </a:lnTo>
                      <a:lnTo>
                        <a:pt x="252484" y="2838735"/>
                      </a:lnTo>
                      <a:lnTo>
                        <a:pt x="286603" y="2859206"/>
                      </a:lnTo>
                      <a:lnTo>
                        <a:pt x="300251" y="2906973"/>
                      </a:lnTo>
                      <a:lnTo>
                        <a:pt x="300251" y="2906973"/>
                      </a:lnTo>
                      <a:lnTo>
                        <a:pt x="327546" y="2954741"/>
                      </a:lnTo>
                      <a:lnTo>
                        <a:pt x="320723" y="3029803"/>
                      </a:lnTo>
                      <a:lnTo>
                        <a:pt x="313899" y="3111690"/>
                      </a:lnTo>
                      <a:lnTo>
                        <a:pt x="375314" y="3145809"/>
                      </a:lnTo>
                      <a:lnTo>
                        <a:pt x="423081" y="3179929"/>
                      </a:lnTo>
                      <a:lnTo>
                        <a:pt x="470848" y="3173105"/>
                      </a:lnTo>
                      <a:lnTo>
                        <a:pt x="545911" y="3241344"/>
                      </a:lnTo>
                      <a:lnTo>
                        <a:pt x="593678" y="3295935"/>
                      </a:lnTo>
                      <a:lnTo>
                        <a:pt x="648269" y="3316406"/>
                      </a:lnTo>
                      <a:lnTo>
                        <a:pt x="655093" y="3364173"/>
                      </a:lnTo>
                      <a:lnTo>
                        <a:pt x="716508" y="3405117"/>
                      </a:lnTo>
                      <a:lnTo>
                        <a:pt x="771099" y="3439236"/>
                      </a:lnTo>
                      <a:lnTo>
                        <a:pt x="798394" y="3487003"/>
                      </a:lnTo>
                      <a:lnTo>
                        <a:pt x="812042" y="3541594"/>
                      </a:lnTo>
                      <a:lnTo>
                        <a:pt x="812042" y="3630305"/>
                      </a:lnTo>
                      <a:lnTo>
                        <a:pt x="846161" y="3637129"/>
                      </a:lnTo>
                      <a:lnTo>
                        <a:pt x="852985" y="3684896"/>
                      </a:lnTo>
                      <a:lnTo>
                        <a:pt x="907576" y="3684896"/>
                      </a:lnTo>
                      <a:lnTo>
                        <a:pt x="989463" y="3698544"/>
                      </a:lnTo>
                      <a:lnTo>
                        <a:pt x="1044054" y="3719015"/>
                      </a:lnTo>
                      <a:lnTo>
                        <a:pt x="1105469" y="3725839"/>
                      </a:lnTo>
                      <a:lnTo>
                        <a:pt x="1241946" y="3739487"/>
                      </a:lnTo>
                      <a:lnTo>
                        <a:pt x="1248770" y="3766782"/>
                      </a:lnTo>
                      <a:lnTo>
                        <a:pt x="1890215" y="4148920"/>
                      </a:lnTo>
                      <a:lnTo>
                        <a:pt x="2408830" y="4196687"/>
                      </a:lnTo>
                      <a:lnTo>
                        <a:pt x="2436126" y="4121624"/>
                      </a:lnTo>
                      <a:lnTo>
                        <a:pt x="2709081" y="4142096"/>
                      </a:lnTo>
                      <a:lnTo>
                        <a:pt x="2770496" y="4189863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" name="Forme libre 6"/>
                <p:cNvSpPr/>
                <p:nvPr/>
              </p:nvSpPr>
              <p:spPr>
                <a:xfrm>
                  <a:off x="3093522" y="5165766"/>
                  <a:ext cx="4827320" cy="1425039"/>
                </a:xfrm>
                <a:custGeom>
                  <a:avLst/>
                  <a:gdLst>
                    <a:gd name="connsiteX0" fmla="*/ 0 w 4827320"/>
                    <a:gd name="connsiteY0" fmla="*/ 207818 h 1425039"/>
                    <a:gd name="connsiteX1" fmla="*/ 53439 w 4827320"/>
                    <a:gd name="connsiteY1" fmla="*/ 237507 h 1425039"/>
                    <a:gd name="connsiteX2" fmla="*/ 59377 w 4827320"/>
                    <a:gd name="connsiteY2" fmla="*/ 279070 h 1425039"/>
                    <a:gd name="connsiteX3" fmla="*/ 100940 w 4827320"/>
                    <a:gd name="connsiteY3" fmla="*/ 332509 h 1425039"/>
                    <a:gd name="connsiteX4" fmla="*/ 190005 w 4827320"/>
                    <a:gd name="connsiteY4" fmla="*/ 385948 h 1425039"/>
                    <a:gd name="connsiteX5" fmla="*/ 201881 w 4827320"/>
                    <a:gd name="connsiteY5" fmla="*/ 415637 h 1425039"/>
                    <a:gd name="connsiteX6" fmla="*/ 261257 w 4827320"/>
                    <a:gd name="connsiteY6" fmla="*/ 528452 h 1425039"/>
                    <a:gd name="connsiteX7" fmla="*/ 267195 w 4827320"/>
                    <a:gd name="connsiteY7" fmla="*/ 581891 h 1425039"/>
                    <a:gd name="connsiteX8" fmla="*/ 326572 w 4827320"/>
                    <a:gd name="connsiteY8" fmla="*/ 641268 h 1425039"/>
                    <a:gd name="connsiteX9" fmla="*/ 350322 w 4827320"/>
                    <a:gd name="connsiteY9" fmla="*/ 682831 h 1425039"/>
                    <a:gd name="connsiteX10" fmla="*/ 403761 w 4827320"/>
                    <a:gd name="connsiteY10" fmla="*/ 712520 h 1425039"/>
                    <a:gd name="connsiteX11" fmla="*/ 504701 w 4827320"/>
                    <a:gd name="connsiteY11" fmla="*/ 760021 h 1425039"/>
                    <a:gd name="connsiteX12" fmla="*/ 534390 w 4827320"/>
                    <a:gd name="connsiteY12" fmla="*/ 783772 h 1425039"/>
                    <a:gd name="connsiteX13" fmla="*/ 552203 w 4827320"/>
                    <a:gd name="connsiteY13" fmla="*/ 754083 h 1425039"/>
                    <a:gd name="connsiteX14" fmla="*/ 581891 w 4827320"/>
                    <a:gd name="connsiteY14" fmla="*/ 742208 h 1425039"/>
                    <a:gd name="connsiteX15" fmla="*/ 587829 w 4827320"/>
                    <a:gd name="connsiteY15" fmla="*/ 700644 h 1425039"/>
                    <a:gd name="connsiteX16" fmla="*/ 629392 w 4827320"/>
                    <a:gd name="connsiteY16" fmla="*/ 659081 h 1425039"/>
                    <a:gd name="connsiteX17" fmla="*/ 665018 w 4827320"/>
                    <a:gd name="connsiteY17" fmla="*/ 647205 h 1425039"/>
                    <a:gd name="connsiteX18" fmla="*/ 700644 w 4827320"/>
                    <a:gd name="connsiteY18" fmla="*/ 623455 h 1425039"/>
                    <a:gd name="connsiteX19" fmla="*/ 795647 w 4827320"/>
                    <a:gd name="connsiteY19" fmla="*/ 635330 h 1425039"/>
                    <a:gd name="connsiteX20" fmla="*/ 866899 w 4827320"/>
                    <a:gd name="connsiteY20" fmla="*/ 659081 h 1425039"/>
                    <a:gd name="connsiteX21" fmla="*/ 902525 w 4827320"/>
                    <a:gd name="connsiteY21" fmla="*/ 718457 h 1425039"/>
                    <a:gd name="connsiteX22" fmla="*/ 967839 w 4827320"/>
                    <a:gd name="connsiteY22" fmla="*/ 783772 h 1425039"/>
                    <a:gd name="connsiteX23" fmla="*/ 1015340 w 4827320"/>
                    <a:gd name="connsiteY23" fmla="*/ 896587 h 1425039"/>
                    <a:gd name="connsiteX24" fmla="*/ 1086592 w 4827320"/>
                    <a:gd name="connsiteY24" fmla="*/ 973777 h 1425039"/>
                    <a:gd name="connsiteX25" fmla="*/ 1140031 w 4827320"/>
                    <a:gd name="connsiteY25" fmla="*/ 1039091 h 1425039"/>
                    <a:gd name="connsiteX26" fmla="*/ 1193470 w 4827320"/>
                    <a:gd name="connsiteY26" fmla="*/ 1080655 h 1425039"/>
                    <a:gd name="connsiteX27" fmla="*/ 1205346 w 4827320"/>
                    <a:gd name="connsiteY27" fmla="*/ 1145969 h 1425039"/>
                    <a:gd name="connsiteX28" fmla="*/ 1246909 w 4827320"/>
                    <a:gd name="connsiteY28" fmla="*/ 1235034 h 1425039"/>
                    <a:gd name="connsiteX29" fmla="*/ 1282535 w 4827320"/>
                    <a:gd name="connsiteY29" fmla="*/ 1330037 h 1425039"/>
                    <a:gd name="connsiteX30" fmla="*/ 1324099 w 4827320"/>
                    <a:gd name="connsiteY30" fmla="*/ 1353787 h 1425039"/>
                    <a:gd name="connsiteX31" fmla="*/ 1389413 w 4827320"/>
                    <a:gd name="connsiteY31" fmla="*/ 1371600 h 1425039"/>
                    <a:gd name="connsiteX32" fmla="*/ 1425039 w 4827320"/>
                    <a:gd name="connsiteY32" fmla="*/ 1371600 h 1425039"/>
                    <a:gd name="connsiteX33" fmla="*/ 1472540 w 4827320"/>
                    <a:gd name="connsiteY33" fmla="*/ 1401289 h 1425039"/>
                    <a:gd name="connsiteX34" fmla="*/ 1537855 w 4827320"/>
                    <a:gd name="connsiteY34" fmla="*/ 1407226 h 1425039"/>
                    <a:gd name="connsiteX35" fmla="*/ 1603169 w 4827320"/>
                    <a:gd name="connsiteY35" fmla="*/ 1425039 h 1425039"/>
                    <a:gd name="connsiteX36" fmla="*/ 1638795 w 4827320"/>
                    <a:gd name="connsiteY36" fmla="*/ 1413164 h 1425039"/>
                    <a:gd name="connsiteX37" fmla="*/ 1609107 w 4827320"/>
                    <a:gd name="connsiteY37" fmla="*/ 1395351 h 1425039"/>
                    <a:gd name="connsiteX38" fmla="*/ 1615044 w 4827320"/>
                    <a:gd name="connsiteY38" fmla="*/ 1318161 h 1425039"/>
                    <a:gd name="connsiteX39" fmla="*/ 1591294 w 4827320"/>
                    <a:gd name="connsiteY39" fmla="*/ 1294411 h 1425039"/>
                    <a:gd name="connsiteX40" fmla="*/ 1597231 w 4827320"/>
                    <a:gd name="connsiteY40" fmla="*/ 1252847 h 1425039"/>
                    <a:gd name="connsiteX41" fmla="*/ 1597231 w 4827320"/>
                    <a:gd name="connsiteY41" fmla="*/ 1252847 h 1425039"/>
                    <a:gd name="connsiteX42" fmla="*/ 1585356 w 4827320"/>
                    <a:gd name="connsiteY42" fmla="*/ 1199408 h 1425039"/>
                    <a:gd name="connsiteX43" fmla="*/ 1597231 w 4827320"/>
                    <a:gd name="connsiteY43" fmla="*/ 1140031 h 1425039"/>
                    <a:gd name="connsiteX44" fmla="*/ 1555668 w 4827320"/>
                    <a:gd name="connsiteY44" fmla="*/ 1140031 h 1425039"/>
                    <a:gd name="connsiteX45" fmla="*/ 1585356 w 4827320"/>
                    <a:gd name="connsiteY45" fmla="*/ 1116281 h 1425039"/>
                    <a:gd name="connsiteX46" fmla="*/ 1626920 w 4827320"/>
                    <a:gd name="connsiteY46" fmla="*/ 1039091 h 1425039"/>
                    <a:gd name="connsiteX47" fmla="*/ 1573481 w 4827320"/>
                    <a:gd name="connsiteY47" fmla="*/ 1033153 h 1425039"/>
                    <a:gd name="connsiteX48" fmla="*/ 1632857 w 4827320"/>
                    <a:gd name="connsiteY48" fmla="*/ 1009403 h 1425039"/>
                    <a:gd name="connsiteX49" fmla="*/ 1650670 w 4827320"/>
                    <a:gd name="connsiteY49" fmla="*/ 979715 h 1425039"/>
                    <a:gd name="connsiteX50" fmla="*/ 1638795 w 4827320"/>
                    <a:gd name="connsiteY50" fmla="*/ 955964 h 1425039"/>
                    <a:gd name="connsiteX51" fmla="*/ 1662546 w 4827320"/>
                    <a:gd name="connsiteY51" fmla="*/ 955964 h 1425039"/>
                    <a:gd name="connsiteX52" fmla="*/ 1715984 w 4827320"/>
                    <a:gd name="connsiteY52" fmla="*/ 902525 h 1425039"/>
                    <a:gd name="connsiteX53" fmla="*/ 1721922 w 4827320"/>
                    <a:gd name="connsiteY53" fmla="*/ 872837 h 1425039"/>
                    <a:gd name="connsiteX54" fmla="*/ 1751610 w 4827320"/>
                    <a:gd name="connsiteY54" fmla="*/ 872837 h 1425039"/>
                    <a:gd name="connsiteX55" fmla="*/ 1751610 w 4827320"/>
                    <a:gd name="connsiteY55" fmla="*/ 872837 h 1425039"/>
                    <a:gd name="connsiteX56" fmla="*/ 1769423 w 4827320"/>
                    <a:gd name="connsiteY56" fmla="*/ 825335 h 1425039"/>
                    <a:gd name="connsiteX57" fmla="*/ 1900052 w 4827320"/>
                    <a:gd name="connsiteY57" fmla="*/ 825335 h 1425039"/>
                    <a:gd name="connsiteX58" fmla="*/ 2024743 w 4827320"/>
                    <a:gd name="connsiteY58" fmla="*/ 688769 h 1425039"/>
                    <a:gd name="connsiteX59" fmla="*/ 2042556 w 4827320"/>
                    <a:gd name="connsiteY59" fmla="*/ 617517 h 1425039"/>
                    <a:gd name="connsiteX60" fmla="*/ 2078182 w 4827320"/>
                    <a:gd name="connsiteY60" fmla="*/ 593766 h 1425039"/>
                    <a:gd name="connsiteX61" fmla="*/ 2107870 w 4827320"/>
                    <a:gd name="connsiteY61" fmla="*/ 629392 h 1425039"/>
                    <a:gd name="connsiteX62" fmla="*/ 2090057 w 4827320"/>
                    <a:gd name="connsiteY62" fmla="*/ 641268 h 1425039"/>
                    <a:gd name="connsiteX63" fmla="*/ 2125683 w 4827320"/>
                    <a:gd name="connsiteY63" fmla="*/ 641268 h 1425039"/>
                    <a:gd name="connsiteX64" fmla="*/ 2303813 w 4827320"/>
                    <a:gd name="connsiteY64" fmla="*/ 570016 h 1425039"/>
                    <a:gd name="connsiteX65" fmla="*/ 2422566 w 4827320"/>
                    <a:gd name="connsiteY65" fmla="*/ 570016 h 1425039"/>
                    <a:gd name="connsiteX66" fmla="*/ 2452255 w 4827320"/>
                    <a:gd name="connsiteY66" fmla="*/ 581891 h 1425039"/>
                    <a:gd name="connsiteX67" fmla="*/ 2553195 w 4827320"/>
                    <a:gd name="connsiteY67" fmla="*/ 587829 h 1425039"/>
                    <a:gd name="connsiteX68" fmla="*/ 2559133 w 4827320"/>
                    <a:gd name="connsiteY68" fmla="*/ 558140 h 1425039"/>
                    <a:gd name="connsiteX69" fmla="*/ 2600696 w 4827320"/>
                    <a:gd name="connsiteY69" fmla="*/ 534390 h 1425039"/>
                    <a:gd name="connsiteX70" fmla="*/ 2600696 w 4827320"/>
                    <a:gd name="connsiteY70" fmla="*/ 534390 h 1425039"/>
                    <a:gd name="connsiteX71" fmla="*/ 2660073 w 4827320"/>
                    <a:gd name="connsiteY71" fmla="*/ 564078 h 1425039"/>
                    <a:gd name="connsiteX72" fmla="*/ 2707574 w 4827320"/>
                    <a:gd name="connsiteY72" fmla="*/ 564078 h 1425039"/>
                    <a:gd name="connsiteX73" fmla="*/ 2660073 w 4827320"/>
                    <a:gd name="connsiteY73" fmla="*/ 486889 h 1425039"/>
                    <a:gd name="connsiteX74" fmla="*/ 2666010 w 4827320"/>
                    <a:gd name="connsiteY74" fmla="*/ 480951 h 1425039"/>
                    <a:gd name="connsiteX75" fmla="*/ 2737262 w 4827320"/>
                    <a:gd name="connsiteY75" fmla="*/ 552203 h 1425039"/>
                    <a:gd name="connsiteX76" fmla="*/ 2719449 w 4827320"/>
                    <a:gd name="connsiteY76" fmla="*/ 647205 h 1425039"/>
                    <a:gd name="connsiteX77" fmla="*/ 2796639 w 4827320"/>
                    <a:gd name="connsiteY77" fmla="*/ 670956 h 1425039"/>
                    <a:gd name="connsiteX78" fmla="*/ 2832265 w 4827320"/>
                    <a:gd name="connsiteY78" fmla="*/ 635330 h 1425039"/>
                    <a:gd name="connsiteX79" fmla="*/ 2885704 w 4827320"/>
                    <a:gd name="connsiteY79" fmla="*/ 641268 h 1425039"/>
                    <a:gd name="connsiteX80" fmla="*/ 2927268 w 4827320"/>
                    <a:gd name="connsiteY80" fmla="*/ 623455 h 1425039"/>
                    <a:gd name="connsiteX81" fmla="*/ 2939143 w 4827320"/>
                    <a:gd name="connsiteY81" fmla="*/ 593766 h 1425039"/>
                    <a:gd name="connsiteX82" fmla="*/ 2897579 w 4827320"/>
                    <a:gd name="connsiteY82" fmla="*/ 534390 h 1425039"/>
                    <a:gd name="connsiteX83" fmla="*/ 2903517 w 4827320"/>
                    <a:gd name="connsiteY83" fmla="*/ 516577 h 1425039"/>
                    <a:gd name="connsiteX84" fmla="*/ 2951018 w 4827320"/>
                    <a:gd name="connsiteY84" fmla="*/ 528452 h 1425039"/>
                    <a:gd name="connsiteX85" fmla="*/ 2956956 w 4827320"/>
                    <a:gd name="connsiteY85" fmla="*/ 558140 h 1425039"/>
                    <a:gd name="connsiteX86" fmla="*/ 3046021 w 4827320"/>
                    <a:gd name="connsiteY86" fmla="*/ 599704 h 1425039"/>
                    <a:gd name="connsiteX87" fmla="*/ 3081647 w 4827320"/>
                    <a:gd name="connsiteY87" fmla="*/ 641268 h 1425039"/>
                    <a:gd name="connsiteX88" fmla="*/ 3111335 w 4827320"/>
                    <a:gd name="connsiteY88" fmla="*/ 581891 h 1425039"/>
                    <a:gd name="connsiteX89" fmla="*/ 3069772 w 4827320"/>
                    <a:gd name="connsiteY89" fmla="*/ 534390 h 1425039"/>
                    <a:gd name="connsiteX90" fmla="*/ 3022270 w 4827320"/>
                    <a:gd name="connsiteY90" fmla="*/ 528452 h 1425039"/>
                    <a:gd name="connsiteX91" fmla="*/ 3046021 w 4827320"/>
                    <a:gd name="connsiteY91" fmla="*/ 475013 h 1425039"/>
                    <a:gd name="connsiteX92" fmla="*/ 3087584 w 4827320"/>
                    <a:gd name="connsiteY92" fmla="*/ 451263 h 1425039"/>
                    <a:gd name="connsiteX93" fmla="*/ 3046021 w 4827320"/>
                    <a:gd name="connsiteY93" fmla="*/ 427512 h 1425039"/>
                    <a:gd name="connsiteX94" fmla="*/ 3004457 w 4827320"/>
                    <a:gd name="connsiteY94" fmla="*/ 433450 h 1425039"/>
                    <a:gd name="connsiteX95" fmla="*/ 2968831 w 4827320"/>
                    <a:gd name="connsiteY95" fmla="*/ 445325 h 1425039"/>
                    <a:gd name="connsiteX96" fmla="*/ 2968831 w 4827320"/>
                    <a:gd name="connsiteY96" fmla="*/ 397824 h 1425039"/>
                    <a:gd name="connsiteX97" fmla="*/ 2951018 w 4827320"/>
                    <a:gd name="connsiteY97" fmla="*/ 391886 h 1425039"/>
                    <a:gd name="connsiteX98" fmla="*/ 2933205 w 4827320"/>
                    <a:gd name="connsiteY98" fmla="*/ 421574 h 1425039"/>
                    <a:gd name="connsiteX99" fmla="*/ 2832265 w 4827320"/>
                    <a:gd name="connsiteY99" fmla="*/ 380011 h 1425039"/>
                    <a:gd name="connsiteX100" fmla="*/ 2885704 w 4827320"/>
                    <a:gd name="connsiteY100" fmla="*/ 368135 h 1425039"/>
                    <a:gd name="connsiteX101" fmla="*/ 2891642 w 4827320"/>
                    <a:gd name="connsiteY101" fmla="*/ 344385 h 1425039"/>
                    <a:gd name="connsiteX102" fmla="*/ 3034146 w 4827320"/>
                    <a:gd name="connsiteY102" fmla="*/ 385948 h 1425039"/>
                    <a:gd name="connsiteX103" fmla="*/ 3099460 w 4827320"/>
                    <a:gd name="connsiteY103" fmla="*/ 320634 h 1425039"/>
                    <a:gd name="connsiteX104" fmla="*/ 3265714 w 4827320"/>
                    <a:gd name="connsiteY104" fmla="*/ 302821 h 1425039"/>
                    <a:gd name="connsiteX105" fmla="*/ 3283527 w 4827320"/>
                    <a:gd name="connsiteY105" fmla="*/ 261257 h 1425039"/>
                    <a:gd name="connsiteX106" fmla="*/ 3325091 w 4827320"/>
                    <a:gd name="connsiteY106" fmla="*/ 302821 h 1425039"/>
                    <a:gd name="connsiteX107" fmla="*/ 3420094 w 4827320"/>
                    <a:gd name="connsiteY107" fmla="*/ 290946 h 1425039"/>
                    <a:gd name="connsiteX108" fmla="*/ 3426031 w 4827320"/>
                    <a:gd name="connsiteY108" fmla="*/ 249382 h 1425039"/>
                    <a:gd name="connsiteX109" fmla="*/ 3473533 w 4827320"/>
                    <a:gd name="connsiteY109" fmla="*/ 249382 h 1425039"/>
                    <a:gd name="connsiteX110" fmla="*/ 3526972 w 4827320"/>
                    <a:gd name="connsiteY110" fmla="*/ 237507 h 1425039"/>
                    <a:gd name="connsiteX111" fmla="*/ 3651662 w 4827320"/>
                    <a:gd name="connsiteY111" fmla="*/ 249382 h 1425039"/>
                    <a:gd name="connsiteX112" fmla="*/ 3699164 w 4827320"/>
                    <a:gd name="connsiteY112" fmla="*/ 261257 h 1425039"/>
                    <a:gd name="connsiteX113" fmla="*/ 3728852 w 4827320"/>
                    <a:gd name="connsiteY113" fmla="*/ 285008 h 1425039"/>
                    <a:gd name="connsiteX114" fmla="*/ 3776353 w 4827320"/>
                    <a:gd name="connsiteY114" fmla="*/ 314696 h 1425039"/>
                    <a:gd name="connsiteX115" fmla="*/ 3788229 w 4827320"/>
                    <a:gd name="connsiteY115" fmla="*/ 338447 h 1425039"/>
                    <a:gd name="connsiteX116" fmla="*/ 3865418 w 4827320"/>
                    <a:gd name="connsiteY116" fmla="*/ 326572 h 1425039"/>
                    <a:gd name="connsiteX117" fmla="*/ 3930733 w 4827320"/>
                    <a:gd name="connsiteY117" fmla="*/ 279070 h 1425039"/>
                    <a:gd name="connsiteX118" fmla="*/ 3930733 w 4827320"/>
                    <a:gd name="connsiteY118" fmla="*/ 279070 h 1425039"/>
                    <a:gd name="connsiteX119" fmla="*/ 3924795 w 4827320"/>
                    <a:gd name="connsiteY119" fmla="*/ 243444 h 1425039"/>
                    <a:gd name="connsiteX120" fmla="*/ 3972296 w 4827320"/>
                    <a:gd name="connsiteY120" fmla="*/ 243444 h 1425039"/>
                    <a:gd name="connsiteX121" fmla="*/ 4043548 w 4827320"/>
                    <a:gd name="connsiteY121" fmla="*/ 249382 h 1425039"/>
                    <a:gd name="connsiteX122" fmla="*/ 4096987 w 4827320"/>
                    <a:gd name="connsiteY122" fmla="*/ 296883 h 1425039"/>
                    <a:gd name="connsiteX123" fmla="*/ 4096987 w 4827320"/>
                    <a:gd name="connsiteY123" fmla="*/ 338447 h 1425039"/>
                    <a:gd name="connsiteX124" fmla="*/ 4245429 w 4827320"/>
                    <a:gd name="connsiteY124" fmla="*/ 391886 h 1425039"/>
                    <a:gd name="connsiteX125" fmla="*/ 4269179 w 4827320"/>
                    <a:gd name="connsiteY125" fmla="*/ 457200 h 1425039"/>
                    <a:gd name="connsiteX126" fmla="*/ 4269179 w 4827320"/>
                    <a:gd name="connsiteY126" fmla="*/ 528452 h 1425039"/>
                    <a:gd name="connsiteX127" fmla="*/ 4269179 w 4827320"/>
                    <a:gd name="connsiteY127" fmla="*/ 581891 h 1425039"/>
                    <a:gd name="connsiteX128" fmla="*/ 4292930 w 4827320"/>
                    <a:gd name="connsiteY128" fmla="*/ 647205 h 1425039"/>
                    <a:gd name="connsiteX129" fmla="*/ 4310743 w 4827320"/>
                    <a:gd name="connsiteY129" fmla="*/ 635330 h 1425039"/>
                    <a:gd name="connsiteX130" fmla="*/ 4352307 w 4827320"/>
                    <a:gd name="connsiteY130" fmla="*/ 670956 h 1425039"/>
                    <a:gd name="connsiteX131" fmla="*/ 4340431 w 4827320"/>
                    <a:gd name="connsiteY131" fmla="*/ 700644 h 1425039"/>
                    <a:gd name="connsiteX132" fmla="*/ 4364182 w 4827320"/>
                    <a:gd name="connsiteY132" fmla="*/ 789709 h 1425039"/>
                    <a:gd name="connsiteX133" fmla="*/ 4405746 w 4827320"/>
                    <a:gd name="connsiteY133" fmla="*/ 825335 h 1425039"/>
                    <a:gd name="connsiteX134" fmla="*/ 4429496 w 4827320"/>
                    <a:gd name="connsiteY134" fmla="*/ 807522 h 1425039"/>
                    <a:gd name="connsiteX135" fmla="*/ 4453247 w 4827320"/>
                    <a:gd name="connsiteY135" fmla="*/ 813460 h 1425039"/>
                    <a:gd name="connsiteX136" fmla="*/ 4471060 w 4827320"/>
                    <a:gd name="connsiteY136" fmla="*/ 860961 h 1425039"/>
                    <a:gd name="connsiteX137" fmla="*/ 4512623 w 4827320"/>
                    <a:gd name="connsiteY137" fmla="*/ 890650 h 1425039"/>
                    <a:gd name="connsiteX138" fmla="*/ 4500748 w 4827320"/>
                    <a:gd name="connsiteY138" fmla="*/ 902525 h 1425039"/>
                    <a:gd name="connsiteX139" fmla="*/ 4554187 w 4827320"/>
                    <a:gd name="connsiteY139" fmla="*/ 1003465 h 1425039"/>
                    <a:gd name="connsiteX140" fmla="*/ 4572000 w 4827320"/>
                    <a:gd name="connsiteY140" fmla="*/ 1009403 h 1425039"/>
                    <a:gd name="connsiteX141" fmla="*/ 4649190 w 4827320"/>
                    <a:gd name="connsiteY141" fmla="*/ 1056904 h 1425039"/>
                    <a:gd name="connsiteX142" fmla="*/ 4661065 w 4827320"/>
                    <a:gd name="connsiteY142" fmla="*/ 1092530 h 1425039"/>
                    <a:gd name="connsiteX143" fmla="*/ 4702629 w 4827320"/>
                    <a:gd name="connsiteY143" fmla="*/ 1092530 h 1425039"/>
                    <a:gd name="connsiteX144" fmla="*/ 4696691 w 4827320"/>
                    <a:gd name="connsiteY144" fmla="*/ 1122218 h 1425039"/>
                    <a:gd name="connsiteX145" fmla="*/ 4684816 w 4827320"/>
                    <a:gd name="connsiteY145" fmla="*/ 1128156 h 1425039"/>
                    <a:gd name="connsiteX146" fmla="*/ 4708566 w 4827320"/>
                    <a:gd name="connsiteY146" fmla="*/ 1140031 h 1425039"/>
                    <a:gd name="connsiteX147" fmla="*/ 4750130 w 4827320"/>
                    <a:gd name="connsiteY147" fmla="*/ 1116281 h 1425039"/>
                    <a:gd name="connsiteX148" fmla="*/ 4803569 w 4827320"/>
                    <a:gd name="connsiteY148" fmla="*/ 1104405 h 1425039"/>
                    <a:gd name="connsiteX149" fmla="*/ 4827320 w 4827320"/>
                    <a:gd name="connsiteY149" fmla="*/ 973777 h 1425039"/>
                    <a:gd name="connsiteX150" fmla="*/ 4827320 w 4827320"/>
                    <a:gd name="connsiteY150" fmla="*/ 754083 h 1425039"/>
                    <a:gd name="connsiteX151" fmla="*/ 4785756 w 4827320"/>
                    <a:gd name="connsiteY151" fmla="*/ 688769 h 1425039"/>
                    <a:gd name="connsiteX152" fmla="*/ 4797631 w 4827320"/>
                    <a:gd name="connsiteY152" fmla="*/ 653143 h 1425039"/>
                    <a:gd name="connsiteX153" fmla="*/ 4631377 w 4827320"/>
                    <a:gd name="connsiteY153" fmla="*/ 403761 h 1425039"/>
                    <a:gd name="connsiteX154" fmla="*/ 4678878 w 4827320"/>
                    <a:gd name="connsiteY154" fmla="*/ 409699 h 1425039"/>
                    <a:gd name="connsiteX155" fmla="*/ 4524499 w 4827320"/>
                    <a:gd name="connsiteY155" fmla="*/ 225631 h 1425039"/>
                    <a:gd name="connsiteX156" fmla="*/ 4506686 w 4827320"/>
                    <a:gd name="connsiteY156" fmla="*/ 178130 h 1425039"/>
                    <a:gd name="connsiteX157" fmla="*/ 4459184 w 4827320"/>
                    <a:gd name="connsiteY157" fmla="*/ 41564 h 1425039"/>
                    <a:gd name="connsiteX158" fmla="*/ 4435434 w 4827320"/>
                    <a:gd name="connsiteY158" fmla="*/ 83128 h 1425039"/>
                    <a:gd name="connsiteX159" fmla="*/ 4441372 w 4827320"/>
                    <a:gd name="connsiteY159" fmla="*/ 172192 h 1425039"/>
                    <a:gd name="connsiteX160" fmla="*/ 4405746 w 4827320"/>
                    <a:gd name="connsiteY160" fmla="*/ 89065 h 1425039"/>
                    <a:gd name="connsiteX161" fmla="*/ 4447309 w 4827320"/>
                    <a:gd name="connsiteY161" fmla="*/ 0 h 1425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4827320" h="1425039">
                      <a:moveTo>
                        <a:pt x="0" y="207818"/>
                      </a:moveTo>
                      <a:lnTo>
                        <a:pt x="53439" y="237507"/>
                      </a:lnTo>
                      <a:lnTo>
                        <a:pt x="59377" y="279070"/>
                      </a:lnTo>
                      <a:lnTo>
                        <a:pt x="100940" y="332509"/>
                      </a:lnTo>
                      <a:lnTo>
                        <a:pt x="190005" y="385948"/>
                      </a:lnTo>
                      <a:lnTo>
                        <a:pt x="201881" y="415637"/>
                      </a:lnTo>
                      <a:lnTo>
                        <a:pt x="261257" y="528452"/>
                      </a:lnTo>
                      <a:lnTo>
                        <a:pt x="267195" y="581891"/>
                      </a:lnTo>
                      <a:lnTo>
                        <a:pt x="326572" y="641268"/>
                      </a:lnTo>
                      <a:lnTo>
                        <a:pt x="350322" y="682831"/>
                      </a:lnTo>
                      <a:lnTo>
                        <a:pt x="403761" y="712520"/>
                      </a:lnTo>
                      <a:lnTo>
                        <a:pt x="504701" y="760021"/>
                      </a:lnTo>
                      <a:lnTo>
                        <a:pt x="534390" y="783772"/>
                      </a:lnTo>
                      <a:lnTo>
                        <a:pt x="552203" y="754083"/>
                      </a:lnTo>
                      <a:lnTo>
                        <a:pt x="581891" y="742208"/>
                      </a:lnTo>
                      <a:lnTo>
                        <a:pt x="587829" y="700644"/>
                      </a:lnTo>
                      <a:lnTo>
                        <a:pt x="629392" y="659081"/>
                      </a:lnTo>
                      <a:lnTo>
                        <a:pt x="665018" y="647205"/>
                      </a:lnTo>
                      <a:lnTo>
                        <a:pt x="700644" y="623455"/>
                      </a:lnTo>
                      <a:lnTo>
                        <a:pt x="795647" y="635330"/>
                      </a:lnTo>
                      <a:lnTo>
                        <a:pt x="866899" y="659081"/>
                      </a:lnTo>
                      <a:lnTo>
                        <a:pt x="902525" y="718457"/>
                      </a:lnTo>
                      <a:lnTo>
                        <a:pt x="967839" y="783772"/>
                      </a:lnTo>
                      <a:lnTo>
                        <a:pt x="1015340" y="896587"/>
                      </a:lnTo>
                      <a:lnTo>
                        <a:pt x="1086592" y="973777"/>
                      </a:lnTo>
                      <a:lnTo>
                        <a:pt x="1140031" y="1039091"/>
                      </a:lnTo>
                      <a:lnTo>
                        <a:pt x="1193470" y="1080655"/>
                      </a:lnTo>
                      <a:lnTo>
                        <a:pt x="1205346" y="1145969"/>
                      </a:lnTo>
                      <a:lnTo>
                        <a:pt x="1246909" y="1235034"/>
                      </a:lnTo>
                      <a:lnTo>
                        <a:pt x="1282535" y="1330037"/>
                      </a:lnTo>
                      <a:lnTo>
                        <a:pt x="1324099" y="1353787"/>
                      </a:lnTo>
                      <a:lnTo>
                        <a:pt x="1389413" y="1371600"/>
                      </a:lnTo>
                      <a:lnTo>
                        <a:pt x="1425039" y="1371600"/>
                      </a:lnTo>
                      <a:lnTo>
                        <a:pt x="1472540" y="1401289"/>
                      </a:lnTo>
                      <a:lnTo>
                        <a:pt x="1537855" y="1407226"/>
                      </a:lnTo>
                      <a:lnTo>
                        <a:pt x="1603169" y="1425039"/>
                      </a:lnTo>
                      <a:lnTo>
                        <a:pt x="1638795" y="1413164"/>
                      </a:lnTo>
                      <a:lnTo>
                        <a:pt x="1609107" y="1395351"/>
                      </a:lnTo>
                      <a:lnTo>
                        <a:pt x="1615044" y="1318161"/>
                      </a:lnTo>
                      <a:lnTo>
                        <a:pt x="1591294" y="1294411"/>
                      </a:lnTo>
                      <a:lnTo>
                        <a:pt x="1597231" y="1252847"/>
                      </a:lnTo>
                      <a:lnTo>
                        <a:pt x="1597231" y="1252847"/>
                      </a:lnTo>
                      <a:lnTo>
                        <a:pt x="1585356" y="1199408"/>
                      </a:lnTo>
                      <a:lnTo>
                        <a:pt x="1597231" y="1140031"/>
                      </a:lnTo>
                      <a:lnTo>
                        <a:pt x="1555668" y="1140031"/>
                      </a:lnTo>
                      <a:lnTo>
                        <a:pt x="1585356" y="1116281"/>
                      </a:lnTo>
                      <a:lnTo>
                        <a:pt x="1626920" y="1039091"/>
                      </a:lnTo>
                      <a:lnTo>
                        <a:pt x="1573481" y="1033153"/>
                      </a:lnTo>
                      <a:lnTo>
                        <a:pt x="1632857" y="1009403"/>
                      </a:lnTo>
                      <a:lnTo>
                        <a:pt x="1650670" y="979715"/>
                      </a:lnTo>
                      <a:lnTo>
                        <a:pt x="1638795" y="955964"/>
                      </a:lnTo>
                      <a:lnTo>
                        <a:pt x="1662546" y="955964"/>
                      </a:lnTo>
                      <a:lnTo>
                        <a:pt x="1715984" y="902525"/>
                      </a:lnTo>
                      <a:lnTo>
                        <a:pt x="1721922" y="872837"/>
                      </a:lnTo>
                      <a:lnTo>
                        <a:pt x="1751610" y="872837"/>
                      </a:lnTo>
                      <a:lnTo>
                        <a:pt x="1751610" y="872837"/>
                      </a:lnTo>
                      <a:lnTo>
                        <a:pt x="1769423" y="825335"/>
                      </a:lnTo>
                      <a:lnTo>
                        <a:pt x="1900052" y="825335"/>
                      </a:lnTo>
                      <a:lnTo>
                        <a:pt x="2024743" y="688769"/>
                      </a:lnTo>
                      <a:lnTo>
                        <a:pt x="2042556" y="617517"/>
                      </a:lnTo>
                      <a:lnTo>
                        <a:pt x="2078182" y="593766"/>
                      </a:lnTo>
                      <a:lnTo>
                        <a:pt x="2107870" y="629392"/>
                      </a:lnTo>
                      <a:lnTo>
                        <a:pt x="2090057" y="641268"/>
                      </a:lnTo>
                      <a:lnTo>
                        <a:pt x="2125683" y="641268"/>
                      </a:lnTo>
                      <a:lnTo>
                        <a:pt x="2303813" y="570016"/>
                      </a:lnTo>
                      <a:lnTo>
                        <a:pt x="2422566" y="570016"/>
                      </a:lnTo>
                      <a:lnTo>
                        <a:pt x="2452255" y="581891"/>
                      </a:lnTo>
                      <a:lnTo>
                        <a:pt x="2553195" y="587829"/>
                      </a:lnTo>
                      <a:lnTo>
                        <a:pt x="2559133" y="558140"/>
                      </a:lnTo>
                      <a:lnTo>
                        <a:pt x="2600696" y="534390"/>
                      </a:lnTo>
                      <a:lnTo>
                        <a:pt x="2600696" y="534390"/>
                      </a:lnTo>
                      <a:lnTo>
                        <a:pt x="2660073" y="564078"/>
                      </a:lnTo>
                      <a:lnTo>
                        <a:pt x="2707574" y="564078"/>
                      </a:lnTo>
                      <a:lnTo>
                        <a:pt x="2660073" y="486889"/>
                      </a:lnTo>
                      <a:lnTo>
                        <a:pt x="2666010" y="480951"/>
                      </a:lnTo>
                      <a:lnTo>
                        <a:pt x="2737262" y="552203"/>
                      </a:lnTo>
                      <a:lnTo>
                        <a:pt x="2719449" y="647205"/>
                      </a:lnTo>
                      <a:lnTo>
                        <a:pt x="2796639" y="670956"/>
                      </a:lnTo>
                      <a:lnTo>
                        <a:pt x="2832265" y="635330"/>
                      </a:lnTo>
                      <a:lnTo>
                        <a:pt x="2885704" y="641268"/>
                      </a:lnTo>
                      <a:lnTo>
                        <a:pt x="2927268" y="623455"/>
                      </a:lnTo>
                      <a:lnTo>
                        <a:pt x="2939143" y="593766"/>
                      </a:lnTo>
                      <a:lnTo>
                        <a:pt x="2897579" y="534390"/>
                      </a:lnTo>
                      <a:lnTo>
                        <a:pt x="2903517" y="516577"/>
                      </a:lnTo>
                      <a:lnTo>
                        <a:pt x="2951018" y="528452"/>
                      </a:lnTo>
                      <a:lnTo>
                        <a:pt x="2956956" y="558140"/>
                      </a:lnTo>
                      <a:lnTo>
                        <a:pt x="3046021" y="599704"/>
                      </a:lnTo>
                      <a:lnTo>
                        <a:pt x="3081647" y="641268"/>
                      </a:lnTo>
                      <a:lnTo>
                        <a:pt x="3111335" y="581891"/>
                      </a:lnTo>
                      <a:lnTo>
                        <a:pt x="3069772" y="534390"/>
                      </a:lnTo>
                      <a:lnTo>
                        <a:pt x="3022270" y="528452"/>
                      </a:lnTo>
                      <a:lnTo>
                        <a:pt x="3046021" y="475013"/>
                      </a:lnTo>
                      <a:lnTo>
                        <a:pt x="3087584" y="451263"/>
                      </a:lnTo>
                      <a:lnTo>
                        <a:pt x="3046021" y="427512"/>
                      </a:lnTo>
                      <a:lnTo>
                        <a:pt x="3004457" y="433450"/>
                      </a:lnTo>
                      <a:lnTo>
                        <a:pt x="2968831" y="445325"/>
                      </a:lnTo>
                      <a:lnTo>
                        <a:pt x="2968831" y="397824"/>
                      </a:lnTo>
                      <a:lnTo>
                        <a:pt x="2951018" y="391886"/>
                      </a:lnTo>
                      <a:lnTo>
                        <a:pt x="2933205" y="421574"/>
                      </a:lnTo>
                      <a:lnTo>
                        <a:pt x="2832265" y="380011"/>
                      </a:lnTo>
                      <a:lnTo>
                        <a:pt x="2885704" y="368135"/>
                      </a:lnTo>
                      <a:lnTo>
                        <a:pt x="2891642" y="344385"/>
                      </a:lnTo>
                      <a:lnTo>
                        <a:pt x="3034146" y="385948"/>
                      </a:lnTo>
                      <a:lnTo>
                        <a:pt x="3099460" y="320634"/>
                      </a:lnTo>
                      <a:lnTo>
                        <a:pt x="3265714" y="302821"/>
                      </a:lnTo>
                      <a:lnTo>
                        <a:pt x="3283527" y="261257"/>
                      </a:lnTo>
                      <a:lnTo>
                        <a:pt x="3325091" y="302821"/>
                      </a:lnTo>
                      <a:lnTo>
                        <a:pt x="3420094" y="290946"/>
                      </a:lnTo>
                      <a:lnTo>
                        <a:pt x="3426031" y="249382"/>
                      </a:lnTo>
                      <a:lnTo>
                        <a:pt x="3473533" y="249382"/>
                      </a:lnTo>
                      <a:lnTo>
                        <a:pt x="3526972" y="237507"/>
                      </a:lnTo>
                      <a:lnTo>
                        <a:pt x="3651662" y="249382"/>
                      </a:lnTo>
                      <a:lnTo>
                        <a:pt x="3699164" y="261257"/>
                      </a:lnTo>
                      <a:lnTo>
                        <a:pt x="3728852" y="285008"/>
                      </a:lnTo>
                      <a:lnTo>
                        <a:pt x="3776353" y="314696"/>
                      </a:lnTo>
                      <a:lnTo>
                        <a:pt x="3788229" y="338447"/>
                      </a:lnTo>
                      <a:lnTo>
                        <a:pt x="3865418" y="326572"/>
                      </a:lnTo>
                      <a:lnTo>
                        <a:pt x="3930733" y="279070"/>
                      </a:lnTo>
                      <a:lnTo>
                        <a:pt x="3930733" y="279070"/>
                      </a:lnTo>
                      <a:lnTo>
                        <a:pt x="3924795" y="243444"/>
                      </a:lnTo>
                      <a:lnTo>
                        <a:pt x="3972296" y="243444"/>
                      </a:lnTo>
                      <a:lnTo>
                        <a:pt x="4043548" y="249382"/>
                      </a:lnTo>
                      <a:lnTo>
                        <a:pt x="4096987" y="296883"/>
                      </a:lnTo>
                      <a:lnTo>
                        <a:pt x="4096987" y="338447"/>
                      </a:lnTo>
                      <a:lnTo>
                        <a:pt x="4245429" y="391886"/>
                      </a:lnTo>
                      <a:lnTo>
                        <a:pt x="4269179" y="457200"/>
                      </a:lnTo>
                      <a:lnTo>
                        <a:pt x="4269179" y="528452"/>
                      </a:lnTo>
                      <a:lnTo>
                        <a:pt x="4269179" y="581891"/>
                      </a:lnTo>
                      <a:lnTo>
                        <a:pt x="4292930" y="647205"/>
                      </a:lnTo>
                      <a:lnTo>
                        <a:pt x="4310743" y="635330"/>
                      </a:lnTo>
                      <a:lnTo>
                        <a:pt x="4352307" y="670956"/>
                      </a:lnTo>
                      <a:lnTo>
                        <a:pt x="4340431" y="700644"/>
                      </a:lnTo>
                      <a:lnTo>
                        <a:pt x="4364182" y="789709"/>
                      </a:lnTo>
                      <a:lnTo>
                        <a:pt x="4405746" y="825335"/>
                      </a:lnTo>
                      <a:lnTo>
                        <a:pt x="4429496" y="807522"/>
                      </a:lnTo>
                      <a:lnTo>
                        <a:pt x="4453247" y="813460"/>
                      </a:lnTo>
                      <a:lnTo>
                        <a:pt x="4471060" y="860961"/>
                      </a:lnTo>
                      <a:lnTo>
                        <a:pt x="4512623" y="890650"/>
                      </a:lnTo>
                      <a:lnTo>
                        <a:pt x="4500748" y="902525"/>
                      </a:lnTo>
                      <a:lnTo>
                        <a:pt x="4554187" y="1003465"/>
                      </a:lnTo>
                      <a:lnTo>
                        <a:pt x="4572000" y="1009403"/>
                      </a:lnTo>
                      <a:lnTo>
                        <a:pt x="4649190" y="1056904"/>
                      </a:lnTo>
                      <a:lnTo>
                        <a:pt x="4661065" y="1092530"/>
                      </a:lnTo>
                      <a:lnTo>
                        <a:pt x="4702629" y="1092530"/>
                      </a:lnTo>
                      <a:lnTo>
                        <a:pt x="4696691" y="1122218"/>
                      </a:lnTo>
                      <a:lnTo>
                        <a:pt x="4684816" y="1128156"/>
                      </a:lnTo>
                      <a:lnTo>
                        <a:pt x="4708566" y="1140031"/>
                      </a:lnTo>
                      <a:lnTo>
                        <a:pt x="4750130" y="1116281"/>
                      </a:lnTo>
                      <a:lnTo>
                        <a:pt x="4803569" y="1104405"/>
                      </a:lnTo>
                      <a:lnTo>
                        <a:pt x="4827320" y="973777"/>
                      </a:lnTo>
                      <a:lnTo>
                        <a:pt x="4827320" y="754083"/>
                      </a:lnTo>
                      <a:lnTo>
                        <a:pt x="4785756" y="688769"/>
                      </a:lnTo>
                      <a:lnTo>
                        <a:pt x="4797631" y="653143"/>
                      </a:lnTo>
                      <a:lnTo>
                        <a:pt x="4631377" y="403761"/>
                      </a:lnTo>
                      <a:lnTo>
                        <a:pt x="4678878" y="409699"/>
                      </a:lnTo>
                      <a:lnTo>
                        <a:pt x="4524499" y="225631"/>
                      </a:lnTo>
                      <a:lnTo>
                        <a:pt x="4506686" y="178130"/>
                      </a:lnTo>
                      <a:lnTo>
                        <a:pt x="4459184" y="41564"/>
                      </a:lnTo>
                      <a:lnTo>
                        <a:pt x="4435434" y="83128"/>
                      </a:lnTo>
                      <a:lnTo>
                        <a:pt x="4441372" y="172192"/>
                      </a:lnTo>
                      <a:lnTo>
                        <a:pt x="4405746" y="89065"/>
                      </a:lnTo>
                      <a:lnTo>
                        <a:pt x="4447309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2" name="Forme libre 11"/>
              <p:cNvSpPr/>
              <p:nvPr/>
            </p:nvSpPr>
            <p:spPr>
              <a:xfrm>
                <a:off x="4295775" y="3667125"/>
                <a:ext cx="3886200" cy="1238250"/>
              </a:xfrm>
              <a:custGeom>
                <a:avLst/>
                <a:gdLst>
                  <a:gd name="connsiteX0" fmla="*/ 0 w 3886200"/>
                  <a:gd name="connsiteY0" fmla="*/ 866775 h 1238250"/>
                  <a:gd name="connsiteX1" fmla="*/ 571500 w 3886200"/>
                  <a:gd name="connsiteY1" fmla="*/ 1028700 h 1238250"/>
                  <a:gd name="connsiteX2" fmla="*/ 895350 w 3886200"/>
                  <a:gd name="connsiteY2" fmla="*/ 1152525 h 1238250"/>
                  <a:gd name="connsiteX3" fmla="*/ 1295400 w 3886200"/>
                  <a:gd name="connsiteY3" fmla="*/ 1219200 h 1238250"/>
                  <a:gd name="connsiteX4" fmla="*/ 1571625 w 3886200"/>
                  <a:gd name="connsiteY4" fmla="*/ 1238250 h 1238250"/>
                  <a:gd name="connsiteX5" fmla="*/ 2028825 w 3886200"/>
                  <a:gd name="connsiteY5" fmla="*/ 1181100 h 1238250"/>
                  <a:gd name="connsiteX6" fmla="*/ 2571750 w 3886200"/>
                  <a:gd name="connsiteY6" fmla="*/ 800100 h 1238250"/>
                  <a:gd name="connsiteX7" fmla="*/ 3171825 w 3886200"/>
                  <a:gd name="connsiteY7" fmla="*/ 381000 h 1238250"/>
                  <a:gd name="connsiteX8" fmla="*/ 3705225 w 3886200"/>
                  <a:gd name="connsiteY8" fmla="*/ 85725 h 1238250"/>
                  <a:gd name="connsiteX9" fmla="*/ 3886200 w 3886200"/>
                  <a:gd name="connsiteY9" fmla="*/ 0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6200" h="1238250">
                    <a:moveTo>
                      <a:pt x="0" y="866775"/>
                    </a:moveTo>
                    <a:lnTo>
                      <a:pt x="571500" y="1028700"/>
                    </a:lnTo>
                    <a:lnTo>
                      <a:pt x="895350" y="1152525"/>
                    </a:lnTo>
                    <a:lnTo>
                      <a:pt x="1295400" y="1219200"/>
                    </a:lnTo>
                    <a:lnTo>
                      <a:pt x="1571625" y="1238250"/>
                    </a:lnTo>
                    <a:lnTo>
                      <a:pt x="2028825" y="1181100"/>
                    </a:lnTo>
                    <a:lnTo>
                      <a:pt x="2571750" y="800100"/>
                    </a:lnTo>
                    <a:lnTo>
                      <a:pt x="3171825" y="381000"/>
                    </a:lnTo>
                    <a:lnTo>
                      <a:pt x="3705225" y="85725"/>
                    </a:lnTo>
                    <a:lnTo>
                      <a:pt x="388620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6" name="Ellipse 25"/>
            <p:cNvSpPr/>
            <p:nvPr/>
          </p:nvSpPr>
          <p:spPr>
            <a:xfrm>
              <a:off x="938354" y="1444305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341504" y="3319533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808500" y="4301101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1596152" y="4024809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3214788" y="3558055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940000" y="292680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/>
            <p:cNvSpPr/>
            <p:nvPr/>
          </p:nvSpPr>
          <p:spPr>
            <a:xfrm>
              <a:off x="4692729" y="4798851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5116734" y="5615921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7748546" y="618829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6943596" y="4539811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7812842" y="3054688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8056859" y="288059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8204400" y="246240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8513516" y="2052754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>
              <a:off x="6700955" y="2790824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089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" y="332656"/>
            <a:ext cx="9149017" cy="624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43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340768"/>
            <a:ext cx="7416824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dynamiques territoriales du Brésil</a:t>
            </a:r>
            <a:endParaRPr lang="fr-F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598</Words>
  <Application>Microsoft Office PowerPoint</Application>
  <PresentationFormat>Affichage à l'écran (4:3)</PresentationFormat>
  <Paragraphs>327</Paragraphs>
  <Slides>19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jean-françois</dc:creator>
  <cp:lastModifiedBy>jean-françois</cp:lastModifiedBy>
  <cp:revision>19</cp:revision>
  <dcterms:created xsi:type="dcterms:W3CDTF">2016-01-16T15:59:18Z</dcterms:created>
  <dcterms:modified xsi:type="dcterms:W3CDTF">2016-12-11T17:20:56Z</dcterms:modified>
</cp:coreProperties>
</file>