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E4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1520" y="260648"/>
            <a:ext cx="1872208" cy="936104"/>
          </a:xfrm>
          <a:prstGeom prst="rect">
            <a:avLst/>
          </a:prstGeom>
          <a:solidFill>
            <a:srgbClr val="C04C9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Le blog de MaFraiz</a:t>
            </a:r>
            <a:endParaRPr lang="fr-F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80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672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26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1520" y="260648"/>
            <a:ext cx="1872208" cy="936104"/>
          </a:xfrm>
          <a:prstGeom prst="rect">
            <a:avLst/>
          </a:prstGeom>
          <a:solidFill>
            <a:srgbClr val="C04C9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600" b="1" kern="120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rPr>
              <a:t>Le blog de MaFraiz</a:t>
            </a:r>
            <a:endParaRPr lang="fr-F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5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650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284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358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402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030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035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305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07CE3-669B-4E1A-BE2D-DD0B4FA3043E}" type="datetimeFigureOut">
              <a:rPr lang="fr-FR" smtClean="0"/>
              <a:t>01/12/2014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B3003-320C-4240-A5C5-0F0246C982B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513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Les classes de mots ou classes grammaticales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donner la nature d’un mot </a:t>
            </a:r>
            <a:endParaRPr lang="fr-F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0232" y="260648"/>
            <a:ext cx="2088232" cy="1008112"/>
          </a:xfrm>
          <a:prstGeom prst="rect">
            <a:avLst/>
          </a:prstGeom>
          <a:solidFill>
            <a:srgbClr val="66E48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chemeClr val="tx1"/>
                </a:solidFill>
              </a:rPr>
              <a:t>Grammaire</a:t>
            </a:r>
            <a:endParaRPr lang="fr-FR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968552"/>
          </a:xfrm>
        </p:spPr>
        <p:txBody>
          <a:bodyPr>
            <a:normAutofit/>
          </a:bodyPr>
          <a:lstStyle/>
          <a:p>
            <a:pPr algn="ctr"/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Qu’est-ce qu’une classe grammaticale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/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Une classe grammaticale regroupe des mots qui ont la même nature, c’est-à-dire qu’ils présentent les mêmes caractéristiques grammaticales. 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Donner la nature d’un mot = indiquer la classe grammaticale à laquelle il appartient. 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 s’agit donc de synonymes: demander à un élève de donner la nature d’un mot ou d’indiquer sa classe grammaticale est identique. 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Il existe différentes classes grammaticales, réparties en deux grands ensembles: les mots variables et les mots invariables.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60232" y="260648"/>
            <a:ext cx="2088232" cy="1008112"/>
          </a:xfrm>
          <a:prstGeom prst="rect">
            <a:avLst/>
          </a:prstGeom>
          <a:solidFill>
            <a:srgbClr val="66E48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chemeClr val="tx1"/>
                </a:solidFill>
              </a:rPr>
              <a:t>Grammaire</a:t>
            </a:r>
            <a:endParaRPr lang="fr-FR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25144"/>
          </a:xfrm>
        </p:spPr>
        <p:txBody>
          <a:bodyPr>
            <a:normAutofit/>
          </a:bodyPr>
          <a:lstStyle/>
          <a:p>
            <a:pPr algn="ctr"/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variables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verbe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nom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(appelé aussi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substantif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’adjectif qualificatif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déterminants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articles (défini, indéfini, partitif), déterminant démonstratif, déterminant possessif, déterminant interrogatif, déterminant exclamatif, déterminant indéfini, déterminant numéral. </a:t>
            </a:r>
          </a:p>
          <a:p>
            <a:pPr marL="0" indent="0" algn="just">
              <a:buNone/>
            </a:pP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pronoms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pronoms personnels, pronoms démonstratifs, pronoms possessifs, pronoms indéfinis, pronoms relatifs, pronom interrogatif, pronom adverbial. 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60232" y="260648"/>
            <a:ext cx="2088232" cy="1008112"/>
          </a:xfrm>
          <a:prstGeom prst="rect">
            <a:avLst/>
          </a:prstGeom>
          <a:solidFill>
            <a:srgbClr val="66E48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chemeClr val="tx1"/>
                </a:solidFill>
              </a:rPr>
              <a:t>Grammaire</a:t>
            </a:r>
            <a:endParaRPr lang="fr-FR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8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invariables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adverbe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adverbes en –</a:t>
            </a:r>
            <a:r>
              <a:rPr lang="fr-FR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t, adverbes de négation ou d’affirmation, adverbes de lieu…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prépositions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prépositions simples, locutions prépositionnelles…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conjonctions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conjonctions de coordination, conjonctions de subordination (conjonctions simples, locutions conjonctives)…</a:t>
            </a:r>
          </a:p>
          <a:p>
            <a:pPr marL="0" indent="0" algn="just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interjections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60232" y="260648"/>
            <a:ext cx="2088232" cy="1008112"/>
          </a:xfrm>
          <a:prstGeom prst="rect">
            <a:avLst/>
          </a:prstGeom>
          <a:solidFill>
            <a:srgbClr val="66E48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chemeClr val="tx1"/>
                </a:solidFill>
              </a:rPr>
              <a:t>Grammaire</a:t>
            </a:r>
            <a:endParaRPr lang="fr-FR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Résumé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Une classe grammaticale regroupe les mots de même nature.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distingue neuf classes grammaticales, réparties en deux grands ensembles: le nom, le verbe, l’adjectif qualificatif, le déterminant, le pronom (mots variables), puis l’adverbe, la préposition, la conjonction et l’interjection (mots invariables). </a:t>
            </a:r>
          </a:p>
          <a:p>
            <a:pPr algn="ctr"/>
            <a:r>
              <a:rPr lang="fr-F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Astuces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L’utilisation du dictionnaire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»: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consultation du dictionnaire peut être utile pour (re)trouver la nature d’un mot. 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Avant/Après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 déterminants possessifs, démonstratifs et indéfinis étaient appelés adjectifs possessifs, démonstratifs et indéfinis!!</a:t>
            </a:r>
          </a:p>
          <a:p>
            <a:pPr marL="0" indent="0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60232" y="260648"/>
            <a:ext cx="2088232" cy="1008112"/>
          </a:xfrm>
          <a:prstGeom prst="rect">
            <a:avLst/>
          </a:prstGeom>
          <a:solidFill>
            <a:srgbClr val="66E48D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 smtClean="0">
                <a:solidFill>
                  <a:schemeClr val="tx1"/>
                </a:solidFill>
              </a:rPr>
              <a:t>Grammaire</a:t>
            </a:r>
            <a:endParaRPr lang="fr-FR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9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281</Words>
  <Application>Microsoft Office PowerPoint</Application>
  <PresentationFormat>Affichage à l'écran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Les classes de mots ou classes grammaticales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Sylvia</dc:creator>
  <cp:lastModifiedBy>Sylvia</cp:lastModifiedBy>
  <cp:revision>25</cp:revision>
  <dcterms:created xsi:type="dcterms:W3CDTF">2014-12-01T18:17:46Z</dcterms:created>
  <dcterms:modified xsi:type="dcterms:W3CDTF">2014-12-01T20:02:39Z</dcterms:modified>
</cp:coreProperties>
</file>