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B48E-31C9-4934-9DD6-68C8F4DA6EC3}" type="datetimeFigureOut">
              <a:rPr lang="fr-FR" smtClean="0"/>
              <a:t>16/08/2013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BEC6-DA88-4771-9381-4D355E5DBAE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4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4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218448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_4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G_4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G_4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lange</dc:creator>
  <cp:lastModifiedBy>lange</cp:lastModifiedBy>
  <cp:revision>1</cp:revision>
  <dcterms:created xsi:type="dcterms:W3CDTF">2013-08-16T21:44:47Z</dcterms:created>
  <dcterms:modified xsi:type="dcterms:W3CDTF">2013-08-16T21:53:52Z</dcterms:modified>
</cp:coreProperties>
</file>