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9" r:id="rId5"/>
    <p:sldId id="261" r:id="rId6"/>
    <p:sldId id="268" r:id="rId7"/>
    <p:sldId id="260" r:id="rId8"/>
    <p:sldId id="267" r:id="rId9"/>
    <p:sldId id="262" r:id="rId10"/>
    <p:sldId id="266" r:id="rId11"/>
    <p:sldId id="263" r:id="rId12"/>
    <p:sldId id="265" r:id="rId13"/>
    <p:sldId id="264" r:id="rId14"/>
    <p:sldId id="272" r:id="rId15"/>
    <p:sldId id="270" r:id="rId16"/>
    <p:sldId id="273" r:id="rId17"/>
    <p:sldId id="271" r:id="rId18"/>
    <p:sldId id="275" r:id="rId19"/>
    <p:sldId id="274" r:id="rId20"/>
    <p:sldId id="276"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3" autoAdjust="0"/>
    <p:restoredTop sz="94660"/>
  </p:normalViewPr>
  <p:slideViewPr>
    <p:cSldViewPr snapToGrid="0">
      <p:cViewPr>
        <p:scale>
          <a:sx n="70" d="100"/>
          <a:sy n="70" d="100"/>
        </p:scale>
        <p:origin x="726" y="1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fr-FR" smtClean="0"/>
              <a:t>Modifiez le style du titre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9334D819-9F07-4261-B09B-9E467E5D9002}" type="datetimeFigureOut">
              <a:rPr lang="en-US" dirty="0"/>
              <a:pPr/>
              <a:t>3/30/2019</a:t>
            </a:fld>
            <a:endParaRPr lang="en-US" dirty="0"/>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71766878-3199-4EAB-94E7-2D6D11070E14}" type="slidenum">
              <a:rPr lang="en-US" dirty="0"/>
              <a:pPr/>
              <a:t>‹N°›</a:t>
            </a:fld>
            <a:endParaRPr lang="en-US" dirty="0"/>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3/30/2019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3/30/2019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fr-FR" smtClean="0"/>
              <a:t>Modifiez le style du titre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EAEF5746-5284-4951-9F37-7AE924EDBCB7}" type="datetimeFigureOut">
              <a:rPr lang="en-US" smtClean="0"/>
              <a:t>3/30/2019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2320516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3/30/2019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fr-FR" smtClean="0"/>
              <a:t>Modifiez le style du titre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9334D819-9F07-4261-B09B-9E467E5D9002}" type="datetimeFigureOut">
              <a:rPr lang="en-US" dirty="0"/>
              <a:pPr/>
              <a:t>3/30/2019</a:t>
            </a:fld>
            <a:endParaRPr lang="en-US" dirty="0"/>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71766878-3199-4EAB-94E7-2D6D11070E14}" type="slidenum">
              <a:rPr lang="en-US" dirty="0"/>
              <a:pPr/>
              <a:t>‹N°›</a:t>
            </a:fld>
            <a:endParaRPr lang="en-US" dirty="0"/>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9334D819-9F07-4261-B09B-9E467E5D9002}" type="datetimeFigureOut">
              <a:rPr lang="en-US" dirty="0"/>
              <a:t>3/30/2019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dirty="0"/>
              <a:t>‹N°›</a:t>
            </a:fld>
            <a:endParaRPr lang="en-US" dirty="0"/>
          </a:p>
        </p:txBody>
      </p:sp>
    </p:spTree>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fr-FR" smtClean="0"/>
              <a:t>Modifiez le style du titre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1257300" y="2909102"/>
            <a:ext cx="4800600" cy="299639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6633864" y="2909102"/>
            <a:ext cx="4800600" cy="299639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9334D819-9F07-4261-B09B-9E467E5D9002}" type="datetimeFigureOut">
              <a:rPr lang="en-US" dirty="0"/>
              <a:t>3/30/2019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766878-3199-4EAB-94E7-2D6D11070E14}" type="slidenum">
              <a:rPr lang="en-US" dirty="0"/>
              <a:t>‹N°›</a:t>
            </a:fld>
            <a:endParaRPr lang="en-US" dirty="0"/>
          </a:p>
        </p:txBody>
      </p:sp>
    </p:spTree>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9334D819-9F07-4261-B09B-9E467E5D9002}" type="datetimeFigureOut">
              <a:rPr lang="en-US" dirty="0"/>
              <a:t>3/30/2019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766878-3199-4EAB-94E7-2D6D11070E14}" type="slidenum">
              <a:rPr lang="en-US" dirty="0"/>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4D819-9F07-4261-B09B-9E467E5D9002}" type="datetimeFigureOut">
              <a:rPr lang="en-US" dirty="0"/>
              <a:t>3/30/2019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766878-3199-4EAB-94E7-2D6D11070E14}" type="slidenum">
              <a:rPr lang="en-US" dirty="0"/>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fr-FR" smtClean="0"/>
              <a:t>Modifiez le style du titre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a:xfrm>
            <a:off x="765051" y="6375679"/>
            <a:ext cx="1233355" cy="348462"/>
          </a:xfrm>
        </p:spPr>
        <p:txBody>
          <a:bodyPr/>
          <a:lstStyle/>
          <a:p>
            <a:fld id="{9334D819-9F07-4261-B09B-9E467E5D9002}" type="datetimeFigureOut">
              <a:rPr lang="en-US" dirty="0"/>
              <a:t>3/30/2019</a:t>
            </a:fld>
            <a:endParaRPr lang="en-US" dirty="0"/>
          </a:p>
        </p:txBody>
      </p:sp>
      <p:sp>
        <p:nvSpPr>
          <p:cNvPr id="6" name="Footer Placeholder 5"/>
          <p:cNvSpPr>
            <a:spLocks noGrp="1"/>
          </p:cNvSpPr>
          <p:nvPr>
            <p:ph type="ftr" sz="quarter" idx="11"/>
          </p:nvPr>
        </p:nvSpPr>
        <p:spPr>
          <a:xfrm>
            <a:off x="2103620" y="6375679"/>
            <a:ext cx="3482179" cy="345796"/>
          </a:xfrm>
        </p:spPr>
        <p:txBody>
          <a:bodyPr/>
          <a:lstStyle/>
          <a:p>
            <a:endParaRPr lang="en-US" dirty="0"/>
          </a:p>
        </p:txBody>
      </p:sp>
      <p:sp>
        <p:nvSpPr>
          <p:cNvPr id="7" name="Slide Number Placeholder 6"/>
          <p:cNvSpPr>
            <a:spLocks noGrp="1"/>
          </p:cNvSpPr>
          <p:nvPr>
            <p:ph type="sldNum" sz="quarter" idx="12"/>
          </p:nvPr>
        </p:nvSpPr>
        <p:spPr>
          <a:xfrm>
            <a:off x="5691014" y="6375679"/>
            <a:ext cx="1232456" cy="345796"/>
          </a:xfrm>
        </p:spPr>
        <p:txBody>
          <a:bodyPr/>
          <a:lstStyle/>
          <a:p>
            <a:fld id="{71766878-3199-4EAB-94E7-2D6D11070E14}" type="slidenum">
              <a:rPr lang="en-US" dirty="0"/>
              <a:t>‹N°›</a:t>
            </a:fld>
            <a:endParaRPr lang="en-US" dirty="0"/>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extLst mod="1">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fr-FR" smtClean="0"/>
              <a:t>Modifiez le style du titre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a:xfrm>
            <a:off x="765950" y="6375679"/>
            <a:ext cx="1232456" cy="348462"/>
          </a:xfrm>
        </p:spPr>
        <p:txBody>
          <a:bodyPr/>
          <a:lstStyle/>
          <a:p>
            <a:fld id="{9334D819-9F07-4261-B09B-9E467E5D9002}" type="datetimeFigureOut">
              <a:rPr lang="en-US" dirty="0"/>
              <a:t>3/30/2019</a:t>
            </a:fld>
            <a:endParaRPr lang="en-US" dirty="0"/>
          </a:p>
        </p:txBody>
      </p:sp>
      <p:sp>
        <p:nvSpPr>
          <p:cNvPr id="6" name="Footer Placeholder 5"/>
          <p:cNvSpPr>
            <a:spLocks noGrp="1"/>
          </p:cNvSpPr>
          <p:nvPr>
            <p:ph type="ftr" sz="quarter" idx="11"/>
          </p:nvPr>
        </p:nvSpPr>
        <p:spPr>
          <a:xfrm>
            <a:off x="2103621" y="6375679"/>
            <a:ext cx="3482178" cy="345796"/>
          </a:xfrm>
        </p:spPr>
        <p:txBody>
          <a:bodyPr/>
          <a:lstStyle/>
          <a:p>
            <a:endParaRPr lang="en-US" dirty="0"/>
          </a:p>
        </p:txBody>
      </p:sp>
      <p:sp>
        <p:nvSpPr>
          <p:cNvPr id="7" name="Slide Number Placeholder 6"/>
          <p:cNvSpPr>
            <a:spLocks noGrp="1"/>
          </p:cNvSpPr>
          <p:nvPr>
            <p:ph type="sldNum" sz="quarter" idx="12"/>
          </p:nvPr>
        </p:nvSpPr>
        <p:spPr>
          <a:xfrm>
            <a:off x="5687568" y="6375679"/>
            <a:ext cx="1234440" cy="345796"/>
          </a:xfrm>
        </p:spPr>
        <p:txBody>
          <a:bodyPr/>
          <a:lstStyle/>
          <a:p>
            <a:fld id="{71766878-3199-4EAB-94E7-2D6D11070E14}" type="slidenum">
              <a:rPr lang="en-US" dirty="0"/>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fr-FR" smtClean="0"/>
              <a:t>Modifiez le style du titre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9334D819-9F07-4261-B09B-9E467E5D9002}" type="datetimeFigureOut">
              <a:rPr lang="en-US" dirty="0"/>
              <a:pPr/>
              <a:t>3/30/2019</a:t>
            </a:fld>
            <a:endParaRPr lang="en-US"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71766878-3199-4EAB-94E7-2D6D11070E14}" type="slidenum">
              <a:rPr lang="en-US" dirty="0"/>
              <a:pPr/>
              <a:t>‹N°›</a:t>
            </a:fld>
            <a:endParaRPr lang="en-US" dirty="0"/>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a:t>SAMEDI 30 MARS</a:t>
            </a:r>
            <a:br>
              <a:rPr lang="fr-FR" dirty="0"/>
            </a:br>
            <a:r>
              <a:rPr lang="fr-FR" dirty="0"/>
              <a:t>SOIREE CABARET</a:t>
            </a:r>
          </a:p>
        </p:txBody>
      </p:sp>
      <p:sp>
        <p:nvSpPr>
          <p:cNvPr id="3" name="Sous-titre 2"/>
          <p:cNvSpPr>
            <a:spLocks noGrp="1"/>
          </p:cNvSpPr>
          <p:nvPr>
            <p:ph type="subTitle" idx="1"/>
          </p:nvPr>
        </p:nvSpPr>
        <p:spPr/>
        <p:txBody>
          <a:bodyPr/>
          <a:lstStyle/>
          <a:p>
            <a:r>
              <a:rPr lang="fr-FR" dirty="0"/>
              <a:t>PAROLES DE FEMMES</a:t>
            </a:r>
            <a:endParaRPr lang="fr-FR" dirty="0"/>
          </a:p>
        </p:txBody>
      </p:sp>
    </p:spTree>
    <p:extLst>
      <p:ext uri="{BB962C8B-B14F-4D97-AF65-F5344CB8AC3E}">
        <p14:creationId xmlns:p14="http://schemas.microsoft.com/office/powerpoint/2010/main" val="38458868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29753" y="534992"/>
            <a:ext cx="10178322" cy="1061404"/>
          </a:xfrm>
        </p:spPr>
        <p:txBody>
          <a:bodyPr/>
          <a:lstStyle/>
          <a:p>
            <a:pPr algn="ctr"/>
            <a:r>
              <a:rPr lang="fr-FR" dirty="0" smtClean="0"/>
              <a:t>ARTHUR RIMBAUD</a:t>
            </a:r>
            <a:endParaRPr lang="fr-FR" dirty="0"/>
          </a:p>
        </p:txBody>
      </p:sp>
      <p:pic>
        <p:nvPicPr>
          <p:cNvPr id="3074" name="Picture 2" descr="RÃ©sultat de recherche d'images pour &quot;rimbaud arthur&quot;"/>
          <p:cNvPicPr>
            <a:picLocks noChangeAspect="1" noChangeArrowheads="1"/>
          </p:cNvPicPr>
          <p:nvPr/>
        </p:nvPicPr>
        <p:blipFill rotWithShape="1">
          <a:blip r:embed="rId2">
            <a:extLst>
              <a:ext uri="{28A0092B-C50C-407E-A947-70E740481C1C}">
                <a14:useLocalDpi xmlns:a14="http://schemas.microsoft.com/office/drawing/2010/main" val="0"/>
              </a:ext>
            </a:extLst>
          </a:blip>
          <a:srcRect b="16202"/>
          <a:stretch/>
        </p:blipFill>
        <p:spPr bwMode="auto">
          <a:xfrm>
            <a:off x="4149134" y="1459918"/>
            <a:ext cx="4339559" cy="47907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19373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1160057" y="122833"/>
            <a:ext cx="10235821" cy="5964072"/>
          </a:xfrm>
        </p:spPr>
        <p:txBody>
          <a:bodyPr>
            <a:noAutofit/>
          </a:bodyPr>
          <a:lstStyle/>
          <a:p>
            <a:r>
              <a:rPr lang="fr-FR" sz="2800" u="sng" dirty="0"/>
              <a:t>Sensation </a:t>
            </a:r>
            <a:r>
              <a:rPr lang="fr-FR" sz="2800" dirty="0" smtClean="0"/>
              <a:t/>
            </a:r>
            <a:br>
              <a:rPr lang="fr-FR" sz="2800" dirty="0" smtClean="0"/>
            </a:br>
            <a:r>
              <a:rPr lang="fr-FR" sz="2800" dirty="0" smtClean="0"/>
              <a:t/>
            </a:r>
            <a:br>
              <a:rPr lang="fr-FR" sz="2800" dirty="0" smtClean="0"/>
            </a:br>
            <a:r>
              <a:rPr lang="fr-FR" sz="3200" dirty="0" smtClean="0"/>
              <a:t>« Par </a:t>
            </a:r>
            <a:r>
              <a:rPr lang="fr-FR" sz="3200" dirty="0"/>
              <a:t>les soirs bleus d'été, j'irai dans les sentiers, </a:t>
            </a:r>
            <a:r>
              <a:rPr lang="fr-FR" sz="3200" dirty="0" smtClean="0"/>
              <a:t/>
            </a:r>
            <a:br>
              <a:rPr lang="fr-FR" sz="3200" dirty="0" smtClean="0"/>
            </a:br>
            <a:r>
              <a:rPr lang="fr-FR" sz="3200" dirty="0" smtClean="0"/>
              <a:t>Picoté </a:t>
            </a:r>
            <a:r>
              <a:rPr lang="fr-FR" sz="3200" dirty="0"/>
              <a:t>par les blés, fouler l'herbe menue : </a:t>
            </a:r>
            <a:r>
              <a:rPr lang="fr-FR" sz="3200" dirty="0" smtClean="0"/>
              <a:t/>
            </a:r>
            <a:br>
              <a:rPr lang="fr-FR" sz="3200" dirty="0" smtClean="0"/>
            </a:br>
            <a:r>
              <a:rPr lang="fr-FR" sz="3200" dirty="0" smtClean="0"/>
              <a:t>Rêveur</a:t>
            </a:r>
            <a:r>
              <a:rPr lang="fr-FR" sz="3200" dirty="0"/>
              <a:t>, j'en sentirai la fraîcheur à mes pieds. </a:t>
            </a:r>
            <a:r>
              <a:rPr lang="fr-FR" sz="3200" dirty="0" smtClean="0"/>
              <a:t/>
            </a:r>
            <a:br>
              <a:rPr lang="fr-FR" sz="3200" dirty="0" smtClean="0"/>
            </a:br>
            <a:r>
              <a:rPr lang="fr-FR" sz="3200" dirty="0" smtClean="0"/>
              <a:t>Je </a:t>
            </a:r>
            <a:r>
              <a:rPr lang="fr-FR" sz="3200" dirty="0"/>
              <a:t>laisserai le vent baigner ma tête nue. </a:t>
            </a:r>
            <a:r>
              <a:rPr lang="fr-FR" sz="3200" dirty="0" smtClean="0"/>
              <a:t/>
            </a:r>
            <a:br>
              <a:rPr lang="fr-FR" sz="3200" dirty="0" smtClean="0"/>
            </a:br>
            <a:r>
              <a:rPr lang="fr-FR" sz="3200" dirty="0"/>
              <a:t/>
            </a:r>
            <a:br>
              <a:rPr lang="fr-FR" sz="3200" dirty="0"/>
            </a:br>
            <a:r>
              <a:rPr lang="fr-FR" sz="3200" dirty="0"/>
              <a:t> </a:t>
            </a:r>
            <a:r>
              <a:rPr lang="fr-FR" sz="3200" dirty="0" smtClean="0"/>
              <a:t>Je </a:t>
            </a:r>
            <a:r>
              <a:rPr lang="fr-FR" sz="3200" dirty="0"/>
              <a:t>ne parlerai pas, je ne penserai rien : </a:t>
            </a:r>
            <a:r>
              <a:rPr lang="fr-FR" sz="3200" dirty="0" smtClean="0"/>
              <a:t/>
            </a:r>
            <a:br>
              <a:rPr lang="fr-FR" sz="3200" dirty="0" smtClean="0"/>
            </a:br>
            <a:r>
              <a:rPr lang="fr-FR" sz="3200" dirty="0" smtClean="0"/>
              <a:t>Mais </a:t>
            </a:r>
            <a:r>
              <a:rPr lang="fr-FR" sz="3200" dirty="0"/>
              <a:t>l'amour infini me montera dans l'âme, </a:t>
            </a:r>
            <a:r>
              <a:rPr lang="fr-FR" sz="3200" dirty="0" smtClean="0"/>
              <a:t/>
            </a:r>
            <a:br>
              <a:rPr lang="fr-FR" sz="3200" dirty="0" smtClean="0"/>
            </a:br>
            <a:r>
              <a:rPr lang="fr-FR" sz="3200" dirty="0" smtClean="0"/>
              <a:t>Et </a:t>
            </a:r>
            <a:r>
              <a:rPr lang="fr-FR" sz="3200" dirty="0"/>
              <a:t>j'irai loin, bien loin, comme un bohémien, </a:t>
            </a:r>
            <a:r>
              <a:rPr lang="fr-FR" sz="3200" dirty="0" smtClean="0"/>
              <a:t/>
            </a:r>
            <a:br>
              <a:rPr lang="fr-FR" sz="3200" dirty="0" smtClean="0"/>
            </a:br>
            <a:r>
              <a:rPr lang="fr-FR" sz="3200" dirty="0" smtClean="0"/>
              <a:t>Par </a:t>
            </a:r>
            <a:r>
              <a:rPr lang="fr-FR" sz="3200" dirty="0"/>
              <a:t>la Nature, - heureux comme avec une femme</a:t>
            </a:r>
            <a:r>
              <a:rPr lang="fr-FR" sz="3200" dirty="0" smtClean="0"/>
              <a:t>. »</a:t>
            </a:r>
            <a:endParaRPr lang="fr-FR" sz="3200" dirty="0"/>
          </a:p>
        </p:txBody>
      </p:sp>
      <p:sp>
        <p:nvSpPr>
          <p:cNvPr id="6" name="Espace réservé du texte 5"/>
          <p:cNvSpPr>
            <a:spLocks noGrp="1"/>
          </p:cNvSpPr>
          <p:nvPr>
            <p:ph type="body" sz="half" idx="2"/>
          </p:nvPr>
        </p:nvSpPr>
        <p:spPr>
          <a:xfrm>
            <a:off x="740392" y="5964072"/>
            <a:ext cx="10396882" cy="783756"/>
          </a:xfrm>
        </p:spPr>
        <p:txBody>
          <a:bodyPr/>
          <a:lstStyle/>
          <a:p>
            <a:r>
              <a:rPr lang="fr-FR" dirty="0"/>
              <a:t>Arthur RIMBAUD </a:t>
            </a:r>
            <a:endParaRPr lang="fr-FR" dirty="0"/>
          </a:p>
        </p:txBody>
      </p:sp>
    </p:spTree>
    <p:extLst>
      <p:ext uri="{BB962C8B-B14F-4D97-AF65-F5344CB8AC3E}">
        <p14:creationId xmlns:p14="http://schemas.microsoft.com/office/powerpoint/2010/main" val="40519567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29753" y="534992"/>
            <a:ext cx="10178322" cy="1061404"/>
          </a:xfrm>
        </p:spPr>
        <p:txBody>
          <a:bodyPr/>
          <a:lstStyle/>
          <a:p>
            <a:pPr algn="ctr"/>
            <a:r>
              <a:rPr lang="fr-FR" dirty="0" smtClean="0"/>
              <a:t>DENIS DIDEROT</a:t>
            </a:r>
            <a:endParaRPr lang="fr-FR" dirty="0"/>
          </a:p>
        </p:txBody>
      </p:sp>
      <p:pic>
        <p:nvPicPr>
          <p:cNvPr id="2050" name="Picture 2" descr="RÃ©sultat de recherche d'images pour &quot;diderot&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94580" y="1596396"/>
            <a:ext cx="3848669" cy="47758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54879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1160057" y="122833"/>
            <a:ext cx="10235821" cy="5964072"/>
          </a:xfrm>
        </p:spPr>
        <p:txBody>
          <a:bodyPr>
            <a:noAutofit/>
          </a:bodyPr>
          <a:lstStyle/>
          <a:p>
            <a:r>
              <a:rPr lang="fr-FR" sz="2800" dirty="0" smtClean="0"/>
              <a:t/>
            </a:r>
            <a:br>
              <a:rPr lang="fr-FR" sz="2800" dirty="0" smtClean="0"/>
            </a:br>
            <a:r>
              <a:rPr lang="fr-FR" sz="3600" dirty="0" smtClean="0"/>
              <a:t>«</a:t>
            </a:r>
            <a:r>
              <a:rPr lang="fr-FR" sz="3600" dirty="0"/>
              <a:t> Quand on écrit des femmes, il faut tremper sa plume dans l'arc-en-ciel et jeter sur sa                ligne la poussière des ailes du papillon ; comme le petit chien du pèlerin, à chaque fois </a:t>
            </a:r>
            <a:r>
              <a:rPr lang="fr-FR" sz="3600" dirty="0" smtClean="0"/>
              <a:t>qu'on </a:t>
            </a:r>
            <a:r>
              <a:rPr lang="fr-FR" sz="3600" dirty="0"/>
              <a:t>secoue la patte, il faut qu'il en tombe des perles</a:t>
            </a:r>
            <a:r>
              <a:rPr lang="fr-FR" sz="3600" dirty="0" smtClean="0"/>
              <a:t>".»</a:t>
            </a:r>
            <a:endParaRPr lang="fr-FR" sz="3600" dirty="0"/>
          </a:p>
        </p:txBody>
      </p:sp>
      <p:sp>
        <p:nvSpPr>
          <p:cNvPr id="6" name="Espace réservé du texte 5"/>
          <p:cNvSpPr>
            <a:spLocks noGrp="1"/>
          </p:cNvSpPr>
          <p:nvPr>
            <p:ph type="body" sz="half" idx="2"/>
          </p:nvPr>
        </p:nvSpPr>
        <p:spPr>
          <a:xfrm>
            <a:off x="740392" y="5076967"/>
            <a:ext cx="10396882" cy="783756"/>
          </a:xfrm>
        </p:spPr>
        <p:txBody>
          <a:bodyPr/>
          <a:lstStyle/>
          <a:p>
            <a:r>
              <a:rPr lang="fr-FR" sz="2000" dirty="0" smtClean="0"/>
              <a:t>DIDEROT</a:t>
            </a:r>
            <a:r>
              <a:rPr lang="fr-FR" dirty="0" smtClean="0"/>
              <a:t> </a:t>
            </a:r>
            <a:endParaRPr lang="fr-FR" dirty="0"/>
          </a:p>
        </p:txBody>
      </p:sp>
    </p:spTree>
    <p:extLst>
      <p:ext uri="{BB962C8B-B14F-4D97-AF65-F5344CB8AC3E}">
        <p14:creationId xmlns:p14="http://schemas.microsoft.com/office/powerpoint/2010/main" val="37657080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29753" y="534992"/>
            <a:ext cx="10178322" cy="1061404"/>
          </a:xfrm>
        </p:spPr>
        <p:txBody>
          <a:bodyPr/>
          <a:lstStyle/>
          <a:p>
            <a:pPr algn="ctr"/>
            <a:r>
              <a:rPr lang="fr-FR" dirty="0" smtClean="0"/>
              <a:t>VINCENT CAPUANA</a:t>
            </a:r>
            <a:endParaRPr lang="fr-FR" dirty="0"/>
          </a:p>
        </p:txBody>
      </p:sp>
    </p:spTree>
    <p:extLst>
      <p:ext uri="{BB962C8B-B14F-4D97-AF65-F5344CB8AC3E}">
        <p14:creationId xmlns:p14="http://schemas.microsoft.com/office/powerpoint/2010/main" val="31937751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1173705" y="532266"/>
            <a:ext cx="10235821" cy="4940486"/>
          </a:xfrm>
        </p:spPr>
        <p:txBody>
          <a:bodyPr>
            <a:noAutofit/>
          </a:bodyPr>
          <a:lstStyle/>
          <a:p>
            <a:r>
              <a:rPr lang="fr-FR" sz="2800" u="sng" dirty="0" smtClean="0"/>
              <a:t> </a:t>
            </a:r>
            <a:r>
              <a:rPr lang="fr-FR" sz="2800" dirty="0" smtClean="0"/>
              <a:t/>
            </a:r>
            <a:br>
              <a:rPr lang="fr-FR" sz="2800" dirty="0" smtClean="0"/>
            </a:br>
            <a:r>
              <a:rPr lang="fr-FR" sz="2800" dirty="0" smtClean="0"/>
              <a:t/>
            </a:r>
            <a:br>
              <a:rPr lang="fr-FR" sz="2800" dirty="0" smtClean="0"/>
            </a:br>
            <a:r>
              <a:rPr lang="fr-FR" sz="3200" dirty="0" smtClean="0"/>
              <a:t>«</a:t>
            </a:r>
            <a:r>
              <a:rPr lang="fr-FR" sz="3200" dirty="0"/>
              <a:t> L'ivresse qui s'empare de moi une effervescence ambiante tandis qu'une montre égrène lentement les heures une femme un cercle blanc de pureté un corps nu dans une journée ensoleillée tout pour être heureux  dans le jeu de miroirs de ton ombre.</a:t>
            </a:r>
            <a:r>
              <a:rPr lang="fr-FR" sz="3200" dirty="0" smtClean="0"/>
              <a:t> »</a:t>
            </a:r>
            <a:endParaRPr lang="fr-FR" sz="3200" dirty="0"/>
          </a:p>
        </p:txBody>
      </p:sp>
      <p:sp>
        <p:nvSpPr>
          <p:cNvPr id="6" name="Espace réservé du texte 5"/>
          <p:cNvSpPr>
            <a:spLocks noGrp="1"/>
          </p:cNvSpPr>
          <p:nvPr>
            <p:ph type="body" sz="half" idx="2"/>
          </p:nvPr>
        </p:nvSpPr>
        <p:spPr>
          <a:xfrm>
            <a:off x="740392" y="5472752"/>
            <a:ext cx="10396882" cy="783756"/>
          </a:xfrm>
        </p:spPr>
        <p:txBody>
          <a:bodyPr/>
          <a:lstStyle/>
          <a:p>
            <a:r>
              <a:rPr lang="fr-FR" dirty="0" err="1"/>
              <a:t>VincenT</a:t>
            </a:r>
            <a:r>
              <a:rPr lang="fr-FR" dirty="0"/>
              <a:t> </a:t>
            </a:r>
            <a:r>
              <a:rPr lang="fr-FR" dirty="0" err="1"/>
              <a:t>Capuana</a:t>
            </a:r>
            <a:r>
              <a:rPr lang="fr-FR" dirty="0"/>
              <a:t> (Love </a:t>
            </a:r>
            <a:r>
              <a:rPr lang="fr-FR" dirty="0" err="1"/>
              <a:t>is</a:t>
            </a:r>
            <a:r>
              <a:rPr lang="fr-FR" dirty="0"/>
              <a:t> Love - éditions épingle à nourrice)</a:t>
            </a:r>
            <a:endParaRPr lang="fr-FR" dirty="0"/>
          </a:p>
        </p:txBody>
      </p:sp>
    </p:spTree>
    <p:extLst>
      <p:ext uri="{BB962C8B-B14F-4D97-AF65-F5344CB8AC3E}">
        <p14:creationId xmlns:p14="http://schemas.microsoft.com/office/powerpoint/2010/main" val="6029166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29753" y="313899"/>
            <a:ext cx="10178322" cy="1282497"/>
          </a:xfrm>
        </p:spPr>
        <p:txBody>
          <a:bodyPr>
            <a:normAutofit fontScale="90000"/>
          </a:bodyPr>
          <a:lstStyle/>
          <a:p>
            <a:pPr algn="ctr"/>
            <a:r>
              <a:rPr lang="fr-FR" dirty="0" smtClean="0"/>
              <a:t>ELISABETH CAPUANA</a:t>
            </a:r>
            <a:br>
              <a:rPr lang="fr-FR" dirty="0" smtClean="0"/>
            </a:br>
            <a:r>
              <a:rPr lang="fr-FR" sz="4000" dirty="0" smtClean="0"/>
              <a:t>La tortue a plumes</a:t>
            </a:r>
            <a:endParaRPr lang="fr-FR" sz="4000" dirty="0"/>
          </a:p>
        </p:txBody>
      </p:sp>
      <p:pic>
        <p:nvPicPr>
          <p:cNvPr id="7170" name="Picture 2" descr="Lâimage contient peut-ÃªtreÂ : 1 personne, assis"/>
          <p:cNvPicPr>
            <a:picLocks noChangeAspect="1" noChangeArrowheads="1"/>
          </p:cNvPicPr>
          <p:nvPr/>
        </p:nvPicPr>
        <p:blipFill rotWithShape="1">
          <a:blip r:embed="rId2">
            <a:extLst>
              <a:ext uri="{28A0092B-C50C-407E-A947-70E740481C1C}">
                <a14:useLocalDpi xmlns:a14="http://schemas.microsoft.com/office/drawing/2010/main" val="0"/>
              </a:ext>
            </a:extLst>
          </a:blip>
          <a:srcRect l="1537" t="49645" r="49463" b="1250"/>
          <a:stretch/>
        </p:blipFill>
        <p:spPr bwMode="auto">
          <a:xfrm>
            <a:off x="3882788" y="1596396"/>
            <a:ext cx="4872252" cy="48826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07003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1132761" y="1637731"/>
            <a:ext cx="10235821" cy="2402007"/>
          </a:xfrm>
        </p:spPr>
        <p:txBody>
          <a:bodyPr>
            <a:noAutofit/>
          </a:bodyPr>
          <a:lstStyle/>
          <a:p>
            <a:r>
              <a:rPr lang="fr-FR" sz="3200" dirty="0" smtClean="0"/>
              <a:t>«</a:t>
            </a:r>
            <a:r>
              <a:rPr lang="fr-FR" sz="3200" dirty="0"/>
              <a:t> Une femme est comme un arc en ciel...elle donne à la vie ses couleurs lumineuses. Une femme est comme la lune. Elle donne à l'obscurité l'espoir de la lumière.</a:t>
            </a:r>
            <a:r>
              <a:rPr lang="fr-FR" sz="3200" dirty="0" smtClean="0"/>
              <a:t> »</a:t>
            </a:r>
            <a:endParaRPr lang="fr-FR" sz="3200" dirty="0"/>
          </a:p>
        </p:txBody>
      </p:sp>
      <p:sp>
        <p:nvSpPr>
          <p:cNvPr id="6" name="Espace réservé du texte 5"/>
          <p:cNvSpPr>
            <a:spLocks noGrp="1"/>
          </p:cNvSpPr>
          <p:nvPr>
            <p:ph type="body" sz="half" idx="2"/>
          </p:nvPr>
        </p:nvSpPr>
        <p:spPr>
          <a:xfrm>
            <a:off x="971700" y="4572002"/>
            <a:ext cx="10396882" cy="783756"/>
          </a:xfrm>
        </p:spPr>
        <p:txBody>
          <a:bodyPr/>
          <a:lstStyle/>
          <a:p>
            <a:r>
              <a:rPr lang="fr-FR" dirty="0" smtClean="0"/>
              <a:t>Inconnu </a:t>
            </a:r>
            <a:endParaRPr lang="fr-FR" dirty="0"/>
          </a:p>
        </p:txBody>
      </p:sp>
    </p:spTree>
    <p:extLst>
      <p:ext uri="{BB962C8B-B14F-4D97-AF65-F5344CB8AC3E}">
        <p14:creationId xmlns:p14="http://schemas.microsoft.com/office/powerpoint/2010/main" val="20404479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29753" y="495302"/>
            <a:ext cx="10178322" cy="900752"/>
          </a:xfrm>
        </p:spPr>
        <p:txBody>
          <a:bodyPr>
            <a:normAutofit fontScale="90000"/>
          </a:bodyPr>
          <a:lstStyle/>
          <a:p>
            <a:pPr algn="ctr"/>
            <a:r>
              <a:rPr lang="fr-FR" dirty="0" smtClean="0"/>
              <a:t>MARGUERITE YOURCENAR</a:t>
            </a:r>
            <a:br>
              <a:rPr lang="fr-FR" dirty="0" smtClean="0"/>
            </a:br>
            <a:endParaRPr lang="fr-FR" sz="4000" dirty="0"/>
          </a:p>
        </p:txBody>
      </p:sp>
      <p:pic>
        <p:nvPicPr>
          <p:cNvPr id="9218" name="Picture 2" descr="RÃ©sultat de recherche d'images pour &quot;marguerite yourcenar&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5051" y="1614418"/>
            <a:ext cx="3807726" cy="47273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83283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1132761" y="1637731"/>
            <a:ext cx="10235821" cy="2402007"/>
          </a:xfrm>
        </p:spPr>
        <p:txBody>
          <a:bodyPr>
            <a:noAutofit/>
          </a:bodyPr>
          <a:lstStyle/>
          <a:p>
            <a:r>
              <a:rPr lang="fr-FR" sz="3200" dirty="0" smtClean="0"/>
              <a:t>«</a:t>
            </a:r>
            <a:r>
              <a:rPr lang="fr-FR" sz="3200" dirty="0"/>
              <a:t> Un homme qui lit, ou qui pense, ou qui calcule, appartient à l'espèce et non au sexe </a:t>
            </a:r>
            <a:r>
              <a:rPr lang="fr-FR" sz="3200" dirty="0" smtClean="0"/>
              <a:t>; dans </a:t>
            </a:r>
            <a:r>
              <a:rPr lang="fr-FR" sz="3200" dirty="0"/>
              <a:t>ses meilleurs moments, il échappe même à l'humain.</a:t>
            </a:r>
            <a:r>
              <a:rPr lang="fr-FR" sz="3200" dirty="0" smtClean="0"/>
              <a:t> »</a:t>
            </a:r>
            <a:endParaRPr lang="fr-FR" sz="3200" dirty="0"/>
          </a:p>
        </p:txBody>
      </p:sp>
      <p:sp>
        <p:nvSpPr>
          <p:cNvPr id="6" name="Espace réservé du texte 5"/>
          <p:cNvSpPr>
            <a:spLocks noGrp="1"/>
          </p:cNvSpPr>
          <p:nvPr>
            <p:ph type="body" sz="half" idx="2"/>
          </p:nvPr>
        </p:nvSpPr>
        <p:spPr>
          <a:xfrm>
            <a:off x="971700" y="4572002"/>
            <a:ext cx="10396882" cy="783756"/>
          </a:xfrm>
        </p:spPr>
        <p:txBody>
          <a:bodyPr>
            <a:normAutofit/>
          </a:bodyPr>
          <a:lstStyle/>
          <a:p>
            <a:r>
              <a:rPr lang="fr-FR" dirty="0"/>
              <a:t>Marguerite </a:t>
            </a:r>
            <a:r>
              <a:rPr lang="fr-FR" dirty="0" smtClean="0"/>
              <a:t>Yourcenar (</a:t>
            </a:r>
            <a:r>
              <a:rPr lang="fr-FR" dirty="0"/>
              <a:t>Mémoires d'Hadrien)</a:t>
            </a:r>
            <a:endParaRPr lang="fr-FR" dirty="0"/>
          </a:p>
        </p:txBody>
      </p:sp>
    </p:spTree>
    <p:extLst>
      <p:ext uri="{BB962C8B-B14F-4D97-AF65-F5344CB8AC3E}">
        <p14:creationId xmlns:p14="http://schemas.microsoft.com/office/powerpoint/2010/main" val="16076186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a:xfrm>
            <a:off x="750196" y="2385811"/>
            <a:ext cx="10396882" cy="1151965"/>
          </a:xfrm>
        </p:spPr>
        <p:txBody>
          <a:bodyPr>
            <a:noAutofit/>
          </a:bodyPr>
          <a:lstStyle/>
          <a:p>
            <a:pPr algn="ctr"/>
            <a:r>
              <a:rPr lang="fr-FR" sz="8800" dirty="0" smtClean="0"/>
              <a:t>LES FEMMES</a:t>
            </a:r>
            <a:endParaRPr lang="fr-FR" sz="8800" dirty="0"/>
          </a:p>
        </p:txBody>
      </p:sp>
    </p:spTree>
    <p:extLst>
      <p:ext uri="{BB962C8B-B14F-4D97-AF65-F5344CB8AC3E}">
        <p14:creationId xmlns:p14="http://schemas.microsoft.com/office/powerpoint/2010/main" val="356237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1132761" y="1637731"/>
            <a:ext cx="10235821" cy="2402007"/>
          </a:xfrm>
        </p:spPr>
        <p:txBody>
          <a:bodyPr>
            <a:noAutofit/>
          </a:bodyPr>
          <a:lstStyle/>
          <a:p>
            <a:r>
              <a:rPr lang="fr-FR" sz="3200" dirty="0" smtClean="0"/>
              <a:t>«</a:t>
            </a:r>
            <a:r>
              <a:rPr lang="fr-FR" sz="3200" dirty="0"/>
              <a:t> Depuis la nuit des temps de nombreuses femmes ont été les muses et </a:t>
            </a:r>
            <a:r>
              <a:rPr lang="fr-FR" sz="3200" dirty="0" smtClean="0"/>
              <a:t>les inspiratrices </a:t>
            </a:r>
            <a:r>
              <a:rPr lang="fr-FR" sz="3200" dirty="0"/>
              <a:t>des poètes, écrivains, chanteurs, peintre...Le mystère enchanteur et </a:t>
            </a:r>
            <a:r>
              <a:rPr lang="fr-FR" sz="3200" dirty="0" smtClean="0"/>
              <a:t>le charme </a:t>
            </a:r>
            <a:r>
              <a:rPr lang="fr-FR" sz="3200" dirty="0"/>
              <a:t>qu'elles dégagent y est sûrement pour quelque chose...</a:t>
            </a:r>
            <a:r>
              <a:rPr lang="fr-FR" sz="3200" dirty="0" smtClean="0"/>
              <a:t> »</a:t>
            </a:r>
            <a:endParaRPr lang="fr-FR" sz="3200" dirty="0"/>
          </a:p>
        </p:txBody>
      </p:sp>
      <p:sp>
        <p:nvSpPr>
          <p:cNvPr id="6" name="Espace réservé du texte 5"/>
          <p:cNvSpPr>
            <a:spLocks noGrp="1"/>
          </p:cNvSpPr>
          <p:nvPr>
            <p:ph type="body" sz="half" idx="2"/>
          </p:nvPr>
        </p:nvSpPr>
        <p:spPr>
          <a:xfrm>
            <a:off x="971700" y="4572002"/>
            <a:ext cx="10396882" cy="783756"/>
          </a:xfrm>
        </p:spPr>
        <p:txBody>
          <a:bodyPr>
            <a:normAutofit/>
          </a:bodyPr>
          <a:lstStyle/>
          <a:p>
            <a:r>
              <a:rPr lang="fr-FR" dirty="0"/>
              <a:t>Inconnu </a:t>
            </a:r>
            <a:endParaRPr lang="fr-FR" dirty="0"/>
          </a:p>
        </p:txBody>
      </p:sp>
    </p:spTree>
    <p:extLst>
      <p:ext uri="{BB962C8B-B14F-4D97-AF65-F5344CB8AC3E}">
        <p14:creationId xmlns:p14="http://schemas.microsoft.com/office/powerpoint/2010/main" val="3098800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Ã©sultat de recherche d'images pour &quot;nuage de mots discriminations femmes&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6122" y="927280"/>
            <a:ext cx="10005589" cy="4971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50683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Droits humains [expression]: vrai/faux synonyme de 'droits de l'hom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5064" y="926342"/>
            <a:ext cx="10347014" cy="5119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92327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1121732" y="1519990"/>
            <a:ext cx="9525020" cy="2916704"/>
          </a:xfrm>
        </p:spPr>
        <p:txBody>
          <a:bodyPr>
            <a:normAutofit/>
          </a:bodyPr>
          <a:lstStyle/>
          <a:p>
            <a:r>
              <a:rPr lang="fr-FR" dirty="0" smtClean="0"/>
              <a:t>«</a:t>
            </a:r>
            <a:r>
              <a:rPr lang="fr-FR" dirty="0"/>
              <a:t> Le mois de mars c'est la célébration de deux beautés : le printemps et les femmes !</a:t>
            </a:r>
            <a:r>
              <a:rPr lang="fr-FR" dirty="0" smtClean="0"/>
              <a:t> » </a:t>
            </a:r>
            <a:endParaRPr lang="fr-FR" dirty="0"/>
          </a:p>
        </p:txBody>
      </p:sp>
      <p:sp>
        <p:nvSpPr>
          <p:cNvPr id="6" name="Espace réservé du texte 5"/>
          <p:cNvSpPr>
            <a:spLocks noGrp="1"/>
          </p:cNvSpPr>
          <p:nvPr>
            <p:ph type="body" sz="half" idx="2"/>
          </p:nvPr>
        </p:nvSpPr>
        <p:spPr/>
        <p:txBody>
          <a:bodyPr/>
          <a:lstStyle/>
          <a:p>
            <a:r>
              <a:rPr lang="fr-FR" dirty="0" smtClean="0"/>
              <a:t>Inconnu </a:t>
            </a:r>
            <a:endParaRPr lang="fr-FR" dirty="0"/>
          </a:p>
        </p:txBody>
      </p:sp>
    </p:spTree>
    <p:extLst>
      <p:ext uri="{BB962C8B-B14F-4D97-AF65-F5344CB8AC3E}">
        <p14:creationId xmlns:p14="http://schemas.microsoft.com/office/powerpoint/2010/main" val="32533688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29753" y="534992"/>
            <a:ext cx="10178322" cy="1061404"/>
          </a:xfrm>
        </p:spPr>
        <p:txBody>
          <a:bodyPr/>
          <a:lstStyle/>
          <a:p>
            <a:pPr algn="ctr"/>
            <a:r>
              <a:rPr lang="fr-FR" dirty="0" smtClean="0"/>
              <a:t>JEAN-MARC REISER</a:t>
            </a:r>
            <a:endParaRPr lang="fr-FR" dirty="0"/>
          </a:p>
        </p:txBody>
      </p:sp>
      <p:pic>
        <p:nvPicPr>
          <p:cNvPr id="5122" name="Picture 2" descr="RÃ©sultat de recherche d'images pour &quot;jean marc reiser dessinateur&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94580" y="1364383"/>
            <a:ext cx="4026088" cy="5362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97411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1121732" y="1519990"/>
            <a:ext cx="9525020" cy="2916704"/>
          </a:xfrm>
        </p:spPr>
        <p:txBody>
          <a:bodyPr>
            <a:normAutofit/>
          </a:bodyPr>
          <a:lstStyle/>
          <a:p>
            <a:r>
              <a:rPr lang="fr-FR" dirty="0" smtClean="0"/>
              <a:t>"</a:t>
            </a:r>
            <a:r>
              <a:rPr lang="fr-FR" dirty="0"/>
              <a:t>Les femmes qui veulent être les égales des hommes manquent sérieusement d'ambition." </a:t>
            </a:r>
            <a:r>
              <a:rPr lang="fr-FR" dirty="0" smtClean="0"/>
              <a:t> </a:t>
            </a:r>
            <a:endParaRPr lang="fr-FR" dirty="0"/>
          </a:p>
        </p:txBody>
      </p:sp>
      <p:sp>
        <p:nvSpPr>
          <p:cNvPr id="6" name="Espace réservé du texte 5"/>
          <p:cNvSpPr>
            <a:spLocks noGrp="1"/>
          </p:cNvSpPr>
          <p:nvPr>
            <p:ph type="body" sz="half" idx="2"/>
          </p:nvPr>
        </p:nvSpPr>
        <p:spPr/>
        <p:txBody>
          <a:bodyPr/>
          <a:lstStyle/>
          <a:p>
            <a:r>
              <a:rPr lang="fr-FR" dirty="0"/>
              <a:t>Jean-Marc Reiser </a:t>
            </a:r>
            <a:endParaRPr lang="fr-FR" dirty="0"/>
          </a:p>
        </p:txBody>
      </p:sp>
    </p:spTree>
    <p:extLst>
      <p:ext uri="{BB962C8B-B14F-4D97-AF65-F5344CB8AC3E}">
        <p14:creationId xmlns:p14="http://schemas.microsoft.com/office/powerpoint/2010/main" val="35911832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29753" y="534992"/>
            <a:ext cx="10178322" cy="1061404"/>
          </a:xfrm>
        </p:spPr>
        <p:txBody>
          <a:bodyPr/>
          <a:lstStyle/>
          <a:p>
            <a:pPr algn="ctr"/>
            <a:r>
              <a:rPr lang="fr-FR" dirty="0" smtClean="0"/>
              <a:t>STENDHAL</a:t>
            </a:r>
            <a:endParaRPr lang="fr-FR" dirty="0"/>
          </a:p>
        </p:txBody>
      </p:sp>
      <p:pic>
        <p:nvPicPr>
          <p:cNvPr id="4100" name="Picture 4" descr="RÃ©sultat de recherche d'images pour &quot;stendhal&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52884" y="1596396"/>
            <a:ext cx="6156039" cy="48635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67883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1121732" y="1519990"/>
            <a:ext cx="9525020" cy="3161192"/>
          </a:xfrm>
        </p:spPr>
        <p:txBody>
          <a:bodyPr>
            <a:normAutofit fontScale="90000"/>
          </a:bodyPr>
          <a:lstStyle/>
          <a:p>
            <a:r>
              <a:rPr lang="fr-FR" dirty="0"/>
              <a:t>"L'admission des femmes à l'égalité parfaite serait la marque la plus sûre de la civilisation, et elle doublerait les forces intellectuelles du genre humain."</a:t>
            </a:r>
            <a:endParaRPr lang="fr-FR" dirty="0"/>
          </a:p>
        </p:txBody>
      </p:sp>
      <p:sp>
        <p:nvSpPr>
          <p:cNvPr id="6" name="Espace réservé du texte 5"/>
          <p:cNvSpPr>
            <a:spLocks noGrp="1"/>
          </p:cNvSpPr>
          <p:nvPr>
            <p:ph type="body" sz="half" idx="2"/>
          </p:nvPr>
        </p:nvSpPr>
        <p:spPr>
          <a:xfrm>
            <a:off x="685801" y="4529415"/>
            <a:ext cx="10396882" cy="1268252"/>
          </a:xfrm>
        </p:spPr>
        <p:txBody>
          <a:bodyPr/>
          <a:lstStyle/>
          <a:p>
            <a:r>
              <a:rPr lang="fr-FR" dirty="0"/>
              <a:t>Stendhal</a:t>
            </a:r>
            <a:endParaRPr lang="fr-FR" dirty="0"/>
          </a:p>
        </p:txBody>
      </p:sp>
    </p:spTree>
    <p:extLst>
      <p:ext uri="{BB962C8B-B14F-4D97-AF65-F5344CB8AC3E}">
        <p14:creationId xmlns:p14="http://schemas.microsoft.com/office/powerpoint/2010/main" val="2306891723"/>
      </p:ext>
    </p:extLst>
  </p:cSld>
  <p:clrMapOvr>
    <a:masterClrMapping/>
  </p:clrMapOvr>
  <p:timing>
    <p:tnLst>
      <p:par>
        <p:cTn id="1" dur="indefinite" restart="never" nodeType="tmRoot"/>
      </p:par>
    </p:tnLst>
  </p:timing>
</p:sld>
</file>

<file path=ppt/theme/theme1.xml><?xml version="1.0" encoding="utf-8"?>
<a:theme xmlns:a="http://schemas.openxmlformats.org/drawingml/2006/main" name="Badge">
  <a:themeElements>
    <a:clrScheme name="Rouge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docProps/app.xml><?xml version="1.0" encoding="utf-8"?>
<Properties xmlns="http://schemas.openxmlformats.org/officeDocument/2006/extended-properties" xmlns:vt="http://schemas.openxmlformats.org/officeDocument/2006/docPropsVTypes">
  <Template>Badge</Template>
  <TotalTime>4339</TotalTime>
  <Words>95</Words>
  <Application>Microsoft Office PowerPoint</Application>
  <PresentationFormat>Grand écran</PresentationFormat>
  <Paragraphs>28</Paragraphs>
  <Slides>20</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20</vt:i4>
      </vt:variant>
    </vt:vector>
  </HeadingPairs>
  <TitlesOfParts>
    <vt:vector size="24" baseType="lpstr">
      <vt:lpstr>Arial</vt:lpstr>
      <vt:lpstr>Gill Sans MT</vt:lpstr>
      <vt:lpstr>Impact</vt:lpstr>
      <vt:lpstr>Badge</vt:lpstr>
      <vt:lpstr>SAMEDI 30 MARS SOIREE CABARET</vt:lpstr>
      <vt:lpstr>LES FEMMES</vt:lpstr>
      <vt:lpstr>Présentation PowerPoint</vt:lpstr>
      <vt:lpstr>Présentation PowerPoint</vt:lpstr>
      <vt:lpstr>« Le mois de mars c'est la célébration de deux beautés : le printemps et les femmes ! » </vt:lpstr>
      <vt:lpstr>JEAN-MARC REISER</vt:lpstr>
      <vt:lpstr>"Les femmes qui veulent être les égales des hommes manquent sérieusement d'ambition."  </vt:lpstr>
      <vt:lpstr>STENDHAL</vt:lpstr>
      <vt:lpstr>"L'admission des femmes à l'égalité parfaite serait la marque la plus sûre de la civilisation, et elle doublerait les forces intellectuelles du genre humain."</vt:lpstr>
      <vt:lpstr>ARTHUR RIMBAUD</vt:lpstr>
      <vt:lpstr>Sensation   « Par les soirs bleus d'été, j'irai dans les sentiers,  Picoté par les blés, fouler l'herbe menue :  Rêveur, j'en sentirai la fraîcheur à mes pieds.  Je laisserai le vent baigner ma tête nue.    Je ne parlerai pas, je ne penserai rien :  Mais l'amour infini me montera dans l'âme,  Et j'irai loin, bien loin, comme un bohémien,  Par la Nature, - heureux comme avec une femme. »</vt:lpstr>
      <vt:lpstr>DENIS DIDEROT</vt:lpstr>
      <vt:lpstr> « Quand on écrit des femmes, il faut tremper sa plume dans l'arc-en-ciel et jeter sur sa                ligne la poussière des ailes du papillon ; comme le petit chien du pèlerin, à chaque fois qu'on secoue la patte, il faut qu'il en tombe des perles".»</vt:lpstr>
      <vt:lpstr>VINCENT CAPUANA</vt:lpstr>
      <vt:lpstr>   « L'ivresse qui s'empare de moi une effervescence ambiante tandis qu'une montre égrène lentement les heures une femme un cercle blanc de pureté un corps nu dans une journée ensoleillée tout pour être heureux  dans le jeu de miroirs de ton ombre. »</vt:lpstr>
      <vt:lpstr>ELISABETH CAPUANA La tortue a plumes</vt:lpstr>
      <vt:lpstr>« Une femme est comme un arc en ciel...elle donne à la vie ses couleurs lumineuses. Une femme est comme la lune. Elle donne à l'obscurité l'espoir de la lumière. »</vt:lpstr>
      <vt:lpstr>MARGUERITE YOURCENAR </vt:lpstr>
      <vt:lpstr>« Un homme qui lit, ou qui pense, ou qui calcule, appartient à l'espèce et non au sexe ; dans ses meilleurs moments, il échappe même à l'humain. »</vt:lpstr>
      <vt:lpstr>« Depuis la nuit des temps de nombreuses femmes ont été les muses et les inspiratrices des poètes, écrivains, chanteurs, peintre...Le mystère enchanteur et le charme qu'elles dégagent y est sûrement pour quelque chose...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SAMEDI 30 MARS SOIREE CABARET</dc:title>
  <dc:creator>Leïla HADDADI</dc:creator>
  <cp:lastModifiedBy>Leïla HADDADI</cp:lastModifiedBy>
  <cp:revision>16</cp:revision>
  <dcterms:created xsi:type="dcterms:W3CDTF">2019-03-30T10:26:57Z</dcterms:created>
  <dcterms:modified xsi:type="dcterms:W3CDTF">2019-04-02T10:46:55Z</dcterms:modified>
</cp:coreProperties>
</file>