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98EF-5927-45CB-849D-DA60988CDD61}" type="datetimeFigureOut">
              <a:rPr lang="it-IT" smtClean="0"/>
              <a:t>06/03/2015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1D4F-4B15-4BBE-939D-5D562C11C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31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98EF-5927-45CB-849D-DA60988CDD61}" type="datetimeFigureOut">
              <a:rPr lang="it-IT" smtClean="0"/>
              <a:t>06/03/2015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1D4F-4B15-4BBE-939D-5D562C11C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83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98EF-5927-45CB-849D-DA60988CDD61}" type="datetimeFigureOut">
              <a:rPr lang="it-IT" smtClean="0"/>
              <a:t>06/03/2015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1D4F-4B15-4BBE-939D-5D562C11C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42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98EF-5927-45CB-849D-DA60988CDD61}" type="datetimeFigureOut">
              <a:rPr lang="it-IT" smtClean="0"/>
              <a:t>06/03/2015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1D4F-4B15-4BBE-939D-5D562C11C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3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98EF-5927-45CB-849D-DA60988CDD61}" type="datetimeFigureOut">
              <a:rPr lang="it-IT" smtClean="0"/>
              <a:t>06/03/2015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1D4F-4B15-4BBE-939D-5D562C11C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18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98EF-5927-45CB-849D-DA60988CDD61}" type="datetimeFigureOut">
              <a:rPr lang="it-IT" smtClean="0"/>
              <a:t>06/03/2015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1D4F-4B15-4BBE-939D-5D562C11C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72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98EF-5927-45CB-849D-DA60988CDD61}" type="datetimeFigureOut">
              <a:rPr lang="it-IT" smtClean="0"/>
              <a:t>06/03/2015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1D4F-4B15-4BBE-939D-5D562C11C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461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98EF-5927-45CB-849D-DA60988CDD61}" type="datetimeFigureOut">
              <a:rPr lang="it-IT" smtClean="0"/>
              <a:t>06/03/2015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1D4F-4B15-4BBE-939D-5D562C11C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77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98EF-5927-45CB-849D-DA60988CDD61}" type="datetimeFigureOut">
              <a:rPr lang="it-IT" smtClean="0"/>
              <a:t>06/03/2015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1D4F-4B15-4BBE-939D-5D562C11C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3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98EF-5927-45CB-849D-DA60988CDD61}" type="datetimeFigureOut">
              <a:rPr lang="it-IT" smtClean="0"/>
              <a:t>06/03/2015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1D4F-4B15-4BBE-939D-5D562C11C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84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98EF-5927-45CB-849D-DA60988CDD61}" type="datetimeFigureOut">
              <a:rPr lang="it-IT" smtClean="0"/>
              <a:t>06/03/2015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1D4F-4B15-4BBE-939D-5D562C11C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3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198EF-5927-45CB-849D-DA60988CDD61}" type="datetimeFigureOut">
              <a:rPr lang="it-IT" smtClean="0"/>
              <a:t>06/03/2015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61D4F-4B15-4BBE-939D-5D562C11C7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it-IT" sz="138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SOLITUDE</a:t>
            </a:r>
            <a:endParaRPr lang="it-IT" sz="13800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11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it-IT" sz="7200" dirty="0" smtClean="0">
                <a:latin typeface="Bauhaus 93" panose="04030905020B02020C02" pitchFamily="82" charset="0"/>
              </a:rPr>
              <a:t>La </a:t>
            </a:r>
            <a:r>
              <a:rPr lang="it-IT" sz="7200" dirty="0" err="1" smtClean="0">
                <a:latin typeface="Bauhaus 93" panose="04030905020B02020C02" pitchFamily="82" charset="0"/>
              </a:rPr>
              <a:t>solitude</a:t>
            </a:r>
            <a:r>
              <a:rPr lang="it-IT" sz="7200" dirty="0" smtClean="0">
                <a:latin typeface="Bauhaus 93" panose="04030905020B02020C02" pitchFamily="82" charset="0"/>
              </a:rPr>
              <a:t> n’est </a:t>
            </a:r>
            <a:r>
              <a:rPr lang="it-IT" sz="7200" dirty="0" err="1" smtClean="0">
                <a:latin typeface="Bauhaus 93" panose="04030905020B02020C02" pitchFamily="82" charset="0"/>
              </a:rPr>
              <a:t>pas</a:t>
            </a:r>
            <a:r>
              <a:rPr lang="it-IT" sz="7200" dirty="0" smtClean="0">
                <a:latin typeface="Bauhaus 93" panose="04030905020B02020C02" pitchFamily="82" charset="0"/>
              </a:rPr>
              <a:t> un </a:t>
            </a:r>
            <a:r>
              <a:rPr lang="it-IT" sz="7200" dirty="0" err="1" smtClean="0">
                <a:latin typeface="Bauhaus 93" panose="04030905020B02020C02" pitchFamily="82" charset="0"/>
              </a:rPr>
              <a:t>état</a:t>
            </a:r>
            <a:r>
              <a:rPr lang="it-IT" sz="7200" dirty="0" smtClean="0">
                <a:latin typeface="Bauhaus 93" panose="04030905020B02020C02" pitchFamily="82" charset="0"/>
              </a:rPr>
              <a:t>, mais un </a:t>
            </a:r>
            <a:r>
              <a:rPr lang="it-IT" sz="7200" dirty="0" err="1" smtClean="0">
                <a:latin typeface="Bauhaus 93" panose="04030905020B02020C02" pitchFamily="82" charset="0"/>
              </a:rPr>
              <a:t>continent</a:t>
            </a:r>
            <a:r>
              <a:rPr lang="it-IT" sz="7200" dirty="0" smtClean="0">
                <a:latin typeface="Bauhaus 93" panose="04030905020B02020C02" pitchFamily="82" charset="0"/>
              </a:rPr>
              <a:t>.</a:t>
            </a:r>
            <a:endParaRPr lang="it-IT" sz="7200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38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7200" b="1" dirty="0" smtClean="0">
              <a:solidFill>
                <a:schemeClr val="bg1"/>
              </a:solidFill>
              <a:latin typeface="Bauhaus 93" panose="04030905020B02020C02" pitchFamily="82" charset="0"/>
            </a:endParaRPr>
          </a:p>
          <a:p>
            <a:pPr marL="0" indent="0">
              <a:buNone/>
            </a:pPr>
            <a:r>
              <a:rPr lang="it-IT" sz="7200" b="1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       ce </a:t>
            </a:r>
            <a:r>
              <a:rPr lang="it-IT" sz="7200" b="1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que</a:t>
            </a:r>
            <a:r>
              <a:rPr lang="it-IT" sz="7200" b="1" dirty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it-IT" sz="7200" b="1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nous</a:t>
            </a:r>
            <a:r>
              <a:rPr lang="it-IT" sz="7200" b="1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it-IT" sz="7200" b="1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craignons</a:t>
            </a:r>
            <a:r>
              <a:rPr lang="it-IT" sz="7200" b="1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n’est </a:t>
            </a:r>
            <a:r>
              <a:rPr lang="it-IT" sz="7200" b="1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pas</a:t>
            </a:r>
            <a:r>
              <a:rPr lang="it-IT" sz="7200" b="1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la </a:t>
            </a:r>
            <a:r>
              <a:rPr lang="it-IT" sz="7200" b="1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mort</a:t>
            </a:r>
            <a:r>
              <a:rPr lang="it-IT" sz="7200" b="1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, mais la </a:t>
            </a:r>
            <a:r>
              <a:rPr lang="it-IT" sz="7200" b="1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solitude</a:t>
            </a:r>
            <a:endParaRPr lang="it-IT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89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it-IT" sz="6600" dirty="0" smtClean="0">
                <a:latin typeface="Bauhaus 93" panose="04030905020B02020C02" pitchFamily="82" charset="0"/>
              </a:rPr>
              <a:t>La pire </a:t>
            </a:r>
            <a:r>
              <a:rPr lang="it-IT" sz="6600" dirty="0" err="1" smtClean="0">
                <a:latin typeface="Bauhaus 93" panose="04030905020B02020C02" pitchFamily="82" charset="0"/>
              </a:rPr>
              <a:t>solitude</a:t>
            </a:r>
            <a:r>
              <a:rPr lang="it-IT" sz="6600" dirty="0" smtClean="0">
                <a:latin typeface="Bauhaus 93" panose="04030905020B02020C02" pitchFamily="82" charset="0"/>
              </a:rPr>
              <a:t> est d’</a:t>
            </a:r>
            <a:r>
              <a:rPr lang="it-IT" sz="6600" dirty="0" err="1" smtClean="0">
                <a:latin typeface="Bauhaus 93" panose="04030905020B02020C02" pitchFamily="82" charset="0"/>
              </a:rPr>
              <a:t>ètre</a:t>
            </a:r>
            <a:r>
              <a:rPr lang="it-IT" sz="6600" dirty="0" smtClean="0">
                <a:latin typeface="Bauhaus 93" panose="04030905020B02020C02" pitchFamily="82" charset="0"/>
              </a:rPr>
              <a:t> libre d’</a:t>
            </a:r>
            <a:r>
              <a:rPr lang="it-IT" sz="6600" dirty="0" err="1" smtClean="0">
                <a:latin typeface="Bauhaus 93" panose="04030905020B02020C02" pitchFamily="82" charset="0"/>
              </a:rPr>
              <a:t>amitié</a:t>
            </a:r>
            <a:r>
              <a:rPr lang="it-IT" sz="6600" dirty="0" smtClean="0">
                <a:latin typeface="Bauhaus 93" panose="04030905020B02020C02" pitchFamily="82" charset="0"/>
              </a:rPr>
              <a:t> </a:t>
            </a:r>
            <a:r>
              <a:rPr lang="it-IT" sz="6600" dirty="0" err="1" smtClean="0">
                <a:latin typeface="Bauhaus 93" panose="04030905020B02020C02" pitchFamily="82" charset="0"/>
              </a:rPr>
              <a:t>sincère</a:t>
            </a:r>
            <a:r>
              <a:rPr lang="it-IT" sz="6600" dirty="0" smtClean="0">
                <a:latin typeface="Bauhaus 93" panose="04030905020B02020C02" pitchFamily="82" charset="0"/>
              </a:rPr>
              <a:t>.</a:t>
            </a:r>
            <a:endParaRPr lang="it-IT" sz="6600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84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it-IT" sz="6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La </a:t>
            </a:r>
            <a:r>
              <a:rPr lang="it-IT" sz="6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solitude</a:t>
            </a:r>
            <a:r>
              <a:rPr lang="it-IT" sz="6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est </a:t>
            </a:r>
            <a:r>
              <a:rPr lang="it-IT" sz="6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très</a:t>
            </a:r>
            <a:r>
              <a:rPr lang="it-IT" sz="6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belle… </a:t>
            </a:r>
            <a:r>
              <a:rPr lang="it-IT" sz="6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quand</a:t>
            </a:r>
            <a:r>
              <a:rPr lang="it-IT" sz="6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it-IT" sz="6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nous</a:t>
            </a:r>
            <a:r>
              <a:rPr lang="it-IT" sz="6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it-IT" sz="6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avons</a:t>
            </a:r>
            <a:r>
              <a:rPr lang="it-IT" sz="6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it-IT" sz="6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quelque</a:t>
            </a:r>
            <a:r>
              <a:rPr lang="it-IT" sz="6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it-IT" sz="6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chose</a:t>
            </a:r>
            <a:r>
              <a:rPr lang="it-IT" sz="6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 </a:t>
            </a:r>
            <a:r>
              <a:rPr lang="it-IT" sz="6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à dire.</a:t>
            </a:r>
            <a:endParaRPr lang="it-IT" sz="6000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1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it-IT" sz="8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La </a:t>
            </a:r>
            <a:r>
              <a:rPr lang="it-IT" sz="8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solitude</a:t>
            </a:r>
            <a:r>
              <a:rPr lang="it-IT" sz="8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est </a:t>
            </a:r>
            <a:r>
              <a:rPr lang="it-IT" sz="8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écouter</a:t>
            </a:r>
            <a:r>
              <a:rPr lang="it-IT" sz="8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le </a:t>
            </a:r>
            <a:r>
              <a:rPr lang="it-IT" sz="8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vent</a:t>
            </a:r>
            <a:r>
              <a:rPr lang="it-IT" sz="8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et ne </a:t>
            </a:r>
            <a:r>
              <a:rPr lang="it-IT" sz="8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pas</a:t>
            </a:r>
            <a:r>
              <a:rPr lang="it-IT" sz="8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</a:t>
            </a:r>
            <a:r>
              <a:rPr lang="it-IT" sz="8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être</a:t>
            </a:r>
            <a:r>
              <a:rPr lang="it-IT" sz="8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en </a:t>
            </a:r>
            <a:r>
              <a:rPr lang="it-IT" sz="8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mesure</a:t>
            </a:r>
            <a:r>
              <a:rPr lang="it-IT" sz="8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 de </a:t>
            </a:r>
            <a:r>
              <a:rPr lang="it-IT" sz="8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le dire </a:t>
            </a:r>
            <a:r>
              <a:rPr lang="it-IT" sz="8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à </a:t>
            </a:r>
            <a:r>
              <a:rPr lang="it-IT" sz="8000" dirty="0" err="1" smtClean="0">
                <a:solidFill>
                  <a:schemeClr val="bg1"/>
                </a:solidFill>
                <a:latin typeface="Bauhaus 93" panose="04030905020B02020C02" pitchFamily="82" charset="0"/>
              </a:rPr>
              <a:t>personne</a:t>
            </a:r>
            <a:r>
              <a:rPr lang="it-IT" sz="8000" dirty="0" smtClean="0">
                <a:solidFill>
                  <a:schemeClr val="bg1"/>
                </a:solidFill>
                <a:latin typeface="Bauhaus 93" panose="04030905020B02020C02" pitchFamily="82" charset="0"/>
              </a:rPr>
              <a:t>.</a:t>
            </a:r>
            <a:endParaRPr lang="it-IT" sz="8000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0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66</Words>
  <Application>Microsoft Office PowerPoint</Application>
  <PresentationFormat>Presentazione su schermo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SOLITUDE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Solitude</dc:title>
  <dc:creator>Rebecca</dc:creator>
  <cp:lastModifiedBy>Michela Sala</cp:lastModifiedBy>
  <cp:revision>9</cp:revision>
  <dcterms:created xsi:type="dcterms:W3CDTF">2015-03-04T21:01:30Z</dcterms:created>
  <dcterms:modified xsi:type="dcterms:W3CDTF">2015-03-06T21:54:34Z</dcterms:modified>
</cp:coreProperties>
</file>